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418" r:id="rId4"/>
    <p:sldId id="272" r:id="rId5"/>
    <p:sldId id="267" r:id="rId6"/>
    <p:sldId id="401" r:id="rId7"/>
    <p:sldId id="358" r:id="rId8"/>
    <p:sldId id="420" r:id="rId9"/>
    <p:sldId id="270" r:id="rId10"/>
    <p:sldId id="421" r:id="rId11"/>
    <p:sldId id="274" r:id="rId12"/>
    <p:sldId id="294" r:id="rId13"/>
    <p:sldId id="298" r:id="rId14"/>
    <p:sldId id="302" r:id="rId15"/>
    <p:sldId id="304" r:id="rId16"/>
    <p:sldId id="367" r:id="rId17"/>
    <p:sldId id="369" r:id="rId18"/>
    <p:sldId id="377" r:id="rId19"/>
    <p:sldId id="307" r:id="rId20"/>
    <p:sldId id="276" r:id="rId21"/>
    <p:sldId id="277" r:id="rId22"/>
    <p:sldId id="379" r:id="rId23"/>
    <p:sldId id="393" r:id="rId24"/>
    <p:sldId id="296" r:id="rId25"/>
    <p:sldId id="417" r:id="rId26"/>
    <p:sldId id="404" r:id="rId27"/>
    <p:sldId id="394" r:id="rId28"/>
    <p:sldId id="311" r:id="rId29"/>
    <p:sldId id="416" r:id="rId30"/>
    <p:sldId id="395" r:id="rId31"/>
    <p:sldId id="433" r:id="rId32"/>
    <p:sldId id="313" r:id="rId33"/>
    <p:sldId id="434" r:id="rId34"/>
    <p:sldId id="439" r:id="rId35"/>
    <p:sldId id="400" r:id="rId36"/>
    <p:sldId id="422" r:id="rId37"/>
    <p:sldId id="443" r:id="rId38"/>
    <p:sldId id="396" r:id="rId39"/>
    <p:sldId id="440" r:id="rId40"/>
    <p:sldId id="381" r:id="rId41"/>
    <p:sldId id="281" r:id="rId42"/>
    <p:sldId id="397" r:id="rId43"/>
    <p:sldId id="284" r:id="rId44"/>
    <p:sldId id="398" r:id="rId45"/>
    <p:sldId id="425" r:id="rId46"/>
    <p:sldId id="402" r:id="rId47"/>
    <p:sldId id="442" r:id="rId48"/>
    <p:sldId id="321" r:id="rId49"/>
    <p:sldId id="322" r:id="rId50"/>
    <p:sldId id="323" r:id="rId51"/>
    <p:sldId id="324" r:id="rId52"/>
    <p:sldId id="325" r:id="rId53"/>
    <p:sldId id="388" r:id="rId54"/>
    <p:sldId id="403" r:id="rId55"/>
    <p:sldId id="441" r:id="rId56"/>
    <p:sldId id="287" r:id="rId57"/>
    <p:sldId id="288" r:id="rId58"/>
    <p:sldId id="289" r:id="rId59"/>
    <p:sldId id="352" r:id="rId60"/>
    <p:sldId id="353" r:id="rId61"/>
    <p:sldId id="351" r:id="rId62"/>
    <p:sldId id="331" r:id="rId63"/>
    <p:sldId id="390" r:id="rId64"/>
    <p:sldId id="332" r:id="rId65"/>
    <p:sldId id="378" r:id="rId66"/>
    <p:sldId id="330" r:id="rId67"/>
    <p:sldId id="391" r:id="rId68"/>
    <p:sldId id="405" r:id="rId69"/>
    <p:sldId id="437" r:id="rId70"/>
    <p:sldId id="444" r:id="rId71"/>
    <p:sldId id="445" r:id="rId72"/>
    <p:sldId id="399" r:id="rId73"/>
    <p:sldId id="406" r:id="rId74"/>
    <p:sldId id="423" r:id="rId75"/>
    <p:sldId id="408" r:id="rId76"/>
    <p:sldId id="424" r:id="rId77"/>
    <p:sldId id="409" r:id="rId78"/>
    <p:sldId id="410" r:id="rId79"/>
    <p:sldId id="411" r:id="rId80"/>
    <p:sldId id="412" r:id="rId81"/>
    <p:sldId id="426" r:id="rId82"/>
    <p:sldId id="413" r:id="rId83"/>
    <p:sldId id="335" r:id="rId84"/>
    <p:sldId id="336" r:id="rId85"/>
    <p:sldId id="337" r:id="rId86"/>
    <p:sldId id="338" r:id="rId87"/>
    <p:sldId id="414" r:id="rId88"/>
    <p:sldId id="419" r:id="rId89"/>
    <p:sldId id="339" r:id="rId90"/>
    <p:sldId id="427" r:id="rId91"/>
    <p:sldId id="428" r:id="rId92"/>
    <p:sldId id="429" r:id="rId93"/>
    <p:sldId id="430" r:id="rId94"/>
    <p:sldId id="431" r:id="rId95"/>
    <p:sldId id="432" r:id="rId96"/>
    <p:sldId id="389" r:id="rId97"/>
    <p:sldId id="372" r:id="rId98"/>
    <p:sldId id="374" r:id="rId99"/>
    <p:sldId id="382" r:id="rId100"/>
    <p:sldId id="383" r:id="rId101"/>
    <p:sldId id="308" r:id="rId102"/>
    <p:sldId id="438" r:id="rId10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8000"/>
    <a:srgbClr val="C0C0C0"/>
    <a:srgbClr val="0033CC"/>
    <a:srgbClr val="0066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4798" autoAdjust="0"/>
  </p:normalViewPr>
  <p:slideViewPr>
    <p:cSldViewPr snapToGrid="0">
      <p:cViewPr varScale="1">
        <p:scale>
          <a:sx n="64" d="100"/>
          <a:sy n="64" d="100"/>
        </p:scale>
        <p:origin x="8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11" Type="http://schemas.openxmlformats.org/officeDocument/2006/relationships/image" Target="../media/image75.emf"/><Relationship Id="rId5" Type="http://schemas.openxmlformats.org/officeDocument/2006/relationships/image" Target="../media/image69.emf"/><Relationship Id="rId10" Type="http://schemas.openxmlformats.org/officeDocument/2006/relationships/image" Target="../media/image74.emf"/><Relationship Id="rId4" Type="http://schemas.openxmlformats.org/officeDocument/2006/relationships/image" Target="../media/image68.emf"/><Relationship Id="rId9"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44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4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4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4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A474D7E-8B24-4FC5-BB93-E77044C0F6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C6DD08-9E16-4DC1-8CEC-283C1FFDC464}" type="slidenum">
              <a:rPr lang="en-US" altLang="zh-CN" smtClean="0"/>
              <a:pPr/>
              <a:t>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35B82EC-1D4D-4014-9A2E-95D594044BCA}" type="slidenum">
              <a:rPr lang="en-US" altLang="zh-CN" smtClean="0"/>
              <a:pPr/>
              <a:t>10</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zh-CN" altLang="en-US" dirty="0" smtClean="0"/>
              <a:t>系统对外界所做的功</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C357779-3D5B-4E10-812A-95294004822A}" type="slidenum">
              <a:rPr lang="en-US" altLang="zh-CN" smtClean="0"/>
              <a:pPr/>
              <a:t>11</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85382F7-C30F-4C19-A2DF-5267B5A761B6}" type="slidenum">
              <a:rPr lang="en-US" altLang="zh-CN" smtClean="0"/>
              <a:pPr/>
              <a:t>12</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ltLang="zh-CN" dirty="0" smtClean="0"/>
              <a:t>1.Q</a:t>
            </a:r>
            <a:r>
              <a:rPr lang="zh-CN" altLang="en-US" dirty="0" smtClean="0"/>
              <a:t>的计算公式在等温过程中不成立！  </a:t>
            </a:r>
            <a:r>
              <a:rPr lang="en-US" altLang="zh-CN" dirty="0" smtClean="0"/>
              <a:t>2.</a:t>
            </a:r>
            <a:r>
              <a:rPr lang="zh-CN" altLang="en-US" dirty="0" smtClean="0"/>
              <a:t>无温度差也可以传递热量</a:t>
            </a:r>
            <a:endParaRPr lang="zh-CN"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7FA0B91-F644-4577-80AF-5E442E34BD52}" type="slidenum">
              <a:rPr lang="en-US" altLang="zh-CN" smtClean="0"/>
              <a:pPr/>
              <a:t>13</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zh-CN" altLang="en-US" dirty="0" smtClean="0"/>
              <a:t>内能是系统状态的单值函数</a:t>
            </a:r>
            <a:endParaRPr lang="zh-CN"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B5D434D-6F02-490E-AE71-9A5CD88C6A6A}" type="slidenum">
              <a:rPr lang="en-US" altLang="zh-CN" smtClean="0"/>
              <a:pPr/>
              <a:t>14</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2B3CDF1-83FD-418E-98F6-837508EAE6CB}" type="slidenum">
              <a:rPr lang="en-US" altLang="zh-CN" smtClean="0"/>
              <a:pPr/>
              <a:t>15</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ACEE7F4-D519-484D-98E8-23B35FAC1AFB}" type="slidenum">
              <a:rPr lang="en-US" altLang="zh-CN" smtClean="0"/>
              <a:pPr/>
              <a:t>16</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zh-CN" altLang="en-US" dirty="0" smtClean="0"/>
              <a:t>功是</a:t>
            </a:r>
            <a:r>
              <a:rPr lang="en-US" altLang="zh-CN" dirty="0" smtClean="0"/>
              <a:t>P-V</a:t>
            </a:r>
            <a:r>
              <a:rPr lang="zh-CN" altLang="en-US" dirty="0" smtClean="0"/>
              <a:t>图上曲线下的面积</a:t>
            </a:r>
            <a:endParaRPr lang="zh-CN"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838841E-FFEA-43C3-BF49-FDF94BF28C3A}" type="slidenum">
              <a:rPr lang="en-US" altLang="zh-CN" smtClean="0"/>
              <a:pPr/>
              <a:t>17</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zh-CN" altLang="en-US" dirty="0" smtClean="0"/>
              <a:t>闭合曲线对应循环过程</a:t>
            </a:r>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1E24074-0B6E-4886-83F4-5E02CC6873AB}" type="slidenum">
              <a:rPr lang="en-US" altLang="zh-CN" smtClean="0"/>
              <a:pPr/>
              <a:t>18</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altLang="zh-CN" dirty="0" smtClean="0"/>
              <a:t>b</a:t>
            </a:r>
            <a:r>
              <a:rPr lang="zh-CN" altLang="en-US" dirty="0" smtClean="0"/>
              <a:t>到</a:t>
            </a:r>
            <a:r>
              <a:rPr lang="en-US" altLang="zh-CN" dirty="0" smtClean="0"/>
              <a:t>a: </a:t>
            </a:r>
            <a:r>
              <a:rPr lang="zh-CN" altLang="en-US" dirty="0" smtClean="0"/>
              <a:t>外界对理想气体做功  </a:t>
            </a:r>
            <a:r>
              <a:rPr lang="en-US" altLang="zh-CN" dirty="0" smtClean="0"/>
              <a:t>A=</a:t>
            </a:r>
            <a:r>
              <a:rPr lang="zh-CN" altLang="en-US" dirty="0" smtClean="0"/>
              <a:t>梯形面积</a:t>
            </a:r>
            <a:r>
              <a:rPr lang="en-US" altLang="zh-CN" dirty="0" smtClean="0"/>
              <a:t>[</a:t>
            </a:r>
            <a:r>
              <a:rPr lang="zh-CN" altLang="en-US" dirty="0" smtClean="0"/>
              <a:t>（上底</a:t>
            </a:r>
            <a:r>
              <a:rPr lang="en-US" altLang="zh-CN" dirty="0" smtClean="0"/>
              <a:t>+</a:t>
            </a:r>
            <a:r>
              <a:rPr lang="zh-CN" altLang="en-US" dirty="0" smtClean="0"/>
              <a:t>下底）乘高除</a:t>
            </a:r>
            <a:r>
              <a:rPr lang="en-US" altLang="zh-CN" dirty="0" smtClean="0"/>
              <a:t>2]</a:t>
            </a:r>
            <a:endParaRPr lang="zh-CN"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EC8353A-C8DC-40FF-9034-689DE194ED21}" type="slidenum">
              <a:rPr lang="en-US" altLang="zh-CN" smtClean="0"/>
              <a:pPr/>
              <a:t>19</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629A0C8-576F-47EF-9896-9F8078D37301}" type="slidenum">
              <a:rPr lang="en-US" altLang="zh-CN" smtClean="0"/>
              <a:pPr/>
              <a:t>2</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08F9744-D79F-460A-90FA-8515AFE2FB77}" type="slidenum">
              <a:rPr lang="en-US" altLang="zh-CN" smtClean="0"/>
              <a:pPr/>
              <a:t>20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5D8DFA8-E8C0-41CC-85C5-8ACF952718FB}" type="slidenum">
              <a:rPr lang="en-US" altLang="zh-CN" smtClean="0"/>
              <a:pPr/>
              <a:t>21</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27B5AB55-F8A8-436F-9B9F-C8E6DF910B12}" type="slidenum">
              <a:rPr lang="en-US" altLang="zh-CN" smtClean="0"/>
              <a:pPr/>
              <a:t>22</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zh-CN" altLang="en-US" dirty="0" smtClean="0"/>
              <a:t>升压过程：吸收热量，内能增加</a:t>
            </a:r>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C7A39E9-4DC7-4A16-91C0-7B0EF89DB7CE}" type="slidenum">
              <a:rPr lang="en-US" altLang="zh-CN" smtClean="0"/>
              <a:pPr/>
              <a:t>23</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zh-CN" altLang="en-US" dirty="0" smtClean="0"/>
              <a:t>功有两种计算方法！内能增量公式不变</a:t>
            </a:r>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552837F-7DF6-4102-8738-E9ADF12D1086}" type="slidenum">
              <a:rPr lang="en-US" altLang="zh-CN" smtClean="0"/>
              <a:pPr/>
              <a:t>24</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F0AE3F1-5365-4832-B36F-7BA55334A552}" type="slidenum">
              <a:rPr lang="en-US" altLang="zh-CN" smtClean="0"/>
              <a:pPr/>
              <a:t>25</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9E79B34-3B84-4DAE-82E6-DE46D7108597}" type="slidenum">
              <a:rPr lang="en-US" altLang="zh-CN" smtClean="0"/>
              <a:pPr/>
              <a:t>26</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77C2ADD1-D967-4356-8FDC-258D16FFB37B}" type="slidenum">
              <a:rPr lang="en-US" altLang="zh-CN" smtClean="0"/>
              <a:pPr/>
              <a:t>27</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zh-CN" altLang="en-US" dirty="0" smtClean="0"/>
              <a:t>两条温度不同的等温线不能相交</a:t>
            </a:r>
            <a:endParaRPr lang="zh-CN"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F7DC76C-3397-46D1-882A-273596C4EA46}" type="slidenum">
              <a:rPr lang="en-US" altLang="zh-CN" smtClean="0"/>
              <a:pPr/>
              <a:t>28</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D3CDE83-C342-4B28-BCB5-7D2D6B1C1621}" type="slidenum">
              <a:rPr lang="en-US" altLang="zh-CN" smtClean="0"/>
              <a:pPr/>
              <a:t>29</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FA4A132-1CBA-43CE-A872-D9FA3B954640}" type="slidenum">
              <a:rPr lang="en-US" altLang="zh-CN" smtClean="0"/>
              <a:pPr/>
              <a:t>3</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960D36FB-FA5F-41E1-B130-897FEA6E023F}" type="slidenum">
              <a:rPr lang="en-US" altLang="zh-CN" smtClean="0"/>
              <a:pPr/>
              <a:t>30</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C860A28-8031-4462-81FE-29F68B4D252F}" type="slidenum">
              <a:rPr lang="en-US" altLang="zh-CN" smtClean="0"/>
              <a:pPr/>
              <a:t>32</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6CA6FC9-D602-44E8-9749-3E320B3C2C0A}" type="slidenum">
              <a:rPr lang="en-US" altLang="zh-CN" smtClean="0"/>
              <a:pPr/>
              <a:t>34</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zh-CN" altLang="en-US" dirty="0" smtClean="0"/>
              <a:t>绝热膨胀因为消耗内能，故温度下降</a:t>
            </a:r>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6CA6FC9-D602-44E8-9749-3E320B3C2C0A}" type="slidenum">
              <a:rPr lang="en-US" altLang="zh-CN" smtClean="0"/>
              <a:pPr/>
              <a:t>35</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zh-CN" altLang="en-US" dirty="0" smtClean="0"/>
              <a:t>绝热膨胀因为消耗内能，故温度下降</a:t>
            </a:r>
            <a:endParaRPr lang="zh-CN"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C8922D4-431F-44BB-9257-31B402D92DB3}" type="slidenum">
              <a:rPr lang="en-US" altLang="zh-CN" smtClean="0"/>
              <a:pPr/>
              <a:t>36</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1769E91-98A9-409B-9DE9-53E43DEF3A54}" type="slidenum">
              <a:rPr lang="en-US" altLang="zh-CN" smtClean="0"/>
              <a:pPr/>
              <a:t>38</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48DDCCA-056C-4A0E-B385-3943FD553F0D}" type="slidenum">
              <a:rPr lang="en-US" altLang="zh-CN" smtClean="0"/>
              <a:pPr/>
              <a:t>39</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zh-CN" altLang="en-US" smtClean="0"/>
              <a:t>不考虑势能</a:t>
            </a:r>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6A4802B-0472-4BC5-83AE-356EE97C4E78}" type="slidenum">
              <a:rPr lang="en-US" altLang="zh-CN" smtClean="0"/>
              <a:pPr/>
              <a:t>40</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719ADA0-BFE5-495E-BA21-61959BD14E9B}" type="slidenum">
              <a:rPr lang="en-US" altLang="zh-CN" smtClean="0"/>
              <a:pPr/>
              <a:t>41</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75DBDB8-368C-4F29-B616-6CB3812C91C8}" type="slidenum">
              <a:rPr lang="en-US" altLang="zh-CN" smtClean="0"/>
              <a:pPr/>
              <a:t>42</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zh-CN" altLang="en-US" dirty="0" smtClean="0"/>
              <a:t>为闭合曲线</a:t>
            </a:r>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0F7529F-8259-4594-BA36-2050BE775434}" type="slidenum">
              <a:rPr lang="en-US" altLang="zh-CN" smtClean="0"/>
              <a:pPr/>
              <a:t>4</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A0FEE069-7B41-41AC-BD41-A0896FECD480}" type="slidenum">
              <a:rPr lang="en-US" altLang="zh-CN" smtClean="0"/>
              <a:pPr/>
              <a:t>43</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zh-CN" altLang="en-US" dirty="0" smtClean="0"/>
              <a:t>功和热量都取绝对值</a:t>
            </a:r>
            <a:endParaRPr lang="zh-CN"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6424653-BEDF-498E-899E-1DABBC6CD911}" type="slidenum">
              <a:rPr lang="en-US" altLang="zh-CN" smtClean="0"/>
              <a:pPr/>
              <a:t>44</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功和热量都取绝对值</a:t>
            </a:r>
            <a:endParaRPr lang="zh-CN"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943A4BB-6078-49BF-83D9-EB54A5CB7F8B}" type="slidenum">
              <a:rPr lang="en-US" altLang="zh-CN" smtClean="0"/>
              <a:pPr/>
              <a:t>45</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6395AA7-56BA-4A9A-B549-DDD10A8594B1}" type="slidenum">
              <a:rPr lang="en-US" altLang="zh-CN" smtClean="0"/>
              <a:pPr/>
              <a:t>46</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60F7EF8-86B2-4328-87DC-85416D03FB95}" type="slidenum">
              <a:rPr lang="en-US" altLang="zh-CN" smtClean="0"/>
              <a:pPr/>
              <a:t>48</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34258079-1DF5-481E-9A0E-34866F89D15D}" type="slidenum">
              <a:rPr lang="en-US" altLang="zh-CN" smtClean="0"/>
              <a:pPr/>
              <a:t>49</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FB3F308C-FF19-4CE5-8C50-C3B9D6E13BAF}" type="slidenum">
              <a:rPr lang="en-US" altLang="zh-CN" smtClean="0"/>
              <a:pPr/>
              <a:t>50</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09C7B30A-7E7A-4745-9CA3-6BCFB46DBAD8}" type="slidenum">
              <a:rPr lang="en-US" altLang="zh-CN" smtClean="0"/>
              <a:pPr/>
              <a:t>51</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zh-CN" altLang="en-US" dirty="0" smtClean="0"/>
              <a:t>循环效率小于</a:t>
            </a:r>
            <a:r>
              <a:rPr lang="en-US" altLang="zh-CN" dirty="0" smtClean="0"/>
              <a:t>1</a:t>
            </a:r>
            <a:endParaRPr lang="zh-CN" altLang="zh-CN"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834A267B-DF66-4A85-A6AA-61A32325E7D6}" type="slidenum">
              <a:rPr lang="en-US" altLang="zh-CN" smtClean="0"/>
              <a:pPr/>
              <a:t>52</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r>
              <a:rPr lang="zh-CN" altLang="en-US" dirty="0" smtClean="0"/>
              <a:t>制冷系数越大越好</a:t>
            </a:r>
            <a:endParaRPr lang="zh-CN" altLang="zh-CN"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88166443-7852-44EB-92F7-718EB651E457}" type="slidenum">
              <a:rPr lang="en-US" altLang="zh-CN" smtClean="0"/>
              <a:pPr/>
              <a:t>53</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B8316C3-D0C9-442C-94CC-471619958288}" type="slidenum">
              <a:rPr lang="en-US" altLang="zh-CN" smtClean="0"/>
              <a:pPr/>
              <a:t>5</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zh-CN" altLang="en-US" dirty="0" smtClean="0"/>
              <a:t>如：上一章所讨论的理想气体</a:t>
            </a:r>
            <a:endParaRPr lang="zh-CN"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6D08219-38CA-478D-AD24-47DEE06A1434}" type="slidenum">
              <a:rPr lang="en-US" altLang="zh-CN" smtClean="0"/>
              <a:pPr/>
              <a:t>54</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420EF908-FA2C-422D-8D8F-02169FD64F6B}" type="slidenum">
              <a:rPr lang="en-US" altLang="zh-CN" smtClean="0"/>
              <a:pPr/>
              <a:t>56</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A6BC2E7B-3141-46F1-AC06-D0189A99EBC9}" type="slidenum">
              <a:rPr lang="en-US" altLang="zh-CN" smtClean="0"/>
              <a:pPr/>
              <a:t>57</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A1A729C-9906-48E9-8526-764F75CCF767}" type="slidenum">
              <a:rPr lang="en-US" altLang="zh-CN" smtClean="0"/>
              <a:pPr/>
              <a:t>58</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DAC49453-DF8C-4D53-9611-497C815B70CE}" type="slidenum">
              <a:rPr lang="en-US" altLang="zh-CN" smtClean="0"/>
              <a:pPr/>
              <a:t>59</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529D0876-C2F8-4120-82BB-6344318EF145}" type="slidenum">
              <a:rPr lang="en-US" altLang="zh-CN" smtClean="0"/>
              <a:pPr/>
              <a:t>60</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9031DB3-B290-4B12-BDC4-EDC930714FC3}" type="slidenum">
              <a:rPr lang="en-US" altLang="zh-CN" smtClean="0"/>
              <a:pPr/>
              <a:t>61</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CE89A771-4C1D-4336-82EC-93BCC5B9FCC0}" type="slidenum">
              <a:rPr lang="en-US" altLang="zh-CN" smtClean="0"/>
              <a:pPr/>
              <a:t>62</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9FF4385-7162-4A2A-9650-CD20CD840E88}" type="slidenum">
              <a:rPr lang="en-US" altLang="zh-CN" smtClean="0"/>
              <a:pPr/>
              <a:t>63</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A9946D5-BD4B-42A5-A939-1010CB691661}" type="slidenum">
              <a:rPr lang="en-US" altLang="zh-CN" smtClean="0"/>
              <a:pPr/>
              <a:t>64</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7556459-C718-4076-ABA2-8C2909D27237}" type="slidenum">
              <a:rPr lang="en-US" altLang="zh-CN" smtClean="0"/>
              <a:pPr/>
              <a:t>6</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E64E70C-1BF0-448C-9E69-86CDAE3F4EC0}" type="slidenum">
              <a:rPr lang="en-US" altLang="zh-CN" smtClean="0"/>
              <a:pPr/>
              <a:t>65</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r>
              <a:rPr lang="zh-CN" altLang="en-US" dirty="0" smtClean="0"/>
              <a:t>两条绝热线不能相交：可以在</a:t>
            </a:r>
            <a:r>
              <a:rPr lang="en-US" altLang="zh-CN" dirty="0" smtClean="0"/>
              <a:t>2</a:t>
            </a:r>
            <a:r>
              <a:rPr lang="zh-CN" altLang="en-US" dirty="0" smtClean="0"/>
              <a:t>点做一条等容线，交于</a:t>
            </a:r>
            <a:r>
              <a:rPr lang="en-US" altLang="zh-CN" dirty="0" smtClean="0"/>
              <a:t>3</a:t>
            </a:r>
            <a:r>
              <a:rPr lang="zh-CN" altLang="en-US" dirty="0" smtClean="0"/>
              <a:t>点，然后</a:t>
            </a:r>
            <a:r>
              <a:rPr lang="en-US" altLang="zh-CN" dirty="0" smtClean="0"/>
              <a:t>2</a:t>
            </a:r>
            <a:r>
              <a:rPr lang="zh-CN" altLang="en-US" dirty="0" smtClean="0"/>
              <a:t>和</a:t>
            </a:r>
            <a:r>
              <a:rPr lang="en-US" altLang="zh-CN" dirty="0" smtClean="0"/>
              <a:t>3</a:t>
            </a:r>
            <a:r>
              <a:rPr lang="zh-CN" altLang="en-US" dirty="0" smtClean="0"/>
              <a:t>点由绝热方程可得压强相等。</a:t>
            </a:r>
            <a:endParaRPr lang="zh-CN" altLang="zh-CN"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CEA47F9-FE4A-47F2-BEE6-8786FE77FA68}" type="slidenum">
              <a:rPr lang="en-US" altLang="zh-CN" smtClean="0"/>
              <a:pPr/>
              <a:t>66</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34466502-DE52-426C-B04B-FF74A64D1029}" type="slidenum">
              <a:rPr lang="en-US" altLang="zh-CN" smtClean="0"/>
              <a:pPr/>
              <a:t>67</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66DAD57-9550-4BD0-81B9-32161E263E2D}" type="slidenum">
              <a:rPr lang="en-US" altLang="zh-CN" smtClean="0"/>
              <a:pPr/>
              <a:t>68</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1D18B8F-BD9B-4C0C-89E2-6EF9D6560448}" type="slidenum">
              <a:rPr lang="en-US" altLang="zh-CN" smtClean="0"/>
              <a:pPr/>
              <a:t>72</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1BBB6E8-967D-42B5-8972-BAEC02C03381}" type="slidenum">
              <a:rPr lang="en-US" altLang="zh-CN" smtClean="0"/>
              <a:pPr/>
              <a:t>73</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28C91080-B8DE-4596-8AA6-73B5BB7092C1}" type="slidenum">
              <a:rPr lang="en-US" altLang="zh-CN" smtClean="0"/>
              <a:pPr/>
              <a:t>74</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AD9BED68-4B88-4814-A56D-593CAA768044}" type="slidenum">
              <a:rPr lang="en-US" altLang="zh-CN" smtClean="0"/>
              <a:pPr/>
              <a:t>75</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7C67ADEB-66E5-4781-B925-9C03D2C4EEB2}" type="slidenum">
              <a:rPr lang="en-US" altLang="zh-CN" smtClean="0"/>
              <a:pPr/>
              <a:t>76</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26E8A2F-4EC8-4287-92A0-34639BE0415A}" type="slidenum">
              <a:rPr lang="en-US" altLang="zh-CN" smtClean="0"/>
              <a:pPr/>
              <a:t>77</a:t>
            </a:fld>
            <a:endParaRPr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1027D75-619A-4EEA-B275-FC5AD79E741A}" type="slidenum">
              <a:rPr lang="en-US" altLang="zh-CN" smtClean="0"/>
              <a:pPr/>
              <a:t>7</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zh-CN" altLang="en-US" dirty="0" smtClean="0"/>
              <a:t>非平衡态不能在</a:t>
            </a:r>
            <a:r>
              <a:rPr lang="en-US" altLang="zh-CN" dirty="0" smtClean="0"/>
              <a:t>P-V</a:t>
            </a:r>
            <a:r>
              <a:rPr lang="zh-CN" altLang="en-US" dirty="0" smtClean="0"/>
              <a:t>图上表示</a:t>
            </a:r>
            <a:endParaRPr lang="zh-CN" altLang="zh-CN"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B06819E-A68A-4544-B74C-225A2782A3BF}" type="slidenum">
              <a:rPr lang="en-US" altLang="zh-CN" smtClean="0"/>
              <a:pPr/>
              <a:t>78</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A068B98B-701C-416A-8512-5F5881DA4E4E}" type="slidenum">
              <a:rPr lang="en-US" altLang="zh-CN" smtClean="0"/>
              <a:pPr/>
              <a:t>79</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F6213A23-C6D0-42EA-A06F-D4158BE51629}" type="slidenum">
              <a:rPr lang="en-US" altLang="zh-CN" smtClean="0"/>
              <a:pPr/>
              <a:t>80</a:t>
            </a:fld>
            <a:endParaRPr lang="en-US" altLang="zh-CN"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AA2C9C8-3D03-4857-ADF2-2CF265FA9F20}" type="slidenum">
              <a:rPr lang="en-US" altLang="zh-CN" smtClean="0"/>
              <a:pPr/>
              <a:t>82</a:t>
            </a:fld>
            <a:endParaRPr lang="en-US"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EDA8A65-5313-4256-9705-0A0D1142B7BD}" type="slidenum">
              <a:rPr lang="en-US" altLang="zh-CN" smtClean="0"/>
              <a:pPr/>
              <a:t>83</a:t>
            </a:fld>
            <a:endParaRPr lang="en-US"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EE88DDDF-F785-4708-8943-ECEE3B28A0F7}" type="slidenum">
              <a:rPr lang="en-US" altLang="zh-CN" smtClean="0"/>
              <a:pPr/>
              <a:t>84</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56D0ADB-4301-44FB-A8A4-A06C1848D49E}" type="slidenum">
              <a:rPr lang="en-US" altLang="zh-CN" smtClean="0"/>
              <a:pPr/>
              <a:t>85</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A9FF5A12-C833-41AA-8714-A0721E3485A7}" type="slidenum">
              <a:rPr lang="en-US" altLang="zh-CN" smtClean="0"/>
              <a:pPr/>
              <a:t>86</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DDEDE6E-E37C-4714-AAE0-80E52522C822}" type="slidenum">
              <a:rPr lang="en-US" altLang="zh-CN" smtClean="0"/>
              <a:pPr/>
              <a:t>87</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13F4162-A70D-4D8C-882E-BC07599F2876}" type="slidenum">
              <a:rPr lang="en-US" altLang="zh-CN" smtClean="0"/>
              <a:pPr/>
              <a:t>88</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4016F6E-B05C-4CF4-8452-8874A653A101}" type="slidenum">
              <a:rPr lang="en-US" altLang="zh-CN" smtClean="0"/>
              <a:pPr/>
              <a:t>8</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2FFDA111-3D5A-4F74-8663-FC80719BBD32}" type="slidenum">
              <a:rPr lang="en-US" altLang="zh-CN" smtClean="0"/>
              <a:pPr/>
              <a:t>89</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1D9BE094-E019-4A58-8D91-580402CD75C9}" type="slidenum">
              <a:rPr lang="en-US" altLang="zh-CN" smtClean="0"/>
              <a:pPr/>
              <a:t>90</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E6B8A9BD-E851-487E-8695-E81E586BDB4E}" type="slidenum">
              <a:rPr lang="en-US" altLang="zh-CN" smtClean="0"/>
              <a:pPr/>
              <a:t>91</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595288E4-9FE3-4797-8C6E-EDBD48EF64C2}" type="slidenum">
              <a:rPr lang="en-US" altLang="zh-CN" smtClean="0"/>
              <a:pPr/>
              <a:t>92</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F12EB907-DEA5-4F87-9771-749D15224BF5}" type="slidenum">
              <a:rPr lang="en-US" altLang="zh-CN" smtClean="0"/>
              <a:pPr/>
              <a:t>93</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B10D034A-6767-4CFC-8248-E670F8B4866D}" type="slidenum">
              <a:rPr lang="en-US" altLang="zh-CN" smtClean="0"/>
              <a:pPr/>
              <a:t>94</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060FB1A3-8492-4FCA-A9B2-EB4261B51F56}" type="slidenum">
              <a:rPr lang="en-US" altLang="zh-CN" smtClean="0"/>
              <a:pPr/>
              <a:t>95</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E58B6A9-0A72-4B8D-A4F3-33FBD920EF22}" type="slidenum">
              <a:rPr lang="en-US" altLang="zh-CN" smtClean="0"/>
              <a:pPr/>
              <a:t>96</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4ED952B7-0B26-401D-B89A-89C4580FE780}" type="slidenum">
              <a:rPr lang="en-US" altLang="zh-CN" smtClean="0"/>
              <a:pPr/>
              <a:t>97</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884F7A58-DC6D-4FC1-960E-3DB41AA1A302}" type="slidenum">
              <a:rPr lang="en-US" altLang="zh-CN" smtClean="0"/>
              <a:pPr/>
              <a:t>98</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32563CB-1C76-49DD-B6B3-77ED1482B28B}" type="slidenum">
              <a:rPr lang="en-US" altLang="zh-CN" smtClean="0"/>
              <a:pPr/>
              <a:t>9</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1FD240FE-253D-4A40-AFC4-EA0FA99285D9}" type="slidenum">
              <a:rPr lang="en-US" altLang="zh-CN" smtClean="0"/>
              <a:pPr/>
              <a:t>99</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8013C23-65B2-4856-81ED-5D6A90A3541D}" type="slidenum">
              <a:rPr lang="en-US" altLang="zh-CN" smtClean="0"/>
              <a:pPr/>
              <a:t>100</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4B1B76E-58B4-485D-92A6-2AE98E46D9D1}" type="slidenum">
              <a:rPr lang="en-US" altLang="zh-CN" smtClean="0"/>
              <a:pPr/>
              <a:t>101</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0D1F2B-D9D4-4590-B157-84C4C0E5F44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6DC39D-26B6-410B-B9F2-BB00D9549C3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062412-7351-46A4-832B-CBCF206DE3F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C4738C-95FC-4599-A2E0-8EFEE23557B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58F84A-80DD-4C84-BA74-2AE9C630A6E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2A5598-1E08-4C92-8EA0-03CE908FECE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6182539-7E76-4437-BEE1-39D5269728B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DA22384-46A0-4AFD-A751-D46DE5C1D20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CEA4944-372A-4079-BF44-2DD064F32EB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3BE395-CE19-42E7-9D2E-0236BFD7BEE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FD5D6B-D1BE-4846-B00F-CEF1B17CF68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293E18E-2D0C-4F95-BE54-144AFFEEA23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2.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31.bin"/><Relationship Id="rId18" Type="http://schemas.openxmlformats.org/officeDocument/2006/relationships/image" Target="../media/image72.e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69.emf"/><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71.emf"/><Relationship Id="rId20" Type="http://schemas.openxmlformats.org/officeDocument/2006/relationships/image" Target="../media/image73.emf"/><Relationship Id="rId1" Type="http://schemas.openxmlformats.org/officeDocument/2006/relationships/vmlDrawing" Target="../drawings/vmlDrawing12.vml"/><Relationship Id="rId6" Type="http://schemas.openxmlformats.org/officeDocument/2006/relationships/image" Target="../media/image66.emf"/><Relationship Id="rId11" Type="http://schemas.openxmlformats.org/officeDocument/2006/relationships/oleObject" Target="../embeddings/oleObject30.bin"/><Relationship Id="rId24" Type="http://schemas.openxmlformats.org/officeDocument/2006/relationships/image" Target="../media/image75.e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68.emf"/><Relationship Id="rId19" Type="http://schemas.openxmlformats.org/officeDocument/2006/relationships/oleObject" Target="../embeddings/oleObject34.bin"/><Relationship Id="rId4" Type="http://schemas.openxmlformats.org/officeDocument/2006/relationships/image" Target="../media/image65.emf"/><Relationship Id="rId9" Type="http://schemas.openxmlformats.org/officeDocument/2006/relationships/oleObject" Target="../embeddings/oleObject29.bin"/><Relationship Id="rId14" Type="http://schemas.openxmlformats.org/officeDocument/2006/relationships/image" Target="../media/image70.emf"/><Relationship Id="rId22" Type="http://schemas.openxmlformats.org/officeDocument/2006/relationships/image" Target="../media/image74.emf"/></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41.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image" Target="../media/image2.jpeg"/><Relationship Id="rId7" Type="http://schemas.openxmlformats.org/officeDocument/2006/relationships/slide" Target="slide4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18" Type="http://schemas.openxmlformats.org/officeDocument/2006/relationships/image" Target="../media/image2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9.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7.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5.jpeg"/><Relationship Id="rId4" Type="http://schemas.openxmlformats.org/officeDocument/2006/relationships/image" Target="../media/image3.jpeg"/><Relationship Id="rId9" Type="http://schemas.openxmlformats.org/officeDocument/2006/relationships/image" Target="../media/image22.wmf"/></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56.xml"/><Relationship Id="rId4" Type="http://schemas.openxmlformats.org/officeDocument/2006/relationships/slide" Target="slide20.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5.jpeg"/><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7.jpeg"/><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0.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31.jpeg"/></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31.jpe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60.xml"/><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3.bin"/><Relationship Id="rId10" Type="http://schemas.openxmlformats.org/officeDocument/2006/relationships/image" Target="../media/image36.wmf"/><Relationship Id="rId4" Type="http://schemas.openxmlformats.org/officeDocument/2006/relationships/image" Target="../media/image3.jpeg"/><Relationship Id="rId9" Type="http://schemas.openxmlformats.org/officeDocument/2006/relationships/oleObject" Target="../embeddings/oleObject25.bin"/></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82.xml"/><Relationship Id="rId4" Type="http://schemas.openxmlformats.org/officeDocument/2006/relationships/slide" Target="slide56.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7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0.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8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4.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7.jpeg"/><Relationship Id="rId13" Type="http://schemas.openxmlformats.org/officeDocument/2006/relationships/image" Target="../media/image52.jpeg"/><Relationship Id="rId3" Type="http://schemas.openxmlformats.org/officeDocument/2006/relationships/image" Target="../media/image42.jpeg"/><Relationship Id="rId7" Type="http://schemas.openxmlformats.org/officeDocument/2006/relationships/image" Target="../media/image46.jpeg"/><Relationship Id="rId12" Type="http://schemas.openxmlformats.org/officeDocument/2006/relationships/image" Target="../media/image51.jpeg"/><Relationship Id="rId2" Type="http://schemas.openxmlformats.org/officeDocument/2006/relationships/notesSlide" Target="../notesSlides/notesSlide82.xml"/><Relationship Id="rId16"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45.jpeg"/><Relationship Id="rId11" Type="http://schemas.openxmlformats.org/officeDocument/2006/relationships/image" Target="../media/image50.jpeg"/><Relationship Id="rId5" Type="http://schemas.openxmlformats.org/officeDocument/2006/relationships/image" Target="../media/image44.jpe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jpeg"/><Relationship Id="rId9" Type="http://schemas.openxmlformats.org/officeDocument/2006/relationships/image" Target="../media/image48.jpeg"/><Relationship Id="rId14" Type="http://schemas.openxmlformats.org/officeDocument/2006/relationships/image" Target="../media/image53.jpeg"/></Relationships>
</file>

<file path=ppt/slides/_rels/slide9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57.jpeg"/><Relationship Id="rId4" Type="http://schemas.openxmlformats.org/officeDocument/2006/relationships/image" Target="../media/image56.png"/></Relationships>
</file>

<file path=ppt/slides/_rels/slide9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59.jpeg"/><Relationship Id="rId4" Type="http://schemas.openxmlformats.org/officeDocument/2006/relationships/image" Target="../media/image58.gif"/></Relationships>
</file>

<file path=ppt/slides/_rels/slide94.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85.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54.png"/><Relationship Id="rId4" Type="http://schemas.openxmlformats.org/officeDocument/2006/relationships/image" Target="../media/image61.jpeg"/></Relationships>
</file>

<file path=ppt/slides/_rels/slide9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6.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jpeg"/><Relationship Id="rId4" Type="http://schemas.openxmlformats.org/officeDocument/2006/relationships/image" Target="../media/image3.jpeg"/></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7.jpeg"/></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7.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8"/>
          <p:cNvSpPr>
            <a:spLocks noGrp="1" noChangeArrowheads="1"/>
          </p:cNvSpPr>
          <p:nvPr>
            <p:ph type="title" idx="4294967295"/>
          </p:nvPr>
        </p:nvSpPr>
        <p:spPr>
          <a:xfrm>
            <a:off x="1255713" y="-39688"/>
            <a:ext cx="8229600" cy="79376"/>
          </a:xfrm>
        </p:spPr>
        <p:txBody>
          <a:bodyPr/>
          <a:lstStyle/>
          <a:p>
            <a:pPr eaLnBrk="1" hangingPunct="1"/>
            <a:r>
              <a:rPr lang="zh-CN" altLang="en-US" sz="700" smtClean="0">
                <a:solidFill>
                  <a:schemeClr val="bg1"/>
                </a:solidFill>
              </a:rPr>
              <a:t>热力学</a:t>
            </a:r>
          </a:p>
        </p:txBody>
      </p:sp>
      <p:grpSp>
        <p:nvGrpSpPr>
          <p:cNvPr id="6147" name="Group 42"/>
          <p:cNvGrpSpPr>
            <a:grpSpLocks/>
          </p:cNvGrpSpPr>
          <p:nvPr/>
        </p:nvGrpSpPr>
        <p:grpSpPr bwMode="auto">
          <a:xfrm>
            <a:off x="-11113" y="39688"/>
            <a:ext cx="9144000" cy="6858000"/>
            <a:chOff x="-7" y="25"/>
            <a:chExt cx="5760" cy="4320"/>
          </a:xfrm>
        </p:grpSpPr>
        <p:sp>
          <p:nvSpPr>
            <p:cNvPr id="2052" name="Rectangle 4" descr="卵石1"/>
            <p:cNvSpPr>
              <a:spLocks noChangeArrowheads="1"/>
            </p:cNvSpPr>
            <p:nvPr/>
          </p:nvSpPr>
          <p:spPr bwMode="auto">
            <a:xfrm>
              <a:off x="-7" y="25"/>
              <a:ext cx="5760" cy="4320"/>
            </a:xfrm>
            <a:prstGeom prst="rect">
              <a:avLst/>
            </a:prstGeom>
            <a:blipFill dpi="0" rotWithShape="1">
              <a:blip r:embed="rId3" cstate="print"/>
              <a:srcRect/>
              <a:stretch>
                <a:fillRect/>
              </a:stretch>
            </a:blipFill>
            <a:ln w="9525">
              <a:noFill/>
              <a:miter lim="800000"/>
              <a:headEnd/>
              <a:tailEnd/>
            </a:ln>
            <a:effectLst>
              <a:outerShdw dist="35921" dir="2700000" algn="ctr" rotWithShape="0">
                <a:schemeClr val="tx1"/>
              </a:outerShdw>
            </a:effectLst>
          </p:spPr>
          <p:txBody>
            <a:bodyPr wrap="none" anchor="ctr"/>
            <a:lstStyle/>
            <a:p>
              <a:pPr>
                <a:defRPr/>
              </a:pPr>
              <a:endParaRPr lang="zh-CN" altLang="en-US"/>
            </a:p>
          </p:txBody>
        </p:sp>
        <p:grpSp>
          <p:nvGrpSpPr>
            <p:cNvPr id="6150" name="Group 40"/>
            <p:cNvGrpSpPr>
              <a:grpSpLocks/>
            </p:cNvGrpSpPr>
            <p:nvPr/>
          </p:nvGrpSpPr>
          <p:grpSpPr bwMode="auto">
            <a:xfrm>
              <a:off x="551" y="1060"/>
              <a:ext cx="4598" cy="2481"/>
              <a:chOff x="551" y="1060"/>
              <a:chExt cx="4598" cy="2481"/>
            </a:xfrm>
          </p:grpSpPr>
          <p:grpSp>
            <p:nvGrpSpPr>
              <p:cNvPr id="6151" name="Group 39"/>
              <p:cNvGrpSpPr>
                <a:grpSpLocks/>
              </p:cNvGrpSpPr>
              <p:nvPr/>
            </p:nvGrpSpPr>
            <p:grpSpPr bwMode="auto">
              <a:xfrm>
                <a:off x="551" y="2481"/>
                <a:ext cx="4598" cy="1060"/>
                <a:chOff x="839" y="3105"/>
                <a:chExt cx="4082" cy="724"/>
              </a:xfrm>
            </p:grpSpPr>
            <p:sp>
              <p:nvSpPr>
                <p:cNvPr id="6167" name="WordArt 6"/>
                <p:cNvSpPr>
                  <a:spLocks noChangeArrowheads="1" noChangeShapeType="1" noTextEdit="1"/>
                </p:cNvSpPr>
                <p:nvPr/>
              </p:nvSpPr>
              <p:spPr bwMode="auto">
                <a:xfrm>
                  <a:off x="1262" y="3105"/>
                  <a:ext cx="3276" cy="247"/>
                </a:xfrm>
                <a:prstGeom prst="rect">
                  <a:avLst/>
                </a:prstGeom>
              </p:spPr>
              <p:txBody>
                <a:bodyPr wrap="none" fromWordArt="1">
                  <a:prstTxWarp prst="textPlain">
                    <a:avLst>
                      <a:gd name="adj" fmla="val 50000"/>
                    </a:avLst>
                  </a:prstTxWarp>
                </a:bodyPr>
                <a:lstStyle/>
                <a:p>
                  <a:pPr algn="ctr"/>
                  <a:r>
                    <a:rPr lang="en-US" altLang="zh-CN" sz="3600" kern="10" dirty="0" smtClean="0">
                      <a:ln w="3175">
                        <a:solidFill>
                          <a:srgbClr val="FF9900"/>
                        </a:solidFill>
                        <a:round/>
                        <a:headEnd/>
                        <a:tailEnd/>
                      </a:ln>
                      <a:solidFill>
                        <a:srgbClr val="FFFFFF"/>
                      </a:solidFill>
                      <a:effectLst>
                        <a:outerShdw dist="125724" dir="2700000" algn="ctr" rotWithShape="0">
                          <a:schemeClr val="tx1"/>
                        </a:outerShdw>
                      </a:effectLst>
                      <a:latin typeface="Impact"/>
                    </a:rPr>
                    <a:t>Basic Laws </a:t>
                  </a:r>
                  <a:r>
                    <a:rPr lang="en-US" altLang="zh-CN" sz="3600" kern="10" dirty="0">
                      <a:ln w="3175">
                        <a:solidFill>
                          <a:srgbClr val="FF9900"/>
                        </a:solidFill>
                        <a:round/>
                        <a:headEnd/>
                        <a:tailEnd/>
                      </a:ln>
                      <a:solidFill>
                        <a:srgbClr val="FFFFFF"/>
                      </a:solidFill>
                      <a:effectLst>
                        <a:outerShdw dist="125724" dir="2700000" algn="ctr" rotWithShape="0">
                          <a:schemeClr val="tx1"/>
                        </a:outerShdw>
                      </a:effectLst>
                      <a:latin typeface="Impact"/>
                    </a:rPr>
                    <a:t>of</a:t>
                  </a:r>
                  <a:endParaRPr lang="zh-CN" altLang="en-US" sz="3600" kern="10" dirty="0">
                    <a:ln w="3175">
                      <a:solidFill>
                        <a:srgbClr val="FF9900"/>
                      </a:solidFill>
                      <a:round/>
                      <a:headEnd/>
                      <a:tailEnd/>
                    </a:ln>
                    <a:solidFill>
                      <a:srgbClr val="FFFFFF"/>
                    </a:solidFill>
                    <a:effectLst>
                      <a:outerShdw dist="125724" dir="2700000" algn="ctr" rotWithShape="0">
                        <a:schemeClr val="tx1"/>
                      </a:outerShdw>
                    </a:effectLst>
                    <a:latin typeface="Impact"/>
                  </a:endParaRPr>
                </a:p>
              </p:txBody>
            </p:sp>
            <p:sp>
              <p:nvSpPr>
                <p:cNvPr id="6168" name="WordArt 7"/>
                <p:cNvSpPr>
                  <a:spLocks noChangeArrowheads="1" noChangeShapeType="1" noTextEdit="1"/>
                </p:cNvSpPr>
                <p:nvPr/>
              </p:nvSpPr>
              <p:spPr bwMode="auto">
                <a:xfrm>
                  <a:off x="839" y="3508"/>
                  <a:ext cx="4082" cy="321"/>
                </a:xfrm>
                <a:prstGeom prst="rect">
                  <a:avLst/>
                </a:prstGeom>
              </p:spPr>
              <p:txBody>
                <a:bodyPr wrap="none" fromWordArt="1">
                  <a:prstTxWarp prst="textPlain">
                    <a:avLst>
                      <a:gd name="adj" fmla="val 50000"/>
                    </a:avLst>
                  </a:prstTxWarp>
                </a:bodyPr>
                <a:lstStyle/>
                <a:p>
                  <a:pPr algn="ctr"/>
                  <a:r>
                    <a:rPr lang="en-US" altLang="zh-CN" sz="3600" kern="10">
                      <a:ln w="3175">
                        <a:solidFill>
                          <a:srgbClr val="FF9900"/>
                        </a:solidFill>
                        <a:round/>
                        <a:headEnd/>
                        <a:tailEnd/>
                      </a:ln>
                      <a:solidFill>
                        <a:schemeClr val="bg1"/>
                      </a:solidFill>
                      <a:effectLst>
                        <a:outerShdw dist="135003" dir="2471156" algn="ctr" rotWithShape="0">
                          <a:schemeClr val="tx1">
                            <a:alpha val="50000"/>
                          </a:schemeClr>
                        </a:outerShdw>
                      </a:effectLst>
                      <a:latin typeface="Impact"/>
                    </a:rPr>
                    <a:t>thermodynamics</a:t>
                  </a:r>
                  <a:endParaRPr lang="zh-CN" altLang="en-US" sz="3600" kern="10">
                    <a:ln w="3175">
                      <a:solidFill>
                        <a:srgbClr val="FF9900"/>
                      </a:solidFill>
                      <a:round/>
                      <a:headEnd/>
                      <a:tailEnd/>
                    </a:ln>
                    <a:solidFill>
                      <a:schemeClr val="bg1"/>
                    </a:solidFill>
                    <a:effectLst>
                      <a:outerShdw dist="135003" dir="2471156" algn="ctr" rotWithShape="0">
                        <a:schemeClr val="tx1">
                          <a:alpha val="50000"/>
                        </a:schemeClr>
                      </a:outerShdw>
                    </a:effectLst>
                    <a:latin typeface="Impact"/>
                  </a:endParaRPr>
                </a:p>
              </p:txBody>
            </p:sp>
          </p:grpSp>
          <p:grpSp>
            <p:nvGrpSpPr>
              <p:cNvPr id="6152" name="Group 32"/>
              <p:cNvGrpSpPr>
                <a:grpSpLocks/>
              </p:cNvGrpSpPr>
              <p:nvPr/>
            </p:nvGrpSpPr>
            <p:grpSpPr bwMode="auto">
              <a:xfrm>
                <a:off x="718" y="1060"/>
                <a:ext cx="4264" cy="1022"/>
                <a:chOff x="718" y="1355"/>
                <a:chExt cx="4264" cy="709"/>
              </a:xfrm>
            </p:grpSpPr>
            <p:sp>
              <p:nvSpPr>
                <p:cNvPr id="2067" name="Freeform 19"/>
                <p:cNvSpPr>
                  <a:spLocks/>
                </p:cNvSpPr>
                <p:nvPr/>
              </p:nvSpPr>
              <p:spPr bwMode="auto">
                <a:xfrm>
                  <a:off x="1178" y="1755"/>
                  <a:ext cx="187" cy="222"/>
                </a:xfrm>
                <a:custGeom>
                  <a:avLst/>
                  <a:gdLst/>
                  <a:ahLst/>
                  <a:cxnLst>
                    <a:cxn ang="0">
                      <a:pos x="18" y="20"/>
                    </a:cxn>
                    <a:cxn ang="0">
                      <a:pos x="63" y="9"/>
                    </a:cxn>
                    <a:cxn ang="0">
                      <a:pos x="97" y="0"/>
                    </a:cxn>
                    <a:cxn ang="0">
                      <a:pos x="118" y="2"/>
                    </a:cxn>
                    <a:cxn ang="0">
                      <a:pos x="138" y="11"/>
                    </a:cxn>
                    <a:cxn ang="0">
                      <a:pos x="153" y="56"/>
                    </a:cxn>
                    <a:cxn ang="0">
                      <a:pos x="184" y="152"/>
                    </a:cxn>
                    <a:cxn ang="0">
                      <a:pos x="187" y="170"/>
                    </a:cxn>
                    <a:cxn ang="0">
                      <a:pos x="178" y="189"/>
                    </a:cxn>
                    <a:cxn ang="0">
                      <a:pos x="163" y="206"/>
                    </a:cxn>
                    <a:cxn ang="0">
                      <a:pos x="108" y="215"/>
                    </a:cxn>
                    <a:cxn ang="0">
                      <a:pos x="73" y="222"/>
                    </a:cxn>
                    <a:cxn ang="0">
                      <a:pos x="49" y="210"/>
                    </a:cxn>
                    <a:cxn ang="0">
                      <a:pos x="34" y="173"/>
                    </a:cxn>
                    <a:cxn ang="0">
                      <a:pos x="12" y="90"/>
                    </a:cxn>
                    <a:cxn ang="0">
                      <a:pos x="0" y="65"/>
                    </a:cxn>
                    <a:cxn ang="0">
                      <a:pos x="1" y="44"/>
                    </a:cxn>
                    <a:cxn ang="0">
                      <a:pos x="10" y="26"/>
                    </a:cxn>
                    <a:cxn ang="0">
                      <a:pos x="18" y="20"/>
                    </a:cxn>
                  </a:cxnLst>
                  <a:rect l="0" t="0" r="r" b="b"/>
                  <a:pathLst>
                    <a:path w="187" h="222">
                      <a:moveTo>
                        <a:pt x="18" y="20"/>
                      </a:moveTo>
                      <a:lnTo>
                        <a:pt x="63" y="9"/>
                      </a:lnTo>
                      <a:lnTo>
                        <a:pt x="97" y="0"/>
                      </a:lnTo>
                      <a:lnTo>
                        <a:pt x="118" y="2"/>
                      </a:lnTo>
                      <a:lnTo>
                        <a:pt x="138" y="11"/>
                      </a:lnTo>
                      <a:lnTo>
                        <a:pt x="153" y="56"/>
                      </a:lnTo>
                      <a:lnTo>
                        <a:pt x="184" y="152"/>
                      </a:lnTo>
                      <a:lnTo>
                        <a:pt x="187" y="170"/>
                      </a:lnTo>
                      <a:lnTo>
                        <a:pt x="178" y="189"/>
                      </a:lnTo>
                      <a:lnTo>
                        <a:pt x="163" y="206"/>
                      </a:lnTo>
                      <a:lnTo>
                        <a:pt x="108" y="215"/>
                      </a:lnTo>
                      <a:lnTo>
                        <a:pt x="73" y="222"/>
                      </a:lnTo>
                      <a:lnTo>
                        <a:pt x="49" y="210"/>
                      </a:lnTo>
                      <a:lnTo>
                        <a:pt x="34" y="173"/>
                      </a:lnTo>
                      <a:lnTo>
                        <a:pt x="12" y="90"/>
                      </a:lnTo>
                      <a:lnTo>
                        <a:pt x="0" y="65"/>
                      </a:lnTo>
                      <a:lnTo>
                        <a:pt x="1" y="44"/>
                      </a:lnTo>
                      <a:lnTo>
                        <a:pt x="10" y="26"/>
                      </a:lnTo>
                      <a:lnTo>
                        <a:pt x="18" y="20"/>
                      </a:lnTo>
                      <a:close/>
                    </a:path>
                  </a:pathLst>
                </a:custGeom>
                <a:solidFill>
                  <a:srgbClr val="F8F8F8"/>
                </a:solidFill>
                <a:ln w="9525">
                  <a:noFill/>
                  <a:round/>
                  <a:headEnd/>
                  <a:tailEnd/>
                </a:ln>
                <a:effectLst>
                  <a:outerShdw dist="85194" dir="3806097" algn="ctr" rotWithShape="0">
                    <a:schemeClr val="tx1"/>
                  </a:outerShdw>
                </a:effectLst>
              </p:spPr>
              <p:txBody>
                <a:bodyPr/>
                <a:lstStyle/>
                <a:p>
                  <a:pPr>
                    <a:defRPr/>
                  </a:pPr>
                  <a:endParaRPr lang="zh-CN" altLang="en-US"/>
                </a:p>
              </p:txBody>
            </p:sp>
            <p:sp>
              <p:nvSpPr>
                <p:cNvPr id="6158" name="Freeform 23"/>
                <p:cNvSpPr>
                  <a:spLocks/>
                </p:cNvSpPr>
                <p:nvPr/>
              </p:nvSpPr>
              <p:spPr bwMode="auto">
                <a:xfrm>
                  <a:off x="3695" y="1718"/>
                  <a:ext cx="30" cy="31"/>
                </a:xfrm>
                <a:custGeom>
                  <a:avLst/>
                  <a:gdLst>
                    <a:gd name="T0" fmla="*/ 0 w 30"/>
                    <a:gd name="T1" fmla="*/ 31 h 31"/>
                    <a:gd name="T2" fmla="*/ 30 w 30"/>
                    <a:gd name="T3" fmla="*/ 0 h 31"/>
                    <a:gd name="T4" fmla="*/ 28 w 30"/>
                    <a:gd name="T5" fmla="*/ 31 h 31"/>
                    <a:gd name="T6" fmla="*/ 0 w 30"/>
                    <a:gd name="T7" fmla="*/ 31 h 31"/>
                    <a:gd name="T8" fmla="*/ 0 60000 65536"/>
                    <a:gd name="T9" fmla="*/ 0 60000 65536"/>
                    <a:gd name="T10" fmla="*/ 0 60000 65536"/>
                    <a:gd name="T11" fmla="*/ 0 60000 65536"/>
                    <a:gd name="T12" fmla="*/ 0 w 30"/>
                    <a:gd name="T13" fmla="*/ 0 h 31"/>
                    <a:gd name="T14" fmla="*/ 30 w 30"/>
                    <a:gd name="T15" fmla="*/ 31 h 31"/>
                  </a:gdLst>
                  <a:ahLst/>
                  <a:cxnLst>
                    <a:cxn ang="T8">
                      <a:pos x="T0" y="T1"/>
                    </a:cxn>
                    <a:cxn ang="T9">
                      <a:pos x="T2" y="T3"/>
                    </a:cxn>
                    <a:cxn ang="T10">
                      <a:pos x="T4" y="T5"/>
                    </a:cxn>
                    <a:cxn ang="T11">
                      <a:pos x="T6" y="T7"/>
                    </a:cxn>
                  </a:cxnLst>
                  <a:rect l="T12" t="T13" r="T14" b="T15"/>
                  <a:pathLst>
                    <a:path w="30" h="31">
                      <a:moveTo>
                        <a:pt x="0" y="31"/>
                      </a:moveTo>
                      <a:lnTo>
                        <a:pt x="30" y="0"/>
                      </a:lnTo>
                      <a:lnTo>
                        <a:pt x="28" y="31"/>
                      </a:lnTo>
                      <a:lnTo>
                        <a:pt x="0" y="31"/>
                      </a:lnTo>
                      <a:close/>
                    </a:path>
                  </a:pathLst>
                </a:custGeom>
                <a:solidFill>
                  <a:schemeClr val="tx1"/>
                </a:solidFill>
                <a:ln w="9525">
                  <a:noFill/>
                  <a:round/>
                  <a:headEnd/>
                  <a:tailEnd/>
                </a:ln>
              </p:spPr>
              <p:txBody>
                <a:bodyPr/>
                <a:lstStyle/>
                <a:p>
                  <a:endParaRPr lang="zh-CN" altLang="en-US"/>
                </a:p>
              </p:txBody>
            </p:sp>
            <p:sp>
              <p:nvSpPr>
                <p:cNvPr id="6159" name="Freeform 24"/>
                <p:cNvSpPr>
                  <a:spLocks/>
                </p:cNvSpPr>
                <p:nvPr/>
              </p:nvSpPr>
              <p:spPr bwMode="auto">
                <a:xfrm>
                  <a:off x="3870" y="1709"/>
                  <a:ext cx="47" cy="37"/>
                </a:xfrm>
                <a:custGeom>
                  <a:avLst/>
                  <a:gdLst>
                    <a:gd name="T0" fmla="*/ 5 w 47"/>
                    <a:gd name="T1" fmla="*/ 0 h 37"/>
                    <a:gd name="T2" fmla="*/ 17 w 47"/>
                    <a:gd name="T3" fmla="*/ 3 h 37"/>
                    <a:gd name="T4" fmla="*/ 32 w 47"/>
                    <a:gd name="T5" fmla="*/ 21 h 37"/>
                    <a:gd name="T6" fmla="*/ 47 w 47"/>
                    <a:gd name="T7" fmla="*/ 37 h 37"/>
                    <a:gd name="T8" fmla="*/ 0 w 47"/>
                    <a:gd name="T9" fmla="*/ 37 h 37"/>
                    <a:gd name="T10" fmla="*/ 5 w 47"/>
                    <a:gd name="T11" fmla="*/ 0 h 37"/>
                    <a:gd name="T12" fmla="*/ 0 60000 65536"/>
                    <a:gd name="T13" fmla="*/ 0 60000 65536"/>
                    <a:gd name="T14" fmla="*/ 0 60000 65536"/>
                    <a:gd name="T15" fmla="*/ 0 60000 65536"/>
                    <a:gd name="T16" fmla="*/ 0 60000 65536"/>
                    <a:gd name="T17" fmla="*/ 0 60000 65536"/>
                    <a:gd name="T18" fmla="*/ 0 w 47"/>
                    <a:gd name="T19" fmla="*/ 0 h 37"/>
                    <a:gd name="T20" fmla="*/ 47 w 4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7" h="37">
                      <a:moveTo>
                        <a:pt x="5" y="0"/>
                      </a:moveTo>
                      <a:lnTo>
                        <a:pt x="17" y="3"/>
                      </a:lnTo>
                      <a:lnTo>
                        <a:pt x="32" y="21"/>
                      </a:lnTo>
                      <a:lnTo>
                        <a:pt x="47" y="37"/>
                      </a:lnTo>
                      <a:lnTo>
                        <a:pt x="0" y="37"/>
                      </a:lnTo>
                      <a:lnTo>
                        <a:pt x="5" y="0"/>
                      </a:lnTo>
                      <a:close/>
                    </a:path>
                  </a:pathLst>
                </a:custGeom>
                <a:solidFill>
                  <a:schemeClr val="tx1"/>
                </a:solidFill>
                <a:ln w="9525">
                  <a:noFill/>
                  <a:round/>
                  <a:headEnd/>
                  <a:tailEnd/>
                </a:ln>
              </p:spPr>
              <p:txBody>
                <a:bodyPr/>
                <a:lstStyle/>
                <a:p>
                  <a:endParaRPr lang="zh-CN" altLang="en-US"/>
                </a:p>
              </p:txBody>
            </p:sp>
            <p:sp>
              <p:nvSpPr>
                <p:cNvPr id="6160" name="Freeform 25"/>
                <p:cNvSpPr>
                  <a:spLocks/>
                </p:cNvSpPr>
                <p:nvPr/>
              </p:nvSpPr>
              <p:spPr bwMode="auto">
                <a:xfrm>
                  <a:off x="3522" y="1833"/>
                  <a:ext cx="57" cy="32"/>
                </a:xfrm>
                <a:custGeom>
                  <a:avLst/>
                  <a:gdLst>
                    <a:gd name="T0" fmla="*/ 0 w 57"/>
                    <a:gd name="T1" fmla="*/ 26 h 32"/>
                    <a:gd name="T2" fmla="*/ 36 w 57"/>
                    <a:gd name="T3" fmla="*/ 8 h 32"/>
                    <a:gd name="T4" fmla="*/ 47 w 57"/>
                    <a:gd name="T5" fmla="*/ 0 h 32"/>
                    <a:gd name="T6" fmla="*/ 50 w 57"/>
                    <a:gd name="T7" fmla="*/ 21 h 32"/>
                    <a:gd name="T8" fmla="*/ 57 w 57"/>
                    <a:gd name="T9" fmla="*/ 32 h 32"/>
                    <a:gd name="T10" fmla="*/ 0 w 57"/>
                    <a:gd name="T11" fmla="*/ 26 h 32"/>
                    <a:gd name="T12" fmla="*/ 0 60000 65536"/>
                    <a:gd name="T13" fmla="*/ 0 60000 65536"/>
                    <a:gd name="T14" fmla="*/ 0 60000 65536"/>
                    <a:gd name="T15" fmla="*/ 0 60000 65536"/>
                    <a:gd name="T16" fmla="*/ 0 60000 65536"/>
                    <a:gd name="T17" fmla="*/ 0 60000 65536"/>
                    <a:gd name="T18" fmla="*/ 0 w 57"/>
                    <a:gd name="T19" fmla="*/ 0 h 32"/>
                    <a:gd name="T20" fmla="*/ 57 w 57"/>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7" h="32">
                      <a:moveTo>
                        <a:pt x="0" y="26"/>
                      </a:moveTo>
                      <a:lnTo>
                        <a:pt x="36" y="8"/>
                      </a:lnTo>
                      <a:lnTo>
                        <a:pt x="47" y="0"/>
                      </a:lnTo>
                      <a:lnTo>
                        <a:pt x="50" y="21"/>
                      </a:lnTo>
                      <a:lnTo>
                        <a:pt x="57" y="32"/>
                      </a:lnTo>
                      <a:lnTo>
                        <a:pt x="0" y="26"/>
                      </a:lnTo>
                      <a:close/>
                    </a:path>
                  </a:pathLst>
                </a:custGeom>
                <a:solidFill>
                  <a:schemeClr val="tx1"/>
                </a:solidFill>
                <a:ln w="9525">
                  <a:noFill/>
                  <a:round/>
                  <a:headEnd/>
                  <a:tailEnd/>
                </a:ln>
              </p:spPr>
              <p:txBody>
                <a:bodyPr/>
                <a:lstStyle/>
                <a:p>
                  <a:endParaRPr lang="zh-CN" altLang="en-US"/>
                </a:p>
              </p:txBody>
            </p:sp>
            <p:sp>
              <p:nvSpPr>
                <p:cNvPr id="6161" name="Freeform 26"/>
                <p:cNvSpPr>
                  <a:spLocks/>
                </p:cNvSpPr>
                <p:nvPr/>
              </p:nvSpPr>
              <p:spPr bwMode="auto">
                <a:xfrm>
                  <a:off x="4016" y="1832"/>
                  <a:ext cx="72" cy="30"/>
                </a:xfrm>
                <a:custGeom>
                  <a:avLst/>
                  <a:gdLst>
                    <a:gd name="T0" fmla="*/ 9 w 72"/>
                    <a:gd name="T1" fmla="*/ 0 h 30"/>
                    <a:gd name="T2" fmla="*/ 33 w 72"/>
                    <a:gd name="T3" fmla="*/ 12 h 30"/>
                    <a:gd name="T4" fmla="*/ 72 w 72"/>
                    <a:gd name="T5" fmla="*/ 30 h 30"/>
                    <a:gd name="T6" fmla="*/ 0 w 72"/>
                    <a:gd name="T7" fmla="*/ 30 h 30"/>
                    <a:gd name="T8" fmla="*/ 9 w 72"/>
                    <a:gd name="T9" fmla="*/ 12 h 30"/>
                    <a:gd name="T10" fmla="*/ 9 w 72"/>
                    <a:gd name="T11" fmla="*/ 0 h 30"/>
                    <a:gd name="T12" fmla="*/ 0 60000 65536"/>
                    <a:gd name="T13" fmla="*/ 0 60000 65536"/>
                    <a:gd name="T14" fmla="*/ 0 60000 65536"/>
                    <a:gd name="T15" fmla="*/ 0 60000 65536"/>
                    <a:gd name="T16" fmla="*/ 0 60000 65536"/>
                    <a:gd name="T17" fmla="*/ 0 60000 65536"/>
                    <a:gd name="T18" fmla="*/ 0 w 72"/>
                    <a:gd name="T19" fmla="*/ 0 h 30"/>
                    <a:gd name="T20" fmla="*/ 72 w 7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2" h="30">
                      <a:moveTo>
                        <a:pt x="9" y="0"/>
                      </a:moveTo>
                      <a:lnTo>
                        <a:pt x="33" y="12"/>
                      </a:lnTo>
                      <a:lnTo>
                        <a:pt x="72" y="30"/>
                      </a:lnTo>
                      <a:lnTo>
                        <a:pt x="0" y="30"/>
                      </a:lnTo>
                      <a:lnTo>
                        <a:pt x="9" y="12"/>
                      </a:lnTo>
                      <a:lnTo>
                        <a:pt x="9" y="0"/>
                      </a:lnTo>
                      <a:close/>
                    </a:path>
                  </a:pathLst>
                </a:custGeom>
                <a:solidFill>
                  <a:schemeClr val="tx1"/>
                </a:solidFill>
                <a:ln w="9525">
                  <a:noFill/>
                  <a:round/>
                  <a:headEnd/>
                  <a:tailEnd/>
                </a:ln>
              </p:spPr>
              <p:txBody>
                <a:bodyPr/>
                <a:lstStyle/>
                <a:p>
                  <a:endParaRPr lang="zh-CN" altLang="en-US"/>
                </a:p>
              </p:txBody>
            </p:sp>
            <p:sp>
              <p:nvSpPr>
                <p:cNvPr id="6162" name="Line 28"/>
                <p:cNvSpPr>
                  <a:spLocks noChangeShapeType="1"/>
                </p:cNvSpPr>
                <p:nvPr/>
              </p:nvSpPr>
              <p:spPr bwMode="auto">
                <a:xfrm>
                  <a:off x="2691" y="1533"/>
                  <a:ext cx="464" cy="0"/>
                </a:xfrm>
                <a:prstGeom prst="line">
                  <a:avLst/>
                </a:prstGeom>
                <a:noFill/>
                <a:ln w="19050">
                  <a:solidFill>
                    <a:schemeClr val="tx1"/>
                  </a:solidFill>
                  <a:round/>
                  <a:headEnd/>
                  <a:tailEnd/>
                </a:ln>
              </p:spPr>
              <p:txBody>
                <a:bodyPr/>
                <a:lstStyle/>
                <a:p>
                  <a:endParaRPr lang="zh-CN" altLang="en-US"/>
                </a:p>
              </p:txBody>
            </p:sp>
            <p:sp>
              <p:nvSpPr>
                <p:cNvPr id="6163" name="Freeform 29"/>
                <p:cNvSpPr>
                  <a:spLocks/>
                </p:cNvSpPr>
                <p:nvPr/>
              </p:nvSpPr>
              <p:spPr bwMode="auto">
                <a:xfrm>
                  <a:off x="1319" y="1502"/>
                  <a:ext cx="22" cy="78"/>
                </a:xfrm>
                <a:custGeom>
                  <a:avLst/>
                  <a:gdLst>
                    <a:gd name="T0" fmla="*/ 9 w 22"/>
                    <a:gd name="T1" fmla="*/ 0 h 78"/>
                    <a:gd name="T2" fmla="*/ 19 w 22"/>
                    <a:gd name="T3" fmla="*/ 0 h 78"/>
                    <a:gd name="T4" fmla="*/ 22 w 22"/>
                    <a:gd name="T5" fmla="*/ 39 h 78"/>
                    <a:gd name="T6" fmla="*/ 22 w 22"/>
                    <a:gd name="T7" fmla="*/ 78 h 78"/>
                    <a:gd name="T8" fmla="*/ 0 w 22"/>
                    <a:gd name="T9" fmla="*/ 64 h 78"/>
                    <a:gd name="T10" fmla="*/ 6 w 22"/>
                    <a:gd name="T11" fmla="*/ 22 h 78"/>
                    <a:gd name="T12" fmla="*/ 9 w 22"/>
                    <a:gd name="T13" fmla="*/ 0 h 78"/>
                    <a:gd name="T14" fmla="*/ 0 60000 65536"/>
                    <a:gd name="T15" fmla="*/ 0 60000 65536"/>
                    <a:gd name="T16" fmla="*/ 0 60000 65536"/>
                    <a:gd name="T17" fmla="*/ 0 60000 65536"/>
                    <a:gd name="T18" fmla="*/ 0 60000 65536"/>
                    <a:gd name="T19" fmla="*/ 0 60000 65536"/>
                    <a:gd name="T20" fmla="*/ 0 60000 65536"/>
                    <a:gd name="T21" fmla="*/ 0 w 22"/>
                    <a:gd name="T22" fmla="*/ 0 h 78"/>
                    <a:gd name="T23" fmla="*/ 22 w 22"/>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78">
                      <a:moveTo>
                        <a:pt x="9" y="0"/>
                      </a:moveTo>
                      <a:lnTo>
                        <a:pt x="19" y="0"/>
                      </a:lnTo>
                      <a:lnTo>
                        <a:pt x="22" y="39"/>
                      </a:lnTo>
                      <a:lnTo>
                        <a:pt x="22" y="78"/>
                      </a:lnTo>
                      <a:lnTo>
                        <a:pt x="0" y="64"/>
                      </a:lnTo>
                      <a:lnTo>
                        <a:pt x="6" y="22"/>
                      </a:lnTo>
                      <a:lnTo>
                        <a:pt x="9" y="0"/>
                      </a:lnTo>
                      <a:close/>
                    </a:path>
                  </a:pathLst>
                </a:custGeom>
                <a:solidFill>
                  <a:schemeClr val="tx1"/>
                </a:solidFill>
                <a:ln w="9525">
                  <a:noFill/>
                  <a:round/>
                  <a:headEnd/>
                  <a:tailEnd/>
                </a:ln>
              </p:spPr>
              <p:txBody>
                <a:bodyPr/>
                <a:lstStyle/>
                <a:p>
                  <a:endParaRPr lang="zh-CN" altLang="en-US"/>
                </a:p>
              </p:txBody>
            </p:sp>
            <p:sp>
              <p:nvSpPr>
                <p:cNvPr id="6165" name="Line 31"/>
                <p:cNvSpPr>
                  <a:spLocks noChangeShapeType="1"/>
                </p:cNvSpPr>
                <p:nvPr/>
              </p:nvSpPr>
              <p:spPr bwMode="auto">
                <a:xfrm>
                  <a:off x="4470" y="1647"/>
                  <a:ext cx="0" cy="117"/>
                </a:xfrm>
                <a:prstGeom prst="line">
                  <a:avLst/>
                </a:prstGeom>
                <a:noFill/>
                <a:ln w="19050">
                  <a:solidFill>
                    <a:schemeClr val="tx1"/>
                  </a:solidFill>
                  <a:round/>
                  <a:headEnd/>
                  <a:tailEnd/>
                </a:ln>
              </p:spPr>
              <p:txBody>
                <a:bodyPr/>
                <a:lstStyle/>
                <a:p>
                  <a:endParaRPr lang="zh-CN" altLang="en-US"/>
                </a:p>
              </p:txBody>
            </p:sp>
            <p:sp>
              <p:nvSpPr>
                <p:cNvPr id="6166" name="WordArt 13"/>
                <p:cNvSpPr>
                  <a:spLocks noChangeArrowheads="1" noChangeShapeType="1" noTextEdit="1"/>
                </p:cNvSpPr>
                <p:nvPr/>
              </p:nvSpPr>
              <p:spPr bwMode="auto">
                <a:xfrm>
                  <a:off x="718" y="1355"/>
                  <a:ext cx="4264" cy="709"/>
                </a:xfrm>
                <a:prstGeom prst="rect">
                  <a:avLst/>
                </a:prstGeom>
                <a:solidFill>
                  <a:schemeClr val="tx1"/>
                </a:solidFill>
              </p:spPr>
              <p:txBody>
                <a:bodyPr wrap="none" fromWordArt="1">
                  <a:prstTxWarp prst="textPlain">
                    <a:avLst>
                      <a:gd name="adj" fmla="val 50000"/>
                    </a:avLst>
                  </a:prstTxWarp>
                </a:bodyPr>
                <a:lstStyle/>
                <a:p>
                  <a:pPr algn="ctr"/>
                  <a:r>
                    <a:rPr lang="zh-CN" altLang="en-US" sz="3600" kern="10" dirty="0" smtClean="0">
                      <a:ln w="3175">
                        <a:solidFill>
                          <a:srgbClr val="FF0000"/>
                        </a:solidFill>
                        <a:round/>
                        <a:headEnd/>
                        <a:tailEnd/>
                      </a:ln>
                      <a:solidFill>
                        <a:srgbClr val="FFFF00"/>
                      </a:solidFill>
                      <a:latin typeface="黑体"/>
                      <a:ea typeface="黑体"/>
                    </a:rPr>
                    <a:t>热力学基本定律</a:t>
                  </a:r>
                  <a:endParaRPr lang="zh-CN" altLang="en-US" sz="3600" kern="10" dirty="0">
                    <a:ln w="3175">
                      <a:solidFill>
                        <a:srgbClr val="FF0000"/>
                      </a:solidFill>
                      <a:round/>
                      <a:headEnd/>
                      <a:tailEnd/>
                    </a:ln>
                    <a:solidFill>
                      <a:srgbClr val="FFFF00"/>
                    </a:solidFill>
                    <a:latin typeface="黑体"/>
                    <a:ea typeface="黑体"/>
                  </a:endParaRPr>
                </a:p>
              </p:txBody>
            </p:sp>
          </p:grpSp>
        </p:grpSp>
      </p:grpSp>
      <p:sp>
        <p:nvSpPr>
          <p:cNvPr id="2091" name="WordArt 43"/>
          <p:cNvSpPr>
            <a:spLocks noChangeArrowheads="1" noChangeShapeType="1" noTextEdit="1"/>
          </p:cNvSpPr>
          <p:nvPr/>
        </p:nvSpPr>
        <p:spPr bwMode="auto">
          <a:xfrm>
            <a:off x="182563" y="6218238"/>
            <a:ext cx="549275" cy="247650"/>
          </a:xfrm>
          <a:prstGeom prst="rect">
            <a:avLst/>
          </a:prstGeom>
        </p:spPr>
        <p:txBody>
          <a:bodyPr wrap="none" fromWordArt="1">
            <a:prstTxWarp prst="textDeflate">
              <a:avLst>
                <a:gd name="adj" fmla="val 0"/>
              </a:avLst>
            </a:prstTxWarp>
          </a:bodyPr>
          <a:lstStyle/>
          <a:p>
            <a:pPr algn="ctr">
              <a:defRPr/>
            </a:pPr>
            <a:r>
              <a:rPr lang="zh-CN" altLang="en-US" sz="3600" kern="10">
                <a:ln w="9525">
                  <a:solidFill>
                    <a:schemeClr val="bg1"/>
                  </a:solidFill>
                  <a:round/>
                  <a:headEnd/>
                  <a:tailEnd/>
                </a:ln>
                <a:solidFill>
                  <a:schemeClr val="bg1"/>
                </a:solidFill>
                <a:latin typeface="宋体"/>
                <a:ea typeface="宋体"/>
              </a:rPr>
              <a:t>图片取自</a:t>
            </a:r>
          </a:p>
          <a:p>
            <a:pPr algn="ctr">
              <a:defRPr/>
            </a:pPr>
            <a:r>
              <a:rPr lang="en-US" altLang="zh-CN" sz="3600" kern="10">
                <a:ln w="9525">
                  <a:solidFill>
                    <a:schemeClr val="bg1"/>
                  </a:solidFill>
                  <a:round/>
                  <a:headEnd/>
                  <a:tailEnd/>
                </a:ln>
                <a:solidFill>
                  <a:schemeClr val="bg1"/>
                </a:solidFill>
                <a:latin typeface="宋体"/>
                <a:ea typeface="宋体"/>
              </a:rPr>
              <a:t>Internet</a:t>
            </a:r>
            <a:endParaRPr lang="zh-CN" altLang="en-US" sz="3600" kern="10">
              <a:ln w="9525">
                <a:solidFill>
                  <a:schemeClr val="bg1"/>
                </a:solidFill>
                <a:round/>
                <a:headEnd/>
                <a:tailEnd/>
              </a:ln>
              <a:solidFill>
                <a:schemeClr val="bg1"/>
              </a:solidFill>
              <a:latin typeface="宋体"/>
              <a:ea typeface="宋体"/>
            </a:endParaRPr>
          </a:p>
        </p:txBody>
      </p:sp>
      <p:sp>
        <p:nvSpPr>
          <p:cNvPr id="25" name="Rectangle 2"/>
          <p:cNvSpPr>
            <a:spLocks noChangeArrowheads="1"/>
          </p:cNvSpPr>
          <p:nvPr/>
        </p:nvSpPr>
        <p:spPr bwMode="auto">
          <a:xfrm>
            <a:off x="330831" y="283521"/>
            <a:ext cx="3088230" cy="923330"/>
          </a:xfrm>
          <a:prstGeom prst="rect">
            <a:avLst/>
          </a:prstGeom>
          <a:solidFill>
            <a:schemeClr val="tx1"/>
          </a:solidFill>
          <a:ln w="9525">
            <a:noFill/>
            <a:miter lim="800000"/>
            <a:headEnd/>
            <a:tailEnd/>
          </a:ln>
        </p:spPr>
        <p:txBody>
          <a:bodyPr wrap="square">
            <a:spAutoFit/>
          </a:bodyPr>
          <a:lstStyle/>
          <a:p>
            <a:r>
              <a:rPr kumimoji="0" lang="zh-CN" altLang="en-US" sz="5400" b="1" dirty="0" smtClean="0">
                <a:solidFill>
                  <a:srgbClr val="FFFF00"/>
                </a:solidFill>
                <a:latin typeface="华文彩云" pitchFamily="2" charset="-122"/>
                <a:ea typeface="华文彩云" pitchFamily="2" charset="-122"/>
              </a:rPr>
              <a:t>第   </a:t>
            </a:r>
            <a:r>
              <a:rPr kumimoji="0" lang="en-US" altLang="zh-CN" sz="5400" b="1" dirty="0" smtClean="0">
                <a:solidFill>
                  <a:srgbClr val="FFFF00"/>
                </a:solidFill>
                <a:latin typeface="华文彩云" pitchFamily="2" charset="-122"/>
                <a:ea typeface="华文彩云" pitchFamily="2" charset="-122"/>
              </a:rPr>
              <a:t>9   </a:t>
            </a:r>
            <a:r>
              <a:rPr kumimoji="0" lang="zh-CN" altLang="en-US" sz="5400" b="1" dirty="0" smtClean="0">
                <a:solidFill>
                  <a:srgbClr val="FFFF00"/>
                </a:solidFill>
                <a:latin typeface="华文彩云" pitchFamily="2" charset="-122"/>
                <a:ea typeface="华文彩云" pitchFamily="2" charset="-122"/>
              </a:rPr>
              <a:t>章</a:t>
            </a:r>
            <a:endParaRPr lang="zh-CN" altLang="en-US" sz="5400" dirty="0">
              <a:solidFill>
                <a:srgbClr val="FFFF00"/>
              </a:solidFill>
              <a:latin typeface="华文彩云" pitchFamily="2" charset="-122"/>
              <a:ea typeface="华文彩云" pitchFamily="2" charset="-122"/>
            </a:endParaRPr>
          </a:p>
        </p:txBody>
      </p:sp>
    </p:spTree>
  </p:cSld>
  <p:clrMapOvr>
    <a:masterClrMapping/>
  </p:clrMapOvr>
  <p:transition spd="slow">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solidFill>
                  <a:schemeClr val="bg1"/>
                </a:solidFill>
              </a:rPr>
              <a:t>功</a:t>
            </a:r>
          </a:p>
        </p:txBody>
      </p:sp>
      <p:sp>
        <p:nvSpPr>
          <p:cNvPr id="303108" name="WordArt 4"/>
          <p:cNvSpPr>
            <a:spLocks noChangeArrowheads="1" noChangeShapeType="1" noTextEdit="1"/>
          </p:cNvSpPr>
          <p:nvPr/>
        </p:nvSpPr>
        <p:spPr bwMode="auto">
          <a:xfrm>
            <a:off x="747713" y="455613"/>
            <a:ext cx="2609850" cy="56673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9.2.1  </a:t>
            </a:r>
            <a:r>
              <a:rPr lang="zh-CN" altLang="en-US" sz="3600" b="1" kern="10" dirty="0" smtClean="0">
                <a:ln w="9525">
                  <a:solidFill>
                    <a:srgbClr val="CC0000"/>
                  </a:solidFill>
                  <a:round/>
                  <a:headEnd/>
                  <a:tailEnd/>
                </a:ln>
                <a:solidFill>
                  <a:srgbClr val="CC0000"/>
                </a:solidFill>
                <a:latin typeface="华文中宋"/>
                <a:ea typeface="华文中宋"/>
              </a:rPr>
              <a:t>功</a:t>
            </a:r>
            <a:endParaRPr lang="zh-CN" altLang="en-US" sz="3600" b="1" kern="10" dirty="0">
              <a:ln w="9525">
                <a:solidFill>
                  <a:srgbClr val="CC0000"/>
                </a:solidFill>
                <a:round/>
                <a:headEnd/>
                <a:tailEnd/>
              </a:ln>
              <a:solidFill>
                <a:srgbClr val="CC0000"/>
              </a:solidFill>
              <a:latin typeface="华文中宋"/>
              <a:ea typeface="华文中宋"/>
            </a:endParaRPr>
          </a:p>
        </p:txBody>
      </p:sp>
      <p:sp>
        <p:nvSpPr>
          <p:cNvPr id="15364" name="Rectangle 6" descr="深色下对角线"/>
          <p:cNvSpPr>
            <a:spLocks noChangeArrowheads="1"/>
          </p:cNvSpPr>
          <p:nvPr/>
        </p:nvSpPr>
        <p:spPr bwMode="auto">
          <a:xfrm>
            <a:off x="4594225" y="1241425"/>
            <a:ext cx="3867150" cy="1641475"/>
          </a:xfrm>
          <a:prstGeom prst="rect">
            <a:avLst/>
          </a:prstGeom>
          <a:pattFill prst="dkDnDiag">
            <a:fgClr>
              <a:schemeClr val="tx2"/>
            </a:fgClr>
            <a:bgClr>
              <a:schemeClr val="bg1"/>
            </a:bgClr>
          </a:pattFill>
          <a:ln w="9525">
            <a:solidFill>
              <a:schemeClr val="tx1"/>
            </a:solidFill>
            <a:miter lim="800000"/>
            <a:headEnd/>
            <a:tailEnd/>
          </a:ln>
        </p:spPr>
        <p:txBody>
          <a:bodyPr wrap="none" anchor="ctr"/>
          <a:lstStyle/>
          <a:p>
            <a:endParaRPr lang="zh-CN" altLang="en-US"/>
          </a:p>
        </p:txBody>
      </p:sp>
      <p:sp>
        <p:nvSpPr>
          <p:cNvPr id="15365" name="WordArt 13"/>
          <p:cNvSpPr>
            <a:spLocks noChangeArrowheads="1" noChangeShapeType="1" noTextEdit="1"/>
          </p:cNvSpPr>
          <p:nvPr/>
        </p:nvSpPr>
        <p:spPr bwMode="auto">
          <a:xfrm>
            <a:off x="6238875" y="787400"/>
            <a:ext cx="236538" cy="265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S</a:t>
            </a:r>
            <a:endParaRPr lang="zh-CN" altLang="en-US" sz="1200" i="1" kern="10">
              <a:ln w="9525">
                <a:solidFill>
                  <a:srgbClr val="000000"/>
                </a:solidFill>
                <a:round/>
                <a:headEnd/>
                <a:tailEnd/>
              </a:ln>
              <a:latin typeface="Times New Roman"/>
              <a:cs typeface="Times New Roman"/>
            </a:endParaRPr>
          </a:p>
        </p:txBody>
      </p:sp>
      <p:grpSp>
        <p:nvGrpSpPr>
          <p:cNvPr id="15366" name="Group 14"/>
          <p:cNvGrpSpPr>
            <a:grpSpLocks/>
          </p:cNvGrpSpPr>
          <p:nvPr/>
        </p:nvGrpSpPr>
        <p:grpSpPr bwMode="auto">
          <a:xfrm>
            <a:off x="6511925" y="3073400"/>
            <a:ext cx="295275" cy="331788"/>
            <a:chOff x="2075" y="1887"/>
            <a:chExt cx="191" cy="181"/>
          </a:xfrm>
        </p:grpSpPr>
        <p:sp>
          <p:nvSpPr>
            <p:cNvPr id="15445" name="WordArt 15"/>
            <p:cNvSpPr>
              <a:spLocks noChangeArrowheads="1" noChangeShapeType="1" noTextEdit="1"/>
            </p:cNvSpPr>
            <p:nvPr/>
          </p:nvSpPr>
          <p:spPr bwMode="auto">
            <a:xfrm>
              <a:off x="2199" y="1887"/>
              <a:ext cx="67" cy="1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l</a:t>
              </a:r>
              <a:endParaRPr lang="zh-CN" altLang="en-US" sz="1200" i="1" kern="10">
                <a:ln w="9525">
                  <a:solidFill>
                    <a:srgbClr val="000000"/>
                  </a:solidFill>
                  <a:round/>
                  <a:headEnd/>
                  <a:tailEnd/>
                </a:ln>
                <a:latin typeface="Times New Roman"/>
                <a:cs typeface="Times New Roman"/>
              </a:endParaRPr>
            </a:p>
          </p:txBody>
        </p:sp>
        <p:sp>
          <p:nvSpPr>
            <p:cNvPr id="15446" name="WordArt 16"/>
            <p:cNvSpPr>
              <a:spLocks noChangeArrowheads="1" noChangeShapeType="1" noTextEdit="1"/>
            </p:cNvSpPr>
            <p:nvPr/>
          </p:nvSpPr>
          <p:spPr bwMode="auto">
            <a:xfrm>
              <a:off x="2075" y="1895"/>
              <a:ext cx="86"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grpSp>
      <p:sp>
        <p:nvSpPr>
          <p:cNvPr id="15367" name="Line 17"/>
          <p:cNvSpPr>
            <a:spLocks noChangeShapeType="1"/>
          </p:cNvSpPr>
          <p:nvPr/>
        </p:nvSpPr>
        <p:spPr bwMode="auto">
          <a:xfrm>
            <a:off x="6381750" y="2624138"/>
            <a:ext cx="0" cy="850900"/>
          </a:xfrm>
          <a:prstGeom prst="line">
            <a:avLst/>
          </a:prstGeom>
          <a:noFill/>
          <a:ln w="9525">
            <a:solidFill>
              <a:schemeClr val="tx1"/>
            </a:solidFill>
            <a:round/>
            <a:headEnd/>
            <a:tailEnd/>
          </a:ln>
        </p:spPr>
        <p:txBody>
          <a:bodyPr/>
          <a:lstStyle/>
          <a:p>
            <a:endParaRPr lang="zh-CN" altLang="en-US"/>
          </a:p>
        </p:txBody>
      </p:sp>
      <p:sp>
        <p:nvSpPr>
          <p:cNvPr id="15368" name="Line 18"/>
          <p:cNvSpPr>
            <a:spLocks noChangeShapeType="1"/>
          </p:cNvSpPr>
          <p:nvPr/>
        </p:nvSpPr>
        <p:spPr bwMode="auto">
          <a:xfrm>
            <a:off x="6954838" y="2625725"/>
            <a:ext cx="0" cy="852488"/>
          </a:xfrm>
          <a:prstGeom prst="line">
            <a:avLst/>
          </a:prstGeom>
          <a:noFill/>
          <a:ln w="9525">
            <a:solidFill>
              <a:schemeClr val="tx1"/>
            </a:solidFill>
            <a:round/>
            <a:headEnd/>
            <a:tailEnd/>
          </a:ln>
        </p:spPr>
        <p:txBody>
          <a:bodyPr/>
          <a:lstStyle/>
          <a:p>
            <a:endParaRPr lang="zh-CN" altLang="en-US"/>
          </a:p>
        </p:txBody>
      </p:sp>
      <p:sp>
        <p:nvSpPr>
          <p:cNvPr id="15369" name="Line 19"/>
          <p:cNvSpPr>
            <a:spLocks noChangeShapeType="1"/>
          </p:cNvSpPr>
          <p:nvPr/>
        </p:nvSpPr>
        <p:spPr bwMode="auto">
          <a:xfrm>
            <a:off x="5848350" y="3241675"/>
            <a:ext cx="533400" cy="0"/>
          </a:xfrm>
          <a:prstGeom prst="line">
            <a:avLst/>
          </a:prstGeom>
          <a:noFill/>
          <a:ln w="19050">
            <a:solidFill>
              <a:schemeClr val="tx1"/>
            </a:solidFill>
            <a:round/>
            <a:headEnd/>
            <a:tailEnd type="triangle" w="sm" len="lg"/>
          </a:ln>
        </p:spPr>
        <p:txBody>
          <a:bodyPr/>
          <a:lstStyle/>
          <a:p>
            <a:endParaRPr lang="zh-CN" altLang="en-US"/>
          </a:p>
        </p:txBody>
      </p:sp>
      <p:sp>
        <p:nvSpPr>
          <p:cNvPr id="15370" name="Line 20"/>
          <p:cNvSpPr>
            <a:spLocks noChangeShapeType="1"/>
          </p:cNvSpPr>
          <p:nvPr/>
        </p:nvSpPr>
        <p:spPr bwMode="auto">
          <a:xfrm flipH="1">
            <a:off x="6948488" y="3238500"/>
            <a:ext cx="531812" cy="0"/>
          </a:xfrm>
          <a:prstGeom prst="line">
            <a:avLst/>
          </a:prstGeom>
          <a:noFill/>
          <a:ln w="19050">
            <a:solidFill>
              <a:schemeClr val="tx1"/>
            </a:solidFill>
            <a:round/>
            <a:headEnd/>
            <a:tailEnd type="triangle" w="sm" len="lg"/>
          </a:ln>
        </p:spPr>
        <p:txBody>
          <a:bodyPr/>
          <a:lstStyle/>
          <a:p>
            <a:endParaRPr lang="zh-CN" altLang="en-US"/>
          </a:p>
        </p:txBody>
      </p:sp>
      <p:sp>
        <p:nvSpPr>
          <p:cNvPr id="15371" name="WordArt 21"/>
          <p:cNvSpPr>
            <a:spLocks noChangeArrowheads="1" noChangeShapeType="1" noTextEdit="1"/>
          </p:cNvSpPr>
          <p:nvPr/>
        </p:nvSpPr>
        <p:spPr bwMode="auto">
          <a:xfrm>
            <a:off x="4819650" y="742950"/>
            <a:ext cx="1314450" cy="28575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活塞面积</a:t>
            </a:r>
          </a:p>
        </p:txBody>
      </p:sp>
      <p:sp>
        <p:nvSpPr>
          <p:cNvPr id="15373" name="Rectangle 7"/>
          <p:cNvSpPr>
            <a:spLocks noChangeArrowheads="1"/>
          </p:cNvSpPr>
          <p:nvPr/>
        </p:nvSpPr>
        <p:spPr bwMode="auto">
          <a:xfrm>
            <a:off x="6381750" y="1400175"/>
            <a:ext cx="2070100" cy="13128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5374" name="Rectangle 10"/>
          <p:cNvSpPr>
            <a:spLocks noChangeArrowheads="1"/>
          </p:cNvSpPr>
          <p:nvPr/>
        </p:nvSpPr>
        <p:spPr bwMode="auto">
          <a:xfrm>
            <a:off x="6940550" y="1389063"/>
            <a:ext cx="239713" cy="1309687"/>
          </a:xfrm>
          <a:prstGeom prst="rect">
            <a:avLst/>
          </a:prstGeom>
          <a:gradFill rotWithShape="0">
            <a:gsLst>
              <a:gs pos="0">
                <a:srgbClr val="B2B2B2"/>
              </a:gs>
              <a:gs pos="50000">
                <a:srgbClr val="FFFFFF"/>
              </a:gs>
              <a:gs pos="100000">
                <a:srgbClr val="B2B2B2"/>
              </a:gs>
            </a:gsLst>
            <a:lin ang="5400000" scaled="1"/>
          </a:gradFill>
          <a:ln w="9525">
            <a:solidFill>
              <a:schemeClr val="tx1"/>
            </a:solidFill>
            <a:prstDash val="dash"/>
            <a:miter lim="800000"/>
            <a:headEnd/>
            <a:tailEnd/>
          </a:ln>
        </p:spPr>
        <p:txBody>
          <a:bodyPr wrap="none" anchor="ctr"/>
          <a:lstStyle/>
          <a:p>
            <a:endParaRPr lang="zh-CN" altLang="en-US"/>
          </a:p>
        </p:txBody>
      </p:sp>
      <p:grpSp>
        <p:nvGrpSpPr>
          <p:cNvPr id="12" name="Group 86"/>
          <p:cNvGrpSpPr>
            <a:grpSpLocks/>
          </p:cNvGrpSpPr>
          <p:nvPr/>
        </p:nvGrpSpPr>
        <p:grpSpPr bwMode="auto">
          <a:xfrm>
            <a:off x="3922713" y="1404938"/>
            <a:ext cx="4710112" cy="1312862"/>
            <a:chOff x="2471" y="885"/>
            <a:chExt cx="2979" cy="827"/>
          </a:xfrm>
        </p:grpSpPr>
        <p:sp>
          <p:nvSpPr>
            <p:cNvPr id="15416" name="Rectangle 8" descr="小纸屑"/>
            <p:cNvSpPr>
              <a:spLocks noChangeArrowheads="1"/>
            </p:cNvSpPr>
            <p:nvPr/>
          </p:nvSpPr>
          <p:spPr bwMode="auto">
            <a:xfrm>
              <a:off x="2471" y="885"/>
              <a:ext cx="1560" cy="827"/>
            </a:xfrm>
            <a:prstGeom prst="rect">
              <a:avLst/>
            </a:prstGeom>
            <a:pattFill prst="smConfetti">
              <a:fgClr>
                <a:schemeClr val="bg2"/>
              </a:fgClr>
              <a:bgClr>
                <a:srgbClr val="FFFFFF"/>
              </a:bgClr>
            </a:pattFill>
            <a:ln w="9525">
              <a:solidFill>
                <a:schemeClr val="tx1"/>
              </a:solidFill>
              <a:miter lim="800000"/>
              <a:headEnd/>
              <a:tailEnd/>
            </a:ln>
          </p:spPr>
          <p:txBody>
            <a:bodyPr wrap="none" anchor="ctr"/>
            <a:lstStyle/>
            <a:p>
              <a:endParaRPr lang="zh-CN" altLang="en-US"/>
            </a:p>
          </p:txBody>
        </p:sp>
        <p:sp>
          <p:nvSpPr>
            <p:cNvPr id="303113" name="Rectangle 9"/>
            <p:cNvSpPr>
              <a:spLocks noChangeArrowheads="1"/>
            </p:cNvSpPr>
            <p:nvPr/>
          </p:nvSpPr>
          <p:spPr bwMode="auto">
            <a:xfrm>
              <a:off x="4020" y="887"/>
              <a:ext cx="151" cy="825"/>
            </a:xfrm>
            <a:prstGeom prst="rect">
              <a:avLst/>
            </a:prstGeom>
            <a:gradFill rotWithShape="0">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303116" name="Rectangle 12"/>
            <p:cNvSpPr>
              <a:spLocks noChangeArrowheads="1"/>
            </p:cNvSpPr>
            <p:nvPr/>
          </p:nvSpPr>
          <p:spPr bwMode="auto">
            <a:xfrm>
              <a:off x="4183" y="1270"/>
              <a:ext cx="1267" cy="79"/>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nvGrpSpPr>
          <p:cNvPr id="15376" name="Group 84"/>
          <p:cNvGrpSpPr>
            <a:grpSpLocks/>
          </p:cNvGrpSpPr>
          <p:nvPr/>
        </p:nvGrpSpPr>
        <p:grpSpPr bwMode="auto">
          <a:xfrm>
            <a:off x="4572000" y="1225550"/>
            <a:ext cx="214313" cy="1673225"/>
            <a:chOff x="2880" y="772"/>
            <a:chExt cx="135" cy="1054"/>
          </a:xfrm>
        </p:grpSpPr>
        <p:sp>
          <p:nvSpPr>
            <p:cNvPr id="15414" name="Rectangle 82" descr="深色下对角线"/>
            <p:cNvSpPr>
              <a:spLocks noChangeArrowheads="1"/>
            </p:cNvSpPr>
            <p:nvPr/>
          </p:nvSpPr>
          <p:spPr bwMode="auto">
            <a:xfrm>
              <a:off x="2892" y="784"/>
              <a:ext cx="123" cy="1042"/>
            </a:xfrm>
            <a:prstGeom prst="rect">
              <a:avLst/>
            </a:prstGeom>
            <a:pattFill prst="dkDnDiag">
              <a:fgClr>
                <a:schemeClr val="tx1"/>
              </a:fgClr>
              <a:bgClr>
                <a:schemeClr val="bg1"/>
              </a:bgClr>
            </a:pattFill>
            <a:ln w="9525" cap="rnd">
              <a:solidFill>
                <a:schemeClr val="tx1"/>
              </a:solidFill>
              <a:prstDash val="sysDot"/>
              <a:miter lim="800000"/>
              <a:headEnd/>
              <a:tailEnd/>
            </a:ln>
          </p:spPr>
          <p:txBody>
            <a:bodyPr wrap="none" anchor="ctr"/>
            <a:lstStyle/>
            <a:p>
              <a:endParaRPr lang="zh-CN" altLang="en-US"/>
            </a:p>
          </p:txBody>
        </p:sp>
        <p:sp>
          <p:nvSpPr>
            <p:cNvPr id="15415" name="Line 83"/>
            <p:cNvSpPr>
              <a:spLocks noChangeShapeType="1"/>
            </p:cNvSpPr>
            <p:nvPr/>
          </p:nvSpPr>
          <p:spPr bwMode="auto">
            <a:xfrm>
              <a:off x="2880" y="772"/>
              <a:ext cx="0" cy="1042"/>
            </a:xfrm>
            <a:prstGeom prst="line">
              <a:avLst/>
            </a:prstGeom>
            <a:noFill/>
            <a:ln w="9525">
              <a:solidFill>
                <a:schemeClr val="tx1"/>
              </a:solidFill>
              <a:round/>
              <a:headEnd/>
              <a:tailEnd/>
            </a:ln>
          </p:spPr>
          <p:txBody>
            <a:bodyPr/>
            <a:lstStyle/>
            <a:p>
              <a:endParaRPr lang="zh-CN" altLang="en-US"/>
            </a:p>
          </p:txBody>
        </p:sp>
      </p:grpSp>
      <p:sp>
        <p:nvSpPr>
          <p:cNvPr id="15377" name="Rectangle 85"/>
          <p:cNvSpPr>
            <a:spLocks noChangeArrowheads="1"/>
          </p:cNvSpPr>
          <p:nvPr/>
        </p:nvSpPr>
        <p:spPr bwMode="auto">
          <a:xfrm>
            <a:off x="3840163" y="1225550"/>
            <a:ext cx="714375" cy="1751013"/>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5378" name="WordArt 22"/>
          <p:cNvSpPr>
            <a:spLocks noChangeArrowheads="1" noChangeShapeType="1" noTextEdit="1"/>
          </p:cNvSpPr>
          <p:nvPr/>
        </p:nvSpPr>
        <p:spPr bwMode="auto">
          <a:xfrm>
            <a:off x="4941888" y="1760538"/>
            <a:ext cx="1314450" cy="28575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气体压强</a:t>
            </a:r>
          </a:p>
        </p:txBody>
      </p:sp>
      <p:sp>
        <p:nvSpPr>
          <p:cNvPr id="15379" name="WordArt 11"/>
          <p:cNvSpPr>
            <a:spLocks noChangeArrowheads="1" noChangeShapeType="1" noTextEdit="1"/>
          </p:cNvSpPr>
          <p:nvPr/>
        </p:nvSpPr>
        <p:spPr bwMode="auto">
          <a:xfrm>
            <a:off x="5495925" y="2166938"/>
            <a:ext cx="238125" cy="3063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3218" name="Rectangle 114"/>
          <p:cNvSpPr>
            <a:spLocks noChangeArrowheads="1"/>
          </p:cNvSpPr>
          <p:nvPr/>
        </p:nvSpPr>
        <p:spPr bwMode="auto">
          <a:xfrm>
            <a:off x="6375400" y="1395413"/>
            <a:ext cx="239713" cy="1309687"/>
          </a:xfrm>
          <a:prstGeom prst="rect">
            <a:avLst/>
          </a:prstGeom>
          <a:gradFill rotWithShape="0">
            <a:gsLst>
              <a:gs pos="0">
                <a:srgbClr val="B2B2B2"/>
              </a:gs>
              <a:gs pos="50000">
                <a:srgbClr val="FFFFFF"/>
              </a:gs>
              <a:gs pos="100000">
                <a:srgbClr val="B2B2B2"/>
              </a:gs>
            </a:gsLst>
            <a:lin ang="5400000" scaled="1"/>
          </a:gradFill>
          <a:ln w="9525">
            <a:solidFill>
              <a:schemeClr val="tx1"/>
            </a:solidFill>
            <a:prstDash val="dash"/>
            <a:miter lim="800000"/>
            <a:headEnd/>
            <a:tailEnd/>
          </a:ln>
        </p:spPr>
        <p:txBody>
          <a:bodyPr wrap="none" anchor="ctr"/>
          <a:lstStyle/>
          <a:p>
            <a:endParaRPr lang="zh-CN" altLang="en-US"/>
          </a:p>
        </p:txBody>
      </p:sp>
      <p:grpSp>
        <p:nvGrpSpPr>
          <p:cNvPr id="14" name="Group 23"/>
          <p:cNvGrpSpPr>
            <a:grpSpLocks/>
          </p:cNvGrpSpPr>
          <p:nvPr/>
        </p:nvGrpSpPr>
        <p:grpSpPr bwMode="auto">
          <a:xfrm>
            <a:off x="723900" y="1409700"/>
            <a:ext cx="5103813" cy="2814638"/>
            <a:chOff x="456" y="888"/>
            <a:chExt cx="3215" cy="1773"/>
          </a:xfrm>
        </p:grpSpPr>
        <p:grpSp>
          <p:nvGrpSpPr>
            <p:cNvPr id="15384" name="Group 24"/>
            <p:cNvGrpSpPr>
              <a:grpSpLocks/>
            </p:cNvGrpSpPr>
            <p:nvPr/>
          </p:nvGrpSpPr>
          <p:grpSpPr bwMode="auto">
            <a:xfrm rot="5400000">
              <a:off x="1727" y="2463"/>
              <a:ext cx="67" cy="176"/>
              <a:chOff x="2928" y="3216"/>
              <a:chExt cx="48" cy="240"/>
            </a:xfrm>
          </p:grpSpPr>
          <p:sp>
            <p:nvSpPr>
              <p:cNvPr id="15412" name="Line 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5413" name="Line 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5385" name="Group 27"/>
            <p:cNvGrpSpPr>
              <a:grpSpLocks/>
            </p:cNvGrpSpPr>
            <p:nvPr/>
          </p:nvGrpSpPr>
          <p:grpSpPr bwMode="auto">
            <a:xfrm>
              <a:off x="2999" y="2388"/>
              <a:ext cx="672" cy="262"/>
              <a:chOff x="1951" y="2049"/>
              <a:chExt cx="624" cy="255"/>
            </a:xfrm>
          </p:grpSpPr>
          <p:sp>
            <p:nvSpPr>
              <p:cNvPr id="15409" name="WordArt 28"/>
              <p:cNvSpPr>
                <a:spLocks noChangeArrowheads="1" noChangeShapeType="1" noTextEdit="1"/>
              </p:cNvSpPr>
              <p:nvPr/>
            </p:nvSpPr>
            <p:spPr bwMode="auto">
              <a:xfrm>
                <a:off x="1951" y="2066"/>
                <a:ext cx="211" cy="238"/>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Monotype Corsiva"/>
                  </a:rPr>
                  <a:t>p</a:t>
                </a:r>
                <a:endParaRPr lang="zh-CN" altLang="en-US" sz="3600" b="1" i="1" kern="10">
                  <a:ln w="9525">
                    <a:solidFill>
                      <a:schemeClr val="tx1"/>
                    </a:solidFill>
                    <a:round/>
                    <a:headEnd/>
                    <a:tailEnd/>
                  </a:ln>
                  <a:latin typeface="Monotype Corsiva"/>
                </a:endParaRPr>
              </a:p>
            </p:txBody>
          </p:sp>
          <p:sp>
            <p:nvSpPr>
              <p:cNvPr id="15410" name="WordArt 29"/>
              <p:cNvSpPr>
                <a:spLocks noChangeArrowheads="1" noChangeShapeType="1" noTextEdit="1"/>
              </p:cNvSpPr>
              <p:nvPr/>
            </p:nvSpPr>
            <p:spPr bwMode="auto">
              <a:xfrm>
                <a:off x="2351" y="2086"/>
                <a:ext cx="224" cy="203"/>
              </a:xfrm>
              <a:prstGeom prst="rect">
                <a:avLst/>
              </a:prstGeom>
            </p:spPr>
            <p:txBody>
              <a:bodyPr wrap="none" fromWordArt="1">
                <a:prstTxWarp prst="textPlain">
                  <a:avLst>
                    <a:gd name="adj" fmla="val 58931"/>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15411" name="WordArt 30"/>
              <p:cNvSpPr>
                <a:spLocks noChangeArrowheads="1" noChangeShapeType="1" noTextEdit="1"/>
              </p:cNvSpPr>
              <p:nvPr/>
            </p:nvSpPr>
            <p:spPr bwMode="auto">
              <a:xfrm>
                <a:off x="2201" y="2049"/>
                <a:ext cx="132" cy="241"/>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Times New Roman"/>
                    <a:cs typeface="Times New Roman"/>
                  </a:rPr>
                  <a:t>d</a:t>
                </a:r>
                <a:endParaRPr lang="zh-CN" altLang="en-US" kern="10">
                  <a:ln w="9525">
                    <a:solidFill>
                      <a:schemeClr val="tx1"/>
                    </a:solidFill>
                    <a:round/>
                    <a:headEnd/>
                    <a:tailEnd/>
                  </a:ln>
                  <a:latin typeface="Times New Roman"/>
                  <a:cs typeface="Times New Roman"/>
                </a:endParaRPr>
              </a:p>
            </p:txBody>
          </p:sp>
        </p:grpSp>
        <p:grpSp>
          <p:nvGrpSpPr>
            <p:cNvPr id="15386" name="Group 31"/>
            <p:cNvGrpSpPr>
              <a:grpSpLocks/>
            </p:cNvGrpSpPr>
            <p:nvPr/>
          </p:nvGrpSpPr>
          <p:grpSpPr bwMode="auto">
            <a:xfrm rot="5400000">
              <a:off x="2819" y="2446"/>
              <a:ext cx="66" cy="176"/>
              <a:chOff x="2928" y="3216"/>
              <a:chExt cx="48" cy="240"/>
            </a:xfrm>
          </p:grpSpPr>
          <p:sp>
            <p:nvSpPr>
              <p:cNvPr id="15407" name="Line 3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5408" name="Line 3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15387" name="WordArt 34"/>
            <p:cNvSpPr>
              <a:spLocks noChangeArrowheads="1" noChangeShapeType="1" noTextEdit="1"/>
            </p:cNvSpPr>
            <p:nvPr/>
          </p:nvSpPr>
          <p:spPr bwMode="auto">
            <a:xfrm>
              <a:off x="1912" y="2406"/>
              <a:ext cx="228" cy="25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Monotype Corsiva"/>
                </a:rPr>
                <a:t>p</a:t>
              </a:r>
              <a:endParaRPr lang="zh-CN" altLang="en-US" sz="3600" b="1" i="1" kern="10">
                <a:ln w="9525">
                  <a:solidFill>
                    <a:schemeClr val="tx1"/>
                  </a:solidFill>
                  <a:round/>
                  <a:headEnd/>
                  <a:tailEnd/>
                </a:ln>
                <a:latin typeface="Monotype Corsiva"/>
              </a:endParaRPr>
            </a:p>
          </p:txBody>
        </p:sp>
        <p:sp>
          <p:nvSpPr>
            <p:cNvPr id="15388" name="WordArt 35"/>
            <p:cNvSpPr>
              <a:spLocks noChangeArrowheads="1" noChangeShapeType="1" noTextEdit="1"/>
            </p:cNvSpPr>
            <p:nvPr/>
          </p:nvSpPr>
          <p:spPr bwMode="auto">
            <a:xfrm>
              <a:off x="2151" y="2461"/>
              <a:ext cx="187" cy="1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S</a:t>
              </a:r>
              <a:endParaRPr lang="zh-CN" altLang="en-US" sz="1200" i="1" kern="10">
                <a:ln w="9525">
                  <a:solidFill>
                    <a:srgbClr val="000000"/>
                  </a:solidFill>
                  <a:round/>
                  <a:headEnd/>
                  <a:tailEnd/>
                </a:ln>
                <a:latin typeface="Times New Roman"/>
                <a:cs typeface="Times New Roman"/>
              </a:endParaRPr>
            </a:p>
          </p:txBody>
        </p:sp>
        <p:sp>
          <p:nvSpPr>
            <p:cNvPr id="15389" name="WordArt 36"/>
            <p:cNvSpPr>
              <a:spLocks noChangeArrowheads="1" noChangeShapeType="1" noTextEdit="1"/>
            </p:cNvSpPr>
            <p:nvPr/>
          </p:nvSpPr>
          <p:spPr bwMode="auto">
            <a:xfrm>
              <a:off x="2566" y="2421"/>
              <a:ext cx="106" cy="224"/>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l</a:t>
              </a:r>
              <a:endParaRPr lang="zh-CN" altLang="en-US" sz="1200" b="1" i="1" kern="10">
                <a:ln w="9525">
                  <a:solidFill>
                    <a:srgbClr val="000000"/>
                  </a:solidFill>
                  <a:round/>
                  <a:headEnd/>
                  <a:tailEnd/>
                </a:ln>
                <a:latin typeface="Times New Roman"/>
                <a:cs typeface="Times New Roman"/>
              </a:endParaRPr>
            </a:p>
          </p:txBody>
        </p:sp>
        <p:sp>
          <p:nvSpPr>
            <p:cNvPr id="15390" name="WordArt 37"/>
            <p:cNvSpPr>
              <a:spLocks noChangeArrowheads="1" noChangeShapeType="1" noTextEdit="1"/>
            </p:cNvSpPr>
            <p:nvPr/>
          </p:nvSpPr>
          <p:spPr bwMode="auto">
            <a:xfrm>
              <a:off x="2372" y="2408"/>
              <a:ext cx="155" cy="237"/>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Times New Roman"/>
                  <a:cs typeface="Times New Roman"/>
                </a:rPr>
                <a:t>d</a:t>
              </a:r>
              <a:endParaRPr lang="zh-CN" altLang="en-US" kern="10">
                <a:ln w="9525">
                  <a:solidFill>
                    <a:schemeClr val="tx1"/>
                  </a:solidFill>
                  <a:round/>
                  <a:headEnd/>
                  <a:tailEnd/>
                </a:ln>
                <a:latin typeface="Times New Roman"/>
                <a:cs typeface="Times New Roman"/>
              </a:endParaRPr>
            </a:p>
          </p:txBody>
        </p:sp>
        <p:grpSp>
          <p:nvGrpSpPr>
            <p:cNvPr id="15391" name="Group 38"/>
            <p:cNvGrpSpPr>
              <a:grpSpLocks/>
            </p:cNvGrpSpPr>
            <p:nvPr/>
          </p:nvGrpSpPr>
          <p:grpSpPr bwMode="auto">
            <a:xfrm rot="5400000">
              <a:off x="1734" y="1924"/>
              <a:ext cx="73" cy="175"/>
              <a:chOff x="2928" y="3216"/>
              <a:chExt cx="48" cy="240"/>
            </a:xfrm>
          </p:grpSpPr>
          <p:sp>
            <p:nvSpPr>
              <p:cNvPr id="15405" name="Line 3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5406" name="Line 4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5392" name="Group 41"/>
            <p:cNvGrpSpPr>
              <a:grpSpLocks/>
            </p:cNvGrpSpPr>
            <p:nvPr/>
          </p:nvGrpSpPr>
          <p:grpSpPr bwMode="auto">
            <a:xfrm>
              <a:off x="1933" y="1871"/>
              <a:ext cx="233" cy="257"/>
              <a:chOff x="1744" y="1465"/>
              <a:chExt cx="253" cy="279"/>
            </a:xfrm>
          </p:grpSpPr>
          <p:sp>
            <p:nvSpPr>
              <p:cNvPr id="15403" name="WordArt 42"/>
              <p:cNvSpPr>
                <a:spLocks noChangeArrowheads="1" noChangeShapeType="1" noTextEdit="1"/>
              </p:cNvSpPr>
              <p:nvPr/>
            </p:nvSpPr>
            <p:spPr bwMode="auto">
              <a:xfrm>
                <a:off x="1744" y="1532"/>
                <a:ext cx="219" cy="212"/>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F</a:t>
                </a:r>
                <a:endParaRPr lang="zh-CN" altLang="en-US" sz="1200" b="1" i="1" kern="10">
                  <a:ln w="9525">
                    <a:solidFill>
                      <a:srgbClr val="000000"/>
                    </a:solidFill>
                    <a:round/>
                    <a:headEnd/>
                    <a:tailEnd/>
                  </a:ln>
                  <a:latin typeface="Times New Roman"/>
                  <a:cs typeface="Times New Roman"/>
                </a:endParaRPr>
              </a:p>
            </p:txBody>
          </p:sp>
          <p:sp>
            <p:nvSpPr>
              <p:cNvPr id="15404" name="Line 43"/>
              <p:cNvSpPr>
                <a:spLocks noChangeShapeType="1"/>
              </p:cNvSpPr>
              <p:nvPr/>
            </p:nvSpPr>
            <p:spPr bwMode="auto">
              <a:xfrm>
                <a:off x="1799" y="1465"/>
                <a:ext cx="198" cy="0"/>
              </a:xfrm>
              <a:prstGeom prst="line">
                <a:avLst/>
              </a:prstGeom>
              <a:noFill/>
              <a:ln w="9525">
                <a:solidFill>
                  <a:schemeClr val="tx1"/>
                </a:solidFill>
                <a:round/>
                <a:headEnd/>
                <a:tailEnd type="triangle" w="med" len="sm"/>
              </a:ln>
            </p:spPr>
            <p:txBody>
              <a:bodyPr/>
              <a:lstStyle/>
              <a:p>
                <a:endParaRPr lang="zh-CN" altLang="en-US"/>
              </a:p>
            </p:txBody>
          </p:sp>
        </p:grpSp>
        <p:sp>
          <p:nvSpPr>
            <p:cNvPr id="15393" name="Oval 44"/>
            <p:cNvSpPr>
              <a:spLocks noChangeArrowheads="1"/>
            </p:cNvSpPr>
            <p:nvPr/>
          </p:nvSpPr>
          <p:spPr bwMode="auto">
            <a:xfrm>
              <a:off x="2200" y="2013"/>
              <a:ext cx="36" cy="38"/>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15394" name="Group 45"/>
            <p:cNvGrpSpPr>
              <a:grpSpLocks/>
            </p:cNvGrpSpPr>
            <p:nvPr/>
          </p:nvGrpSpPr>
          <p:grpSpPr bwMode="auto">
            <a:xfrm>
              <a:off x="2321" y="1879"/>
              <a:ext cx="286" cy="256"/>
              <a:chOff x="2221" y="1507"/>
              <a:chExt cx="310" cy="278"/>
            </a:xfrm>
          </p:grpSpPr>
          <p:sp>
            <p:nvSpPr>
              <p:cNvPr id="15400" name="WordArt 46"/>
              <p:cNvSpPr>
                <a:spLocks noChangeArrowheads="1" noChangeShapeType="1" noTextEdit="1"/>
              </p:cNvSpPr>
              <p:nvPr/>
            </p:nvSpPr>
            <p:spPr bwMode="auto">
              <a:xfrm>
                <a:off x="2389" y="1556"/>
                <a:ext cx="99" cy="218"/>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l</a:t>
                </a:r>
                <a:endParaRPr lang="zh-CN" altLang="en-US" sz="1200" b="1" i="1" kern="10">
                  <a:ln w="9525">
                    <a:solidFill>
                      <a:srgbClr val="000000"/>
                    </a:solidFill>
                    <a:round/>
                    <a:headEnd/>
                    <a:tailEnd/>
                  </a:ln>
                  <a:latin typeface="Times New Roman"/>
                  <a:cs typeface="Times New Roman"/>
                </a:endParaRPr>
              </a:p>
            </p:txBody>
          </p:sp>
          <p:sp>
            <p:nvSpPr>
              <p:cNvPr id="15401" name="Line 47"/>
              <p:cNvSpPr>
                <a:spLocks noChangeShapeType="1"/>
              </p:cNvSpPr>
              <p:nvPr/>
            </p:nvSpPr>
            <p:spPr bwMode="auto">
              <a:xfrm flipV="1">
                <a:off x="2307" y="1507"/>
                <a:ext cx="224" cy="0"/>
              </a:xfrm>
              <a:prstGeom prst="line">
                <a:avLst/>
              </a:prstGeom>
              <a:noFill/>
              <a:ln w="9525">
                <a:solidFill>
                  <a:schemeClr val="tx1"/>
                </a:solidFill>
                <a:round/>
                <a:headEnd/>
                <a:tailEnd type="triangle" w="med" len="sm"/>
              </a:ln>
            </p:spPr>
            <p:txBody>
              <a:bodyPr/>
              <a:lstStyle/>
              <a:p>
                <a:endParaRPr lang="zh-CN" altLang="en-US"/>
              </a:p>
            </p:txBody>
          </p:sp>
          <p:sp>
            <p:nvSpPr>
              <p:cNvPr id="15402" name="WordArt 48"/>
              <p:cNvSpPr>
                <a:spLocks noChangeArrowheads="1" noChangeShapeType="1" noTextEdit="1"/>
              </p:cNvSpPr>
              <p:nvPr/>
            </p:nvSpPr>
            <p:spPr bwMode="auto">
              <a:xfrm>
                <a:off x="2221" y="1555"/>
                <a:ext cx="144" cy="230"/>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Times New Roman"/>
                    <a:cs typeface="Times New Roman"/>
                  </a:rPr>
                  <a:t>d</a:t>
                </a:r>
                <a:endParaRPr lang="zh-CN" altLang="en-US" kern="10">
                  <a:ln w="9525">
                    <a:solidFill>
                      <a:schemeClr val="tx1"/>
                    </a:solidFill>
                    <a:round/>
                    <a:headEnd/>
                    <a:tailEnd/>
                  </a:ln>
                  <a:latin typeface="Times New Roman"/>
                  <a:cs typeface="Times New Roman"/>
                </a:endParaRPr>
              </a:p>
            </p:txBody>
          </p:sp>
        </p:grpSp>
        <p:sp>
          <p:nvSpPr>
            <p:cNvPr id="15395" name="WordArt 49"/>
            <p:cNvSpPr>
              <a:spLocks noChangeArrowheads="1" noChangeShapeType="1" noTextEdit="1"/>
            </p:cNvSpPr>
            <p:nvPr/>
          </p:nvSpPr>
          <p:spPr bwMode="auto">
            <a:xfrm>
              <a:off x="1291" y="1919"/>
              <a:ext cx="279" cy="205"/>
            </a:xfrm>
            <a:prstGeom prst="rect">
              <a:avLst/>
            </a:prstGeom>
          </p:spPr>
          <p:txBody>
            <a:bodyPr wrap="none" fromWordArt="1">
              <a:prstTxWarp prst="textPlain">
                <a:avLst>
                  <a:gd name="adj" fmla="val 63361"/>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A</a:t>
              </a:r>
              <a:endParaRPr lang="zh-CN" altLang="en-US" sz="3600" b="1" i="1" kern="10">
                <a:ln w="9525">
                  <a:solidFill>
                    <a:schemeClr val="tx2"/>
                  </a:solidFill>
                  <a:round/>
                  <a:headEnd/>
                  <a:tailEnd/>
                </a:ln>
                <a:solidFill>
                  <a:schemeClr val="tx2"/>
                </a:solidFill>
                <a:latin typeface="Times New Roman"/>
                <a:cs typeface="Times New Roman"/>
              </a:endParaRPr>
            </a:p>
          </p:txBody>
        </p:sp>
        <p:sp>
          <p:nvSpPr>
            <p:cNvPr id="15396" name="WordArt 50"/>
            <p:cNvSpPr>
              <a:spLocks noChangeArrowheads="1" noChangeShapeType="1" noTextEdit="1"/>
            </p:cNvSpPr>
            <p:nvPr/>
          </p:nvSpPr>
          <p:spPr bwMode="auto">
            <a:xfrm>
              <a:off x="1219" y="1869"/>
              <a:ext cx="131" cy="26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Times New Roman"/>
                  <a:cs typeface="Times New Roman"/>
                </a:rPr>
                <a:t>d</a:t>
              </a:r>
              <a:endParaRPr lang="zh-CN" altLang="en-US" kern="10">
                <a:ln w="9525">
                  <a:solidFill>
                    <a:schemeClr val="tx1"/>
                  </a:solidFill>
                  <a:round/>
                  <a:headEnd/>
                  <a:tailEnd/>
                </a:ln>
                <a:latin typeface="Times New Roman"/>
                <a:cs typeface="Times New Roman"/>
              </a:endParaRPr>
            </a:p>
          </p:txBody>
        </p:sp>
        <p:sp>
          <p:nvSpPr>
            <p:cNvPr id="15397" name="WordArt 51"/>
            <p:cNvSpPr>
              <a:spLocks noChangeArrowheads="1" noChangeShapeType="1" noTextEdit="1"/>
            </p:cNvSpPr>
            <p:nvPr/>
          </p:nvSpPr>
          <p:spPr bwMode="auto">
            <a:xfrm>
              <a:off x="456" y="888"/>
              <a:ext cx="2172" cy="288"/>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在系统体积变化过程中</a:t>
              </a:r>
            </a:p>
          </p:txBody>
        </p:sp>
        <p:sp>
          <p:nvSpPr>
            <p:cNvPr id="15398" name="WordArt 52"/>
            <p:cNvSpPr>
              <a:spLocks noChangeArrowheads="1" noChangeShapeType="1" noTextEdit="1"/>
            </p:cNvSpPr>
            <p:nvPr/>
          </p:nvSpPr>
          <p:spPr bwMode="auto">
            <a:xfrm>
              <a:off x="456" y="1344"/>
              <a:ext cx="2160" cy="27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气体对外界所做的功</a:t>
              </a:r>
            </a:p>
          </p:txBody>
        </p:sp>
        <p:sp>
          <p:nvSpPr>
            <p:cNvPr id="15399" name="WordArt 53"/>
            <p:cNvSpPr>
              <a:spLocks noChangeArrowheads="1" noChangeShapeType="1" noTextEdit="1"/>
            </p:cNvSpPr>
            <p:nvPr/>
          </p:nvSpPr>
          <p:spPr bwMode="auto">
            <a:xfrm>
              <a:off x="480" y="1920"/>
              <a:ext cx="600"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元功：</a:t>
              </a:r>
            </a:p>
          </p:txBody>
        </p:sp>
      </p:grpSp>
      <p:sp>
        <p:nvSpPr>
          <p:cNvPr id="15382" name="Rectangle 115" descr="水滴"/>
          <p:cNvSpPr>
            <a:spLocks noChangeArrowheads="1"/>
          </p:cNvSpPr>
          <p:nvPr/>
        </p:nvSpPr>
        <p:spPr bwMode="auto">
          <a:xfrm>
            <a:off x="0" y="6654800"/>
            <a:ext cx="9144000" cy="2032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5383" name="Rectangle 116" descr="水滴"/>
          <p:cNvSpPr>
            <a:spLocks noChangeArrowheads="1"/>
          </p:cNvSpPr>
          <p:nvPr/>
        </p:nvSpPr>
        <p:spPr bwMode="auto">
          <a:xfrm>
            <a:off x="0" y="0"/>
            <a:ext cx="9144000" cy="2032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 name="组合 3"/>
          <p:cNvGrpSpPr/>
          <p:nvPr/>
        </p:nvGrpSpPr>
        <p:grpSpPr>
          <a:xfrm>
            <a:off x="1136650" y="4824413"/>
            <a:ext cx="6691313" cy="1757999"/>
            <a:chOff x="1136650" y="4824413"/>
            <a:chExt cx="6691313" cy="1757999"/>
          </a:xfrm>
        </p:grpSpPr>
        <p:grpSp>
          <p:nvGrpSpPr>
            <p:cNvPr id="3" name="Group 54"/>
            <p:cNvGrpSpPr>
              <a:grpSpLocks/>
            </p:cNvGrpSpPr>
            <p:nvPr/>
          </p:nvGrpSpPr>
          <p:grpSpPr bwMode="auto">
            <a:xfrm>
              <a:off x="1136650" y="4824413"/>
              <a:ext cx="6691313" cy="1096962"/>
              <a:chOff x="524" y="3039"/>
              <a:chExt cx="4215" cy="691"/>
            </a:xfrm>
          </p:grpSpPr>
          <p:grpSp>
            <p:nvGrpSpPr>
              <p:cNvPr id="15419" name="Group 55"/>
              <p:cNvGrpSpPr>
                <a:grpSpLocks/>
              </p:cNvGrpSpPr>
              <p:nvPr/>
            </p:nvGrpSpPr>
            <p:grpSpPr bwMode="auto">
              <a:xfrm>
                <a:off x="1456" y="3049"/>
                <a:ext cx="692" cy="198"/>
                <a:chOff x="1715" y="3087"/>
                <a:chExt cx="602" cy="209"/>
              </a:xfrm>
            </p:grpSpPr>
            <p:grpSp>
              <p:nvGrpSpPr>
                <p:cNvPr id="15439" name="Group 56"/>
                <p:cNvGrpSpPr>
                  <a:grpSpLocks/>
                </p:cNvGrpSpPr>
                <p:nvPr/>
              </p:nvGrpSpPr>
              <p:grpSpPr bwMode="auto">
                <a:xfrm>
                  <a:off x="1715" y="3087"/>
                  <a:ext cx="282" cy="209"/>
                  <a:chOff x="2330" y="1362"/>
                  <a:chExt cx="295" cy="174"/>
                </a:xfrm>
              </p:grpSpPr>
              <p:sp>
                <p:nvSpPr>
                  <p:cNvPr id="15443" name="WordArt 57"/>
                  <p:cNvSpPr>
                    <a:spLocks noChangeArrowheads="1" noChangeShapeType="1" noTextEdit="1"/>
                  </p:cNvSpPr>
                  <p:nvPr/>
                </p:nvSpPr>
                <p:spPr bwMode="auto">
                  <a:xfrm>
                    <a:off x="2442" y="1383"/>
                    <a:ext cx="183" cy="15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5444" name="WordArt 58"/>
                  <p:cNvSpPr>
                    <a:spLocks noChangeArrowheads="1" noChangeShapeType="1" noTextEdit="1"/>
                  </p:cNvSpPr>
                  <p:nvPr/>
                </p:nvSpPr>
                <p:spPr bwMode="auto">
                  <a:xfrm>
                    <a:off x="2330" y="1362"/>
                    <a:ext cx="90" cy="174"/>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15440" name="Group 59"/>
                <p:cNvGrpSpPr>
                  <a:grpSpLocks/>
                </p:cNvGrpSpPr>
                <p:nvPr/>
              </p:nvGrpSpPr>
              <p:grpSpPr bwMode="auto">
                <a:xfrm>
                  <a:off x="2001" y="3093"/>
                  <a:ext cx="316" cy="202"/>
                  <a:chOff x="1453" y="1712"/>
                  <a:chExt cx="245" cy="136"/>
                </a:xfrm>
              </p:grpSpPr>
              <p:sp>
                <p:nvSpPr>
                  <p:cNvPr id="15441" name="WordArt 60"/>
                  <p:cNvSpPr>
                    <a:spLocks noChangeArrowheads="1" noChangeShapeType="1" noTextEdit="1"/>
                  </p:cNvSpPr>
                  <p:nvPr/>
                </p:nvSpPr>
                <p:spPr bwMode="auto">
                  <a:xfrm>
                    <a:off x="1617" y="1712"/>
                    <a:ext cx="81" cy="13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宋体"/>
                        <a:ea typeface="宋体"/>
                      </a:rPr>
                      <a:t>0</a:t>
                    </a:r>
                    <a:endParaRPr lang="zh-CN" altLang="en-US" sz="1400" kern="10">
                      <a:ln w="9525">
                        <a:solidFill>
                          <a:srgbClr val="000000"/>
                        </a:solidFill>
                        <a:round/>
                        <a:headEnd/>
                        <a:tailEnd/>
                      </a:ln>
                      <a:latin typeface="宋体"/>
                      <a:ea typeface="宋体"/>
                    </a:endParaRPr>
                  </a:p>
                </p:txBody>
              </p:sp>
              <p:sp>
                <p:nvSpPr>
                  <p:cNvPr id="15442" name="Freeform 61"/>
                  <p:cNvSpPr>
                    <a:spLocks/>
                  </p:cNvSpPr>
                  <p:nvPr/>
                </p:nvSpPr>
                <p:spPr bwMode="auto">
                  <a:xfrm flipH="1">
                    <a:off x="1453" y="1743"/>
                    <a:ext cx="109" cy="85"/>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grpSp>
          <p:grpSp>
            <p:nvGrpSpPr>
              <p:cNvPr id="15420" name="Group 62"/>
              <p:cNvGrpSpPr>
                <a:grpSpLocks/>
              </p:cNvGrpSpPr>
              <p:nvPr/>
            </p:nvGrpSpPr>
            <p:grpSpPr bwMode="auto">
              <a:xfrm>
                <a:off x="4079" y="3039"/>
                <a:ext cx="658" cy="225"/>
                <a:chOff x="4202" y="3100"/>
                <a:chExt cx="658" cy="225"/>
              </a:xfrm>
            </p:grpSpPr>
            <p:sp>
              <p:nvSpPr>
                <p:cNvPr id="15434" name="WordArt 63"/>
                <p:cNvSpPr>
                  <a:spLocks noChangeArrowheads="1" noChangeShapeType="1" noTextEdit="1"/>
                </p:cNvSpPr>
                <p:nvPr/>
              </p:nvSpPr>
              <p:spPr bwMode="auto">
                <a:xfrm>
                  <a:off x="4249" y="3120"/>
                  <a:ext cx="244" cy="203"/>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15435" name="WordArt 64"/>
                <p:cNvSpPr>
                  <a:spLocks noChangeArrowheads="1" noChangeShapeType="1" noTextEdit="1"/>
                </p:cNvSpPr>
                <p:nvPr/>
              </p:nvSpPr>
              <p:spPr bwMode="auto">
                <a:xfrm>
                  <a:off x="4202" y="3100"/>
                  <a:ext cx="99" cy="225"/>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nvGrpSpPr>
                <p:cNvPr id="15436" name="Group 65"/>
                <p:cNvGrpSpPr>
                  <a:grpSpLocks/>
                </p:cNvGrpSpPr>
                <p:nvPr/>
              </p:nvGrpSpPr>
              <p:grpSpPr bwMode="auto">
                <a:xfrm>
                  <a:off x="4543" y="3122"/>
                  <a:ext cx="317" cy="202"/>
                  <a:chOff x="1453" y="1712"/>
                  <a:chExt cx="245" cy="136"/>
                </a:xfrm>
              </p:grpSpPr>
              <p:sp>
                <p:nvSpPr>
                  <p:cNvPr id="15437" name="WordArt 66"/>
                  <p:cNvSpPr>
                    <a:spLocks noChangeArrowheads="1" noChangeShapeType="1" noTextEdit="1"/>
                  </p:cNvSpPr>
                  <p:nvPr/>
                </p:nvSpPr>
                <p:spPr bwMode="auto">
                  <a:xfrm>
                    <a:off x="1617" y="1712"/>
                    <a:ext cx="81" cy="13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宋体"/>
                        <a:ea typeface="宋体"/>
                      </a:rPr>
                      <a:t>0</a:t>
                    </a:r>
                    <a:endParaRPr lang="zh-CN" altLang="en-US" sz="1400" kern="10">
                      <a:ln w="9525">
                        <a:solidFill>
                          <a:srgbClr val="000000"/>
                        </a:solidFill>
                        <a:round/>
                        <a:headEnd/>
                        <a:tailEnd/>
                      </a:ln>
                      <a:latin typeface="宋体"/>
                      <a:ea typeface="宋体"/>
                    </a:endParaRPr>
                  </a:p>
                </p:txBody>
              </p:sp>
              <p:sp>
                <p:nvSpPr>
                  <p:cNvPr id="15438" name="Freeform 67"/>
                  <p:cNvSpPr>
                    <a:spLocks/>
                  </p:cNvSpPr>
                  <p:nvPr/>
                </p:nvSpPr>
                <p:spPr bwMode="auto">
                  <a:xfrm flipH="1">
                    <a:off x="1453" y="1743"/>
                    <a:ext cx="109" cy="85"/>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grpSp>
          <p:grpSp>
            <p:nvGrpSpPr>
              <p:cNvPr id="15421" name="Group 68"/>
              <p:cNvGrpSpPr>
                <a:grpSpLocks/>
              </p:cNvGrpSpPr>
              <p:nvPr/>
            </p:nvGrpSpPr>
            <p:grpSpPr bwMode="auto">
              <a:xfrm>
                <a:off x="1622" y="3511"/>
                <a:ext cx="692" cy="198"/>
                <a:chOff x="1787" y="3673"/>
                <a:chExt cx="692" cy="198"/>
              </a:xfrm>
            </p:grpSpPr>
            <p:grpSp>
              <p:nvGrpSpPr>
                <p:cNvPr id="15429" name="Group 69"/>
                <p:cNvGrpSpPr>
                  <a:grpSpLocks/>
                </p:cNvGrpSpPr>
                <p:nvPr/>
              </p:nvGrpSpPr>
              <p:grpSpPr bwMode="auto">
                <a:xfrm>
                  <a:off x="1787" y="3673"/>
                  <a:ext cx="324" cy="198"/>
                  <a:chOff x="2330" y="1362"/>
                  <a:chExt cx="295" cy="174"/>
                </a:xfrm>
              </p:grpSpPr>
              <p:sp>
                <p:nvSpPr>
                  <p:cNvPr id="15432" name="WordArt 70"/>
                  <p:cNvSpPr>
                    <a:spLocks noChangeArrowheads="1" noChangeShapeType="1" noTextEdit="1"/>
                  </p:cNvSpPr>
                  <p:nvPr/>
                </p:nvSpPr>
                <p:spPr bwMode="auto">
                  <a:xfrm>
                    <a:off x="2442" y="1383"/>
                    <a:ext cx="183" cy="15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5433" name="WordArt 71"/>
                  <p:cNvSpPr>
                    <a:spLocks noChangeArrowheads="1" noChangeShapeType="1" noTextEdit="1"/>
                  </p:cNvSpPr>
                  <p:nvPr/>
                </p:nvSpPr>
                <p:spPr bwMode="auto">
                  <a:xfrm>
                    <a:off x="2330" y="1362"/>
                    <a:ext cx="90" cy="174"/>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15430" name="WordArt 72"/>
                <p:cNvSpPr>
                  <a:spLocks noChangeArrowheads="1" noChangeShapeType="1" noTextEdit="1"/>
                </p:cNvSpPr>
                <p:nvPr/>
              </p:nvSpPr>
              <p:spPr bwMode="auto">
                <a:xfrm>
                  <a:off x="2359" y="3679"/>
                  <a:ext cx="120" cy="19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宋体"/>
                      <a:ea typeface="宋体"/>
                    </a:rPr>
                    <a:t>0</a:t>
                  </a:r>
                  <a:endParaRPr lang="zh-CN" altLang="en-US" sz="1400" kern="10">
                    <a:ln w="9525">
                      <a:solidFill>
                        <a:srgbClr val="000000"/>
                      </a:solidFill>
                      <a:round/>
                      <a:headEnd/>
                      <a:tailEnd/>
                    </a:ln>
                    <a:latin typeface="宋体"/>
                    <a:ea typeface="宋体"/>
                  </a:endParaRPr>
                </a:p>
              </p:txBody>
            </p:sp>
            <p:sp>
              <p:nvSpPr>
                <p:cNvPr id="15431" name="Freeform 73"/>
                <p:cNvSpPr>
                  <a:spLocks/>
                </p:cNvSpPr>
                <p:nvPr/>
              </p:nvSpPr>
              <p:spPr bwMode="auto">
                <a:xfrm>
                  <a:off x="2116" y="3723"/>
                  <a:ext cx="161" cy="119"/>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grpSp>
            <p:nvGrpSpPr>
              <p:cNvPr id="15422" name="Group 74"/>
              <p:cNvGrpSpPr>
                <a:grpSpLocks/>
              </p:cNvGrpSpPr>
              <p:nvPr/>
            </p:nvGrpSpPr>
            <p:grpSpPr bwMode="auto">
              <a:xfrm>
                <a:off x="4081" y="3505"/>
                <a:ext cx="658" cy="225"/>
                <a:chOff x="4138" y="3599"/>
                <a:chExt cx="658" cy="225"/>
              </a:xfrm>
            </p:grpSpPr>
            <p:sp>
              <p:nvSpPr>
                <p:cNvPr id="15425" name="WordArt 75"/>
                <p:cNvSpPr>
                  <a:spLocks noChangeArrowheads="1" noChangeShapeType="1" noTextEdit="1"/>
                </p:cNvSpPr>
                <p:nvPr/>
              </p:nvSpPr>
              <p:spPr bwMode="auto">
                <a:xfrm>
                  <a:off x="4185" y="3619"/>
                  <a:ext cx="244" cy="203"/>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15426" name="WordArt 76"/>
                <p:cNvSpPr>
                  <a:spLocks noChangeArrowheads="1" noChangeShapeType="1" noTextEdit="1"/>
                </p:cNvSpPr>
                <p:nvPr/>
              </p:nvSpPr>
              <p:spPr bwMode="auto">
                <a:xfrm>
                  <a:off x="4138" y="3599"/>
                  <a:ext cx="99" cy="225"/>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sp>
              <p:nvSpPr>
                <p:cNvPr id="15427" name="WordArt 77"/>
                <p:cNvSpPr>
                  <a:spLocks noChangeArrowheads="1" noChangeShapeType="1" noTextEdit="1"/>
                </p:cNvSpPr>
                <p:nvPr/>
              </p:nvSpPr>
              <p:spPr bwMode="auto">
                <a:xfrm>
                  <a:off x="4691" y="3621"/>
                  <a:ext cx="105" cy="20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宋体"/>
                      <a:ea typeface="宋体"/>
                    </a:rPr>
                    <a:t>0</a:t>
                  </a:r>
                  <a:endParaRPr lang="zh-CN" altLang="en-US" sz="1400" kern="10">
                    <a:ln w="9525">
                      <a:solidFill>
                        <a:srgbClr val="000000"/>
                      </a:solidFill>
                      <a:round/>
                      <a:headEnd/>
                      <a:tailEnd/>
                    </a:ln>
                    <a:latin typeface="宋体"/>
                    <a:ea typeface="宋体"/>
                  </a:endParaRPr>
                </a:p>
              </p:txBody>
            </p:sp>
            <p:sp>
              <p:nvSpPr>
                <p:cNvPr id="15428" name="Freeform 78"/>
                <p:cNvSpPr>
                  <a:spLocks/>
                </p:cNvSpPr>
                <p:nvPr/>
              </p:nvSpPr>
              <p:spPr bwMode="auto">
                <a:xfrm>
                  <a:off x="4479" y="3667"/>
                  <a:ext cx="141" cy="12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sp>
            <p:nvSpPr>
              <p:cNvPr id="15423" name="WordArt 79"/>
              <p:cNvSpPr>
                <a:spLocks noChangeArrowheads="1" noChangeShapeType="1" noTextEdit="1"/>
              </p:cNvSpPr>
              <p:nvPr/>
            </p:nvSpPr>
            <p:spPr bwMode="auto">
              <a:xfrm>
                <a:off x="524" y="3047"/>
                <a:ext cx="3457" cy="21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气体膨胀        ，系统对外做正功</a:t>
                </a:r>
              </a:p>
            </p:txBody>
          </p:sp>
          <p:sp>
            <p:nvSpPr>
              <p:cNvPr id="15424" name="WordArt 80"/>
              <p:cNvSpPr>
                <a:spLocks noChangeArrowheads="1" noChangeShapeType="1" noTextEdit="1"/>
              </p:cNvSpPr>
              <p:nvPr/>
            </p:nvSpPr>
            <p:spPr bwMode="auto">
              <a:xfrm>
                <a:off x="558" y="3503"/>
                <a:ext cx="3418" cy="224"/>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气体被压缩         ，系统对外做负功</a:t>
                </a:r>
              </a:p>
            </p:txBody>
          </p:sp>
        </p:grpSp>
        <p:sp>
          <p:nvSpPr>
            <p:cNvPr id="2" name="矩形 1"/>
            <p:cNvSpPr/>
            <p:nvPr/>
          </p:nvSpPr>
          <p:spPr>
            <a:xfrm>
              <a:off x="4423951" y="6120747"/>
              <a:ext cx="2350323" cy="461665"/>
            </a:xfrm>
            <a:prstGeom prst="rect">
              <a:avLst/>
            </a:prstGeom>
          </p:spPr>
          <p:txBody>
            <a:bodyPr wrap="none">
              <a:spAutoFit/>
            </a:bodyPr>
            <a:lstStyle/>
            <a:p>
              <a:r>
                <a:rPr lang="zh-CN" altLang="en-US" sz="2400" b="1" kern="100" dirty="0" smtClean="0">
                  <a:cs typeface="Times New Roman" panose="02020603050405020304" pitchFamily="18" charset="0"/>
                </a:rPr>
                <a:t>外界对系统做功</a:t>
              </a:r>
              <a:endParaRPr lang="zh-CN" altLang="en-US"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71"/>
          <p:cNvSpPr>
            <a:spLocks noGrp="1" noChangeArrowheads="1"/>
          </p:cNvSpPr>
          <p:nvPr>
            <p:ph type="title" idx="4294967295"/>
          </p:nvPr>
        </p:nvSpPr>
        <p:spPr>
          <a:xfrm>
            <a:off x="519113" y="0"/>
            <a:ext cx="8229600" cy="104775"/>
          </a:xfrm>
        </p:spPr>
        <p:txBody>
          <a:bodyPr/>
          <a:lstStyle/>
          <a:p>
            <a:pPr eaLnBrk="1" hangingPunct="1"/>
            <a:r>
              <a:rPr lang="zh-CN" altLang="en-US" sz="700" smtClean="0">
                <a:solidFill>
                  <a:schemeClr val="bg1"/>
                </a:solidFill>
              </a:rPr>
              <a:t>４</a:t>
            </a:r>
          </a:p>
        </p:txBody>
      </p:sp>
      <p:grpSp>
        <p:nvGrpSpPr>
          <p:cNvPr id="2" name="Group 5"/>
          <p:cNvGrpSpPr>
            <a:grpSpLocks/>
          </p:cNvGrpSpPr>
          <p:nvPr/>
        </p:nvGrpSpPr>
        <p:grpSpPr bwMode="auto">
          <a:xfrm>
            <a:off x="1460500" y="4335463"/>
            <a:ext cx="576263" cy="765175"/>
            <a:chOff x="920" y="2731"/>
            <a:chExt cx="363" cy="482"/>
          </a:xfrm>
        </p:grpSpPr>
        <p:grpSp>
          <p:nvGrpSpPr>
            <p:cNvPr id="97745" name="Group 6"/>
            <p:cNvGrpSpPr>
              <a:grpSpLocks/>
            </p:cNvGrpSpPr>
            <p:nvPr/>
          </p:nvGrpSpPr>
          <p:grpSpPr bwMode="auto">
            <a:xfrm rot="693655" flipH="1">
              <a:off x="1061" y="2731"/>
              <a:ext cx="222" cy="313"/>
              <a:chOff x="1281" y="1766"/>
              <a:chExt cx="720" cy="667"/>
            </a:xfrm>
          </p:grpSpPr>
          <p:sp>
            <p:nvSpPr>
              <p:cNvPr id="97747" name="Freeform 7"/>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7748" name="Freeform 8"/>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C0C0C0"/>
              </a:solidFill>
              <a:ln w="9525">
                <a:solidFill>
                  <a:srgbClr val="C0C0C0"/>
                </a:solidFill>
                <a:round/>
                <a:headEnd/>
                <a:tailEnd/>
              </a:ln>
            </p:spPr>
            <p:txBody>
              <a:bodyPr/>
              <a:lstStyle/>
              <a:p>
                <a:endParaRPr lang="zh-CN" altLang="en-US"/>
              </a:p>
            </p:txBody>
          </p:sp>
        </p:grpSp>
        <p:sp>
          <p:nvSpPr>
            <p:cNvPr id="97746" name="Text Box 9"/>
            <p:cNvSpPr txBox="1">
              <a:spLocks noChangeArrowheads="1"/>
            </p:cNvSpPr>
            <p:nvPr/>
          </p:nvSpPr>
          <p:spPr bwMode="auto">
            <a:xfrm>
              <a:off x="920" y="3040"/>
              <a:ext cx="264" cy="173"/>
            </a:xfrm>
            <a:prstGeom prst="rect">
              <a:avLst/>
            </a:prstGeom>
            <a:noFill/>
            <a:ln w="9525">
              <a:noFill/>
              <a:miter lim="800000"/>
              <a:headEnd/>
              <a:tailEnd/>
            </a:ln>
          </p:spPr>
          <p:txBody>
            <a:bodyPr>
              <a:spAutoFit/>
            </a:bodyPr>
            <a:lstStyle/>
            <a:p>
              <a:pPr>
                <a:spcBef>
                  <a:spcPct val="50000"/>
                </a:spcBef>
              </a:pPr>
              <a:r>
                <a:rPr kumimoji="1" lang="zh-CN" altLang="en-US" sz="1200" b="1">
                  <a:solidFill>
                    <a:srgbClr val="969696"/>
                  </a:solidFill>
                  <a:latin typeface="Times New Roman" pitchFamily="18" charset="0"/>
                </a:rPr>
                <a:t>放</a:t>
              </a:r>
            </a:p>
          </p:txBody>
        </p:sp>
      </p:grpSp>
      <p:grpSp>
        <p:nvGrpSpPr>
          <p:cNvPr id="4" name="Group 10"/>
          <p:cNvGrpSpPr>
            <a:grpSpLocks/>
          </p:cNvGrpSpPr>
          <p:nvPr/>
        </p:nvGrpSpPr>
        <p:grpSpPr bwMode="auto">
          <a:xfrm>
            <a:off x="2055813" y="4357688"/>
            <a:ext cx="915987" cy="352425"/>
            <a:chOff x="1295" y="2745"/>
            <a:chExt cx="577" cy="222"/>
          </a:xfrm>
        </p:grpSpPr>
        <p:grpSp>
          <p:nvGrpSpPr>
            <p:cNvPr id="97741" name="Group 11"/>
            <p:cNvGrpSpPr>
              <a:grpSpLocks/>
            </p:cNvGrpSpPr>
            <p:nvPr/>
          </p:nvGrpSpPr>
          <p:grpSpPr bwMode="auto">
            <a:xfrm rot="-3055511">
              <a:off x="1341" y="2699"/>
              <a:ext cx="222" cy="313"/>
              <a:chOff x="1281" y="1766"/>
              <a:chExt cx="720" cy="667"/>
            </a:xfrm>
          </p:grpSpPr>
          <p:sp>
            <p:nvSpPr>
              <p:cNvPr id="97743" name="Freeform 1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7744" name="Freeform 1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DDDDDD"/>
              </a:solidFill>
              <a:ln w="9525">
                <a:noFill/>
                <a:round/>
                <a:headEnd/>
                <a:tailEnd/>
              </a:ln>
            </p:spPr>
            <p:txBody>
              <a:bodyPr/>
              <a:lstStyle/>
              <a:p>
                <a:endParaRPr lang="zh-CN" altLang="en-US"/>
              </a:p>
            </p:txBody>
          </p:sp>
        </p:grpSp>
        <p:sp>
          <p:nvSpPr>
            <p:cNvPr id="97742" name="Text Box 14"/>
            <p:cNvSpPr txBox="1">
              <a:spLocks noChangeArrowheads="1"/>
            </p:cNvSpPr>
            <p:nvPr/>
          </p:nvSpPr>
          <p:spPr bwMode="auto">
            <a:xfrm>
              <a:off x="1608" y="2776"/>
              <a:ext cx="264" cy="173"/>
            </a:xfrm>
            <a:prstGeom prst="rect">
              <a:avLst/>
            </a:prstGeom>
            <a:noFill/>
            <a:ln w="9525">
              <a:noFill/>
              <a:miter lim="800000"/>
              <a:headEnd/>
              <a:tailEnd/>
            </a:ln>
          </p:spPr>
          <p:txBody>
            <a:bodyPr>
              <a:spAutoFit/>
            </a:bodyPr>
            <a:lstStyle/>
            <a:p>
              <a:pPr>
                <a:spcBef>
                  <a:spcPct val="50000"/>
                </a:spcBef>
              </a:pPr>
              <a:r>
                <a:rPr kumimoji="1" lang="zh-CN" altLang="en-US" sz="1200" b="1">
                  <a:solidFill>
                    <a:srgbClr val="969696"/>
                  </a:solidFill>
                  <a:latin typeface="Times New Roman" pitchFamily="18" charset="0"/>
                </a:rPr>
                <a:t>放</a:t>
              </a:r>
            </a:p>
          </p:txBody>
        </p:sp>
      </p:grpSp>
      <p:grpSp>
        <p:nvGrpSpPr>
          <p:cNvPr id="6" name="Group 15"/>
          <p:cNvGrpSpPr>
            <a:grpSpLocks/>
          </p:cNvGrpSpPr>
          <p:nvPr/>
        </p:nvGrpSpPr>
        <p:grpSpPr bwMode="auto">
          <a:xfrm>
            <a:off x="1397000" y="3814763"/>
            <a:ext cx="652463" cy="650875"/>
            <a:chOff x="872" y="2403"/>
            <a:chExt cx="411" cy="410"/>
          </a:xfrm>
        </p:grpSpPr>
        <p:grpSp>
          <p:nvGrpSpPr>
            <p:cNvPr id="97737" name="Group 16"/>
            <p:cNvGrpSpPr>
              <a:grpSpLocks/>
            </p:cNvGrpSpPr>
            <p:nvPr/>
          </p:nvGrpSpPr>
          <p:grpSpPr bwMode="auto">
            <a:xfrm rot="693655" flipH="1">
              <a:off x="1061" y="2403"/>
              <a:ext cx="222" cy="313"/>
              <a:chOff x="1281" y="1766"/>
              <a:chExt cx="720" cy="667"/>
            </a:xfrm>
          </p:grpSpPr>
          <p:sp>
            <p:nvSpPr>
              <p:cNvPr id="97739" name="Freeform 17"/>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7740" name="Freeform 18"/>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C0C0C0"/>
              </a:solidFill>
              <a:ln w="9525">
                <a:solidFill>
                  <a:srgbClr val="C0C0C0"/>
                </a:solidFill>
                <a:round/>
                <a:headEnd/>
                <a:tailEnd/>
              </a:ln>
            </p:spPr>
            <p:txBody>
              <a:bodyPr/>
              <a:lstStyle/>
              <a:p>
                <a:endParaRPr lang="zh-CN" altLang="en-US"/>
              </a:p>
            </p:txBody>
          </p:sp>
        </p:grpSp>
        <p:sp>
          <p:nvSpPr>
            <p:cNvPr id="97738" name="Text Box 19"/>
            <p:cNvSpPr txBox="1">
              <a:spLocks noChangeArrowheads="1"/>
            </p:cNvSpPr>
            <p:nvPr/>
          </p:nvSpPr>
          <p:spPr bwMode="auto">
            <a:xfrm>
              <a:off x="872" y="2640"/>
              <a:ext cx="264" cy="173"/>
            </a:xfrm>
            <a:prstGeom prst="rect">
              <a:avLst/>
            </a:prstGeom>
            <a:noFill/>
            <a:ln w="9525">
              <a:noFill/>
              <a:miter lim="800000"/>
              <a:headEnd/>
              <a:tailEnd/>
            </a:ln>
          </p:spPr>
          <p:txBody>
            <a:bodyPr>
              <a:spAutoFit/>
            </a:bodyPr>
            <a:lstStyle/>
            <a:p>
              <a:pPr>
                <a:spcBef>
                  <a:spcPct val="50000"/>
                </a:spcBef>
              </a:pPr>
              <a:r>
                <a:rPr kumimoji="1" lang="zh-CN" altLang="en-US" sz="1200" b="1">
                  <a:solidFill>
                    <a:srgbClr val="969696"/>
                  </a:solidFill>
                  <a:latin typeface="Times New Roman" pitchFamily="18" charset="0"/>
                </a:rPr>
                <a:t>吸</a:t>
              </a:r>
            </a:p>
          </p:txBody>
        </p:sp>
      </p:grpSp>
      <p:grpSp>
        <p:nvGrpSpPr>
          <p:cNvPr id="8" name="Group 20"/>
          <p:cNvGrpSpPr>
            <a:grpSpLocks/>
          </p:cNvGrpSpPr>
          <p:nvPr/>
        </p:nvGrpSpPr>
        <p:grpSpPr bwMode="auto">
          <a:xfrm>
            <a:off x="808038" y="3675063"/>
            <a:ext cx="779462" cy="587375"/>
            <a:chOff x="517" y="2315"/>
            <a:chExt cx="491" cy="370"/>
          </a:xfrm>
        </p:grpSpPr>
        <p:grpSp>
          <p:nvGrpSpPr>
            <p:cNvPr id="97733" name="Group 21"/>
            <p:cNvGrpSpPr>
              <a:grpSpLocks/>
            </p:cNvGrpSpPr>
            <p:nvPr/>
          </p:nvGrpSpPr>
          <p:grpSpPr bwMode="auto">
            <a:xfrm rot="-693655">
              <a:off x="517" y="2315"/>
              <a:ext cx="222" cy="313"/>
              <a:chOff x="1281" y="1766"/>
              <a:chExt cx="720" cy="667"/>
            </a:xfrm>
          </p:grpSpPr>
          <p:sp>
            <p:nvSpPr>
              <p:cNvPr id="97735" name="Freeform 2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7736" name="Freeform 2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C0C0C0"/>
              </a:solidFill>
              <a:ln w="9525">
                <a:solidFill>
                  <a:srgbClr val="C0C0C0"/>
                </a:solidFill>
                <a:round/>
                <a:headEnd/>
                <a:tailEnd/>
              </a:ln>
            </p:spPr>
            <p:txBody>
              <a:bodyPr/>
              <a:lstStyle/>
              <a:p>
                <a:endParaRPr lang="zh-CN" altLang="en-US"/>
              </a:p>
            </p:txBody>
          </p:sp>
        </p:grpSp>
        <p:sp>
          <p:nvSpPr>
            <p:cNvPr id="97734" name="Text Box 24"/>
            <p:cNvSpPr txBox="1">
              <a:spLocks noChangeArrowheads="1"/>
            </p:cNvSpPr>
            <p:nvPr/>
          </p:nvSpPr>
          <p:spPr bwMode="auto">
            <a:xfrm>
              <a:off x="744" y="2512"/>
              <a:ext cx="264" cy="173"/>
            </a:xfrm>
            <a:prstGeom prst="rect">
              <a:avLst/>
            </a:prstGeom>
            <a:noFill/>
            <a:ln w="9525">
              <a:noFill/>
              <a:miter lim="800000"/>
              <a:headEnd/>
              <a:tailEnd/>
            </a:ln>
          </p:spPr>
          <p:txBody>
            <a:bodyPr>
              <a:spAutoFit/>
            </a:bodyPr>
            <a:lstStyle/>
            <a:p>
              <a:pPr>
                <a:spcBef>
                  <a:spcPct val="50000"/>
                </a:spcBef>
              </a:pPr>
              <a:r>
                <a:rPr kumimoji="1" lang="zh-CN" altLang="en-US" sz="1200" b="1">
                  <a:solidFill>
                    <a:srgbClr val="969696"/>
                  </a:solidFill>
                  <a:latin typeface="Times New Roman" pitchFamily="18" charset="0"/>
                </a:rPr>
                <a:t>吸</a:t>
              </a:r>
            </a:p>
          </p:txBody>
        </p:sp>
      </p:grpSp>
      <p:sp>
        <p:nvSpPr>
          <p:cNvPr id="97287" name="Rectangle 25"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7288" name="Rectangle 26"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7289" name="Rectangle 27" descr="水滴"/>
          <p:cNvSpPr>
            <a:spLocks noChangeArrowheads="1"/>
          </p:cNvSpPr>
          <p:nvPr/>
        </p:nvSpPr>
        <p:spPr bwMode="auto">
          <a:xfrm>
            <a:off x="3054350" y="0"/>
            <a:ext cx="52388"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10" name="Group 28"/>
          <p:cNvGrpSpPr>
            <a:grpSpLocks/>
          </p:cNvGrpSpPr>
          <p:nvPr/>
        </p:nvGrpSpPr>
        <p:grpSpPr bwMode="auto">
          <a:xfrm>
            <a:off x="200025" y="304800"/>
            <a:ext cx="2776538" cy="2719388"/>
            <a:chOff x="126" y="192"/>
            <a:chExt cx="1749" cy="1713"/>
          </a:xfrm>
        </p:grpSpPr>
        <p:grpSp>
          <p:nvGrpSpPr>
            <p:cNvPr id="97701" name="Group 29"/>
            <p:cNvGrpSpPr>
              <a:grpSpLocks/>
            </p:cNvGrpSpPr>
            <p:nvPr/>
          </p:nvGrpSpPr>
          <p:grpSpPr bwMode="auto">
            <a:xfrm>
              <a:off x="787" y="192"/>
              <a:ext cx="420" cy="252"/>
              <a:chOff x="127" y="728"/>
              <a:chExt cx="437" cy="256"/>
            </a:xfrm>
          </p:grpSpPr>
          <p:sp>
            <p:nvSpPr>
              <p:cNvPr id="97731" name="Oval 30"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97732" name="WordArt 31"/>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sp>
          <p:nvSpPr>
            <p:cNvPr id="97702" name="Text Box 32"/>
            <p:cNvSpPr txBox="1">
              <a:spLocks noChangeArrowheads="1"/>
            </p:cNvSpPr>
            <p:nvPr/>
          </p:nvSpPr>
          <p:spPr bwMode="auto">
            <a:xfrm>
              <a:off x="542" y="510"/>
              <a:ext cx="1077"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斯特林循环</a:t>
              </a:r>
            </a:p>
          </p:txBody>
        </p:sp>
        <p:grpSp>
          <p:nvGrpSpPr>
            <p:cNvPr id="97703" name="Group 33"/>
            <p:cNvGrpSpPr>
              <a:grpSpLocks/>
            </p:cNvGrpSpPr>
            <p:nvPr/>
          </p:nvGrpSpPr>
          <p:grpSpPr bwMode="auto">
            <a:xfrm>
              <a:off x="126" y="547"/>
              <a:ext cx="1749" cy="1358"/>
              <a:chOff x="126" y="609"/>
              <a:chExt cx="1749" cy="1358"/>
            </a:xfrm>
          </p:grpSpPr>
          <p:sp>
            <p:nvSpPr>
              <p:cNvPr id="97704" name="Line 34"/>
              <p:cNvSpPr>
                <a:spLocks noChangeShapeType="1"/>
              </p:cNvSpPr>
              <p:nvPr/>
            </p:nvSpPr>
            <p:spPr bwMode="auto">
              <a:xfrm flipV="1">
                <a:off x="391" y="707"/>
                <a:ext cx="0" cy="1022"/>
              </a:xfrm>
              <a:prstGeom prst="line">
                <a:avLst/>
              </a:prstGeom>
              <a:noFill/>
              <a:ln w="19050">
                <a:solidFill>
                  <a:schemeClr val="tx1"/>
                </a:solidFill>
                <a:round/>
                <a:headEnd/>
                <a:tailEnd type="triangle" w="sm" len="med"/>
              </a:ln>
            </p:spPr>
            <p:txBody>
              <a:bodyPr/>
              <a:lstStyle/>
              <a:p>
                <a:endParaRPr lang="zh-CN" altLang="en-US"/>
              </a:p>
            </p:txBody>
          </p:sp>
          <p:sp>
            <p:nvSpPr>
              <p:cNvPr id="97705" name="Line 35"/>
              <p:cNvSpPr>
                <a:spLocks noChangeShapeType="1"/>
              </p:cNvSpPr>
              <p:nvPr/>
            </p:nvSpPr>
            <p:spPr bwMode="auto">
              <a:xfrm>
                <a:off x="380" y="1717"/>
                <a:ext cx="1418" cy="0"/>
              </a:xfrm>
              <a:prstGeom prst="line">
                <a:avLst/>
              </a:prstGeom>
              <a:noFill/>
              <a:ln w="19050">
                <a:solidFill>
                  <a:schemeClr val="tx1"/>
                </a:solidFill>
                <a:round/>
                <a:headEnd/>
                <a:tailEnd type="triangle" w="sm" len="med"/>
              </a:ln>
            </p:spPr>
            <p:txBody>
              <a:bodyPr/>
              <a:lstStyle/>
              <a:p>
                <a:endParaRPr lang="zh-CN" altLang="en-US"/>
              </a:p>
            </p:txBody>
          </p:sp>
          <p:grpSp>
            <p:nvGrpSpPr>
              <p:cNvPr id="97706" name="Group 36"/>
              <p:cNvGrpSpPr>
                <a:grpSpLocks/>
              </p:cNvGrpSpPr>
              <p:nvPr/>
            </p:nvGrpSpPr>
            <p:grpSpPr bwMode="auto">
              <a:xfrm>
                <a:off x="389" y="1034"/>
                <a:ext cx="1034" cy="476"/>
                <a:chOff x="389" y="1099"/>
                <a:chExt cx="1100" cy="476"/>
              </a:xfrm>
            </p:grpSpPr>
            <p:sp>
              <p:nvSpPr>
                <p:cNvPr id="97729" name="Line 37"/>
                <p:cNvSpPr>
                  <a:spLocks noChangeShapeType="1"/>
                </p:cNvSpPr>
                <p:nvPr/>
              </p:nvSpPr>
              <p:spPr bwMode="auto">
                <a:xfrm>
                  <a:off x="391" y="1099"/>
                  <a:ext cx="1098" cy="0"/>
                </a:xfrm>
                <a:prstGeom prst="line">
                  <a:avLst/>
                </a:prstGeom>
                <a:noFill/>
                <a:ln w="3175">
                  <a:solidFill>
                    <a:schemeClr val="folHlink"/>
                  </a:solidFill>
                  <a:prstDash val="dash"/>
                  <a:round/>
                  <a:headEnd/>
                  <a:tailEnd/>
                </a:ln>
              </p:spPr>
              <p:txBody>
                <a:bodyPr/>
                <a:lstStyle/>
                <a:p>
                  <a:endParaRPr lang="zh-CN" altLang="en-US"/>
                </a:p>
              </p:txBody>
            </p:sp>
            <p:sp>
              <p:nvSpPr>
                <p:cNvPr id="97730" name="Line 38"/>
                <p:cNvSpPr>
                  <a:spLocks noChangeShapeType="1"/>
                </p:cNvSpPr>
                <p:nvPr/>
              </p:nvSpPr>
              <p:spPr bwMode="auto">
                <a:xfrm>
                  <a:off x="389" y="1575"/>
                  <a:ext cx="1098" cy="0"/>
                </a:xfrm>
                <a:prstGeom prst="line">
                  <a:avLst/>
                </a:prstGeom>
                <a:noFill/>
                <a:ln w="3175">
                  <a:solidFill>
                    <a:schemeClr val="folHlink"/>
                  </a:solidFill>
                  <a:prstDash val="dash"/>
                  <a:round/>
                  <a:headEnd/>
                  <a:tailEnd/>
                </a:ln>
              </p:spPr>
              <p:txBody>
                <a:bodyPr/>
                <a:lstStyle/>
                <a:p>
                  <a:endParaRPr lang="zh-CN" altLang="en-US"/>
                </a:p>
              </p:txBody>
            </p:sp>
          </p:grpSp>
          <p:grpSp>
            <p:nvGrpSpPr>
              <p:cNvPr id="97707" name="Group 39"/>
              <p:cNvGrpSpPr>
                <a:grpSpLocks/>
              </p:cNvGrpSpPr>
              <p:nvPr/>
            </p:nvGrpSpPr>
            <p:grpSpPr bwMode="auto">
              <a:xfrm>
                <a:off x="609" y="1031"/>
                <a:ext cx="802" cy="697"/>
                <a:chOff x="609" y="1096"/>
                <a:chExt cx="802" cy="697"/>
              </a:xfrm>
            </p:grpSpPr>
            <p:sp>
              <p:nvSpPr>
                <p:cNvPr id="97727" name="Line 40"/>
                <p:cNvSpPr>
                  <a:spLocks noChangeShapeType="1"/>
                </p:cNvSpPr>
                <p:nvPr/>
              </p:nvSpPr>
              <p:spPr bwMode="auto">
                <a:xfrm>
                  <a:off x="609" y="1098"/>
                  <a:ext cx="0" cy="695"/>
                </a:xfrm>
                <a:prstGeom prst="line">
                  <a:avLst/>
                </a:prstGeom>
                <a:noFill/>
                <a:ln w="3175">
                  <a:solidFill>
                    <a:schemeClr val="folHlink"/>
                  </a:solidFill>
                  <a:prstDash val="dash"/>
                  <a:round/>
                  <a:headEnd/>
                  <a:tailEnd/>
                </a:ln>
              </p:spPr>
              <p:txBody>
                <a:bodyPr/>
                <a:lstStyle/>
                <a:p>
                  <a:endParaRPr lang="zh-CN" altLang="en-US"/>
                </a:p>
              </p:txBody>
            </p:sp>
            <p:sp>
              <p:nvSpPr>
                <p:cNvPr id="97728" name="Line 41"/>
                <p:cNvSpPr>
                  <a:spLocks noChangeShapeType="1"/>
                </p:cNvSpPr>
                <p:nvPr/>
              </p:nvSpPr>
              <p:spPr bwMode="auto">
                <a:xfrm>
                  <a:off x="1411" y="1096"/>
                  <a:ext cx="0" cy="695"/>
                </a:xfrm>
                <a:prstGeom prst="line">
                  <a:avLst/>
                </a:prstGeom>
                <a:noFill/>
                <a:ln w="3175">
                  <a:solidFill>
                    <a:schemeClr val="folHlink"/>
                  </a:solidFill>
                  <a:prstDash val="dash"/>
                  <a:round/>
                  <a:headEnd/>
                  <a:tailEnd/>
                </a:ln>
              </p:spPr>
              <p:txBody>
                <a:bodyPr/>
                <a:lstStyle/>
                <a:p>
                  <a:endParaRPr lang="zh-CN" altLang="en-US"/>
                </a:p>
              </p:txBody>
            </p:sp>
          </p:grpSp>
          <p:sp>
            <p:nvSpPr>
              <p:cNvPr id="97708" name="Line 42"/>
              <p:cNvSpPr>
                <a:spLocks noChangeShapeType="1"/>
              </p:cNvSpPr>
              <p:nvPr/>
            </p:nvSpPr>
            <p:spPr bwMode="auto">
              <a:xfrm>
                <a:off x="607" y="1033"/>
                <a:ext cx="812" cy="0"/>
              </a:xfrm>
              <a:prstGeom prst="line">
                <a:avLst/>
              </a:prstGeom>
              <a:noFill/>
              <a:ln w="28575">
                <a:solidFill>
                  <a:srgbClr val="CC0000"/>
                </a:solidFill>
                <a:round/>
                <a:headEnd/>
                <a:tailEnd/>
              </a:ln>
            </p:spPr>
            <p:txBody>
              <a:bodyPr/>
              <a:lstStyle/>
              <a:p>
                <a:endParaRPr lang="zh-CN" altLang="en-US"/>
              </a:p>
            </p:txBody>
          </p:sp>
          <p:sp>
            <p:nvSpPr>
              <p:cNvPr id="97709" name="Line 43"/>
              <p:cNvSpPr>
                <a:spLocks noChangeShapeType="1"/>
              </p:cNvSpPr>
              <p:nvPr/>
            </p:nvSpPr>
            <p:spPr bwMode="auto">
              <a:xfrm>
                <a:off x="607" y="1507"/>
                <a:ext cx="812" cy="0"/>
              </a:xfrm>
              <a:prstGeom prst="line">
                <a:avLst/>
              </a:prstGeom>
              <a:noFill/>
              <a:ln w="28575">
                <a:solidFill>
                  <a:srgbClr val="CC0000"/>
                </a:solidFill>
                <a:round/>
                <a:headEnd/>
                <a:tailEnd/>
              </a:ln>
            </p:spPr>
            <p:txBody>
              <a:bodyPr/>
              <a:lstStyle/>
              <a:p>
                <a:endParaRPr lang="zh-CN" altLang="en-US"/>
              </a:p>
            </p:txBody>
          </p:sp>
          <p:sp>
            <p:nvSpPr>
              <p:cNvPr id="97710" name="Line 44"/>
              <p:cNvSpPr>
                <a:spLocks noChangeShapeType="1"/>
              </p:cNvSpPr>
              <p:nvPr/>
            </p:nvSpPr>
            <p:spPr bwMode="auto">
              <a:xfrm>
                <a:off x="1410" y="1027"/>
                <a:ext cx="0" cy="480"/>
              </a:xfrm>
              <a:prstGeom prst="line">
                <a:avLst/>
              </a:prstGeom>
              <a:noFill/>
              <a:ln w="28575">
                <a:solidFill>
                  <a:schemeClr val="accent2"/>
                </a:solidFill>
                <a:round/>
                <a:headEnd/>
                <a:tailEnd/>
              </a:ln>
            </p:spPr>
            <p:txBody>
              <a:bodyPr/>
              <a:lstStyle/>
              <a:p>
                <a:endParaRPr lang="zh-CN" altLang="en-US"/>
              </a:p>
            </p:txBody>
          </p:sp>
          <p:sp>
            <p:nvSpPr>
              <p:cNvPr id="97711" name="Line 45"/>
              <p:cNvSpPr>
                <a:spLocks noChangeShapeType="1"/>
              </p:cNvSpPr>
              <p:nvPr/>
            </p:nvSpPr>
            <p:spPr bwMode="auto">
              <a:xfrm>
                <a:off x="611" y="1029"/>
                <a:ext cx="0" cy="480"/>
              </a:xfrm>
              <a:prstGeom prst="line">
                <a:avLst/>
              </a:prstGeom>
              <a:noFill/>
              <a:ln w="28575">
                <a:solidFill>
                  <a:schemeClr val="accent2"/>
                </a:solidFill>
                <a:round/>
                <a:headEnd/>
                <a:tailEnd/>
              </a:ln>
            </p:spPr>
            <p:txBody>
              <a:bodyPr/>
              <a:lstStyle/>
              <a:p>
                <a:endParaRPr lang="zh-CN" altLang="en-US"/>
              </a:p>
            </p:txBody>
          </p:sp>
          <p:sp>
            <p:nvSpPr>
              <p:cNvPr id="97712" name="Line 46"/>
              <p:cNvSpPr>
                <a:spLocks noChangeShapeType="1"/>
              </p:cNvSpPr>
              <p:nvPr/>
            </p:nvSpPr>
            <p:spPr bwMode="auto">
              <a:xfrm flipV="1">
                <a:off x="609" y="1216"/>
                <a:ext cx="0" cy="78"/>
              </a:xfrm>
              <a:prstGeom prst="line">
                <a:avLst/>
              </a:prstGeom>
              <a:noFill/>
              <a:ln w="9525">
                <a:solidFill>
                  <a:schemeClr val="accent2"/>
                </a:solidFill>
                <a:round/>
                <a:headEnd/>
                <a:tailEnd type="stealth" w="lg" len="lg"/>
              </a:ln>
            </p:spPr>
            <p:txBody>
              <a:bodyPr/>
              <a:lstStyle/>
              <a:p>
                <a:endParaRPr lang="zh-CN" altLang="en-US"/>
              </a:p>
            </p:txBody>
          </p:sp>
          <p:sp>
            <p:nvSpPr>
              <p:cNvPr id="97713" name="Line 47"/>
              <p:cNvSpPr>
                <a:spLocks noChangeShapeType="1"/>
              </p:cNvSpPr>
              <p:nvPr/>
            </p:nvSpPr>
            <p:spPr bwMode="auto">
              <a:xfrm>
                <a:off x="1410" y="1213"/>
                <a:ext cx="0" cy="78"/>
              </a:xfrm>
              <a:prstGeom prst="line">
                <a:avLst/>
              </a:prstGeom>
              <a:noFill/>
              <a:ln w="9525">
                <a:solidFill>
                  <a:schemeClr val="accent2"/>
                </a:solidFill>
                <a:round/>
                <a:headEnd/>
                <a:tailEnd type="stealth" w="lg" len="lg"/>
              </a:ln>
            </p:spPr>
            <p:txBody>
              <a:bodyPr/>
              <a:lstStyle/>
              <a:p>
                <a:endParaRPr lang="zh-CN" altLang="en-US"/>
              </a:p>
            </p:txBody>
          </p:sp>
          <p:sp>
            <p:nvSpPr>
              <p:cNvPr id="97714" name="Line 48"/>
              <p:cNvSpPr>
                <a:spLocks noChangeShapeType="1"/>
              </p:cNvSpPr>
              <p:nvPr/>
            </p:nvSpPr>
            <p:spPr bwMode="auto">
              <a:xfrm flipH="1">
                <a:off x="948" y="1501"/>
                <a:ext cx="69" cy="3"/>
              </a:xfrm>
              <a:prstGeom prst="line">
                <a:avLst/>
              </a:prstGeom>
              <a:noFill/>
              <a:ln w="9525">
                <a:solidFill>
                  <a:srgbClr val="CC0000"/>
                </a:solidFill>
                <a:round/>
                <a:headEnd/>
                <a:tailEnd type="stealth" w="lg" len="lg"/>
              </a:ln>
            </p:spPr>
            <p:txBody>
              <a:bodyPr/>
              <a:lstStyle/>
              <a:p>
                <a:endParaRPr lang="zh-CN" altLang="en-US"/>
              </a:p>
            </p:txBody>
          </p:sp>
          <p:sp>
            <p:nvSpPr>
              <p:cNvPr id="97715" name="Line 49"/>
              <p:cNvSpPr>
                <a:spLocks noChangeShapeType="1"/>
              </p:cNvSpPr>
              <p:nvPr/>
            </p:nvSpPr>
            <p:spPr bwMode="auto">
              <a:xfrm flipV="1">
                <a:off x="962" y="1033"/>
                <a:ext cx="81" cy="0"/>
              </a:xfrm>
              <a:prstGeom prst="line">
                <a:avLst/>
              </a:prstGeom>
              <a:noFill/>
              <a:ln w="9525">
                <a:solidFill>
                  <a:srgbClr val="CC0000"/>
                </a:solidFill>
                <a:round/>
                <a:headEnd/>
                <a:tailEnd type="stealth" w="lg" len="lg"/>
              </a:ln>
            </p:spPr>
            <p:txBody>
              <a:bodyPr/>
              <a:lstStyle/>
              <a:p>
                <a:endParaRPr lang="zh-CN" altLang="en-US"/>
              </a:p>
            </p:txBody>
          </p:sp>
          <p:sp>
            <p:nvSpPr>
              <p:cNvPr id="97716" name="Text Box 50"/>
              <p:cNvSpPr txBox="1">
                <a:spLocks noChangeArrowheads="1"/>
              </p:cNvSpPr>
              <p:nvPr/>
            </p:nvSpPr>
            <p:spPr bwMode="auto">
              <a:xfrm>
                <a:off x="152" y="609"/>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p>
            </p:txBody>
          </p:sp>
          <p:sp>
            <p:nvSpPr>
              <p:cNvPr id="97717" name="Text Box 51"/>
              <p:cNvSpPr txBox="1">
                <a:spLocks noChangeArrowheads="1"/>
              </p:cNvSpPr>
              <p:nvPr/>
            </p:nvSpPr>
            <p:spPr bwMode="auto">
              <a:xfrm>
                <a:off x="1606" y="1679"/>
                <a:ext cx="26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p>
            </p:txBody>
          </p:sp>
          <p:sp>
            <p:nvSpPr>
              <p:cNvPr id="97718" name="Text Box 52"/>
              <p:cNvSpPr txBox="1">
                <a:spLocks noChangeArrowheads="1"/>
              </p:cNvSpPr>
              <p:nvPr/>
            </p:nvSpPr>
            <p:spPr bwMode="auto">
              <a:xfrm>
                <a:off x="203" y="1670"/>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O</a:t>
                </a:r>
              </a:p>
            </p:txBody>
          </p:sp>
          <p:sp>
            <p:nvSpPr>
              <p:cNvPr id="97719" name="Text Box 53"/>
              <p:cNvSpPr txBox="1">
                <a:spLocks noChangeArrowheads="1"/>
              </p:cNvSpPr>
              <p:nvPr/>
            </p:nvSpPr>
            <p:spPr bwMode="auto">
              <a:xfrm>
                <a:off x="139" y="901"/>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r>
                  <a:rPr kumimoji="1" lang="en-US" altLang="zh-CN" sz="2400" b="1" baseline="-25000">
                    <a:latin typeface="Times New Roman" pitchFamily="18" charset="0"/>
                  </a:rPr>
                  <a:t>1</a:t>
                </a:r>
              </a:p>
            </p:txBody>
          </p:sp>
          <p:sp>
            <p:nvSpPr>
              <p:cNvPr id="97720" name="Text Box 54"/>
              <p:cNvSpPr txBox="1">
                <a:spLocks noChangeArrowheads="1"/>
              </p:cNvSpPr>
              <p:nvPr/>
            </p:nvSpPr>
            <p:spPr bwMode="auto">
              <a:xfrm>
                <a:off x="126" y="1340"/>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r>
                  <a:rPr kumimoji="1" lang="en-US" altLang="zh-CN" sz="2400" b="1" baseline="-25000">
                    <a:latin typeface="Times New Roman" pitchFamily="18" charset="0"/>
                  </a:rPr>
                  <a:t>2</a:t>
                </a:r>
              </a:p>
            </p:txBody>
          </p:sp>
          <p:sp>
            <p:nvSpPr>
              <p:cNvPr id="97721" name="Text Box 55"/>
              <p:cNvSpPr txBox="1">
                <a:spLocks noChangeArrowheads="1"/>
              </p:cNvSpPr>
              <p:nvPr/>
            </p:nvSpPr>
            <p:spPr bwMode="auto">
              <a:xfrm>
                <a:off x="487" y="1673"/>
                <a:ext cx="39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r>
                  <a:rPr kumimoji="1" lang="en-US" altLang="zh-CN" sz="2400" b="1" baseline="-25000">
                    <a:latin typeface="Times New Roman" pitchFamily="18" charset="0"/>
                  </a:rPr>
                  <a:t>1</a:t>
                </a:r>
              </a:p>
            </p:txBody>
          </p:sp>
          <p:sp>
            <p:nvSpPr>
              <p:cNvPr id="97722" name="Text Box 56"/>
              <p:cNvSpPr txBox="1">
                <a:spLocks noChangeArrowheads="1"/>
              </p:cNvSpPr>
              <p:nvPr/>
            </p:nvSpPr>
            <p:spPr bwMode="auto">
              <a:xfrm>
                <a:off x="1255" y="1673"/>
                <a:ext cx="39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r>
                  <a:rPr kumimoji="1" lang="en-US" altLang="zh-CN" sz="2400" b="1" baseline="-25000">
                    <a:latin typeface="Times New Roman" pitchFamily="18" charset="0"/>
                  </a:rPr>
                  <a:t>2</a:t>
                </a:r>
              </a:p>
            </p:txBody>
          </p:sp>
          <p:sp>
            <p:nvSpPr>
              <p:cNvPr id="97723" name="Text Box 57"/>
              <p:cNvSpPr txBox="1">
                <a:spLocks noChangeArrowheads="1"/>
              </p:cNvSpPr>
              <p:nvPr/>
            </p:nvSpPr>
            <p:spPr bwMode="auto">
              <a:xfrm>
                <a:off x="1392" y="1381"/>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a</a:t>
                </a:r>
              </a:p>
            </p:txBody>
          </p:sp>
          <p:sp>
            <p:nvSpPr>
              <p:cNvPr id="97724" name="Text Box 58"/>
              <p:cNvSpPr txBox="1">
                <a:spLocks noChangeArrowheads="1"/>
              </p:cNvSpPr>
              <p:nvPr/>
            </p:nvSpPr>
            <p:spPr bwMode="auto">
              <a:xfrm>
                <a:off x="427" y="1442"/>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b</a:t>
                </a:r>
              </a:p>
            </p:txBody>
          </p:sp>
          <p:sp>
            <p:nvSpPr>
              <p:cNvPr id="97725" name="Text Box 59"/>
              <p:cNvSpPr txBox="1">
                <a:spLocks noChangeArrowheads="1"/>
              </p:cNvSpPr>
              <p:nvPr/>
            </p:nvSpPr>
            <p:spPr bwMode="auto">
              <a:xfrm>
                <a:off x="471" y="781"/>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c</a:t>
                </a:r>
              </a:p>
            </p:txBody>
          </p:sp>
          <p:sp>
            <p:nvSpPr>
              <p:cNvPr id="97726" name="Text Box 60"/>
              <p:cNvSpPr txBox="1">
                <a:spLocks noChangeArrowheads="1"/>
              </p:cNvSpPr>
              <p:nvPr/>
            </p:nvSpPr>
            <p:spPr bwMode="auto">
              <a:xfrm>
                <a:off x="1377" y="795"/>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d</a:t>
                </a:r>
              </a:p>
            </p:txBody>
          </p:sp>
        </p:grpSp>
      </p:grpSp>
      <p:grpSp>
        <p:nvGrpSpPr>
          <p:cNvPr id="15" name="Group 61"/>
          <p:cNvGrpSpPr>
            <a:grpSpLocks/>
          </p:cNvGrpSpPr>
          <p:nvPr/>
        </p:nvGrpSpPr>
        <p:grpSpPr bwMode="auto">
          <a:xfrm>
            <a:off x="273050" y="2554288"/>
            <a:ext cx="2701925" cy="2711450"/>
            <a:chOff x="160" y="1718"/>
            <a:chExt cx="1702" cy="1708"/>
          </a:xfrm>
        </p:grpSpPr>
        <p:sp>
          <p:nvSpPr>
            <p:cNvPr id="97676" name="Text Box 62"/>
            <p:cNvSpPr txBox="1">
              <a:spLocks noChangeArrowheads="1"/>
            </p:cNvSpPr>
            <p:nvPr/>
          </p:nvSpPr>
          <p:spPr bwMode="auto">
            <a:xfrm>
              <a:off x="160" y="1955"/>
              <a:ext cx="316"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p</a:t>
              </a:r>
            </a:p>
          </p:txBody>
        </p:sp>
        <p:sp>
          <p:nvSpPr>
            <p:cNvPr id="97677" name="Arc 63"/>
            <p:cNvSpPr>
              <a:spLocks/>
            </p:cNvSpPr>
            <p:nvPr/>
          </p:nvSpPr>
          <p:spPr bwMode="auto">
            <a:xfrm rot="313239">
              <a:off x="618" y="1718"/>
              <a:ext cx="1117" cy="1112"/>
            </a:xfrm>
            <a:custGeom>
              <a:avLst/>
              <a:gdLst>
                <a:gd name="T0" fmla="*/ 0 w 19009"/>
                <a:gd name="T1" fmla="*/ 0 h 21156"/>
                <a:gd name="T2" fmla="*/ 0 w 19009"/>
                <a:gd name="T3" fmla="*/ 0 h 21156"/>
                <a:gd name="T4" fmla="*/ 0 w 19009"/>
                <a:gd name="T5" fmla="*/ 0 h 21156"/>
                <a:gd name="T6" fmla="*/ 0 60000 65536"/>
                <a:gd name="T7" fmla="*/ 0 60000 65536"/>
                <a:gd name="T8" fmla="*/ 0 60000 65536"/>
                <a:gd name="T9" fmla="*/ 0 w 19009"/>
                <a:gd name="T10" fmla="*/ 0 h 21156"/>
                <a:gd name="T11" fmla="*/ 19009 w 19009"/>
                <a:gd name="T12" fmla="*/ 21156 h 21156"/>
              </a:gdLst>
              <a:ahLst/>
              <a:cxnLst>
                <a:cxn ang="T6">
                  <a:pos x="T0" y="T1"/>
                </a:cxn>
                <a:cxn ang="T7">
                  <a:pos x="T2" y="T3"/>
                </a:cxn>
                <a:cxn ang="T8">
                  <a:pos x="T4" y="T5"/>
                </a:cxn>
              </a:cxnLst>
              <a:rect l="T9" t="T10" r="T11" b="T12"/>
              <a:pathLst>
                <a:path w="19009" h="21156" fill="none" extrusionOk="0">
                  <a:moveTo>
                    <a:pt x="14651" y="21156"/>
                  </a:moveTo>
                  <a:cubicBezTo>
                    <a:pt x="8397" y="19867"/>
                    <a:pt x="3032" y="15877"/>
                    <a:pt x="0" y="10257"/>
                  </a:cubicBezTo>
                </a:path>
                <a:path w="19009" h="21156" stroke="0" extrusionOk="0">
                  <a:moveTo>
                    <a:pt x="14651" y="21156"/>
                  </a:moveTo>
                  <a:cubicBezTo>
                    <a:pt x="8397" y="19867"/>
                    <a:pt x="3032" y="15877"/>
                    <a:pt x="0" y="10257"/>
                  </a:cubicBezTo>
                  <a:lnTo>
                    <a:pt x="19009" y="0"/>
                  </a:lnTo>
                  <a:close/>
                </a:path>
              </a:pathLst>
            </a:custGeom>
            <a:noFill/>
            <a:ln w="28575">
              <a:solidFill>
                <a:srgbClr val="CC0000"/>
              </a:solidFill>
              <a:round/>
              <a:headEnd/>
              <a:tailEnd/>
            </a:ln>
          </p:spPr>
          <p:txBody>
            <a:bodyPr wrap="none" anchor="ctr"/>
            <a:lstStyle/>
            <a:p>
              <a:endParaRPr lang="zh-CN" altLang="en-US"/>
            </a:p>
          </p:txBody>
        </p:sp>
        <p:sp>
          <p:nvSpPr>
            <p:cNvPr id="97678" name="Text Box 64"/>
            <p:cNvSpPr txBox="1">
              <a:spLocks noChangeArrowheads="1"/>
            </p:cNvSpPr>
            <p:nvPr/>
          </p:nvSpPr>
          <p:spPr bwMode="auto">
            <a:xfrm>
              <a:off x="491" y="1964"/>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c</a:t>
              </a:r>
            </a:p>
          </p:txBody>
        </p:sp>
        <p:grpSp>
          <p:nvGrpSpPr>
            <p:cNvPr id="97679" name="Group 65"/>
            <p:cNvGrpSpPr>
              <a:grpSpLocks/>
            </p:cNvGrpSpPr>
            <p:nvPr/>
          </p:nvGrpSpPr>
          <p:grpSpPr bwMode="auto">
            <a:xfrm>
              <a:off x="168" y="2041"/>
              <a:ext cx="1694" cy="1385"/>
              <a:chOff x="168" y="2041"/>
              <a:chExt cx="1694" cy="1385"/>
            </a:xfrm>
          </p:grpSpPr>
          <p:grpSp>
            <p:nvGrpSpPr>
              <p:cNvPr id="97680" name="Group 66"/>
              <p:cNvGrpSpPr>
                <a:grpSpLocks/>
              </p:cNvGrpSpPr>
              <p:nvPr/>
            </p:nvGrpSpPr>
            <p:grpSpPr bwMode="auto">
              <a:xfrm>
                <a:off x="378" y="2041"/>
                <a:ext cx="1424" cy="1109"/>
                <a:chOff x="367" y="1987"/>
                <a:chExt cx="1304" cy="1022"/>
              </a:xfrm>
            </p:grpSpPr>
            <p:sp>
              <p:nvSpPr>
                <p:cNvPr id="97699" name="Line 67"/>
                <p:cNvSpPr>
                  <a:spLocks noChangeShapeType="1"/>
                </p:cNvSpPr>
                <p:nvPr/>
              </p:nvSpPr>
              <p:spPr bwMode="auto">
                <a:xfrm>
                  <a:off x="367" y="3008"/>
                  <a:ext cx="1304" cy="0"/>
                </a:xfrm>
                <a:prstGeom prst="line">
                  <a:avLst/>
                </a:prstGeom>
                <a:noFill/>
                <a:ln w="19050">
                  <a:solidFill>
                    <a:schemeClr val="tx1"/>
                  </a:solidFill>
                  <a:round/>
                  <a:headEnd/>
                  <a:tailEnd type="triangle" w="sm" len="med"/>
                </a:ln>
              </p:spPr>
              <p:txBody>
                <a:bodyPr/>
                <a:lstStyle/>
                <a:p>
                  <a:endParaRPr lang="zh-CN" altLang="en-US"/>
                </a:p>
              </p:txBody>
            </p:sp>
            <p:sp>
              <p:nvSpPr>
                <p:cNvPr id="97700" name="Line 68"/>
                <p:cNvSpPr>
                  <a:spLocks noChangeShapeType="1"/>
                </p:cNvSpPr>
                <p:nvPr/>
              </p:nvSpPr>
              <p:spPr bwMode="auto">
                <a:xfrm flipV="1">
                  <a:off x="378" y="1987"/>
                  <a:ext cx="0" cy="1022"/>
                </a:xfrm>
                <a:prstGeom prst="line">
                  <a:avLst/>
                </a:prstGeom>
                <a:noFill/>
                <a:ln w="19050">
                  <a:solidFill>
                    <a:schemeClr val="tx1"/>
                  </a:solidFill>
                  <a:round/>
                  <a:headEnd/>
                  <a:tailEnd type="triangle" w="sm" len="med"/>
                </a:ln>
              </p:spPr>
              <p:txBody>
                <a:bodyPr/>
                <a:lstStyle/>
                <a:p>
                  <a:endParaRPr lang="zh-CN" altLang="en-US"/>
                </a:p>
              </p:txBody>
            </p:sp>
          </p:grpSp>
          <p:sp>
            <p:nvSpPr>
              <p:cNvPr id="97681" name="Text Box 69"/>
              <p:cNvSpPr txBox="1">
                <a:spLocks noChangeArrowheads="1"/>
              </p:cNvSpPr>
              <p:nvPr/>
            </p:nvSpPr>
            <p:spPr bwMode="auto">
              <a:xfrm>
                <a:off x="168" y="3103"/>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O</a:t>
                </a:r>
              </a:p>
            </p:txBody>
          </p:sp>
          <p:sp>
            <p:nvSpPr>
              <p:cNvPr id="97682" name="Text Box 70"/>
              <p:cNvSpPr txBox="1">
                <a:spLocks noChangeArrowheads="1"/>
              </p:cNvSpPr>
              <p:nvPr/>
            </p:nvSpPr>
            <p:spPr bwMode="auto">
              <a:xfrm>
                <a:off x="1593" y="3133"/>
                <a:ext cx="26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p>
            </p:txBody>
          </p:sp>
          <p:sp>
            <p:nvSpPr>
              <p:cNvPr id="97683" name="Line 71"/>
              <p:cNvSpPr>
                <a:spLocks noChangeShapeType="1"/>
              </p:cNvSpPr>
              <p:nvPr/>
            </p:nvSpPr>
            <p:spPr bwMode="auto">
              <a:xfrm>
                <a:off x="622" y="2202"/>
                <a:ext cx="0" cy="956"/>
              </a:xfrm>
              <a:prstGeom prst="line">
                <a:avLst/>
              </a:prstGeom>
              <a:noFill/>
              <a:ln w="3175">
                <a:solidFill>
                  <a:schemeClr val="folHlink"/>
                </a:solidFill>
                <a:prstDash val="dash"/>
                <a:round/>
                <a:headEnd/>
                <a:tailEnd/>
              </a:ln>
            </p:spPr>
            <p:txBody>
              <a:bodyPr/>
              <a:lstStyle/>
              <a:p>
                <a:endParaRPr lang="zh-CN" altLang="en-US"/>
              </a:p>
            </p:txBody>
          </p:sp>
          <p:sp>
            <p:nvSpPr>
              <p:cNvPr id="97684" name="Line 72"/>
              <p:cNvSpPr>
                <a:spLocks noChangeShapeType="1"/>
              </p:cNvSpPr>
              <p:nvPr/>
            </p:nvSpPr>
            <p:spPr bwMode="auto">
              <a:xfrm>
                <a:off x="1424" y="2853"/>
                <a:ext cx="0" cy="302"/>
              </a:xfrm>
              <a:prstGeom prst="line">
                <a:avLst/>
              </a:prstGeom>
              <a:noFill/>
              <a:ln w="3175">
                <a:solidFill>
                  <a:schemeClr val="folHlink"/>
                </a:solidFill>
                <a:prstDash val="dash"/>
                <a:round/>
                <a:headEnd/>
                <a:tailEnd/>
              </a:ln>
            </p:spPr>
            <p:txBody>
              <a:bodyPr/>
              <a:lstStyle/>
              <a:p>
                <a:endParaRPr lang="zh-CN" altLang="en-US"/>
              </a:p>
            </p:txBody>
          </p:sp>
          <p:sp>
            <p:nvSpPr>
              <p:cNvPr id="97685" name="Text Box 73"/>
              <p:cNvSpPr txBox="1">
                <a:spLocks noChangeArrowheads="1"/>
              </p:cNvSpPr>
              <p:nvPr/>
            </p:nvSpPr>
            <p:spPr bwMode="auto">
              <a:xfrm>
                <a:off x="496" y="3127"/>
                <a:ext cx="39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r>
                  <a:rPr kumimoji="1" lang="en-US" altLang="zh-CN" sz="2400" b="1" baseline="-25000">
                    <a:latin typeface="Times New Roman" pitchFamily="18" charset="0"/>
                  </a:rPr>
                  <a:t>1</a:t>
                </a:r>
              </a:p>
            </p:txBody>
          </p:sp>
          <p:sp>
            <p:nvSpPr>
              <p:cNvPr id="97686" name="Text Box 74"/>
              <p:cNvSpPr txBox="1">
                <a:spLocks noChangeArrowheads="1"/>
              </p:cNvSpPr>
              <p:nvPr/>
            </p:nvSpPr>
            <p:spPr bwMode="auto">
              <a:xfrm>
                <a:off x="1275" y="3138"/>
                <a:ext cx="39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r>
                  <a:rPr kumimoji="1" lang="en-US" altLang="zh-CN" sz="2400" b="1" baseline="-25000">
                    <a:latin typeface="Times New Roman" pitchFamily="18" charset="0"/>
                  </a:rPr>
                  <a:t>2</a:t>
                </a:r>
              </a:p>
            </p:txBody>
          </p:sp>
          <p:sp>
            <p:nvSpPr>
              <p:cNvPr id="97687" name="Arc 75"/>
              <p:cNvSpPr>
                <a:spLocks/>
              </p:cNvSpPr>
              <p:nvPr/>
            </p:nvSpPr>
            <p:spPr bwMode="auto">
              <a:xfrm rot="-1842636">
                <a:off x="603" y="2098"/>
                <a:ext cx="1201" cy="989"/>
              </a:xfrm>
              <a:custGeom>
                <a:avLst/>
                <a:gdLst>
                  <a:gd name="T0" fmla="*/ 0 w 20435"/>
                  <a:gd name="T1" fmla="*/ 0 h 18811"/>
                  <a:gd name="T2" fmla="*/ 0 w 20435"/>
                  <a:gd name="T3" fmla="*/ 0 h 18811"/>
                  <a:gd name="T4" fmla="*/ 0 w 20435"/>
                  <a:gd name="T5" fmla="*/ 0 h 18811"/>
                  <a:gd name="T6" fmla="*/ 0 60000 65536"/>
                  <a:gd name="T7" fmla="*/ 0 60000 65536"/>
                  <a:gd name="T8" fmla="*/ 0 60000 65536"/>
                  <a:gd name="T9" fmla="*/ 0 w 20435"/>
                  <a:gd name="T10" fmla="*/ 0 h 18811"/>
                  <a:gd name="T11" fmla="*/ 20435 w 20435"/>
                  <a:gd name="T12" fmla="*/ 18811 h 18811"/>
                </a:gdLst>
                <a:ahLst/>
                <a:cxnLst>
                  <a:cxn ang="T6">
                    <a:pos x="T0" y="T1"/>
                  </a:cxn>
                  <a:cxn ang="T7">
                    <a:pos x="T2" y="T3"/>
                  </a:cxn>
                  <a:cxn ang="T8">
                    <a:pos x="T4" y="T5"/>
                  </a:cxn>
                </a:cxnLst>
                <a:rect l="T9" t="T10" r="T11" b="T12"/>
                <a:pathLst>
                  <a:path w="20435" h="18811" fill="none" extrusionOk="0">
                    <a:moveTo>
                      <a:pt x="9818" y="18811"/>
                    </a:moveTo>
                    <a:cubicBezTo>
                      <a:pt x="5208" y="16209"/>
                      <a:pt x="1714" y="12005"/>
                      <a:pt x="-1" y="6997"/>
                    </a:cubicBezTo>
                  </a:path>
                  <a:path w="20435" h="18811" stroke="0" extrusionOk="0">
                    <a:moveTo>
                      <a:pt x="9818" y="18811"/>
                    </a:moveTo>
                    <a:cubicBezTo>
                      <a:pt x="5208" y="16209"/>
                      <a:pt x="1714" y="12005"/>
                      <a:pt x="-1" y="6997"/>
                    </a:cubicBezTo>
                    <a:lnTo>
                      <a:pt x="20435" y="0"/>
                    </a:lnTo>
                    <a:close/>
                  </a:path>
                </a:pathLst>
              </a:custGeom>
              <a:noFill/>
              <a:ln w="28575">
                <a:solidFill>
                  <a:srgbClr val="CC0000"/>
                </a:solidFill>
                <a:round/>
                <a:headEnd/>
                <a:tailEnd/>
              </a:ln>
            </p:spPr>
            <p:txBody>
              <a:bodyPr wrap="none" anchor="ctr"/>
              <a:lstStyle/>
              <a:p>
                <a:endParaRPr lang="zh-CN" altLang="en-US"/>
              </a:p>
            </p:txBody>
          </p:sp>
          <p:sp>
            <p:nvSpPr>
              <p:cNvPr id="97688" name="Line 76"/>
              <p:cNvSpPr>
                <a:spLocks noChangeShapeType="1"/>
              </p:cNvSpPr>
              <p:nvPr/>
            </p:nvSpPr>
            <p:spPr bwMode="auto">
              <a:xfrm>
                <a:off x="1427" y="2848"/>
                <a:ext cx="0" cy="189"/>
              </a:xfrm>
              <a:prstGeom prst="line">
                <a:avLst/>
              </a:prstGeom>
              <a:noFill/>
              <a:ln w="28575">
                <a:solidFill>
                  <a:schemeClr val="accent2"/>
                </a:solidFill>
                <a:round/>
                <a:headEnd/>
                <a:tailEnd/>
              </a:ln>
            </p:spPr>
            <p:txBody>
              <a:bodyPr/>
              <a:lstStyle/>
              <a:p>
                <a:endParaRPr lang="zh-CN" altLang="en-US"/>
              </a:p>
            </p:txBody>
          </p:sp>
          <p:sp>
            <p:nvSpPr>
              <p:cNvPr id="97689" name="Line 77"/>
              <p:cNvSpPr>
                <a:spLocks noChangeShapeType="1"/>
              </p:cNvSpPr>
              <p:nvPr/>
            </p:nvSpPr>
            <p:spPr bwMode="auto">
              <a:xfrm>
                <a:off x="620" y="2203"/>
                <a:ext cx="0" cy="597"/>
              </a:xfrm>
              <a:prstGeom prst="line">
                <a:avLst/>
              </a:prstGeom>
              <a:noFill/>
              <a:ln w="28575">
                <a:solidFill>
                  <a:schemeClr val="accent2"/>
                </a:solidFill>
                <a:round/>
                <a:headEnd/>
                <a:tailEnd/>
              </a:ln>
            </p:spPr>
            <p:txBody>
              <a:bodyPr/>
              <a:lstStyle/>
              <a:p>
                <a:endParaRPr lang="zh-CN" altLang="en-US"/>
              </a:p>
            </p:txBody>
          </p:sp>
          <p:sp>
            <p:nvSpPr>
              <p:cNvPr id="97690" name="Text Box 78"/>
              <p:cNvSpPr txBox="1">
                <a:spLocks noChangeArrowheads="1"/>
              </p:cNvSpPr>
              <p:nvPr/>
            </p:nvSpPr>
            <p:spPr bwMode="auto">
              <a:xfrm>
                <a:off x="910" y="2367"/>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r>
                  <a:rPr kumimoji="1" lang="en-US" altLang="zh-CN" sz="2400" b="1" baseline="-25000">
                    <a:latin typeface="Times New Roman" pitchFamily="18" charset="0"/>
                  </a:rPr>
                  <a:t>1</a:t>
                </a:r>
              </a:p>
            </p:txBody>
          </p:sp>
          <p:sp>
            <p:nvSpPr>
              <p:cNvPr id="97691" name="Text Box 79"/>
              <p:cNvSpPr txBox="1">
                <a:spLocks noChangeArrowheads="1"/>
              </p:cNvSpPr>
              <p:nvPr/>
            </p:nvSpPr>
            <p:spPr bwMode="auto">
              <a:xfrm>
                <a:off x="623" y="2870"/>
                <a:ext cx="359"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r>
                  <a:rPr kumimoji="1" lang="en-US" altLang="zh-CN" sz="2400" b="1" baseline="-25000">
                    <a:latin typeface="Times New Roman" pitchFamily="18" charset="0"/>
                  </a:rPr>
                  <a:t>2</a:t>
                </a:r>
              </a:p>
            </p:txBody>
          </p:sp>
          <p:sp>
            <p:nvSpPr>
              <p:cNvPr id="97692" name="Text Box 80"/>
              <p:cNvSpPr txBox="1">
                <a:spLocks noChangeArrowheads="1"/>
              </p:cNvSpPr>
              <p:nvPr/>
            </p:nvSpPr>
            <p:spPr bwMode="auto">
              <a:xfrm>
                <a:off x="1434" y="2900"/>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a</a:t>
                </a:r>
              </a:p>
            </p:txBody>
          </p:sp>
          <p:sp>
            <p:nvSpPr>
              <p:cNvPr id="97693" name="Text Box 81"/>
              <p:cNvSpPr txBox="1">
                <a:spLocks noChangeArrowheads="1"/>
              </p:cNvSpPr>
              <p:nvPr/>
            </p:nvSpPr>
            <p:spPr bwMode="auto">
              <a:xfrm>
                <a:off x="1420" y="2662"/>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d</a:t>
                </a:r>
              </a:p>
            </p:txBody>
          </p:sp>
          <p:sp>
            <p:nvSpPr>
              <p:cNvPr id="97694" name="Text Box 82"/>
              <p:cNvSpPr txBox="1">
                <a:spLocks noChangeArrowheads="1"/>
              </p:cNvSpPr>
              <p:nvPr/>
            </p:nvSpPr>
            <p:spPr bwMode="auto">
              <a:xfrm>
                <a:off x="436" y="2669"/>
                <a:ext cx="287"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b</a:t>
                </a:r>
              </a:p>
            </p:txBody>
          </p:sp>
          <p:sp>
            <p:nvSpPr>
              <p:cNvPr id="97695" name="Line 83"/>
              <p:cNvSpPr>
                <a:spLocks noChangeShapeType="1"/>
              </p:cNvSpPr>
              <p:nvPr/>
            </p:nvSpPr>
            <p:spPr bwMode="auto">
              <a:xfrm>
                <a:off x="1425" y="2907"/>
                <a:ext cx="0" cy="78"/>
              </a:xfrm>
              <a:prstGeom prst="line">
                <a:avLst/>
              </a:prstGeom>
              <a:noFill/>
              <a:ln w="9525">
                <a:solidFill>
                  <a:schemeClr val="accent2"/>
                </a:solidFill>
                <a:round/>
                <a:headEnd/>
                <a:tailEnd type="stealth" w="lg" len="lg"/>
              </a:ln>
            </p:spPr>
            <p:txBody>
              <a:bodyPr/>
              <a:lstStyle/>
              <a:p>
                <a:endParaRPr lang="zh-CN" altLang="en-US"/>
              </a:p>
            </p:txBody>
          </p:sp>
          <p:sp>
            <p:nvSpPr>
              <p:cNvPr id="97696" name="Line 84"/>
              <p:cNvSpPr>
                <a:spLocks noChangeShapeType="1"/>
              </p:cNvSpPr>
              <p:nvPr/>
            </p:nvSpPr>
            <p:spPr bwMode="auto">
              <a:xfrm flipV="1">
                <a:off x="618" y="2494"/>
                <a:ext cx="0" cy="78"/>
              </a:xfrm>
              <a:prstGeom prst="line">
                <a:avLst/>
              </a:prstGeom>
              <a:noFill/>
              <a:ln w="9525">
                <a:solidFill>
                  <a:schemeClr val="accent2"/>
                </a:solidFill>
                <a:round/>
                <a:headEnd/>
                <a:tailEnd type="stealth" w="lg" len="lg"/>
              </a:ln>
            </p:spPr>
            <p:txBody>
              <a:bodyPr/>
              <a:lstStyle/>
              <a:p>
                <a:endParaRPr lang="zh-CN" altLang="en-US"/>
              </a:p>
            </p:txBody>
          </p:sp>
          <p:sp>
            <p:nvSpPr>
              <p:cNvPr id="97697" name="Line 85"/>
              <p:cNvSpPr>
                <a:spLocks noChangeShapeType="1"/>
              </p:cNvSpPr>
              <p:nvPr/>
            </p:nvSpPr>
            <p:spPr bwMode="auto">
              <a:xfrm>
                <a:off x="1017" y="2664"/>
                <a:ext cx="67" cy="40"/>
              </a:xfrm>
              <a:prstGeom prst="line">
                <a:avLst/>
              </a:prstGeom>
              <a:noFill/>
              <a:ln w="9525">
                <a:solidFill>
                  <a:srgbClr val="CC0000"/>
                </a:solidFill>
                <a:round/>
                <a:headEnd/>
                <a:tailEnd type="stealth" w="lg" len="lg"/>
              </a:ln>
            </p:spPr>
            <p:txBody>
              <a:bodyPr/>
              <a:lstStyle/>
              <a:p>
                <a:endParaRPr lang="zh-CN" altLang="en-US"/>
              </a:p>
            </p:txBody>
          </p:sp>
          <p:sp>
            <p:nvSpPr>
              <p:cNvPr id="97698" name="Line 86"/>
              <p:cNvSpPr>
                <a:spLocks noChangeShapeType="1"/>
              </p:cNvSpPr>
              <p:nvPr/>
            </p:nvSpPr>
            <p:spPr bwMode="auto">
              <a:xfrm flipH="1" flipV="1">
                <a:off x="965" y="2974"/>
                <a:ext cx="55" cy="17"/>
              </a:xfrm>
              <a:prstGeom prst="line">
                <a:avLst/>
              </a:prstGeom>
              <a:noFill/>
              <a:ln w="9525">
                <a:solidFill>
                  <a:srgbClr val="CC0000"/>
                </a:solidFill>
                <a:round/>
                <a:headEnd/>
                <a:tailEnd type="stealth" w="lg" len="lg"/>
              </a:ln>
            </p:spPr>
            <p:txBody>
              <a:bodyPr/>
              <a:lstStyle/>
              <a:p>
                <a:endParaRPr lang="zh-CN" altLang="en-US"/>
              </a:p>
            </p:txBody>
          </p:sp>
        </p:grpSp>
      </p:grpSp>
      <p:grpSp>
        <p:nvGrpSpPr>
          <p:cNvPr id="18" name="Group 87"/>
          <p:cNvGrpSpPr>
            <a:grpSpLocks/>
          </p:cNvGrpSpPr>
          <p:nvPr/>
        </p:nvGrpSpPr>
        <p:grpSpPr bwMode="auto">
          <a:xfrm>
            <a:off x="241300" y="5264150"/>
            <a:ext cx="3121025" cy="1101725"/>
            <a:chOff x="152" y="3316"/>
            <a:chExt cx="1966" cy="694"/>
          </a:xfrm>
        </p:grpSpPr>
        <p:sp>
          <p:nvSpPr>
            <p:cNvPr id="97669" name="Text Box 88"/>
            <p:cNvSpPr txBox="1">
              <a:spLocks noChangeArrowheads="1"/>
            </p:cNvSpPr>
            <p:nvPr/>
          </p:nvSpPr>
          <p:spPr bwMode="auto">
            <a:xfrm>
              <a:off x="152" y="3316"/>
              <a:ext cx="1772"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比较用不同工质的效率</a:t>
              </a:r>
            </a:p>
          </p:txBody>
        </p:sp>
        <p:sp>
          <p:nvSpPr>
            <p:cNvPr id="97670" name="WordArt 89"/>
            <p:cNvSpPr>
              <a:spLocks noChangeArrowheads="1" noChangeShapeType="1" noTextEdit="1"/>
            </p:cNvSpPr>
            <p:nvPr/>
          </p:nvSpPr>
          <p:spPr bwMode="auto">
            <a:xfrm>
              <a:off x="272" y="3704"/>
              <a:ext cx="113" cy="2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671" name="Text Box 90"/>
            <p:cNvSpPr txBox="1">
              <a:spLocks noChangeArrowheads="1"/>
            </p:cNvSpPr>
            <p:nvPr/>
          </p:nvSpPr>
          <p:spPr bwMode="auto">
            <a:xfrm>
              <a:off x="360" y="3760"/>
              <a:ext cx="349"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He</a:t>
              </a:r>
            </a:p>
          </p:txBody>
        </p:sp>
        <p:sp>
          <p:nvSpPr>
            <p:cNvPr id="97672" name="WordArt 91"/>
            <p:cNvSpPr>
              <a:spLocks noChangeArrowheads="1" noChangeShapeType="1" noTextEdit="1"/>
            </p:cNvSpPr>
            <p:nvPr/>
          </p:nvSpPr>
          <p:spPr bwMode="auto">
            <a:xfrm>
              <a:off x="824" y="3703"/>
              <a:ext cx="113" cy="2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673" name="Text Box 92"/>
            <p:cNvSpPr txBox="1">
              <a:spLocks noChangeArrowheads="1"/>
            </p:cNvSpPr>
            <p:nvPr/>
          </p:nvSpPr>
          <p:spPr bwMode="auto">
            <a:xfrm>
              <a:off x="912" y="3759"/>
              <a:ext cx="349"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CO</a:t>
              </a:r>
            </a:p>
          </p:txBody>
        </p:sp>
        <p:sp>
          <p:nvSpPr>
            <p:cNvPr id="97674" name="WordArt 93"/>
            <p:cNvSpPr>
              <a:spLocks noChangeArrowheads="1" noChangeShapeType="1" noTextEdit="1"/>
            </p:cNvSpPr>
            <p:nvPr/>
          </p:nvSpPr>
          <p:spPr bwMode="auto">
            <a:xfrm>
              <a:off x="1355" y="3700"/>
              <a:ext cx="113" cy="2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675" name="Text Box 94"/>
            <p:cNvSpPr txBox="1">
              <a:spLocks noChangeArrowheads="1"/>
            </p:cNvSpPr>
            <p:nvPr/>
          </p:nvSpPr>
          <p:spPr bwMode="auto">
            <a:xfrm>
              <a:off x="1443" y="3756"/>
              <a:ext cx="675"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H</a:t>
              </a:r>
              <a:r>
                <a:rPr kumimoji="1" lang="en-US" altLang="zh-CN" sz="2000" baseline="-25000">
                  <a:latin typeface="Times New Roman" pitchFamily="18" charset="0"/>
                </a:rPr>
                <a:t>2</a:t>
              </a:r>
              <a:r>
                <a:rPr kumimoji="1" lang="en-US" altLang="zh-CN" sz="2000">
                  <a:latin typeface="Times New Roman" pitchFamily="18" charset="0"/>
                </a:rPr>
                <a:t>O</a:t>
              </a:r>
              <a:endParaRPr kumimoji="1" lang="en-US" altLang="zh-CN" sz="2000" baseline="-25000">
                <a:latin typeface="Times New Roman" pitchFamily="18" charset="0"/>
              </a:endParaRPr>
            </a:p>
          </p:txBody>
        </p:sp>
      </p:grpSp>
      <p:grpSp>
        <p:nvGrpSpPr>
          <p:cNvPr id="19" name="Group 95"/>
          <p:cNvGrpSpPr>
            <a:grpSpLocks/>
          </p:cNvGrpSpPr>
          <p:nvPr/>
        </p:nvGrpSpPr>
        <p:grpSpPr bwMode="auto">
          <a:xfrm>
            <a:off x="3227388" y="287338"/>
            <a:ext cx="5740400" cy="657225"/>
            <a:chOff x="2033" y="181"/>
            <a:chExt cx="3616" cy="414"/>
          </a:xfrm>
        </p:grpSpPr>
        <p:grpSp>
          <p:nvGrpSpPr>
            <p:cNvPr id="97630" name="Group 96"/>
            <p:cNvGrpSpPr>
              <a:grpSpLocks/>
            </p:cNvGrpSpPr>
            <p:nvPr/>
          </p:nvGrpSpPr>
          <p:grpSpPr bwMode="auto">
            <a:xfrm>
              <a:off x="2033" y="250"/>
              <a:ext cx="2438" cy="319"/>
              <a:chOff x="2033" y="380"/>
              <a:chExt cx="2438" cy="319"/>
            </a:xfrm>
          </p:grpSpPr>
          <p:sp>
            <p:nvSpPr>
              <p:cNvPr id="97644" name="Text Box 97"/>
              <p:cNvSpPr txBox="1">
                <a:spLocks noChangeArrowheads="1"/>
              </p:cNvSpPr>
              <p:nvPr/>
            </p:nvSpPr>
            <p:spPr bwMode="auto">
              <a:xfrm>
                <a:off x="2033" y="380"/>
                <a:ext cx="115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ab </a:t>
                </a:r>
                <a:r>
                  <a:rPr kumimoji="1" lang="zh-CN" altLang="en-US" sz="2000" b="1">
                    <a:solidFill>
                      <a:srgbClr val="CC0000"/>
                    </a:solidFill>
                    <a:latin typeface="Times New Roman" pitchFamily="18" charset="0"/>
                    <a:ea typeface="华文中宋" pitchFamily="2" charset="-122"/>
                  </a:rPr>
                  <a:t>等温压缩</a:t>
                </a:r>
                <a:endParaRPr kumimoji="1" lang="zh-CN" altLang="en-US" sz="2000" b="1" i="1">
                  <a:solidFill>
                    <a:srgbClr val="CC0000"/>
                  </a:solidFill>
                  <a:latin typeface="Times New Roman" pitchFamily="18" charset="0"/>
                  <a:ea typeface="华文中宋" pitchFamily="2" charset="-122"/>
                </a:endParaRPr>
              </a:p>
            </p:txBody>
          </p:sp>
          <p:grpSp>
            <p:nvGrpSpPr>
              <p:cNvPr id="97645" name="Group 98"/>
              <p:cNvGrpSpPr>
                <a:grpSpLocks/>
              </p:cNvGrpSpPr>
              <p:nvPr/>
            </p:nvGrpSpPr>
            <p:grpSpPr bwMode="auto">
              <a:xfrm>
                <a:off x="3041" y="447"/>
                <a:ext cx="304" cy="186"/>
                <a:chOff x="3628" y="294"/>
                <a:chExt cx="304" cy="186"/>
              </a:xfrm>
            </p:grpSpPr>
            <p:sp>
              <p:nvSpPr>
                <p:cNvPr id="97665" name="WordArt 99"/>
                <p:cNvSpPr>
                  <a:spLocks noChangeArrowheads="1" noChangeShapeType="1" noTextEdit="1"/>
                </p:cNvSpPr>
                <p:nvPr/>
              </p:nvSpPr>
              <p:spPr bwMode="auto">
                <a:xfrm>
                  <a:off x="3628" y="294"/>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grpSp>
              <p:nvGrpSpPr>
                <p:cNvPr id="97666" name="Group 100"/>
                <p:cNvGrpSpPr>
                  <a:grpSpLocks/>
                </p:cNvGrpSpPr>
                <p:nvPr/>
              </p:nvGrpSpPr>
              <p:grpSpPr bwMode="auto">
                <a:xfrm>
                  <a:off x="3788" y="397"/>
                  <a:ext cx="144" cy="83"/>
                  <a:chOff x="2203" y="2768"/>
                  <a:chExt cx="209" cy="105"/>
                </a:xfrm>
              </p:grpSpPr>
              <p:sp>
                <p:nvSpPr>
                  <p:cNvPr id="97667" name="WordArt 101"/>
                  <p:cNvSpPr>
                    <a:spLocks noChangeArrowheads="1" noChangeShapeType="1" noTextEdit="1"/>
                  </p:cNvSpPr>
                  <p:nvPr/>
                </p:nvSpPr>
                <p:spPr bwMode="auto">
                  <a:xfrm>
                    <a:off x="2203" y="2768"/>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97668" name="WordArt 102"/>
                  <p:cNvSpPr>
                    <a:spLocks noChangeArrowheads="1" noChangeShapeType="1" noTextEdit="1"/>
                  </p:cNvSpPr>
                  <p:nvPr/>
                </p:nvSpPr>
                <p:spPr bwMode="auto">
                  <a:xfrm>
                    <a:off x="2322" y="2768"/>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grpSp>
            <p:nvGrpSpPr>
              <p:cNvPr id="97646" name="Group 103"/>
              <p:cNvGrpSpPr>
                <a:grpSpLocks/>
              </p:cNvGrpSpPr>
              <p:nvPr/>
            </p:nvGrpSpPr>
            <p:grpSpPr bwMode="auto">
              <a:xfrm rot="-5400000">
                <a:off x="3420" y="472"/>
                <a:ext cx="49" cy="127"/>
                <a:chOff x="2928" y="3216"/>
                <a:chExt cx="48" cy="240"/>
              </a:xfrm>
            </p:grpSpPr>
            <p:sp>
              <p:nvSpPr>
                <p:cNvPr id="97663" name="Line 10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664" name="Line 10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647" name="Group 106"/>
              <p:cNvGrpSpPr>
                <a:grpSpLocks/>
              </p:cNvGrpSpPr>
              <p:nvPr/>
            </p:nvGrpSpPr>
            <p:grpSpPr bwMode="auto">
              <a:xfrm>
                <a:off x="3555" y="382"/>
                <a:ext cx="916" cy="317"/>
                <a:chOff x="3555" y="403"/>
                <a:chExt cx="916" cy="317"/>
              </a:xfrm>
            </p:grpSpPr>
            <p:grpSp>
              <p:nvGrpSpPr>
                <p:cNvPr id="97648" name="Group 107"/>
                <p:cNvGrpSpPr>
                  <a:grpSpLocks/>
                </p:cNvGrpSpPr>
                <p:nvPr/>
              </p:nvGrpSpPr>
              <p:grpSpPr bwMode="auto">
                <a:xfrm>
                  <a:off x="3555" y="488"/>
                  <a:ext cx="119" cy="153"/>
                  <a:chOff x="4104" y="563"/>
                  <a:chExt cx="135" cy="175"/>
                </a:xfrm>
              </p:grpSpPr>
              <p:sp>
                <p:nvSpPr>
                  <p:cNvPr id="97660" name="WordArt 108"/>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661" name="Freeform 109"/>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662" name="Freeform 110"/>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649" name="WordArt 111"/>
                <p:cNvSpPr>
                  <a:spLocks noChangeArrowheads="1" noChangeShapeType="1" noTextEdit="1"/>
                </p:cNvSpPr>
                <p:nvPr/>
              </p:nvSpPr>
              <p:spPr bwMode="auto">
                <a:xfrm>
                  <a:off x="3862" y="477"/>
                  <a:ext cx="130"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650" name="WordArt 112"/>
                <p:cNvSpPr>
                  <a:spLocks noChangeArrowheads="1" noChangeShapeType="1" noTextEdit="1"/>
                </p:cNvSpPr>
                <p:nvPr/>
              </p:nvSpPr>
              <p:spPr bwMode="auto">
                <a:xfrm>
                  <a:off x="3972" y="554"/>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651" name="WordArt 113"/>
                <p:cNvSpPr>
                  <a:spLocks noChangeArrowheads="1" noChangeShapeType="1" noTextEdit="1"/>
                </p:cNvSpPr>
                <p:nvPr/>
              </p:nvSpPr>
              <p:spPr bwMode="auto">
                <a:xfrm>
                  <a:off x="3667" y="483"/>
                  <a:ext cx="166" cy="132"/>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97652" name="Line 114"/>
                <p:cNvSpPr>
                  <a:spLocks noChangeShapeType="1"/>
                </p:cNvSpPr>
                <p:nvPr/>
              </p:nvSpPr>
              <p:spPr bwMode="auto">
                <a:xfrm>
                  <a:off x="4268" y="551"/>
                  <a:ext cx="203" cy="0"/>
                </a:xfrm>
                <a:prstGeom prst="line">
                  <a:avLst/>
                </a:prstGeom>
                <a:noFill/>
                <a:ln w="38100">
                  <a:solidFill>
                    <a:schemeClr val="tx1"/>
                  </a:solidFill>
                  <a:round/>
                  <a:headEnd/>
                  <a:tailEnd/>
                </a:ln>
              </p:spPr>
              <p:txBody>
                <a:bodyPr/>
                <a:lstStyle/>
                <a:p>
                  <a:endParaRPr lang="zh-CN" altLang="en-US"/>
                </a:p>
              </p:txBody>
            </p:sp>
            <p:grpSp>
              <p:nvGrpSpPr>
                <p:cNvPr id="97653" name="Group 115"/>
                <p:cNvGrpSpPr>
                  <a:grpSpLocks/>
                </p:cNvGrpSpPr>
                <p:nvPr/>
              </p:nvGrpSpPr>
              <p:grpSpPr bwMode="auto">
                <a:xfrm>
                  <a:off x="4295" y="592"/>
                  <a:ext cx="146" cy="128"/>
                  <a:chOff x="3743" y="1670"/>
                  <a:chExt cx="152" cy="137"/>
                </a:xfrm>
              </p:grpSpPr>
              <p:sp>
                <p:nvSpPr>
                  <p:cNvPr id="97658" name="WordArt 116"/>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659" name="WordArt 117"/>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654" name="Group 118"/>
                <p:cNvGrpSpPr>
                  <a:grpSpLocks/>
                </p:cNvGrpSpPr>
                <p:nvPr/>
              </p:nvGrpSpPr>
              <p:grpSpPr bwMode="auto">
                <a:xfrm>
                  <a:off x="4308" y="403"/>
                  <a:ext cx="147" cy="118"/>
                  <a:chOff x="3757" y="1467"/>
                  <a:chExt cx="152" cy="127"/>
                </a:xfrm>
              </p:grpSpPr>
              <p:sp>
                <p:nvSpPr>
                  <p:cNvPr id="97656" name="WordArt 119"/>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657" name="WordArt 120"/>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655" name="WordArt 121"/>
                <p:cNvSpPr>
                  <a:spLocks noChangeArrowheads="1" noChangeShapeType="1" noTextEdit="1"/>
                </p:cNvSpPr>
                <p:nvPr/>
              </p:nvSpPr>
              <p:spPr bwMode="auto">
                <a:xfrm>
                  <a:off x="4066" y="450"/>
                  <a:ext cx="171" cy="183"/>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grpSp>
        <p:grpSp>
          <p:nvGrpSpPr>
            <p:cNvPr id="97631" name="Group 122"/>
            <p:cNvGrpSpPr>
              <a:grpSpLocks/>
            </p:cNvGrpSpPr>
            <p:nvPr/>
          </p:nvGrpSpPr>
          <p:grpSpPr bwMode="auto">
            <a:xfrm>
              <a:off x="4701" y="181"/>
              <a:ext cx="948" cy="414"/>
              <a:chOff x="4680" y="261"/>
              <a:chExt cx="948" cy="414"/>
            </a:xfrm>
          </p:grpSpPr>
          <p:grpSp>
            <p:nvGrpSpPr>
              <p:cNvPr id="97632" name="Group 123"/>
              <p:cNvGrpSpPr>
                <a:grpSpLocks/>
              </p:cNvGrpSpPr>
              <p:nvPr/>
            </p:nvGrpSpPr>
            <p:grpSpPr bwMode="auto">
              <a:xfrm>
                <a:off x="4784" y="261"/>
                <a:ext cx="147" cy="118"/>
                <a:chOff x="3757" y="1467"/>
                <a:chExt cx="152" cy="127"/>
              </a:xfrm>
            </p:grpSpPr>
            <p:sp>
              <p:nvSpPr>
                <p:cNvPr id="97642" name="WordArt 124"/>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643" name="WordArt 125"/>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97633" name="Group 126"/>
              <p:cNvGrpSpPr>
                <a:grpSpLocks/>
              </p:cNvGrpSpPr>
              <p:nvPr/>
            </p:nvGrpSpPr>
            <p:grpSpPr bwMode="auto">
              <a:xfrm>
                <a:off x="5163" y="265"/>
                <a:ext cx="146" cy="128"/>
                <a:chOff x="3743" y="1670"/>
                <a:chExt cx="152" cy="137"/>
              </a:xfrm>
            </p:grpSpPr>
            <p:sp>
              <p:nvSpPr>
                <p:cNvPr id="97640" name="WordArt 127"/>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641" name="WordArt 128"/>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7634" name="Freeform 129"/>
              <p:cNvSpPr>
                <a:spLocks/>
              </p:cNvSpPr>
              <p:nvPr/>
            </p:nvSpPr>
            <p:spPr bwMode="auto">
              <a:xfrm>
                <a:off x="4991" y="289"/>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635" name="Text Box 130"/>
              <p:cNvSpPr txBox="1">
                <a:spLocks noChangeArrowheads="1"/>
              </p:cNvSpPr>
              <p:nvPr/>
            </p:nvSpPr>
            <p:spPr bwMode="auto">
              <a:xfrm>
                <a:off x="5107" y="425"/>
                <a:ext cx="52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放热</a:t>
                </a:r>
              </a:p>
            </p:txBody>
          </p:sp>
          <p:grpSp>
            <p:nvGrpSpPr>
              <p:cNvPr id="97636" name="Group 131"/>
              <p:cNvGrpSpPr>
                <a:grpSpLocks/>
              </p:cNvGrpSpPr>
              <p:nvPr/>
            </p:nvGrpSpPr>
            <p:grpSpPr bwMode="auto">
              <a:xfrm>
                <a:off x="4680" y="476"/>
                <a:ext cx="427" cy="165"/>
                <a:chOff x="4680" y="497"/>
                <a:chExt cx="427" cy="165"/>
              </a:xfrm>
            </p:grpSpPr>
            <p:sp>
              <p:nvSpPr>
                <p:cNvPr id="97637" name="WordArt 132"/>
                <p:cNvSpPr>
                  <a:spLocks noChangeArrowheads="1" noChangeShapeType="1" noTextEdit="1"/>
                </p:cNvSpPr>
                <p:nvPr/>
              </p:nvSpPr>
              <p:spPr bwMode="auto">
                <a:xfrm>
                  <a:off x="4680" y="507"/>
                  <a:ext cx="153" cy="155"/>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638" name="Freeform 133"/>
                <p:cNvSpPr>
                  <a:spLocks/>
                </p:cNvSpPr>
                <p:nvPr/>
              </p:nvSpPr>
              <p:spPr bwMode="auto">
                <a:xfrm>
                  <a:off x="4870" y="548"/>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639" name="WordArt 134"/>
                <p:cNvSpPr>
                  <a:spLocks noChangeArrowheads="1" noChangeShapeType="1" noTextEdit="1"/>
                </p:cNvSpPr>
                <p:nvPr/>
              </p:nvSpPr>
              <p:spPr bwMode="auto">
                <a:xfrm>
                  <a:off x="5026" y="497"/>
                  <a:ext cx="8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grpSp>
      <p:grpSp>
        <p:nvGrpSpPr>
          <p:cNvPr id="96416" name="Group 135"/>
          <p:cNvGrpSpPr>
            <a:grpSpLocks/>
          </p:cNvGrpSpPr>
          <p:nvPr/>
        </p:nvGrpSpPr>
        <p:grpSpPr bwMode="auto">
          <a:xfrm>
            <a:off x="3224213" y="1025525"/>
            <a:ext cx="5919787" cy="665163"/>
            <a:chOff x="2031" y="646"/>
            <a:chExt cx="3729" cy="419"/>
          </a:xfrm>
        </p:grpSpPr>
        <p:grpSp>
          <p:nvGrpSpPr>
            <p:cNvPr id="97590" name="Group 136"/>
            <p:cNvGrpSpPr>
              <a:grpSpLocks/>
            </p:cNvGrpSpPr>
            <p:nvPr/>
          </p:nvGrpSpPr>
          <p:grpSpPr bwMode="auto">
            <a:xfrm>
              <a:off x="2031" y="693"/>
              <a:ext cx="2461" cy="288"/>
              <a:chOff x="2042" y="769"/>
              <a:chExt cx="2461" cy="288"/>
            </a:xfrm>
          </p:grpSpPr>
          <p:sp>
            <p:nvSpPr>
              <p:cNvPr id="97605" name="Text Box 137"/>
              <p:cNvSpPr txBox="1">
                <a:spLocks noChangeArrowheads="1"/>
              </p:cNvSpPr>
              <p:nvPr/>
            </p:nvSpPr>
            <p:spPr bwMode="auto">
              <a:xfrm>
                <a:off x="2042" y="769"/>
                <a:ext cx="115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bc </a:t>
                </a:r>
                <a:r>
                  <a:rPr kumimoji="1" lang="zh-CN" altLang="en-US" sz="2000" b="1">
                    <a:solidFill>
                      <a:schemeClr val="accent2"/>
                    </a:solidFill>
                    <a:latin typeface="Times New Roman" pitchFamily="18" charset="0"/>
                    <a:ea typeface="华文中宋" pitchFamily="2" charset="-122"/>
                  </a:rPr>
                  <a:t>等容升压</a:t>
                </a:r>
                <a:endParaRPr kumimoji="1" lang="zh-CN" altLang="en-US" sz="2000" b="1" i="1">
                  <a:solidFill>
                    <a:schemeClr val="accent2"/>
                  </a:solidFill>
                  <a:latin typeface="Times New Roman" pitchFamily="18" charset="0"/>
                  <a:ea typeface="华文中宋" pitchFamily="2" charset="-122"/>
                </a:endParaRPr>
              </a:p>
            </p:txBody>
          </p:sp>
          <p:grpSp>
            <p:nvGrpSpPr>
              <p:cNvPr id="97606" name="Group 138"/>
              <p:cNvGrpSpPr>
                <a:grpSpLocks/>
              </p:cNvGrpSpPr>
              <p:nvPr/>
            </p:nvGrpSpPr>
            <p:grpSpPr bwMode="auto">
              <a:xfrm>
                <a:off x="3017" y="836"/>
                <a:ext cx="314" cy="190"/>
                <a:chOff x="3017" y="857"/>
                <a:chExt cx="314" cy="190"/>
              </a:xfrm>
            </p:grpSpPr>
            <p:sp>
              <p:nvSpPr>
                <p:cNvPr id="97627" name="WordArt 139"/>
                <p:cNvSpPr>
                  <a:spLocks noChangeArrowheads="1" noChangeShapeType="1" noTextEdit="1"/>
                </p:cNvSpPr>
                <p:nvPr/>
              </p:nvSpPr>
              <p:spPr bwMode="auto">
                <a:xfrm>
                  <a:off x="3272" y="965"/>
                  <a:ext cx="59" cy="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97628" name="WordArt 140"/>
                <p:cNvSpPr>
                  <a:spLocks noChangeArrowheads="1" noChangeShapeType="1" noTextEdit="1"/>
                </p:cNvSpPr>
                <p:nvPr/>
              </p:nvSpPr>
              <p:spPr bwMode="auto">
                <a:xfrm>
                  <a:off x="3017" y="857"/>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629" name="WordArt 141"/>
                <p:cNvSpPr>
                  <a:spLocks noChangeArrowheads="1" noChangeShapeType="1" noTextEdit="1"/>
                </p:cNvSpPr>
                <p:nvPr/>
              </p:nvSpPr>
              <p:spPr bwMode="auto">
                <a:xfrm>
                  <a:off x="3184" y="960"/>
                  <a:ext cx="62"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97607" name="Group 142"/>
              <p:cNvGrpSpPr>
                <a:grpSpLocks/>
              </p:cNvGrpSpPr>
              <p:nvPr/>
            </p:nvGrpSpPr>
            <p:grpSpPr bwMode="auto">
              <a:xfrm rot="-5400000">
                <a:off x="3418" y="883"/>
                <a:ext cx="49" cy="127"/>
                <a:chOff x="2928" y="3216"/>
                <a:chExt cx="48" cy="240"/>
              </a:xfrm>
            </p:grpSpPr>
            <p:sp>
              <p:nvSpPr>
                <p:cNvPr id="97625" name="Line 14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626" name="Line 14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608" name="Group 145"/>
              <p:cNvGrpSpPr>
                <a:grpSpLocks/>
              </p:cNvGrpSpPr>
              <p:nvPr/>
            </p:nvGrpSpPr>
            <p:grpSpPr bwMode="auto">
              <a:xfrm>
                <a:off x="3520" y="825"/>
                <a:ext cx="983" cy="210"/>
                <a:chOff x="3520" y="846"/>
                <a:chExt cx="983" cy="210"/>
              </a:xfrm>
            </p:grpSpPr>
            <p:grpSp>
              <p:nvGrpSpPr>
                <p:cNvPr id="97609" name="Group 146"/>
                <p:cNvGrpSpPr>
                  <a:grpSpLocks/>
                </p:cNvGrpSpPr>
                <p:nvPr/>
              </p:nvGrpSpPr>
              <p:grpSpPr bwMode="auto">
                <a:xfrm>
                  <a:off x="3657" y="893"/>
                  <a:ext cx="218" cy="156"/>
                  <a:chOff x="3783" y="3783"/>
                  <a:chExt cx="218" cy="156"/>
                </a:xfrm>
              </p:grpSpPr>
              <p:sp>
                <p:nvSpPr>
                  <p:cNvPr id="97623" name="WordArt 147"/>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624" name="WordArt 148"/>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610" name="Group 149"/>
                <p:cNvGrpSpPr>
                  <a:grpSpLocks/>
                </p:cNvGrpSpPr>
                <p:nvPr/>
              </p:nvGrpSpPr>
              <p:grpSpPr bwMode="auto">
                <a:xfrm>
                  <a:off x="3520" y="899"/>
                  <a:ext cx="119" cy="153"/>
                  <a:chOff x="4104" y="563"/>
                  <a:chExt cx="135" cy="175"/>
                </a:xfrm>
              </p:grpSpPr>
              <p:sp>
                <p:nvSpPr>
                  <p:cNvPr id="97620" name="WordArt 150"/>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621" name="Freeform 151"/>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622" name="Freeform 152"/>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611" name="WordArt 153"/>
                <p:cNvSpPr>
                  <a:spLocks noChangeArrowheads="1" noChangeShapeType="1" noTextEdit="1"/>
                </p:cNvSpPr>
                <p:nvPr/>
              </p:nvSpPr>
              <p:spPr bwMode="auto">
                <a:xfrm>
                  <a:off x="3872" y="84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612" name="WordArt 154"/>
                <p:cNvSpPr>
                  <a:spLocks noChangeArrowheads="1" noChangeShapeType="1" noTextEdit="1"/>
                </p:cNvSpPr>
                <p:nvPr/>
              </p:nvSpPr>
              <p:spPr bwMode="auto">
                <a:xfrm flipH="1">
                  <a:off x="4441" y="85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613" name="Line 155"/>
                <p:cNvSpPr>
                  <a:spLocks noChangeShapeType="1"/>
                </p:cNvSpPr>
                <p:nvPr/>
              </p:nvSpPr>
              <p:spPr bwMode="auto">
                <a:xfrm>
                  <a:off x="4141" y="945"/>
                  <a:ext cx="101" cy="0"/>
                </a:xfrm>
                <a:prstGeom prst="line">
                  <a:avLst/>
                </a:prstGeom>
                <a:noFill/>
                <a:ln w="57150">
                  <a:solidFill>
                    <a:schemeClr val="tx1"/>
                  </a:solidFill>
                  <a:round/>
                  <a:headEnd/>
                  <a:tailEnd/>
                </a:ln>
              </p:spPr>
              <p:txBody>
                <a:bodyPr/>
                <a:lstStyle/>
                <a:p>
                  <a:endParaRPr lang="zh-CN" altLang="en-US"/>
                </a:p>
              </p:txBody>
            </p:sp>
            <p:grpSp>
              <p:nvGrpSpPr>
                <p:cNvPr id="97614" name="Group 156"/>
                <p:cNvGrpSpPr>
                  <a:grpSpLocks/>
                </p:cNvGrpSpPr>
                <p:nvPr/>
              </p:nvGrpSpPr>
              <p:grpSpPr bwMode="auto">
                <a:xfrm>
                  <a:off x="3959" y="877"/>
                  <a:ext cx="142" cy="173"/>
                  <a:chOff x="4284" y="638"/>
                  <a:chExt cx="142" cy="173"/>
                </a:xfrm>
              </p:grpSpPr>
              <p:sp>
                <p:nvSpPr>
                  <p:cNvPr id="97618" name="WordArt 157"/>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619" name="WordArt 158"/>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7615" name="Group 159"/>
                <p:cNvGrpSpPr>
                  <a:grpSpLocks/>
                </p:cNvGrpSpPr>
                <p:nvPr/>
              </p:nvGrpSpPr>
              <p:grpSpPr bwMode="auto">
                <a:xfrm>
                  <a:off x="4262" y="875"/>
                  <a:ext cx="144" cy="175"/>
                  <a:chOff x="4587" y="636"/>
                  <a:chExt cx="144" cy="175"/>
                </a:xfrm>
              </p:grpSpPr>
              <p:sp>
                <p:nvSpPr>
                  <p:cNvPr id="97616" name="WordArt 160"/>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617" name="WordArt 161"/>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grpSp>
          <p:nvGrpSpPr>
            <p:cNvPr id="97591" name="Group 162"/>
            <p:cNvGrpSpPr>
              <a:grpSpLocks/>
            </p:cNvGrpSpPr>
            <p:nvPr/>
          </p:nvGrpSpPr>
          <p:grpSpPr bwMode="auto">
            <a:xfrm>
              <a:off x="4689" y="646"/>
              <a:ext cx="1071" cy="419"/>
              <a:chOff x="4689" y="722"/>
              <a:chExt cx="1071" cy="419"/>
            </a:xfrm>
          </p:grpSpPr>
          <p:grpSp>
            <p:nvGrpSpPr>
              <p:cNvPr id="97592" name="Group 163"/>
              <p:cNvGrpSpPr>
                <a:grpSpLocks/>
              </p:cNvGrpSpPr>
              <p:nvPr/>
            </p:nvGrpSpPr>
            <p:grpSpPr bwMode="auto">
              <a:xfrm>
                <a:off x="4804" y="722"/>
                <a:ext cx="534" cy="164"/>
                <a:chOff x="4707" y="765"/>
                <a:chExt cx="523" cy="164"/>
              </a:xfrm>
            </p:grpSpPr>
            <p:grpSp>
              <p:nvGrpSpPr>
                <p:cNvPr id="97598" name="Group 164"/>
                <p:cNvGrpSpPr>
                  <a:grpSpLocks/>
                </p:cNvGrpSpPr>
                <p:nvPr/>
              </p:nvGrpSpPr>
              <p:grpSpPr bwMode="auto">
                <a:xfrm>
                  <a:off x="4707" y="766"/>
                  <a:ext cx="132" cy="163"/>
                  <a:chOff x="4284" y="638"/>
                  <a:chExt cx="142" cy="173"/>
                </a:xfrm>
              </p:grpSpPr>
              <p:sp>
                <p:nvSpPr>
                  <p:cNvPr id="97603" name="WordArt 165"/>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604" name="WordArt 166"/>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97599" name="Freeform 167"/>
                <p:cNvSpPr>
                  <a:spLocks/>
                </p:cNvSpPr>
                <p:nvPr/>
              </p:nvSpPr>
              <p:spPr bwMode="auto">
                <a:xfrm flipH="1">
                  <a:off x="4914" y="808"/>
                  <a:ext cx="118" cy="8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nvGrpSpPr>
                <p:cNvPr id="97600" name="Group 168"/>
                <p:cNvGrpSpPr>
                  <a:grpSpLocks/>
                </p:cNvGrpSpPr>
                <p:nvPr/>
              </p:nvGrpSpPr>
              <p:grpSpPr bwMode="auto">
                <a:xfrm>
                  <a:off x="5086" y="765"/>
                  <a:ext cx="144" cy="164"/>
                  <a:chOff x="4587" y="636"/>
                  <a:chExt cx="144" cy="175"/>
                </a:xfrm>
              </p:grpSpPr>
              <p:sp>
                <p:nvSpPr>
                  <p:cNvPr id="97601" name="WordArt 169"/>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602" name="WordArt 170"/>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97593" name="Group 171"/>
              <p:cNvGrpSpPr>
                <a:grpSpLocks/>
              </p:cNvGrpSpPr>
              <p:nvPr/>
            </p:nvGrpSpPr>
            <p:grpSpPr bwMode="auto">
              <a:xfrm>
                <a:off x="4689" y="891"/>
                <a:ext cx="1071" cy="250"/>
                <a:chOff x="4689" y="933"/>
                <a:chExt cx="1071" cy="250"/>
              </a:xfrm>
            </p:grpSpPr>
            <p:sp>
              <p:nvSpPr>
                <p:cNvPr id="97594" name="Text Box 172"/>
                <p:cNvSpPr txBox="1">
                  <a:spLocks noChangeArrowheads="1"/>
                </p:cNvSpPr>
                <p:nvPr/>
              </p:nvSpPr>
              <p:spPr bwMode="auto">
                <a:xfrm>
                  <a:off x="5152" y="933"/>
                  <a:ext cx="60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吸热</a:t>
                  </a:r>
                </a:p>
              </p:txBody>
            </p:sp>
            <p:sp>
              <p:nvSpPr>
                <p:cNvPr id="97595" name="WordArt 173"/>
                <p:cNvSpPr>
                  <a:spLocks noChangeArrowheads="1" noChangeShapeType="1" noTextEdit="1"/>
                </p:cNvSpPr>
                <p:nvPr/>
              </p:nvSpPr>
              <p:spPr bwMode="auto">
                <a:xfrm>
                  <a:off x="4689" y="994"/>
                  <a:ext cx="153" cy="155"/>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96" name="Freeform 174"/>
                <p:cNvSpPr>
                  <a:spLocks/>
                </p:cNvSpPr>
                <p:nvPr/>
              </p:nvSpPr>
              <p:spPr bwMode="auto">
                <a:xfrm flipH="1">
                  <a:off x="4890" y="1024"/>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597" name="WordArt 175"/>
                <p:cNvSpPr>
                  <a:spLocks noChangeArrowheads="1" noChangeShapeType="1" noTextEdit="1"/>
                </p:cNvSpPr>
                <p:nvPr/>
              </p:nvSpPr>
              <p:spPr bwMode="auto">
                <a:xfrm>
                  <a:off x="5035" y="984"/>
                  <a:ext cx="8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grpSp>
      <p:grpSp>
        <p:nvGrpSpPr>
          <p:cNvPr id="96491" name="Group 176"/>
          <p:cNvGrpSpPr>
            <a:grpSpLocks/>
          </p:cNvGrpSpPr>
          <p:nvPr/>
        </p:nvGrpSpPr>
        <p:grpSpPr bwMode="auto">
          <a:xfrm>
            <a:off x="3276600" y="1739900"/>
            <a:ext cx="5637213" cy="657225"/>
            <a:chOff x="2064" y="1096"/>
            <a:chExt cx="3551" cy="414"/>
          </a:xfrm>
        </p:grpSpPr>
        <p:grpSp>
          <p:nvGrpSpPr>
            <p:cNvPr id="97553" name="Group 177"/>
            <p:cNvGrpSpPr>
              <a:grpSpLocks/>
            </p:cNvGrpSpPr>
            <p:nvPr/>
          </p:nvGrpSpPr>
          <p:grpSpPr bwMode="auto">
            <a:xfrm>
              <a:off x="4667" y="1096"/>
              <a:ext cx="948" cy="414"/>
              <a:chOff x="4678" y="1183"/>
              <a:chExt cx="948" cy="414"/>
            </a:xfrm>
          </p:grpSpPr>
          <p:grpSp>
            <p:nvGrpSpPr>
              <p:cNvPr id="97579" name="Group 178"/>
              <p:cNvGrpSpPr>
                <a:grpSpLocks/>
              </p:cNvGrpSpPr>
              <p:nvPr/>
            </p:nvGrpSpPr>
            <p:grpSpPr bwMode="auto">
              <a:xfrm>
                <a:off x="5163" y="1183"/>
                <a:ext cx="147" cy="118"/>
                <a:chOff x="3757" y="1467"/>
                <a:chExt cx="152" cy="127"/>
              </a:xfrm>
            </p:grpSpPr>
            <p:sp>
              <p:nvSpPr>
                <p:cNvPr id="97588" name="WordArt 179"/>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589" name="WordArt 180"/>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97580" name="Group 181"/>
              <p:cNvGrpSpPr>
                <a:grpSpLocks/>
              </p:cNvGrpSpPr>
              <p:nvPr/>
            </p:nvGrpSpPr>
            <p:grpSpPr bwMode="auto">
              <a:xfrm>
                <a:off x="4812" y="1187"/>
                <a:ext cx="146" cy="128"/>
                <a:chOff x="3743" y="1670"/>
                <a:chExt cx="152" cy="137"/>
              </a:xfrm>
            </p:grpSpPr>
            <p:sp>
              <p:nvSpPr>
                <p:cNvPr id="97586" name="WordArt 182"/>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587" name="WordArt 183"/>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7581" name="Freeform 184"/>
              <p:cNvSpPr>
                <a:spLocks/>
              </p:cNvSpPr>
              <p:nvPr/>
            </p:nvSpPr>
            <p:spPr bwMode="auto">
              <a:xfrm flipH="1">
                <a:off x="5021" y="1200"/>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582" name="Text Box 185"/>
              <p:cNvSpPr txBox="1">
                <a:spLocks noChangeArrowheads="1"/>
              </p:cNvSpPr>
              <p:nvPr/>
            </p:nvSpPr>
            <p:spPr bwMode="auto">
              <a:xfrm>
                <a:off x="5105" y="1347"/>
                <a:ext cx="52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吸热</a:t>
                </a:r>
              </a:p>
            </p:txBody>
          </p:sp>
          <p:sp>
            <p:nvSpPr>
              <p:cNvPr id="97583" name="WordArt 186"/>
              <p:cNvSpPr>
                <a:spLocks noChangeArrowheads="1" noChangeShapeType="1" noTextEdit="1"/>
              </p:cNvSpPr>
              <p:nvPr/>
            </p:nvSpPr>
            <p:spPr bwMode="auto">
              <a:xfrm>
                <a:off x="4678" y="1408"/>
                <a:ext cx="153" cy="155"/>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84" name="Freeform 187"/>
              <p:cNvSpPr>
                <a:spLocks/>
              </p:cNvSpPr>
              <p:nvPr/>
            </p:nvSpPr>
            <p:spPr bwMode="auto">
              <a:xfrm flipH="1">
                <a:off x="4868" y="1449"/>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585" name="WordArt 188"/>
              <p:cNvSpPr>
                <a:spLocks noChangeArrowheads="1" noChangeShapeType="1" noTextEdit="1"/>
              </p:cNvSpPr>
              <p:nvPr/>
            </p:nvSpPr>
            <p:spPr bwMode="auto">
              <a:xfrm>
                <a:off x="5024" y="1398"/>
                <a:ext cx="8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97554" name="Group 189"/>
            <p:cNvGrpSpPr>
              <a:grpSpLocks/>
            </p:cNvGrpSpPr>
            <p:nvPr/>
          </p:nvGrpSpPr>
          <p:grpSpPr bwMode="auto">
            <a:xfrm>
              <a:off x="2064" y="1113"/>
              <a:ext cx="2438" cy="331"/>
              <a:chOff x="2053" y="1222"/>
              <a:chExt cx="2438" cy="331"/>
            </a:xfrm>
          </p:grpSpPr>
          <p:sp>
            <p:nvSpPr>
              <p:cNvPr id="97555" name="Text Box 190"/>
              <p:cNvSpPr txBox="1">
                <a:spLocks noChangeArrowheads="1"/>
              </p:cNvSpPr>
              <p:nvPr/>
            </p:nvSpPr>
            <p:spPr bwMode="auto">
              <a:xfrm>
                <a:off x="2053" y="1237"/>
                <a:ext cx="115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cd </a:t>
                </a:r>
                <a:r>
                  <a:rPr kumimoji="1" lang="zh-CN" altLang="en-US" sz="2000" b="1">
                    <a:solidFill>
                      <a:srgbClr val="CC0000"/>
                    </a:solidFill>
                    <a:latin typeface="Times New Roman" pitchFamily="18" charset="0"/>
                    <a:ea typeface="华文中宋" pitchFamily="2" charset="-122"/>
                  </a:rPr>
                  <a:t>等温膨胀</a:t>
                </a:r>
                <a:endParaRPr kumimoji="1" lang="zh-CN" altLang="en-US" sz="2000" b="1" i="1">
                  <a:solidFill>
                    <a:srgbClr val="CC0000"/>
                  </a:solidFill>
                  <a:latin typeface="Times New Roman" pitchFamily="18" charset="0"/>
                  <a:ea typeface="华文中宋" pitchFamily="2" charset="-122"/>
                </a:endParaRPr>
              </a:p>
            </p:txBody>
          </p:sp>
          <p:grpSp>
            <p:nvGrpSpPr>
              <p:cNvPr id="97556" name="Group 191"/>
              <p:cNvGrpSpPr>
                <a:grpSpLocks/>
              </p:cNvGrpSpPr>
              <p:nvPr/>
            </p:nvGrpSpPr>
            <p:grpSpPr bwMode="auto">
              <a:xfrm rot="-5400000">
                <a:off x="3440" y="1329"/>
                <a:ext cx="49" cy="127"/>
                <a:chOff x="2928" y="3216"/>
                <a:chExt cx="48" cy="240"/>
              </a:xfrm>
            </p:grpSpPr>
            <p:sp>
              <p:nvSpPr>
                <p:cNvPr id="97577" name="Line 19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578" name="Line 19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557" name="Group 194"/>
              <p:cNvGrpSpPr>
                <a:grpSpLocks/>
              </p:cNvGrpSpPr>
              <p:nvPr/>
            </p:nvGrpSpPr>
            <p:grpSpPr bwMode="auto">
              <a:xfrm>
                <a:off x="3575" y="1222"/>
                <a:ext cx="916" cy="331"/>
                <a:chOff x="3575" y="1243"/>
                <a:chExt cx="916" cy="331"/>
              </a:xfrm>
            </p:grpSpPr>
            <p:grpSp>
              <p:nvGrpSpPr>
                <p:cNvPr id="97562" name="Group 195"/>
                <p:cNvGrpSpPr>
                  <a:grpSpLocks/>
                </p:cNvGrpSpPr>
                <p:nvPr/>
              </p:nvGrpSpPr>
              <p:grpSpPr bwMode="auto">
                <a:xfrm>
                  <a:off x="3575" y="1345"/>
                  <a:ext cx="119" cy="153"/>
                  <a:chOff x="4104" y="563"/>
                  <a:chExt cx="135" cy="175"/>
                </a:xfrm>
              </p:grpSpPr>
              <p:sp>
                <p:nvSpPr>
                  <p:cNvPr id="97574" name="WordArt 196"/>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575" name="Freeform 197"/>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576" name="Freeform 198"/>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563" name="WordArt 199"/>
                <p:cNvSpPr>
                  <a:spLocks noChangeArrowheads="1" noChangeShapeType="1" noTextEdit="1"/>
                </p:cNvSpPr>
                <p:nvPr/>
              </p:nvSpPr>
              <p:spPr bwMode="auto">
                <a:xfrm>
                  <a:off x="3882" y="1334"/>
                  <a:ext cx="130"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564" name="WordArt 200"/>
                <p:cNvSpPr>
                  <a:spLocks noChangeArrowheads="1" noChangeShapeType="1" noTextEdit="1"/>
                </p:cNvSpPr>
                <p:nvPr/>
              </p:nvSpPr>
              <p:spPr bwMode="auto">
                <a:xfrm>
                  <a:off x="3992" y="1411"/>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565" name="WordArt 201"/>
                <p:cNvSpPr>
                  <a:spLocks noChangeArrowheads="1" noChangeShapeType="1" noTextEdit="1"/>
                </p:cNvSpPr>
                <p:nvPr/>
              </p:nvSpPr>
              <p:spPr bwMode="auto">
                <a:xfrm>
                  <a:off x="3687" y="1340"/>
                  <a:ext cx="166" cy="132"/>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97566" name="Line 202"/>
                <p:cNvSpPr>
                  <a:spLocks noChangeShapeType="1"/>
                </p:cNvSpPr>
                <p:nvPr/>
              </p:nvSpPr>
              <p:spPr bwMode="auto">
                <a:xfrm>
                  <a:off x="4288" y="1408"/>
                  <a:ext cx="203" cy="0"/>
                </a:xfrm>
                <a:prstGeom prst="line">
                  <a:avLst/>
                </a:prstGeom>
                <a:noFill/>
                <a:ln w="38100">
                  <a:solidFill>
                    <a:schemeClr val="tx1"/>
                  </a:solidFill>
                  <a:round/>
                  <a:headEnd/>
                  <a:tailEnd/>
                </a:ln>
              </p:spPr>
              <p:txBody>
                <a:bodyPr/>
                <a:lstStyle/>
                <a:p>
                  <a:endParaRPr lang="zh-CN" altLang="en-US"/>
                </a:p>
              </p:txBody>
            </p:sp>
            <p:grpSp>
              <p:nvGrpSpPr>
                <p:cNvPr id="97567" name="Group 203"/>
                <p:cNvGrpSpPr>
                  <a:grpSpLocks/>
                </p:cNvGrpSpPr>
                <p:nvPr/>
              </p:nvGrpSpPr>
              <p:grpSpPr bwMode="auto">
                <a:xfrm>
                  <a:off x="4315" y="1243"/>
                  <a:ext cx="146" cy="128"/>
                  <a:chOff x="3743" y="1670"/>
                  <a:chExt cx="152" cy="137"/>
                </a:xfrm>
              </p:grpSpPr>
              <p:sp>
                <p:nvSpPr>
                  <p:cNvPr id="97572" name="WordArt 204"/>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573" name="WordArt 205"/>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568" name="Group 206"/>
                <p:cNvGrpSpPr>
                  <a:grpSpLocks/>
                </p:cNvGrpSpPr>
                <p:nvPr/>
              </p:nvGrpSpPr>
              <p:grpSpPr bwMode="auto">
                <a:xfrm>
                  <a:off x="4329" y="1456"/>
                  <a:ext cx="147" cy="118"/>
                  <a:chOff x="3757" y="1467"/>
                  <a:chExt cx="152" cy="127"/>
                </a:xfrm>
              </p:grpSpPr>
              <p:sp>
                <p:nvSpPr>
                  <p:cNvPr id="97570" name="WordArt 207"/>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571" name="WordArt 208"/>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569" name="WordArt 209"/>
                <p:cNvSpPr>
                  <a:spLocks noChangeArrowheads="1" noChangeShapeType="1" noTextEdit="1"/>
                </p:cNvSpPr>
                <p:nvPr/>
              </p:nvSpPr>
              <p:spPr bwMode="auto">
                <a:xfrm>
                  <a:off x="4086" y="1307"/>
                  <a:ext cx="171" cy="183"/>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grpSp>
            <p:nvGrpSpPr>
              <p:cNvPr id="97558" name="Group 210"/>
              <p:cNvGrpSpPr>
                <a:grpSpLocks/>
              </p:cNvGrpSpPr>
              <p:nvPr/>
            </p:nvGrpSpPr>
            <p:grpSpPr bwMode="auto">
              <a:xfrm>
                <a:off x="3061" y="1304"/>
                <a:ext cx="312" cy="178"/>
                <a:chOff x="3061" y="1325"/>
                <a:chExt cx="312" cy="178"/>
              </a:xfrm>
            </p:grpSpPr>
            <p:sp>
              <p:nvSpPr>
                <p:cNvPr id="97559" name="WordArt 211"/>
                <p:cNvSpPr>
                  <a:spLocks noChangeArrowheads="1" noChangeShapeType="1" noTextEdit="1"/>
                </p:cNvSpPr>
                <p:nvPr/>
              </p:nvSpPr>
              <p:spPr bwMode="auto">
                <a:xfrm>
                  <a:off x="3295" y="1387"/>
                  <a:ext cx="78"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97560" name="WordArt 212"/>
                <p:cNvSpPr>
                  <a:spLocks noChangeArrowheads="1" noChangeShapeType="1" noTextEdit="1"/>
                </p:cNvSpPr>
                <p:nvPr/>
              </p:nvSpPr>
              <p:spPr bwMode="auto">
                <a:xfrm>
                  <a:off x="3061" y="1325"/>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61" name="WordArt 213"/>
                <p:cNvSpPr>
                  <a:spLocks noChangeArrowheads="1" noChangeShapeType="1" noTextEdit="1"/>
                </p:cNvSpPr>
                <p:nvPr/>
              </p:nvSpPr>
              <p:spPr bwMode="auto">
                <a:xfrm>
                  <a:off x="3215" y="1420"/>
                  <a:ext cx="59" cy="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grpSp>
        <p:nvGrpSpPr>
          <p:cNvPr id="96529" name="Group 214"/>
          <p:cNvGrpSpPr>
            <a:grpSpLocks/>
          </p:cNvGrpSpPr>
          <p:nvPr/>
        </p:nvGrpSpPr>
        <p:grpSpPr bwMode="auto">
          <a:xfrm>
            <a:off x="3241675" y="2473325"/>
            <a:ext cx="5902325" cy="663575"/>
            <a:chOff x="2042" y="1558"/>
            <a:chExt cx="3718" cy="418"/>
          </a:xfrm>
        </p:grpSpPr>
        <p:grpSp>
          <p:nvGrpSpPr>
            <p:cNvPr id="97515" name="Group 215"/>
            <p:cNvGrpSpPr>
              <a:grpSpLocks/>
            </p:cNvGrpSpPr>
            <p:nvPr/>
          </p:nvGrpSpPr>
          <p:grpSpPr bwMode="auto">
            <a:xfrm>
              <a:off x="4689" y="1558"/>
              <a:ext cx="1071" cy="418"/>
              <a:chOff x="4689" y="1634"/>
              <a:chExt cx="1071" cy="418"/>
            </a:xfrm>
          </p:grpSpPr>
          <p:grpSp>
            <p:nvGrpSpPr>
              <p:cNvPr id="97542" name="Group 216"/>
              <p:cNvGrpSpPr>
                <a:grpSpLocks/>
              </p:cNvGrpSpPr>
              <p:nvPr/>
            </p:nvGrpSpPr>
            <p:grpSpPr bwMode="auto">
              <a:xfrm>
                <a:off x="5229" y="1634"/>
                <a:ext cx="135" cy="163"/>
                <a:chOff x="4284" y="638"/>
                <a:chExt cx="142" cy="173"/>
              </a:xfrm>
            </p:grpSpPr>
            <p:sp>
              <p:nvSpPr>
                <p:cNvPr id="97551" name="WordArt 217"/>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552" name="WordArt 218"/>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97543" name="Freeform 219"/>
              <p:cNvSpPr>
                <a:spLocks/>
              </p:cNvSpPr>
              <p:nvPr/>
            </p:nvSpPr>
            <p:spPr bwMode="auto">
              <a:xfrm>
                <a:off x="5059" y="1687"/>
                <a:ext cx="121" cy="8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nvGrpSpPr>
              <p:cNvPr id="97544" name="Group 220"/>
              <p:cNvGrpSpPr>
                <a:grpSpLocks/>
              </p:cNvGrpSpPr>
              <p:nvPr/>
            </p:nvGrpSpPr>
            <p:grpSpPr bwMode="auto">
              <a:xfrm>
                <a:off x="4855" y="1644"/>
                <a:ext cx="147" cy="164"/>
                <a:chOff x="4587" y="636"/>
                <a:chExt cx="144" cy="175"/>
              </a:xfrm>
            </p:grpSpPr>
            <p:sp>
              <p:nvSpPr>
                <p:cNvPr id="97549" name="WordArt 221"/>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550" name="WordArt 222"/>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97545" name="Text Box 223"/>
              <p:cNvSpPr txBox="1">
                <a:spLocks noChangeArrowheads="1"/>
              </p:cNvSpPr>
              <p:nvPr/>
            </p:nvSpPr>
            <p:spPr bwMode="auto">
              <a:xfrm>
                <a:off x="5152" y="1802"/>
                <a:ext cx="60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放热</a:t>
                </a:r>
              </a:p>
            </p:txBody>
          </p:sp>
          <p:sp>
            <p:nvSpPr>
              <p:cNvPr id="97546" name="WordArt 224"/>
              <p:cNvSpPr>
                <a:spLocks noChangeArrowheads="1" noChangeShapeType="1" noTextEdit="1"/>
              </p:cNvSpPr>
              <p:nvPr/>
            </p:nvSpPr>
            <p:spPr bwMode="auto">
              <a:xfrm>
                <a:off x="4689" y="1863"/>
                <a:ext cx="153" cy="155"/>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47" name="Freeform 225"/>
              <p:cNvSpPr>
                <a:spLocks/>
              </p:cNvSpPr>
              <p:nvPr/>
            </p:nvSpPr>
            <p:spPr bwMode="auto">
              <a:xfrm>
                <a:off x="4890" y="1893"/>
                <a:ext cx="107" cy="7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548" name="WordArt 226"/>
              <p:cNvSpPr>
                <a:spLocks noChangeArrowheads="1" noChangeShapeType="1" noTextEdit="1"/>
              </p:cNvSpPr>
              <p:nvPr/>
            </p:nvSpPr>
            <p:spPr bwMode="auto">
              <a:xfrm>
                <a:off x="5035" y="1853"/>
                <a:ext cx="8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97516" name="Group 227"/>
            <p:cNvGrpSpPr>
              <a:grpSpLocks/>
            </p:cNvGrpSpPr>
            <p:nvPr/>
          </p:nvGrpSpPr>
          <p:grpSpPr bwMode="auto">
            <a:xfrm>
              <a:off x="2042" y="1582"/>
              <a:ext cx="2461" cy="288"/>
              <a:chOff x="2042" y="1680"/>
              <a:chExt cx="2461" cy="288"/>
            </a:xfrm>
          </p:grpSpPr>
          <p:sp>
            <p:nvSpPr>
              <p:cNvPr id="97517" name="Text Box 228"/>
              <p:cNvSpPr txBox="1">
                <a:spLocks noChangeArrowheads="1"/>
              </p:cNvSpPr>
              <p:nvPr/>
            </p:nvSpPr>
            <p:spPr bwMode="auto">
              <a:xfrm>
                <a:off x="2042" y="1680"/>
                <a:ext cx="1152" cy="288"/>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da </a:t>
                </a:r>
                <a:r>
                  <a:rPr kumimoji="1" lang="zh-CN" altLang="en-US" sz="2000" b="1">
                    <a:solidFill>
                      <a:schemeClr val="accent2"/>
                    </a:solidFill>
                    <a:latin typeface="Times New Roman" pitchFamily="18" charset="0"/>
                    <a:ea typeface="华文中宋" pitchFamily="2" charset="-122"/>
                  </a:rPr>
                  <a:t>等容降压</a:t>
                </a:r>
                <a:endParaRPr kumimoji="1" lang="zh-CN" altLang="en-US" sz="2000" b="1" i="1">
                  <a:solidFill>
                    <a:schemeClr val="accent2"/>
                  </a:solidFill>
                  <a:latin typeface="Times New Roman" pitchFamily="18" charset="0"/>
                  <a:ea typeface="华文中宋" pitchFamily="2" charset="-122"/>
                </a:endParaRPr>
              </a:p>
            </p:txBody>
          </p:sp>
          <p:grpSp>
            <p:nvGrpSpPr>
              <p:cNvPr id="97518" name="Group 229"/>
              <p:cNvGrpSpPr>
                <a:grpSpLocks/>
              </p:cNvGrpSpPr>
              <p:nvPr/>
            </p:nvGrpSpPr>
            <p:grpSpPr bwMode="auto">
              <a:xfrm rot="-5400000">
                <a:off x="3418" y="1794"/>
                <a:ext cx="49" cy="127"/>
                <a:chOff x="2928" y="3216"/>
                <a:chExt cx="48" cy="240"/>
              </a:xfrm>
            </p:grpSpPr>
            <p:sp>
              <p:nvSpPr>
                <p:cNvPr id="97540" name="Line 23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541" name="Line 23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519" name="Group 232"/>
              <p:cNvGrpSpPr>
                <a:grpSpLocks/>
              </p:cNvGrpSpPr>
              <p:nvPr/>
            </p:nvGrpSpPr>
            <p:grpSpPr bwMode="auto">
              <a:xfrm>
                <a:off x="3520" y="1736"/>
                <a:ext cx="983" cy="215"/>
                <a:chOff x="3520" y="1757"/>
                <a:chExt cx="983" cy="215"/>
              </a:xfrm>
            </p:grpSpPr>
            <p:grpSp>
              <p:nvGrpSpPr>
                <p:cNvPr id="97524" name="Group 233"/>
                <p:cNvGrpSpPr>
                  <a:grpSpLocks/>
                </p:cNvGrpSpPr>
                <p:nvPr/>
              </p:nvGrpSpPr>
              <p:grpSpPr bwMode="auto">
                <a:xfrm>
                  <a:off x="3657" y="1804"/>
                  <a:ext cx="218" cy="156"/>
                  <a:chOff x="3783" y="3783"/>
                  <a:chExt cx="218" cy="156"/>
                </a:xfrm>
              </p:grpSpPr>
              <p:sp>
                <p:nvSpPr>
                  <p:cNvPr id="97538" name="WordArt 234"/>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539" name="WordArt 235"/>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525" name="Group 236"/>
                <p:cNvGrpSpPr>
                  <a:grpSpLocks/>
                </p:cNvGrpSpPr>
                <p:nvPr/>
              </p:nvGrpSpPr>
              <p:grpSpPr bwMode="auto">
                <a:xfrm>
                  <a:off x="3520" y="1810"/>
                  <a:ext cx="119" cy="153"/>
                  <a:chOff x="4104" y="563"/>
                  <a:chExt cx="135" cy="175"/>
                </a:xfrm>
              </p:grpSpPr>
              <p:sp>
                <p:nvSpPr>
                  <p:cNvPr id="97535" name="WordArt 237"/>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536" name="Freeform 238"/>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537" name="Freeform 239"/>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526" name="WordArt 240"/>
                <p:cNvSpPr>
                  <a:spLocks noChangeArrowheads="1" noChangeShapeType="1" noTextEdit="1"/>
                </p:cNvSpPr>
                <p:nvPr/>
              </p:nvSpPr>
              <p:spPr bwMode="auto">
                <a:xfrm>
                  <a:off x="3872" y="1757"/>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527" name="WordArt 241"/>
                <p:cNvSpPr>
                  <a:spLocks noChangeArrowheads="1" noChangeShapeType="1" noTextEdit="1"/>
                </p:cNvSpPr>
                <p:nvPr/>
              </p:nvSpPr>
              <p:spPr bwMode="auto">
                <a:xfrm flipH="1">
                  <a:off x="4441" y="1767"/>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528" name="Line 242"/>
                <p:cNvSpPr>
                  <a:spLocks noChangeShapeType="1"/>
                </p:cNvSpPr>
                <p:nvPr/>
              </p:nvSpPr>
              <p:spPr bwMode="auto">
                <a:xfrm>
                  <a:off x="4141" y="1856"/>
                  <a:ext cx="101" cy="0"/>
                </a:xfrm>
                <a:prstGeom prst="line">
                  <a:avLst/>
                </a:prstGeom>
                <a:noFill/>
                <a:ln w="57150">
                  <a:solidFill>
                    <a:schemeClr val="tx1"/>
                  </a:solidFill>
                  <a:round/>
                  <a:headEnd/>
                  <a:tailEnd/>
                </a:ln>
              </p:spPr>
              <p:txBody>
                <a:bodyPr/>
                <a:lstStyle/>
                <a:p>
                  <a:endParaRPr lang="zh-CN" altLang="en-US"/>
                </a:p>
              </p:txBody>
            </p:sp>
            <p:grpSp>
              <p:nvGrpSpPr>
                <p:cNvPr id="97529" name="Group 243"/>
                <p:cNvGrpSpPr>
                  <a:grpSpLocks/>
                </p:cNvGrpSpPr>
                <p:nvPr/>
              </p:nvGrpSpPr>
              <p:grpSpPr bwMode="auto">
                <a:xfrm>
                  <a:off x="4285" y="1777"/>
                  <a:ext cx="142" cy="173"/>
                  <a:chOff x="4284" y="638"/>
                  <a:chExt cx="142" cy="173"/>
                </a:xfrm>
              </p:grpSpPr>
              <p:sp>
                <p:nvSpPr>
                  <p:cNvPr id="97533" name="WordArt 244"/>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534" name="WordArt 245"/>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7530" name="Group 246"/>
                <p:cNvGrpSpPr>
                  <a:grpSpLocks/>
                </p:cNvGrpSpPr>
                <p:nvPr/>
              </p:nvGrpSpPr>
              <p:grpSpPr bwMode="auto">
                <a:xfrm>
                  <a:off x="3958" y="1797"/>
                  <a:ext cx="144" cy="175"/>
                  <a:chOff x="4587" y="636"/>
                  <a:chExt cx="144" cy="175"/>
                </a:xfrm>
              </p:grpSpPr>
              <p:sp>
                <p:nvSpPr>
                  <p:cNvPr id="97531" name="WordArt 247"/>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532" name="WordArt 248"/>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97520" name="Group 249"/>
              <p:cNvGrpSpPr>
                <a:grpSpLocks/>
              </p:cNvGrpSpPr>
              <p:nvPr/>
            </p:nvGrpSpPr>
            <p:grpSpPr bwMode="auto">
              <a:xfrm>
                <a:off x="3017" y="1747"/>
                <a:ext cx="327" cy="192"/>
                <a:chOff x="3017" y="1768"/>
                <a:chExt cx="327" cy="192"/>
              </a:xfrm>
            </p:grpSpPr>
            <p:sp>
              <p:nvSpPr>
                <p:cNvPr id="97521" name="WordArt 250"/>
                <p:cNvSpPr>
                  <a:spLocks noChangeArrowheads="1" noChangeShapeType="1" noTextEdit="1"/>
                </p:cNvSpPr>
                <p:nvPr/>
              </p:nvSpPr>
              <p:spPr bwMode="auto">
                <a:xfrm>
                  <a:off x="3265" y="1879"/>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97522" name="WordArt 251"/>
                <p:cNvSpPr>
                  <a:spLocks noChangeArrowheads="1" noChangeShapeType="1" noTextEdit="1"/>
                </p:cNvSpPr>
                <p:nvPr/>
              </p:nvSpPr>
              <p:spPr bwMode="auto">
                <a:xfrm>
                  <a:off x="3017" y="1768"/>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23" name="WordArt 252"/>
                <p:cNvSpPr>
                  <a:spLocks noChangeArrowheads="1" noChangeShapeType="1" noTextEdit="1"/>
                </p:cNvSpPr>
                <p:nvPr/>
              </p:nvSpPr>
              <p:spPr bwMode="auto">
                <a:xfrm>
                  <a:off x="3174" y="1842"/>
                  <a:ext cx="78"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grpSp>
        </p:grpSp>
      </p:grpSp>
      <p:grpSp>
        <p:nvGrpSpPr>
          <p:cNvPr id="96568" name="Group 253"/>
          <p:cNvGrpSpPr>
            <a:grpSpLocks/>
          </p:cNvGrpSpPr>
          <p:nvPr/>
        </p:nvGrpSpPr>
        <p:grpSpPr bwMode="auto">
          <a:xfrm>
            <a:off x="3254375" y="4005263"/>
            <a:ext cx="5559425" cy="1060450"/>
            <a:chOff x="2050" y="2523"/>
            <a:chExt cx="3502" cy="668"/>
          </a:xfrm>
        </p:grpSpPr>
        <p:grpSp>
          <p:nvGrpSpPr>
            <p:cNvPr id="97426" name="Group 254"/>
            <p:cNvGrpSpPr>
              <a:grpSpLocks/>
            </p:cNvGrpSpPr>
            <p:nvPr/>
          </p:nvGrpSpPr>
          <p:grpSpPr bwMode="auto">
            <a:xfrm>
              <a:off x="2218" y="2842"/>
              <a:ext cx="115" cy="56"/>
              <a:chOff x="1260" y="2371"/>
              <a:chExt cx="151" cy="53"/>
            </a:xfrm>
          </p:grpSpPr>
          <p:sp>
            <p:nvSpPr>
              <p:cNvPr id="97513" name="Line 25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97514" name="Line 25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97427" name="WordArt 257"/>
            <p:cNvSpPr>
              <a:spLocks noChangeArrowheads="1" noChangeShapeType="1" noTextEdit="1"/>
            </p:cNvSpPr>
            <p:nvPr/>
          </p:nvSpPr>
          <p:spPr bwMode="auto">
            <a:xfrm>
              <a:off x="2050" y="2754"/>
              <a:ext cx="113" cy="2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grpSp>
          <p:nvGrpSpPr>
            <p:cNvPr id="97428" name="Group 258"/>
            <p:cNvGrpSpPr>
              <a:grpSpLocks/>
            </p:cNvGrpSpPr>
            <p:nvPr/>
          </p:nvGrpSpPr>
          <p:grpSpPr bwMode="auto">
            <a:xfrm>
              <a:off x="2372" y="2775"/>
              <a:ext cx="246" cy="194"/>
              <a:chOff x="2393" y="3049"/>
              <a:chExt cx="246" cy="194"/>
            </a:xfrm>
          </p:grpSpPr>
          <p:sp>
            <p:nvSpPr>
              <p:cNvPr id="97511" name="WordArt 259"/>
              <p:cNvSpPr>
                <a:spLocks noChangeArrowheads="1" noChangeShapeType="1" noTextEdit="1"/>
              </p:cNvSpPr>
              <p:nvPr/>
            </p:nvSpPr>
            <p:spPr bwMode="auto">
              <a:xfrm>
                <a:off x="2393" y="3049"/>
                <a:ext cx="67" cy="19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512" name="Line 260"/>
              <p:cNvSpPr>
                <a:spLocks noChangeShapeType="1"/>
              </p:cNvSpPr>
              <p:nvPr/>
            </p:nvSpPr>
            <p:spPr bwMode="auto">
              <a:xfrm>
                <a:off x="2498" y="3140"/>
                <a:ext cx="141" cy="0"/>
              </a:xfrm>
              <a:prstGeom prst="line">
                <a:avLst/>
              </a:prstGeom>
              <a:noFill/>
              <a:ln w="57150">
                <a:solidFill>
                  <a:schemeClr val="tx1"/>
                </a:solidFill>
                <a:round/>
                <a:headEnd/>
                <a:tailEnd/>
              </a:ln>
            </p:spPr>
            <p:txBody>
              <a:bodyPr/>
              <a:lstStyle/>
              <a:p>
                <a:endParaRPr lang="zh-CN" altLang="en-US"/>
              </a:p>
            </p:txBody>
          </p:sp>
        </p:grpSp>
        <p:sp>
          <p:nvSpPr>
            <p:cNvPr id="97429" name="Line 261"/>
            <p:cNvSpPr>
              <a:spLocks noChangeShapeType="1"/>
            </p:cNvSpPr>
            <p:nvPr/>
          </p:nvSpPr>
          <p:spPr bwMode="auto">
            <a:xfrm>
              <a:off x="2678" y="2866"/>
              <a:ext cx="304" cy="0"/>
            </a:xfrm>
            <a:prstGeom prst="line">
              <a:avLst/>
            </a:prstGeom>
            <a:noFill/>
            <a:ln w="38100">
              <a:solidFill>
                <a:schemeClr val="tx1"/>
              </a:solidFill>
              <a:round/>
              <a:headEnd/>
              <a:tailEnd/>
            </a:ln>
          </p:spPr>
          <p:txBody>
            <a:bodyPr/>
            <a:lstStyle/>
            <a:p>
              <a:endParaRPr lang="zh-CN" altLang="en-US"/>
            </a:p>
          </p:txBody>
        </p:sp>
        <p:grpSp>
          <p:nvGrpSpPr>
            <p:cNvPr id="97430" name="Group 262"/>
            <p:cNvGrpSpPr>
              <a:grpSpLocks/>
            </p:cNvGrpSpPr>
            <p:nvPr/>
          </p:nvGrpSpPr>
          <p:grpSpPr bwMode="auto">
            <a:xfrm>
              <a:off x="2699" y="2889"/>
              <a:ext cx="247" cy="219"/>
              <a:chOff x="2993" y="2186"/>
              <a:chExt cx="247" cy="219"/>
            </a:xfrm>
          </p:grpSpPr>
          <p:sp>
            <p:nvSpPr>
              <p:cNvPr id="97509" name="WordArt 263"/>
              <p:cNvSpPr>
                <a:spLocks noChangeArrowheads="1" noChangeShapeType="1" noTextEdit="1"/>
              </p:cNvSpPr>
              <p:nvPr/>
            </p:nvSpPr>
            <p:spPr bwMode="auto">
              <a:xfrm>
                <a:off x="2993" y="2186"/>
                <a:ext cx="196" cy="199"/>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10" name="WordArt 264"/>
              <p:cNvSpPr>
                <a:spLocks noChangeArrowheads="1" noChangeShapeType="1" noTextEdit="1"/>
              </p:cNvSpPr>
              <p:nvPr/>
            </p:nvSpPr>
            <p:spPr bwMode="auto">
              <a:xfrm>
                <a:off x="3181" y="2323"/>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97431" name="Group 265"/>
            <p:cNvGrpSpPr>
              <a:grpSpLocks/>
            </p:cNvGrpSpPr>
            <p:nvPr/>
          </p:nvGrpSpPr>
          <p:grpSpPr bwMode="auto">
            <a:xfrm>
              <a:off x="2697" y="2605"/>
              <a:ext cx="247" cy="219"/>
              <a:chOff x="3023" y="2488"/>
              <a:chExt cx="247" cy="219"/>
            </a:xfrm>
          </p:grpSpPr>
          <p:sp>
            <p:nvSpPr>
              <p:cNvPr id="97507" name="WordArt 266"/>
              <p:cNvSpPr>
                <a:spLocks noChangeArrowheads="1" noChangeShapeType="1" noTextEdit="1"/>
              </p:cNvSpPr>
              <p:nvPr/>
            </p:nvSpPr>
            <p:spPr bwMode="auto">
              <a:xfrm>
                <a:off x="3023" y="2488"/>
                <a:ext cx="196" cy="199"/>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508" name="WordArt 267"/>
              <p:cNvSpPr>
                <a:spLocks noChangeArrowheads="1" noChangeShapeType="1" noTextEdit="1"/>
              </p:cNvSpPr>
              <p:nvPr/>
            </p:nvSpPr>
            <p:spPr bwMode="auto">
              <a:xfrm>
                <a:off x="3211" y="2625"/>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97432" name="Group 268"/>
            <p:cNvGrpSpPr>
              <a:grpSpLocks/>
            </p:cNvGrpSpPr>
            <p:nvPr/>
          </p:nvGrpSpPr>
          <p:grpSpPr bwMode="auto">
            <a:xfrm rot="-5400000">
              <a:off x="3088" y="2807"/>
              <a:ext cx="49" cy="127"/>
              <a:chOff x="2928" y="3216"/>
              <a:chExt cx="48" cy="240"/>
            </a:xfrm>
          </p:grpSpPr>
          <p:sp>
            <p:nvSpPr>
              <p:cNvPr id="97505" name="Line 2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506" name="Line 2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433" name="Group 271"/>
            <p:cNvGrpSpPr>
              <a:grpSpLocks/>
            </p:cNvGrpSpPr>
            <p:nvPr/>
          </p:nvGrpSpPr>
          <p:grpSpPr bwMode="auto">
            <a:xfrm>
              <a:off x="3207" y="2763"/>
              <a:ext cx="246" cy="194"/>
              <a:chOff x="2393" y="3049"/>
              <a:chExt cx="246" cy="194"/>
            </a:xfrm>
          </p:grpSpPr>
          <p:sp>
            <p:nvSpPr>
              <p:cNvPr id="97503" name="WordArt 272"/>
              <p:cNvSpPr>
                <a:spLocks noChangeArrowheads="1" noChangeShapeType="1" noTextEdit="1"/>
              </p:cNvSpPr>
              <p:nvPr/>
            </p:nvSpPr>
            <p:spPr bwMode="auto">
              <a:xfrm>
                <a:off x="2393" y="3049"/>
                <a:ext cx="67" cy="19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504" name="Line 273"/>
              <p:cNvSpPr>
                <a:spLocks noChangeShapeType="1"/>
              </p:cNvSpPr>
              <p:nvPr/>
            </p:nvSpPr>
            <p:spPr bwMode="auto">
              <a:xfrm>
                <a:off x="2498" y="3140"/>
                <a:ext cx="141" cy="0"/>
              </a:xfrm>
              <a:prstGeom prst="line">
                <a:avLst/>
              </a:prstGeom>
              <a:noFill/>
              <a:ln w="57150">
                <a:solidFill>
                  <a:schemeClr val="tx1"/>
                </a:solidFill>
                <a:round/>
                <a:headEnd/>
                <a:tailEnd/>
              </a:ln>
            </p:spPr>
            <p:txBody>
              <a:bodyPr/>
              <a:lstStyle/>
              <a:p>
                <a:endParaRPr lang="zh-CN" altLang="en-US"/>
              </a:p>
            </p:txBody>
          </p:sp>
        </p:grpSp>
        <p:sp>
          <p:nvSpPr>
            <p:cNvPr id="97434" name="Line 274"/>
            <p:cNvSpPr>
              <a:spLocks noChangeShapeType="1"/>
            </p:cNvSpPr>
            <p:nvPr/>
          </p:nvSpPr>
          <p:spPr bwMode="auto">
            <a:xfrm flipV="1">
              <a:off x="3537" y="2864"/>
              <a:ext cx="2015" cy="2"/>
            </a:xfrm>
            <a:prstGeom prst="line">
              <a:avLst/>
            </a:prstGeom>
            <a:noFill/>
            <a:ln w="38100">
              <a:solidFill>
                <a:schemeClr val="tx1"/>
              </a:solidFill>
              <a:round/>
              <a:headEnd/>
              <a:tailEnd/>
            </a:ln>
          </p:spPr>
          <p:txBody>
            <a:bodyPr/>
            <a:lstStyle/>
            <a:p>
              <a:endParaRPr lang="zh-CN" altLang="en-US"/>
            </a:p>
          </p:txBody>
        </p:sp>
        <p:grpSp>
          <p:nvGrpSpPr>
            <p:cNvPr id="97435" name="Group 275"/>
            <p:cNvGrpSpPr>
              <a:grpSpLocks/>
            </p:cNvGrpSpPr>
            <p:nvPr/>
          </p:nvGrpSpPr>
          <p:grpSpPr bwMode="auto">
            <a:xfrm>
              <a:off x="3527" y="2584"/>
              <a:ext cx="882" cy="192"/>
              <a:chOff x="3520" y="846"/>
              <a:chExt cx="983" cy="210"/>
            </a:xfrm>
          </p:grpSpPr>
          <p:grpSp>
            <p:nvGrpSpPr>
              <p:cNvPr id="97487" name="Group 276"/>
              <p:cNvGrpSpPr>
                <a:grpSpLocks/>
              </p:cNvGrpSpPr>
              <p:nvPr/>
            </p:nvGrpSpPr>
            <p:grpSpPr bwMode="auto">
              <a:xfrm>
                <a:off x="3657" y="893"/>
                <a:ext cx="218" cy="156"/>
                <a:chOff x="3783" y="3783"/>
                <a:chExt cx="218" cy="156"/>
              </a:xfrm>
            </p:grpSpPr>
            <p:sp>
              <p:nvSpPr>
                <p:cNvPr id="97501" name="WordArt 277"/>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502" name="WordArt 278"/>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488" name="Group 279"/>
              <p:cNvGrpSpPr>
                <a:grpSpLocks/>
              </p:cNvGrpSpPr>
              <p:nvPr/>
            </p:nvGrpSpPr>
            <p:grpSpPr bwMode="auto">
              <a:xfrm>
                <a:off x="3520" y="899"/>
                <a:ext cx="119" cy="153"/>
                <a:chOff x="4104" y="563"/>
                <a:chExt cx="135" cy="175"/>
              </a:xfrm>
            </p:grpSpPr>
            <p:sp>
              <p:nvSpPr>
                <p:cNvPr id="97498" name="WordArt 280"/>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499" name="Freeform 281"/>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500" name="Freeform 282"/>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489" name="WordArt 283"/>
              <p:cNvSpPr>
                <a:spLocks noChangeArrowheads="1" noChangeShapeType="1" noTextEdit="1"/>
              </p:cNvSpPr>
              <p:nvPr/>
            </p:nvSpPr>
            <p:spPr bwMode="auto">
              <a:xfrm>
                <a:off x="3872" y="84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90" name="WordArt 284"/>
              <p:cNvSpPr>
                <a:spLocks noChangeArrowheads="1" noChangeShapeType="1" noTextEdit="1"/>
              </p:cNvSpPr>
              <p:nvPr/>
            </p:nvSpPr>
            <p:spPr bwMode="auto">
              <a:xfrm flipH="1">
                <a:off x="4441" y="85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91" name="Line 285"/>
              <p:cNvSpPr>
                <a:spLocks noChangeShapeType="1"/>
              </p:cNvSpPr>
              <p:nvPr/>
            </p:nvSpPr>
            <p:spPr bwMode="auto">
              <a:xfrm>
                <a:off x="4141" y="945"/>
                <a:ext cx="101" cy="0"/>
              </a:xfrm>
              <a:prstGeom prst="line">
                <a:avLst/>
              </a:prstGeom>
              <a:noFill/>
              <a:ln w="57150">
                <a:solidFill>
                  <a:schemeClr val="tx1"/>
                </a:solidFill>
                <a:round/>
                <a:headEnd/>
                <a:tailEnd/>
              </a:ln>
            </p:spPr>
            <p:txBody>
              <a:bodyPr/>
              <a:lstStyle/>
              <a:p>
                <a:endParaRPr lang="zh-CN" altLang="en-US"/>
              </a:p>
            </p:txBody>
          </p:sp>
          <p:grpSp>
            <p:nvGrpSpPr>
              <p:cNvPr id="97492" name="Group 286"/>
              <p:cNvGrpSpPr>
                <a:grpSpLocks/>
              </p:cNvGrpSpPr>
              <p:nvPr/>
            </p:nvGrpSpPr>
            <p:grpSpPr bwMode="auto">
              <a:xfrm>
                <a:off x="3959" y="877"/>
                <a:ext cx="142" cy="173"/>
                <a:chOff x="4284" y="638"/>
                <a:chExt cx="142" cy="173"/>
              </a:xfrm>
            </p:grpSpPr>
            <p:sp>
              <p:nvSpPr>
                <p:cNvPr id="97496" name="WordArt 287"/>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497" name="WordArt 288"/>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7493" name="Group 289"/>
              <p:cNvGrpSpPr>
                <a:grpSpLocks/>
              </p:cNvGrpSpPr>
              <p:nvPr/>
            </p:nvGrpSpPr>
            <p:grpSpPr bwMode="auto">
              <a:xfrm>
                <a:off x="4262" y="875"/>
                <a:ext cx="144" cy="175"/>
                <a:chOff x="4587" y="636"/>
                <a:chExt cx="144" cy="175"/>
              </a:xfrm>
            </p:grpSpPr>
            <p:sp>
              <p:nvSpPr>
                <p:cNvPr id="97494" name="WordArt 290"/>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95" name="WordArt 291"/>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97436" name="Group 292"/>
            <p:cNvGrpSpPr>
              <a:grpSpLocks/>
            </p:cNvGrpSpPr>
            <p:nvPr/>
          </p:nvGrpSpPr>
          <p:grpSpPr bwMode="auto">
            <a:xfrm>
              <a:off x="4704" y="2889"/>
              <a:ext cx="823" cy="302"/>
              <a:chOff x="3575" y="1243"/>
              <a:chExt cx="916" cy="331"/>
            </a:xfrm>
          </p:grpSpPr>
          <p:grpSp>
            <p:nvGrpSpPr>
              <p:cNvPr id="97472" name="Group 293"/>
              <p:cNvGrpSpPr>
                <a:grpSpLocks/>
              </p:cNvGrpSpPr>
              <p:nvPr/>
            </p:nvGrpSpPr>
            <p:grpSpPr bwMode="auto">
              <a:xfrm>
                <a:off x="3575" y="1345"/>
                <a:ext cx="119" cy="153"/>
                <a:chOff x="4104" y="563"/>
                <a:chExt cx="135" cy="175"/>
              </a:xfrm>
            </p:grpSpPr>
            <p:sp>
              <p:nvSpPr>
                <p:cNvPr id="97484" name="WordArt 29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485" name="Freeform 29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486" name="Freeform 29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473" name="WordArt 297"/>
              <p:cNvSpPr>
                <a:spLocks noChangeArrowheads="1" noChangeShapeType="1" noTextEdit="1"/>
              </p:cNvSpPr>
              <p:nvPr/>
            </p:nvSpPr>
            <p:spPr bwMode="auto">
              <a:xfrm>
                <a:off x="3882" y="1334"/>
                <a:ext cx="130"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74" name="WordArt 298"/>
              <p:cNvSpPr>
                <a:spLocks noChangeArrowheads="1" noChangeShapeType="1" noTextEdit="1"/>
              </p:cNvSpPr>
              <p:nvPr/>
            </p:nvSpPr>
            <p:spPr bwMode="auto">
              <a:xfrm>
                <a:off x="3992" y="1411"/>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475" name="WordArt 299"/>
              <p:cNvSpPr>
                <a:spLocks noChangeArrowheads="1" noChangeShapeType="1" noTextEdit="1"/>
              </p:cNvSpPr>
              <p:nvPr/>
            </p:nvSpPr>
            <p:spPr bwMode="auto">
              <a:xfrm>
                <a:off x="3687" y="1340"/>
                <a:ext cx="166" cy="132"/>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97476" name="Line 300"/>
              <p:cNvSpPr>
                <a:spLocks noChangeShapeType="1"/>
              </p:cNvSpPr>
              <p:nvPr/>
            </p:nvSpPr>
            <p:spPr bwMode="auto">
              <a:xfrm>
                <a:off x="4288" y="1408"/>
                <a:ext cx="203" cy="0"/>
              </a:xfrm>
              <a:prstGeom prst="line">
                <a:avLst/>
              </a:prstGeom>
              <a:noFill/>
              <a:ln w="38100">
                <a:solidFill>
                  <a:schemeClr val="tx1"/>
                </a:solidFill>
                <a:round/>
                <a:headEnd/>
                <a:tailEnd/>
              </a:ln>
            </p:spPr>
            <p:txBody>
              <a:bodyPr/>
              <a:lstStyle/>
              <a:p>
                <a:endParaRPr lang="zh-CN" altLang="en-US"/>
              </a:p>
            </p:txBody>
          </p:sp>
          <p:grpSp>
            <p:nvGrpSpPr>
              <p:cNvPr id="97477" name="Group 301"/>
              <p:cNvGrpSpPr>
                <a:grpSpLocks/>
              </p:cNvGrpSpPr>
              <p:nvPr/>
            </p:nvGrpSpPr>
            <p:grpSpPr bwMode="auto">
              <a:xfrm>
                <a:off x="4315" y="1243"/>
                <a:ext cx="146" cy="128"/>
                <a:chOff x="3743" y="1670"/>
                <a:chExt cx="152" cy="137"/>
              </a:xfrm>
            </p:grpSpPr>
            <p:sp>
              <p:nvSpPr>
                <p:cNvPr id="97482" name="WordArt 302"/>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483" name="WordArt 303"/>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478" name="Group 304"/>
              <p:cNvGrpSpPr>
                <a:grpSpLocks/>
              </p:cNvGrpSpPr>
              <p:nvPr/>
            </p:nvGrpSpPr>
            <p:grpSpPr bwMode="auto">
              <a:xfrm>
                <a:off x="4329" y="1456"/>
                <a:ext cx="147" cy="118"/>
                <a:chOff x="3757" y="1467"/>
                <a:chExt cx="152" cy="127"/>
              </a:xfrm>
            </p:grpSpPr>
            <p:sp>
              <p:nvSpPr>
                <p:cNvPr id="97480" name="WordArt 305"/>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481" name="WordArt 306"/>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479" name="WordArt 307"/>
              <p:cNvSpPr>
                <a:spLocks noChangeArrowheads="1" noChangeShapeType="1" noTextEdit="1"/>
              </p:cNvSpPr>
              <p:nvPr/>
            </p:nvSpPr>
            <p:spPr bwMode="auto">
              <a:xfrm>
                <a:off x="4086" y="1307"/>
                <a:ext cx="171" cy="183"/>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sp>
          <p:nvSpPr>
            <p:cNvPr id="97437" name="WordArt 308"/>
            <p:cNvSpPr>
              <a:spLocks noChangeArrowheads="1" noChangeShapeType="1" noTextEdit="1"/>
            </p:cNvSpPr>
            <p:nvPr/>
          </p:nvSpPr>
          <p:spPr bwMode="auto">
            <a:xfrm>
              <a:off x="4505" y="2972"/>
              <a:ext cx="140" cy="13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7438" name="Group 309"/>
            <p:cNvGrpSpPr>
              <a:grpSpLocks/>
            </p:cNvGrpSpPr>
            <p:nvPr/>
          </p:nvGrpSpPr>
          <p:grpSpPr bwMode="auto">
            <a:xfrm>
              <a:off x="3550" y="2950"/>
              <a:ext cx="883" cy="191"/>
              <a:chOff x="3550" y="3060"/>
              <a:chExt cx="883" cy="191"/>
            </a:xfrm>
          </p:grpSpPr>
          <p:grpSp>
            <p:nvGrpSpPr>
              <p:cNvPr id="97456" name="Group 310"/>
              <p:cNvGrpSpPr>
                <a:grpSpLocks/>
              </p:cNvGrpSpPr>
              <p:nvPr/>
            </p:nvGrpSpPr>
            <p:grpSpPr bwMode="auto">
              <a:xfrm>
                <a:off x="3673" y="3103"/>
                <a:ext cx="196" cy="142"/>
                <a:chOff x="3783" y="3783"/>
                <a:chExt cx="218" cy="156"/>
              </a:xfrm>
            </p:grpSpPr>
            <p:sp>
              <p:nvSpPr>
                <p:cNvPr id="97470" name="WordArt 311"/>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471" name="WordArt 312"/>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457" name="Group 313"/>
              <p:cNvGrpSpPr>
                <a:grpSpLocks/>
              </p:cNvGrpSpPr>
              <p:nvPr/>
            </p:nvGrpSpPr>
            <p:grpSpPr bwMode="auto">
              <a:xfrm>
                <a:off x="3550" y="3108"/>
                <a:ext cx="107" cy="140"/>
                <a:chOff x="4104" y="563"/>
                <a:chExt cx="135" cy="175"/>
              </a:xfrm>
            </p:grpSpPr>
            <p:sp>
              <p:nvSpPr>
                <p:cNvPr id="97467" name="WordArt 31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468" name="Freeform 31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469" name="Freeform 31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458" name="WordArt 317"/>
              <p:cNvSpPr>
                <a:spLocks noChangeArrowheads="1" noChangeShapeType="1" noTextEdit="1"/>
              </p:cNvSpPr>
              <p:nvPr/>
            </p:nvSpPr>
            <p:spPr bwMode="auto">
              <a:xfrm>
                <a:off x="3866" y="3060"/>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59" name="WordArt 318"/>
              <p:cNvSpPr>
                <a:spLocks noChangeArrowheads="1" noChangeShapeType="1" noTextEdit="1"/>
              </p:cNvSpPr>
              <p:nvPr/>
            </p:nvSpPr>
            <p:spPr bwMode="auto">
              <a:xfrm flipH="1">
                <a:off x="4377" y="3069"/>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60" name="Line 319"/>
              <p:cNvSpPr>
                <a:spLocks noChangeShapeType="1"/>
              </p:cNvSpPr>
              <p:nvPr/>
            </p:nvSpPr>
            <p:spPr bwMode="auto">
              <a:xfrm>
                <a:off x="4108" y="3150"/>
                <a:ext cx="91" cy="0"/>
              </a:xfrm>
              <a:prstGeom prst="line">
                <a:avLst/>
              </a:prstGeom>
              <a:noFill/>
              <a:ln w="57150">
                <a:solidFill>
                  <a:schemeClr val="tx1"/>
                </a:solidFill>
                <a:round/>
                <a:headEnd/>
                <a:tailEnd/>
              </a:ln>
            </p:spPr>
            <p:txBody>
              <a:bodyPr/>
              <a:lstStyle/>
              <a:p>
                <a:endParaRPr lang="zh-CN" altLang="en-US"/>
              </a:p>
            </p:txBody>
          </p:sp>
          <p:grpSp>
            <p:nvGrpSpPr>
              <p:cNvPr id="97461" name="Group 320"/>
              <p:cNvGrpSpPr>
                <a:grpSpLocks/>
              </p:cNvGrpSpPr>
              <p:nvPr/>
            </p:nvGrpSpPr>
            <p:grpSpPr bwMode="auto">
              <a:xfrm>
                <a:off x="3944" y="3089"/>
                <a:ext cx="128" cy="158"/>
                <a:chOff x="4284" y="638"/>
                <a:chExt cx="142" cy="173"/>
              </a:xfrm>
            </p:grpSpPr>
            <p:sp>
              <p:nvSpPr>
                <p:cNvPr id="97465" name="WordArt 321"/>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466" name="WordArt 322"/>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7462" name="Group 323"/>
              <p:cNvGrpSpPr>
                <a:grpSpLocks/>
              </p:cNvGrpSpPr>
              <p:nvPr/>
            </p:nvGrpSpPr>
            <p:grpSpPr bwMode="auto">
              <a:xfrm>
                <a:off x="4226" y="3085"/>
                <a:ext cx="130" cy="160"/>
                <a:chOff x="4587" y="636"/>
                <a:chExt cx="144" cy="175"/>
              </a:xfrm>
            </p:grpSpPr>
            <p:sp>
              <p:nvSpPr>
                <p:cNvPr id="97463" name="WordArt 324"/>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64" name="WordArt 325"/>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97439" name="Group 326"/>
            <p:cNvGrpSpPr>
              <a:grpSpLocks/>
            </p:cNvGrpSpPr>
            <p:nvPr/>
          </p:nvGrpSpPr>
          <p:grpSpPr bwMode="auto">
            <a:xfrm>
              <a:off x="4481" y="2523"/>
              <a:ext cx="1013" cy="305"/>
              <a:chOff x="4503" y="3013"/>
              <a:chExt cx="1013" cy="305"/>
            </a:xfrm>
          </p:grpSpPr>
          <p:grpSp>
            <p:nvGrpSpPr>
              <p:cNvPr id="97440" name="Group 327"/>
              <p:cNvGrpSpPr>
                <a:grpSpLocks/>
              </p:cNvGrpSpPr>
              <p:nvPr/>
            </p:nvGrpSpPr>
            <p:grpSpPr bwMode="auto">
              <a:xfrm>
                <a:off x="4694" y="3114"/>
                <a:ext cx="107" cy="140"/>
                <a:chOff x="4104" y="563"/>
                <a:chExt cx="135" cy="175"/>
              </a:xfrm>
            </p:grpSpPr>
            <p:sp>
              <p:nvSpPr>
                <p:cNvPr id="97453" name="WordArt 328"/>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7454" name="Freeform 329"/>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7455" name="Freeform 330"/>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97441" name="WordArt 331"/>
              <p:cNvSpPr>
                <a:spLocks noChangeArrowheads="1" noChangeShapeType="1" noTextEdit="1"/>
              </p:cNvSpPr>
              <p:nvPr/>
            </p:nvSpPr>
            <p:spPr bwMode="auto">
              <a:xfrm>
                <a:off x="4969" y="3104"/>
                <a:ext cx="117"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42" name="WordArt 332"/>
              <p:cNvSpPr>
                <a:spLocks noChangeArrowheads="1" noChangeShapeType="1" noTextEdit="1"/>
              </p:cNvSpPr>
              <p:nvPr/>
            </p:nvSpPr>
            <p:spPr bwMode="auto">
              <a:xfrm>
                <a:off x="5068" y="3174"/>
                <a:ext cx="41" cy="8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443" name="WordArt 333"/>
              <p:cNvSpPr>
                <a:spLocks noChangeArrowheads="1" noChangeShapeType="1" noTextEdit="1"/>
              </p:cNvSpPr>
              <p:nvPr/>
            </p:nvSpPr>
            <p:spPr bwMode="auto">
              <a:xfrm>
                <a:off x="4795" y="3109"/>
                <a:ext cx="148" cy="12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97444" name="Line 334"/>
              <p:cNvSpPr>
                <a:spLocks noChangeShapeType="1"/>
              </p:cNvSpPr>
              <p:nvPr/>
            </p:nvSpPr>
            <p:spPr bwMode="auto">
              <a:xfrm>
                <a:off x="5334" y="3171"/>
                <a:ext cx="182" cy="0"/>
              </a:xfrm>
              <a:prstGeom prst="line">
                <a:avLst/>
              </a:prstGeom>
              <a:noFill/>
              <a:ln w="38100">
                <a:solidFill>
                  <a:schemeClr val="tx1"/>
                </a:solidFill>
                <a:round/>
                <a:headEnd/>
                <a:tailEnd/>
              </a:ln>
            </p:spPr>
            <p:txBody>
              <a:bodyPr/>
              <a:lstStyle/>
              <a:p>
                <a:endParaRPr lang="zh-CN" altLang="en-US"/>
              </a:p>
            </p:txBody>
          </p:sp>
          <p:grpSp>
            <p:nvGrpSpPr>
              <p:cNvPr id="97445" name="Group 335"/>
              <p:cNvGrpSpPr>
                <a:grpSpLocks/>
              </p:cNvGrpSpPr>
              <p:nvPr/>
            </p:nvGrpSpPr>
            <p:grpSpPr bwMode="auto">
              <a:xfrm>
                <a:off x="5359" y="3013"/>
                <a:ext cx="131" cy="117"/>
                <a:chOff x="3743" y="1670"/>
                <a:chExt cx="152" cy="137"/>
              </a:xfrm>
            </p:grpSpPr>
            <p:sp>
              <p:nvSpPr>
                <p:cNvPr id="97451" name="WordArt 336"/>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452" name="WordArt 337"/>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446" name="Group 338"/>
              <p:cNvGrpSpPr>
                <a:grpSpLocks/>
              </p:cNvGrpSpPr>
              <p:nvPr/>
            </p:nvGrpSpPr>
            <p:grpSpPr bwMode="auto">
              <a:xfrm>
                <a:off x="5359" y="3210"/>
                <a:ext cx="132" cy="108"/>
                <a:chOff x="3757" y="1467"/>
                <a:chExt cx="152" cy="127"/>
              </a:xfrm>
            </p:grpSpPr>
            <p:sp>
              <p:nvSpPr>
                <p:cNvPr id="97449" name="WordArt 339"/>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450" name="WordArt 340"/>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447" name="WordArt 341"/>
              <p:cNvSpPr>
                <a:spLocks noChangeArrowheads="1" noChangeShapeType="1" noTextEdit="1"/>
              </p:cNvSpPr>
              <p:nvPr/>
            </p:nvSpPr>
            <p:spPr bwMode="auto">
              <a:xfrm>
                <a:off x="5153" y="3079"/>
                <a:ext cx="153" cy="16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sp>
            <p:nvSpPr>
              <p:cNvPr id="97448" name="WordArt 342"/>
              <p:cNvSpPr>
                <a:spLocks noChangeArrowheads="1" noChangeShapeType="1" noTextEdit="1"/>
              </p:cNvSpPr>
              <p:nvPr/>
            </p:nvSpPr>
            <p:spPr bwMode="auto">
              <a:xfrm>
                <a:off x="4503" y="3091"/>
                <a:ext cx="140" cy="13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nvGrpSpPr>
          <p:cNvPr id="96677" name="Group 343"/>
          <p:cNvGrpSpPr>
            <a:grpSpLocks/>
          </p:cNvGrpSpPr>
          <p:nvPr/>
        </p:nvGrpSpPr>
        <p:grpSpPr bwMode="auto">
          <a:xfrm>
            <a:off x="3198813" y="5207000"/>
            <a:ext cx="2971800" cy="1128713"/>
            <a:chOff x="2015" y="3280"/>
            <a:chExt cx="1872" cy="711"/>
          </a:xfrm>
        </p:grpSpPr>
        <p:grpSp>
          <p:nvGrpSpPr>
            <p:cNvPr id="97379" name="Group 344"/>
            <p:cNvGrpSpPr>
              <a:grpSpLocks/>
            </p:cNvGrpSpPr>
            <p:nvPr/>
          </p:nvGrpSpPr>
          <p:grpSpPr bwMode="auto">
            <a:xfrm rot="-5400000">
              <a:off x="2049" y="3573"/>
              <a:ext cx="60" cy="127"/>
              <a:chOff x="2928" y="3216"/>
              <a:chExt cx="48" cy="240"/>
            </a:xfrm>
          </p:grpSpPr>
          <p:sp>
            <p:nvSpPr>
              <p:cNvPr id="97424" name="Line 34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425" name="Line 34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7380" name="Line 347"/>
            <p:cNvSpPr>
              <a:spLocks noChangeShapeType="1"/>
            </p:cNvSpPr>
            <p:nvPr/>
          </p:nvSpPr>
          <p:spPr bwMode="auto">
            <a:xfrm flipV="1">
              <a:off x="2188" y="3625"/>
              <a:ext cx="1699" cy="2"/>
            </a:xfrm>
            <a:prstGeom prst="line">
              <a:avLst/>
            </a:prstGeom>
            <a:noFill/>
            <a:ln w="38100">
              <a:solidFill>
                <a:schemeClr val="tx1"/>
              </a:solidFill>
              <a:round/>
              <a:headEnd/>
              <a:tailEnd/>
            </a:ln>
          </p:spPr>
          <p:txBody>
            <a:bodyPr/>
            <a:lstStyle/>
            <a:p>
              <a:endParaRPr lang="zh-CN" altLang="en-US"/>
            </a:p>
          </p:txBody>
        </p:sp>
        <p:grpSp>
          <p:nvGrpSpPr>
            <p:cNvPr id="97381" name="Group 348"/>
            <p:cNvGrpSpPr>
              <a:grpSpLocks/>
            </p:cNvGrpSpPr>
            <p:nvPr/>
          </p:nvGrpSpPr>
          <p:grpSpPr bwMode="auto">
            <a:xfrm>
              <a:off x="2149" y="3787"/>
              <a:ext cx="196" cy="142"/>
              <a:chOff x="3783" y="3783"/>
              <a:chExt cx="218" cy="156"/>
            </a:xfrm>
          </p:grpSpPr>
          <p:sp>
            <p:nvSpPr>
              <p:cNvPr id="97422" name="WordArt 349"/>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423" name="WordArt 350"/>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382" name="Group 351"/>
            <p:cNvGrpSpPr>
              <a:grpSpLocks/>
            </p:cNvGrpSpPr>
            <p:nvPr/>
          </p:nvGrpSpPr>
          <p:grpSpPr bwMode="auto">
            <a:xfrm>
              <a:off x="2353" y="3744"/>
              <a:ext cx="567" cy="191"/>
              <a:chOff x="2538" y="3863"/>
              <a:chExt cx="567" cy="191"/>
            </a:xfrm>
          </p:grpSpPr>
          <p:sp>
            <p:nvSpPr>
              <p:cNvPr id="97413" name="WordArt 352"/>
              <p:cNvSpPr>
                <a:spLocks noChangeArrowheads="1" noChangeShapeType="1" noTextEdit="1"/>
              </p:cNvSpPr>
              <p:nvPr/>
            </p:nvSpPr>
            <p:spPr bwMode="auto">
              <a:xfrm>
                <a:off x="2538" y="3863"/>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14" name="WordArt 353"/>
              <p:cNvSpPr>
                <a:spLocks noChangeArrowheads="1" noChangeShapeType="1" noTextEdit="1"/>
              </p:cNvSpPr>
              <p:nvPr/>
            </p:nvSpPr>
            <p:spPr bwMode="auto">
              <a:xfrm flipH="1">
                <a:off x="3049" y="3872"/>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415" name="Line 354"/>
              <p:cNvSpPr>
                <a:spLocks noChangeShapeType="1"/>
              </p:cNvSpPr>
              <p:nvPr/>
            </p:nvSpPr>
            <p:spPr bwMode="auto">
              <a:xfrm>
                <a:off x="2780" y="3953"/>
                <a:ext cx="91" cy="0"/>
              </a:xfrm>
              <a:prstGeom prst="line">
                <a:avLst/>
              </a:prstGeom>
              <a:noFill/>
              <a:ln w="57150">
                <a:solidFill>
                  <a:schemeClr val="tx1"/>
                </a:solidFill>
                <a:round/>
                <a:headEnd/>
                <a:tailEnd/>
              </a:ln>
            </p:spPr>
            <p:txBody>
              <a:bodyPr/>
              <a:lstStyle/>
              <a:p>
                <a:endParaRPr lang="zh-CN" altLang="en-US"/>
              </a:p>
            </p:txBody>
          </p:sp>
          <p:grpSp>
            <p:nvGrpSpPr>
              <p:cNvPr id="97416" name="Group 355"/>
              <p:cNvGrpSpPr>
                <a:grpSpLocks/>
              </p:cNvGrpSpPr>
              <p:nvPr/>
            </p:nvGrpSpPr>
            <p:grpSpPr bwMode="auto">
              <a:xfrm>
                <a:off x="2616" y="3892"/>
                <a:ext cx="128" cy="158"/>
                <a:chOff x="4284" y="638"/>
                <a:chExt cx="142" cy="173"/>
              </a:xfrm>
            </p:grpSpPr>
            <p:sp>
              <p:nvSpPr>
                <p:cNvPr id="97420" name="WordArt 356"/>
                <p:cNvSpPr>
                  <a:spLocks noChangeArrowheads="1" noChangeShapeType="1" noTextEdit="1"/>
                </p:cNvSpPr>
                <p:nvPr/>
              </p:nvSpPr>
              <p:spPr bwMode="auto">
                <a:xfrm>
                  <a:off x="4367" y="729"/>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421" name="WordArt 357"/>
                <p:cNvSpPr>
                  <a:spLocks noChangeArrowheads="1" noChangeShapeType="1" noTextEdit="1"/>
                </p:cNvSpPr>
                <p:nvPr/>
              </p:nvSpPr>
              <p:spPr bwMode="auto">
                <a:xfrm>
                  <a:off x="4284" y="638"/>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7417" name="Group 358"/>
              <p:cNvGrpSpPr>
                <a:grpSpLocks/>
              </p:cNvGrpSpPr>
              <p:nvPr/>
            </p:nvGrpSpPr>
            <p:grpSpPr bwMode="auto">
              <a:xfrm>
                <a:off x="2898" y="3888"/>
                <a:ext cx="130" cy="160"/>
                <a:chOff x="4587" y="636"/>
                <a:chExt cx="144" cy="175"/>
              </a:xfrm>
            </p:grpSpPr>
            <p:sp>
              <p:nvSpPr>
                <p:cNvPr id="97418" name="WordArt 359"/>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19" name="WordArt 360"/>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sp>
          <p:nvSpPr>
            <p:cNvPr id="97383" name="WordArt 361"/>
            <p:cNvSpPr>
              <a:spLocks noChangeArrowheads="1" noChangeShapeType="1" noTextEdit="1"/>
            </p:cNvSpPr>
            <p:nvPr/>
          </p:nvSpPr>
          <p:spPr bwMode="auto">
            <a:xfrm>
              <a:off x="3305" y="3777"/>
              <a:ext cx="117"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384" name="WordArt 362"/>
            <p:cNvSpPr>
              <a:spLocks noChangeArrowheads="1" noChangeShapeType="1" noTextEdit="1"/>
            </p:cNvSpPr>
            <p:nvPr/>
          </p:nvSpPr>
          <p:spPr bwMode="auto">
            <a:xfrm>
              <a:off x="3404" y="3847"/>
              <a:ext cx="41" cy="8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385" name="WordArt 363"/>
            <p:cNvSpPr>
              <a:spLocks noChangeArrowheads="1" noChangeShapeType="1" noTextEdit="1"/>
            </p:cNvSpPr>
            <p:nvPr/>
          </p:nvSpPr>
          <p:spPr bwMode="auto">
            <a:xfrm>
              <a:off x="3131" y="3782"/>
              <a:ext cx="148" cy="12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97386" name="Line 364"/>
            <p:cNvSpPr>
              <a:spLocks noChangeShapeType="1"/>
            </p:cNvSpPr>
            <p:nvPr/>
          </p:nvSpPr>
          <p:spPr bwMode="auto">
            <a:xfrm>
              <a:off x="3670" y="3844"/>
              <a:ext cx="182" cy="0"/>
            </a:xfrm>
            <a:prstGeom prst="line">
              <a:avLst/>
            </a:prstGeom>
            <a:noFill/>
            <a:ln w="38100">
              <a:solidFill>
                <a:schemeClr val="tx1"/>
              </a:solidFill>
              <a:round/>
              <a:headEnd/>
              <a:tailEnd/>
            </a:ln>
          </p:spPr>
          <p:txBody>
            <a:bodyPr/>
            <a:lstStyle/>
            <a:p>
              <a:endParaRPr lang="zh-CN" altLang="en-US"/>
            </a:p>
          </p:txBody>
        </p:sp>
        <p:grpSp>
          <p:nvGrpSpPr>
            <p:cNvPr id="97387" name="Group 365"/>
            <p:cNvGrpSpPr>
              <a:grpSpLocks/>
            </p:cNvGrpSpPr>
            <p:nvPr/>
          </p:nvGrpSpPr>
          <p:grpSpPr bwMode="auto">
            <a:xfrm>
              <a:off x="3695" y="3686"/>
              <a:ext cx="131" cy="117"/>
              <a:chOff x="3743" y="1670"/>
              <a:chExt cx="152" cy="137"/>
            </a:xfrm>
          </p:grpSpPr>
          <p:sp>
            <p:nvSpPr>
              <p:cNvPr id="97411" name="WordArt 366"/>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412" name="WordArt 367"/>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388" name="Group 368"/>
            <p:cNvGrpSpPr>
              <a:grpSpLocks/>
            </p:cNvGrpSpPr>
            <p:nvPr/>
          </p:nvGrpSpPr>
          <p:grpSpPr bwMode="auto">
            <a:xfrm>
              <a:off x="3695" y="3883"/>
              <a:ext cx="132" cy="108"/>
              <a:chOff x="3757" y="1467"/>
              <a:chExt cx="152" cy="127"/>
            </a:xfrm>
          </p:grpSpPr>
          <p:sp>
            <p:nvSpPr>
              <p:cNvPr id="97409" name="WordArt 369"/>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410" name="WordArt 370"/>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389" name="WordArt 371"/>
            <p:cNvSpPr>
              <a:spLocks noChangeArrowheads="1" noChangeShapeType="1" noTextEdit="1"/>
            </p:cNvSpPr>
            <p:nvPr/>
          </p:nvSpPr>
          <p:spPr bwMode="auto">
            <a:xfrm>
              <a:off x="3489" y="3752"/>
              <a:ext cx="153" cy="16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sp>
          <p:nvSpPr>
            <p:cNvPr id="97390" name="WordArt 372"/>
            <p:cNvSpPr>
              <a:spLocks noChangeArrowheads="1" noChangeShapeType="1" noTextEdit="1"/>
            </p:cNvSpPr>
            <p:nvPr/>
          </p:nvSpPr>
          <p:spPr bwMode="auto">
            <a:xfrm>
              <a:off x="2969" y="3774"/>
              <a:ext cx="140" cy="13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391" name="WordArt 373"/>
            <p:cNvSpPr>
              <a:spLocks noChangeArrowheads="1" noChangeShapeType="1" noTextEdit="1"/>
            </p:cNvSpPr>
            <p:nvPr/>
          </p:nvSpPr>
          <p:spPr bwMode="auto">
            <a:xfrm>
              <a:off x="2412" y="3391"/>
              <a:ext cx="149" cy="120"/>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97392" name="Group 374"/>
            <p:cNvGrpSpPr>
              <a:grpSpLocks/>
            </p:cNvGrpSpPr>
            <p:nvPr/>
          </p:nvGrpSpPr>
          <p:grpSpPr bwMode="auto">
            <a:xfrm>
              <a:off x="3271" y="3280"/>
              <a:ext cx="364" cy="302"/>
              <a:chOff x="3096" y="3410"/>
              <a:chExt cx="364" cy="302"/>
            </a:xfrm>
          </p:grpSpPr>
          <p:sp>
            <p:nvSpPr>
              <p:cNvPr id="97401" name="Line 375"/>
              <p:cNvSpPr>
                <a:spLocks noChangeShapeType="1"/>
              </p:cNvSpPr>
              <p:nvPr/>
            </p:nvSpPr>
            <p:spPr bwMode="auto">
              <a:xfrm>
                <a:off x="3278" y="3561"/>
                <a:ext cx="182" cy="0"/>
              </a:xfrm>
              <a:prstGeom prst="line">
                <a:avLst/>
              </a:prstGeom>
              <a:noFill/>
              <a:ln w="38100">
                <a:solidFill>
                  <a:schemeClr val="tx1"/>
                </a:solidFill>
                <a:round/>
                <a:headEnd/>
                <a:tailEnd/>
              </a:ln>
            </p:spPr>
            <p:txBody>
              <a:bodyPr/>
              <a:lstStyle/>
              <a:p>
                <a:endParaRPr lang="zh-CN" altLang="en-US"/>
              </a:p>
            </p:txBody>
          </p:sp>
          <p:grpSp>
            <p:nvGrpSpPr>
              <p:cNvPr id="97402" name="Group 376"/>
              <p:cNvGrpSpPr>
                <a:grpSpLocks/>
              </p:cNvGrpSpPr>
              <p:nvPr/>
            </p:nvGrpSpPr>
            <p:grpSpPr bwMode="auto">
              <a:xfrm>
                <a:off x="3302" y="3410"/>
                <a:ext cx="131" cy="117"/>
                <a:chOff x="3743" y="1670"/>
                <a:chExt cx="152" cy="137"/>
              </a:xfrm>
            </p:grpSpPr>
            <p:sp>
              <p:nvSpPr>
                <p:cNvPr id="97407" name="WordArt 377"/>
                <p:cNvSpPr>
                  <a:spLocks noChangeArrowheads="1" noChangeShapeType="1" noTextEdit="1"/>
                </p:cNvSpPr>
                <p:nvPr/>
              </p:nvSpPr>
              <p:spPr bwMode="auto">
                <a:xfrm>
                  <a:off x="3837" y="1737"/>
                  <a:ext cx="4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7408" name="WordArt 378"/>
                <p:cNvSpPr>
                  <a:spLocks noChangeArrowheads="1" noChangeShapeType="1" noTextEdit="1"/>
                </p:cNvSpPr>
                <p:nvPr/>
              </p:nvSpPr>
              <p:spPr bwMode="auto">
                <a:xfrm>
                  <a:off x="3743" y="167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7403" name="Group 379"/>
              <p:cNvGrpSpPr>
                <a:grpSpLocks/>
              </p:cNvGrpSpPr>
              <p:nvPr/>
            </p:nvGrpSpPr>
            <p:grpSpPr bwMode="auto">
              <a:xfrm>
                <a:off x="3314" y="3604"/>
                <a:ext cx="133" cy="108"/>
                <a:chOff x="3757" y="1467"/>
                <a:chExt cx="152" cy="127"/>
              </a:xfrm>
            </p:grpSpPr>
            <p:sp>
              <p:nvSpPr>
                <p:cNvPr id="97405" name="WordArt 380"/>
                <p:cNvSpPr>
                  <a:spLocks noChangeArrowheads="1" noChangeShapeType="1" noTextEdit="1"/>
                </p:cNvSpPr>
                <p:nvPr/>
              </p:nvSpPr>
              <p:spPr bwMode="auto">
                <a:xfrm>
                  <a:off x="3757" y="1467"/>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7406" name="WordArt 381"/>
                <p:cNvSpPr>
                  <a:spLocks noChangeArrowheads="1" noChangeShapeType="1" noTextEdit="1"/>
                </p:cNvSpPr>
                <p:nvPr/>
              </p:nvSpPr>
              <p:spPr bwMode="auto">
                <a:xfrm>
                  <a:off x="3853" y="1530"/>
                  <a:ext cx="40" cy="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97404" name="WordArt 382"/>
              <p:cNvSpPr>
                <a:spLocks noChangeArrowheads="1" noChangeShapeType="1" noTextEdit="1"/>
              </p:cNvSpPr>
              <p:nvPr/>
            </p:nvSpPr>
            <p:spPr bwMode="auto">
              <a:xfrm>
                <a:off x="3096" y="3468"/>
                <a:ext cx="154" cy="16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sp>
          <p:nvSpPr>
            <p:cNvPr id="97393" name="WordArt 383"/>
            <p:cNvSpPr>
              <a:spLocks noChangeArrowheads="1" noChangeShapeType="1" noTextEdit="1"/>
            </p:cNvSpPr>
            <p:nvPr/>
          </p:nvSpPr>
          <p:spPr bwMode="auto">
            <a:xfrm>
              <a:off x="2634" y="3352"/>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394" name="WordArt 384"/>
            <p:cNvSpPr>
              <a:spLocks noChangeArrowheads="1" noChangeShapeType="1" noTextEdit="1"/>
            </p:cNvSpPr>
            <p:nvPr/>
          </p:nvSpPr>
          <p:spPr bwMode="auto">
            <a:xfrm flipH="1">
              <a:off x="3145" y="3361"/>
              <a:ext cx="56"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7395" name="Line 385"/>
            <p:cNvSpPr>
              <a:spLocks noChangeShapeType="1"/>
            </p:cNvSpPr>
            <p:nvPr/>
          </p:nvSpPr>
          <p:spPr bwMode="auto">
            <a:xfrm>
              <a:off x="2876" y="3442"/>
              <a:ext cx="91" cy="0"/>
            </a:xfrm>
            <a:prstGeom prst="line">
              <a:avLst/>
            </a:prstGeom>
            <a:noFill/>
            <a:ln w="57150">
              <a:solidFill>
                <a:schemeClr val="tx1"/>
              </a:solidFill>
              <a:round/>
              <a:headEnd/>
              <a:tailEnd/>
            </a:ln>
          </p:spPr>
          <p:txBody>
            <a:bodyPr/>
            <a:lstStyle/>
            <a:p>
              <a:endParaRPr lang="zh-CN" altLang="en-US"/>
            </a:p>
          </p:txBody>
        </p:sp>
        <p:sp>
          <p:nvSpPr>
            <p:cNvPr id="97396" name="WordArt 386"/>
            <p:cNvSpPr>
              <a:spLocks noChangeArrowheads="1" noChangeShapeType="1" noTextEdit="1"/>
            </p:cNvSpPr>
            <p:nvPr/>
          </p:nvSpPr>
          <p:spPr bwMode="auto">
            <a:xfrm>
              <a:off x="2799" y="3464"/>
              <a:ext cx="53" cy="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7397" name="WordArt 387"/>
            <p:cNvSpPr>
              <a:spLocks noChangeArrowheads="1" noChangeShapeType="1" noTextEdit="1"/>
            </p:cNvSpPr>
            <p:nvPr/>
          </p:nvSpPr>
          <p:spPr bwMode="auto">
            <a:xfrm>
              <a:off x="2713" y="3381"/>
              <a:ext cx="107"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97398" name="Group 388"/>
            <p:cNvGrpSpPr>
              <a:grpSpLocks/>
            </p:cNvGrpSpPr>
            <p:nvPr/>
          </p:nvGrpSpPr>
          <p:grpSpPr bwMode="auto">
            <a:xfrm>
              <a:off x="2994" y="3377"/>
              <a:ext cx="130" cy="160"/>
              <a:chOff x="4587" y="636"/>
              <a:chExt cx="144" cy="175"/>
            </a:xfrm>
          </p:grpSpPr>
          <p:sp>
            <p:nvSpPr>
              <p:cNvPr id="97399" name="WordArt 389"/>
              <p:cNvSpPr>
                <a:spLocks noChangeArrowheads="1" noChangeShapeType="1" noTextEdit="1"/>
              </p:cNvSpPr>
              <p:nvPr/>
            </p:nvSpPr>
            <p:spPr bwMode="auto">
              <a:xfrm>
                <a:off x="4587" y="636"/>
                <a:ext cx="119"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97400" name="WordArt 390"/>
              <p:cNvSpPr>
                <a:spLocks noChangeArrowheads="1" noChangeShapeType="1" noTextEdit="1"/>
              </p:cNvSpPr>
              <p:nvPr/>
            </p:nvSpPr>
            <p:spPr bwMode="auto">
              <a:xfrm>
                <a:off x="4686" y="715"/>
                <a:ext cx="45"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96729" name="Group 391"/>
          <p:cNvGrpSpPr>
            <a:grpSpLocks/>
          </p:cNvGrpSpPr>
          <p:nvPr/>
        </p:nvGrpSpPr>
        <p:grpSpPr bwMode="auto">
          <a:xfrm>
            <a:off x="6227763" y="5151438"/>
            <a:ext cx="2916237" cy="1706562"/>
            <a:chOff x="3923" y="3245"/>
            <a:chExt cx="1837" cy="1075"/>
          </a:xfrm>
        </p:grpSpPr>
        <p:grpSp>
          <p:nvGrpSpPr>
            <p:cNvPr id="97338" name="Group 392"/>
            <p:cNvGrpSpPr>
              <a:grpSpLocks/>
            </p:cNvGrpSpPr>
            <p:nvPr/>
          </p:nvGrpSpPr>
          <p:grpSpPr bwMode="auto">
            <a:xfrm>
              <a:off x="3995" y="3461"/>
              <a:ext cx="196" cy="142"/>
              <a:chOff x="3783" y="3783"/>
              <a:chExt cx="218" cy="156"/>
            </a:xfrm>
          </p:grpSpPr>
          <p:sp>
            <p:nvSpPr>
              <p:cNvPr id="97377" name="WordArt 393"/>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378" name="WordArt 394"/>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7339" name="Group 395"/>
            <p:cNvGrpSpPr>
              <a:grpSpLocks/>
            </p:cNvGrpSpPr>
            <p:nvPr/>
          </p:nvGrpSpPr>
          <p:grpSpPr bwMode="auto">
            <a:xfrm rot="-5400000">
              <a:off x="4243" y="3453"/>
              <a:ext cx="60" cy="127"/>
              <a:chOff x="2928" y="3216"/>
              <a:chExt cx="48" cy="240"/>
            </a:xfrm>
          </p:grpSpPr>
          <p:sp>
            <p:nvSpPr>
              <p:cNvPr id="97375" name="Line 39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76" name="Line 39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340" name="Group 398"/>
            <p:cNvGrpSpPr>
              <a:grpSpLocks/>
            </p:cNvGrpSpPr>
            <p:nvPr/>
          </p:nvGrpSpPr>
          <p:grpSpPr bwMode="auto">
            <a:xfrm>
              <a:off x="4378" y="3379"/>
              <a:ext cx="339" cy="270"/>
              <a:chOff x="4335" y="3346"/>
              <a:chExt cx="339" cy="270"/>
            </a:xfrm>
          </p:grpSpPr>
          <p:sp>
            <p:nvSpPr>
              <p:cNvPr id="97371" name="Line 399"/>
              <p:cNvSpPr>
                <a:spLocks noChangeShapeType="1"/>
              </p:cNvSpPr>
              <p:nvPr/>
            </p:nvSpPr>
            <p:spPr bwMode="auto">
              <a:xfrm>
                <a:off x="4335" y="3489"/>
                <a:ext cx="160" cy="0"/>
              </a:xfrm>
              <a:prstGeom prst="line">
                <a:avLst/>
              </a:prstGeom>
              <a:noFill/>
              <a:ln w="28575">
                <a:solidFill>
                  <a:srgbClr val="990000"/>
                </a:solidFill>
                <a:round/>
                <a:headEnd/>
                <a:tailEnd/>
              </a:ln>
            </p:spPr>
            <p:txBody>
              <a:bodyPr/>
              <a:lstStyle/>
              <a:p>
                <a:endParaRPr lang="zh-CN" altLang="en-US"/>
              </a:p>
            </p:txBody>
          </p:sp>
          <p:sp>
            <p:nvSpPr>
              <p:cNvPr id="97372" name="WordArt 400"/>
              <p:cNvSpPr>
                <a:spLocks noChangeArrowheads="1" noChangeShapeType="1" noTextEdit="1"/>
              </p:cNvSpPr>
              <p:nvPr/>
            </p:nvSpPr>
            <p:spPr bwMode="auto">
              <a:xfrm>
                <a:off x="4376" y="3522"/>
                <a:ext cx="70" cy="94"/>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97373" name="WordArt 401"/>
              <p:cNvSpPr>
                <a:spLocks noChangeArrowheads="1" noChangeShapeType="1" noTextEdit="1"/>
              </p:cNvSpPr>
              <p:nvPr/>
            </p:nvSpPr>
            <p:spPr bwMode="auto">
              <a:xfrm>
                <a:off x="4400" y="3346"/>
                <a:ext cx="50"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i</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374" name="WordArt 402"/>
              <p:cNvSpPr>
                <a:spLocks noChangeArrowheads="1" noChangeShapeType="1" noTextEdit="1"/>
              </p:cNvSpPr>
              <p:nvPr/>
            </p:nvSpPr>
            <p:spPr bwMode="auto">
              <a:xfrm>
                <a:off x="4488" y="3432"/>
                <a:ext cx="186" cy="127"/>
              </a:xfrm>
              <a:prstGeom prst="rect">
                <a:avLst/>
              </a:prstGeom>
            </p:spPr>
            <p:txBody>
              <a:bodyPr wrap="none" fromWordArt="1">
                <a:prstTxWarp prst="textPlain">
                  <a:avLst>
                    <a:gd name="adj" fmla="val 56032"/>
                  </a:avLst>
                </a:prstTxWarp>
              </a:bodyPr>
              <a:lstStyle/>
              <a:p>
                <a:pPr algn="ctr"/>
                <a:r>
                  <a:rPr lang="en-US" altLang="zh-CN" sz="800" i="1" kern="10">
                    <a:ln w="9525">
                      <a:solidFill>
                        <a:srgbClr val="990000"/>
                      </a:solidFill>
                      <a:round/>
                      <a:headEnd/>
                      <a:tailEnd/>
                    </a:ln>
                    <a:solidFill>
                      <a:srgbClr val="990000"/>
                    </a:solidFill>
                    <a:latin typeface="宋体"/>
                    <a:ea typeface="宋体"/>
                  </a:rPr>
                  <a:t>R</a:t>
                </a:r>
                <a:endParaRPr lang="zh-CN" altLang="en-US" sz="800" i="1" kern="10">
                  <a:ln w="9525">
                    <a:solidFill>
                      <a:srgbClr val="990000"/>
                    </a:solidFill>
                    <a:round/>
                    <a:headEnd/>
                    <a:tailEnd/>
                  </a:ln>
                  <a:solidFill>
                    <a:srgbClr val="990000"/>
                  </a:solidFill>
                  <a:latin typeface="宋体"/>
                  <a:ea typeface="宋体"/>
                </a:endParaRPr>
              </a:p>
            </p:txBody>
          </p:sp>
        </p:grpSp>
        <p:sp>
          <p:nvSpPr>
            <p:cNvPr id="97341" name="Text Box 403"/>
            <p:cNvSpPr txBox="1">
              <a:spLocks noChangeArrowheads="1"/>
            </p:cNvSpPr>
            <p:nvPr/>
          </p:nvSpPr>
          <p:spPr bwMode="auto">
            <a:xfrm>
              <a:off x="4727" y="3279"/>
              <a:ext cx="349"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He</a:t>
              </a:r>
            </a:p>
          </p:txBody>
        </p:sp>
        <p:sp>
          <p:nvSpPr>
            <p:cNvPr id="97342" name="Text Box 404"/>
            <p:cNvSpPr txBox="1">
              <a:spLocks noChangeArrowheads="1"/>
            </p:cNvSpPr>
            <p:nvPr/>
          </p:nvSpPr>
          <p:spPr bwMode="auto">
            <a:xfrm>
              <a:off x="4714" y="3432"/>
              <a:ext cx="349"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CO</a:t>
              </a:r>
            </a:p>
          </p:txBody>
        </p:sp>
        <p:sp>
          <p:nvSpPr>
            <p:cNvPr id="97343" name="Text Box 405"/>
            <p:cNvSpPr txBox="1">
              <a:spLocks noChangeArrowheads="1"/>
            </p:cNvSpPr>
            <p:nvPr/>
          </p:nvSpPr>
          <p:spPr bwMode="auto">
            <a:xfrm>
              <a:off x="4705" y="3591"/>
              <a:ext cx="414"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H</a:t>
              </a:r>
              <a:r>
                <a:rPr kumimoji="1" lang="en-US" altLang="zh-CN" sz="1600" baseline="-25000">
                  <a:latin typeface="Times New Roman" pitchFamily="18" charset="0"/>
                </a:rPr>
                <a:t>2</a:t>
              </a:r>
              <a:r>
                <a:rPr kumimoji="1" lang="en-US" altLang="zh-CN" sz="1600">
                  <a:latin typeface="Times New Roman" pitchFamily="18" charset="0"/>
                </a:rPr>
                <a:t>O</a:t>
              </a:r>
              <a:endParaRPr kumimoji="1" lang="en-US" altLang="zh-CN" sz="1600" baseline="-25000">
                <a:latin typeface="Times New Roman" pitchFamily="18" charset="0"/>
              </a:endParaRPr>
            </a:p>
          </p:txBody>
        </p:sp>
        <p:sp>
          <p:nvSpPr>
            <p:cNvPr id="97344" name="WordArt 406"/>
            <p:cNvSpPr>
              <a:spLocks noChangeArrowheads="1" noChangeShapeType="1" noTextEdit="1"/>
            </p:cNvSpPr>
            <p:nvPr/>
          </p:nvSpPr>
          <p:spPr bwMode="auto">
            <a:xfrm>
              <a:off x="5061" y="3323"/>
              <a:ext cx="50"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i</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345" name="WordArt 407"/>
            <p:cNvSpPr>
              <a:spLocks noChangeArrowheads="1" noChangeShapeType="1" noTextEdit="1"/>
            </p:cNvSpPr>
            <p:nvPr/>
          </p:nvSpPr>
          <p:spPr bwMode="auto">
            <a:xfrm>
              <a:off x="5059" y="3484"/>
              <a:ext cx="50"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i</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7346" name="WordArt 408"/>
            <p:cNvSpPr>
              <a:spLocks noChangeArrowheads="1" noChangeShapeType="1" noTextEdit="1"/>
            </p:cNvSpPr>
            <p:nvPr/>
          </p:nvSpPr>
          <p:spPr bwMode="auto">
            <a:xfrm>
              <a:off x="5057" y="3645"/>
              <a:ext cx="50"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i</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97347" name="Group 409"/>
            <p:cNvGrpSpPr>
              <a:grpSpLocks/>
            </p:cNvGrpSpPr>
            <p:nvPr/>
          </p:nvGrpSpPr>
          <p:grpSpPr bwMode="auto">
            <a:xfrm rot="-5400000">
              <a:off x="5196" y="3344"/>
              <a:ext cx="49" cy="116"/>
              <a:chOff x="2928" y="3216"/>
              <a:chExt cx="48" cy="240"/>
            </a:xfrm>
          </p:grpSpPr>
          <p:sp>
            <p:nvSpPr>
              <p:cNvPr id="97369" name="Line 4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70" name="Line 4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348" name="Group 412"/>
            <p:cNvGrpSpPr>
              <a:grpSpLocks/>
            </p:cNvGrpSpPr>
            <p:nvPr/>
          </p:nvGrpSpPr>
          <p:grpSpPr bwMode="auto">
            <a:xfrm rot="-5400000">
              <a:off x="5216" y="3505"/>
              <a:ext cx="49" cy="116"/>
              <a:chOff x="2928" y="3216"/>
              <a:chExt cx="48" cy="240"/>
            </a:xfrm>
          </p:grpSpPr>
          <p:sp>
            <p:nvSpPr>
              <p:cNvPr id="97367" name="Line 41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68" name="Line 41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349" name="Group 415"/>
            <p:cNvGrpSpPr>
              <a:grpSpLocks/>
            </p:cNvGrpSpPr>
            <p:nvPr/>
          </p:nvGrpSpPr>
          <p:grpSpPr bwMode="auto">
            <a:xfrm rot="-5400000">
              <a:off x="5213" y="3666"/>
              <a:ext cx="49" cy="116"/>
              <a:chOff x="2928" y="3216"/>
              <a:chExt cx="48" cy="240"/>
            </a:xfrm>
          </p:grpSpPr>
          <p:sp>
            <p:nvSpPr>
              <p:cNvPr id="97365" name="Line 41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66" name="Line 41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7350" name="Text Box 418"/>
            <p:cNvSpPr txBox="1">
              <a:spLocks noChangeArrowheads="1"/>
            </p:cNvSpPr>
            <p:nvPr/>
          </p:nvSpPr>
          <p:spPr bwMode="auto">
            <a:xfrm>
              <a:off x="5304" y="3260"/>
              <a:ext cx="456" cy="250"/>
            </a:xfrm>
            <a:prstGeom prst="rect">
              <a:avLst/>
            </a:prstGeom>
            <a:noFill/>
            <a:ln w="9525">
              <a:noFill/>
              <a:miter lim="800000"/>
              <a:headEnd/>
              <a:tailEnd/>
            </a:ln>
          </p:spPr>
          <p:txBody>
            <a:bodyPr>
              <a:spAutoFit/>
            </a:bodyPr>
            <a:lstStyle/>
            <a:p>
              <a:pPr>
                <a:spcBef>
                  <a:spcPct val="50000"/>
                </a:spcBef>
              </a:pPr>
              <a:r>
                <a:rPr kumimoji="1" lang="en-US" altLang="zh-CN" sz="2000" b="1">
                  <a:solidFill>
                    <a:srgbClr val="990000"/>
                  </a:solidFill>
                  <a:latin typeface="Times New Roman" pitchFamily="18" charset="0"/>
                </a:rPr>
                <a:t>3</a:t>
              </a:r>
            </a:p>
          </p:txBody>
        </p:sp>
        <p:sp>
          <p:nvSpPr>
            <p:cNvPr id="97351" name="Text Box 419"/>
            <p:cNvSpPr txBox="1">
              <a:spLocks noChangeArrowheads="1"/>
            </p:cNvSpPr>
            <p:nvPr/>
          </p:nvSpPr>
          <p:spPr bwMode="auto">
            <a:xfrm>
              <a:off x="5304" y="3421"/>
              <a:ext cx="456" cy="250"/>
            </a:xfrm>
            <a:prstGeom prst="rect">
              <a:avLst/>
            </a:prstGeom>
            <a:noFill/>
            <a:ln w="9525">
              <a:noFill/>
              <a:miter lim="800000"/>
              <a:headEnd/>
              <a:tailEnd/>
            </a:ln>
          </p:spPr>
          <p:txBody>
            <a:bodyPr>
              <a:spAutoFit/>
            </a:bodyPr>
            <a:lstStyle/>
            <a:p>
              <a:pPr>
                <a:spcBef>
                  <a:spcPct val="50000"/>
                </a:spcBef>
              </a:pPr>
              <a:r>
                <a:rPr kumimoji="1" lang="en-US" altLang="zh-CN" sz="2000" b="1">
                  <a:solidFill>
                    <a:srgbClr val="990000"/>
                  </a:solidFill>
                  <a:latin typeface="Times New Roman" pitchFamily="18" charset="0"/>
                </a:rPr>
                <a:t>5</a:t>
              </a:r>
            </a:p>
          </p:txBody>
        </p:sp>
        <p:sp>
          <p:nvSpPr>
            <p:cNvPr id="97352" name="Text Box 420"/>
            <p:cNvSpPr txBox="1">
              <a:spLocks noChangeArrowheads="1"/>
            </p:cNvSpPr>
            <p:nvPr/>
          </p:nvSpPr>
          <p:spPr bwMode="auto">
            <a:xfrm>
              <a:off x="5304" y="3571"/>
              <a:ext cx="456" cy="250"/>
            </a:xfrm>
            <a:prstGeom prst="rect">
              <a:avLst/>
            </a:prstGeom>
            <a:noFill/>
            <a:ln w="9525">
              <a:noFill/>
              <a:miter lim="800000"/>
              <a:headEnd/>
              <a:tailEnd/>
            </a:ln>
          </p:spPr>
          <p:txBody>
            <a:bodyPr>
              <a:spAutoFit/>
            </a:bodyPr>
            <a:lstStyle/>
            <a:p>
              <a:pPr>
                <a:spcBef>
                  <a:spcPct val="50000"/>
                </a:spcBef>
              </a:pPr>
              <a:r>
                <a:rPr kumimoji="1" lang="en-US" altLang="zh-CN" sz="2000" b="1">
                  <a:solidFill>
                    <a:srgbClr val="990000"/>
                  </a:solidFill>
                  <a:latin typeface="Times New Roman" pitchFamily="18" charset="0"/>
                </a:rPr>
                <a:t>6</a:t>
              </a:r>
            </a:p>
          </p:txBody>
        </p:sp>
        <p:sp>
          <p:nvSpPr>
            <p:cNvPr id="97353" name="Rectangle 421" descr="水滴"/>
            <p:cNvSpPr>
              <a:spLocks noChangeArrowheads="1"/>
            </p:cNvSpPr>
            <p:nvPr/>
          </p:nvSpPr>
          <p:spPr bwMode="auto">
            <a:xfrm flipH="1">
              <a:off x="3923" y="3272"/>
              <a:ext cx="38" cy="104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7354" name="Rectangle 422" descr="水滴"/>
            <p:cNvSpPr>
              <a:spLocks noChangeArrowheads="1"/>
            </p:cNvSpPr>
            <p:nvPr/>
          </p:nvSpPr>
          <p:spPr bwMode="auto">
            <a:xfrm flipH="1" flipV="1">
              <a:off x="3932" y="3245"/>
              <a:ext cx="1828" cy="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97355" name="Group 423"/>
            <p:cNvGrpSpPr>
              <a:grpSpLocks/>
            </p:cNvGrpSpPr>
            <p:nvPr/>
          </p:nvGrpSpPr>
          <p:grpSpPr bwMode="auto">
            <a:xfrm>
              <a:off x="4117" y="3898"/>
              <a:ext cx="425" cy="276"/>
              <a:chOff x="4074" y="3898"/>
              <a:chExt cx="425" cy="276"/>
            </a:xfrm>
          </p:grpSpPr>
          <p:sp>
            <p:nvSpPr>
              <p:cNvPr id="97363" name="WordArt 424"/>
              <p:cNvSpPr>
                <a:spLocks noChangeArrowheads="1" noChangeShapeType="1" noTextEdit="1"/>
              </p:cNvSpPr>
              <p:nvPr/>
            </p:nvSpPr>
            <p:spPr bwMode="auto">
              <a:xfrm>
                <a:off x="4074" y="3898"/>
                <a:ext cx="102" cy="18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364" name="Text Box 425"/>
              <p:cNvSpPr txBox="1">
                <a:spLocks noChangeArrowheads="1"/>
              </p:cNvSpPr>
              <p:nvPr/>
            </p:nvSpPr>
            <p:spPr bwMode="auto">
              <a:xfrm>
                <a:off x="4150" y="3962"/>
                <a:ext cx="349"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He</a:t>
                </a:r>
              </a:p>
            </p:txBody>
          </p:sp>
        </p:grpSp>
        <p:grpSp>
          <p:nvGrpSpPr>
            <p:cNvPr id="97356" name="Group 426"/>
            <p:cNvGrpSpPr>
              <a:grpSpLocks/>
            </p:cNvGrpSpPr>
            <p:nvPr/>
          </p:nvGrpSpPr>
          <p:grpSpPr bwMode="auto">
            <a:xfrm>
              <a:off x="4627" y="3889"/>
              <a:ext cx="413" cy="289"/>
              <a:chOff x="4583" y="3886"/>
              <a:chExt cx="413" cy="289"/>
            </a:xfrm>
          </p:grpSpPr>
          <p:sp>
            <p:nvSpPr>
              <p:cNvPr id="97361" name="WordArt 427"/>
              <p:cNvSpPr>
                <a:spLocks noChangeArrowheads="1" noChangeShapeType="1" noTextEdit="1"/>
              </p:cNvSpPr>
              <p:nvPr/>
            </p:nvSpPr>
            <p:spPr bwMode="auto">
              <a:xfrm>
                <a:off x="4583" y="3886"/>
                <a:ext cx="102" cy="18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362" name="Text Box 428"/>
              <p:cNvSpPr txBox="1">
                <a:spLocks noChangeArrowheads="1"/>
              </p:cNvSpPr>
              <p:nvPr/>
            </p:nvSpPr>
            <p:spPr bwMode="auto">
              <a:xfrm>
                <a:off x="4647" y="3963"/>
                <a:ext cx="349"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CO</a:t>
                </a:r>
              </a:p>
            </p:txBody>
          </p:sp>
        </p:grpSp>
        <p:sp>
          <p:nvSpPr>
            <p:cNvPr id="97357" name="WordArt 429"/>
            <p:cNvSpPr>
              <a:spLocks noChangeArrowheads="1" noChangeShapeType="1" noTextEdit="1"/>
            </p:cNvSpPr>
            <p:nvPr/>
          </p:nvSpPr>
          <p:spPr bwMode="auto">
            <a:xfrm>
              <a:off x="5158" y="3906"/>
              <a:ext cx="102" cy="18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97358" name="Text Box 430"/>
            <p:cNvSpPr txBox="1">
              <a:spLocks noChangeArrowheads="1"/>
            </p:cNvSpPr>
            <p:nvPr/>
          </p:nvSpPr>
          <p:spPr bwMode="auto">
            <a:xfrm>
              <a:off x="5247" y="3937"/>
              <a:ext cx="513" cy="212"/>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H</a:t>
              </a:r>
              <a:r>
                <a:rPr kumimoji="1" lang="en-US" altLang="zh-CN" sz="1600" baseline="-25000">
                  <a:latin typeface="Times New Roman" pitchFamily="18" charset="0"/>
                </a:rPr>
                <a:t>2</a:t>
              </a:r>
              <a:r>
                <a:rPr kumimoji="1" lang="en-US" altLang="zh-CN" sz="1600">
                  <a:latin typeface="Times New Roman" pitchFamily="18" charset="0"/>
                </a:rPr>
                <a:t>O</a:t>
              </a:r>
              <a:endParaRPr kumimoji="1" lang="en-US" altLang="zh-CN" sz="1600" baseline="-25000">
                <a:latin typeface="Times New Roman" pitchFamily="18" charset="0"/>
              </a:endParaRPr>
            </a:p>
          </p:txBody>
        </p:sp>
        <p:sp>
          <p:nvSpPr>
            <p:cNvPr id="97359" name="Freeform 431"/>
            <p:cNvSpPr>
              <a:spLocks/>
            </p:cNvSpPr>
            <p:nvPr/>
          </p:nvSpPr>
          <p:spPr bwMode="auto">
            <a:xfrm flipH="1">
              <a:off x="4956" y="3922"/>
              <a:ext cx="141" cy="10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97360" name="Freeform 432"/>
            <p:cNvSpPr>
              <a:spLocks/>
            </p:cNvSpPr>
            <p:nvPr/>
          </p:nvSpPr>
          <p:spPr bwMode="auto">
            <a:xfrm flipH="1">
              <a:off x="4421" y="3920"/>
              <a:ext cx="141" cy="10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grpSp>
        <p:nvGrpSpPr>
          <p:cNvPr id="96259" name="Group 433"/>
          <p:cNvGrpSpPr>
            <a:grpSpLocks/>
          </p:cNvGrpSpPr>
          <p:nvPr/>
        </p:nvGrpSpPr>
        <p:grpSpPr bwMode="auto">
          <a:xfrm>
            <a:off x="3221038" y="3068638"/>
            <a:ext cx="4003675" cy="950912"/>
            <a:chOff x="2029" y="1933"/>
            <a:chExt cx="2522" cy="599"/>
          </a:xfrm>
        </p:grpSpPr>
        <p:sp>
          <p:nvSpPr>
            <p:cNvPr id="97301" name="Text Box 434"/>
            <p:cNvSpPr txBox="1">
              <a:spLocks noChangeArrowheads="1"/>
            </p:cNvSpPr>
            <p:nvPr/>
          </p:nvSpPr>
          <p:spPr bwMode="auto">
            <a:xfrm>
              <a:off x="2032" y="1933"/>
              <a:ext cx="1000"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吸热绝对值</a:t>
              </a:r>
            </a:p>
          </p:txBody>
        </p:sp>
        <p:grpSp>
          <p:nvGrpSpPr>
            <p:cNvPr id="97302" name="Group 435"/>
            <p:cNvGrpSpPr>
              <a:grpSpLocks/>
            </p:cNvGrpSpPr>
            <p:nvPr/>
          </p:nvGrpSpPr>
          <p:grpSpPr bwMode="auto">
            <a:xfrm>
              <a:off x="2971" y="1978"/>
              <a:ext cx="247" cy="219"/>
              <a:chOff x="2993" y="2186"/>
              <a:chExt cx="247" cy="219"/>
            </a:xfrm>
          </p:grpSpPr>
          <p:sp>
            <p:nvSpPr>
              <p:cNvPr id="97336" name="WordArt 436"/>
              <p:cNvSpPr>
                <a:spLocks noChangeArrowheads="1" noChangeShapeType="1" noTextEdit="1"/>
              </p:cNvSpPr>
              <p:nvPr/>
            </p:nvSpPr>
            <p:spPr bwMode="auto">
              <a:xfrm>
                <a:off x="2993" y="2186"/>
                <a:ext cx="196" cy="199"/>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337" name="WordArt 437"/>
              <p:cNvSpPr>
                <a:spLocks noChangeArrowheads="1" noChangeShapeType="1" noTextEdit="1"/>
              </p:cNvSpPr>
              <p:nvPr/>
            </p:nvSpPr>
            <p:spPr bwMode="auto">
              <a:xfrm>
                <a:off x="3181" y="2323"/>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97303" name="Group 438"/>
            <p:cNvGrpSpPr>
              <a:grpSpLocks/>
            </p:cNvGrpSpPr>
            <p:nvPr/>
          </p:nvGrpSpPr>
          <p:grpSpPr bwMode="auto">
            <a:xfrm rot="-5400000">
              <a:off x="3298" y="2028"/>
              <a:ext cx="49" cy="127"/>
              <a:chOff x="2928" y="3216"/>
              <a:chExt cx="48" cy="240"/>
            </a:xfrm>
          </p:grpSpPr>
          <p:sp>
            <p:nvSpPr>
              <p:cNvPr id="97334" name="Line 43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35" name="Line 44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304" name="Group 441"/>
            <p:cNvGrpSpPr>
              <a:grpSpLocks/>
            </p:cNvGrpSpPr>
            <p:nvPr/>
          </p:nvGrpSpPr>
          <p:grpSpPr bwMode="auto">
            <a:xfrm>
              <a:off x="3430" y="1995"/>
              <a:ext cx="314" cy="190"/>
              <a:chOff x="3017" y="857"/>
              <a:chExt cx="314" cy="190"/>
            </a:xfrm>
          </p:grpSpPr>
          <p:sp>
            <p:nvSpPr>
              <p:cNvPr id="97331" name="WordArt 442"/>
              <p:cNvSpPr>
                <a:spLocks noChangeArrowheads="1" noChangeShapeType="1" noTextEdit="1"/>
              </p:cNvSpPr>
              <p:nvPr/>
            </p:nvSpPr>
            <p:spPr bwMode="auto">
              <a:xfrm>
                <a:off x="3272" y="965"/>
                <a:ext cx="59" cy="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97332" name="WordArt 443"/>
              <p:cNvSpPr>
                <a:spLocks noChangeArrowheads="1" noChangeShapeType="1" noTextEdit="1"/>
              </p:cNvSpPr>
              <p:nvPr/>
            </p:nvSpPr>
            <p:spPr bwMode="auto">
              <a:xfrm>
                <a:off x="3017" y="857"/>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333" name="WordArt 444"/>
              <p:cNvSpPr>
                <a:spLocks noChangeArrowheads="1" noChangeShapeType="1" noTextEdit="1"/>
              </p:cNvSpPr>
              <p:nvPr/>
            </p:nvSpPr>
            <p:spPr bwMode="auto">
              <a:xfrm>
                <a:off x="3184" y="960"/>
                <a:ext cx="62"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sp>
          <p:nvSpPr>
            <p:cNvPr id="97305" name="WordArt 445"/>
            <p:cNvSpPr>
              <a:spLocks noChangeArrowheads="1" noChangeShapeType="1" noTextEdit="1"/>
            </p:cNvSpPr>
            <p:nvPr/>
          </p:nvSpPr>
          <p:spPr bwMode="auto">
            <a:xfrm>
              <a:off x="3775" y="2009"/>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7306" name="Group 446"/>
            <p:cNvGrpSpPr>
              <a:grpSpLocks/>
            </p:cNvGrpSpPr>
            <p:nvPr/>
          </p:nvGrpSpPr>
          <p:grpSpPr bwMode="auto">
            <a:xfrm>
              <a:off x="3995" y="1996"/>
              <a:ext cx="312" cy="178"/>
              <a:chOff x="3061" y="1325"/>
              <a:chExt cx="312" cy="178"/>
            </a:xfrm>
          </p:grpSpPr>
          <p:sp>
            <p:nvSpPr>
              <p:cNvPr id="97328" name="WordArt 447"/>
              <p:cNvSpPr>
                <a:spLocks noChangeArrowheads="1" noChangeShapeType="1" noTextEdit="1"/>
              </p:cNvSpPr>
              <p:nvPr/>
            </p:nvSpPr>
            <p:spPr bwMode="auto">
              <a:xfrm>
                <a:off x="3295" y="1387"/>
                <a:ext cx="78"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97329" name="WordArt 448"/>
              <p:cNvSpPr>
                <a:spLocks noChangeArrowheads="1" noChangeShapeType="1" noTextEdit="1"/>
              </p:cNvSpPr>
              <p:nvPr/>
            </p:nvSpPr>
            <p:spPr bwMode="auto">
              <a:xfrm>
                <a:off x="3061" y="1325"/>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330" name="WordArt 449"/>
              <p:cNvSpPr>
                <a:spLocks noChangeArrowheads="1" noChangeShapeType="1" noTextEdit="1"/>
              </p:cNvSpPr>
              <p:nvPr/>
            </p:nvSpPr>
            <p:spPr bwMode="auto">
              <a:xfrm>
                <a:off x="3215" y="1420"/>
                <a:ext cx="59" cy="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97307" name="Text Box 450"/>
            <p:cNvSpPr txBox="1">
              <a:spLocks noChangeArrowheads="1"/>
            </p:cNvSpPr>
            <p:nvPr/>
          </p:nvSpPr>
          <p:spPr bwMode="auto">
            <a:xfrm>
              <a:off x="2029" y="2247"/>
              <a:ext cx="1000"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放热绝对值</a:t>
              </a:r>
            </a:p>
          </p:txBody>
        </p:sp>
        <p:grpSp>
          <p:nvGrpSpPr>
            <p:cNvPr id="97308" name="Group 451"/>
            <p:cNvGrpSpPr>
              <a:grpSpLocks/>
            </p:cNvGrpSpPr>
            <p:nvPr/>
          </p:nvGrpSpPr>
          <p:grpSpPr bwMode="auto">
            <a:xfrm>
              <a:off x="2980" y="2280"/>
              <a:ext cx="247" cy="219"/>
              <a:chOff x="3023" y="2488"/>
              <a:chExt cx="247" cy="219"/>
            </a:xfrm>
          </p:grpSpPr>
          <p:sp>
            <p:nvSpPr>
              <p:cNvPr id="97326" name="WordArt 452"/>
              <p:cNvSpPr>
                <a:spLocks noChangeArrowheads="1" noChangeShapeType="1" noTextEdit="1"/>
              </p:cNvSpPr>
              <p:nvPr/>
            </p:nvSpPr>
            <p:spPr bwMode="auto">
              <a:xfrm>
                <a:off x="3023" y="2488"/>
                <a:ext cx="196" cy="199"/>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327" name="WordArt 453"/>
              <p:cNvSpPr>
                <a:spLocks noChangeArrowheads="1" noChangeShapeType="1" noTextEdit="1"/>
              </p:cNvSpPr>
              <p:nvPr/>
            </p:nvSpPr>
            <p:spPr bwMode="auto">
              <a:xfrm>
                <a:off x="3211" y="2625"/>
                <a:ext cx="59"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97309" name="Group 454"/>
            <p:cNvGrpSpPr>
              <a:grpSpLocks/>
            </p:cNvGrpSpPr>
            <p:nvPr/>
          </p:nvGrpSpPr>
          <p:grpSpPr bwMode="auto">
            <a:xfrm rot="-5400000">
              <a:off x="3317" y="2319"/>
              <a:ext cx="49" cy="127"/>
              <a:chOff x="2928" y="3216"/>
              <a:chExt cx="48" cy="240"/>
            </a:xfrm>
          </p:grpSpPr>
          <p:sp>
            <p:nvSpPr>
              <p:cNvPr id="97324" name="Line 45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7325" name="Line 45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7310" name="Group 457"/>
            <p:cNvGrpSpPr>
              <a:grpSpLocks/>
            </p:cNvGrpSpPr>
            <p:nvPr/>
          </p:nvGrpSpPr>
          <p:grpSpPr bwMode="auto">
            <a:xfrm>
              <a:off x="3518" y="2302"/>
              <a:ext cx="304" cy="186"/>
              <a:chOff x="3628" y="294"/>
              <a:chExt cx="304" cy="186"/>
            </a:xfrm>
          </p:grpSpPr>
          <p:sp>
            <p:nvSpPr>
              <p:cNvPr id="97320" name="WordArt 458"/>
              <p:cNvSpPr>
                <a:spLocks noChangeArrowheads="1" noChangeShapeType="1" noTextEdit="1"/>
              </p:cNvSpPr>
              <p:nvPr/>
            </p:nvSpPr>
            <p:spPr bwMode="auto">
              <a:xfrm>
                <a:off x="3628" y="294"/>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grpSp>
            <p:nvGrpSpPr>
              <p:cNvPr id="97321" name="Group 459"/>
              <p:cNvGrpSpPr>
                <a:grpSpLocks/>
              </p:cNvGrpSpPr>
              <p:nvPr/>
            </p:nvGrpSpPr>
            <p:grpSpPr bwMode="auto">
              <a:xfrm>
                <a:off x="3788" y="397"/>
                <a:ext cx="144" cy="83"/>
                <a:chOff x="2203" y="2768"/>
                <a:chExt cx="209" cy="105"/>
              </a:xfrm>
            </p:grpSpPr>
            <p:sp>
              <p:nvSpPr>
                <p:cNvPr id="97322" name="WordArt 460"/>
                <p:cNvSpPr>
                  <a:spLocks noChangeArrowheads="1" noChangeShapeType="1" noTextEdit="1"/>
                </p:cNvSpPr>
                <p:nvPr/>
              </p:nvSpPr>
              <p:spPr bwMode="auto">
                <a:xfrm>
                  <a:off x="2203" y="2768"/>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97323" name="WordArt 461"/>
                <p:cNvSpPr>
                  <a:spLocks noChangeArrowheads="1" noChangeShapeType="1" noTextEdit="1"/>
                </p:cNvSpPr>
                <p:nvPr/>
              </p:nvSpPr>
              <p:spPr bwMode="auto">
                <a:xfrm>
                  <a:off x="2322" y="2768"/>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sp>
          <p:nvSpPr>
            <p:cNvPr id="97311" name="WordArt 462"/>
            <p:cNvSpPr>
              <a:spLocks noChangeArrowheads="1" noChangeShapeType="1" noTextEdit="1"/>
            </p:cNvSpPr>
            <p:nvPr/>
          </p:nvSpPr>
          <p:spPr bwMode="auto">
            <a:xfrm>
              <a:off x="3959" y="2311"/>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7312" name="Group 463"/>
            <p:cNvGrpSpPr>
              <a:grpSpLocks/>
            </p:cNvGrpSpPr>
            <p:nvPr/>
          </p:nvGrpSpPr>
          <p:grpSpPr bwMode="auto">
            <a:xfrm>
              <a:off x="4179" y="2299"/>
              <a:ext cx="327" cy="192"/>
              <a:chOff x="3017" y="1768"/>
              <a:chExt cx="327" cy="192"/>
            </a:xfrm>
          </p:grpSpPr>
          <p:sp>
            <p:nvSpPr>
              <p:cNvPr id="97317" name="WordArt 464"/>
              <p:cNvSpPr>
                <a:spLocks noChangeArrowheads="1" noChangeShapeType="1" noTextEdit="1"/>
              </p:cNvSpPr>
              <p:nvPr/>
            </p:nvSpPr>
            <p:spPr bwMode="auto">
              <a:xfrm>
                <a:off x="3265" y="1879"/>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97318" name="WordArt 465"/>
              <p:cNvSpPr>
                <a:spLocks noChangeArrowheads="1" noChangeShapeType="1" noTextEdit="1"/>
              </p:cNvSpPr>
              <p:nvPr/>
            </p:nvSpPr>
            <p:spPr bwMode="auto">
              <a:xfrm>
                <a:off x="3017" y="1768"/>
                <a:ext cx="175" cy="176"/>
              </a:xfrm>
              <a:prstGeom prst="rect">
                <a:avLst/>
              </a:prstGeom>
            </p:spPr>
            <p:txBody>
              <a:bodyPr wrap="none" fromWordArt="1">
                <a:prstTxWarp prst="textPlain">
                  <a:avLst>
                    <a:gd name="adj" fmla="val 56708"/>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97319" name="WordArt 466"/>
              <p:cNvSpPr>
                <a:spLocks noChangeArrowheads="1" noChangeShapeType="1" noTextEdit="1"/>
              </p:cNvSpPr>
              <p:nvPr/>
            </p:nvSpPr>
            <p:spPr bwMode="auto">
              <a:xfrm>
                <a:off x="3174" y="1842"/>
                <a:ext cx="78"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grpSp>
        <p:sp>
          <p:nvSpPr>
            <p:cNvPr id="97313" name="Line 467"/>
            <p:cNvSpPr>
              <a:spLocks noChangeShapeType="1"/>
            </p:cNvSpPr>
            <p:nvPr/>
          </p:nvSpPr>
          <p:spPr bwMode="auto">
            <a:xfrm flipH="1">
              <a:off x="3477" y="2282"/>
              <a:ext cx="1" cy="250"/>
            </a:xfrm>
            <a:prstGeom prst="line">
              <a:avLst/>
            </a:prstGeom>
            <a:noFill/>
            <a:ln w="9525">
              <a:solidFill>
                <a:schemeClr val="tx1"/>
              </a:solidFill>
              <a:round/>
              <a:headEnd/>
              <a:tailEnd/>
            </a:ln>
          </p:spPr>
          <p:txBody>
            <a:bodyPr/>
            <a:lstStyle/>
            <a:p>
              <a:endParaRPr lang="zh-CN" altLang="en-US"/>
            </a:p>
          </p:txBody>
        </p:sp>
        <p:sp>
          <p:nvSpPr>
            <p:cNvPr id="97314" name="Line 468"/>
            <p:cNvSpPr>
              <a:spLocks noChangeShapeType="1"/>
            </p:cNvSpPr>
            <p:nvPr/>
          </p:nvSpPr>
          <p:spPr bwMode="auto">
            <a:xfrm flipH="1">
              <a:off x="3878" y="2280"/>
              <a:ext cx="1" cy="250"/>
            </a:xfrm>
            <a:prstGeom prst="line">
              <a:avLst/>
            </a:prstGeom>
            <a:noFill/>
            <a:ln w="9525">
              <a:solidFill>
                <a:schemeClr val="tx1"/>
              </a:solidFill>
              <a:round/>
              <a:headEnd/>
              <a:tailEnd/>
            </a:ln>
          </p:spPr>
          <p:txBody>
            <a:bodyPr/>
            <a:lstStyle/>
            <a:p>
              <a:endParaRPr lang="zh-CN" altLang="en-US"/>
            </a:p>
          </p:txBody>
        </p:sp>
        <p:sp>
          <p:nvSpPr>
            <p:cNvPr id="97315" name="Line 469"/>
            <p:cNvSpPr>
              <a:spLocks noChangeShapeType="1"/>
            </p:cNvSpPr>
            <p:nvPr/>
          </p:nvSpPr>
          <p:spPr bwMode="auto">
            <a:xfrm flipH="1">
              <a:off x="4149" y="2269"/>
              <a:ext cx="1" cy="250"/>
            </a:xfrm>
            <a:prstGeom prst="line">
              <a:avLst/>
            </a:prstGeom>
            <a:noFill/>
            <a:ln w="9525">
              <a:solidFill>
                <a:schemeClr val="tx1"/>
              </a:solidFill>
              <a:round/>
              <a:headEnd/>
              <a:tailEnd/>
            </a:ln>
          </p:spPr>
          <p:txBody>
            <a:bodyPr/>
            <a:lstStyle/>
            <a:p>
              <a:endParaRPr lang="zh-CN" altLang="en-US"/>
            </a:p>
          </p:txBody>
        </p:sp>
        <p:sp>
          <p:nvSpPr>
            <p:cNvPr id="97316" name="Line 470"/>
            <p:cNvSpPr>
              <a:spLocks noChangeShapeType="1"/>
            </p:cNvSpPr>
            <p:nvPr/>
          </p:nvSpPr>
          <p:spPr bwMode="auto">
            <a:xfrm flipH="1">
              <a:off x="4550" y="2278"/>
              <a:ext cx="1" cy="25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6416"/>
                                        </p:tgtEl>
                                        <p:attrNameLst>
                                          <p:attrName>style.visibility</p:attrName>
                                        </p:attrNameLst>
                                      </p:cBhvr>
                                      <p:to>
                                        <p:strVal val="visible"/>
                                      </p:to>
                                    </p:set>
                                    <p:animEffect transition="in" filter="wipe(up)">
                                      <p:cBhvr>
                                        <p:cTn id="32" dur="500"/>
                                        <p:tgtEl>
                                          <p:spTgt spid="964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6491"/>
                                        </p:tgtEl>
                                        <p:attrNameLst>
                                          <p:attrName>style.visibility</p:attrName>
                                        </p:attrNameLst>
                                      </p:cBhvr>
                                      <p:to>
                                        <p:strVal val="visible"/>
                                      </p:to>
                                    </p:set>
                                    <p:animEffect transition="in" filter="wipe(up)">
                                      <p:cBhvr>
                                        <p:cTn id="42" dur="500"/>
                                        <p:tgtEl>
                                          <p:spTgt spid="964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6529"/>
                                        </p:tgtEl>
                                        <p:attrNameLst>
                                          <p:attrName>style.visibility</p:attrName>
                                        </p:attrNameLst>
                                      </p:cBhvr>
                                      <p:to>
                                        <p:strVal val="visible"/>
                                      </p:to>
                                    </p:set>
                                    <p:animEffect transition="in" filter="wipe(up)">
                                      <p:cBhvr>
                                        <p:cTn id="52" dur="500"/>
                                        <p:tgtEl>
                                          <p:spTgt spid="965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6259"/>
                                        </p:tgtEl>
                                        <p:attrNameLst>
                                          <p:attrName>style.visibility</p:attrName>
                                        </p:attrNameLst>
                                      </p:cBhvr>
                                      <p:to>
                                        <p:strVal val="visible"/>
                                      </p:to>
                                    </p:set>
                                    <p:animEffect transition="in" filter="wipe(up)">
                                      <p:cBhvr>
                                        <p:cTn id="62" dur="500"/>
                                        <p:tgtEl>
                                          <p:spTgt spid="96259"/>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96729"/>
                                        </p:tgtEl>
                                        <p:attrNameLst>
                                          <p:attrName>style.visibility</p:attrName>
                                        </p:attrNameLst>
                                      </p:cBhvr>
                                      <p:to>
                                        <p:strVal val="visible"/>
                                      </p:to>
                                    </p:set>
                                    <p:animEffect transition="in" filter="slide(fromLeft)">
                                      <p:cBhvr>
                                        <p:cTn id="67" dur="500"/>
                                        <p:tgtEl>
                                          <p:spTgt spid="967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96568"/>
                                        </p:tgtEl>
                                        <p:attrNameLst>
                                          <p:attrName>style.visibility</p:attrName>
                                        </p:attrNameLst>
                                      </p:cBhvr>
                                      <p:to>
                                        <p:strVal val="visible"/>
                                      </p:to>
                                    </p:set>
                                    <p:animEffect transition="in" filter="wipe(up)">
                                      <p:cBhvr>
                                        <p:cTn id="72" dur="500"/>
                                        <p:tgtEl>
                                          <p:spTgt spid="9656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96677"/>
                                        </p:tgtEl>
                                        <p:attrNameLst>
                                          <p:attrName>style.visibility</p:attrName>
                                        </p:attrNameLst>
                                      </p:cBhvr>
                                      <p:to>
                                        <p:strVal val="visible"/>
                                      </p:to>
                                    </p:set>
                                    <p:animEffect transition="in" filter="wipe(up)">
                                      <p:cBhvr>
                                        <p:cTn id="77" dur="500"/>
                                        <p:tgtEl>
                                          <p:spTgt spid="9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52"/>
          <p:cNvSpPr>
            <a:spLocks noGrp="1" noChangeArrowheads="1"/>
          </p:cNvSpPr>
          <p:nvPr>
            <p:ph type="title" idx="4294967295"/>
          </p:nvPr>
        </p:nvSpPr>
        <p:spPr>
          <a:xfrm>
            <a:off x="506413" y="0"/>
            <a:ext cx="8229600" cy="117475"/>
          </a:xfrm>
        </p:spPr>
        <p:txBody>
          <a:bodyPr/>
          <a:lstStyle/>
          <a:p>
            <a:pPr eaLnBrk="1" hangingPunct="1"/>
            <a:r>
              <a:rPr lang="zh-CN" altLang="en-US" sz="700" smtClean="0">
                <a:solidFill>
                  <a:schemeClr val="bg1"/>
                </a:solidFill>
              </a:rPr>
              <a:t>５</a:t>
            </a:r>
          </a:p>
        </p:txBody>
      </p:sp>
      <p:sp>
        <p:nvSpPr>
          <p:cNvPr id="98307" name="Rectangle 5" descr="水滴"/>
          <p:cNvSpPr>
            <a:spLocks noChangeArrowheads="1"/>
          </p:cNvSpPr>
          <p:nvPr/>
        </p:nvSpPr>
        <p:spPr bwMode="auto">
          <a:xfrm>
            <a:off x="0" y="6745288"/>
            <a:ext cx="9144000" cy="1127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6"/>
          <p:cNvGrpSpPr>
            <a:grpSpLocks/>
          </p:cNvGrpSpPr>
          <p:nvPr/>
        </p:nvGrpSpPr>
        <p:grpSpPr bwMode="auto">
          <a:xfrm>
            <a:off x="0" y="0"/>
            <a:ext cx="9144000" cy="2087563"/>
            <a:chOff x="0" y="0"/>
            <a:chExt cx="5760" cy="1315"/>
          </a:xfrm>
        </p:grpSpPr>
        <p:sp>
          <p:nvSpPr>
            <p:cNvPr id="98532" name="Rectangle 7" descr="水滴"/>
            <p:cNvSpPr>
              <a:spLocks noChangeArrowheads="1"/>
            </p:cNvSpPr>
            <p:nvPr/>
          </p:nvSpPr>
          <p:spPr bwMode="auto">
            <a:xfrm>
              <a:off x="0" y="0"/>
              <a:ext cx="5760" cy="71"/>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8533" name="Line 8"/>
            <p:cNvSpPr>
              <a:spLocks noChangeShapeType="1"/>
            </p:cNvSpPr>
            <p:nvPr/>
          </p:nvSpPr>
          <p:spPr bwMode="auto">
            <a:xfrm>
              <a:off x="781" y="304"/>
              <a:ext cx="506" cy="0"/>
            </a:xfrm>
            <a:prstGeom prst="line">
              <a:avLst/>
            </a:prstGeom>
            <a:noFill/>
            <a:ln w="38100">
              <a:solidFill>
                <a:schemeClr val="tx1"/>
              </a:solidFill>
              <a:round/>
              <a:headEnd/>
              <a:tailEnd type="triangle" w="sm" len="lg"/>
            </a:ln>
          </p:spPr>
          <p:txBody>
            <a:bodyPr/>
            <a:lstStyle/>
            <a:p>
              <a:endParaRPr lang="zh-CN" altLang="en-US"/>
            </a:p>
          </p:txBody>
        </p:sp>
        <p:sp>
          <p:nvSpPr>
            <p:cNvPr id="98534" name="WordArt 9"/>
            <p:cNvSpPr>
              <a:spLocks noChangeArrowheads="1" noChangeShapeType="1" noTextEdit="1"/>
            </p:cNvSpPr>
            <p:nvPr/>
          </p:nvSpPr>
          <p:spPr bwMode="auto">
            <a:xfrm>
              <a:off x="1380" y="218"/>
              <a:ext cx="448" cy="156"/>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压缩</a:t>
              </a:r>
            </a:p>
          </p:txBody>
        </p:sp>
        <p:sp>
          <p:nvSpPr>
            <p:cNvPr id="98535" name="Rectangle 10" descr="深色下对角线"/>
            <p:cNvSpPr>
              <a:spLocks noChangeArrowheads="1"/>
            </p:cNvSpPr>
            <p:nvPr/>
          </p:nvSpPr>
          <p:spPr bwMode="auto">
            <a:xfrm flipH="1">
              <a:off x="372" y="473"/>
              <a:ext cx="2112" cy="842"/>
            </a:xfrm>
            <a:prstGeom prst="rect">
              <a:avLst/>
            </a:prstGeom>
            <a:pattFill prst="dkDnDiag">
              <a:fgClr>
                <a:schemeClr val="tx2"/>
              </a:fgClr>
              <a:bgClr>
                <a:schemeClr val="bg1"/>
              </a:bgClr>
            </a:pattFill>
            <a:ln w="9525">
              <a:solidFill>
                <a:schemeClr val="tx1"/>
              </a:solidFill>
              <a:miter lim="800000"/>
              <a:headEnd/>
              <a:tailEnd/>
            </a:ln>
          </p:spPr>
          <p:txBody>
            <a:bodyPr wrap="none" anchor="ctr"/>
            <a:lstStyle/>
            <a:p>
              <a:endParaRPr lang="zh-CN" altLang="en-US"/>
            </a:p>
          </p:txBody>
        </p:sp>
        <p:sp>
          <p:nvSpPr>
            <p:cNvPr id="98536" name="Rectangle 11"/>
            <p:cNvSpPr>
              <a:spLocks noChangeArrowheads="1"/>
            </p:cNvSpPr>
            <p:nvPr/>
          </p:nvSpPr>
          <p:spPr bwMode="auto">
            <a:xfrm flipH="1">
              <a:off x="377" y="557"/>
              <a:ext cx="1131" cy="67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98537" name="Rectangle 12" descr="小纸屑"/>
            <p:cNvSpPr>
              <a:spLocks noChangeArrowheads="1"/>
            </p:cNvSpPr>
            <p:nvPr/>
          </p:nvSpPr>
          <p:spPr bwMode="auto">
            <a:xfrm flipH="1">
              <a:off x="1095" y="557"/>
              <a:ext cx="1298" cy="673"/>
            </a:xfrm>
            <a:prstGeom prst="rect">
              <a:avLst/>
            </a:prstGeom>
            <a:pattFill prst="smConfetti">
              <a:fgClr>
                <a:schemeClr val="bg2"/>
              </a:fgClr>
              <a:bgClr>
                <a:srgbClr val="FFFFFF"/>
              </a:bgClr>
            </a:pattFill>
            <a:ln w="9525">
              <a:solidFill>
                <a:schemeClr val="tx1"/>
              </a:solidFill>
              <a:miter lim="800000"/>
              <a:headEnd/>
              <a:tailEnd/>
            </a:ln>
          </p:spPr>
          <p:txBody>
            <a:bodyPr wrap="none" anchor="ctr"/>
            <a:lstStyle/>
            <a:p>
              <a:endParaRPr lang="zh-CN" altLang="en-US"/>
            </a:p>
          </p:txBody>
        </p:sp>
        <p:sp>
          <p:nvSpPr>
            <p:cNvPr id="55309" name="Rectangle 13"/>
            <p:cNvSpPr>
              <a:spLocks noChangeArrowheads="1"/>
            </p:cNvSpPr>
            <p:nvPr/>
          </p:nvSpPr>
          <p:spPr bwMode="auto">
            <a:xfrm flipH="1">
              <a:off x="1018" y="558"/>
              <a:ext cx="131" cy="672"/>
            </a:xfrm>
            <a:prstGeom prst="rect">
              <a:avLst/>
            </a:prstGeom>
            <a:gradFill rotWithShape="0">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98539" name="Rectangle 14"/>
            <p:cNvSpPr>
              <a:spLocks noChangeArrowheads="1"/>
            </p:cNvSpPr>
            <p:nvPr/>
          </p:nvSpPr>
          <p:spPr bwMode="auto">
            <a:xfrm flipH="1">
              <a:off x="658" y="560"/>
              <a:ext cx="132" cy="672"/>
            </a:xfrm>
            <a:prstGeom prst="rect">
              <a:avLst/>
            </a:prstGeom>
            <a:gradFill rotWithShape="0">
              <a:gsLst>
                <a:gs pos="0">
                  <a:srgbClr val="B2B2B2"/>
                </a:gs>
                <a:gs pos="50000">
                  <a:srgbClr val="FFFFFF"/>
                </a:gs>
                <a:gs pos="100000">
                  <a:srgbClr val="B2B2B2"/>
                </a:gs>
              </a:gsLst>
              <a:lin ang="5400000" scaled="1"/>
            </a:gradFill>
            <a:ln w="9525">
              <a:solidFill>
                <a:schemeClr val="tx1"/>
              </a:solidFill>
              <a:prstDash val="dash"/>
              <a:miter lim="800000"/>
              <a:headEnd/>
              <a:tailEnd/>
            </a:ln>
          </p:spPr>
          <p:txBody>
            <a:bodyPr wrap="none" anchor="ctr"/>
            <a:lstStyle/>
            <a:p>
              <a:endParaRPr lang="zh-CN" altLang="en-US"/>
            </a:p>
          </p:txBody>
        </p:sp>
        <p:sp>
          <p:nvSpPr>
            <p:cNvPr id="55311" name="Rectangle 15"/>
            <p:cNvSpPr>
              <a:spLocks noChangeArrowheads="1"/>
            </p:cNvSpPr>
            <p:nvPr/>
          </p:nvSpPr>
          <p:spPr bwMode="auto">
            <a:xfrm flipH="1">
              <a:off x="189" y="861"/>
              <a:ext cx="826" cy="64"/>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98541" name="WordArt 16"/>
            <p:cNvSpPr>
              <a:spLocks noChangeArrowheads="1" noChangeShapeType="1" noTextEdit="1"/>
            </p:cNvSpPr>
            <p:nvPr/>
          </p:nvSpPr>
          <p:spPr bwMode="auto">
            <a:xfrm>
              <a:off x="1514" y="665"/>
              <a:ext cx="457" cy="16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 mol</a:t>
              </a:r>
              <a:endParaRPr lang="zh-CN" altLang="en-US" sz="3600" kern="10">
                <a:ln w="9525">
                  <a:solidFill>
                    <a:srgbClr val="000000"/>
                  </a:solidFill>
                  <a:round/>
                  <a:headEnd/>
                  <a:tailEnd/>
                </a:ln>
                <a:latin typeface="Times New Roman"/>
                <a:cs typeface="Times New Roman"/>
              </a:endParaRPr>
            </a:p>
          </p:txBody>
        </p:sp>
        <p:sp>
          <p:nvSpPr>
            <p:cNvPr id="98542" name="WordArt 17"/>
            <p:cNvSpPr>
              <a:spLocks noChangeArrowheads="1" noChangeShapeType="1" noTextEdit="1"/>
            </p:cNvSpPr>
            <p:nvPr/>
          </p:nvSpPr>
          <p:spPr bwMode="auto">
            <a:xfrm>
              <a:off x="1261" y="954"/>
              <a:ext cx="976" cy="15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单原子分子气体</a:t>
              </a:r>
            </a:p>
          </p:txBody>
        </p:sp>
        <p:grpSp>
          <p:nvGrpSpPr>
            <p:cNvPr id="98543" name="Group 18"/>
            <p:cNvGrpSpPr>
              <a:grpSpLocks/>
            </p:cNvGrpSpPr>
            <p:nvPr/>
          </p:nvGrpSpPr>
          <p:grpSpPr bwMode="auto">
            <a:xfrm>
              <a:off x="212" y="161"/>
              <a:ext cx="435" cy="236"/>
              <a:chOff x="127" y="728"/>
              <a:chExt cx="437" cy="256"/>
            </a:xfrm>
          </p:grpSpPr>
          <p:sp>
            <p:nvSpPr>
              <p:cNvPr id="98552" name="Oval 19"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98553" name="WordArt 20"/>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grpSp>
          <p:nvGrpSpPr>
            <p:cNvPr id="98544" name="Group 21"/>
            <p:cNvGrpSpPr>
              <a:grpSpLocks/>
            </p:cNvGrpSpPr>
            <p:nvPr/>
          </p:nvGrpSpPr>
          <p:grpSpPr bwMode="auto">
            <a:xfrm>
              <a:off x="2161" y="226"/>
              <a:ext cx="2915" cy="170"/>
              <a:chOff x="2106" y="203"/>
              <a:chExt cx="2915" cy="170"/>
            </a:xfrm>
          </p:grpSpPr>
          <p:sp>
            <p:nvSpPr>
              <p:cNvPr id="98545" name="WordArt 22"/>
              <p:cNvSpPr>
                <a:spLocks noChangeArrowheads="1" noChangeShapeType="1" noTextEdit="1"/>
              </p:cNvSpPr>
              <p:nvPr/>
            </p:nvSpPr>
            <p:spPr bwMode="auto">
              <a:xfrm>
                <a:off x="3131" y="221"/>
                <a:ext cx="494" cy="12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209 J</a:t>
                </a:r>
                <a:endParaRPr lang="zh-CN" altLang="en-US" sz="3600" kern="10">
                  <a:ln w="9525">
                    <a:solidFill>
                      <a:schemeClr val="tx1"/>
                    </a:solidFill>
                    <a:round/>
                    <a:headEnd/>
                    <a:tailEnd/>
                  </a:ln>
                  <a:latin typeface="Times New Roman"/>
                  <a:cs typeface="Times New Roman"/>
                </a:endParaRPr>
              </a:p>
            </p:txBody>
          </p:sp>
          <p:sp>
            <p:nvSpPr>
              <p:cNvPr id="98546" name="WordArt 23"/>
              <p:cNvSpPr>
                <a:spLocks noChangeArrowheads="1" noChangeShapeType="1" noTextEdit="1"/>
              </p:cNvSpPr>
              <p:nvPr/>
            </p:nvSpPr>
            <p:spPr bwMode="auto">
              <a:xfrm>
                <a:off x="2106" y="205"/>
                <a:ext cx="946" cy="141"/>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外界做功</a:t>
                </a:r>
              </a:p>
            </p:txBody>
          </p:sp>
          <p:sp>
            <p:nvSpPr>
              <p:cNvPr id="98547" name="WordArt 24"/>
              <p:cNvSpPr>
                <a:spLocks noChangeArrowheads="1" noChangeShapeType="1" noTextEdit="1"/>
              </p:cNvSpPr>
              <p:nvPr/>
            </p:nvSpPr>
            <p:spPr bwMode="auto">
              <a:xfrm>
                <a:off x="3790" y="216"/>
                <a:ext cx="837" cy="15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气体升温</a:t>
                </a:r>
              </a:p>
            </p:txBody>
          </p:sp>
          <p:sp>
            <p:nvSpPr>
              <p:cNvPr id="98548" name="WordArt 25"/>
              <p:cNvSpPr>
                <a:spLocks noChangeArrowheads="1" noChangeShapeType="1" noTextEdit="1"/>
              </p:cNvSpPr>
              <p:nvPr/>
            </p:nvSpPr>
            <p:spPr bwMode="auto">
              <a:xfrm>
                <a:off x="4909" y="221"/>
                <a:ext cx="112" cy="138"/>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C</a:t>
                </a:r>
                <a:endParaRPr lang="zh-CN" altLang="en-US" sz="1200" kern="10">
                  <a:ln w="9525">
                    <a:solidFill>
                      <a:srgbClr val="000000"/>
                    </a:solidFill>
                    <a:round/>
                    <a:headEnd/>
                    <a:tailEnd/>
                  </a:ln>
                  <a:latin typeface="Times New Roman"/>
                  <a:cs typeface="Times New Roman"/>
                </a:endParaRPr>
              </a:p>
            </p:txBody>
          </p:sp>
          <p:sp>
            <p:nvSpPr>
              <p:cNvPr id="98549" name="WordArt 26"/>
              <p:cNvSpPr>
                <a:spLocks noChangeArrowheads="1" noChangeShapeType="1" noTextEdit="1"/>
              </p:cNvSpPr>
              <p:nvPr/>
            </p:nvSpPr>
            <p:spPr bwMode="auto">
              <a:xfrm>
                <a:off x="4688" y="207"/>
                <a:ext cx="68" cy="15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98550" name="Oval 27"/>
              <p:cNvSpPr>
                <a:spLocks noChangeArrowheads="1"/>
              </p:cNvSpPr>
              <p:nvPr/>
            </p:nvSpPr>
            <p:spPr bwMode="auto">
              <a:xfrm>
                <a:off x="4826" y="203"/>
                <a:ext cx="54" cy="48"/>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98551" name="WordArt 28"/>
              <p:cNvSpPr>
                <a:spLocks noChangeArrowheads="1" noChangeShapeType="1" noTextEdit="1"/>
              </p:cNvSpPr>
              <p:nvPr/>
            </p:nvSpPr>
            <p:spPr bwMode="auto">
              <a:xfrm>
                <a:off x="3682" y="306"/>
                <a:ext cx="35"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nvGrpSpPr>
          <p:cNvPr id="5" name="Group 29"/>
          <p:cNvGrpSpPr>
            <a:grpSpLocks/>
          </p:cNvGrpSpPr>
          <p:nvPr/>
        </p:nvGrpSpPr>
        <p:grpSpPr bwMode="auto">
          <a:xfrm>
            <a:off x="4654550" y="863600"/>
            <a:ext cx="3363913" cy="1230313"/>
            <a:chOff x="2664" y="537"/>
            <a:chExt cx="2119" cy="775"/>
          </a:xfrm>
        </p:grpSpPr>
        <p:sp>
          <p:nvSpPr>
            <p:cNvPr id="98511" name="WordArt 30"/>
            <p:cNvSpPr>
              <a:spLocks noChangeArrowheads="1" noChangeShapeType="1" noTextEdit="1"/>
            </p:cNvSpPr>
            <p:nvPr/>
          </p:nvSpPr>
          <p:spPr bwMode="auto">
            <a:xfrm>
              <a:off x="2664" y="552"/>
              <a:ext cx="333" cy="155"/>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求</a:t>
              </a:r>
            </a:p>
          </p:txBody>
        </p:sp>
        <p:grpSp>
          <p:nvGrpSpPr>
            <p:cNvPr id="98512" name="Group 31"/>
            <p:cNvGrpSpPr>
              <a:grpSpLocks/>
            </p:cNvGrpSpPr>
            <p:nvPr/>
          </p:nvGrpSpPr>
          <p:grpSpPr bwMode="auto">
            <a:xfrm>
              <a:off x="3148" y="557"/>
              <a:ext cx="265" cy="145"/>
              <a:chOff x="3887" y="3555"/>
              <a:chExt cx="292" cy="164"/>
            </a:xfrm>
          </p:grpSpPr>
          <p:sp>
            <p:nvSpPr>
              <p:cNvPr id="98529" name="WordArt 32"/>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98530" name="WordArt 33"/>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531" name="WordArt 34"/>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98513" name="Group 35"/>
            <p:cNvGrpSpPr>
              <a:grpSpLocks/>
            </p:cNvGrpSpPr>
            <p:nvPr/>
          </p:nvGrpSpPr>
          <p:grpSpPr bwMode="auto">
            <a:xfrm>
              <a:off x="3162" y="857"/>
              <a:ext cx="264" cy="145"/>
              <a:chOff x="293" y="2568"/>
              <a:chExt cx="264" cy="145"/>
            </a:xfrm>
          </p:grpSpPr>
          <p:sp>
            <p:nvSpPr>
              <p:cNvPr id="98526" name="WordArt 36"/>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98527" name="WordArt 37"/>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528" name="WordArt 38"/>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98514" name="Group 39"/>
            <p:cNvGrpSpPr>
              <a:grpSpLocks/>
            </p:cNvGrpSpPr>
            <p:nvPr/>
          </p:nvGrpSpPr>
          <p:grpSpPr bwMode="auto">
            <a:xfrm>
              <a:off x="3171" y="1167"/>
              <a:ext cx="264" cy="145"/>
              <a:chOff x="301" y="3056"/>
              <a:chExt cx="264" cy="145"/>
            </a:xfrm>
          </p:grpSpPr>
          <p:sp>
            <p:nvSpPr>
              <p:cNvPr id="98523" name="WordArt 40"/>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98524" name="WordArt 41"/>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525" name="WordArt 42"/>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98515" name="Group 43"/>
            <p:cNvGrpSpPr>
              <a:grpSpLocks/>
            </p:cNvGrpSpPr>
            <p:nvPr/>
          </p:nvGrpSpPr>
          <p:grpSpPr bwMode="auto">
            <a:xfrm>
              <a:off x="4485" y="537"/>
              <a:ext cx="298" cy="162"/>
              <a:chOff x="2531" y="1915"/>
              <a:chExt cx="298" cy="162"/>
            </a:xfrm>
          </p:grpSpPr>
          <p:sp>
            <p:nvSpPr>
              <p:cNvPr id="98521" name="WordArt 44"/>
              <p:cNvSpPr>
                <a:spLocks noChangeArrowheads="1" noChangeShapeType="1" noTextEdit="1"/>
              </p:cNvSpPr>
              <p:nvPr/>
            </p:nvSpPr>
            <p:spPr bwMode="auto">
              <a:xfrm>
                <a:off x="2676" y="1915"/>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98522" name="WordArt 45"/>
              <p:cNvSpPr>
                <a:spLocks noChangeArrowheads="1" noChangeShapeType="1" noTextEdit="1"/>
              </p:cNvSpPr>
              <p:nvPr/>
            </p:nvSpPr>
            <p:spPr bwMode="auto">
              <a:xfrm>
                <a:off x="2531" y="1927"/>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CC0000"/>
                      </a:solidFill>
                      <a:round/>
                      <a:headEnd/>
                      <a:tailEnd/>
                    </a:ln>
                    <a:solidFill>
                      <a:srgbClr val="CC0000"/>
                    </a:solidFill>
                    <a:latin typeface="Symbol"/>
                  </a:rPr>
                  <a:t>D</a:t>
                </a:r>
                <a:endParaRPr lang="zh-CN" altLang="en-US" sz="1200" kern="10">
                  <a:ln w="9525">
                    <a:solidFill>
                      <a:srgbClr val="CC0000"/>
                    </a:solidFill>
                    <a:round/>
                    <a:headEnd/>
                    <a:tailEnd/>
                  </a:ln>
                  <a:solidFill>
                    <a:srgbClr val="CC0000"/>
                  </a:solidFill>
                  <a:latin typeface="Symbol"/>
                </a:endParaRPr>
              </a:p>
            </p:txBody>
          </p:sp>
        </p:grpSp>
        <p:sp>
          <p:nvSpPr>
            <p:cNvPr id="98516" name="WordArt 46"/>
            <p:cNvSpPr>
              <a:spLocks noChangeArrowheads="1" noChangeShapeType="1" noTextEdit="1"/>
            </p:cNvSpPr>
            <p:nvPr/>
          </p:nvSpPr>
          <p:spPr bwMode="auto">
            <a:xfrm>
              <a:off x="4549" y="843"/>
              <a:ext cx="205"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98517" name="WordArt 47"/>
            <p:cNvSpPr>
              <a:spLocks noChangeArrowheads="1" noChangeShapeType="1" noTextEdit="1"/>
            </p:cNvSpPr>
            <p:nvPr/>
          </p:nvSpPr>
          <p:spPr bwMode="auto">
            <a:xfrm>
              <a:off x="3523" y="540"/>
              <a:ext cx="900" cy="148"/>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内能增量</a:t>
              </a:r>
            </a:p>
          </p:txBody>
        </p:sp>
        <p:sp>
          <p:nvSpPr>
            <p:cNvPr id="98518" name="WordArt 48"/>
            <p:cNvSpPr>
              <a:spLocks noChangeArrowheads="1" noChangeShapeType="1" noTextEdit="1"/>
            </p:cNvSpPr>
            <p:nvPr/>
          </p:nvSpPr>
          <p:spPr bwMode="auto">
            <a:xfrm>
              <a:off x="3510" y="854"/>
              <a:ext cx="962" cy="148"/>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吸收热量</a:t>
              </a:r>
            </a:p>
          </p:txBody>
        </p:sp>
        <p:sp>
          <p:nvSpPr>
            <p:cNvPr id="98519" name="WordArt 49"/>
            <p:cNvSpPr>
              <a:spLocks noChangeArrowheads="1" noChangeShapeType="1" noTextEdit="1"/>
            </p:cNvSpPr>
            <p:nvPr/>
          </p:nvSpPr>
          <p:spPr bwMode="auto">
            <a:xfrm>
              <a:off x="3536" y="1160"/>
              <a:ext cx="962" cy="148"/>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摩尔热容</a:t>
              </a:r>
            </a:p>
          </p:txBody>
        </p:sp>
        <p:sp>
          <p:nvSpPr>
            <p:cNvPr id="98520" name="WordArt 50"/>
            <p:cNvSpPr>
              <a:spLocks noChangeArrowheads="1" noChangeShapeType="1" noTextEdit="1"/>
            </p:cNvSpPr>
            <p:nvPr/>
          </p:nvSpPr>
          <p:spPr bwMode="auto">
            <a:xfrm>
              <a:off x="4594" y="1166"/>
              <a:ext cx="112" cy="14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grpSp>
      <p:sp>
        <p:nvSpPr>
          <p:cNvPr id="98310" name="Rectangle 51" descr="水滴"/>
          <p:cNvSpPr>
            <a:spLocks noChangeArrowheads="1"/>
          </p:cNvSpPr>
          <p:nvPr/>
        </p:nvSpPr>
        <p:spPr bwMode="auto">
          <a:xfrm>
            <a:off x="0" y="2401888"/>
            <a:ext cx="9144000" cy="1127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10" name="Group 52"/>
          <p:cNvGrpSpPr>
            <a:grpSpLocks/>
          </p:cNvGrpSpPr>
          <p:nvPr/>
        </p:nvGrpSpPr>
        <p:grpSpPr bwMode="auto">
          <a:xfrm>
            <a:off x="500063" y="4230688"/>
            <a:ext cx="7427912" cy="365125"/>
            <a:chOff x="315" y="2665"/>
            <a:chExt cx="4679" cy="230"/>
          </a:xfrm>
        </p:grpSpPr>
        <p:sp>
          <p:nvSpPr>
            <p:cNvPr id="98483" name="WordArt 53"/>
            <p:cNvSpPr>
              <a:spLocks noChangeArrowheads="1" noChangeShapeType="1" noTextEdit="1"/>
            </p:cNvSpPr>
            <p:nvPr/>
          </p:nvSpPr>
          <p:spPr bwMode="auto">
            <a:xfrm>
              <a:off x="1752" y="2665"/>
              <a:ext cx="259" cy="198"/>
            </a:xfrm>
            <a:prstGeom prst="rect">
              <a:avLst/>
            </a:prstGeom>
          </p:spPr>
          <p:txBody>
            <a:bodyPr wrap="none" fromWordArt="1">
              <a:prstTxWarp prst="textPlain">
                <a:avLst>
                  <a:gd name="adj" fmla="val 5791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8484" name="Line 54"/>
            <p:cNvSpPr>
              <a:spLocks noChangeShapeType="1"/>
            </p:cNvSpPr>
            <p:nvPr/>
          </p:nvSpPr>
          <p:spPr bwMode="auto">
            <a:xfrm>
              <a:off x="3788" y="2782"/>
              <a:ext cx="118" cy="0"/>
            </a:xfrm>
            <a:prstGeom prst="line">
              <a:avLst/>
            </a:prstGeom>
            <a:noFill/>
            <a:ln w="38100">
              <a:solidFill>
                <a:schemeClr val="tx1"/>
              </a:solidFill>
              <a:round/>
              <a:headEnd/>
              <a:tailEnd/>
            </a:ln>
          </p:spPr>
          <p:txBody>
            <a:bodyPr/>
            <a:lstStyle/>
            <a:p>
              <a:endParaRPr lang="zh-CN" altLang="en-US"/>
            </a:p>
          </p:txBody>
        </p:sp>
        <p:sp>
          <p:nvSpPr>
            <p:cNvPr id="98485" name="WordArt 55"/>
            <p:cNvSpPr>
              <a:spLocks noChangeArrowheads="1" noChangeShapeType="1" noTextEdit="1"/>
            </p:cNvSpPr>
            <p:nvPr/>
          </p:nvSpPr>
          <p:spPr bwMode="auto">
            <a:xfrm>
              <a:off x="4543" y="2702"/>
              <a:ext cx="451" cy="14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放热</a:t>
              </a:r>
            </a:p>
          </p:txBody>
        </p:sp>
        <p:grpSp>
          <p:nvGrpSpPr>
            <p:cNvPr id="98486" name="Group 56"/>
            <p:cNvGrpSpPr>
              <a:grpSpLocks/>
            </p:cNvGrpSpPr>
            <p:nvPr/>
          </p:nvGrpSpPr>
          <p:grpSpPr bwMode="auto">
            <a:xfrm>
              <a:off x="315" y="2740"/>
              <a:ext cx="264" cy="145"/>
              <a:chOff x="293" y="2568"/>
              <a:chExt cx="264" cy="145"/>
            </a:xfrm>
          </p:grpSpPr>
          <p:sp>
            <p:nvSpPr>
              <p:cNvPr id="98508" name="WordArt 57"/>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98509" name="WordArt 58"/>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510" name="WordArt 59"/>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sp>
          <p:nvSpPr>
            <p:cNvPr id="98487" name="WordArt 60"/>
            <p:cNvSpPr>
              <a:spLocks noChangeArrowheads="1" noChangeShapeType="1" noTextEdit="1"/>
            </p:cNvSpPr>
            <p:nvPr/>
          </p:nvSpPr>
          <p:spPr bwMode="auto">
            <a:xfrm>
              <a:off x="1588" y="2710"/>
              <a:ext cx="140" cy="13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8488" name="WordArt 61"/>
            <p:cNvSpPr>
              <a:spLocks noChangeArrowheads="1" noChangeShapeType="1" noTextEdit="1"/>
            </p:cNvSpPr>
            <p:nvPr/>
          </p:nvSpPr>
          <p:spPr bwMode="auto">
            <a:xfrm>
              <a:off x="729" y="2706"/>
              <a:ext cx="205"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grpSp>
          <p:nvGrpSpPr>
            <p:cNvPr id="98489" name="Group 62"/>
            <p:cNvGrpSpPr>
              <a:grpSpLocks/>
            </p:cNvGrpSpPr>
            <p:nvPr/>
          </p:nvGrpSpPr>
          <p:grpSpPr bwMode="auto">
            <a:xfrm rot="5400000">
              <a:off x="1017" y="2713"/>
              <a:ext cx="49" cy="140"/>
              <a:chOff x="2928" y="3216"/>
              <a:chExt cx="48" cy="240"/>
            </a:xfrm>
          </p:grpSpPr>
          <p:sp>
            <p:nvSpPr>
              <p:cNvPr id="98506" name="Line 6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507" name="Line 6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8490" name="Group 65"/>
            <p:cNvGrpSpPr>
              <a:grpSpLocks/>
            </p:cNvGrpSpPr>
            <p:nvPr/>
          </p:nvGrpSpPr>
          <p:grpSpPr bwMode="auto">
            <a:xfrm>
              <a:off x="1221" y="2699"/>
              <a:ext cx="298" cy="162"/>
              <a:chOff x="2531" y="1915"/>
              <a:chExt cx="298" cy="162"/>
            </a:xfrm>
          </p:grpSpPr>
          <p:sp>
            <p:nvSpPr>
              <p:cNvPr id="98504" name="WordArt 66"/>
              <p:cNvSpPr>
                <a:spLocks noChangeArrowheads="1" noChangeShapeType="1" noTextEdit="1"/>
              </p:cNvSpPr>
              <p:nvPr/>
            </p:nvSpPr>
            <p:spPr bwMode="auto">
              <a:xfrm>
                <a:off x="2676" y="1915"/>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E</a:t>
                </a:r>
                <a:endParaRPr lang="zh-CN" altLang="en-US" sz="1200" i="1" kern="10">
                  <a:ln w="9525">
                    <a:solidFill>
                      <a:schemeClr val="tx1"/>
                    </a:solidFill>
                    <a:round/>
                    <a:headEnd/>
                    <a:tailEnd/>
                  </a:ln>
                  <a:latin typeface="Times New Roman"/>
                  <a:cs typeface="Times New Roman"/>
                </a:endParaRPr>
              </a:p>
            </p:txBody>
          </p:sp>
          <p:sp>
            <p:nvSpPr>
              <p:cNvPr id="98505" name="WordArt 67"/>
              <p:cNvSpPr>
                <a:spLocks noChangeArrowheads="1" noChangeShapeType="1" noTextEdit="1"/>
              </p:cNvSpPr>
              <p:nvPr/>
            </p:nvSpPr>
            <p:spPr bwMode="auto">
              <a:xfrm>
                <a:off x="2531" y="1927"/>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grpSp>
        <p:grpSp>
          <p:nvGrpSpPr>
            <p:cNvPr id="98491" name="Group 68"/>
            <p:cNvGrpSpPr>
              <a:grpSpLocks/>
            </p:cNvGrpSpPr>
            <p:nvPr/>
          </p:nvGrpSpPr>
          <p:grpSpPr bwMode="auto">
            <a:xfrm rot="5400000">
              <a:off x="2140" y="2700"/>
              <a:ext cx="49" cy="140"/>
              <a:chOff x="2928" y="3216"/>
              <a:chExt cx="48" cy="240"/>
            </a:xfrm>
          </p:grpSpPr>
          <p:sp>
            <p:nvSpPr>
              <p:cNvPr id="98502" name="Line 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503" name="Line 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8492" name="WordArt 71"/>
            <p:cNvSpPr>
              <a:spLocks noChangeArrowheads="1" noChangeShapeType="1" noTextEdit="1"/>
            </p:cNvSpPr>
            <p:nvPr/>
          </p:nvSpPr>
          <p:spPr bwMode="auto">
            <a:xfrm>
              <a:off x="2298" y="2705"/>
              <a:ext cx="289"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125</a:t>
              </a:r>
              <a:endParaRPr lang="zh-CN" altLang="en-US" sz="3600" kern="10">
                <a:ln w="9525">
                  <a:solidFill>
                    <a:schemeClr val="tx1"/>
                  </a:solidFill>
                  <a:round/>
                  <a:headEnd/>
                  <a:tailEnd/>
                </a:ln>
                <a:latin typeface="Times New Roman"/>
                <a:cs typeface="Times New Roman"/>
              </a:endParaRPr>
            </a:p>
          </p:txBody>
        </p:sp>
        <p:sp>
          <p:nvSpPr>
            <p:cNvPr id="98493" name="WordArt 72"/>
            <p:cNvSpPr>
              <a:spLocks noChangeArrowheads="1" noChangeShapeType="1" noTextEdit="1"/>
            </p:cNvSpPr>
            <p:nvPr/>
          </p:nvSpPr>
          <p:spPr bwMode="auto">
            <a:xfrm>
              <a:off x="2657" y="2697"/>
              <a:ext cx="140" cy="13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8494" name="Line 73"/>
            <p:cNvSpPr>
              <a:spLocks noChangeShapeType="1"/>
            </p:cNvSpPr>
            <p:nvPr/>
          </p:nvSpPr>
          <p:spPr bwMode="auto">
            <a:xfrm>
              <a:off x="2949" y="2764"/>
              <a:ext cx="103" cy="0"/>
            </a:xfrm>
            <a:prstGeom prst="line">
              <a:avLst/>
            </a:prstGeom>
            <a:noFill/>
            <a:ln w="38100">
              <a:solidFill>
                <a:schemeClr val="tx1"/>
              </a:solidFill>
              <a:round/>
              <a:headEnd/>
              <a:tailEnd/>
            </a:ln>
          </p:spPr>
          <p:txBody>
            <a:bodyPr/>
            <a:lstStyle/>
            <a:p>
              <a:endParaRPr lang="zh-CN" altLang="en-US"/>
            </a:p>
          </p:txBody>
        </p:sp>
        <p:sp>
          <p:nvSpPr>
            <p:cNvPr id="98495" name="WordArt 74"/>
            <p:cNvSpPr>
              <a:spLocks noChangeArrowheads="1" noChangeShapeType="1" noTextEdit="1"/>
            </p:cNvSpPr>
            <p:nvPr/>
          </p:nvSpPr>
          <p:spPr bwMode="auto">
            <a:xfrm>
              <a:off x="2863" y="2690"/>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496" name="WordArt 75"/>
            <p:cNvSpPr>
              <a:spLocks noChangeArrowheads="1" noChangeShapeType="1" noTextEdit="1"/>
            </p:cNvSpPr>
            <p:nvPr/>
          </p:nvSpPr>
          <p:spPr bwMode="auto">
            <a:xfrm flipH="1">
              <a:off x="3435" y="2690"/>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497" name="WordArt 76"/>
            <p:cNvSpPr>
              <a:spLocks noChangeArrowheads="1" noChangeShapeType="1" noTextEdit="1"/>
            </p:cNvSpPr>
            <p:nvPr/>
          </p:nvSpPr>
          <p:spPr bwMode="auto">
            <a:xfrm>
              <a:off x="3109" y="2707"/>
              <a:ext cx="327" cy="13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209</a:t>
              </a:r>
              <a:endParaRPr lang="zh-CN" altLang="en-US" sz="3600" kern="10">
                <a:ln w="9525">
                  <a:solidFill>
                    <a:srgbClr val="000000"/>
                  </a:solidFill>
                  <a:round/>
                  <a:headEnd/>
                  <a:tailEnd/>
                </a:ln>
                <a:latin typeface="Times New Roman"/>
                <a:cs typeface="Times New Roman"/>
              </a:endParaRPr>
            </a:p>
          </p:txBody>
        </p:sp>
        <p:grpSp>
          <p:nvGrpSpPr>
            <p:cNvPr id="98498" name="Group 77"/>
            <p:cNvGrpSpPr>
              <a:grpSpLocks/>
            </p:cNvGrpSpPr>
            <p:nvPr/>
          </p:nvGrpSpPr>
          <p:grpSpPr bwMode="auto">
            <a:xfrm rot="5400000">
              <a:off x="3644" y="2703"/>
              <a:ext cx="49" cy="140"/>
              <a:chOff x="2928" y="3216"/>
              <a:chExt cx="48" cy="240"/>
            </a:xfrm>
          </p:grpSpPr>
          <p:sp>
            <p:nvSpPr>
              <p:cNvPr id="98500" name="Line 7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501" name="Line 7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8499" name="WordArt 80"/>
            <p:cNvSpPr>
              <a:spLocks noChangeArrowheads="1" noChangeShapeType="1" noTextEdit="1"/>
            </p:cNvSpPr>
            <p:nvPr/>
          </p:nvSpPr>
          <p:spPr bwMode="auto">
            <a:xfrm>
              <a:off x="3963" y="2696"/>
              <a:ext cx="358" cy="1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84 J</a:t>
              </a:r>
              <a:endParaRPr lang="zh-CN" altLang="en-US" sz="3600" kern="10">
                <a:ln w="9525">
                  <a:solidFill>
                    <a:schemeClr val="tx1"/>
                  </a:solidFill>
                  <a:round/>
                  <a:headEnd/>
                  <a:tailEnd/>
                </a:ln>
                <a:latin typeface="Times New Roman"/>
                <a:cs typeface="Times New Roman"/>
              </a:endParaRPr>
            </a:p>
          </p:txBody>
        </p:sp>
      </p:grpSp>
      <p:grpSp>
        <p:nvGrpSpPr>
          <p:cNvPr id="16" name="Group 81"/>
          <p:cNvGrpSpPr>
            <a:grpSpLocks/>
          </p:cNvGrpSpPr>
          <p:nvPr/>
        </p:nvGrpSpPr>
        <p:grpSpPr bwMode="auto">
          <a:xfrm>
            <a:off x="331788" y="2762250"/>
            <a:ext cx="8216900" cy="1114425"/>
            <a:chOff x="209" y="1740"/>
            <a:chExt cx="5176" cy="702"/>
          </a:xfrm>
        </p:grpSpPr>
        <p:grpSp>
          <p:nvGrpSpPr>
            <p:cNvPr id="98393" name="Group 82"/>
            <p:cNvGrpSpPr>
              <a:grpSpLocks/>
            </p:cNvGrpSpPr>
            <p:nvPr/>
          </p:nvGrpSpPr>
          <p:grpSpPr bwMode="auto">
            <a:xfrm>
              <a:off x="209" y="1740"/>
              <a:ext cx="822" cy="260"/>
              <a:chOff x="2222" y="738"/>
              <a:chExt cx="1167" cy="340"/>
            </a:xfrm>
          </p:grpSpPr>
          <p:sp>
            <p:nvSpPr>
              <p:cNvPr id="98480" name="Rectangle 83"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98481" name="WordArt 84"/>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98482" name="WordArt 85"/>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98394" name="Group 86"/>
            <p:cNvGrpSpPr>
              <a:grpSpLocks/>
            </p:cNvGrpSpPr>
            <p:nvPr/>
          </p:nvGrpSpPr>
          <p:grpSpPr bwMode="auto">
            <a:xfrm>
              <a:off x="1205" y="1813"/>
              <a:ext cx="265" cy="145"/>
              <a:chOff x="3887" y="3555"/>
              <a:chExt cx="292" cy="164"/>
            </a:xfrm>
          </p:grpSpPr>
          <p:sp>
            <p:nvSpPr>
              <p:cNvPr id="98477" name="WordArt 87"/>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98478" name="WordArt 88"/>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479" name="WordArt 89"/>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98395" name="Group 90"/>
            <p:cNvGrpSpPr>
              <a:grpSpLocks/>
            </p:cNvGrpSpPr>
            <p:nvPr/>
          </p:nvGrpSpPr>
          <p:grpSpPr bwMode="auto">
            <a:xfrm rot="5400000">
              <a:off x="2192" y="1812"/>
              <a:ext cx="49" cy="140"/>
              <a:chOff x="2928" y="3216"/>
              <a:chExt cx="48" cy="240"/>
            </a:xfrm>
          </p:grpSpPr>
          <p:sp>
            <p:nvSpPr>
              <p:cNvPr id="98475" name="Line 9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476" name="Line 9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8396" name="Group 93"/>
            <p:cNvGrpSpPr>
              <a:grpSpLocks/>
            </p:cNvGrpSpPr>
            <p:nvPr/>
          </p:nvGrpSpPr>
          <p:grpSpPr bwMode="auto">
            <a:xfrm>
              <a:off x="1755" y="1809"/>
              <a:ext cx="298" cy="162"/>
              <a:chOff x="2531" y="1915"/>
              <a:chExt cx="298" cy="162"/>
            </a:xfrm>
          </p:grpSpPr>
          <p:sp>
            <p:nvSpPr>
              <p:cNvPr id="98473" name="WordArt 94"/>
              <p:cNvSpPr>
                <a:spLocks noChangeArrowheads="1" noChangeShapeType="1" noTextEdit="1"/>
              </p:cNvSpPr>
              <p:nvPr/>
            </p:nvSpPr>
            <p:spPr bwMode="auto">
              <a:xfrm>
                <a:off x="2676" y="1915"/>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98474" name="WordArt 95"/>
              <p:cNvSpPr>
                <a:spLocks noChangeArrowheads="1" noChangeShapeType="1" noTextEdit="1"/>
              </p:cNvSpPr>
              <p:nvPr/>
            </p:nvSpPr>
            <p:spPr bwMode="auto">
              <a:xfrm>
                <a:off x="2531" y="1927"/>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CC0000"/>
                      </a:solidFill>
                      <a:round/>
                      <a:headEnd/>
                      <a:tailEnd/>
                    </a:ln>
                    <a:solidFill>
                      <a:srgbClr val="CC0000"/>
                    </a:solidFill>
                    <a:latin typeface="Symbol"/>
                  </a:rPr>
                  <a:t>D</a:t>
                </a:r>
                <a:endParaRPr lang="zh-CN" altLang="en-US" sz="1200" kern="10">
                  <a:ln w="9525">
                    <a:solidFill>
                      <a:srgbClr val="CC0000"/>
                    </a:solidFill>
                    <a:round/>
                    <a:headEnd/>
                    <a:tailEnd/>
                  </a:ln>
                  <a:solidFill>
                    <a:srgbClr val="CC0000"/>
                  </a:solidFill>
                  <a:latin typeface="Symbol"/>
                </a:endParaRPr>
              </a:p>
            </p:txBody>
          </p:sp>
        </p:grpSp>
        <p:grpSp>
          <p:nvGrpSpPr>
            <p:cNvPr id="98397" name="Group 96"/>
            <p:cNvGrpSpPr>
              <a:grpSpLocks/>
            </p:cNvGrpSpPr>
            <p:nvPr/>
          </p:nvGrpSpPr>
          <p:grpSpPr bwMode="auto">
            <a:xfrm>
              <a:off x="2383" y="1812"/>
              <a:ext cx="124" cy="164"/>
              <a:chOff x="4104" y="563"/>
              <a:chExt cx="135" cy="175"/>
            </a:xfrm>
          </p:grpSpPr>
          <p:sp>
            <p:nvSpPr>
              <p:cNvPr id="98470" name="WordArt 97"/>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98471" name="Freeform 98"/>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98472" name="Freeform 99"/>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nvGrpSpPr>
            <p:cNvPr id="98398" name="Group 100"/>
            <p:cNvGrpSpPr>
              <a:grpSpLocks/>
            </p:cNvGrpSpPr>
            <p:nvPr/>
          </p:nvGrpSpPr>
          <p:grpSpPr bwMode="auto">
            <a:xfrm>
              <a:off x="2547" y="1803"/>
              <a:ext cx="246" cy="194"/>
              <a:chOff x="2547" y="1803"/>
              <a:chExt cx="246" cy="194"/>
            </a:xfrm>
          </p:grpSpPr>
          <p:sp>
            <p:nvSpPr>
              <p:cNvPr id="98468" name="WordArt 101"/>
              <p:cNvSpPr>
                <a:spLocks noChangeArrowheads="1" noChangeShapeType="1" noTextEdit="1"/>
              </p:cNvSpPr>
              <p:nvPr/>
            </p:nvSpPr>
            <p:spPr bwMode="auto">
              <a:xfrm>
                <a:off x="2684" y="1918"/>
                <a:ext cx="109" cy="79"/>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98469" name="WordArt 102"/>
              <p:cNvSpPr>
                <a:spLocks noChangeArrowheads="1" noChangeShapeType="1" noTextEdit="1"/>
              </p:cNvSpPr>
              <p:nvPr/>
            </p:nvSpPr>
            <p:spPr bwMode="auto">
              <a:xfrm>
                <a:off x="2547" y="1803"/>
                <a:ext cx="138" cy="164"/>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grpSp>
        <p:sp>
          <p:nvSpPr>
            <p:cNvPr id="98399" name="WordArt 103"/>
            <p:cNvSpPr>
              <a:spLocks noChangeArrowheads="1" noChangeShapeType="1" noTextEdit="1"/>
            </p:cNvSpPr>
            <p:nvPr/>
          </p:nvSpPr>
          <p:spPr bwMode="auto">
            <a:xfrm>
              <a:off x="2969" y="1803"/>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98400" name="WordArt 104"/>
            <p:cNvSpPr>
              <a:spLocks noChangeArrowheads="1" noChangeShapeType="1" noTextEdit="1"/>
            </p:cNvSpPr>
            <p:nvPr/>
          </p:nvSpPr>
          <p:spPr bwMode="auto">
            <a:xfrm>
              <a:off x="2824" y="1815"/>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sp>
          <p:nvSpPr>
            <p:cNvPr id="98401" name="WordArt 105"/>
            <p:cNvSpPr>
              <a:spLocks noChangeArrowheads="1" noChangeShapeType="1" noTextEdit="1"/>
            </p:cNvSpPr>
            <p:nvPr/>
          </p:nvSpPr>
          <p:spPr bwMode="auto">
            <a:xfrm>
              <a:off x="3451" y="1813"/>
              <a:ext cx="961"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单原子分子气体</a:t>
              </a:r>
            </a:p>
          </p:txBody>
        </p:sp>
        <p:grpSp>
          <p:nvGrpSpPr>
            <p:cNvPr id="98402" name="Group 106"/>
            <p:cNvGrpSpPr>
              <a:grpSpLocks/>
            </p:cNvGrpSpPr>
            <p:nvPr/>
          </p:nvGrpSpPr>
          <p:grpSpPr bwMode="auto">
            <a:xfrm>
              <a:off x="4535" y="1821"/>
              <a:ext cx="246" cy="194"/>
              <a:chOff x="2547" y="1803"/>
              <a:chExt cx="246" cy="194"/>
            </a:xfrm>
          </p:grpSpPr>
          <p:sp>
            <p:nvSpPr>
              <p:cNvPr id="98466" name="WordArt 107"/>
              <p:cNvSpPr>
                <a:spLocks noChangeArrowheads="1" noChangeShapeType="1" noTextEdit="1"/>
              </p:cNvSpPr>
              <p:nvPr/>
            </p:nvSpPr>
            <p:spPr bwMode="auto">
              <a:xfrm>
                <a:off x="2684" y="1918"/>
                <a:ext cx="109" cy="79"/>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98467" name="WordArt 108"/>
              <p:cNvSpPr>
                <a:spLocks noChangeArrowheads="1" noChangeShapeType="1" noTextEdit="1"/>
              </p:cNvSpPr>
              <p:nvPr/>
            </p:nvSpPr>
            <p:spPr bwMode="auto">
              <a:xfrm>
                <a:off x="2547" y="1803"/>
                <a:ext cx="138" cy="164"/>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grpSp>
        <p:grpSp>
          <p:nvGrpSpPr>
            <p:cNvPr id="98403" name="Group 109"/>
            <p:cNvGrpSpPr>
              <a:grpSpLocks/>
            </p:cNvGrpSpPr>
            <p:nvPr/>
          </p:nvGrpSpPr>
          <p:grpSpPr bwMode="auto">
            <a:xfrm rot="5400000">
              <a:off x="4872" y="1830"/>
              <a:ext cx="49" cy="140"/>
              <a:chOff x="2928" y="3216"/>
              <a:chExt cx="48" cy="240"/>
            </a:xfrm>
          </p:grpSpPr>
          <p:sp>
            <p:nvSpPr>
              <p:cNvPr id="98464" name="Line 1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465" name="Line 1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8404" name="Group 112"/>
            <p:cNvGrpSpPr>
              <a:grpSpLocks/>
            </p:cNvGrpSpPr>
            <p:nvPr/>
          </p:nvGrpSpPr>
          <p:grpSpPr bwMode="auto">
            <a:xfrm>
              <a:off x="5018" y="1765"/>
              <a:ext cx="367" cy="258"/>
              <a:chOff x="5018" y="1765"/>
              <a:chExt cx="367" cy="258"/>
            </a:xfrm>
          </p:grpSpPr>
          <p:sp>
            <p:nvSpPr>
              <p:cNvPr id="98460" name="WordArt 113"/>
              <p:cNvSpPr>
                <a:spLocks noChangeArrowheads="1" noChangeShapeType="1" noTextEdit="1"/>
              </p:cNvSpPr>
              <p:nvPr/>
            </p:nvSpPr>
            <p:spPr bwMode="auto">
              <a:xfrm>
                <a:off x="5077" y="1930"/>
                <a:ext cx="81"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98461" name="WordArt 114"/>
              <p:cNvSpPr>
                <a:spLocks noChangeArrowheads="1" noChangeShapeType="1" noTextEdit="1"/>
              </p:cNvSpPr>
              <p:nvPr/>
            </p:nvSpPr>
            <p:spPr bwMode="auto">
              <a:xfrm>
                <a:off x="5072" y="1765"/>
                <a:ext cx="84"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98462" name="Line 115"/>
              <p:cNvSpPr>
                <a:spLocks noChangeShapeType="1"/>
              </p:cNvSpPr>
              <p:nvPr/>
            </p:nvSpPr>
            <p:spPr bwMode="auto">
              <a:xfrm>
                <a:off x="5018" y="1898"/>
                <a:ext cx="197" cy="0"/>
              </a:xfrm>
              <a:prstGeom prst="line">
                <a:avLst/>
              </a:prstGeom>
              <a:noFill/>
              <a:ln w="28575">
                <a:solidFill>
                  <a:schemeClr val="tx1"/>
                </a:solidFill>
                <a:round/>
                <a:headEnd/>
                <a:tailEnd/>
              </a:ln>
            </p:spPr>
            <p:txBody>
              <a:bodyPr/>
              <a:lstStyle/>
              <a:p>
                <a:endParaRPr lang="zh-CN" altLang="en-US"/>
              </a:p>
            </p:txBody>
          </p:sp>
          <p:sp>
            <p:nvSpPr>
              <p:cNvPr id="98463" name="WordArt 116"/>
              <p:cNvSpPr>
                <a:spLocks noChangeArrowheads="1" noChangeShapeType="1" noTextEdit="1"/>
              </p:cNvSpPr>
              <p:nvPr/>
            </p:nvSpPr>
            <p:spPr bwMode="auto">
              <a:xfrm>
                <a:off x="5224" y="1820"/>
                <a:ext cx="161" cy="16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grpSp>
          <p:nvGrpSpPr>
            <p:cNvPr id="98405" name="Group 117"/>
            <p:cNvGrpSpPr>
              <a:grpSpLocks/>
            </p:cNvGrpSpPr>
            <p:nvPr/>
          </p:nvGrpSpPr>
          <p:grpSpPr bwMode="auto">
            <a:xfrm rot="5400000">
              <a:off x="821" y="2237"/>
              <a:ext cx="49" cy="140"/>
              <a:chOff x="2928" y="3216"/>
              <a:chExt cx="48" cy="240"/>
            </a:xfrm>
          </p:grpSpPr>
          <p:sp>
            <p:nvSpPr>
              <p:cNvPr id="98458" name="Line 11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459" name="Line 11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8406" name="Group 120"/>
            <p:cNvGrpSpPr>
              <a:grpSpLocks/>
            </p:cNvGrpSpPr>
            <p:nvPr/>
          </p:nvGrpSpPr>
          <p:grpSpPr bwMode="auto">
            <a:xfrm>
              <a:off x="384" y="2234"/>
              <a:ext cx="298" cy="162"/>
              <a:chOff x="2531" y="1915"/>
              <a:chExt cx="298" cy="162"/>
            </a:xfrm>
          </p:grpSpPr>
          <p:sp>
            <p:nvSpPr>
              <p:cNvPr id="98456" name="WordArt 121"/>
              <p:cNvSpPr>
                <a:spLocks noChangeArrowheads="1" noChangeShapeType="1" noTextEdit="1"/>
              </p:cNvSpPr>
              <p:nvPr/>
            </p:nvSpPr>
            <p:spPr bwMode="auto">
              <a:xfrm>
                <a:off x="2676" y="1915"/>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98457" name="WordArt 122"/>
              <p:cNvSpPr>
                <a:spLocks noChangeArrowheads="1" noChangeShapeType="1" noTextEdit="1"/>
              </p:cNvSpPr>
              <p:nvPr/>
            </p:nvSpPr>
            <p:spPr bwMode="auto">
              <a:xfrm>
                <a:off x="2531" y="1927"/>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CC0000"/>
                      </a:solidFill>
                      <a:round/>
                      <a:headEnd/>
                      <a:tailEnd/>
                    </a:ln>
                    <a:solidFill>
                      <a:srgbClr val="CC0000"/>
                    </a:solidFill>
                    <a:latin typeface="Symbol"/>
                  </a:rPr>
                  <a:t>D</a:t>
                </a:r>
                <a:endParaRPr lang="zh-CN" altLang="en-US" sz="1200" kern="10">
                  <a:ln w="9525">
                    <a:solidFill>
                      <a:srgbClr val="CC0000"/>
                    </a:solidFill>
                    <a:round/>
                    <a:headEnd/>
                    <a:tailEnd/>
                  </a:ln>
                  <a:solidFill>
                    <a:srgbClr val="CC0000"/>
                  </a:solidFill>
                  <a:latin typeface="Symbol"/>
                </a:endParaRPr>
              </a:p>
            </p:txBody>
          </p:sp>
        </p:grpSp>
        <p:grpSp>
          <p:nvGrpSpPr>
            <p:cNvPr id="98407" name="Group 123"/>
            <p:cNvGrpSpPr>
              <a:grpSpLocks/>
            </p:cNvGrpSpPr>
            <p:nvPr/>
          </p:nvGrpSpPr>
          <p:grpSpPr bwMode="auto">
            <a:xfrm>
              <a:off x="1012" y="2237"/>
              <a:ext cx="124" cy="164"/>
              <a:chOff x="4104" y="563"/>
              <a:chExt cx="135" cy="175"/>
            </a:xfrm>
          </p:grpSpPr>
          <p:sp>
            <p:nvSpPr>
              <p:cNvPr id="98453" name="WordArt 12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98454" name="Freeform 12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98455" name="Freeform 12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nvGrpSpPr>
            <p:cNvPr id="98408" name="Group 127"/>
            <p:cNvGrpSpPr>
              <a:grpSpLocks/>
            </p:cNvGrpSpPr>
            <p:nvPr/>
          </p:nvGrpSpPr>
          <p:grpSpPr bwMode="auto">
            <a:xfrm>
              <a:off x="1600" y="2220"/>
              <a:ext cx="298" cy="162"/>
              <a:chOff x="3162" y="2311"/>
              <a:chExt cx="298" cy="162"/>
            </a:xfrm>
          </p:grpSpPr>
          <p:sp>
            <p:nvSpPr>
              <p:cNvPr id="98451" name="WordArt 128"/>
              <p:cNvSpPr>
                <a:spLocks noChangeArrowheads="1" noChangeShapeType="1" noTextEdit="1"/>
              </p:cNvSpPr>
              <p:nvPr/>
            </p:nvSpPr>
            <p:spPr bwMode="auto">
              <a:xfrm>
                <a:off x="3307" y="2311"/>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98452" name="WordArt 129"/>
              <p:cNvSpPr>
                <a:spLocks noChangeArrowheads="1" noChangeShapeType="1" noTextEdit="1"/>
              </p:cNvSpPr>
              <p:nvPr/>
            </p:nvSpPr>
            <p:spPr bwMode="auto">
              <a:xfrm>
                <a:off x="3162" y="2323"/>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grpSp>
        <p:grpSp>
          <p:nvGrpSpPr>
            <p:cNvPr id="98409" name="Group 130"/>
            <p:cNvGrpSpPr>
              <a:grpSpLocks/>
            </p:cNvGrpSpPr>
            <p:nvPr/>
          </p:nvGrpSpPr>
          <p:grpSpPr bwMode="auto">
            <a:xfrm>
              <a:off x="1185" y="2184"/>
              <a:ext cx="367" cy="258"/>
              <a:chOff x="5018" y="1765"/>
              <a:chExt cx="367" cy="258"/>
            </a:xfrm>
          </p:grpSpPr>
          <p:sp>
            <p:nvSpPr>
              <p:cNvPr id="98447" name="WordArt 131"/>
              <p:cNvSpPr>
                <a:spLocks noChangeArrowheads="1" noChangeShapeType="1" noTextEdit="1"/>
              </p:cNvSpPr>
              <p:nvPr/>
            </p:nvSpPr>
            <p:spPr bwMode="auto">
              <a:xfrm>
                <a:off x="5077" y="1930"/>
                <a:ext cx="81"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98448" name="WordArt 132"/>
              <p:cNvSpPr>
                <a:spLocks noChangeArrowheads="1" noChangeShapeType="1" noTextEdit="1"/>
              </p:cNvSpPr>
              <p:nvPr/>
            </p:nvSpPr>
            <p:spPr bwMode="auto">
              <a:xfrm>
                <a:off x="5072" y="1765"/>
                <a:ext cx="84"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98449" name="Line 133"/>
              <p:cNvSpPr>
                <a:spLocks noChangeShapeType="1"/>
              </p:cNvSpPr>
              <p:nvPr/>
            </p:nvSpPr>
            <p:spPr bwMode="auto">
              <a:xfrm>
                <a:off x="5018" y="1898"/>
                <a:ext cx="197" cy="0"/>
              </a:xfrm>
              <a:prstGeom prst="line">
                <a:avLst/>
              </a:prstGeom>
              <a:noFill/>
              <a:ln w="28575">
                <a:solidFill>
                  <a:schemeClr val="tx1"/>
                </a:solidFill>
                <a:round/>
                <a:headEnd/>
                <a:tailEnd/>
              </a:ln>
            </p:spPr>
            <p:txBody>
              <a:bodyPr/>
              <a:lstStyle/>
              <a:p>
                <a:endParaRPr lang="zh-CN" altLang="en-US"/>
              </a:p>
            </p:txBody>
          </p:sp>
          <p:sp>
            <p:nvSpPr>
              <p:cNvPr id="98450" name="WordArt 134"/>
              <p:cNvSpPr>
                <a:spLocks noChangeArrowheads="1" noChangeShapeType="1" noTextEdit="1"/>
              </p:cNvSpPr>
              <p:nvPr/>
            </p:nvSpPr>
            <p:spPr bwMode="auto">
              <a:xfrm>
                <a:off x="5224" y="1820"/>
                <a:ext cx="161" cy="16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grpSp>
          <p:nvGrpSpPr>
            <p:cNvPr id="98410" name="Group 135"/>
            <p:cNvGrpSpPr>
              <a:grpSpLocks/>
            </p:cNvGrpSpPr>
            <p:nvPr/>
          </p:nvGrpSpPr>
          <p:grpSpPr bwMode="auto">
            <a:xfrm rot="5400000">
              <a:off x="2006" y="2240"/>
              <a:ext cx="49" cy="140"/>
              <a:chOff x="2928" y="3216"/>
              <a:chExt cx="48" cy="240"/>
            </a:xfrm>
          </p:grpSpPr>
          <p:sp>
            <p:nvSpPr>
              <p:cNvPr id="98445" name="Line 1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446" name="Line 1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8411" name="Group 138"/>
            <p:cNvGrpSpPr>
              <a:grpSpLocks/>
            </p:cNvGrpSpPr>
            <p:nvPr/>
          </p:nvGrpSpPr>
          <p:grpSpPr bwMode="auto">
            <a:xfrm>
              <a:off x="2165" y="2258"/>
              <a:ext cx="351" cy="127"/>
              <a:chOff x="2343" y="2280"/>
              <a:chExt cx="351" cy="127"/>
            </a:xfrm>
          </p:grpSpPr>
          <p:grpSp>
            <p:nvGrpSpPr>
              <p:cNvPr id="98441" name="Group 139"/>
              <p:cNvGrpSpPr>
                <a:grpSpLocks/>
              </p:cNvGrpSpPr>
              <p:nvPr/>
            </p:nvGrpSpPr>
            <p:grpSpPr bwMode="auto">
              <a:xfrm>
                <a:off x="2614" y="2292"/>
                <a:ext cx="80" cy="108"/>
                <a:chOff x="1781" y="2282"/>
                <a:chExt cx="577" cy="577"/>
              </a:xfrm>
            </p:grpSpPr>
            <p:sp>
              <p:nvSpPr>
                <p:cNvPr id="98443" name="Line 140"/>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98444" name="Line 141"/>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98442" name="WordArt 142"/>
              <p:cNvSpPr>
                <a:spLocks noChangeArrowheads="1" noChangeShapeType="1" noTextEdit="1"/>
              </p:cNvSpPr>
              <p:nvPr/>
            </p:nvSpPr>
            <p:spPr bwMode="auto">
              <a:xfrm>
                <a:off x="2343" y="2280"/>
                <a:ext cx="170"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grpSp>
        <p:sp>
          <p:nvSpPr>
            <p:cNvPr id="98412" name="WordArt 143"/>
            <p:cNvSpPr>
              <a:spLocks noChangeArrowheads="1" noChangeShapeType="1" noTextEdit="1"/>
            </p:cNvSpPr>
            <p:nvPr/>
          </p:nvSpPr>
          <p:spPr bwMode="auto">
            <a:xfrm>
              <a:off x="2632" y="2344"/>
              <a:ext cx="81"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98413" name="WordArt 144"/>
            <p:cNvSpPr>
              <a:spLocks noChangeArrowheads="1" noChangeShapeType="1" noTextEdit="1"/>
            </p:cNvSpPr>
            <p:nvPr/>
          </p:nvSpPr>
          <p:spPr bwMode="auto">
            <a:xfrm>
              <a:off x="2627" y="2179"/>
              <a:ext cx="84"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98414" name="Line 145"/>
            <p:cNvSpPr>
              <a:spLocks noChangeShapeType="1"/>
            </p:cNvSpPr>
            <p:nvPr/>
          </p:nvSpPr>
          <p:spPr bwMode="auto">
            <a:xfrm>
              <a:off x="2573" y="2312"/>
              <a:ext cx="197" cy="0"/>
            </a:xfrm>
            <a:prstGeom prst="line">
              <a:avLst/>
            </a:prstGeom>
            <a:noFill/>
            <a:ln w="28575">
              <a:solidFill>
                <a:schemeClr val="tx1"/>
              </a:solidFill>
              <a:round/>
              <a:headEnd/>
              <a:tailEnd/>
            </a:ln>
          </p:spPr>
          <p:txBody>
            <a:bodyPr/>
            <a:lstStyle/>
            <a:p>
              <a:endParaRPr lang="zh-CN" altLang="en-US"/>
            </a:p>
          </p:txBody>
        </p:sp>
        <p:grpSp>
          <p:nvGrpSpPr>
            <p:cNvPr id="98415" name="Group 146"/>
            <p:cNvGrpSpPr>
              <a:grpSpLocks/>
            </p:cNvGrpSpPr>
            <p:nvPr/>
          </p:nvGrpSpPr>
          <p:grpSpPr bwMode="auto">
            <a:xfrm>
              <a:off x="2819" y="2272"/>
              <a:ext cx="80" cy="108"/>
              <a:chOff x="1781" y="2282"/>
              <a:chExt cx="577" cy="577"/>
            </a:xfrm>
          </p:grpSpPr>
          <p:sp>
            <p:nvSpPr>
              <p:cNvPr id="98439" name="Line 147"/>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98440" name="Line 148"/>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98416" name="WordArt 149"/>
            <p:cNvSpPr>
              <a:spLocks noChangeArrowheads="1" noChangeShapeType="1" noTextEdit="1"/>
            </p:cNvSpPr>
            <p:nvPr/>
          </p:nvSpPr>
          <p:spPr bwMode="auto">
            <a:xfrm>
              <a:off x="2977" y="2244"/>
              <a:ext cx="344"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8.31</a:t>
              </a:r>
              <a:endParaRPr lang="zh-CN" altLang="en-US" sz="3600" kern="10">
                <a:ln w="9525">
                  <a:solidFill>
                    <a:srgbClr val="000000"/>
                  </a:solidFill>
                  <a:round/>
                  <a:headEnd/>
                  <a:tailEnd/>
                </a:ln>
                <a:latin typeface="Times New Roman"/>
                <a:cs typeface="Times New Roman"/>
              </a:endParaRPr>
            </a:p>
          </p:txBody>
        </p:sp>
        <p:grpSp>
          <p:nvGrpSpPr>
            <p:cNvPr id="98417" name="Group 150"/>
            <p:cNvGrpSpPr>
              <a:grpSpLocks/>
            </p:cNvGrpSpPr>
            <p:nvPr/>
          </p:nvGrpSpPr>
          <p:grpSpPr bwMode="auto">
            <a:xfrm>
              <a:off x="3381" y="2266"/>
              <a:ext cx="80" cy="108"/>
              <a:chOff x="1781" y="2282"/>
              <a:chExt cx="577" cy="577"/>
            </a:xfrm>
          </p:grpSpPr>
          <p:sp>
            <p:nvSpPr>
              <p:cNvPr id="98437" name="Line 151"/>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98438" name="Line 152"/>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grpSp>
          <p:nvGrpSpPr>
            <p:cNvPr id="98418" name="Group 153"/>
            <p:cNvGrpSpPr>
              <a:grpSpLocks/>
            </p:cNvGrpSpPr>
            <p:nvPr/>
          </p:nvGrpSpPr>
          <p:grpSpPr bwMode="auto">
            <a:xfrm>
              <a:off x="4659" y="2220"/>
              <a:ext cx="657" cy="163"/>
              <a:chOff x="4410" y="2251"/>
              <a:chExt cx="657" cy="163"/>
            </a:xfrm>
          </p:grpSpPr>
          <p:sp>
            <p:nvSpPr>
              <p:cNvPr id="98433" name="WordArt 154"/>
              <p:cNvSpPr>
                <a:spLocks noChangeArrowheads="1" noChangeShapeType="1" noTextEdit="1"/>
              </p:cNvSpPr>
              <p:nvPr/>
            </p:nvSpPr>
            <p:spPr bwMode="auto">
              <a:xfrm>
                <a:off x="4616" y="2251"/>
                <a:ext cx="451" cy="1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125 J</a:t>
                </a:r>
                <a:endParaRPr lang="zh-CN" altLang="en-US" sz="3600" kern="10">
                  <a:ln w="9525">
                    <a:solidFill>
                      <a:schemeClr val="tx1"/>
                    </a:solidFill>
                    <a:round/>
                    <a:headEnd/>
                    <a:tailEnd/>
                  </a:ln>
                  <a:latin typeface="Times New Roman"/>
                  <a:cs typeface="Times New Roman"/>
                </a:endParaRPr>
              </a:p>
            </p:txBody>
          </p:sp>
          <p:grpSp>
            <p:nvGrpSpPr>
              <p:cNvPr id="98434" name="Group 155"/>
              <p:cNvGrpSpPr>
                <a:grpSpLocks/>
              </p:cNvGrpSpPr>
              <p:nvPr/>
            </p:nvGrpSpPr>
            <p:grpSpPr bwMode="auto">
              <a:xfrm rot="5400000">
                <a:off x="4455" y="2281"/>
                <a:ext cx="49" cy="140"/>
                <a:chOff x="2928" y="3216"/>
                <a:chExt cx="48" cy="240"/>
              </a:xfrm>
            </p:grpSpPr>
            <p:sp>
              <p:nvSpPr>
                <p:cNvPr id="98435" name="Line 15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8436" name="Line 15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98419" name="Group 158"/>
            <p:cNvGrpSpPr>
              <a:grpSpLocks/>
            </p:cNvGrpSpPr>
            <p:nvPr/>
          </p:nvGrpSpPr>
          <p:grpSpPr bwMode="auto">
            <a:xfrm>
              <a:off x="3555" y="2225"/>
              <a:ext cx="997" cy="191"/>
              <a:chOff x="3368" y="2248"/>
              <a:chExt cx="997" cy="191"/>
            </a:xfrm>
          </p:grpSpPr>
          <p:sp>
            <p:nvSpPr>
              <p:cNvPr id="98420" name="Line 159"/>
              <p:cNvSpPr>
                <a:spLocks noChangeShapeType="1"/>
              </p:cNvSpPr>
              <p:nvPr/>
            </p:nvSpPr>
            <p:spPr bwMode="auto">
              <a:xfrm>
                <a:off x="4013" y="2330"/>
                <a:ext cx="103" cy="0"/>
              </a:xfrm>
              <a:prstGeom prst="line">
                <a:avLst/>
              </a:prstGeom>
              <a:noFill/>
              <a:ln w="38100">
                <a:solidFill>
                  <a:schemeClr val="tx1"/>
                </a:solidFill>
                <a:round/>
                <a:headEnd/>
                <a:tailEnd/>
              </a:ln>
            </p:spPr>
            <p:txBody>
              <a:bodyPr/>
              <a:lstStyle/>
              <a:p>
                <a:endParaRPr lang="zh-CN" altLang="en-US"/>
              </a:p>
            </p:txBody>
          </p:sp>
          <p:sp>
            <p:nvSpPr>
              <p:cNvPr id="98421" name="WordArt 160"/>
              <p:cNvSpPr>
                <a:spLocks noChangeArrowheads="1" noChangeShapeType="1" noTextEdit="1"/>
              </p:cNvSpPr>
              <p:nvPr/>
            </p:nvSpPr>
            <p:spPr bwMode="auto">
              <a:xfrm>
                <a:off x="3400" y="2268"/>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422" name="WordArt 161"/>
              <p:cNvSpPr>
                <a:spLocks noChangeArrowheads="1" noChangeShapeType="1" noTextEdit="1"/>
              </p:cNvSpPr>
              <p:nvPr/>
            </p:nvSpPr>
            <p:spPr bwMode="auto">
              <a:xfrm flipH="1">
                <a:off x="3892" y="2254"/>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423" name="WordArt 162"/>
              <p:cNvSpPr>
                <a:spLocks noChangeArrowheads="1" noChangeShapeType="1" noTextEdit="1"/>
              </p:cNvSpPr>
              <p:nvPr/>
            </p:nvSpPr>
            <p:spPr bwMode="auto">
              <a:xfrm>
                <a:off x="3814" y="2257"/>
                <a:ext cx="71"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98424" name="AutoShape 163"/>
              <p:cNvSpPr>
                <a:spLocks/>
              </p:cNvSpPr>
              <p:nvPr/>
            </p:nvSpPr>
            <p:spPr bwMode="auto">
              <a:xfrm>
                <a:off x="3368" y="2248"/>
                <a:ext cx="32" cy="176"/>
              </a:xfrm>
              <a:prstGeom prst="leftBracket">
                <a:avLst>
                  <a:gd name="adj" fmla="val 45833"/>
                </a:avLst>
              </a:prstGeom>
              <a:noFill/>
              <a:ln w="28575">
                <a:solidFill>
                  <a:schemeClr val="tx1"/>
                </a:solidFill>
                <a:round/>
                <a:headEnd/>
                <a:tailEnd/>
              </a:ln>
            </p:spPr>
            <p:txBody>
              <a:bodyPr wrap="none" anchor="ctr"/>
              <a:lstStyle/>
              <a:p>
                <a:endParaRPr lang="zh-CN" altLang="en-US"/>
              </a:p>
            </p:txBody>
          </p:sp>
          <p:sp>
            <p:nvSpPr>
              <p:cNvPr id="98425" name="WordArt 164"/>
              <p:cNvSpPr>
                <a:spLocks noChangeArrowheads="1" noChangeShapeType="1" noTextEdit="1"/>
              </p:cNvSpPr>
              <p:nvPr/>
            </p:nvSpPr>
            <p:spPr bwMode="auto">
              <a:xfrm>
                <a:off x="3635" y="2264"/>
                <a:ext cx="140" cy="13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8426" name="Group 165"/>
              <p:cNvGrpSpPr>
                <a:grpSpLocks/>
              </p:cNvGrpSpPr>
              <p:nvPr/>
            </p:nvGrpSpPr>
            <p:grpSpPr bwMode="auto">
              <a:xfrm>
                <a:off x="3471" y="2268"/>
                <a:ext cx="170" cy="154"/>
                <a:chOff x="3471" y="2268"/>
                <a:chExt cx="170" cy="154"/>
              </a:xfrm>
            </p:grpSpPr>
            <p:sp>
              <p:nvSpPr>
                <p:cNvPr id="98431" name="WordArt 166"/>
                <p:cNvSpPr>
                  <a:spLocks noChangeArrowheads="1" noChangeShapeType="1" noTextEdit="1"/>
                </p:cNvSpPr>
                <p:nvPr/>
              </p:nvSpPr>
              <p:spPr bwMode="auto">
                <a:xfrm>
                  <a:off x="3471" y="2268"/>
                  <a:ext cx="118" cy="14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8432" name="WordArt 167"/>
                <p:cNvSpPr>
                  <a:spLocks noChangeArrowheads="1" noChangeShapeType="1" noTextEdit="1"/>
                </p:cNvSpPr>
                <p:nvPr/>
              </p:nvSpPr>
              <p:spPr bwMode="auto">
                <a:xfrm>
                  <a:off x="3566" y="2355"/>
                  <a:ext cx="75" cy="67"/>
                </a:xfrm>
                <a:prstGeom prst="rect">
                  <a:avLst/>
                </a:prstGeom>
              </p:spPr>
              <p:txBody>
                <a:bodyPr wrap="none" fromWordArt="1">
                  <a:prstTxWarp prst="textPlain">
                    <a:avLst>
                      <a:gd name="adj" fmla="val 5791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98427" name="AutoShape 168"/>
              <p:cNvSpPr>
                <a:spLocks/>
              </p:cNvSpPr>
              <p:nvPr/>
            </p:nvSpPr>
            <p:spPr bwMode="auto">
              <a:xfrm flipH="1">
                <a:off x="4333" y="2263"/>
                <a:ext cx="32" cy="176"/>
              </a:xfrm>
              <a:prstGeom prst="leftBracket">
                <a:avLst>
                  <a:gd name="adj" fmla="val 45833"/>
                </a:avLst>
              </a:prstGeom>
              <a:noFill/>
              <a:ln w="28575">
                <a:solidFill>
                  <a:schemeClr val="tx1"/>
                </a:solidFill>
                <a:round/>
                <a:headEnd/>
                <a:tailEnd/>
              </a:ln>
            </p:spPr>
            <p:txBody>
              <a:bodyPr wrap="none" anchor="ctr"/>
              <a:lstStyle/>
              <a:p>
                <a:endParaRPr lang="zh-CN" altLang="en-US"/>
              </a:p>
            </p:txBody>
          </p:sp>
          <p:grpSp>
            <p:nvGrpSpPr>
              <p:cNvPr id="98428" name="Group 169"/>
              <p:cNvGrpSpPr>
                <a:grpSpLocks/>
              </p:cNvGrpSpPr>
              <p:nvPr/>
            </p:nvGrpSpPr>
            <p:grpSpPr bwMode="auto">
              <a:xfrm>
                <a:off x="4145" y="2262"/>
                <a:ext cx="170" cy="154"/>
                <a:chOff x="3471" y="2268"/>
                <a:chExt cx="170" cy="154"/>
              </a:xfrm>
            </p:grpSpPr>
            <p:sp>
              <p:nvSpPr>
                <p:cNvPr id="98429" name="WordArt 170"/>
                <p:cNvSpPr>
                  <a:spLocks noChangeArrowheads="1" noChangeShapeType="1" noTextEdit="1"/>
                </p:cNvSpPr>
                <p:nvPr/>
              </p:nvSpPr>
              <p:spPr bwMode="auto">
                <a:xfrm>
                  <a:off x="3471" y="2268"/>
                  <a:ext cx="118" cy="14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8430" name="WordArt 171"/>
                <p:cNvSpPr>
                  <a:spLocks noChangeArrowheads="1" noChangeShapeType="1" noTextEdit="1"/>
                </p:cNvSpPr>
                <p:nvPr/>
              </p:nvSpPr>
              <p:spPr bwMode="auto">
                <a:xfrm>
                  <a:off x="3566" y="2355"/>
                  <a:ext cx="75" cy="67"/>
                </a:xfrm>
                <a:prstGeom prst="rect">
                  <a:avLst/>
                </a:prstGeom>
              </p:spPr>
              <p:txBody>
                <a:bodyPr wrap="none" fromWordArt="1">
                  <a:prstTxWarp prst="textPlain">
                    <a:avLst>
                      <a:gd name="adj" fmla="val 5791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grpSp>
      </p:grpSp>
      <p:grpSp>
        <p:nvGrpSpPr>
          <p:cNvPr id="97280" name="Group 172"/>
          <p:cNvGrpSpPr>
            <a:grpSpLocks/>
          </p:cNvGrpSpPr>
          <p:nvPr/>
        </p:nvGrpSpPr>
        <p:grpSpPr bwMode="auto">
          <a:xfrm>
            <a:off x="508000" y="5003800"/>
            <a:ext cx="8104188" cy="1293813"/>
            <a:chOff x="320" y="3152"/>
            <a:chExt cx="5105" cy="815"/>
          </a:xfrm>
        </p:grpSpPr>
        <p:grpSp>
          <p:nvGrpSpPr>
            <p:cNvPr id="98314" name="Group 173"/>
            <p:cNvGrpSpPr>
              <a:grpSpLocks/>
            </p:cNvGrpSpPr>
            <p:nvPr/>
          </p:nvGrpSpPr>
          <p:grpSpPr bwMode="auto">
            <a:xfrm>
              <a:off x="320" y="3152"/>
              <a:ext cx="1598" cy="189"/>
              <a:chOff x="289" y="3137"/>
              <a:chExt cx="1598" cy="189"/>
            </a:xfrm>
          </p:grpSpPr>
          <p:grpSp>
            <p:nvGrpSpPr>
              <p:cNvPr id="98376" name="Group 174"/>
              <p:cNvGrpSpPr>
                <a:grpSpLocks/>
              </p:cNvGrpSpPr>
              <p:nvPr/>
            </p:nvGrpSpPr>
            <p:grpSpPr bwMode="auto">
              <a:xfrm>
                <a:off x="289" y="3162"/>
                <a:ext cx="264" cy="145"/>
                <a:chOff x="301" y="3056"/>
                <a:chExt cx="264" cy="145"/>
              </a:xfrm>
            </p:grpSpPr>
            <p:sp>
              <p:nvSpPr>
                <p:cNvPr id="98390" name="WordArt 175"/>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98391" name="WordArt 176"/>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98392" name="WordArt 177"/>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98377" name="Group 178"/>
              <p:cNvGrpSpPr>
                <a:grpSpLocks/>
              </p:cNvGrpSpPr>
              <p:nvPr/>
            </p:nvGrpSpPr>
            <p:grpSpPr bwMode="auto">
              <a:xfrm>
                <a:off x="990" y="3210"/>
                <a:ext cx="118" cy="52"/>
                <a:chOff x="1260" y="2371"/>
                <a:chExt cx="151" cy="53"/>
              </a:xfrm>
            </p:grpSpPr>
            <p:sp>
              <p:nvSpPr>
                <p:cNvPr id="98388" name="Line 17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98389" name="Line 18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98378" name="WordArt 181"/>
              <p:cNvSpPr>
                <a:spLocks noChangeArrowheads="1" noChangeShapeType="1" noTextEdit="1"/>
              </p:cNvSpPr>
              <p:nvPr/>
            </p:nvSpPr>
            <p:spPr bwMode="auto">
              <a:xfrm>
                <a:off x="1334" y="3162"/>
                <a:ext cx="112" cy="14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98379" name="WordArt 182"/>
              <p:cNvSpPr>
                <a:spLocks noChangeArrowheads="1" noChangeShapeType="1" noTextEdit="1"/>
              </p:cNvSpPr>
              <p:nvPr/>
            </p:nvSpPr>
            <p:spPr bwMode="auto">
              <a:xfrm>
                <a:off x="731" y="3137"/>
                <a:ext cx="205"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grpSp>
            <p:nvGrpSpPr>
              <p:cNvPr id="98380" name="Group 183"/>
              <p:cNvGrpSpPr>
                <a:grpSpLocks/>
              </p:cNvGrpSpPr>
              <p:nvPr/>
            </p:nvGrpSpPr>
            <p:grpSpPr bwMode="auto">
              <a:xfrm>
                <a:off x="1171" y="3154"/>
                <a:ext cx="124" cy="164"/>
                <a:chOff x="4104" y="563"/>
                <a:chExt cx="135" cy="175"/>
              </a:xfrm>
            </p:grpSpPr>
            <p:sp>
              <p:nvSpPr>
                <p:cNvPr id="98385" name="WordArt 18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98386" name="Freeform 18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98387" name="Freeform 18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nvGrpSpPr>
              <p:cNvPr id="98381" name="Group 187"/>
              <p:cNvGrpSpPr>
                <a:grpSpLocks/>
              </p:cNvGrpSpPr>
              <p:nvPr/>
            </p:nvGrpSpPr>
            <p:grpSpPr bwMode="auto">
              <a:xfrm>
                <a:off x="1501" y="3163"/>
                <a:ext cx="298" cy="162"/>
                <a:chOff x="3162" y="2311"/>
                <a:chExt cx="298" cy="162"/>
              </a:xfrm>
            </p:grpSpPr>
            <p:sp>
              <p:nvSpPr>
                <p:cNvPr id="98383" name="WordArt 188"/>
                <p:cNvSpPr>
                  <a:spLocks noChangeArrowheads="1" noChangeShapeType="1" noTextEdit="1"/>
                </p:cNvSpPr>
                <p:nvPr/>
              </p:nvSpPr>
              <p:spPr bwMode="auto">
                <a:xfrm>
                  <a:off x="3307" y="2311"/>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98384" name="WordArt 189"/>
                <p:cNvSpPr>
                  <a:spLocks noChangeArrowheads="1" noChangeShapeType="1" noTextEdit="1"/>
                </p:cNvSpPr>
                <p:nvPr/>
              </p:nvSpPr>
              <p:spPr bwMode="auto">
                <a:xfrm>
                  <a:off x="3162" y="2323"/>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grpSp>
          <p:sp>
            <p:nvSpPr>
              <p:cNvPr id="98382" name="WordArt 190"/>
              <p:cNvSpPr>
                <a:spLocks noChangeArrowheads="1" noChangeShapeType="1" noTextEdit="1"/>
              </p:cNvSpPr>
              <p:nvPr/>
            </p:nvSpPr>
            <p:spPr bwMode="auto">
              <a:xfrm>
                <a:off x="1852" y="3257"/>
                <a:ext cx="35"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98315" name="Group 191"/>
            <p:cNvGrpSpPr>
              <a:grpSpLocks/>
            </p:cNvGrpSpPr>
            <p:nvPr/>
          </p:nvGrpSpPr>
          <p:grpSpPr bwMode="auto">
            <a:xfrm>
              <a:off x="636" y="3411"/>
              <a:ext cx="4789" cy="556"/>
              <a:chOff x="457" y="3364"/>
              <a:chExt cx="4789" cy="556"/>
            </a:xfrm>
          </p:grpSpPr>
          <p:grpSp>
            <p:nvGrpSpPr>
              <p:cNvPr id="98316" name="Group 192"/>
              <p:cNvGrpSpPr>
                <a:grpSpLocks/>
              </p:cNvGrpSpPr>
              <p:nvPr/>
            </p:nvGrpSpPr>
            <p:grpSpPr bwMode="auto">
              <a:xfrm>
                <a:off x="3412" y="3544"/>
                <a:ext cx="1834" cy="236"/>
                <a:chOff x="3685" y="3528"/>
                <a:chExt cx="1834" cy="236"/>
              </a:xfrm>
            </p:grpSpPr>
            <p:grpSp>
              <p:nvGrpSpPr>
                <p:cNvPr id="98359" name="Group 193"/>
                <p:cNvGrpSpPr>
                  <a:grpSpLocks/>
                </p:cNvGrpSpPr>
                <p:nvPr/>
              </p:nvGrpSpPr>
              <p:grpSpPr bwMode="auto">
                <a:xfrm>
                  <a:off x="3685" y="3643"/>
                  <a:ext cx="118" cy="52"/>
                  <a:chOff x="1260" y="2371"/>
                  <a:chExt cx="151" cy="53"/>
                </a:xfrm>
              </p:grpSpPr>
              <p:sp>
                <p:nvSpPr>
                  <p:cNvPr id="98374" name="Line 19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98375" name="Line 19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98360" name="Group 196"/>
                <p:cNvGrpSpPr>
                  <a:grpSpLocks/>
                </p:cNvGrpSpPr>
                <p:nvPr/>
              </p:nvGrpSpPr>
              <p:grpSpPr bwMode="auto">
                <a:xfrm>
                  <a:off x="3909" y="3528"/>
                  <a:ext cx="1610" cy="236"/>
                  <a:chOff x="3792" y="3536"/>
                  <a:chExt cx="1610" cy="236"/>
                </a:xfrm>
              </p:grpSpPr>
              <p:sp>
                <p:nvSpPr>
                  <p:cNvPr id="98361" name="WordArt 197"/>
                  <p:cNvSpPr>
                    <a:spLocks noChangeArrowheads="1" noChangeShapeType="1" noTextEdit="1"/>
                  </p:cNvSpPr>
                  <p:nvPr/>
                </p:nvSpPr>
                <p:spPr bwMode="auto">
                  <a:xfrm>
                    <a:off x="3792" y="3593"/>
                    <a:ext cx="278" cy="17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8.4</a:t>
                    </a:r>
                    <a:endParaRPr lang="zh-CN" altLang="en-US" sz="3600" kern="10">
                      <a:ln w="9525">
                        <a:solidFill>
                          <a:schemeClr val="tx1"/>
                        </a:solidFill>
                        <a:round/>
                        <a:headEnd/>
                        <a:tailEnd/>
                      </a:ln>
                      <a:latin typeface="Times New Roman"/>
                      <a:cs typeface="Times New Roman"/>
                    </a:endParaRPr>
                  </a:p>
                </p:txBody>
              </p:sp>
              <p:grpSp>
                <p:nvGrpSpPr>
                  <p:cNvPr id="98362" name="Group 198"/>
                  <p:cNvGrpSpPr>
                    <a:grpSpLocks/>
                  </p:cNvGrpSpPr>
                  <p:nvPr/>
                </p:nvGrpSpPr>
                <p:grpSpPr bwMode="auto">
                  <a:xfrm>
                    <a:off x="4302" y="3536"/>
                    <a:ext cx="1100" cy="229"/>
                    <a:chOff x="4302" y="3536"/>
                    <a:chExt cx="1100" cy="229"/>
                  </a:xfrm>
                </p:grpSpPr>
                <p:sp>
                  <p:nvSpPr>
                    <p:cNvPr id="98363" name="WordArt 199"/>
                    <p:cNvSpPr>
                      <a:spLocks noChangeArrowheads="1" noChangeShapeType="1" noTextEdit="1"/>
                    </p:cNvSpPr>
                    <p:nvPr/>
                  </p:nvSpPr>
                  <p:spPr bwMode="auto">
                    <a:xfrm>
                      <a:off x="4302" y="3610"/>
                      <a:ext cx="115"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J</a:t>
                      </a:r>
                      <a:endParaRPr lang="zh-CN" altLang="en-US" sz="3600" kern="10">
                        <a:ln w="9525">
                          <a:solidFill>
                            <a:schemeClr val="tx1"/>
                          </a:solidFill>
                          <a:round/>
                          <a:headEnd/>
                          <a:tailEnd/>
                        </a:ln>
                        <a:latin typeface="Times New Roman"/>
                        <a:cs typeface="Times New Roman"/>
                      </a:endParaRPr>
                    </a:p>
                  </p:txBody>
                </p:sp>
                <p:sp>
                  <p:nvSpPr>
                    <p:cNvPr id="98364" name="Oval 200"/>
                    <p:cNvSpPr>
                      <a:spLocks noChangeArrowheads="1"/>
                    </p:cNvSpPr>
                    <p:nvPr/>
                  </p:nvSpPr>
                  <p:spPr bwMode="auto">
                    <a:xfrm>
                      <a:off x="4445" y="3684"/>
                      <a:ext cx="27"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8365" name="WordArt 201"/>
                    <p:cNvSpPr>
                      <a:spLocks noChangeArrowheads="1" noChangeShapeType="1" noTextEdit="1"/>
                    </p:cNvSpPr>
                    <p:nvPr/>
                  </p:nvSpPr>
                  <p:spPr bwMode="auto">
                    <a:xfrm>
                      <a:off x="4538" y="3598"/>
                      <a:ext cx="326"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mol</a:t>
                      </a:r>
                      <a:endParaRPr lang="zh-CN" altLang="en-US" sz="3600" kern="10">
                        <a:ln w="9525">
                          <a:solidFill>
                            <a:schemeClr val="tx1"/>
                          </a:solidFill>
                          <a:round/>
                          <a:headEnd/>
                          <a:tailEnd/>
                        </a:ln>
                        <a:latin typeface="Times New Roman"/>
                        <a:cs typeface="Times New Roman"/>
                      </a:endParaRPr>
                    </a:p>
                  </p:txBody>
                </p:sp>
                <p:sp>
                  <p:nvSpPr>
                    <p:cNvPr id="98366" name="Oval 202"/>
                    <p:cNvSpPr>
                      <a:spLocks noChangeArrowheads="1"/>
                    </p:cNvSpPr>
                    <p:nvPr/>
                  </p:nvSpPr>
                  <p:spPr bwMode="auto">
                    <a:xfrm>
                      <a:off x="4984" y="3679"/>
                      <a:ext cx="27"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8367" name="WordArt 203"/>
                    <p:cNvSpPr>
                      <a:spLocks noChangeArrowheads="1" noChangeShapeType="1" noTextEdit="1"/>
                    </p:cNvSpPr>
                    <p:nvPr/>
                  </p:nvSpPr>
                  <p:spPr bwMode="auto">
                    <a:xfrm>
                      <a:off x="5066" y="3612"/>
                      <a:ext cx="180"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K</a:t>
                      </a:r>
                      <a:endParaRPr lang="zh-CN" altLang="en-US" sz="1200" kern="10">
                        <a:ln w="9525">
                          <a:solidFill>
                            <a:srgbClr val="000000"/>
                          </a:solidFill>
                          <a:round/>
                          <a:headEnd/>
                          <a:tailEnd/>
                        </a:ln>
                        <a:latin typeface="Times New Roman"/>
                        <a:cs typeface="Times New Roman"/>
                      </a:endParaRPr>
                    </a:p>
                  </p:txBody>
                </p:sp>
                <p:grpSp>
                  <p:nvGrpSpPr>
                    <p:cNvPr id="98368" name="Group 204"/>
                    <p:cNvGrpSpPr>
                      <a:grpSpLocks/>
                    </p:cNvGrpSpPr>
                    <p:nvPr/>
                  </p:nvGrpSpPr>
                  <p:grpSpPr bwMode="auto">
                    <a:xfrm>
                      <a:off x="4889" y="3541"/>
                      <a:ext cx="137" cy="80"/>
                      <a:chOff x="2313" y="3571"/>
                      <a:chExt cx="113" cy="57"/>
                    </a:xfrm>
                  </p:grpSpPr>
                  <p:sp>
                    <p:nvSpPr>
                      <p:cNvPr id="98372" name="WordArt 205"/>
                      <p:cNvSpPr>
                        <a:spLocks noChangeArrowheads="1" noChangeShapeType="1" noTextEdit="1"/>
                      </p:cNvSpPr>
                      <p:nvPr/>
                    </p:nvSpPr>
                    <p:spPr bwMode="auto">
                      <a:xfrm>
                        <a:off x="2391" y="3571"/>
                        <a:ext cx="35" cy="5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98373" name="Line 206"/>
                      <p:cNvSpPr>
                        <a:spLocks noChangeShapeType="1"/>
                      </p:cNvSpPr>
                      <p:nvPr/>
                    </p:nvSpPr>
                    <p:spPr bwMode="auto">
                      <a:xfrm>
                        <a:off x="2313" y="3606"/>
                        <a:ext cx="57" cy="0"/>
                      </a:xfrm>
                      <a:prstGeom prst="line">
                        <a:avLst/>
                      </a:prstGeom>
                      <a:noFill/>
                      <a:ln w="19050">
                        <a:solidFill>
                          <a:schemeClr val="tx1"/>
                        </a:solidFill>
                        <a:round/>
                        <a:headEnd/>
                        <a:tailEnd/>
                      </a:ln>
                    </p:spPr>
                    <p:txBody>
                      <a:bodyPr/>
                      <a:lstStyle/>
                      <a:p>
                        <a:endParaRPr lang="zh-CN" altLang="en-US"/>
                      </a:p>
                    </p:txBody>
                  </p:sp>
                </p:grpSp>
                <p:grpSp>
                  <p:nvGrpSpPr>
                    <p:cNvPr id="98369" name="Group 207"/>
                    <p:cNvGrpSpPr>
                      <a:grpSpLocks/>
                    </p:cNvGrpSpPr>
                    <p:nvPr/>
                  </p:nvGrpSpPr>
                  <p:grpSpPr bwMode="auto">
                    <a:xfrm>
                      <a:off x="5265" y="3536"/>
                      <a:ext cx="137" cy="80"/>
                      <a:chOff x="2313" y="3571"/>
                      <a:chExt cx="113" cy="57"/>
                    </a:xfrm>
                  </p:grpSpPr>
                  <p:sp>
                    <p:nvSpPr>
                      <p:cNvPr id="98370" name="WordArt 208"/>
                      <p:cNvSpPr>
                        <a:spLocks noChangeArrowheads="1" noChangeShapeType="1" noTextEdit="1"/>
                      </p:cNvSpPr>
                      <p:nvPr/>
                    </p:nvSpPr>
                    <p:spPr bwMode="auto">
                      <a:xfrm>
                        <a:off x="2391" y="3571"/>
                        <a:ext cx="35" cy="5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98371" name="Line 209"/>
                      <p:cNvSpPr>
                        <a:spLocks noChangeShapeType="1"/>
                      </p:cNvSpPr>
                      <p:nvPr/>
                    </p:nvSpPr>
                    <p:spPr bwMode="auto">
                      <a:xfrm>
                        <a:off x="2313" y="3606"/>
                        <a:ext cx="57" cy="0"/>
                      </a:xfrm>
                      <a:prstGeom prst="line">
                        <a:avLst/>
                      </a:prstGeom>
                      <a:noFill/>
                      <a:ln w="19050">
                        <a:solidFill>
                          <a:schemeClr val="tx1"/>
                        </a:solidFill>
                        <a:round/>
                        <a:headEnd/>
                        <a:tailEnd/>
                      </a:ln>
                    </p:spPr>
                    <p:txBody>
                      <a:bodyPr/>
                      <a:lstStyle/>
                      <a:p>
                        <a:endParaRPr lang="zh-CN" altLang="en-US"/>
                      </a:p>
                    </p:txBody>
                  </p:sp>
                </p:grpSp>
              </p:grpSp>
            </p:grpSp>
          </p:grpSp>
          <p:grpSp>
            <p:nvGrpSpPr>
              <p:cNvPr id="98317" name="Group 210"/>
              <p:cNvGrpSpPr>
                <a:grpSpLocks/>
              </p:cNvGrpSpPr>
              <p:nvPr/>
            </p:nvGrpSpPr>
            <p:grpSpPr bwMode="auto">
              <a:xfrm>
                <a:off x="1418" y="3652"/>
                <a:ext cx="118" cy="52"/>
                <a:chOff x="1260" y="2371"/>
                <a:chExt cx="151" cy="53"/>
              </a:xfrm>
            </p:grpSpPr>
            <p:sp>
              <p:nvSpPr>
                <p:cNvPr id="98357" name="Line 21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98358" name="Line 21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98318" name="Group 213"/>
              <p:cNvGrpSpPr>
                <a:grpSpLocks/>
              </p:cNvGrpSpPr>
              <p:nvPr/>
            </p:nvGrpSpPr>
            <p:grpSpPr bwMode="auto">
              <a:xfrm>
                <a:off x="457" y="3459"/>
                <a:ext cx="874" cy="446"/>
                <a:chOff x="2185" y="2991"/>
                <a:chExt cx="874" cy="446"/>
              </a:xfrm>
            </p:grpSpPr>
            <p:sp>
              <p:nvSpPr>
                <p:cNvPr id="98344" name="WordArt 214"/>
                <p:cNvSpPr>
                  <a:spLocks noChangeArrowheads="1" noChangeShapeType="1" noTextEdit="1"/>
                </p:cNvSpPr>
                <p:nvPr/>
              </p:nvSpPr>
              <p:spPr bwMode="auto">
                <a:xfrm>
                  <a:off x="2185" y="3149"/>
                  <a:ext cx="112" cy="14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98345" name="Group 215"/>
                <p:cNvGrpSpPr>
                  <a:grpSpLocks/>
                </p:cNvGrpSpPr>
                <p:nvPr/>
              </p:nvGrpSpPr>
              <p:grpSpPr bwMode="auto">
                <a:xfrm>
                  <a:off x="2363" y="3196"/>
                  <a:ext cx="118" cy="52"/>
                  <a:chOff x="1260" y="2371"/>
                  <a:chExt cx="151" cy="53"/>
                </a:xfrm>
              </p:grpSpPr>
              <p:sp>
                <p:nvSpPr>
                  <p:cNvPr id="98355" name="Line 21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98356" name="Line 21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98346" name="WordArt 218"/>
                <p:cNvSpPr>
                  <a:spLocks noChangeArrowheads="1" noChangeShapeType="1" noTextEdit="1"/>
                </p:cNvSpPr>
                <p:nvPr/>
              </p:nvSpPr>
              <p:spPr bwMode="auto">
                <a:xfrm>
                  <a:off x="2694" y="2991"/>
                  <a:ext cx="205"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98347" name="Line 219"/>
                <p:cNvSpPr>
                  <a:spLocks noChangeShapeType="1"/>
                </p:cNvSpPr>
                <p:nvPr/>
              </p:nvSpPr>
              <p:spPr bwMode="auto">
                <a:xfrm>
                  <a:off x="2553" y="3222"/>
                  <a:ext cx="506" cy="0"/>
                </a:xfrm>
                <a:prstGeom prst="line">
                  <a:avLst/>
                </a:prstGeom>
                <a:noFill/>
                <a:ln w="28575">
                  <a:solidFill>
                    <a:schemeClr val="tx1"/>
                  </a:solidFill>
                  <a:round/>
                  <a:headEnd/>
                  <a:tailEnd/>
                </a:ln>
              </p:spPr>
              <p:txBody>
                <a:bodyPr/>
                <a:lstStyle/>
                <a:p>
                  <a:endParaRPr lang="zh-CN" altLang="en-US"/>
                </a:p>
              </p:txBody>
            </p:sp>
            <p:grpSp>
              <p:nvGrpSpPr>
                <p:cNvPr id="98348" name="Group 220"/>
                <p:cNvGrpSpPr>
                  <a:grpSpLocks/>
                </p:cNvGrpSpPr>
                <p:nvPr/>
              </p:nvGrpSpPr>
              <p:grpSpPr bwMode="auto">
                <a:xfrm>
                  <a:off x="2726" y="3267"/>
                  <a:ext cx="298" cy="162"/>
                  <a:chOff x="3162" y="2311"/>
                  <a:chExt cx="298" cy="162"/>
                </a:xfrm>
              </p:grpSpPr>
              <p:sp>
                <p:nvSpPr>
                  <p:cNvPr id="98353" name="WordArt 221"/>
                  <p:cNvSpPr>
                    <a:spLocks noChangeArrowheads="1" noChangeShapeType="1" noTextEdit="1"/>
                  </p:cNvSpPr>
                  <p:nvPr/>
                </p:nvSpPr>
                <p:spPr bwMode="auto">
                  <a:xfrm>
                    <a:off x="3307" y="2311"/>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98354" name="WordArt 222"/>
                  <p:cNvSpPr>
                    <a:spLocks noChangeArrowheads="1" noChangeShapeType="1" noTextEdit="1"/>
                  </p:cNvSpPr>
                  <p:nvPr/>
                </p:nvSpPr>
                <p:spPr bwMode="auto">
                  <a:xfrm>
                    <a:off x="3162" y="2323"/>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grpSp>
            <p:grpSp>
              <p:nvGrpSpPr>
                <p:cNvPr id="98349" name="Group 223"/>
                <p:cNvGrpSpPr>
                  <a:grpSpLocks/>
                </p:cNvGrpSpPr>
                <p:nvPr/>
              </p:nvGrpSpPr>
              <p:grpSpPr bwMode="auto">
                <a:xfrm>
                  <a:off x="2591" y="3273"/>
                  <a:ext cx="124" cy="164"/>
                  <a:chOff x="4104" y="563"/>
                  <a:chExt cx="135" cy="175"/>
                </a:xfrm>
              </p:grpSpPr>
              <p:sp>
                <p:nvSpPr>
                  <p:cNvPr id="98350" name="WordArt 22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98351" name="Freeform 22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98352" name="Freeform 22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sp>
            <p:nvSpPr>
              <p:cNvPr id="98319" name="Line 227"/>
              <p:cNvSpPr>
                <a:spLocks noChangeShapeType="1"/>
              </p:cNvSpPr>
              <p:nvPr/>
            </p:nvSpPr>
            <p:spPr bwMode="auto">
              <a:xfrm flipV="1">
                <a:off x="1616" y="3673"/>
                <a:ext cx="1708" cy="8"/>
              </a:xfrm>
              <a:prstGeom prst="line">
                <a:avLst/>
              </a:prstGeom>
              <a:noFill/>
              <a:ln w="28575">
                <a:solidFill>
                  <a:schemeClr val="tx1"/>
                </a:solidFill>
                <a:round/>
                <a:headEnd/>
                <a:tailEnd/>
              </a:ln>
            </p:spPr>
            <p:txBody>
              <a:bodyPr/>
              <a:lstStyle/>
              <a:p>
                <a:endParaRPr lang="zh-CN" altLang="en-US"/>
              </a:p>
            </p:txBody>
          </p:sp>
          <p:grpSp>
            <p:nvGrpSpPr>
              <p:cNvPr id="98320" name="Group 228"/>
              <p:cNvGrpSpPr>
                <a:grpSpLocks/>
              </p:cNvGrpSpPr>
              <p:nvPr/>
            </p:nvGrpSpPr>
            <p:grpSpPr bwMode="auto">
              <a:xfrm>
                <a:off x="1700" y="3745"/>
                <a:ext cx="351" cy="127"/>
                <a:chOff x="2343" y="2280"/>
                <a:chExt cx="351" cy="127"/>
              </a:xfrm>
            </p:grpSpPr>
            <p:grpSp>
              <p:nvGrpSpPr>
                <p:cNvPr id="98340" name="Group 229"/>
                <p:cNvGrpSpPr>
                  <a:grpSpLocks/>
                </p:cNvGrpSpPr>
                <p:nvPr/>
              </p:nvGrpSpPr>
              <p:grpSpPr bwMode="auto">
                <a:xfrm>
                  <a:off x="2614" y="2292"/>
                  <a:ext cx="80" cy="108"/>
                  <a:chOff x="1781" y="2282"/>
                  <a:chExt cx="577" cy="577"/>
                </a:xfrm>
              </p:grpSpPr>
              <p:sp>
                <p:nvSpPr>
                  <p:cNvPr id="98342" name="Line 230"/>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98343" name="Line 231"/>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98341" name="WordArt 232"/>
                <p:cNvSpPr>
                  <a:spLocks noChangeArrowheads="1" noChangeShapeType="1" noTextEdit="1"/>
                </p:cNvSpPr>
                <p:nvPr/>
              </p:nvSpPr>
              <p:spPr bwMode="auto">
                <a:xfrm>
                  <a:off x="2343" y="2280"/>
                  <a:ext cx="170"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grpSp>
          <p:grpSp>
            <p:nvGrpSpPr>
              <p:cNvPr id="98321" name="Group 233"/>
              <p:cNvGrpSpPr>
                <a:grpSpLocks/>
              </p:cNvGrpSpPr>
              <p:nvPr/>
            </p:nvGrpSpPr>
            <p:grpSpPr bwMode="auto">
              <a:xfrm>
                <a:off x="2188" y="3364"/>
                <a:ext cx="556" cy="252"/>
                <a:chOff x="2148" y="3410"/>
                <a:chExt cx="556" cy="252"/>
              </a:xfrm>
            </p:grpSpPr>
            <p:sp>
              <p:nvSpPr>
                <p:cNvPr id="98336" name="WordArt 234"/>
                <p:cNvSpPr>
                  <a:spLocks noChangeArrowheads="1" noChangeShapeType="1" noTextEdit="1"/>
                </p:cNvSpPr>
                <p:nvPr/>
              </p:nvSpPr>
              <p:spPr bwMode="auto">
                <a:xfrm>
                  <a:off x="2373" y="3458"/>
                  <a:ext cx="222"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84</a:t>
                  </a:r>
                  <a:endParaRPr lang="zh-CN" altLang="en-US" sz="3600" kern="10">
                    <a:ln w="9525">
                      <a:solidFill>
                        <a:schemeClr val="tx1"/>
                      </a:solidFill>
                      <a:round/>
                      <a:headEnd/>
                      <a:tailEnd/>
                    </a:ln>
                    <a:latin typeface="Times New Roman"/>
                    <a:cs typeface="Times New Roman"/>
                  </a:endParaRPr>
                </a:p>
              </p:txBody>
            </p:sp>
            <p:sp>
              <p:nvSpPr>
                <p:cNvPr id="98337" name="Line 235"/>
                <p:cNvSpPr>
                  <a:spLocks noChangeShapeType="1"/>
                </p:cNvSpPr>
                <p:nvPr/>
              </p:nvSpPr>
              <p:spPr bwMode="auto">
                <a:xfrm>
                  <a:off x="2226" y="3569"/>
                  <a:ext cx="118" cy="0"/>
                </a:xfrm>
                <a:prstGeom prst="line">
                  <a:avLst/>
                </a:prstGeom>
                <a:noFill/>
                <a:ln w="38100">
                  <a:solidFill>
                    <a:schemeClr val="tx1"/>
                  </a:solidFill>
                  <a:round/>
                  <a:headEnd/>
                  <a:tailEnd/>
                </a:ln>
              </p:spPr>
              <p:txBody>
                <a:bodyPr/>
                <a:lstStyle/>
                <a:p>
                  <a:endParaRPr lang="zh-CN" altLang="en-US"/>
                </a:p>
              </p:txBody>
            </p:sp>
            <p:sp>
              <p:nvSpPr>
                <p:cNvPr id="98338" name="Line 236"/>
                <p:cNvSpPr>
                  <a:spLocks noChangeShapeType="1"/>
                </p:cNvSpPr>
                <p:nvPr/>
              </p:nvSpPr>
              <p:spPr bwMode="auto">
                <a:xfrm>
                  <a:off x="2148" y="3410"/>
                  <a:ext cx="0" cy="241"/>
                </a:xfrm>
                <a:prstGeom prst="line">
                  <a:avLst/>
                </a:prstGeom>
                <a:noFill/>
                <a:ln w="28575">
                  <a:solidFill>
                    <a:schemeClr val="tx1"/>
                  </a:solidFill>
                  <a:round/>
                  <a:headEnd/>
                  <a:tailEnd/>
                </a:ln>
              </p:spPr>
              <p:txBody>
                <a:bodyPr/>
                <a:lstStyle/>
                <a:p>
                  <a:endParaRPr lang="zh-CN" altLang="en-US"/>
                </a:p>
              </p:txBody>
            </p:sp>
            <p:sp>
              <p:nvSpPr>
                <p:cNvPr id="98339" name="Line 237"/>
                <p:cNvSpPr>
                  <a:spLocks noChangeShapeType="1"/>
                </p:cNvSpPr>
                <p:nvPr/>
              </p:nvSpPr>
              <p:spPr bwMode="auto">
                <a:xfrm>
                  <a:off x="2704" y="3421"/>
                  <a:ext cx="0" cy="241"/>
                </a:xfrm>
                <a:prstGeom prst="line">
                  <a:avLst/>
                </a:prstGeom>
                <a:noFill/>
                <a:ln w="28575">
                  <a:solidFill>
                    <a:schemeClr val="tx1"/>
                  </a:solidFill>
                  <a:round/>
                  <a:headEnd/>
                  <a:tailEnd/>
                </a:ln>
              </p:spPr>
              <p:txBody>
                <a:bodyPr/>
                <a:lstStyle/>
                <a:p>
                  <a:endParaRPr lang="zh-CN" altLang="en-US"/>
                </a:p>
              </p:txBody>
            </p:sp>
          </p:grpSp>
          <p:grpSp>
            <p:nvGrpSpPr>
              <p:cNvPr id="98322" name="Group 238"/>
              <p:cNvGrpSpPr>
                <a:grpSpLocks/>
              </p:cNvGrpSpPr>
              <p:nvPr/>
            </p:nvGrpSpPr>
            <p:grpSpPr bwMode="auto">
              <a:xfrm>
                <a:off x="2149" y="3729"/>
                <a:ext cx="997" cy="191"/>
                <a:chOff x="3368" y="2248"/>
                <a:chExt cx="997" cy="191"/>
              </a:xfrm>
            </p:grpSpPr>
            <p:sp>
              <p:nvSpPr>
                <p:cNvPr id="98323" name="Line 239"/>
                <p:cNvSpPr>
                  <a:spLocks noChangeShapeType="1"/>
                </p:cNvSpPr>
                <p:nvPr/>
              </p:nvSpPr>
              <p:spPr bwMode="auto">
                <a:xfrm>
                  <a:off x="4013" y="2330"/>
                  <a:ext cx="103" cy="0"/>
                </a:xfrm>
                <a:prstGeom prst="line">
                  <a:avLst/>
                </a:prstGeom>
                <a:noFill/>
                <a:ln w="38100">
                  <a:solidFill>
                    <a:schemeClr val="tx1"/>
                  </a:solidFill>
                  <a:round/>
                  <a:headEnd/>
                  <a:tailEnd/>
                </a:ln>
              </p:spPr>
              <p:txBody>
                <a:bodyPr/>
                <a:lstStyle/>
                <a:p>
                  <a:endParaRPr lang="zh-CN" altLang="en-US"/>
                </a:p>
              </p:txBody>
            </p:sp>
            <p:sp>
              <p:nvSpPr>
                <p:cNvPr id="98324" name="WordArt 240"/>
                <p:cNvSpPr>
                  <a:spLocks noChangeArrowheads="1" noChangeShapeType="1" noTextEdit="1"/>
                </p:cNvSpPr>
                <p:nvPr/>
              </p:nvSpPr>
              <p:spPr bwMode="auto">
                <a:xfrm>
                  <a:off x="3400" y="2268"/>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325" name="WordArt 241"/>
                <p:cNvSpPr>
                  <a:spLocks noChangeArrowheads="1" noChangeShapeType="1" noTextEdit="1"/>
                </p:cNvSpPr>
                <p:nvPr/>
              </p:nvSpPr>
              <p:spPr bwMode="auto">
                <a:xfrm flipH="1">
                  <a:off x="3892" y="2254"/>
                  <a:ext cx="88" cy="15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 </a:t>
                  </a:r>
                  <a:endParaRPr lang="zh-CN" altLang="en-US" sz="3600" kern="10">
                    <a:ln w="9525">
                      <a:solidFill>
                        <a:srgbClr val="000000"/>
                      </a:solidFill>
                      <a:round/>
                      <a:headEnd/>
                      <a:tailEnd/>
                    </a:ln>
                    <a:latin typeface="Times New Roman"/>
                    <a:cs typeface="Times New Roman"/>
                  </a:endParaRPr>
                </a:p>
              </p:txBody>
            </p:sp>
            <p:sp>
              <p:nvSpPr>
                <p:cNvPr id="98326" name="WordArt 242"/>
                <p:cNvSpPr>
                  <a:spLocks noChangeArrowheads="1" noChangeShapeType="1" noTextEdit="1"/>
                </p:cNvSpPr>
                <p:nvPr/>
              </p:nvSpPr>
              <p:spPr bwMode="auto">
                <a:xfrm>
                  <a:off x="3814" y="2257"/>
                  <a:ext cx="71"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98327" name="AutoShape 243"/>
                <p:cNvSpPr>
                  <a:spLocks/>
                </p:cNvSpPr>
                <p:nvPr/>
              </p:nvSpPr>
              <p:spPr bwMode="auto">
                <a:xfrm>
                  <a:off x="3368" y="2248"/>
                  <a:ext cx="32" cy="176"/>
                </a:xfrm>
                <a:prstGeom prst="leftBracket">
                  <a:avLst>
                    <a:gd name="adj" fmla="val 45833"/>
                  </a:avLst>
                </a:prstGeom>
                <a:noFill/>
                <a:ln w="28575">
                  <a:solidFill>
                    <a:schemeClr val="tx1"/>
                  </a:solidFill>
                  <a:round/>
                  <a:headEnd/>
                  <a:tailEnd/>
                </a:ln>
              </p:spPr>
              <p:txBody>
                <a:bodyPr wrap="none" anchor="ctr"/>
                <a:lstStyle/>
                <a:p>
                  <a:endParaRPr lang="zh-CN" altLang="en-US"/>
                </a:p>
              </p:txBody>
            </p:sp>
            <p:sp>
              <p:nvSpPr>
                <p:cNvPr id="98328" name="WordArt 244"/>
                <p:cNvSpPr>
                  <a:spLocks noChangeArrowheads="1" noChangeShapeType="1" noTextEdit="1"/>
                </p:cNvSpPr>
                <p:nvPr/>
              </p:nvSpPr>
              <p:spPr bwMode="auto">
                <a:xfrm>
                  <a:off x="3635" y="2264"/>
                  <a:ext cx="140" cy="13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8329" name="Group 245"/>
                <p:cNvGrpSpPr>
                  <a:grpSpLocks/>
                </p:cNvGrpSpPr>
                <p:nvPr/>
              </p:nvGrpSpPr>
              <p:grpSpPr bwMode="auto">
                <a:xfrm>
                  <a:off x="3471" y="2268"/>
                  <a:ext cx="170" cy="154"/>
                  <a:chOff x="3471" y="2268"/>
                  <a:chExt cx="170" cy="154"/>
                </a:xfrm>
              </p:grpSpPr>
              <p:sp>
                <p:nvSpPr>
                  <p:cNvPr id="98334" name="WordArt 246"/>
                  <p:cNvSpPr>
                    <a:spLocks noChangeArrowheads="1" noChangeShapeType="1" noTextEdit="1"/>
                  </p:cNvSpPr>
                  <p:nvPr/>
                </p:nvSpPr>
                <p:spPr bwMode="auto">
                  <a:xfrm>
                    <a:off x="3471" y="2268"/>
                    <a:ext cx="118" cy="14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8335" name="WordArt 247"/>
                  <p:cNvSpPr>
                    <a:spLocks noChangeArrowheads="1" noChangeShapeType="1" noTextEdit="1"/>
                  </p:cNvSpPr>
                  <p:nvPr/>
                </p:nvSpPr>
                <p:spPr bwMode="auto">
                  <a:xfrm>
                    <a:off x="3566" y="2355"/>
                    <a:ext cx="75" cy="67"/>
                  </a:xfrm>
                  <a:prstGeom prst="rect">
                    <a:avLst/>
                  </a:prstGeom>
                </p:spPr>
                <p:txBody>
                  <a:bodyPr wrap="none" fromWordArt="1">
                    <a:prstTxWarp prst="textPlain">
                      <a:avLst>
                        <a:gd name="adj" fmla="val 5791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98330" name="AutoShape 248"/>
                <p:cNvSpPr>
                  <a:spLocks/>
                </p:cNvSpPr>
                <p:nvPr/>
              </p:nvSpPr>
              <p:spPr bwMode="auto">
                <a:xfrm flipH="1">
                  <a:off x="4333" y="2263"/>
                  <a:ext cx="32" cy="176"/>
                </a:xfrm>
                <a:prstGeom prst="leftBracket">
                  <a:avLst>
                    <a:gd name="adj" fmla="val 45833"/>
                  </a:avLst>
                </a:prstGeom>
                <a:noFill/>
                <a:ln w="28575">
                  <a:solidFill>
                    <a:schemeClr val="tx1"/>
                  </a:solidFill>
                  <a:round/>
                  <a:headEnd/>
                  <a:tailEnd/>
                </a:ln>
              </p:spPr>
              <p:txBody>
                <a:bodyPr wrap="none" anchor="ctr"/>
                <a:lstStyle/>
                <a:p>
                  <a:endParaRPr lang="zh-CN" altLang="en-US"/>
                </a:p>
              </p:txBody>
            </p:sp>
            <p:grpSp>
              <p:nvGrpSpPr>
                <p:cNvPr id="98331" name="Group 249"/>
                <p:cNvGrpSpPr>
                  <a:grpSpLocks/>
                </p:cNvGrpSpPr>
                <p:nvPr/>
              </p:nvGrpSpPr>
              <p:grpSpPr bwMode="auto">
                <a:xfrm>
                  <a:off x="4145" y="2262"/>
                  <a:ext cx="170" cy="154"/>
                  <a:chOff x="3471" y="2268"/>
                  <a:chExt cx="170" cy="154"/>
                </a:xfrm>
              </p:grpSpPr>
              <p:sp>
                <p:nvSpPr>
                  <p:cNvPr id="98332" name="WordArt 250"/>
                  <p:cNvSpPr>
                    <a:spLocks noChangeArrowheads="1" noChangeShapeType="1" noTextEdit="1"/>
                  </p:cNvSpPr>
                  <p:nvPr/>
                </p:nvSpPr>
                <p:spPr bwMode="auto">
                  <a:xfrm>
                    <a:off x="3471" y="2268"/>
                    <a:ext cx="118" cy="14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8333" name="WordArt 251"/>
                  <p:cNvSpPr>
                    <a:spLocks noChangeArrowheads="1" noChangeShapeType="1" noTextEdit="1"/>
                  </p:cNvSpPr>
                  <p:nvPr/>
                </p:nvSpPr>
                <p:spPr bwMode="auto">
                  <a:xfrm>
                    <a:off x="3566" y="2355"/>
                    <a:ext cx="75" cy="67"/>
                  </a:xfrm>
                  <a:prstGeom prst="rect">
                    <a:avLst/>
                  </a:prstGeom>
                </p:spPr>
                <p:txBody>
                  <a:bodyPr wrap="none" fromWordArt="1">
                    <a:prstTxWarp prst="textPlain">
                      <a:avLst>
                        <a:gd name="adj" fmla="val 5791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7280"/>
                                        </p:tgtEl>
                                        <p:attrNameLst>
                                          <p:attrName>style.visibility</p:attrName>
                                        </p:attrNameLst>
                                      </p:cBhvr>
                                      <p:to>
                                        <p:strVal val="visible"/>
                                      </p:to>
                                    </p:set>
                                    <p:animEffect transition="in" filter="wipe(up)">
                                      <p:cBhvr>
                                        <p:cTn id="28" dur="500"/>
                                        <p:tgtEl>
                                          <p:spTgt spid="97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a:xfrm>
            <a:off x="335660" y="1728788"/>
            <a:ext cx="3055937" cy="2944812"/>
            <a:chOff x="822671" y="1728788"/>
            <a:chExt cx="3055937" cy="2944812"/>
          </a:xfrm>
        </p:grpSpPr>
        <p:grpSp>
          <p:nvGrpSpPr>
            <p:cNvPr id="10" name="Group 343"/>
            <p:cNvGrpSpPr>
              <a:grpSpLocks/>
            </p:cNvGrpSpPr>
            <p:nvPr/>
          </p:nvGrpSpPr>
          <p:grpSpPr bwMode="auto">
            <a:xfrm>
              <a:off x="892521" y="1728788"/>
              <a:ext cx="2986087" cy="2944812"/>
              <a:chOff x="149" y="2241"/>
              <a:chExt cx="1881" cy="1855"/>
            </a:xfrm>
          </p:grpSpPr>
          <p:sp>
            <p:nvSpPr>
              <p:cNvPr id="3" name="WordArt 194"/>
              <p:cNvSpPr>
                <a:spLocks noChangeArrowheads="1" noChangeShapeType="1" noTextEdit="1"/>
              </p:cNvSpPr>
              <p:nvPr/>
            </p:nvSpPr>
            <p:spPr bwMode="auto">
              <a:xfrm>
                <a:off x="193" y="225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4" name="WordArt 195"/>
              <p:cNvSpPr>
                <a:spLocks noChangeArrowheads="1" noChangeShapeType="1" noTextEdit="1"/>
              </p:cNvSpPr>
              <p:nvPr/>
            </p:nvSpPr>
            <p:spPr bwMode="auto">
              <a:xfrm>
                <a:off x="227" y="3947"/>
                <a:ext cx="119" cy="146"/>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 name="Line 196"/>
              <p:cNvSpPr>
                <a:spLocks noChangeShapeType="1"/>
              </p:cNvSpPr>
              <p:nvPr/>
            </p:nvSpPr>
            <p:spPr bwMode="auto">
              <a:xfrm>
                <a:off x="403" y="2241"/>
                <a:ext cx="0" cy="1658"/>
              </a:xfrm>
              <a:prstGeom prst="line">
                <a:avLst/>
              </a:prstGeom>
              <a:noFill/>
              <a:ln w="28575">
                <a:solidFill>
                  <a:schemeClr val="tx1"/>
                </a:solidFill>
                <a:round/>
                <a:headEnd type="triangle" w="med" len="lg"/>
                <a:tailEnd/>
              </a:ln>
            </p:spPr>
            <p:txBody>
              <a:bodyPr/>
              <a:lstStyle/>
              <a:p>
                <a:endParaRPr lang="zh-CN" altLang="en-US"/>
              </a:p>
            </p:txBody>
          </p:sp>
          <p:sp>
            <p:nvSpPr>
              <p:cNvPr id="6" name="Line 197"/>
              <p:cNvSpPr>
                <a:spLocks noChangeShapeType="1"/>
              </p:cNvSpPr>
              <p:nvPr/>
            </p:nvSpPr>
            <p:spPr bwMode="auto">
              <a:xfrm flipH="1">
                <a:off x="409" y="3885"/>
                <a:ext cx="1621" cy="3"/>
              </a:xfrm>
              <a:prstGeom prst="line">
                <a:avLst/>
              </a:prstGeom>
              <a:noFill/>
              <a:ln w="28575">
                <a:solidFill>
                  <a:schemeClr val="tx1"/>
                </a:solidFill>
                <a:round/>
                <a:headEnd type="triangle" w="med" len="lg"/>
                <a:tailEnd/>
              </a:ln>
            </p:spPr>
            <p:txBody>
              <a:bodyPr/>
              <a:lstStyle/>
              <a:p>
                <a:endParaRPr lang="zh-CN" altLang="en-US"/>
              </a:p>
            </p:txBody>
          </p:sp>
          <p:sp>
            <p:nvSpPr>
              <p:cNvPr id="7" name="WordArt 198"/>
              <p:cNvSpPr>
                <a:spLocks noChangeArrowheads="1" noChangeShapeType="1" noTextEdit="1"/>
              </p:cNvSpPr>
              <p:nvPr/>
            </p:nvSpPr>
            <p:spPr bwMode="auto">
              <a:xfrm>
                <a:off x="1865" y="3955"/>
                <a:ext cx="127"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8" name="Line 199"/>
              <p:cNvSpPr>
                <a:spLocks noChangeShapeType="1"/>
              </p:cNvSpPr>
              <p:nvPr/>
            </p:nvSpPr>
            <p:spPr bwMode="auto">
              <a:xfrm flipH="1">
                <a:off x="392" y="2555"/>
                <a:ext cx="305" cy="3"/>
              </a:xfrm>
              <a:prstGeom prst="line">
                <a:avLst/>
              </a:prstGeom>
              <a:noFill/>
              <a:ln w="9525">
                <a:solidFill>
                  <a:schemeClr val="tx1"/>
                </a:solidFill>
                <a:prstDash val="dash"/>
                <a:round/>
                <a:headEnd/>
                <a:tailEnd/>
              </a:ln>
            </p:spPr>
            <p:txBody>
              <a:bodyPr/>
              <a:lstStyle/>
              <a:p>
                <a:endParaRPr lang="zh-CN" altLang="en-US"/>
              </a:p>
            </p:txBody>
          </p:sp>
          <p:sp>
            <p:nvSpPr>
              <p:cNvPr id="9" name="Line 200"/>
              <p:cNvSpPr>
                <a:spLocks noChangeShapeType="1"/>
              </p:cNvSpPr>
              <p:nvPr/>
            </p:nvSpPr>
            <p:spPr bwMode="auto">
              <a:xfrm flipV="1">
                <a:off x="692" y="2559"/>
                <a:ext cx="0" cy="1346"/>
              </a:xfrm>
              <a:prstGeom prst="line">
                <a:avLst/>
              </a:prstGeom>
              <a:noFill/>
              <a:ln w="9525">
                <a:solidFill>
                  <a:schemeClr val="tx1"/>
                </a:solidFill>
                <a:prstDash val="dash"/>
                <a:round/>
                <a:headEnd/>
                <a:tailEnd/>
              </a:ln>
            </p:spPr>
            <p:txBody>
              <a:bodyPr/>
              <a:lstStyle/>
              <a:p>
                <a:endParaRPr lang="zh-CN" altLang="en-US"/>
              </a:p>
            </p:txBody>
          </p:sp>
          <p:grpSp>
            <p:nvGrpSpPr>
              <p:cNvPr id="11" name="Group 201"/>
              <p:cNvGrpSpPr>
                <a:grpSpLocks/>
              </p:cNvGrpSpPr>
              <p:nvPr/>
            </p:nvGrpSpPr>
            <p:grpSpPr bwMode="auto">
              <a:xfrm>
                <a:off x="594" y="3908"/>
                <a:ext cx="195" cy="141"/>
                <a:chOff x="803" y="3138"/>
                <a:chExt cx="198" cy="169"/>
              </a:xfrm>
            </p:grpSpPr>
            <p:sp>
              <p:nvSpPr>
                <p:cNvPr id="22" name="WordArt 202"/>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3" name="WordArt 203"/>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14" name="Group 204"/>
              <p:cNvGrpSpPr>
                <a:grpSpLocks/>
              </p:cNvGrpSpPr>
              <p:nvPr/>
            </p:nvGrpSpPr>
            <p:grpSpPr bwMode="auto">
              <a:xfrm>
                <a:off x="1481" y="3936"/>
                <a:ext cx="188" cy="149"/>
                <a:chOff x="2184" y="2362"/>
                <a:chExt cx="188" cy="149"/>
              </a:xfrm>
            </p:grpSpPr>
            <p:sp>
              <p:nvSpPr>
                <p:cNvPr id="20" name="WordArt 205"/>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1" name="WordArt 206"/>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12" name="Line 207"/>
              <p:cNvSpPr>
                <a:spLocks noChangeShapeType="1"/>
              </p:cNvSpPr>
              <p:nvPr/>
            </p:nvSpPr>
            <p:spPr bwMode="auto">
              <a:xfrm flipV="1">
                <a:off x="1580" y="3542"/>
                <a:ext cx="0" cy="338"/>
              </a:xfrm>
              <a:prstGeom prst="line">
                <a:avLst/>
              </a:prstGeom>
              <a:noFill/>
              <a:ln w="9525">
                <a:solidFill>
                  <a:schemeClr val="tx1"/>
                </a:solidFill>
                <a:prstDash val="dash"/>
                <a:round/>
                <a:headEnd/>
                <a:tailEnd/>
              </a:ln>
            </p:spPr>
            <p:txBody>
              <a:bodyPr/>
              <a:lstStyle/>
              <a:p>
                <a:endParaRPr lang="zh-CN" altLang="en-US"/>
              </a:p>
            </p:txBody>
          </p:sp>
          <p:sp>
            <p:nvSpPr>
              <p:cNvPr id="13" name="Line 209"/>
              <p:cNvSpPr>
                <a:spLocks noChangeShapeType="1"/>
              </p:cNvSpPr>
              <p:nvPr/>
            </p:nvSpPr>
            <p:spPr bwMode="auto">
              <a:xfrm rot="5400000" flipV="1">
                <a:off x="984" y="2971"/>
                <a:ext cx="0" cy="1162"/>
              </a:xfrm>
              <a:prstGeom prst="line">
                <a:avLst/>
              </a:prstGeom>
              <a:noFill/>
              <a:ln w="9525">
                <a:solidFill>
                  <a:schemeClr val="tx1"/>
                </a:solidFill>
                <a:prstDash val="dash"/>
                <a:round/>
                <a:headEnd/>
                <a:tailEnd/>
              </a:ln>
            </p:spPr>
            <p:txBody>
              <a:bodyPr/>
              <a:lstStyle/>
              <a:p>
                <a:endParaRPr lang="zh-CN" altLang="en-US"/>
              </a:p>
            </p:txBody>
          </p:sp>
          <p:grpSp>
            <p:nvGrpSpPr>
              <p:cNvPr id="15" name="Group 215"/>
              <p:cNvGrpSpPr>
                <a:grpSpLocks/>
              </p:cNvGrpSpPr>
              <p:nvPr/>
            </p:nvGrpSpPr>
            <p:grpSpPr bwMode="auto">
              <a:xfrm>
                <a:off x="157" y="2510"/>
                <a:ext cx="187" cy="158"/>
                <a:chOff x="240" y="2314"/>
                <a:chExt cx="195" cy="190"/>
              </a:xfrm>
            </p:grpSpPr>
            <p:sp>
              <p:nvSpPr>
                <p:cNvPr id="18" name="WordArt 216"/>
                <p:cNvSpPr>
                  <a:spLocks noChangeArrowheads="1" noChangeShapeType="1" noTextEdit="1"/>
                </p:cNvSpPr>
                <p:nvPr/>
              </p:nvSpPr>
              <p:spPr bwMode="auto">
                <a:xfrm>
                  <a:off x="358" y="2420"/>
                  <a:ext cx="77" cy="8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19" name="WordArt 217"/>
                <p:cNvSpPr>
                  <a:spLocks noChangeArrowheads="1" noChangeShapeType="1" noTextEdit="1"/>
                </p:cNvSpPr>
                <p:nvPr/>
              </p:nvSpPr>
              <p:spPr bwMode="auto">
                <a:xfrm>
                  <a:off x="240" y="2314"/>
                  <a:ext cx="143" cy="173"/>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Monotype Corsiva"/>
                    </a:rPr>
                    <a:t>p</a:t>
                  </a:r>
                  <a:endParaRPr lang="zh-CN" altLang="en-US" sz="3600" i="1" kern="10" dirty="0">
                    <a:ln w="9525">
                      <a:solidFill>
                        <a:schemeClr val="tx1"/>
                      </a:solidFill>
                      <a:round/>
                      <a:headEnd/>
                      <a:tailEnd/>
                    </a:ln>
                    <a:latin typeface="Monotype Corsiva"/>
                  </a:endParaRPr>
                </a:p>
              </p:txBody>
            </p:sp>
          </p:grpSp>
          <p:grpSp>
            <p:nvGrpSpPr>
              <p:cNvPr id="24" name="Group 218"/>
              <p:cNvGrpSpPr>
                <a:grpSpLocks/>
              </p:cNvGrpSpPr>
              <p:nvPr/>
            </p:nvGrpSpPr>
            <p:grpSpPr bwMode="auto">
              <a:xfrm>
                <a:off x="149" y="3438"/>
                <a:ext cx="202" cy="167"/>
                <a:chOff x="156" y="2952"/>
                <a:chExt cx="202" cy="167"/>
              </a:xfrm>
            </p:grpSpPr>
            <p:sp>
              <p:nvSpPr>
                <p:cNvPr id="16" name="WordArt 219"/>
                <p:cNvSpPr>
                  <a:spLocks noChangeArrowheads="1" noChangeShapeType="1" noTextEdit="1"/>
                </p:cNvSpPr>
                <p:nvPr/>
              </p:nvSpPr>
              <p:spPr bwMode="auto">
                <a:xfrm>
                  <a:off x="156" y="2952"/>
                  <a:ext cx="137" cy="144"/>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Monotype Corsiva"/>
                    </a:rPr>
                    <a:t>p</a:t>
                  </a:r>
                  <a:endParaRPr lang="zh-CN" altLang="en-US" sz="3600" i="1" kern="10" dirty="0">
                    <a:ln w="9525">
                      <a:solidFill>
                        <a:schemeClr val="tx1"/>
                      </a:solidFill>
                      <a:round/>
                      <a:headEnd/>
                      <a:tailEnd/>
                    </a:ln>
                    <a:latin typeface="Monotype Corsiva"/>
                  </a:endParaRPr>
                </a:p>
              </p:txBody>
            </p:sp>
            <p:sp>
              <p:nvSpPr>
                <p:cNvPr id="17" name="WordArt 220"/>
                <p:cNvSpPr>
                  <a:spLocks noChangeArrowheads="1" noChangeShapeType="1" noTextEdit="1"/>
                </p:cNvSpPr>
                <p:nvPr/>
              </p:nvSpPr>
              <p:spPr bwMode="auto">
                <a:xfrm>
                  <a:off x="291" y="3024"/>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nvGrpSpPr>
            <p:cNvPr id="29" name="Group 344"/>
            <p:cNvGrpSpPr>
              <a:grpSpLocks/>
            </p:cNvGrpSpPr>
            <p:nvPr/>
          </p:nvGrpSpPr>
          <p:grpSpPr bwMode="auto">
            <a:xfrm>
              <a:off x="1762471" y="2212975"/>
              <a:ext cx="1397000" cy="1587500"/>
              <a:chOff x="1777" y="2882"/>
              <a:chExt cx="880" cy="1000"/>
            </a:xfrm>
          </p:grpSpPr>
          <p:sp>
            <p:nvSpPr>
              <p:cNvPr id="25" name="Freeform 208"/>
              <p:cNvSpPr>
                <a:spLocks/>
              </p:cNvSpPr>
              <p:nvPr/>
            </p:nvSpPr>
            <p:spPr bwMode="auto">
              <a:xfrm>
                <a:off x="1777" y="2882"/>
                <a:ext cx="880" cy="1000"/>
              </a:xfrm>
              <a:custGeom>
                <a:avLst/>
                <a:gdLst>
                  <a:gd name="T0" fmla="*/ 0 w 880"/>
                  <a:gd name="T1" fmla="*/ 0 h 1000"/>
                  <a:gd name="T2" fmla="*/ 200 w 880"/>
                  <a:gd name="T3" fmla="*/ 552 h 1000"/>
                  <a:gd name="T4" fmla="*/ 504 w 880"/>
                  <a:gd name="T5" fmla="*/ 856 h 1000"/>
                  <a:gd name="T6" fmla="*/ 880 w 880"/>
                  <a:gd name="T7" fmla="*/ 1000 h 1000"/>
                  <a:gd name="T8" fmla="*/ 0 60000 65536"/>
                  <a:gd name="T9" fmla="*/ 0 60000 65536"/>
                  <a:gd name="T10" fmla="*/ 0 60000 65536"/>
                  <a:gd name="T11" fmla="*/ 0 60000 65536"/>
                  <a:gd name="T12" fmla="*/ 0 w 880"/>
                  <a:gd name="T13" fmla="*/ 0 h 1000"/>
                  <a:gd name="T14" fmla="*/ 880 w 880"/>
                  <a:gd name="T15" fmla="*/ 1000 h 1000"/>
                </a:gdLst>
                <a:ahLst/>
                <a:cxnLst>
                  <a:cxn ang="T8">
                    <a:pos x="T0" y="T1"/>
                  </a:cxn>
                  <a:cxn ang="T9">
                    <a:pos x="T2" y="T3"/>
                  </a:cxn>
                  <a:cxn ang="T10">
                    <a:pos x="T4" y="T5"/>
                  </a:cxn>
                  <a:cxn ang="T11">
                    <a:pos x="T6" y="T7"/>
                  </a:cxn>
                </a:cxnLst>
                <a:rect l="T12" t="T13" r="T14" b="T15"/>
                <a:pathLst>
                  <a:path w="880" h="1000">
                    <a:moveTo>
                      <a:pt x="0" y="0"/>
                    </a:moveTo>
                    <a:cubicBezTo>
                      <a:pt x="58" y="204"/>
                      <a:pt x="116" y="409"/>
                      <a:pt x="200" y="552"/>
                    </a:cubicBezTo>
                    <a:cubicBezTo>
                      <a:pt x="284" y="695"/>
                      <a:pt x="391" y="781"/>
                      <a:pt x="504" y="856"/>
                    </a:cubicBezTo>
                    <a:cubicBezTo>
                      <a:pt x="617" y="931"/>
                      <a:pt x="748" y="965"/>
                      <a:pt x="880" y="1000"/>
                    </a:cubicBezTo>
                  </a:path>
                </a:pathLst>
              </a:custGeom>
              <a:noFill/>
              <a:ln w="38100">
                <a:solidFill>
                  <a:srgbClr val="CC0000"/>
                </a:solidFill>
                <a:round/>
                <a:headEnd/>
                <a:tailEnd/>
              </a:ln>
            </p:spPr>
            <p:txBody>
              <a:bodyPr/>
              <a:lstStyle/>
              <a:p>
                <a:endParaRPr lang="zh-CN" altLang="en-US"/>
              </a:p>
            </p:txBody>
          </p:sp>
          <p:sp>
            <p:nvSpPr>
              <p:cNvPr id="26" name="Line 221"/>
              <p:cNvSpPr>
                <a:spLocks noChangeShapeType="1"/>
              </p:cNvSpPr>
              <p:nvPr/>
            </p:nvSpPr>
            <p:spPr bwMode="auto">
              <a:xfrm>
                <a:off x="1982" y="3453"/>
                <a:ext cx="111" cy="135"/>
              </a:xfrm>
              <a:prstGeom prst="line">
                <a:avLst/>
              </a:prstGeom>
              <a:noFill/>
              <a:ln w="38100">
                <a:solidFill>
                  <a:srgbClr val="CC0000"/>
                </a:solidFill>
                <a:round/>
                <a:headEnd/>
                <a:tailEnd type="triangle" w="lg" len="lg"/>
              </a:ln>
            </p:spPr>
            <p:txBody>
              <a:bodyPr/>
              <a:lstStyle/>
              <a:p>
                <a:endParaRPr lang="zh-CN" altLang="en-US"/>
              </a:p>
            </p:txBody>
          </p:sp>
        </p:grpSp>
        <p:sp>
          <p:nvSpPr>
            <p:cNvPr id="27" name="WordArt 214"/>
            <p:cNvSpPr>
              <a:spLocks noChangeArrowheads="1" noChangeShapeType="1" noTextEdit="1"/>
            </p:cNvSpPr>
            <p:nvPr/>
          </p:nvSpPr>
          <p:spPr bwMode="auto">
            <a:xfrm>
              <a:off x="1508954" y="2409480"/>
              <a:ext cx="169863" cy="182563"/>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a</a:t>
              </a:r>
              <a:endParaRPr lang="zh-CN" altLang="en-US" sz="3600" i="1" kern="10" dirty="0">
                <a:ln w="9525">
                  <a:solidFill>
                    <a:schemeClr val="tx1"/>
                  </a:solidFill>
                  <a:round/>
                  <a:headEnd/>
                  <a:tailEnd/>
                </a:ln>
                <a:latin typeface="Times New Roman"/>
                <a:cs typeface="Times New Roman"/>
              </a:endParaRPr>
            </a:p>
          </p:txBody>
        </p:sp>
        <p:sp>
          <p:nvSpPr>
            <p:cNvPr id="28" name="WordArt 211"/>
            <p:cNvSpPr>
              <a:spLocks noChangeArrowheads="1" noChangeShapeType="1" noTextEdit="1"/>
            </p:cNvSpPr>
            <p:nvPr/>
          </p:nvSpPr>
          <p:spPr bwMode="auto">
            <a:xfrm>
              <a:off x="3124546" y="3425826"/>
              <a:ext cx="157163" cy="239713"/>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b</a:t>
              </a:r>
              <a:endParaRPr lang="zh-CN" altLang="en-US" sz="3600" i="1" kern="10" dirty="0">
                <a:ln w="9525">
                  <a:solidFill>
                    <a:schemeClr val="tx1"/>
                  </a:solidFill>
                  <a:round/>
                  <a:headEnd/>
                  <a:tailEnd/>
                </a:ln>
                <a:latin typeface="Times New Roman"/>
                <a:cs typeface="Times New Roman"/>
              </a:endParaRPr>
            </a:p>
          </p:txBody>
        </p:sp>
        <p:grpSp>
          <p:nvGrpSpPr>
            <p:cNvPr id="32" name="Group 344"/>
            <p:cNvGrpSpPr>
              <a:grpSpLocks/>
            </p:cNvGrpSpPr>
            <p:nvPr/>
          </p:nvGrpSpPr>
          <p:grpSpPr bwMode="auto">
            <a:xfrm>
              <a:off x="1759226" y="3110948"/>
              <a:ext cx="1421295" cy="695739"/>
              <a:chOff x="1777" y="2882"/>
              <a:chExt cx="880" cy="1000"/>
            </a:xfrm>
          </p:grpSpPr>
          <p:sp>
            <p:nvSpPr>
              <p:cNvPr id="30" name="Freeform 208"/>
              <p:cNvSpPr>
                <a:spLocks/>
              </p:cNvSpPr>
              <p:nvPr/>
            </p:nvSpPr>
            <p:spPr bwMode="auto">
              <a:xfrm>
                <a:off x="1777" y="2882"/>
                <a:ext cx="880" cy="1000"/>
              </a:xfrm>
              <a:custGeom>
                <a:avLst/>
                <a:gdLst>
                  <a:gd name="T0" fmla="*/ 0 w 880"/>
                  <a:gd name="T1" fmla="*/ 0 h 1000"/>
                  <a:gd name="T2" fmla="*/ 200 w 880"/>
                  <a:gd name="T3" fmla="*/ 552 h 1000"/>
                  <a:gd name="T4" fmla="*/ 504 w 880"/>
                  <a:gd name="T5" fmla="*/ 856 h 1000"/>
                  <a:gd name="T6" fmla="*/ 880 w 880"/>
                  <a:gd name="T7" fmla="*/ 1000 h 1000"/>
                  <a:gd name="T8" fmla="*/ 0 60000 65536"/>
                  <a:gd name="T9" fmla="*/ 0 60000 65536"/>
                  <a:gd name="T10" fmla="*/ 0 60000 65536"/>
                  <a:gd name="T11" fmla="*/ 0 60000 65536"/>
                  <a:gd name="T12" fmla="*/ 0 w 880"/>
                  <a:gd name="T13" fmla="*/ 0 h 1000"/>
                  <a:gd name="T14" fmla="*/ 880 w 880"/>
                  <a:gd name="T15" fmla="*/ 1000 h 1000"/>
                </a:gdLst>
                <a:ahLst/>
                <a:cxnLst>
                  <a:cxn ang="T8">
                    <a:pos x="T0" y="T1"/>
                  </a:cxn>
                  <a:cxn ang="T9">
                    <a:pos x="T2" y="T3"/>
                  </a:cxn>
                  <a:cxn ang="T10">
                    <a:pos x="T4" y="T5"/>
                  </a:cxn>
                  <a:cxn ang="T11">
                    <a:pos x="T6" y="T7"/>
                  </a:cxn>
                </a:cxnLst>
                <a:rect l="T12" t="T13" r="T14" b="T15"/>
                <a:pathLst>
                  <a:path w="880" h="1000">
                    <a:moveTo>
                      <a:pt x="0" y="0"/>
                    </a:moveTo>
                    <a:cubicBezTo>
                      <a:pt x="58" y="204"/>
                      <a:pt x="116" y="409"/>
                      <a:pt x="200" y="552"/>
                    </a:cubicBezTo>
                    <a:cubicBezTo>
                      <a:pt x="284" y="695"/>
                      <a:pt x="391" y="781"/>
                      <a:pt x="504" y="856"/>
                    </a:cubicBezTo>
                    <a:cubicBezTo>
                      <a:pt x="617" y="931"/>
                      <a:pt x="748" y="965"/>
                      <a:pt x="880" y="1000"/>
                    </a:cubicBezTo>
                  </a:path>
                </a:pathLst>
              </a:custGeom>
              <a:noFill/>
              <a:ln w="38100">
                <a:solidFill>
                  <a:srgbClr val="CC0000"/>
                </a:solidFill>
                <a:round/>
                <a:headEnd/>
                <a:tailEnd/>
              </a:ln>
            </p:spPr>
            <p:txBody>
              <a:bodyPr/>
              <a:lstStyle/>
              <a:p>
                <a:endParaRPr lang="zh-CN" altLang="en-US"/>
              </a:p>
            </p:txBody>
          </p:sp>
          <p:sp>
            <p:nvSpPr>
              <p:cNvPr id="31" name="Line 221"/>
              <p:cNvSpPr>
                <a:spLocks noChangeShapeType="1"/>
              </p:cNvSpPr>
              <p:nvPr/>
            </p:nvSpPr>
            <p:spPr bwMode="auto">
              <a:xfrm>
                <a:off x="1982" y="3453"/>
                <a:ext cx="111" cy="135"/>
              </a:xfrm>
              <a:prstGeom prst="line">
                <a:avLst/>
              </a:prstGeom>
              <a:noFill/>
              <a:ln w="38100">
                <a:solidFill>
                  <a:srgbClr val="CC0000"/>
                </a:solidFill>
                <a:round/>
                <a:headEnd/>
                <a:tailEnd type="triangle" w="lg" len="lg"/>
              </a:ln>
            </p:spPr>
            <p:txBody>
              <a:bodyPr/>
              <a:lstStyle/>
              <a:p>
                <a:endParaRPr lang="zh-CN" altLang="en-US"/>
              </a:p>
            </p:txBody>
          </p:sp>
        </p:grpSp>
        <p:graphicFrame>
          <p:nvGraphicFramePr>
            <p:cNvPr id="184322" name="Object 25"/>
            <p:cNvGraphicFramePr>
              <a:graphicFrameLocks noChangeAspect="1"/>
            </p:cNvGraphicFramePr>
            <p:nvPr/>
          </p:nvGraphicFramePr>
          <p:xfrm>
            <a:off x="1400866" y="2923416"/>
            <a:ext cx="319088" cy="365125"/>
          </p:xfrm>
          <a:graphic>
            <a:graphicData uri="http://schemas.openxmlformats.org/presentationml/2006/ole">
              <mc:AlternateContent xmlns:mc="http://schemas.openxmlformats.org/markup-compatibility/2006">
                <mc:Choice xmlns:v="urn:schemas-microsoft-com:vml" Requires="v">
                  <p:oleObj spid="_x0000_s272969" name="Equation" r:id="rId3" imgW="164880" imgH="177480" progId="Equation.DSMT4">
                    <p:embed/>
                  </p:oleObj>
                </mc:Choice>
                <mc:Fallback>
                  <p:oleObj name="Equation" r:id="rId3" imgW="164880" imgH="17748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866" y="2923416"/>
                          <a:ext cx="31908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3" name="Object 25"/>
            <p:cNvGraphicFramePr>
              <a:graphicFrameLocks noChangeAspect="1"/>
            </p:cNvGraphicFramePr>
            <p:nvPr/>
          </p:nvGraphicFramePr>
          <p:xfrm>
            <a:off x="822671" y="2830513"/>
            <a:ext cx="415925" cy="468312"/>
          </p:xfrm>
          <a:graphic>
            <a:graphicData uri="http://schemas.openxmlformats.org/presentationml/2006/ole">
              <mc:AlternateContent xmlns:mc="http://schemas.openxmlformats.org/markup-compatibility/2006">
                <mc:Choice xmlns:v="urn:schemas-microsoft-com:vml" Requires="v">
                  <p:oleObj spid="_x0000_s272970" name="Equation" r:id="rId5" imgW="215640" imgH="228600" progId="Equation.DSMT4">
                    <p:embed/>
                  </p:oleObj>
                </mc:Choice>
                <mc:Fallback>
                  <p:oleObj name="Equation" r:id="rId5" imgW="21564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671" y="2830513"/>
                          <a:ext cx="4159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324" name="Object 25"/>
          <p:cNvGraphicFramePr>
            <a:graphicFrameLocks noChangeAspect="1"/>
          </p:cNvGraphicFramePr>
          <p:nvPr/>
        </p:nvGraphicFramePr>
        <p:xfrm>
          <a:off x="1771650" y="2738438"/>
          <a:ext cx="293688" cy="341312"/>
        </p:xfrm>
        <a:graphic>
          <a:graphicData uri="http://schemas.openxmlformats.org/presentationml/2006/ole">
            <mc:AlternateContent xmlns:mc="http://schemas.openxmlformats.org/markup-compatibility/2006">
              <mc:Choice xmlns:v="urn:schemas-microsoft-com:vml" Requires="v">
                <p:oleObj spid="_x0000_s272971" name="Equation" r:id="rId7" imgW="152280" imgH="164880" progId="Equation.DSMT4">
                  <p:embed/>
                </p:oleObj>
              </mc:Choice>
              <mc:Fallback>
                <p:oleObj name="Equation" r:id="rId7" imgW="152280" imgH="164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1650" y="2738438"/>
                        <a:ext cx="293688"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348"/>
          <p:cNvSpPr txBox="1">
            <a:spLocks noChangeArrowheads="1"/>
          </p:cNvSpPr>
          <p:nvPr/>
        </p:nvSpPr>
        <p:spPr bwMode="auto">
          <a:xfrm>
            <a:off x="569843" y="293961"/>
            <a:ext cx="7109639"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solidFill>
                  <a:srgbClr val="0000FF"/>
                </a:solidFill>
                <a:latin typeface="Times New Roman" pitchFamily="18" charset="0"/>
                <a:ea typeface="华文中宋" pitchFamily="2" charset="-122"/>
              </a:rPr>
              <a:t>证明：两条等温线不能相交                                  了解</a:t>
            </a:r>
            <a:endParaRPr kumimoji="1" lang="zh-CN" altLang="en-US" sz="2400" b="1" dirty="0">
              <a:solidFill>
                <a:srgbClr val="0000FF"/>
              </a:solidFill>
              <a:latin typeface="Times New Roman" pitchFamily="18" charset="0"/>
              <a:ea typeface="华文中宋" pitchFamily="2" charset="-122"/>
            </a:endParaRPr>
          </a:p>
        </p:txBody>
      </p:sp>
      <p:sp>
        <p:nvSpPr>
          <p:cNvPr id="39" name="Text Box 348"/>
          <p:cNvSpPr txBox="1">
            <a:spLocks noChangeArrowheads="1"/>
          </p:cNvSpPr>
          <p:nvPr/>
        </p:nvSpPr>
        <p:spPr bwMode="auto">
          <a:xfrm>
            <a:off x="2885661" y="1645686"/>
            <a:ext cx="4665060"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证明：设两条等温线相交于</a:t>
            </a:r>
            <a:r>
              <a:rPr kumimoji="1" lang="en-US" altLang="zh-CN" sz="2400" b="1" dirty="0" smtClean="0">
                <a:latin typeface="Times New Roman" pitchFamily="18" charset="0"/>
                <a:ea typeface="华文中宋" pitchFamily="2" charset="-122"/>
              </a:rPr>
              <a:t>b</a:t>
            </a:r>
            <a:r>
              <a:rPr kumimoji="1" lang="zh-CN" altLang="en-US" sz="2400" b="1" dirty="0" smtClean="0">
                <a:latin typeface="Times New Roman" pitchFamily="18" charset="0"/>
                <a:ea typeface="华文中宋" pitchFamily="2" charset="-122"/>
              </a:rPr>
              <a:t>点。</a:t>
            </a:r>
            <a:endParaRPr kumimoji="1" lang="zh-CN" altLang="en-US" sz="2400" b="1" dirty="0">
              <a:latin typeface="Times New Roman" pitchFamily="18" charset="0"/>
              <a:ea typeface="华文中宋" pitchFamily="2" charset="-122"/>
            </a:endParaRPr>
          </a:p>
        </p:txBody>
      </p:sp>
      <p:graphicFrame>
        <p:nvGraphicFramePr>
          <p:cNvPr id="184327" name="Object 25"/>
          <p:cNvGraphicFramePr>
            <a:graphicFrameLocks noChangeAspect="1"/>
          </p:cNvGraphicFramePr>
          <p:nvPr/>
        </p:nvGraphicFramePr>
        <p:xfrm>
          <a:off x="1452563" y="3729038"/>
          <a:ext cx="292100" cy="339725"/>
        </p:xfrm>
        <a:graphic>
          <a:graphicData uri="http://schemas.openxmlformats.org/presentationml/2006/ole">
            <mc:AlternateContent xmlns:mc="http://schemas.openxmlformats.org/markup-compatibility/2006">
              <mc:Choice xmlns:v="urn:schemas-microsoft-com:vml" Requires="v">
                <p:oleObj spid="_x0000_s272972" name="Equation" r:id="rId9" imgW="152280" imgH="164880" progId="Equation.DSMT4">
                  <p:embed/>
                </p:oleObj>
              </mc:Choice>
              <mc:Fallback>
                <p:oleObj name="Equation" r:id="rId9" imgW="152280" imgH="1648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2563" y="3729038"/>
                        <a:ext cx="2921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348"/>
          <p:cNvSpPr txBox="1">
            <a:spLocks noChangeArrowheads="1"/>
          </p:cNvSpPr>
          <p:nvPr/>
        </p:nvSpPr>
        <p:spPr bwMode="auto">
          <a:xfrm>
            <a:off x="3313340" y="2374890"/>
            <a:ext cx="4801314"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故这两条等温线的温度相等，取为</a:t>
            </a:r>
            <a:endParaRPr kumimoji="1" lang="zh-CN" altLang="en-US" sz="2400" b="1" dirty="0">
              <a:latin typeface="Times New Roman" pitchFamily="18" charset="0"/>
              <a:ea typeface="华文中宋" pitchFamily="2" charset="-122"/>
            </a:endParaRPr>
          </a:p>
        </p:txBody>
      </p:sp>
      <p:graphicFrame>
        <p:nvGraphicFramePr>
          <p:cNvPr id="184328" name="Object 25"/>
          <p:cNvGraphicFramePr>
            <a:graphicFrameLocks noChangeAspect="1"/>
          </p:cNvGraphicFramePr>
          <p:nvPr/>
        </p:nvGraphicFramePr>
        <p:xfrm>
          <a:off x="8080553" y="2449424"/>
          <a:ext cx="293688" cy="341313"/>
        </p:xfrm>
        <a:graphic>
          <a:graphicData uri="http://schemas.openxmlformats.org/presentationml/2006/ole">
            <mc:AlternateContent xmlns:mc="http://schemas.openxmlformats.org/markup-compatibility/2006">
              <mc:Choice xmlns:v="urn:schemas-microsoft-com:vml" Requires="v">
                <p:oleObj spid="_x0000_s272973" name="Equation" r:id="rId11" imgW="152280" imgH="164880" progId="Equation.DSMT4">
                  <p:embed/>
                </p:oleObj>
              </mc:Choice>
              <mc:Fallback>
                <p:oleObj name="Equation" r:id="rId11" imgW="152280" imgH="164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0553" y="2449424"/>
                        <a:ext cx="2936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348"/>
          <p:cNvSpPr txBox="1">
            <a:spLocks noChangeArrowheads="1"/>
          </p:cNvSpPr>
          <p:nvPr/>
        </p:nvSpPr>
        <p:spPr bwMode="auto">
          <a:xfrm>
            <a:off x="3590631" y="3126689"/>
            <a:ext cx="2262158"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取               ，而</a:t>
            </a:r>
            <a:endParaRPr kumimoji="1" lang="zh-CN" altLang="en-US" sz="2400" b="1" dirty="0">
              <a:latin typeface="Times New Roman" pitchFamily="18" charset="0"/>
              <a:ea typeface="华文中宋" pitchFamily="2" charset="-122"/>
            </a:endParaRPr>
          </a:p>
        </p:txBody>
      </p:sp>
      <p:graphicFrame>
        <p:nvGraphicFramePr>
          <p:cNvPr id="184330" name="Object 25"/>
          <p:cNvGraphicFramePr>
            <a:graphicFrameLocks noChangeAspect="1"/>
          </p:cNvGraphicFramePr>
          <p:nvPr/>
        </p:nvGraphicFramePr>
        <p:xfrm>
          <a:off x="4117128" y="3153471"/>
          <a:ext cx="977900" cy="471487"/>
        </p:xfrm>
        <a:graphic>
          <a:graphicData uri="http://schemas.openxmlformats.org/presentationml/2006/ole">
            <mc:AlternateContent xmlns:mc="http://schemas.openxmlformats.org/markup-compatibility/2006">
              <mc:Choice xmlns:v="urn:schemas-microsoft-com:vml" Requires="v">
                <p:oleObj spid="_x0000_s272974" name="Equation" r:id="rId13" imgW="507960" imgH="228600" progId="Equation.DSMT4">
                  <p:embed/>
                </p:oleObj>
              </mc:Choice>
              <mc:Fallback>
                <p:oleObj name="Equation" r:id="rId13" imgW="50796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7128" y="3153471"/>
                        <a:ext cx="9779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25"/>
          <p:cNvGraphicFramePr>
            <a:graphicFrameLocks noChangeAspect="1"/>
          </p:cNvGraphicFramePr>
          <p:nvPr/>
        </p:nvGraphicFramePr>
        <p:xfrm>
          <a:off x="4671868" y="4557299"/>
          <a:ext cx="2371725" cy="468312"/>
        </p:xfrm>
        <a:graphic>
          <a:graphicData uri="http://schemas.openxmlformats.org/presentationml/2006/ole">
            <mc:AlternateContent xmlns:mc="http://schemas.openxmlformats.org/markup-compatibility/2006">
              <mc:Choice xmlns:v="urn:schemas-microsoft-com:vml" Requires="v">
                <p:oleObj spid="_x0000_s272975" name="Equation" r:id="rId15" imgW="1231560" imgH="228600" progId="Equation.DSMT4">
                  <p:embed/>
                </p:oleObj>
              </mc:Choice>
              <mc:Fallback>
                <p:oleObj name="Equation" r:id="rId15" imgW="123156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1868" y="4557299"/>
                        <a:ext cx="23717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348"/>
          <p:cNvSpPr txBox="1">
            <a:spLocks noChangeArrowheads="1"/>
          </p:cNvSpPr>
          <p:nvPr/>
        </p:nvSpPr>
        <p:spPr bwMode="auto">
          <a:xfrm>
            <a:off x="630743" y="5327667"/>
            <a:ext cx="3262432"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对于第二条等温线，有</a:t>
            </a:r>
            <a:endParaRPr kumimoji="1" lang="zh-CN" altLang="en-US" sz="2400" b="1" dirty="0">
              <a:latin typeface="Times New Roman" pitchFamily="18" charset="0"/>
              <a:ea typeface="华文中宋" pitchFamily="2" charset="-122"/>
            </a:endParaRPr>
          </a:p>
        </p:txBody>
      </p:sp>
      <p:graphicFrame>
        <p:nvGraphicFramePr>
          <p:cNvPr id="184332" name="Object 25"/>
          <p:cNvGraphicFramePr>
            <a:graphicFrameLocks noChangeAspect="1"/>
          </p:cNvGraphicFramePr>
          <p:nvPr/>
        </p:nvGraphicFramePr>
        <p:xfrm>
          <a:off x="4037031" y="5353710"/>
          <a:ext cx="2422525" cy="468312"/>
        </p:xfrm>
        <a:graphic>
          <a:graphicData uri="http://schemas.openxmlformats.org/presentationml/2006/ole">
            <mc:AlternateContent xmlns:mc="http://schemas.openxmlformats.org/markup-compatibility/2006">
              <mc:Choice xmlns:v="urn:schemas-microsoft-com:vml" Requires="v">
                <p:oleObj spid="_x0000_s272976" name="Equation" r:id="rId17" imgW="1257120" imgH="228600" progId="Equation.DSMT4">
                  <p:embed/>
                </p:oleObj>
              </mc:Choice>
              <mc:Fallback>
                <p:oleObj name="Equation" r:id="rId17" imgW="1257120" imgH="2286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7031" y="5353710"/>
                        <a:ext cx="24225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 Box 348"/>
          <p:cNvSpPr txBox="1">
            <a:spLocks noChangeArrowheads="1"/>
          </p:cNvSpPr>
          <p:nvPr/>
        </p:nvSpPr>
        <p:spPr bwMode="auto">
          <a:xfrm>
            <a:off x="1384852" y="6108355"/>
            <a:ext cx="492443"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故</a:t>
            </a:r>
            <a:endParaRPr kumimoji="1" lang="zh-CN" altLang="en-US" sz="2400" b="1" dirty="0">
              <a:latin typeface="Times New Roman" pitchFamily="18" charset="0"/>
              <a:ea typeface="华文中宋" pitchFamily="2" charset="-122"/>
            </a:endParaRPr>
          </a:p>
        </p:txBody>
      </p:sp>
      <p:graphicFrame>
        <p:nvGraphicFramePr>
          <p:cNvPr id="50" name="Object 25"/>
          <p:cNvGraphicFramePr>
            <a:graphicFrameLocks noChangeAspect="1"/>
          </p:cNvGraphicFramePr>
          <p:nvPr/>
        </p:nvGraphicFramePr>
        <p:xfrm>
          <a:off x="1884363" y="6132513"/>
          <a:ext cx="1125537" cy="468312"/>
        </p:xfrm>
        <a:graphic>
          <a:graphicData uri="http://schemas.openxmlformats.org/presentationml/2006/ole">
            <mc:AlternateContent xmlns:mc="http://schemas.openxmlformats.org/markup-compatibility/2006">
              <mc:Choice xmlns:v="urn:schemas-microsoft-com:vml" Requires="v">
                <p:oleObj spid="_x0000_s272977" name="Equation" r:id="rId19" imgW="583920" imgH="228600" progId="Equation.DSMT4">
                  <p:embed/>
                </p:oleObj>
              </mc:Choice>
              <mc:Fallback>
                <p:oleObj name="Equation" r:id="rId19" imgW="58392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84363" y="6132513"/>
                        <a:ext cx="112553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 Box 348"/>
          <p:cNvSpPr txBox="1">
            <a:spLocks noChangeArrowheads="1"/>
          </p:cNvSpPr>
          <p:nvPr/>
        </p:nvSpPr>
        <p:spPr bwMode="auto">
          <a:xfrm>
            <a:off x="3256722" y="6101730"/>
            <a:ext cx="5109091" cy="461665"/>
          </a:xfrm>
          <a:prstGeom prst="rect">
            <a:avLst/>
          </a:prstGeom>
          <a:solidFill>
            <a:schemeClr val="bg1"/>
          </a:solidFill>
          <a:ln w="9525">
            <a:noFill/>
            <a:miter lim="800000"/>
            <a:headEnd/>
            <a:tailEnd/>
          </a:ln>
        </p:spPr>
        <p:txBody>
          <a:bodyPr wrap="none">
            <a:spAutoFit/>
          </a:bodyPr>
          <a:lstStyle/>
          <a:p>
            <a:pPr>
              <a:spcBef>
                <a:spcPct val="50000"/>
              </a:spcBef>
            </a:pPr>
            <a:r>
              <a:rPr kumimoji="1" lang="en-US" altLang="zh-CN" sz="2400" b="1" dirty="0" smtClean="0">
                <a:latin typeface="Times New Roman" pitchFamily="18" charset="0"/>
                <a:ea typeface="华文中宋" pitchFamily="2" charset="-122"/>
              </a:rPr>
              <a:t>a</a:t>
            </a:r>
            <a:r>
              <a:rPr kumimoji="1" lang="zh-CN" altLang="en-US" sz="2400" b="1" dirty="0" smtClean="0">
                <a:latin typeface="Times New Roman" pitchFamily="18" charset="0"/>
                <a:ea typeface="华文中宋" pitchFamily="2" charset="-122"/>
              </a:rPr>
              <a:t>点和      点重合，即两条等温线重合</a:t>
            </a:r>
            <a:endParaRPr kumimoji="1" lang="zh-CN" altLang="en-US" sz="2400" b="1" dirty="0">
              <a:latin typeface="Times New Roman" pitchFamily="18" charset="0"/>
              <a:ea typeface="华文中宋" pitchFamily="2" charset="-122"/>
            </a:endParaRPr>
          </a:p>
        </p:txBody>
      </p:sp>
      <p:sp>
        <p:nvSpPr>
          <p:cNvPr id="52" name="Text Box 348"/>
          <p:cNvSpPr txBox="1">
            <a:spLocks noChangeArrowheads="1"/>
          </p:cNvSpPr>
          <p:nvPr/>
        </p:nvSpPr>
        <p:spPr bwMode="auto">
          <a:xfrm>
            <a:off x="3825666" y="3871306"/>
            <a:ext cx="3262432"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对于第一条等温线，有</a:t>
            </a:r>
            <a:endParaRPr kumimoji="1" lang="zh-CN" altLang="en-US" sz="2400" b="1" dirty="0">
              <a:latin typeface="Times New Roman" pitchFamily="18" charset="0"/>
              <a:ea typeface="华文中宋" pitchFamily="2" charset="-122"/>
            </a:endParaRPr>
          </a:p>
        </p:txBody>
      </p:sp>
      <p:graphicFrame>
        <p:nvGraphicFramePr>
          <p:cNvPr id="184334" name="Object 25"/>
          <p:cNvGraphicFramePr>
            <a:graphicFrameLocks noChangeAspect="1"/>
          </p:cNvGraphicFramePr>
          <p:nvPr/>
        </p:nvGraphicFramePr>
        <p:xfrm>
          <a:off x="5979338" y="3141116"/>
          <a:ext cx="1025525" cy="471488"/>
        </p:xfrm>
        <a:graphic>
          <a:graphicData uri="http://schemas.openxmlformats.org/presentationml/2006/ole">
            <mc:AlternateContent xmlns:mc="http://schemas.openxmlformats.org/markup-compatibility/2006">
              <mc:Choice xmlns:v="urn:schemas-microsoft-com:vml" Requires="v">
                <p:oleObj spid="_x0000_s272978" name="Equation" r:id="rId21" imgW="533160" imgH="228600" progId="Equation.DSMT4">
                  <p:embed/>
                </p:oleObj>
              </mc:Choice>
              <mc:Fallback>
                <p:oleObj name="Equation" r:id="rId21" imgW="533160" imgH="2286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79338" y="3141116"/>
                        <a:ext cx="10255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 Box 348"/>
          <p:cNvSpPr txBox="1">
            <a:spLocks noChangeArrowheads="1"/>
          </p:cNvSpPr>
          <p:nvPr/>
        </p:nvSpPr>
        <p:spPr bwMode="auto">
          <a:xfrm>
            <a:off x="583094" y="933379"/>
            <a:ext cx="5298245" cy="461665"/>
          </a:xfrm>
          <a:prstGeom prst="rect">
            <a:avLst/>
          </a:prstGeom>
          <a:solidFill>
            <a:schemeClr val="bg1"/>
          </a:solidFill>
          <a:ln w="9525">
            <a:noFill/>
            <a:miter lim="800000"/>
            <a:headEnd/>
            <a:tailEnd/>
          </a:ln>
        </p:spPr>
        <p:txBody>
          <a:bodyPr wrap="none">
            <a:spAutoFit/>
          </a:bodyPr>
          <a:lstStyle/>
          <a:p>
            <a:pPr>
              <a:spcBef>
                <a:spcPct val="50000"/>
              </a:spcBef>
            </a:pPr>
            <a:r>
              <a:rPr kumimoji="1" lang="zh-CN" altLang="en-US" sz="2400" b="1" dirty="0" smtClean="0">
                <a:latin typeface="Times New Roman" pitchFamily="18" charset="0"/>
                <a:ea typeface="华文中宋" pitchFamily="2" charset="-122"/>
              </a:rPr>
              <a:t>注：一个</a:t>
            </a:r>
            <a:r>
              <a:rPr kumimoji="1" lang="en-US" altLang="zh-CN" sz="2400" b="1" dirty="0" smtClean="0">
                <a:latin typeface="Times New Roman" pitchFamily="18" charset="0"/>
                <a:ea typeface="华文中宋" pitchFamily="2" charset="-122"/>
              </a:rPr>
              <a:t>p-V</a:t>
            </a:r>
            <a:r>
              <a:rPr kumimoji="1" lang="zh-CN" altLang="en-US" sz="2400" b="1" dirty="0" smtClean="0">
                <a:latin typeface="Times New Roman" pitchFamily="18" charset="0"/>
                <a:ea typeface="华文中宋" pitchFamily="2" charset="-122"/>
              </a:rPr>
              <a:t>图表示同一个热力学系统</a:t>
            </a:r>
            <a:endParaRPr kumimoji="1" lang="zh-CN" altLang="en-US" sz="2400" b="1" dirty="0">
              <a:latin typeface="Times New Roman" pitchFamily="18" charset="0"/>
              <a:ea typeface="华文中宋" pitchFamily="2" charset="-122"/>
            </a:endParaRPr>
          </a:p>
        </p:txBody>
      </p:sp>
      <p:graphicFrame>
        <p:nvGraphicFramePr>
          <p:cNvPr id="184335" name="Object 15"/>
          <p:cNvGraphicFramePr>
            <a:graphicFrameLocks noChangeAspect="1"/>
          </p:cNvGraphicFramePr>
          <p:nvPr/>
        </p:nvGraphicFramePr>
        <p:xfrm>
          <a:off x="4213574" y="6171096"/>
          <a:ext cx="319087" cy="365125"/>
        </p:xfrm>
        <a:graphic>
          <a:graphicData uri="http://schemas.openxmlformats.org/presentationml/2006/ole">
            <mc:AlternateContent xmlns:mc="http://schemas.openxmlformats.org/markup-compatibility/2006">
              <mc:Choice xmlns:v="urn:schemas-microsoft-com:vml" Requires="v">
                <p:oleObj spid="_x0000_s272979" name="Equation" r:id="rId23" imgW="164880" imgH="177480" progId="Equation.DSMT4">
                  <p:embed/>
                </p:oleObj>
              </mc:Choice>
              <mc:Fallback>
                <p:oleObj name="Equation" r:id="rId23" imgW="164880" imgH="17748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3574" y="6171096"/>
                        <a:ext cx="319087"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5"/>
          <p:cNvSpPr>
            <a:spLocks noGrp="1" noChangeArrowheads="1"/>
          </p:cNvSpPr>
          <p:nvPr>
            <p:ph type="title" idx="4294967295"/>
          </p:nvPr>
        </p:nvSpPr>
        <p:spPr>
          <a:xfrm>
            <a:off x="555625" y="0"/>
            <a:ext cx="8229600" cy="106363"/>
          </a:xfrm>
        </p:spPr>
        <p:txBody>
          <a:bodyPr/>
          <a:lstStyle/>
          <a:p>
            <a:pPr eaLnBrk="1" hangingPunct="1"/>
            <a:r>
              <a:rPr lang="zh-CN" altLang="en-US" sz="700" smtClean="0">
                <a:solidFill>
                  <a:schemeClr val="bg1"/>
                </a:solidFill>
              </a:rPr>
              <a:t>续</a:t>
            </a:r>
          </a:p>
        </p:txBody>
      </p:sp>
      <p:sp>
        <p:nvSpPr>
          <p:cNvPr id="16387" name="Rectangle 5" descr="水滴"/>
          <p:cNvSpPr>
            <a:spLocks noChangeArrowheads="1"/>
          </p:cNvSpPr>
          <p:nvPr/>
        </p:nvSpPr>
        <p:spPr bwMode="auto">
          <a:xfrm>
            <a:off x="0" y="6670675"/>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6388" name="Rectangle 6" descr="水滴"/>
          <p:cNvSpPr>
            <a:spLocks noChangeArrowheads="1"/>
          </p:cNvSpPr>
          <p:nvPr/>
        </p:nvSpPr>
        <p:spPr bwMode="auto">
          <a:xfrm>
            <a:off x="0" y="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0487" name="Freeform 7"/>
          <p:cNvSpPr>
            <a:spLocks/>
          </p:cNvSpPr>
          <p:nvPr/>
        </p:nvSpPr>
        <p:spPr bwMode="auto">
          <a:xfrm>
            <a:off x="6081713" y="1449388"/>
            <a:ext cx="1746250" cy="2152650"/>
          </a:xfrm>
          <a:custGeom>
            <a:avLst/>
            <a:gdLst>
              <a:gd name="T0" fmla="*/ 0 w 1100"/>
              <a:gd name="T1" fmla="*/ 0 h 1356"/>
              <a:gd name="T2" fmla="*/ 2147483647 w 1100"/>
              <a:gd name="T3" fmla="*/ 0 h 1356"/>
              <a:gd name="T4" fmla="*/ 2147483647 w 1100"/>
              <a:gd name="T5" fmla="*/ 2147483647 h 1356"/>
              <a:gd name="T6" fmla="*/ 2147483647 w 1100"/>
              <a:gd name="T7" fmla="*/ 2147483647 h 1356"/>
              <a:gd name="T8" fmla="*/ 2147483647 w 1100"/>
              <a:gd name="T9" fmla="*/ 2147483647 h 1356"/>
              <a:gd name="T10" fmla="*/ 2147483647 w 1100"/>
              <a:gd name="T11" fmla="*/ 2147483647 h 1356"/>
              <a:gd name="T12" fmla="*/ 2147483647 w 1100"/>
              <a:gd name="T13" fmla="*/ 2147483647 h 1356"/>
              <a:gd name="T14" fmla="*/ 2147483647 w 1100"/>
              <a:gd name="T15" fmla="*/ 2147483647 h 1356"/>
              <a:gd name="T16" fmla="*/ 2147483647 w 1100"/>
              <a:gd name="T17" fmla="*/ 2147483647 h 1356"/>
              <a:gd name="T18" fmla="*/ 2147483647 w 1100"/>
              <a:gd name="T19" fmla="*/ 2147483647 h 1356"/>
              <a:gd name="T20" fmla="*/ 2147483647 w 1100"/>
              <a:gd name="T21" fmla="*/ 2147483647 h 1356"/>
              <a:gd name="T22" fmla="*/ 2147483647 w 1100"/>
              <a:gd name="T23" fmla="*/ 2147483647 h 1356"/>
              <a:gd name="T24" fmla="*/ 2147483647 w 1100"/>
              <a:gd name="T25" fmla="*/ 2147483647 h 1356"/>
              <a:gd name="T26" fmla="*/ 2147483647 w 1100"/>
              <a:gd name="T27" fmla="*/ 2147483647 h 1356"/>
              <a:gd name="T28" fmla="*/ 2147483647 w 1100"/>
              <a:gd name="T29" fmla="*/ 2147483647 h 1356"/>
              <a:gd name="T30" fmla="*/ 0 w 1100"/>
              <a:gd name="T31" fmla="*/ 0 h 13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0"/>
              <a:gd name="T49" fmla="*/ 0 h 1356"/>
              <a:gd name="T50" fmla="*/ 1100 w 1100"/>
              <a:gd name="T51" fmla="*/ 1356 h 13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0" h="1356">
                <a:moveTo>
                  <a:pt x="0" y="0"/>
                </a:moveTo>
                <a:lnTo>
                  <a:pt x="84" y="0"/>
                </a:lnTo>
                <a:lnTo>
                  <a:pt x="176" y="12"/>
                </a:lnTo>
                <a:lnTo>
                  <a:pt x="308" y="36"/>
                </a:lnTo>
                <a:lnTo>
                  <a:pt x="460" y="84"/>
                </a:lnTo>
                <a:lnTo>
                  <a:pt x="592" y="148"/>
                </a:lnTo>
                <a:lnTo>
                  <a:pt x="716" y="232"/>
                </a:lnTo>
                <a:lnTo>
                  <a:pt x="820" y="316"/>
                </a:lnTo>
                <a:lnTo>
                  <a:pt x="928" y="440"/>
                </a:lnTo>
                <a:lnTo>
                  <a:pt x="1016" y="596"/>
                </a:lnTo>
                <a:lnTo>
                  <a:pt x="1060" y="704"/>
                </a:lnTo>
                <a:lnTo>
                  <a:pt x="1100" y="864"/>
                </a:lnTo>
                <a:lnTo>
                  <a:pt x="1100" y="948"/>
                </a:lnTo>
                <a:lnTo>
                  <a:pt x="1100" y="1356"/>
                </a:lnTo>
                <a:lnTo>
                  <a:pt x="4" y="1356"/>
                </a:lnTo>
                <a:lnTo>
                  <a:pt x="0" y="0"/>
                </a:lnTo>
                <a:close/>
              </a:path>
            </a:pathLst>
          </a:custGeom>
          <a:solidFill>
            <a:srgbClr val="FFCCCC"/>
          </a:solidFill>
          <a:ln w="9525">
            <a:noFill/>
            <a:round/>
            <a:headEnd/>
            <a:tailEnd/>
          </a:ln>
        </p:spPr>
        <p:txBody>
          <a:bodyPr/>
          <a:lstStyle/>
          <a:p>
            <a:endParaRPr lang="zh-CN" altLang="en-US"/>
          </a:p>
        </p:txBody>
      </p:sp>
      <p:sp>
        <p:nvSpPr>
          <p:cNvPr id="20488" name="Freeform 8" descr="浅色竖线"/>
          <p:cNvSpPr>
            <a:spLocks/>
          </p:cNvSpPr>
          <p:nvPr/>
        </p:nvSpPr>
        <p:spPr bwMode="auto">
          <a:xfrm>
            <a:off x="6088063" y="1430338"/>
            <a:ext cx="1752600" cy="2171700"/>
          </a:xfrm>
          <a:custGeom>
            <a:avLst/>
            <a:gdLst>
              <a:gd name="T0" fmla="*/ 2147483647 w 1104"/>
              <a:gd name="T1" fmla="*/ 0 h 1368"/>
              <a:gd name="T2" fmla="*/ 2147483647 w 1104"/>
              <a:gd name="T3" fmla="*/ 2147483647 h 1368"/>
              <a:gd name="T4" fmla="*/ 2147483647 w 1104"/>
              <a:gd name="T5" fmla="*/ 2147483647 h 1368"/>
              <a:gd name="T6" fmla="*/ 2147483647 w 1104"/>
              <a:gd name="T7" fmla="*/ 2147483647 h 1368"/>
              <a:gd name="T8" fmla="*/ 2147483647 w 1104"/>
              <a:gd name="T9" fmla="*/ 2147483647 h 1368"/>
              <a:gd name="T10" fmla="*/ 2147483647 w 1104"/>
              <a:gd name="T11" fmla="*/ 2147483647 h 1368"/>
              <a:gd name="T12" fmla="*/ 2147483647 w 1104"/>
              <a:gd name="T13" fmla="*/ 2147483647 h 1368"/>
              <a:gd name="T14" fmla="*/ 2147483647 w 1104"/>
              <a:gd name="T15" fmla="*/ 2147483647 h 1368"/>
              <a:gd name="T16" fmla="*/ 2147483647 w 1104"/>
              <a:gd name="T17" fmla="*/ 2147483647 h 1368"/>
              <a:gd name="T18" fmla="*/ 2147483647 w 1104"/>
              <a:gd name="T19" fmla="*/ 2147483647 h 1368"/>
              <a:gd name="T20" fmla="*/ 2147483647 w 1104"/>
              <a:gd name="T21" fmla="*/ 2147483647 h 1368"/>
              <a:gd name="T22" fmla="*/ 2147483647 w 1104"/>
              <a:gd name="T23" fmla="*/ 2147483647 h 1368"/>
              <a:gd name="T24" fmla="*/ 0 w 1104"/>
              <a:gd name="T25" fmla="*/ 2147483647 h 1368"/>
              <a:gd name="T26" fmla="*/ 2147483647 w 1104"/>
              <a:gd name="T27" fmla="*/ 0 h 13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1368"/>
              <a:gd name="T44" fmla="*/ 1104 w 1104"/>
              <a:gd name="T45" fmla="*/ 1368 h 13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1368">
                <a:moveTo>
                  <a:pt x="8" y="0"/>
                </a:moveTo>
                <a:lnTo>
                  <a:pt x="12" y="80"/>
                </a:lnTo>
                <a:lnTo>
                  <a:pt x="36" y="220"/>
                </a:lnTo>
                <a:lnTo>
                  <a:pt x="108" y="416"/>
                </a:lnTo>
                <a:lnTo>
                  <a:pt x="220" y="572"/>
                </a:lnTo>
                <a:lnTo>
                  <a:pt x="372" y="716"/>
                </a:lnTo>
                <a:lnTo>
                  <a:pt x="464" y="776"/>
                </a:lnTo>
                <a:lnTo>
                  <a:pt x="636" y="868"/>
                </a:lnTo>
                <a:lnTo>
                  <a:pt x="840" y="932"/>
                </a:lnTo>
                <a:lnTo>
                  <a:pt x="1012" y="960"/>
                </a:lnTo>
                <a:lnTo>
                  <a:pt x="1104" y="960"/>
                </a:lnTo>
                <a:lnTo>
                  <a:pt x="1104" y="1368"/>
                </a:lnTo>
                <a:lnTo>
                  <a:pt x="0" y="1368"/>
                </a:lnTo>
                <a:lnTo>
                  <a:pt x="8" y="0"/>
                </a:lnTo>
                <a:close/>
              </a:path>
            </a:pathLst>
          </a:custGeom>
          <a:pattFill prst="ltVert">
            <a:fgClr>
              <a:srgbClr val="FF33CC"/>
            </a:fgClr>
            <a:bgClr>
              <a:srgbClr val="FFCCCC"/>
            </a:bgClr>
          </a:pattFill>
          <a:ln w="9525">
            <a:noFill/>
            <a:round/>
            <a:headEnd/>
            <a:tailEnd/>
          </a:ln>
        </p:spPr>
        <p:txBody>
          <a:bodyPr/>
          <a:lstStyle/>
          <a:p>
            <a:endParaRPr lang="zh-CN" altLang="en-US"/>
          </a:p>
        </p:txBody>
      </p:sp>
      <p:sp>
        <p:nvSpPr>
          <p:cNvPr id="20489" name="WordArt 9"/>
          <p:cNvSpPr>
            <a:spLocks noChangeArrowheads="1" noChangeShapeType="1" noTextEdit="1"/>
          </p:cNvSpPr>
          <p:nvPr/>
        </p:nvSpPr>
        <p:spPr bwMode="auto">
          <a:xfrm>
            <a:off x="6656388" y="2293938"/>
            <a:ext cx="558800" cy="465137"/>
          </a:xfrm>
          <a:prstGeom prst="rect">
            <a:avLst/>
          </a:prstGeom>
        </p:spPr>
        <p:txBody>
          <a:bodyPr wrap="none" fromWordArt="1">
            <a:prstTxWarp prst="textPlain">
              <a:avLst>
                <a:gd name="adj" fmla="val 63361"/>
              </a:avLst>
            </a:prstTxWarp>
          </a:bodyPr>
          <a:lstStyle/>
          <a:p>
            <a:pPr algn="ctr"/>
            <a:r>
              <a:rPr lang="en-US" altLang="zh-CN" sz="3600" i="1" kern="10">
                <a:ln w="9525">
                  <a:solidFill>
                    <a:srgbClr val="CC0000"/>
                  </a:solidFill>
                  <a:round/>
                  <a:headEnd/>
                  <a:tailEnd/>
                </a:ln>
                <a:solidFill>
                  <a:srgbClr val="CC0000"/>
                </a:solidFill>
                <a:latin typeface="宋体"/>
                <a:ea typeface="宋体"/>
              </a:rPr>
              <a:t>A</a:t>
            </a:r>
            <a:endParaRPr lang="zh-CN" altLang="en-US" sz="3600" i="1" kern="10">
              <a:ln w="9525">
                <a:solidFill>
                  <a:srgbClr val="CC0000"/>
                </a:solidFill>
                <a:round/>
                <a:headEnd/>
                <a:tailEnd/>
              </a:ln>
              <a:solidFill>
                <a:srgbClr val="CC0000"/>
              </a:solidFill>
              <a:latin typeface="宋体"/>
              <a:ea typeface="宋体"/>
            </a:endParaRPr>
          </a:p>
        </p:txBody>
      </p:sp>
      <p:grpSp>
        <p:nvGrpSpPr>
          <p:cNvPr id="2" name="Group 11"/>
          <p:cNvGrpSpPr>
            <a:grpSpLocks/>
          </p:cNvGrpSpPr>
          <p:nvPr/>
        </p:nvGrpSpPr>
        <p:grpSpPr bwMode="auto">
          <a:xfrm>
            <a:off x="8226425" y="568325"/>
            <a:ext cx="549275" cy="2482850"/>
            <a:chOff x="5120" y="1827"/>
            <a:chExt cx="346" cy="1564"/>
          </a:xfrm>
        </p:grpSpPr>
        <p:sp>
          <p:nvSpPr>
            <p:cNvPr id="16482" name="Text Box 12"/>
            <p:cNvSpPr txBox="1">
              <a:spLocks noChangeArrowheads="1"/>
            </p:cNvSpPr>
            <p:nvPr/>
          </p:nvSpPr>
          <p:spPr bwMode="auto">
            <a:xfrm>
              <a:off x="5120" y="2000"/>
              <a:ext cx="346" cy="1391"/>
            </a:xfrm>
            <a:prstGeom prst="rect">
              <a:avLst/>
            </a:prstGeom>
            <a:noFill/>
            <a:ln w="9525">
              <a:noFill/>
              <a:miter lim="800000"/>
              <a:headEnd/>
              <a:tailEnd/>
            </a:ln>
          </p:spPr>
          <p:txBody>
            <a:bodyPr vert="eaVert">
              <a:spAutoFit/>
            </a:bodyPr>
            <a:lstStyle/>
            <a:p>
              <a:pPr>
                <a:spcBef>
                  <a:spcPct val="50000"/>
                </a:spcBef>
              </a:pPr>
              <a:r>
                <a:rPr kumimoji="1" lang="zh-CN" altLang="en-US" sz="2400" b="1" dirty="0">
                  <a:solidFill>
                    <a:srgbClr val="CC0000"/>
                  </a:solidFill>
                  <a:latin typeface="Times New Roman" pitchFamily="18" charset="0"/>
                  <a:ea typeface="华文中宋" pitchFamily="2" charset="-122"/>
                </a:rPr>
                <a:t>与过程有关</a:t>
              </a:r>
            </a:p>
          </p:txBody>
        </p:sp>
        <p:sp>
          <p:nvSpPr>
            <p:cNvPr id="16483" name="WordArt 13"/>
            <p:cNvSpPr>
              <a:spLocks noChangeArrowheads="1" noChangeShapeType="1" noTextEdit="1"/>
            </p:cNvSpPr>
            <p:nvPr/>
          </p:nvSpPr>
          <p:spPr bwMode="auto">
            <a:xfrm>
              <a:off x="5129" y="1827"/>
              <a:ext cx="233" cy="152"/>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grpSp>
        <p:nvGrpSpPr>
          <p:cNvPr id="3" name="Group 14"/>
          <p:cNvGrpSpPr>
            <a:grpSpLocks/>
          </p:cNvGrpSpPr>
          <p:nvPr/>
        </p:nvGrpSpPr>
        <p:grpSpPr bwMode="auto">
          <a:xfrm>
            <a:off x="5245100" y="1028700"/>
            <a:ext cx="3673475" cy="2909888"/>
            <a:chOff x="3221" y="2139"/>
            <a:chExt cx="2314" cy="1833"/>
          </a:xfrm>
        </p:grpSpPr>
        <p:sp>
          <p:nvSpPr>
            <p:cNvPr id="16477" name="Line 15"/>
            <p:cNvSpPr>
              <a:spLocks noChangeShapeType="1"/>
            </p:cNvSpPr>
            <p:nvPr/>
          </p:nvSpPr>
          <p:spPr bwMode="auto">
            <a:xfrm flipV="1">
              <a:off x="3304" y="2152"/>
              <a:ext cx="0" cy="1620"/>
            </a:xfrm>
            <a:prstGeom prst="line">
              <a:avLst/>
            </a:prstGeom>
            <a:noFill/>
            <a:ln w="28575">
              <a:solidFill>
                <a:schemeClr val="tx1"/>
              </a:solidFill>
              <a:round/>
              <a:headEnd/>
              <a:tailEnd type="triangle" w="sm" len="lg"/>
            </a:ln>
          </p:spPr>
          <p:txBody>
            <a:bodyPr/>
            <a:lstStyle/>
            <a:p>
              <a:endParaRPr lang="zh-CN" altLang="en-US"/>
            </a:p>
          </p:txBody>
        </p:sp>
        <p:sp>
          <p:nvSpPr>
            <p:cNvPr id="16478" name="Line 16"/>
            <p:cNvSpPr>
              <a:spLocks noChangeShapeType="1"/>
            </p:cNvSpPr>
            <p:nvPr/>
          </p:nvSpPr>
          <p:spPr bwMode="auto">
            <a:xfrm>
              <a:off x="3304" y="3760"/>
              <a:ext cx="1967" cy="0"/>
            </a:xfrm>
            <a:prstGeom prst="line">
              <a:avLst/>
            </a:prstGeom>
            <a:noFill/>
            <a:ln w="28575">
              <a:solidFill>
                <a:schemeClr val="tx1"/>
              </a:solidFill>
              <a:round/>
              <a:headEnd/>
              <a:tailEnd type="triangle" w="sm" len="lg"/>
            </a:ln>
          </p:spPr>
          <p:txBody>
            <a:bodyPr/>
            <a:lstStyle/>
            <a:p>
              <a:endParaRPr lang="zh-CN" altLang="en-US"/>
            </a:p>
          </p:txBody>
        </p:sp>
        <p:sp>
          <p:nvSpPr>
            <p:cNvPr id="16479" name="WordArt 17"/>
            <p:cNvSpPr>
              <a:spLocks noChangeArrowheads="1" noChangeShapeType="1" noTextEdit="1"/>
            </p:cNvSpPr>
            <p:nvPr/>
          </p:nvSpPr>
          <p:spPr bwMode="auto">
            <a:xfrm>
              <a:off x="3221" y="3828"/>
              <a:ext cx="130" cy="144"/>
            </a:xfrm>
            <a:prstGeom prst="rect">
              <a:avLst/>
            </a:prstGeom>
          </p:spPr>
          <p:txBody>
            <a:bodyPr wrap="none" fromWordArt="1">
              <a:prstTxWarp prst="textPlain">
                <a:avLst>
                  <a:gd name="adj" fmla="val 60185"/>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16480" name="WordArt 18"/>
            <p:cNvSpPr>
              <a:spLocks noChangeArrowheads="1" noChangeShapeType="1" noTextEdit="1"/>
            </p:cNvSpPr>
            <p:nvPr/>
          </p:nvSpPr>
          <p:spPr bwMode="auto">
            <a:xfrm>
              <a:off x="3356" y="2139"/>
              <a:ext cx="137"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6481" name="WordArt 19"/>
            <p:cNvSpPr>
              <a:spLocks noChangeArrowheads="1" noChangeShapeType="1" noTextEdit="1"/>
            </p:cNvSpPr>
            <p:nvPr/>
          </p:nvSpPr>
          <p:spPr bwMode="auto">
            <a:xfrm>
              <a:off x="5352" y="3737"/>
              <a:ext cx="183" cy="15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4" name="Group 67"/>
          <p:cNvGrpSpPr>
            <a:grpSpLocks/>
          </p:cNvGrpSpPr>
          <p:nvPr/>
        </p:nvGrpSpPr>
        <p:grpSpPr bwMode="auto">
          <a:xfrm>
            <a:off x="706438" y="5644316"/>
            <a:ext cx="7818437" cy="923925"/>
            <a:chOff x="258" y="2900"/>
            <a:chExt cx="4925" cy="582"/>
          </a:xfrm>
        </p:grpSpPr>
        <p:sp>
          <p:nvSpPr>
            <p:cNvPr id="16473" name="Text Box 68"/>
            <p:cNvSpPr txBox="1">
              <a:spLocks noChangeArrowheads="1"/>
            </p:cNvSpPr>
            <p:nvPr/>
          </p:nvSpPr>
          <p:spPr bwMode="auto">
            <a:xfrm>
              <a:off x="888" y="2900"/>
              <a:ext cx="2945" cy="288"/>
            </a:xfrm>
            <a:prstGeom prst="rect">
              <a:avLst/>
            </a:prstGeom>
            <a:noFill/>
            <a:ln w="9525">
              <a:noFill/>
              <a:miter lim="800000"/>
              <a:headEnd/>
              <a:tailEnd/>
            </a:ln>
          </p:spPr>
          <p:txBody>
            <a:bodyPr>
              <a:spAutoFit/>
            </a:bodyPr>
            <a:lstStyle/>
            <a:p>
              <a:pPr>
                <a:spcBef>
                  <a:spcPct val="50000"/>
                </a:spcBef>
              </a:pPr>
              <a:r>
                <a:rPr kumimoji="1" lang="zh-CN" altLang="en-US" sz="2400" b="1" dirty="0">
                  <a:latin typeface="Times New Roman" pitchFamily="18" charset="0"/>
                  <a:ea typeface="华文中宋" pitchFamily="2" charset="-122"/>
                </a:rPr>
                <a:t>系统的宏观有序机械运动与</a:t>
              </a:r>
            </a:p>
          </p:txBody>
        </p:sp>
        <p:sp>
          <p:nvSpPr>
            <p:cNvPr id="16474" name="Text Box 69"/>
            <p:cNvSpPr txBox="1">
              <a:spLocks noChangeArrowheads="1"/>
            </p:cNvSpPr>
            <p:nvPr/>
          </p:nvSpPr>
          <p:spPr bwMode="auto">
            <a:xfrm>
              <a:off x="914" y="3194"/>
              <a:ext cx="2831"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系统内大量分子无规热运动</a:t>
              </a:r>
            </a:p>
          </p:txBody>
        </p:sp>
        <p:sp>
          <p:nvSpPr>
            <p:cNvPr id="16475" name="Text Box 70"/>
            <p:cNvSpPr txBox="1">
              <a:spLocks noChangeArrowheads="1"/>
            </p:cNvSpPr>
            <p:nvPr/>
          </p:nvSpPr>
          <p:spPr bwMode="auto">
            <a:xfrm>
              <a:off x="3338" y="3043"/>
              <a:ext cx="184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的相互转化过程。</a:t>
              </a:r>
              <a:endParaRPr kumimoji="1" lang="zh-CN" altLang="en-US" sz="2400">
                <a:latin typeface="Times New Roman" pitchFamily="18" charset="0"/>
              </a:endParaRPr>
            </a:p>
          </p:txBody>
        </p:sp>
        <p:sp>
          <p:nvSpPr>
            <p:cNvPr id="16476" name="Text Box 71"/>
            <p:cNvSpPr txBox="1">
              <a:spLocks noChangeArrowheads="1"/>
            </p:cNvSpPr>
            <p:nvPr/>
          </p:nvSpPr>
          <p:spPr bwMode="auto">
            <a:xfrm>
              <a:off x="258" y="3068"/>
              <a:ext cx="111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做功是</a:t>
              </a:r>
            </a:p>
          </p:txBody>
        </p:sp>
      </p:grpSp>
      <p:grpSp>
        <p:nvGrpSpPr>
          <p:cNvPr id="5" name="Group 81"/>
          <p:cNvGrpSpPr>
            <a:grpSpLocks/>
          </p:cNvGrpSpPr>
          <p:nvPr/>
        </p:nvGrpSpPr>
        <p:grpSpPr bwMode="auto">
          <a:xfrm>
            <a:off x="6097588" y="1428750"/>
            <a:ext cx="1744662" cy="1522413"/>
            <a:chOff x="3841" y="900"/>
            <a:chExt cx="1099" cy="959"/>
          </a:xfrm>
        </p:grpSpPr>
        <p:grpSp>
          <p:nvGrpSpPr>
            <p:cNvPr id="16469" name="Group 82"/>
            <p:cNvGrpSpPr>
              <a:grpSpLocks/>
            </p:cNvGrpSpPr>
            <p:nvPr/>
          </p:nvGrpSpPr>
          <p:grpSpPr bwMode="auto">
            <a:xfrm>
              <a:off x="3841" y="900"/>
              <a:ext cx="1099" cy="959"/>
              <a:chOff x="3758" y="2391"/>
              <a:chExt cx="1099" cy="959"/>
            </a:xfrm>
          </p:grpSpPr>
          <p:sp>
            <p:nvSpPr>
              <p:cNvPr id="16471" name="Arc 83"/>
              <p:cNvSpPr>
                <a:spLocks/>
              </p:cNvSpPr>
              <p:nvPr/>
            </p:nvSpPr>
            <p:spPr bwMode="auto">
              <a:xfrm flipH="1" flipV="1">
                <a:off x="3758" y="2391"/>
                <a:ext cx="1099" cy="9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00"/>
                </a:solidFill>
                <a:round/>
                <a:headEnd/>
                <a:tailEnd/>
              </a:ln>
            </p:spPr>
            <p:txBody>
              <a:bodyPr wrap="none" anchor="ctr"/>
              <a:lstStyle/>
              <a:p>
                <a:endParaRPr lang="zh-CN" altLang="en-US"/>
              </a:p>
            </p:txBody>
          </p:sp>
          <p:sp>
            <p:nvSpPr>
              <p:cNvPr id="16472" name="Line 84"/>
              <p:cNvSpPr>
                <a:spLocks noChangeShapeType="1"/>
              </p:cNvSpPr>
              <p:nvPr/>
            </p:nvSpPr>
            <p:spPr bwMode="auto">
              <a:xfrm>
                <a:off x="4089" y="3075"/>
                <a:ext cx="105" cy="81"/>
              </a:xfrm>
              <a:prstGeom prst="line">
                <a:avLst/>
              </a:prstGeom>
              <a:noFill/>
              <a:ln w="28575">
                <a:solidFill>
                  <a:srgbClr val="CC0000"/>
                </a:solidFill>
                <a:round/>
                <a:headEnd/>
                <a:tailEnd type="triangle" w="med" len="lg"/>
              </a:ln>
            </p:spPr>
            <p:txBody>
              <a:bodyPr/>
              <a:lstStyle/>
              <a:p>
                <a:endParaRPr lang="zh-CN" altLang="en-US"/>
              </a:p>
            </p:txBody>
          </p:sp>
        </p:grpSp>
        <p:sp>
          <p:nvSpPr>
            <p:cNvPr id="16470" name="WordArt 85"/>
            <p:cNvSpPr>
              <a:spLocks noChangeArrowheads="1" noChangeShapeType="1" noTextEdit="1"/>
            </p:cNvSpPr>
            <p:nvPr/>
          </p:nvSpPr>
          <p:spPr bwMode="auto">
            <a:xfrm>
              <a:off x="4124" y="1693"/>
              <a:ext cx="92" cy="116"/>
            </a:xfrm>
            <a:prstGeom prst="rect">
              <a:avLst/>
            </a:prstGeom>
          </p:spPr>
          <p:txBody>
            <a:bodyPr wrap="none" fromWordArt="1">
              <a:prstTxWarp prst="textPlain">
                <a:avLst>
                  <a:gd name="adj" fmla="val 50000"/>
                </a:avLst>
              </a:prstTxWarp>
            </a:bodyPr>
            <a:lstStyle/>
            <a:p>
              <a:pPr algn="ctr"/>
              <a:r>
                <a:rPr lang="en-US" altLang="zh-CN" sz="1200" i="1" kern="10" dirty="0">
                  <a:ln w="9525">
                    <a:solidFill>
                      <a:schemeClr val="tx1"/>
                    </a:solidFill>
                    <a:round/>
                    <a:headEnd/>
                    <a:tailEnd/>
                  </a:ln>
                  <a:latin typeface="Times New Roman"/>
                  <a:cs typeface="Times New Roman"/>
                </a:rPr>
                <a:t>c</a:t>
              </a:r>
              <a:endParaRPr lang="zh-CN" altLang="en-US" sz="1200" i="1" kern="10" dirty="0">
                <a:ln w="9525">
                  <a:solidFill>
                    <a:schemeClr val="tx1"/>
                  </a:solidFill>
                  <a:round/>
                  <a:headEnd/>
                  <a:tailEnd/>
                </a:ln>
                <a:latin typeface="Times New Roman"/>
                <a:cs typeface="Times New Roman"/>
              </a:endParaRPr>
            </a:p>
          </p:txBody>
        </p:sp>
      </p:grpSp>
      <p:grpSp>
        <p:nvGrpSpPr>
          <p:cNvPr id="7" name="Group 86"/>
          <p:cNvGrpSpPr>
            <a:grpSpLocks/>
          </p:cNvGrpSpPr>
          <p:nvPr/>
        </p:nvGrpSpPr>
        <p:grpSpPr bwMode="auto">
          <a:xfrm>
            <a:off x="6083300" y="1385888"/>
            <a:ext cx="1744663" cy="1582737"/>
            <a:chOff x="3749" y="2364"/>
            <a:chExt cx="1099" cy="997"/>
          </a:xfrm>
        </p:grpSpPr>
        <p:grpSp>
          <p:nvGrpSpPr>
            <p:cNvPr id="16465" name="Group 87"/>
            <p:cNvGrpSpPr>
              <a:grpSpLocks/>
            </p:cNvGrpSpPr>
            <p:nvPr/>
          </p:nvGrpSpPr>
          <p:grpSpPr bwMode="auto">
            <a:xfrm>
              <a:off x="3749" y="2402"/>
              <a:ext cx="1099" cy="959"/>
              <a:chOff x="3749" y="2402"/>
              <a:chExt cx="1099" cy="959"/>
            </a:xfrm>
          </p:grpSpPr>
          <p:sp>
            <p:nvSpPr>
              <p:cNvPr id="16467" name="Arc 88"/>
              <p:cNvSpPr>
                <a:spLocks/>
              </p:cNvSpPr>
              <p:nvPr/>
            </p:nvSpPr>
            <p:spPr bwMode="auto">
              <a:xfrm>
                <a:off x="3749" y="2402"/>
                <a:ext cx="1099" cy="9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00"/>
                </a:solidFill>
                <a:round/>
                <a:headEnd/>
                <a:tailEnd/>
              </a:ln>
            </p:spPr>
            <p:txBody>
              <a:bodyPr wrap="none" anchor="ctr"/>
              <a:lstStyle/>
              <a:p>
                <a:endParaRPr lang="zh-CN" altLang="en-US"/>
              </a:p>
            </p:txBody>
          </p:sp>
          <p:sp>
            <p:nvSpPr>
              <p:cNvPr id="16468" name="Line 89"/>
              <p:cNvSpPr>
                <a:spLocks noChangeShapeType="1"/>
              </p:cNvSpPr>
              <p:nvPr/>
            </p:nvSpPr>
            <p:spPr bwMode="auto">
              <a:xfrm>
                <a:off x="4419" y="2612"/>
                <a:ext cx="105" cy="81"/>
              </a:xfrm>
              <a:prstGeom prst="line">
                <a:avLst/>
              </a:prstGeom>
              <a:noFill/>
              <a:ln w="28575">
                <a:solidFill>
                  <a:srgbClr val="CC0000"/>
                </a:solidFill>
                <a:round/>
                <a:headEnd/>
                <a:tailEnd type="triangle" w="med" len="lg"/>
              </a:ln>
            </p:spPr>
            <p:txBody>
              <a:bodyPr/>
              <a:lstStyle/>
              <a:p>
                <a:endParaRPr lang="zh-CN" altLang="en-US"/>
              </a:p>
            </p:txBody>
          </p:sp>
        </p:grpSp>
        <p:sp>
          <p:nvSpPr>
            <p:cNvPr id="16466" name="WordArt 90"/>
            <p:cNvSpPr>
              <a:spLocks noChangeArrowheads="1" noChangeShapeType="1" noTextEdit="1"/>
            </p:cNvSpPr>
            <p:nvPr/>
          </p:nvSpPr>
          <p:spPr bwMode="auto">
            <a:xfrm>
              <a:off x="4442" y="2364"/>
              <a:ext cx="124" cy="15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grpSp>
      <p:sp>
        <p:nvSpPr>
          <p:cNvPr id="16397" name="WordArt 10"/>
          <p:cNvSpPr>
            <a:spLocks noChangeArrowheads="1" noChangeShapeType="1" noTextEdit="1"/>
          </p:cNvSpPr>
          <p:nvPr/>
        </p:nvSpPr>
        <p:spPr bwMode="auto">
          <a:xfrm>
            <a:off x="6500813" y="3033713"/>
            <a:ext cx="403225" cy="295275"/>
          </a:xfrm>
          <a:prstGeom prst="rect">
            <a:avLst/>
          </a:prstGeom>
        </p:spPr>
        <p:txBody>
          <a:bodyPr wrap="none" fromWordArt="1">
            <a:prstTxWarp prst="textPlain">
              <a:avLst>
                <a:gd name="adj" fmla="val 63361"/>
              </a:avLst>
            </a:prstTxWarp>
          </a:bodyPr>
          <a:lstStyle/>
          <a:p>
            <a:pPr algn="ctr"/>
            <a:r>
              <a:rPr lang="en-US" altLang="zh-CN" sz="3600" i="1" kern="10" dirty="0">
                <a:ln w="9525">
                  <a:solidFill>
                    <a:srgbClr val="FF33CC"/>
                  </a:solidFill>
                  <a:round/>
                  <a:headEnd/>
                  <a:tailEnd/>
                </a:ln>
                <a:solidFill>
                  <a:srgbClr val="FF33CC"/>
                </a:solidFill>
                <a:latin typeface="宋体"/>
                <a:ea typeface="宋体"/>
              </a:rPr>
              <a:t>A</a:t>
            </a:r>
            <a:endParaRPr lang="zh-CN" altLang="en-US" sz="3600" i="1" kern="10" dirty="0">
              <a:ln w="9525">
                <a:solidFill>
                  <a:srgbClr val="FF33CC"/>
                </a:solidFill>
                <a:round/>
                <a:headEnd/>
                <a:tailEnd/>
              </a:ln>
              <a:solidFill>
                <a:srgbClr val="FF33CC"/>
              </a:solidFill>
              <a:latin typeface="宋体"/>
              <a:ea typeface="宋体"/>
            </a:endParaRPr>
          </a:p>
        </p:txBody>
      </p:sp>
      <p:grpSp>
        <p:nvGrpSpPr>
          <p:cNvPr id="16398" name="Group 111"/>
          <p:cNvGrpSpPr>
            <a:grpSpLocks/>
          </p:cNvGrpSpPr>
          <p:nvPr/>
        </p:nvGrpSpPr>
        <p:grpSpPr bwMode="auto">
          <a:xfrm>
            <a:off x="795338" y="3154363"/>
            <a:ext cx="3968750" cy="1081087"/>
            <a:chOff x="501" y="1795"/>
            <a:chExt cx="2500" cy="681"/>
          </a:xfrm>
        </p:grpSpPr>
        <p:sp>
          <p:nvSpPr>
            <p:cNvPr id="16458" name="Text Box 21"/>
            <p:cNvSpPr txBox="1">
              <a:spLocks noChangeArrowheads="1"/>
            </p:cNvSpPr>
            <p:nvPr/>
          </p:nvSpPr>
          <p:spPr bwMode="auto">
            <a:xfrm>
              <a:off x="501" y="1795"/>
              <a:ext cx="2035" cy="327"/>
            </a:xfrm>
            <a:prstGeom prst="rect">
              <a:avLst/>
            </a:prstGeom>
            <a:noFill/>
            <a:ln w="9525">
              <a:noFill/>
              <a:miter lim="800000"/>
              <a:headEnd/>
              <a:tailEnd/>
            </a:ln>
          </p:spPr>
          <p:txBody>
            <a:bodyPr>
              <a:spAutoFit/>
            </a:bodyPr>
            <a:lstStyle/>
            <a:p>
              <a:pPr>
                <a:spcBef>
                  <a:spcPct val="50000"/>
                </a:spcBef>
              </a:pPr>
              <a:r>
                <a:rPr kumimoji="1" lang="zh-CN" altLang="en-US" sz="2800" b="1" dirty="0">
                  <a:latin typeface="华文中宋" pitchFamily="2" charset="-122"/>
                  <a:ea typeface="华文中宋" pitchFamily="2" charset="-122"/>
                </a:rPr>
                <a:t>沿 </a:t>
              </a:r>
              <a:r>
                <a:rPr kumimoji="1" lang="en-US" altLang="zh-CN" sz="2800" b="1" i="1" dirty="0">
                  <a:latin typeface="Times New Roman" pitchFamily="18" charset="0"/>
                  <a:ea typeface="华文中宋" pitchFamily="2" charset="-122"/>
                </a:rPr>
                <a:t>a c b</a:t>
              </a:r>
              <a:r>
                <a:rPr kumimoji="1" lang="en-US" altLang="zh-CN" sz="2800" b="1" i="1" dirty="0">
                  <a:latin typeface="华文中宋" pitchFamily="2" charset="-122"/>
                  <a:ea typeface="华文中宋" pitchFamily="2" charset="-122"/>
                </a:rPr>
                <a:t> </a:t>
              </a:r>
              <a:r>
                <a:rPr kumimoji="1" lang="zh-CN" altLang="en-US" sz="2800" b="1" dirty="0">
                  <a:latin typeface="华文中宋" pitchFamily="2" charset="-122"/>
                  <a:ea typeface="华文中宋" pitchFamily="2" charset="-122"/>
                </a:rPr>
                <a:t>过程的功</a:t>
              </a:r>
            </a:p>
          </p:txBody>
        </p:sp>
        <p:sp>
          <p:nvSpPr>
            <p:cNvPr id="16459" name="Text Box 22"/>
            <p:cNvSpPr txBox="1">
              <a:spLocks noChangeArrowheads="1"/>
            </p:cNvSpPr>
            <p:nvPr/>
          </p:nvSpPr>
          <p:spPr bwMode="auto">
            <a:xfrm>
              <a:off x="1116" y="2149"/>
              <a:ext cx="1885"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沿 </a:t>
              </a:r>
              <a:r>
                <a:rPr kumimoji="1" lang="en-US" altLang="zh-CN" sz="2800" b="1" i="1">
                  <a:latin typeface="Times New Roman" pitchFamily="18" charset="0"/>
                  <a:ea typeface="华文中宋" pitchFamily="2" charset="-122"/>
                </a:rPr>
                <a:t>a d b </a:t>
              </a:r>
              <a:r>
                <a:rPr kumimoji="1" lang="zh-CN" altLang="en-US" sz="2800" b="1">
                  <a:latin typeface="Times New Roman" pitchFamily="18" charset="0"/>
                  <a:ea typeface="华文中宋" pitchFamily="2" charset="-122"/>
                </a:rPr>
                <a:t>过程的功</a:t>
              </a:r>
            </a:p>
          </p:txBody>
        </p:sp>
        <p:grpSp>
          <p:nvGrpSpPr>
            <p:cNvPr id="16460" name="Group 23"/>
            <p:cNvGrpSpPr>
              <a:grpSpLocks/>
            </p:cNvGrpSpPr>
            <p:nvPr/>
          </p:nvGrpSpPr>
          <p:grpSpPr bwMode="auto">
            <a:xfrm>
              <a:off x="805" y="2184"/>
              <a:ext cx="244" cy="273"/>
              <a:chOff x="1908" y="3575"/>
              <a:chExt cx="199" cy="228"/>
            </a:xfrm>
          </p:grpSpPr>
          <p:grpSp>
            <p:nvGrpSpPr>
              <p:cNvPr id="16461" name="Group 24"/>
              <p:cNvGrpSpPr>
                <a:grpSpLocks/>
              </p:cNvGrpSpPr>
              <p:nvPr/>
            </p:nvGrpSpPr>
            <p:grpSpPr bwMode="auto">
              <a:xfrm rot="-5400000">
                <a:off x="1981" y="3589"/>
                <a:ext cx="53" cy="199"/>
                <a:chOff x="2928" y="3216"/>
                <a:chExt cx="48" cy="240"/>
              </a:xfrm>
            </p:grpSpPr>
            <p:sp>
              <p:nvSpPr>
                <p:cNvPr id="16463" name="Line 25"/>
                <p:cNvSpPr>
                  <a:spLocks noChangeShapeType="1"/>
                </p:cNvSpPr>
                <p:nvPr/>
              </p:nvSpPr>
              <p:spPr bwMode="auto">
                <a:xfrm>
                  <a:off x="2928" y="3216"/>
                  <a:ext cx="0" cy="240"/>
                </a:xfrm>
                <a:prstGeom prst="line">
                  <a:avLst/>
                </a:prstGeom>
                <a:noFill/>
                <a:ln w="57150">
                  <a:solidFill>
                    <a:srgbClr val="FF0000"/>
                  </a:solidFill>
                  <a:round/>
                  <a:headEnd/>
                  <a:tailEnd/>
                </a:ln>
              </p:spPr>
              <p:txBody>
                <a:bodyPr/>
                <a:lstStyle/>
                <a:p>
                  <a:endParaRPr lang="zh-CN" altLang="en-US"/>
                </a:p>
              </p:txBody>
            </p:sp>
            <p:sp>
              <p:nvSpPr>
                <p:cNvPr id="16464" name="Line 26"/>
                <p:cNvSpPr>
                  <a:spLocks noChangeShapeType="1"/>
                </p:cNvSpPr>
                <p:nvPr/>
              </p:nvSpPr>
              <p:spPr bwMode="auto">
                <a:xfrm>
                  <a:off x="2976" y="3216"/>
                  <a:ext cx="0" cy="240"/>
                </a:xfrm>
                <a:prstGeom prst="line">
                  <a:avLst/>
                </a:prstGeom>
                <a:noFill/>
                <a:ln w="57150">
                  <a:solidFill>
                    <a:srgbClr val="FF0000"/>
                  </a:solidFill>
                  <a:round/>
                  <a:headEnd/>
                  <a:tailEnd/>
                </a:ln>
              </p:spPr>
              <p:txBody>
                <a:bodyPr/>
                <a:lstStyle/>
                <a:p>
                  <a:endParaRPr lang="zh-CN" altLang="en-US"/>
                </a:p>
              </p:txBody>
            </p:sp>
          </p:grpSp>
          <p:sp>
            <p:nvSpPr>
              <p:cNvPr id="16462" name="Line 27"/>
              <p:cNvSpPr>
                <a:spLocks noChangeShapeType="1"/>
              </p:cNvSpPr>
              <p:nvPr/>
            </p:nvSpPr>
            <p:spPr bwMode="auto">
              <a:xfrm flipH="1">
                <a:off x="1946" y="3575"/>
                <a:ext cx="108" cy="228"/>
              </a:xfrm>
              <a:prstGeom prst="line">
                <a:avLst/>
              </a:prstGeom>
              <a:noFill/>
              <a:ln w="57150">
                <a:solidFill>
                  <a:srgbClr val="FF0000"/>
                </a:solidFill>
                <a:round/>
                <a:headEnd/>
                <a:tailEnd/>
              </a:ln>
            </p:spPr>
            <p:txBody>
              <a:bodyPr/>
              <a:lstStyle/>
              <a:p>
                <a:endParaRPr lang="zh-CN" altLang="en-US"/>
              </a:p>
            </p:txBody>
          </p:sp>
        </p:grpSp>
      </p:grpSp>
      <p:grpSp>
        <p:nvGrpSpPr>
          <p:cNvPr id="100" name="组合 99"/>
          <p:cNvGrpSpPr/>
          <p:nvPr/>
        </p:nvGrpSpPr>
        <p:grpSpPr>
          <a:xfrm>
            <a:off x="314325" y="4801354"/>
            <a:ext cx="8829675" cy="579437"/>
            <a:chOff x="314325" y="4364038"/>
            <a:chExt cx="8829675" cy="579437"/>
          </a:xfrm>
        </p:grpSpPr>
        <p:sp>
          <p:nvSpPr>
            <p:cNvPr id="16399" name="Text Box 74"/>
            <p:cNvSpPr txBox="1">
              <a:spLocks noChangeArrowheads="1"/>
            </p:cNvSpPr>
            <p:nvPr/>
          </p:nvSpPr>
          <p:spPr bwMode="auto">
            <a:xfrm>
              <a:off x="585788" y="4364038"/>
              <a:ext cx="8558212" cy="579437"/>
            </a:xfrm>
            <a:prstGeom prst="rect">
              <a:avLst/>
            </a:prstGeom>
            <a:noFill/>
            <a:ln w="9525">
              <a:noFill/>
              <a:miter lim="800000"/>
              <a:headEnd/>
              <a:tailEnd/>
            </a:ln>
          </p:spPr>
          <p:txBody>
            <a:bodyPr>
              <a:spAutoFit/>
            </a:bodyPr>
            <a:lstStyle/>
            <a:p>
              <a:pPr>
                <a:spcBef>
                  <a:spcPct val="50000"/>
                </a:spcBef>
              </a:pPr>
              <a:r>
                <a:rPr kumimoji="1" lang="zh-CN" altLang="en-US" sz="2800" b="1" dirty="0">
                  <a:latin typeface="Times New Roman" pitchFamily="18" charset="0"/>
                  <a:ea typeface="华文中宋" pitchFamily="2" charset="-122"/>
                </a:rPr>
                <a:t>气体做功是与系统始末状态和过程都有关的</a:t>
              </a:r>
              <a:r>
                <a:rPr kumimoji="1" lang="zh-CN" altLang="en-US" sz="3200" b="1" dirty="0">
                  <a:solidFill>
                    <a:srgbClr val="FF0000"/>
                  </a:solidFill>
                  <a:latin typeface="Times New Roman" pitchFamily="18" charset="0"/>
                  <a:ea typeface="华文中宋" pitchFamily="2" charset="-122"/>
                </a:rPr>
                <a:t>过程量</a:t>
              </a:r>
              <a:r>
                <a:rPr kumimoji="1" lang="zh-CN" altLang="en-US" sz="2800" b="1" dirty="0">
                  <a:latin typeface="Times New Roman" pitchFamily="18" charset="0"/>
                  <a:ea typeface="华文中宋" pitchFamily="2" charset="-122"/>
                </a:rPr>
                <a:t>。</a:t>
              </a:r>
            </a:p>
          </p:txBody>
        </p:sp>
        <p:grpSp>
          <p:nvGrpSpPr>
            <p:cNvPr id="16400" name="Group 78"/>
            <p:cNvGrpSpPr>
              <a:grpSpLocks/>
            </p:cNvGrpSpPr>
            <p:nvPr/>
          </p:nvGrpSpPr>
          <p:grpSpPr bwMode="auto">
            <a:xfrm>
              <a:off x="314325" y="4530725"/>
              <a:ext cx="265113" cy="231775"/>
              <a:chOff x="3045" y="1834"/>
              <a:chExt cx="101" cy="101"/>
            </a:xfrm>
          </p:grpSpPr>
          <p:sp>
            <p:nvSpPr>
              <p:cNvPr id="16456" name="Oval 7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6457" name="Oval 8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16401" name="Group 91"/>
          <p:cNvGrpSpPr>
            <a:grpSpLocks/>
          </p:cNvGrpSpPr>
          <p:nvPr/>
        </p:nvGrpSpPr>
        <p:grpSpPr bwMode="auto">
          <a:xfrm>
            <a:off x="7739063" y="2803525"/>
            <a:ext cx="330200" cy="1150938"/>
            <a:chOff x="4792" y="3257"/>
            <a:chExt cx="208" cy="725"/>
          </a:xfrm>
        </p:grpSpPr>
        <p:sp>
          <p:nvSpPr>
            <p:cNvPr id="16450" name="WordArt 92"/>
            <p:cNvSpPr>
              <a:spLocks noChangeArrowheads="1" noChangeShapeType="1" noTextEdit="1"/>
            </p:cNvSpPr>
            <p:nvPr/>
          </p:nvSpPr>
          <p:spPr bwMode="auto">
            <a:xfrm>
              <a:off x="4910" y="3257"/>
              <a:ext cx="90" cy="137"/>
            </a:xfrm>
            <a:prstGeom prst="rect">
              <a:avLst/>
            </a:prstGeom>
          </p:spPr>
          <p:txBody>
            <a:bodyPr wrap="none" fromWordArt="1">
              <a:prstTxWarp prst="textPlain">
                <a:avLst>
                  <a:gd name="adj" fmla="val 50000"/>
                </a:avLst>
              </a:prstTxWarp>
            </a:bodyPr>
            <a:lstStyle/>
            <a:p>
              <a:pPr algn="ctr"/>
              <a:r>
                <a:rPr lang="en-US" altLang="zh-CN" sz="1200" i="1" kern="10" dirty="0">
                  <a:ln w="9525">
                    <a:solidFill>
                      <a:srgbClr val="000000"/>
                    </a:solidFill>
                    <a:round/>
                    <a:headEnd/>
                    <a:tailEnd/>
                  </a:ln>
                  <a:latin typeface="Times New Roman"/>
                  <a:cs typeface="Times New Roman"/>
                </a:rPr>
                <a:t>b</a:t>
              </a:r>
              <a:endParaRPr lang="zh-CN" altLang="en-US" sz="1200" i="1" kern="10" dirty="0">
                <a:ln w="9525">
                  <a:solidFill>
                    <a:srgbClr val="000000"/>
                  </a:solidFill>
                  <a:round/>
                  <a:headEnd/>
                  <a:tailEnd/>
                </a:ln>
                <a:latin typeface="Times New Roman"/>
                <a:cs typeface="Times New Roman"/>
              </a:endParaRPr>
            </a:p>
          </p:txBody>
        </p:sp>
        <p:grpSp>
          <p:nvGrpSpPr>
            <p:cNvPr id="16451" name="Group 93"/>
            <p:cNvGrpSpPr>
              <a:grpSpLocks/>
            </p:cNvGrpSpPr>
            <p:nvPr/>
          </p:nvGrpSpPr>
          <p:grpSpPr bwMode="auto">
            <a:xfrm>
              <a:off x="4792" y="3815"/>
              <a:ext cx="162" cy="167"/>
              <a:chOff x="1310" y="1013"/>
              <a:chExt cx="138" cy="144"/>
            </a:xfrm>
          </p:grpSpPr>
          <p:sp>
            <p:nvSpPr>
              <p:cNvPr id="16454" name="WordArt 94"/>
              <p:cNvSpPr>
                <a:spLocks noChangeArrowheads="1" noChangeShapeType="1" noTextEdit="1"/>
              </p:cNvSpPr>
              <p:nvPr/>
            </p:nvSpPr>
            <p:spPr bwMode="auto">
              <a:xfrm>
                <a:off x="1310" y="1013"/>
                <a:ext cx="131"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6455" name="WordArt 95"/>
              <p:cNvSpPr>
                <a:spLocks noChangeArrowheads="1" noChangeShapeType="1" noTextEdit="1"/>
              </p:cNvSpPr>
              <p:nvPr/>
            </p:nvSpPr>
            <p:spPr bwMode="auto">
              <a:xfrm>
                <a:off x="1390" y="1074"/>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sp>
          <p:nvSpPr>
            <p:cNvPr id="16452" name="Line 96"/>
            <p:cNvSpPr>
              <a:spLocks noChangeShapeType="1"/>
            </p:cNvSpPr>
            <p:nvPr/>
          </p:nvSpPr>
          <p:spPr bwMode="auto">
            <a:xfrm>
              <a:off x="4846" y="3340"/>
              <a:ext cx="0" cy="429"/>
            </a:xfrm>
            <a:prstGeom prst="line">
              <a:avLst/>
            </a:prstGeom>
            <a:noFill/>
            <a:ln w="9525">
              <a:solidFill>
                <a:schemeClr val="tx1"/>
              </a:solidFill>
              <a:prstDash val="dash"/>
              <a:round/>
              <a:headEnd/>
              <a:tailEnd/>
            </a:ln>
          </p:spPr>
          <p:txBody>
            <a:bodyPr/>
            <a:lstStyle/>
            <a:p>
              <a:endParaRPr lang="zh-CN" altLang="en-US"/>
            </a:p>
          </p:txBody>
        </p:sp>
        <p:sp>
          <p:nvSpPr>
            <p:cNvPr id="16453" name="Oval 97"/>
            <p:cNvSpPr>
              <a:spLocks noChangeArrowheads="1"/>
            </p:cNvSpPr>
            <p:nvPr/>
          </p:nvSpPr>
          <p:spPr bwMode="auto">
            <a:xfrm>
              <a:off x="4821" y="3322"/>
              <a:ext cx="44" cy="4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5" name="Group 98"/>
          <p:cNvGrpSpPr>
            <a:grpSpLocks/>
          </p:cNvGrpSpPr>
          <p:nvPr/>
        </p:nvGrpSpPr>
        <p:grpSpPr bwMode="auto">
          <a:xfrm>
            <a:off x="5822950" y="1319213"/>
            <a:ext cx="477838" cy="2614612"/>
            <a:chOff x="3585" y="2322"/>
            <a:chExt cx="301" cy="1647"/>
          </a:xfrm>
        </p:grpSpPr>
        <p:sp>
          <p:nvSpPr>
            <p:cNvPr id="16444" name="WordArt 99"/>
            <p:cNvSpPr>
              <a:spLocks noChangeArrowheads="1" noChangeShapeType="1" noTextEdit="1"/>
            </p:cNvSpPr>
            <p:nvPr/>
          </p:nvSpPr>
          <p:spPr bwMode="auto">
            <a:xfrm>
              <a:off x="3585" y="2322"/>
              <a:ext cx="113"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16445" name="Group 100"/>
            <p:cNvGrpSpPr>
              <a:grpSpLocks/>
            </p:cNvGrpSpPr>
            <p:nvPr/>
          </p:nvGrpSpPr>
          <p:grpSpPr bwMode="auto">
            <a:xfrm>
              <a:off x="3706" y="3815"/>
              <a:ext cx="180" cy="154"/>
              <a:chOff x="1273" y="1231"/>
              <a:chExt cx="154" cy="133"/>
            </a:xfrm>
          </p:grpSpPr>
          <p:sp>
            <p:nvSpPr>
              <p:cNvPr id="16448" name="WordArt 101"/>
              <p:cNvSpPr>
                <a:spLocks noChangeArrowheads="1" noChangeShapeType="1" noTextEdit="1"/>
              </p:cNvSpPr>
              <p:nvPr/>
            </p:nvSpPr>
            <p:spPr bwMode="auto">
              <a:xfrm>
                <a:off x="1273" y="1231"/>
                <a:ext cx="120" cy="11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6449" name="WordArt 102"/>
              <p:cNvSpPr>
                <a:spLocks noChangeArrowheads="1" noChangeShapeType="1" noTextEdit="1"/>
              </p:cNvSpPr>
              <p:nvPr/>
            </p:nvSpPr>
            <p:spPr bwMode="auto">
              <a:xfrm>
                <a:off x="1369" y="1281"/>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16446" name="Line 103"/>
            <p:cNvSpPr>
              <a:spLocks noChangeShapeType="1"/>
            </p:cNvSpPr>
            <p:nvPr/>
          </p:nvSpPr>
          <p:spPr bwMode="auto">
            <a:xfrm>
              <a:off x="3750" y="2401"/>
              <a:ext cx="0" cy="1370"/>
            </a:xfrm>
            <a:prstGeom prst="line">
              <a:avLst/>
            </a:prstGeom>
            <a:noFill/>
            <a:ln w="9525">
              <a:solidFill>
                <a:schemeClr val="tx1"/>
              </a:solidFill>
              <a:prstDash val="dash"/>
              <a:round/>
              <a:headEnd/>
              <a:tailEnd/>
            </a:ln>
          </p:spPr>
          <p:txBody>
            <a:bodyPr/>
            <a:lstStyle/>
            <a:p>
              <a:endParaRPr lang="zh-CN" altLang="en-US"/>
            </a:p>
          </p:txBody>
        </p:sp>
        <p:sp>
          <p:nvSpPr>
            <p:cNvPr id="16447" name="Oval 104"/>
            <p:cNvSpPr>
              <a:spLocks noChangeArrowheads="1"/>
            </p:cNvSpPr>
            <p:nvPr/>
          </p:nvSpPr>
          <p:spPr bwMode="auto">
            <a:xfrm>
              <a:off x="3738" y="2391"/>
              <a:ext cx="44" cy="4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7" name="Group 114"/>
          <p:cNvGrpSpPr>
            <a:grpSpLocks/>
          </p:cNvGrpSpPr>
          <p:nvPr/>
        </p:nvGrpSpPr>
        <p:grpSpPr bwMode="auto">
          <a:xfrm>
            <a:off x="547688" y="368300"/>
            <a:ext cx="4632325" cy="2571750"/>
            <a:chOff x="345" y="232"/>
            <a:chExt cx="2918" cy="1620"/>
          </a:xfrm>
        </p:grpSpPr>
        <p:grpSp>
          <p:nvGrpSpPr>
            <p:cNvPr id="16404" name="Group 36"/>
            <p:cNvGrpSpPr>
              <a:grpSpLocks/>
            </p:cNvGrpSpPr>
            <p:nvPr/>
          </p:nvGrpSpPr>
          <p:grpSpPr bwMode="auto">
            <a:xfrm>
              <a:off x="513" y="658"/>
              <a:ext cx="2488" cy="421"/>
              <a:chOff x="646" y="2481"/>
              <a:chExt cx="1947" cy="340"/>
            </a:xfrm>
          </p:grpSpPr>
          <p:grpSp>
            <p:nvGrpSpPr>
              <p:cNvPr id="16416" name="Group 37"/>
              <p:cNvGrpSpPr>
                <a:grpSpLocks/>
              </p:cNvGrpSpPr>
              <p:nvPr/>
            </p:nvGrpSpPr>
            <p:grpSpPr bwMode="auto">
              <a:xfrm rot="5400000">
                <a:off x="981" y="2567"/>
                <a:ext cx="56" cy="134"/>
                <a:chOff x="2928" y="3216"/>
                <a:chExt cx="48" cy="240"/>
              </a:xfrm>
            </p:grpSpPr>
            <p:sp>
              <p:nvSpPr>
                <p:cNvPr id="16442" name="Line 3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6443" name="Line 3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16417" name="WordArt 40"/>
              <p:cNvSpPr>
                <a:spLocks noChangeArrowheads="1" noChangeShapeType="1" noTextEdit="1"/>
              </p:cNvSpPr>
              <p:nvPr/>
            </p:nvSpPr>
            <p:spPr bwMode="auto">
              <a:xfrm>
                <a:off x="646" y="2541"/>
                <a:ext cx="246" cy="174"/>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16418" name="Group 41"/>
              <p:cNvGrpSpPr>
                <a:grpSpLocks/>
              </p:cNvGrpSpPr>
              <p:nvPr/>
            </p:nvGrpSpPr>
            <p:grpSpPr bwMode="auto">
              <a:xfrm>
                <a:off x="1792" y="2481"/>
                <a:ext cx="801" cy="340"/>
                <a:chOff x="1075" y="2469"/>
                <a:chExt cx="801" cy="340"/>
              </a:xfrm>
            </p:grpSpPr>
            <p:grpSp>
              <p:nvGrpSpPr>
                <p:cNvPr id="16428" name="Group 42"/>
                <p:cNvGrpSpPr>
                  <a:grpSpLocks/>
                </p:cNvGrpSpPr>
                <p:nvPr/>
              </p:nvGrpSpPr>
              <p:grpSpPr bwMode="auto">
                <a:xfrm>
                  <a:off x="1420" y="2542"/>
                  <a:ext cx="456" cy="177"/>
                  <a:chOff x="2001" y="2471"/>
                  <a:chExt cx="472" cy="188"/>
                </a:xfrm>
              </p:grpSpPr>
              <p:sp>
                <p:nvSpPr>
                  <p:cNvPr id="16439" name="WordArt 43"/>
                  <p:cNvSpPr>
                    <a:spLocks noChangeArrowheads="1" noChangeShapeType="1" noTextEdit="1"/>
                  </p:cNvSpPr>
                  <p:nvPr/>
                </p:nvSpPr>
                <p:spPr bwMode="auto">
                  <a:xfrm>
                    <a:off x="2001" y="2501"/>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6440" name="WordArt 44"/>
                  <p:cNvSpPr>
                    <a:spLocks noChangeArrowheads="1" noChangeShapeType="1" noTextEdit="1"/>
                  </p:cNvSpPr>
                  <p:nvPr/>
                </p:nvSpPr>
                <p:spPr bwMode="auto">
                  <a:xfrm>
                    <a:off x="2286" y="2493"/>
                    <a:ext cx="187"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6441" name="WordArt 45"/>
                  <p:cNvSpPr>
                    <a:spLocks noChangeArrowheads="1" noChangeShapeType="1" noTextEdit="1"/>
                  </p:cNvSpPr>
                  <p:nvPr/>
                </p:nvSpPr>
                <p:spPr bwMode="auto">
                  <a:xfrm>
                    <a:off x="2172" y="2471"/>
                    <a:ext cx="92" cy="185"/>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16429" name="Group 46"/>
                <p:cNvGrpSpPr>
                  <a:grpSpLocks/>
                </p:cNvGrpSpPr>
                <p:nvPr/>
              </p:nvGrpSpPr>
              <p:grpSpPr bwMode="auto">
                <a:xfrm rot="123913">
                  <a:off x="1075" y="2479"/>
                  <a:ext cx="104" cy="277"/>
                  <a:chOff x="4590" y="526"/>
                  <a:chExt cx="529" cy="1700"/>
                </a:xfrm>
              </p:grpSpPr>
              <p:sp>
                <p:nvSpPr>
                  <p:cNvPr id="16436" name="Oval 47"/>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437" name="Oval 48"/>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438" name="Freeform 49"/>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nvGrpSpPr>
                <p:cNvPr id="16430" name="Group 50"/>
                <p:cNvGrpSpPr>
                  <a:grpSpLocks/>
                </p:cNvGrpSpPr>
                <p:nvPr/>
              </p:nvGrpSpPr>
              <p:grpSpPr bwMode="auto">
                <a:xfrm>
                  <a:off x="1190" y="2684"/>
                  <a:ext cx="148" cy="125"/>
                  <a:chOff x="1273" y="1231"/>
                  <a:chExt cx="154" cy="133"/>
                </a:xfrm>
              </p:grpSpPr>
              <p:sp>
                <p:nvSpPr>
                  <p:cNvPr id="16434" name="WordArt 51"/>
                  <p:cNvSpPr>
                    <a:spLocks noChangeArrowheads="1" noChangeShapeType="1" noTextEdit="1"/>
                  </p:cNvSpPr>
                  <p:nvPr/>
                </p:nvSpPr>
                <p:spPr bwMode="auto">
                  <a:xfrm>
                    <a:off x="1273" y="1231"/>
                    <a:ext cx="120" cy="11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6435" name="WordArt 52"/>
                  <p:cNvSpPr>
                    <a:spLocks noChangeArrowheads="1" noChangeShapeType="1" noTextEdit="1"/>
                  </p:cNvSpPr>
                  <p:nvPr/>
                </p:nvSpPr>
                <p:spPr bwMode="auto">
                  <a:xfrm>
                    <a:off x="1369" y="1281"/>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16431" name="Group 53"/>
                <p:cNvGrpSpPr>
                  <a:grpSpLocks/>
                </p:cNvGrpSpPr>
                <p:nvPr/>
              </p:nvGrpSpPr>
              <p:grpSpPr bwMode="auto">
                <a:xfrm>
                  <a:off x="1215" y="2469"/>
                  <a:ext cx="133" cy="135"/>
                  <a:chOff x="1310" y="1013"/>
                  <a:chExt cx="138" cy="144"/>
                </a:xfrm>
              </p:grpSpPr>
              <p:sp>
                <p:nvSpPr>
                  <p:cNvPr id="16432" name="WordArt 54"/>
                  <p:cNvSpPr>
                    <a:spLocks noChangeArrowheads="1" noChangeShapeType="1" noTextEdit="1"/>
                  </p:cNvSpPr>
                  <p:nvPr/>
                </p:nvSpPr>
                <p:spPr bwMode="auto">
                  <a:xfrm>
                    <a:off x="1310" y="1013"/>
                    <a:ext cx="131"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6433" name="WordArt 55"/>
                  <p:cNvSpPr>
                    <a:spLocks noChangeArrowheads="1" noChangeShapeType="1" noTextEdit="1"/>
                  </p:cNvSpPr>
                  <p:nvPr/>
                </p:nvSpPr>
                <p:spPr bwMode="auto">
                  <a:xfrm>
                    <a:off x="1390" y="1074"/>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sp>
            <p:nvSpPr>
              <p:cNvPr id="16419" name="WordArt 56"/>
              <p:cNvSpPr>
                <a:spLocks noChangeArrowheads="1" noChangeShapeType="1" noTextEdit="1"/>
              </p:cNvSpPr>
              <p:nvPr/>
            </p:nvSpPr>
            <p:spPr bwMode="auto">
              <a:xfrm>
                <a:off x="1263" y="2544"/>
                <a:ext cx="90" cy="174"/>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nvGrpSpPr>
              <p:cNvPr id="16420" name="Group 57"/>
              <p:cNvGrpSpPr>
                <a:grpSpLocks/>
              </p:cNvGrpSpPr>
              <p:nvPr/>
            </p:nvGrpSpPr>
            <p:grpSpPr bwMode="auto">
              <a:xfrm rot="123913">
                <a:off x="1106" y="2498"/>
                <a:ext cx="104" cy="277"/>
                <a:chOff x="4590" y="526"/>
                <a:chExt cx="529" cy="1700"/>
              </a:xfrm>
            </p:grpSpPr>
            <p:sp>
              <p:nvSpPr>
                <p:cNvPr id="16425" name="Oval 58"/>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426" name="Oval 59"/>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427" name="Freeform 60"/>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nvGrpSpPr>
              <p:cNvPr id="16421" name="Group 61"/>
              <p:cNvGrpSpPr>
                <a:grpSpLocks/>
              </p:cNvGrpSpPr>
              <p:nvPr/>
            </p:nvGrpSpPr>
            <p:grpSpPr bwMode="auto">
              <a:xfrm rot="5400000">
                <a:off x="1631" y="2566"/>
                <a:ext cx="56" cy="134"/>
                <a:chOff x="2928" y="3216"/>
                <a:chExt cx="48" cy="240"/>
              </a:xfrm>
            </p:grpSpPr>
            <p:sp>
              <p:nvSpPr>
                <p:cNvPr id="16423" name="Line 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6424" name="Line 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16422" name="WordArt 64"/>
              <p:cNvSpPr>
                <a:spLocks noChangeArrowheads="1" noChangeShapeType="1" noTextEdit="1"/>
              </p:cNvSpPr>
              <p:nvPr/>
            </p:nvSpPr>
            <p:spPr bwMode="auto">
              <a:xfrm>
                <a:off x="1328" y="2550"/>
                <a:ext cx="192" cy="164"/>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grpSp>
          <p:nvGrpSpPr>
            <p:cNvPr id="16405" name="Group 113"/>
            <p:cNvGrpSpPr>
              <a:grpSpLocks/>
            </p:cNvGrpSpPr>
            <p:nvPr/>
          </p:nvGrpSpPr>
          <p:grpSpPr bwMode="auto">
            <a:xfrm>
              <a:off x="345" y="232"/>
              <a:ext cx="2918" cy="249"/>
              <a:chOff x="345" y="232"/>
              <a:chExt cx="2918" cy="249"/>
            </a:xfrm>
          </p:grpSpPr>
          <p:grpSp>
            <p:nvGrpSpPr>
              <p:cNvPr id="16409" name="Group 30"/>
              <p:cNvGrpSpPr>
                <a:grpSpLocks/>
              </p:cNvGrpSpPr>
              <p:nvPr/>
            </p:nvGrpSpPr>
            <p:grpSpPr bwMode="auto">
              <a:xfrm>
                <a:off x="998" y="272"/>
                <a:ext cx="274" cy="199"/>
                <a:chOff x="1273" y="1231"/>
                <a:chExt cx="154" cy="133"/>
              </a:xfrm>
            </p:grpSpPr>
            <p:sp>
              <p:nvSpPr>
                <p:cNvPr id="16414" name="WordArt 31"/>
                <p:cNvSpPr>
                  <a:spLocks noChangeArrowheads="1" noChangeShapeType="1" noTextEdit="1"/>
                </p:cNvSpPr>
                <p:nvPr/>
              </p:nvSpPr>
              <p:spPr bwMode="auto">
                <a:xfrm>
                  <a:off x="1273" y="1231"/>
                  <a:ext cx="120" cy="116"/>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0000"/>
                        </a:solidFill>
                        <a:round/>
                        <a:headEnd/>
                        <a:tailEnd/>
                      </a:ln>
                      <a:solidFill>
                        <a:srgbClr val="CC0000"/>
                      </a:solidFill>
                      <a:latin typeface="宋体"/>
                      <a:ea typeface="宋体"/>
                    </a:rPr>
                    <a:t>V</a:t>
                  </a:r>
                  <a:endParaRPr lang="zh-CN" altLang="en-US" sz="3600" i="1" kern="10">
                    <a:ln w="9525">
                      <a:solidFill>
                        <a:srgbClr val="CC0000"/>
                      </a:solidFill>
                      <a:round/>
                      <a:headEnd/>
                      <a:tailEnd/>
                    </a:ln>
                    <a:solidFill>
                      <a:srgbClr val="CC0000"/>
                    </a:solidFill>
                    <a:latin typeface="宋体"/>
                    <a:ea typeface="宋体"/>
                  </a:endParaRPr>
                </a:p>
              </p:txBody>
            </p:sp>
            <p:sp>
              <p:nvSpPr>
                <p:cNvPr id="16415" name="WordArt 32"/>
                <p:cNvSpPr>
                  <a:spLocks noChangeArrowheads="1" noChangeShapeType="1" noTextEdit="1"/>
                </p:cNvSpPr>
                <p:nvPr/>
              </p:nvSpPr>
              <p:spPr bwMode="auto">
                <a:xfrm>
                  <a:off x="1369" y="1281"/>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grpSp>
            <p:nvGrpSpPr>
              <p:cNvPr id="16410" name="Group 33"/>
              <p:cNvGrpSpPr>
                <a:grpSpLocks/>
              </p:cNvGrpSpPr>
              <p:nvPr/>
            </p:nvGrpSpPr>
            <p:grpSpPr bwMode="auto">
              <a:xfrm>
                <a:off x="1804" y="264"/>
                <a:ext cx="263" cy="190"/>
                <a:chOff x="1310" y="1013"/>
                <a:chExt cx="138" cy="144"/>
              </a:xfrm>
            </p:grpSpPr>
            <p:sp>
              <p:nvSpPr>
                <p:cNvPr id="16412" name="WordArt 34"/>
                <p:cNvSpPr>
                  <a:spLocks noChangeArrowheads="1" noChangeShapeType="1" noTextEdit="1"/>
                </p:cNvSpPr>
                <p:nvPr/>
              </p:nvSpPr>
              <p:spPr bwMode="auto">
                <a:xfrm>
                  <a:off x="1310" y="1013"/>
                  <a:ext cx="131" cy="127"/>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0000"/>
                        </a:solidFill>
                        <a:round/>
                        <a:headEnd/>
                        <a:tailEnd/>
                      </a:ln>
                      <a:solidFill>
                        <a:srgbClr val="CC0000"/>
                      </a:solidFill>
                      <a:latin typeface="宋体"/>
                      <a:ea typeface="宋体"/>
                    </a:rPr>
                    <a:t>V</a:t>
                  </a:r>
                  <a:endParaRPr lang="zh-CN" altLang="en-US" sz="3600" i="1" kern="10">
                    <a:ln w="9525">
                      <a:solidFill>
                        <a:srgbClr val="CC0000"/>
                      </a:solidFill>
                      <a:round/>
                      <a:headEnd/>
                      <a:tailEnd/>
                    </a:ln>
                    <a:solidFill>
                      <a:srgbClr val="CC0000"/>
                    </a:solidFill>
                    <a:latin typeface="宋体"/>
                    <a:ea typeface="宋体"/>
                  </a:endParaRPr>
                </a:p>
              </p:txBody>
            </p:sp>
            <p:sp>
              <p:nvSpPr>
                <p:cNvPr id="16413" name="WordArt 35"/>
                <p:cNvSpPr>
                  <a:spLocks noChangeArrowheads="1" noChangeShapeType="1" noTextEdit="1"/>
                </p:cNvSpPr>
                <p:nvPr/>
              </p:nvSpPr>
              <p:spPr bwMode="auto">
                <a:xfrm>
                  <a:off x="1390" y="1074"/>
                  <a:ext cx="58"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b</a:t>
                  </a:r>
                  <a:endParaRPr lang="zh-CN" altLang="en-US" sz="1200" i="1" kern="10">
                    <a:ln w="9525">
                      <a:solidFill>
                        <a:srgbClr val="CC0000"/>
                      </a:solidFill>
                      <a:round/>
                      <a:headEnd/>
                      <a:tailEnd/>
                    </a:ln>
                    <a:solidFill>
                      <a:srgbClr val="CC0000"/>
                    </a:solidFill>
                    <a:latin typeface="Times New Roman"/>
                    <a:cs typeface="Times New Roman"/>
                  </a:endParaRPr>
                </a:p>
              </p:txBody>
            </p:sp>
          </p:grpSp>
          <p:sp>
            <p:nvSpPr>
              <p:cNvPr id="16411" name="WordArt 106"/>
              <p:cNvSpPr>
                <a:spLocks noChangeArrowheads="1" noChangeShapeType="1" noTextEdit="1"/>
              </p:cNvSpPr>
              <p:nvPr/>
            </p:nvSpPr>
            <p:spPr bwMode="auto">
              <a:xfrm>
                <a:off x="345" y="232"/>
                <a:ext cx="2918" cy="249"/>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宋体"/>
                    <a:ea typeface="宋体"/>
                  </a:rPr>
                  <a:t>体积从     变到     系统所做的功</a:t>
                </a:r>
              </a:p>
            </p:txBody>
          </p:sp>
        </p:grpSp>
        <p:grpSp>
          <p:nvGrpSpPr>
            <p:cNvPr id="16406" name="Group 112"/>
            <p:cNvGrpSpPr>
              <a:grpSpLocks/>
            </p:cNvGrpSpPr>
            <p:nvPr/>
          </p:nvGrpSpPr>
          <p:grpSpPr bwMode="auto">
            <a:xfrm>
              <a:off x="504" y="1272"/>
              <a:ext cx="2436" cy="580"/>
              <a:chOff x="432" y="1188"/>
              <a:chExt cx="2640" cy="484"/>
            </a:xfrm>
          </p:grpSpPr>
          <p:sp>
            <p:nvSpPr>
              <p:cNvPr id="20588" name="WordArt 108"/>
              <p:cNvSpPr>
                <a:spLocks noChangeArrowheads="1" noChangeShapeType="1" noTextEdit="1"/>
              </p:cNvSpPr>
              <p:nvPr/>
            </p:nvSpPr>
            <p:spPr bwMode="auto">
              <a:xfrm>
                <a:off x="432" y="1188"/>
                <a:ext cx="2640" cy="195"/>
              </a:xfrm>
              <a:prstGeom prst="rect">
                <a:avLst/>
              </a:prstGeom>
            </p:spPr>
            <p:txBody>
              <a:bodyPr wrap="none" fromWordArt="1">
                <a:prstTxWarp prst="textDeflate">
                  <a:avLst>
                    <a:gd name="adj" fmla="val 0"/>
                  </a:avLst>
                </a:prstTxWarp>
              </a:bodyPr>
              <a:lstStyle/>
              <a:p>
                <a:pPr algn="ctr">
                  <a:defRPr/>
                </a:pPr>
                <a:r>
                  <a:rPr lang="zh-CN" altLang="en-US" sz="3600" kern="10" dirty="0">
                    <a:ln w="9525">
                      <a:solidFill>
                        <a:srgbClr val="0000FF"/>
                      </a:solidFill>
                      <a:round/>
                      <a:headEnd/>
                      <a:tailEnd/>
                    </a:ln>
                    <a:solidFill>
                      <a:srgbClr val="0000FF"/>
                    </a:solidFill>
                    <a:latin typeface="宋体"/>
                    <a:ea typeface="宋体"/>
                  </a:rPr>
                  <a:t>Ａ在数值上等于 Ｐ</a:t>
                </a:r>
                <a:r>
                  <a:rPr lang="en-US" altLang="zh-CN" sz="3600" kern="10" dirty="0">
                    <a:ln w="9525">
                      <a:solidFill>
                        <a:srgbClr val="0000FF"/>
                      </a:solidFill>
                      <a:round/>
                      <a:headEnd/>
                      <a:tailEnd/>
                    </a:ln>
                    <a:solidFill>
                      <a:srgbClr val="0000FF"/>
                    </a:solidFill>
                    <a:latin typeface="宋体"/>
                    <a:ea typeface="宋体"/>
                  </a:rPr>
                  <a:t>-</a:t>
                </a:r>
                <a:r>
                  <a:rPr lang="zh-CN" altLang="en-US" sz="3600" kern="10" dirty="0">
                    <a:ln w="9525">
                      <a:solidFill>
                        <a:srgbClr val="0000FF"/>
                      </a:solidFill>
                      <a:round/>
                      <a:headEnd/>
                      <a:tailEnd/>
                    </a:ln>
                    <a:solidFill>
                      <a:srgbClr val="0000FF"/>
                    </a:solidFill>
                    <a:latin typeface="宋体"/>
                    <a:ea typeface="宋体"/>
                  </a:rPr>
                  <a:t>Ｖ</a:t>
                </a:r>
              </a:p>
            </p:txBody>
          </p:sp>
          <p:sp>
            <p:nvSpPr>
              <p:cNvPr id="16408" name="WordArt 109"/>
              <p:cNvSpPr>
                <a:spLocks noChangeArrowheads="1" noChangeShapeType="1" noTextEdit="1"/>
              </p:cNvSpPr>
              <p:nvPr/>
            </p:nvSpPr>
            <p:spPr bwMode="auto">
              <a:xfrm>
                <a:off x="435" y="1489"/>
                <a:ext cx="2570" cy="183"/>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图上过程曲线下的面积</a:t>
                </a:r>
              </a:p>
            </p:txBody>
          </p:sp>
        </p:grpSp>
      </p:grpSp>
      <p:sp>
        <p:nvSpPr>
          <p:cNvPr id="6" name="爆炸形 1 5"/>
          <p:cNvSpPr/>
          <p:nvPr/>
        </p:nvSpPr>
        <p:spPr>
          <a:xfrm>
            <a:off x="6065838" y="368300"/>
            <a:ext cx="1247775" cy="81190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4.17</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487"/>
                                        </p:tgtEl>
                                        <p:attrNameLst>
                                          <p:attrName>style.visibility</p:attrName>
                                        </p:attrNameLst>
                                      </p:cBhvr>
                                      <p:to>
                                        <p:strVal val="visible"/>
                                      </p:to>
                                    </p:set>
                                    <p:animEffect transition="in" filter="wipe(left)">
                                      <p:cBhvr>
                                        <p:cTn id="23" dur="500"/>
                                        <p:tgtEl>
                                          <p:spTgt spid="20487"/>
                                        </p:tgtEl>
                                      </p:cBhvr>
                                    </p:animEffect>
                                  </p:childTnLst>
                                </p:cTn>
                              </p:par>
                            </p:childTnLst>
                          </p:cTn>
                        </p:par>
                        <p:par>
                          <p:cTn id="24" fill="hold">
                            <p:stCondLst>
                              <p:cond delay="2500"/>
                            </p:stCondLst>
                            <p:childTnLst>
                              <p:par>
                                <p:cTn id="25" presetID="23" presetClass="entr" presetSubtype="16" fill="hold" grpId="0" nodeType="afterEffect">
                                  <p:stCondLst>
                                    <p:cond delay="0"/>
                                  </p:stCondLst>
                                  <p:childTnLst>
                                    <p:set>
                                      <p:cBhvr>
                                        <p:cTn id="26" dur="1" fill="hold">
                                          <p:stCondLst>
                                            <p:cond delay="0"/>
                                          </p:stCondLst>
                                        </p:cTn>
                                        <p:tgtEl>
                                          <p:spTgt spid="20489"/>
                                        </p:tgtEl>
                                        <p:attrNameLst>
                                          <p:attrName>style.visibility</p:attrName>
                                        </p:attrNameLst>
                                      </p:cBhvr>
                                      <p:to>
                                        <p:strVal val="visible"/>
                                      </p:to>
                                    </p:set>
                                    <p:anim calcmode="lin" valueType="num">
                                      <p:cBhvr>
                                        <p:cTn id="27" dur="500" fill="hold"/>
                                        <p:tgtEl>
                                          <p:spTgt spid="20489"/>
                                        </p:tgtEl>
                                        <p:attrNameLst>
                                          <p:attrName>ppt_w</p:attrName>
                                        </p:attrNameLst>
                                      </p:cBhvr>
                                      <p:tavLst>
                                        <p:tav tm="0">
                                          <p:val>
                                            <p:fltVal val="0"/>
                                          </p:val>
                                        </p:tav>
                                        <p:tav tm="100000">
                                          <p:val>
                                            <p:strVal val="#ppt_w"/>
                                          </p:val>
                                        </p:tav>
                                      </p:tavLst>
                                    </p:anim>
                                    <p:anim calcmode="lin" valueType="num">
                                      <p:cBhvr>
                                        <p:cTn id="28" dur="500" fill="hold"/>
                                        <p:tgtEl>
                                          <p:spTgt spid="20489"/>
                                        </p:tgtEl>
                                        <p:attrNameLst>
                                          <p:attrName>ppt_h</p:attrName>
                                        </p:attrNameLst>
                                      </p:cBhvr>
                                      <p:tavLst>
                                        <p:tav tm="0">
                                          <p:val>
                                            <p:fltVal val="0"/>
                                          </p:val>
                                        </p:tav>
                                        <p:tav tm="100000">
                                          <p:val>
                                            <p:strVal val="#ppt_h"/>
                                          </p:val>
                                        </p:tav>
                                      </p:tavLst>
                                    </p:anim>
                                  </p:childTnLst>
                                </p:cTn>
                              </p:par>
                              <p:par>
                                <p:cTn id="29" presetID="3" presetClass="entr" presetSubtype="10" fill="hold" nodeType="withEffect">
                                  <p:stCondLst>
                                    <p:cond delay="0"/>
                                  </p:stCondLst>
                                  <p:childTnLst>
                                    <p:set>
                                      <p:cBhvr>
                                        <p:cTn id="30" dur="1" fill="hold">
                                          <p:stCondLst>
                                            <p:cond delay="0"/>
                                          </p:stCondLst>
                                        </p:cTn>
                                        <p:tgtEl>
                                          <p:spTgt spid="16401"/>
                                        </p:tgtEl>
                                        <p:attrNameLst>
                                          <p:attrName>style.visibility</p:attrName>
                                        </p:attrNameLst>
                                      </p:cBhvr>
                                      <p:to>
                                        <p:strVal val="visible"/>
                                      </p:to>
                                    </p:set>
                                    <p:animEffect transition="in" filter="blinds(horizontal)">
                                      <p:cBhvr>
                                        <p:cTn id="31" dur="500"/>
                                        <p:tgtEl>
                                          <p:spTgt spid="1640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6398"/>
                                        </p:tgtEl>
                                        <p:attrNameLst>
                                          <p:attrName>style.visibility</p:attrName>
                                        </p:attrNameLst>
                                      </p:cBhvr>
                                      <p:to>
                                        <p:strVal val="visible"/>
                                      </p:to>
                                    </p:set>
                                    <p:anim calcmode="lin" valueType="num">
                                      <p:cBhvr additive="base">
                                        <p:cTn id="36" dur="500" fill="hold"/>
                                        <p:tgtEl>
                                          <p:spTgt spid="16398"/>
                                        </p:tgtEl>
                                        <p:attrNameLst>
                                          <p:attrName>ppt_x</p:attrName>
                                        </p:attrNameLst>
                                      </p:cBhvr>
                                      <p:tavLst>
                                        <p:tav tm="0">
                                          <p:val>
                                            <p:strVal val="0-#ppt_w/2"/>
                                          </p:val>
                                        </p:tav>
                                        <p:tav tm="100000">
                                          <p:val>
                                            <p:strVal val="#ppt_x"/>
                                          </p:val>
                                        </p:tav>
                                      </p:tavLst>
                                    </p:anim>
                                    <p:anim calcmode="lin" valueType="num">
                                      <p:cBhvr additive="base">
                                        <p:cTn id="37" dur="500" fill="hold"/>
                                        <p:tgtEl>
                                          <p:spTgt spid="1639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0488"/>
                                        </p:tgtEl>
                                        <p:attrNameLst>
                                          <p:attrName>style.visibility</p:attrName>
                                        </p:attrNameLst>
                                      </p:cBhvr>
                                      <p:to>
                                        <p:strVal val="visible"/>
                                      </p:to>
                                    </p:set>
                                    <p:animEffect transition="in" filter="wipe(left)">
                                      <p:cBhvr>
                                        <p:cTn id="41" dur="500"/>
                                        <p:tgtEl>
                                          <p:spTgt spid="20488"/>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397"/>
                                        </p:tgtEl>
                                        <p:attrNameLst>
                                          <p:attrName>style.visibility</p:attrName>
                                        </p:attrNameLst>
                                      </p:cBhvr>
                                      <p:to>
                                        <p:strVal val="visible"/>
                                      </p:to>
                                    </p:set>
                                    <p:animEffect transition="in" filter="blinds(horizontal)">
                                      <p:cBhvr>
                                        <p:cTn id="48" dur="500"/>
                                        <p:tgtEl>
                                          <p:spTgt spid="16397"/>
                                        </p:tgtEl>
                                      </p:cBhvr>
                                    </p:animEffect>
                                  </p:childTnLst>
                                </p:cTn>
                              </p:par>
                            </p:childTnLst>
                          </p:cTn>
                        </p:par>
                        <p:par>
                          <p:cTn id="49" fill="hold">
                            <p:stCondLst>
                              <p:cond delay="1500"/>
                            </p:stCondLst>
                            <p:childTnLst>
                              <p:par>
                                <p:cTn id="50" presetID="23" presetClass="entr" presetSubtype="16"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500" fill="hold"/>
                                        <p:tgtEl>
                                          <p:spTgt spid="100"/>
                                        </p:tgtEl>
                                        <p:attrNameLst>
                                          <p:attrName>ppt_x</p:attrName>
                                        </p:attrNameLst>
                                      </p:cBhvr>
                                      <p:tavLst>
                                        <p:tav tm="0">
                                          <p:val>
                                            <p:strVal val="#ppt_x"/>
                                          </p:val>
                                        </p:tav>
                                        <p:tav tm="100000">
                                          <p:val>
                                            <p:strVal val="#ppt_x"/>
                                          </p:val>
                                        </p:tav>
                                      </p:tavLst>
                                    </p:anim>
                                    <p:anim calcmode="lin" valueType="num">
                                      <p:cBhvr additive="base">
                                        <p:cTn id="59" dur="500" fill="hold"/>
                                        <p:tgtEl>
                                          <p:spTgt spid="100"/>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5" presetClass="entr" presetSubtype="1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checkerboard(across)">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20489" grpId="0" animBg="1"/>
      <p:bldP spid="163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8"/>
          <p:cNvSpPr>
            <a:spLocks noGrp="1" noChangeArrowheads="1"/>
          </p:cNvSpPr>
          <p:nvPr>
            <p:ph type="title" idx="4294967295"/>
          </p:nvPr>
        </p:nvSpPr>
        <p:spPr>
          <a:xfrm>
            <a:off x="482600" y="0"/>
            <a:ext cx="8229600" cy="142875"/>
          </a:xfrm>
        </p:spPr>
        <p:txBody>
          <a:bodyPr/>
          <a:lstStyle/>
          <a:p>
            <a:pPr eaLnBrk="1" hangingPunct="1"/>
            <a:r>
              <a:rPr lang="zh-CN" altLang="en-US" sz="700" smtClean="0">
                <a:solidFill>
                  <a:schemeClr val="bg1"/>
                </a:solidFill>
              </a:rPr>
              <a:t>热</a:t>
            </a:r>
          </a:p>
        </p:txBody>
      </p:sp>
      <p:sp>
        <p:nvSpPr>
          <p:cNvPr id="17411" name="Rectangle 5" descr="水滴"/>
          <p:cNvSpPr>
            <a:spLocks noChangeArrowheads="1"/>
          </p:cNvSpPr>
          <p:nvPr/>
        </p:nvSpPr>
        <p:spPr bwMode="auto">
          <a:xfrm>
            <a:off x="0" y="6678613"/>
            <a:ext cx="9144000" cy="1793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7412" name="Rectangle 6" descr="水滴"/>
          <p:cNvSpPr>
            <a:spLocks noChangeArrowheads="1"/>
          </p:cNvSpPr>
          <p:nvPr/>
        </p:nvSpPr>
        <p:spPr bwMode="auto">
          <a:xfrm>
            <a:off x="0" y="0"/>
            <a:ext cx="9144000" cy="16668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2"/>
          <p:cNvGrpSpPr>
            <a:grpSpLocks/>
          </p:cNvGrpSpPr>
          <p:nvPr/>
        </p:nvGrpSpPr>
        <p:grpSpPr bwMode="auto">
          <a:xfrm>
            <a:off x="5845175" y="228600"/>
            <a:ext cx="3048000" cy="1955800"/>
            <a:chOff x="391" y="1360"/>
            <a:chExt cx="1608" cy="1160"/>
          </a:xfrm>
        </p:grpSpPr>
        <p:sp>
          <p:nvSpPr>
            <p:cNvPr id="17525" name="Rectangle 13" descr="大纸屑"/>
            <p:cNvSpPr>
              <a:spLocks noChangeArrowheads="1"/>
            </p:cNvSpPr>
            <p:nvPr/>
          </p:nvSpPr>
          <p:spPr bwMode="auto">
            <a:xfrm>
              <a:off x="391" y="1360"/>
              <a:ext cx="1608" cy="1160"/>
            </a:xfrm>
            <a:prstGeom prst="rect">
              <a:avLst/>
            </a:prstGeom>
            <a:pattFill prst="lgConfetti">
              <a:fgClr>
                <a:srgbClr val="FF9999"/>
              </a:fgClr>
              <a:bgClr>
                <a:schemeClr val="bg1"/>
              </a:bgClr>
            </a:pattFill>
            <a:ln w="9525">
              <a:noFill/>
              <a:miter lim="800000"/>
              <a:headEnd/>
              <a:tailEnd/>
            </a:ln>
          </p:spPr>
          <p:txBody>
            <a:bodyPr wrap="none" anchor="ctr"/>
            <a:lstStyle/>
            <a:p>
              <a:endParaRPr lang="zh-CN" altLang="en-US"/>
            </a:p>
          </p:txBody>
        </p:sp>
        <p:sp>
          <p:nvSpPr>
            <p:cNvPr id="17526" name="Oval 14" descr="大纸屑"/>
            <p:cNvSpPr>
              <a:spLocks noChangeArrowheads="1"/>
            </p:cNvSpPr>
            <p:nvPr/>
          </p:nvSpPr>
          <p:spPr bwMode="auto">
            <a:xfrm rot="-1887863">
              <a:off x="398" y="1436"/>
              <a:ext cx="1295" cy="1006"/>
            </a:xfrm>
            <a:prstGeom prst="ellipse">
              <a:avLst/>
            </a:prstGeom>
            <a:pattFill prst="lgConfetti">
              <a:fgClr>
                <a:schemeClr val="hlink"/>
              </a:fgClr>
              <a:bgClr>
                <a:schemeClr val="bg1"/>
              </a:bgClr>
            </a:pattFill>
            <a:ln w="9525">
              <a:solidFill>
                <a:srgbClr val="FF6699"/>
              </a:solidFill>
              <a:round/>
              <a:headEnd/>
              <a:tailEnd/>
            </a:ln>
          </p:spPr>
          <p:txBody>
            <a:bodyPr wrap="none" anchor="ctr"/>
            <a:lstStyle/>
            <a:p>
              <a:endParaRPr lang="zh-CN" altLang="en-US"/>
            </a:p>
          </p:txBody>
        </p:sp>
        <p:sp>
          <p:nvSpPr>
            <p:cNvPr id="17527" name="WordArt 15"/>
            <p:cNvSpPr>
              <a:spLocks noChangeArrowheads="1" noChangeShapeType="1" noTextEdit="1"/>
            </p:cNvSpPr>
            <p:nvPr/>
          </p:nvSpPr>
          <p:spPr bwMode="auto">
            <a:xfrm>
              <a:off x="760" y="1845"/>
              <a:ext cx="512" cy="16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99"/>
                    </a:solidFill>
                    <a:round/>
                    <a:headEnd/>
                    <a:tailEnd/>
                  </a:ln>
                  <a:solidFill>
                    <a:srgbClr val="000099"/>
                  </a:solidFill>
                  <a:latin typeface="华文中宋"/>
                  <a:ea typeface="华文中宋"/>
                </a:rPr>
                <a:t>系统</a:t>
              </a:r>
            </a:p>
          </p:txBody>
        </p:sp>
        <p:sp>
          <p:nvSpPr>
            <p:cNvPr id="17528" name="Text Box 16"/>
            <p:cNvSpPr txBox="1">
              <a:spLocks noChangeArrowheads="1"/>
            </p:cNvSpPr>
            <p:nvPr/>
          </p:nvSpPr>
          <p:spPr bwMode="auto">
            <a:xfrm>
              <a:off x="1649" y="1565"/>
              <a:ext cx="259" cy="271"/>
            </a:xfrm>
            <a:prstGeom prst="rect">
              <a:avLst/>
            </a:prstGeom>
            <a:noFill/>
            <a:ln w="9525">
              <a:noFill/>
              <a:miter lim="800000"/>
              <a:headEnd/>
              <a:tailEnd/>
            </a:ln>
          </p:spPr>
          <p:txBody>
            <a:bodyPr>
              <a:spAutoFit/>
            </a:bodyPr>
            <a:lstStyle/>
            <a:p>
              <a:pPr>
                <a:spcBef>
                  <a:spcPct val="50000"/>
                </a:spcBef>
              </a:pPr>
              <a:r>
                <a:rPr kumimoji="1" lang="zh-CN" altLang="en-US" sz="2400" b="1">
                  <a:solidFill>
                    <a:srgbClr val="A50021"/>
                  </a:solidFill>
                  <a:latin typeface="Times New Roman" pitchFamily="18" charset="0"/>
                  <a:ea typeface="方正姚体" pitchFamily="2" charset="-122"/>
                </a:rPr>
                <a:t>外</a:t>
              </a:r>
            </a:p>
          </p:txBody>
        </p:sp>
        <p:sp>
          <p:nvSpPr>
            <p:cNvPr id="17529" name="Text Box 17"/>
            <p:cNvSpPr txBox="1">
              <a:spLocks noChangeArrowheads="1"/>
            </p:cNvSpPr>
            <p:nvPr/>
          </p:nvSpPr>
          <p:spPr bwMode="auto">
            <a:xfrm>
              <a:off x="1640" y="2035"/>
              <a:ext cx="259" cy="271"/>
            </a:xfrm>
            <a:prstGeom prst="rect">
              <a:avLst/>
            </a:prstGeom>
            <a:noFill/>
            <a:ln w="9525">
              <a:noFill/>
              <a:miter lim="800000"/>
              <a:headEnd/>
              <a:tailEnd/>
            </a:ln>
          </p:spPr>
          <p:txBody>
            <a:bodyPr>
              <a:spAutoFit/>
            </a:bodyPr>
            <a:lstStyle/>
            <a:p>
              <a:pPr>
                <a:spcBef>
                  <a:spcPct val="50000"/>
                </a:spcBef>
              </a:pPr>
              <a:r>
                <a:rPr kumimoji="1" lang="zh-CN" altLang="en-US" sz="2400" b="1">
                  <a:solidFill>
                    <a:srgbClr val="A50021"/>
                  </a:solidFill>
                  <a:latin typeface="Times New Roman" pitchFamily="18" charset="0"/>
                  <a:ea typeface="方正姚体" pitchFamily="2" charset="-122"/>
                </a:rPr>
                <a:t>界</a:t>
              </a:r>
            </a:p>
          </p:txBody>
        </p:sp>
      </p:grpSp>
      <p:grpSp>
        <p:nvGrpSpPr>
          <p:cNvPr id="3" name="Group 138"/>
          <p:cNvGrpSpPr>
            <a:grpSpLocks/>
          </p:cNvGrpSpPr>
          <p:nvPr/>
        </p:nvGrpSpPr>
        <p:grpSpPr bwMode="auto">
          <a:xfrm>
            <a:off x="2554288" y="5686080"/>
            <a:ext cx="6589712" cy="1201737"/>
            <a:chOff x="1261" y="3563"/>
            <a:chExt cx="4151" cy="757"/>
          </a:xfrm>
        </p:grpSpPr>
        <p:sp>
          <p:nvSpPr>
            <p:cNvPr id="40990" name="AutoShape 30"/>
            <p:cNvSpPr>
              <a:spLocks noChangeArrowheads="1"/>
            </p:cNvSpPr>
            <p:nvPr/>
          </p:nvSpPr>
          <p:spPr bwMode="auto">
            <a:xfrm>
              <a:off x="3845" y="3573"/>
              <a:ext cx="465" cy="438"/>
            </a:xfrm>
            <a:custGeom>
              <a:avLst/>
              <a:gdLst>
                <a:gd name="G0" fmla="+- 1013 0 0"/>
                <a:gd name="G1" fmla="+- 21600 0 1013"/>
                <a:gd name="G2" fmla="+- 21600 0 10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13" y="10800"/>
                  </a:moveTo>
                  <a:cubicBezTo>
                    <a:pt x="1013" y="16205"/>
                    <a:pt x="5395" y="20587"/>
                    <a:pt x="10800" y="20587"/>
                  </a:cubicBezTo>
                  <a:cubicBezTo>
                    <a:pt x="16205" y="20587"/>
                    <a:pt x="20587" y="16205"/>
                    <a:pt x="20587" y="10800"/>
                  </a:cubicBezTo>
                  <a:cubicBezTo>
                    <a:pt x="20587" y="5395"/>
                    <a:pt x="16205" y="1013"/>
                    <a:pt x="10800" y="1013"/>
                  </a:cubicBezTo>
                  <a:cubicBezTo>
                    <a:pt x="5395" y="1013"/>
                    <a:pt x="1013" y="5395"/>
                    <a:pt x="1013" y="10800"/>
                  </a:cubicBezTo>
                  <a:close/>
                </a:path>
              </a:pathLst>
            </a:custGeom>
            <a:gradFill rotWithShape="0">
              <a:gsLst>
                <a:gs pos="0">
                  <a:schemeClr val="bg2">
                    <a:gamma/>
                    <a:shade val="46275"/>
                    <a:invGamma/>
                  </a:schemeClr>
                </a:gs>
                <a:gs pos="100000">
                  <a:schemeClr val="bg2"/>
                </a:gs>
              </a:gsLst>
              <a:lin ang="5400000" scaled="1"/>
            </a:gradFill>
            <a:ln w="28575">
              <a:solidFill>
                <a:schemeClr val="bg2"/>
              </a:solidFill>
              <a:round/>
              <a:headEnd/>
              <a:tailEnd/>
            </a:ln>
            <a:effectLst/>
          </p:spPr>
          <p:txBody>
            <a:bodyPr wrap="none" anchor="ctr"/>
            <a:lstStyle/>
            <a:p>
              <a:pPr>
                <a:defRPr/>
              </a:pPr>
              <a:endParaRPr lang="zh-CN" altLang="en-US"/>
            </a:p>
          </p:txBody>
        </p:sp>
        <p:sp>
          <p:nvSpPr>
            <p:cNvPr id="17488" name="Freeform 31"/>
            <p:cNvSpPr>
              <a:spLocks/>
            </p:cNvSpPr>
            <p:nvPr/>
          </p:nvSpPr>
          <p:spPr bwMode="auto">
            <a:xfrm>
              <a:off x="4279" y="3763"/>
              <a:ext cx="69" cy="136"/>
            </a:xfrm>
            <a:custGeom>
              <a:avLst/>
              <a:gdLst>
                <a:gd name="T0" fmla="*/ 41 w 69"/>
                <a:gd name="T1" fmla="*/ 0 h 136"/>
                <a:gd name="T2" fmla="*/ 21 w 69"/>
                <a:gd name="T3" fmla="*/ 37 h 136"/>
                <a:gd name="T4" fmla="*/ 5 w 69"/>
                <a:gd name="T5" fmla="*/ 121 h 136"/>
                <a:gd name="T6" fmla="*/ 0 w 69"/>
                <a:gd name="T7" fmla="*/ 136 h 136"/>
                <a:gd name="T8" fmla="*/ 69 w 69"/>
                <a:gd name="T9" fmla="*/ 66 h 136"/>
                <a:gd name="T10" fmla="*/ 41 w 69"/>
                <a:gd name="T11" fmla="*/ 0 h 136"/>
                <a:gd name="T12" fmla="*/ 0 60000 65536"/>
                <a:gd name="T13" fmla="*/ 0 60000 65536"/>
                <a:gd name="T14" fmla="*/ 0 60000 65536"/>
                <a:gd name="T15" fmla="*/ 0 60000 65536"/>
                <a:gd name="T16" fmla="*/ 0 60000 65536"/>
                <a:gd name="T17" fmla="*/ 0 60000 65536"/>
                <a:gd name="T18" fmla="*/ 0 w 69"/>
                <a:gd name="T19" fmla="*/ 0 h 136"/>
                <a:gd name="T20" fmla="*/ 69 w 69"/>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69" h="136">
                  <a:moveTo>
                    <a:pt x="41" y="0"/>
                  </a:moveTo>
                  <a:lnTo>
                    <a:pt x="21" y="37"/>
                  </a:lnTo>
                  <a:lnTo>
                    <a:pt x="5" y="121"/>
                  </a:lnTo>
                  <a:lnTo>
                    <a:pt x="0" y="136"/>
                  </a:lnTo>
                  <a:lnTo>
                    <a:pt x="69" y="66"/>
                  </a:lnTo>
                  <a:lnTo>
                    <a:pt x="41" y="0"/>
                  </a:lnTo>
                  <a:close/>
                </a:path>
              </a:pathLst>
            </a:custGeom>
            <a:solidFill>
              <a:schemeClr val="bg1"/>
            </a:solidFill>
            <a:ln w="9525">
              <a:solidFill>
                <a:schemeClr val="bg1"/>
              </a:solidFill>
              <a:round/>
              <a:headEnd/>
              <a:tailEnd/>
            </a:ln>
          </p:spPr>
          <p:txBody>
            <a:bodyPr/>
            <a:lstStyle/>
            <a:p>
              <a:endParaRPr lang="zh-CN" altLang="en-US"/>
            </a:p>
          </p:txBody>
        </p:sp>
        <p:sp>
          <p:nvSpPr>
            <p:cNvPr id="17489" name="Freeform 32"/>
            <p:cNvSpPr>
              <a:spLocks/>
            </p:cNvSpPr>
            <p:nvPr/>
          </p:nvSpPr>
          <p:spPr bwMode="auto">
            <a:xfrm>
              <a:off x="3826" y="3746"/>
              <a:ext cx="36" cy="96"/>
            </a:xfrm>
            <a:custGeom>
              <a:avLst/>
              <a:gdLst>
                <a:gd name="T0" fmla="*/ 9 w 36"/>
                <a:gd name="T1" fmla="*/ 0 h 96"/>
                <a:gd name="T2" fmla="*/ 31 w 36"/>
                <a:gd name="T3" fmla="*/ 36 h 96"/>
                <a:gd name="T4" fmla="*/ 36 w 36"/>
                <a:gd name="T5" fmla="*/ 96 h 96"/>
                <a:gd name="T6" fmla="*/ 0 w 36"/>
                <a:gd name="T7" fmla="*/ 73 h 96"/>
                <a:gd name="T8" fmla="*/ 9 w 36"/>
                <a:gd name="T9" fmla="*/ 0 h 96"/>
                <a:gd name="T10" fmla="*/ 0 60000 65536"/>
                <a:gd name="T11" fmla="*/ 0 60000 65536"/>
                <a:gd name="T12" fmla="*/ 0 60000 65536"/>
                <a:gd name="T13" fmla="*/ 0 60000 65536"/>
                <a:gd name="T14" fmla="*/ 0 60000 65536"/>
                <a:gd name="T15" fmla="*/ 0 w 36"/>
                <a:gd name="T16" fmla="*/ 0 h 96"/>
                <a:gd name="T17" fmla="*/ 36 w 36"/>
                <a:gd name="T18" fmla="*/ 96 h 96"/>
              </a:gdLst>
              <a:ahLst/>
              <a:cxnLst>
                <a:cxn ang="T10">
                  <a:pos x="T0" y="T1"/>
                </a:cxn>
                <a:cxn ang="T11">
                  <a:pos x="T2" y="T3"/>
                </a:cxn>
                <a:cxn ang="T12">
                  <a:pos x="T4" y="T5"/>
                </a:cxn>
                <a:cxn ang="T13">
                  <a:pos x="T6" y="T7"/>
                </a:cxn>
                <a:cxn ang="T14">
                  <a:pos x="T8" y="T9"/>
                </a:cxn>
              </a:cxnLst>
              <a:rect l="T15" t="T16" r="T17" b="T18"/>
              <a:pathLst>
                <a:path w="36" h="96">
                  <a:moveTo>
                    <a:pt x="9" y="0"/>
                  </a:moveTo>
                  <a:lnTo>
                    <a:pt x="31" y="36"/>
                  </a:lnTo>
                  <a:lnTo>
                    <a:pt x="36" y="96"/>
                  </a:lnTo>
                  <a:lnTo>
                    <a:pt x="0" y="73"/>
                  </a:lnTo>
                  <a:lnTo>
                    <a:pt x="9" y="0"/>
                  </a:lnTo>
                  <a:close/>
                </a:path>
              </a:pathLst>
            </a:custGeom>
            <a:solidFill>
              <a:schemeClr val="bg1"/>
            </a:solidFill>
            <a:ln w="9525">
              <a:solidFill>
                <a:schemeClr val="bg1"/>
              </a:solidFill>
              <a:round/>
              <a:headEnd/>
              <a:tailEnd/>
            </a:ln>
          </p:spPr>
          <p:txBody>
            <a:bodyPr/>
            <a:lstStyle/>
            <a:p>
              <a:endParaRPr lang="zh-CN" altLang="en-US"/>
            </a:p>
          </p:txBody>
        </p:sp>
        <p:sp>
          <p:nvSpPr>
            <p:cNvPr id="17490" name="Freeform 33"/>
            <p:cNvSpPr>
              <a:spLocks/>
            </p:cNvSpPr>
            <p:nvPr/>
          </p:nvSpPr>
          <p:spPr bwMode="auto">
            <a:xfrm flipH="1">
              <a:off x="3749" y="4155"/>
              <a:ext cx="138" cy="66"/>
            </a:xfrm>
            <a:custGeom>
              <a:avLst/>
              <a:gdLst>
                <a:gd name="T0" fmla="*/ 0 w 138"/>
                <a:gd name="T1" fmla="*/ 3 h 66"/>
                <a:gd name="T2" fmla="*/ 120 w 138"/>
                <a:gd name="T3" fmla="*/ 0 h 66"/>
                <a:gd name="T4" fmla="*/ 138 w 138"/>
                <a:gd name="T5" fmla="*/ 27 h 66"/>
                <a:gd name="T6" fmla="*/ 114 w 138"/>
                <a:gd name="T7" fmla="*/ 30 h 66"/>
                <a:gd name="T8" fmla="*/ 111 w 138"/>
                <a:gd name="T9" fmla="*/ 57 h 66"/>
                <a:gd name="T10" fmla="*/ 75 w 138"/>
                <a:gd name="T11" fmla="*/ 66 h 66"/>
                <a:gd name="T12" fmla="*/ 69 w 138"/>
                <a:gd name="T13" fmla="*/ 33 h 66"/>
                <a:gd name="T14" fmla="*/ 30 w 138"/>
                <a:gd name="T15" fmla="*/ 15 h 66"/>
                <a:gd name="T16" fmla="*/ 0 w 138"/>
                <a:gd name="T17" fmla="*/ 3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66"/>
                <a:gd name="T29" fmla="*/ 138 w 1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66">
                  <a:moveTo>
                    <a:pt x="0" y="3"/>
                  </a:moveTo>
                  <a:lnTo>
                    <a:pt x="120" y="0"/>
                  </a:lnTo>
                  <a:lnTo>
                    <a:pt x="138" y="27"/>
                  </a:lnTo>
                  <a:lnTo>
                    <a:pt x="114" y="30"/>
                  </a:lnTo>
                  <a:lnTo>
                    <a:pt x="111" y="57"/>
                  </a:lnTo>
                  <a:lnTo>
                    <a:pt x="75" y="66"/>
                  </a:lnTo>
                  <a:lnTo>
                    <a:pt x="69" y="33"/>
                  </a:lnTo>
                  <a:lnTo>
                    <a:pt x="30" y="15"/>
                  </a:lnTo>
                  <a:lnTo>
                    <a:pt x="0" y="3"/>
                  </a:lnTo>
                  <a:close/>
                </a:path>
              </a:pathLst>
            </a:custGeom>
            <a:solidFill>
              <a:schemeClr val="bg2"/>
            </a:solidFill>
            <a:ln w="9525">
              <a:solidFill>
                <a:schemeClr val="tx1"/>
              </a:solidFill>
              <a:round/>
              <a:headEnd/>
              <a:tailEnd/>
            </a:ln>
          </p:spPr>
          <p:txBody>
            <a:bodyPr/>
            <a:lstStyle/>
            <a:p>
              <a:endParaRPr lang="zh-CN" altLang="en-US"/>
            </a:p>
          </p:txBody>
        </p:sp>
        <p:sp>
          <p:nvSpPr>
            <p:cNvPr id="17491" name="Freeform 34"/>
            <p:cNvSpPr>
              <a:spLocks/>
            </p:cNvSpPr>
            <p:nvPr/>
          </p:nvSpPr>
          <p:spPr bwMode="auto">
            <a:xfrm>
              <a:off x="4256" y="4155"/>
              <a:ext cx="138" cy="66"/>
            </a:xfrm>
            <a:custGeom>
              <a:avLst/>
              <a:gdLst>
                <a:gd name="T0" fmla="*/ 0 w 138"/>
                <a:gd name="T1" fmla="*/ 3 h 66"/>
                <a:gd name="T2" fmla="*/ 120 w 138"/>
                <a:gd name="T3" fmla="*/ 0 h 66"/>
                <a:gd name="T4" fmla="*/ 138 w 138"/>
                <a:gd name="T5" fmla="*/ 27 h 66"/>
                <a:gd name="T6" fmla="*/ 114 w 138"/>
                <a:gd name="T7" fmla="*/ 30 h 66"/>
                <a:gd name="T8" fmla="*/ 111 w 138"/>
                <a:gd name="T9" fmla="*/ 57 h 66"/>
                <a:gd name="T10" fmla="*/ 75 w 138"/>
                <a:gd name="T11" fmla="*/ 66 h 66"/>
                <a:gd name="T12" fmla="*/ 69 w 138"/>
                <a:gd name="T13" fmla="*/ 33 h 66"/>
                <a:gd name="T14" fmla="*/ 30 w 138"/>
                <a:gd name="T15" fmla="*/ 15 h 66"/>
                <a:gd name="T16" fmla="*/ 0 w 138"/>
                <a:gd name="T17" fmla="*/ 3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66"/>
                <a:gd name="T29" fmla="*/ 138 w 1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66">
                  <a:moveTo>
                    <a:pt x="0" y="3"/>
                  </a:moveTo>
                  <a:lnTo>
                    <a:pt x="120" y="0"/>
                  </a:lnTo>
                  <a:lnTo>
                    <a:pt x="138" y="27"/>
                  </a:lnTo>
                  <a:lnTo>
                    <a:pt x="114" y="30"/>
                  </a:lnTo>
                  <a:lnTo>
                    <a:pt x="111" y="57"/>
                  </a:lnTo>
                  <a:lnTo>
                    <a:pt x="75" y="66"/>
                  </a:lnTo>
                  <a:lnTo>
                    <a:pt x="69" y="33"/>
                  </a:lnTo>
                  <a:lnTo>
                    <a:pt x="30" y="15"/>
                  </a:lnTo>
                  <a:lnTo>
                    <a:pt x="0" y="3"/>
                  </a:lnTo>
                  <a:close/>
                </a:path>
              </a:pathLst>
            </a:custGeom>
            <a:solidFill>
              <a:schemeClr val="bg2"/>
            </a:solidFill>
            <a:ln w="9525">
              <a:solidFill>
                <a:schemeClr val="tx1"/>
              </a:solidFill>
              <a:round/>
              <a:headEnd/>
              <a:tailEnd/>
            </a:ln>
          </p:spPr>
          <p:txBody>
            <a:bodyPr/>
            <a:lstStyle/>
            <a:p>
              <a:endParaRPr lang="zh-CN" altLang="en-US"/>
            </a:p>
          </p:txBody>
        </p:sp>
        <p:sp>
          <p:nvSpPr>
            <p:cNvPr id="17492" name="Freeform 35"/>
            <p:cNvSpPr>
              <a:spLocks/>
            </p:cNvSpPr>
            <p:nvPr/>
          </p:nvSpPr>
          <p:spPr bwMode="auto">
            <a:xfrm flipH="1">
              <a:off x="2444" y="4158"/>
              <a:ext cx="138" cy="66"/>
            </a:xfrm>
            <a:custGeom>
              <a:avLst/>
              <a:gdLst>
                <a:gd name="T0" fmla="*/ 0 w 138"/>
                <a:gd name="T1" fmla="*/ 3 h 66"/>
                <a:gd name="T2" fmla="*/ 120 w 138"/>
                <a:gd name="T3" fmla="*/ 0 h 66"/>
                <a:gd name="T4" fmla="*/ 138 w 138"/>
                <a:gd name="T5" fmla="*/ 27 h 66"/>
                <a:gd name="T6" fmla="*/ 114 w 138"/>
                <a:gd name="T7" fmla="*/ 30 h 66"/>
                <a:gd name="T8" fmla="*/ 111 w 138"/>
                <a:gd name="T9" fmla="*/ 57 h 66"/>
                <a:gd name="T10" fmla="*/ 75 w 138"/>
                <a:gd name="T11" fmla="*/ 66 h 66"/>
                <a:gd name="T12" fmla="*/ 69 w 138"/>
                <a:gd name="T13" fmla="*/ 33 h 66"/>
                <a:gd name="T14" fmla="*/ 30 w 138"/>
                <a:gd name="T15" fmla="*/ 15 h 66"/>
                <a:gd name="T16" fmla="*/ 0 w 138"/>
                <a:gd name="T17" fmla="*/ 3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66"/>
                <a:gd name="T29" fmla="*/ 138 w 1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66">
                  <a:moveTo>
                    <a:pt x="0" y="3"/>
                  </a:moveTo>
                  <a:lnTo>
                    <a:pt x="120" y="0"/>
                  </a:lnTo>
                  <a:lnTo>
                    <a:pt x="138" y="27"/>
                  </a:lnTo>
                  <a:lnTo>
                    <a:pt x="114" y="30"/>
                  </a:lnTo>
                  <a:lnTo>
                    <a:pt x="111" y="57"/>
                  </a:lnTo>
                  <a:lnTo>
                    <a:pt x="75" y="66"/>
                  </a:lnTo>
                  <a:lnTo>
                    <a:pt x="69" y="33"/>
                  </a:lnTo>
                  <a:lnTo>
                    <a:pt x="30" y="15"/>
                  </a:lnTo>
                  <a:lnTo>
                    <a:pt x="0" y="3"/>
                  </a:lnTo>
                  <a:close/>
                </a:path>
              </a:pathLst>
            </a:custGeom>
            <a:solidFill>
              <a:schemeClr val="bg2"/>
            </a:solidFill>
            <a:ln w="9525">
              <a:solidFill>
                <a:schemeClr val="tx1"/>
              </a:solidFill>
              <a:round/>
              <a:headEnd/>
              <a:tailEnd/>
            </a:ln>
          </p:spPr>
          <p:txBody>
            <a:bodyPr/>
            <a:lstStyle/>
            <a:p>
              <a:endParaRPr lang="zh-CN" altLang="en-US"/>
            </a:p>
          </p:txBody>
        </p:sp>
        <p:sp>
          <p:nvSpPr>
            <p:cNvPr id="17493" name="Freeform 36"/>
            <p:cNvSpPr>
              <a:spLocks/>
            </p:cNvSpPr>
            <p:nvPr/>
          </p:nvSpPr>
          <p:spPr bwMode="auto">
            <a:xfrm>
              <a:off x="2942" y="4161"/>
              <a:ext cx="138" cy="66"/>
            </a:xfrm>
            <a:custGeom>
              <a:avLst/>
              <a:gdLst>
                <a:gd name="T0" fmla="*/ 0 w 138"/>
                <a:gd name="T1" fmla="*/ 3 h 66"/>
                <a:gd name="T2" fmla="*/ 120 w 138"/>
                <a:gd name="T3" fmla="*/ 0 h 66"/>
                <a:gd name="T4" fmla="*/ 138 w 138"/>
                <a:gd name="T5" fmla="*/ 27 h 66"/>
                <a:gd name="T6" fmla="*/ 114 w 138"/>
                <a:gd name="T7" fmla="*/ 30 h 66"/>
                <a:gd name="T8" fmla="*/ 111 w 138"/>
                <a:gd name="T9" fmla="*/ 57 h 66"/>
                <a:gd name="T10" fmla="*/ 75 w 138"/>
                <a:gd name="T11" fmla="*/ 66 h 66"/>
                <a:gd name="T12" fmla="*/ 69 w 138"/>
                <a:gd name="T13" fmla="*/ 33 h 66"/>
                <a:gd name="T14" fmla="*/ 30 w 138"/>
                <a:gd name="T15" fmla="*/ 15 h 66"/>
                <a:gd name="T16" fmla="*/ 0 w 138"/>
                <a:gd name="T17" fmla="*/ 3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66"/>
                <a:gd name="T29" fmla="*/ 138 w 1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66">
                  <a:moveTo>
                    <a:pt x="0" y="3"/>
                  </a:moveTo>
                  <a:lnTo>
                    <a:pt x="120" y="0"/>
                  </a:lnTo>
                  <a:lnTo>
                    <a:pt x="138" y="27"/>
                  </a:lnTo>
                  <a:lnTo>
                    <a:pt x="114" y="30"/>
                  </a:lnTo>
                  <a:lnTo>
                    <a:pt x="111" y="57"/>
                  </a:lnTo>
                  <a:lnTo>
                    <a:pt x="75" y="66"/>
                  </a:lnTo>
                  <a:lnTo>
                    <a:pt x="69" y="33"/>
                  </a:lnTo>
                  <a:lnTo>
                    <a:pt x="30" y="15"/>
                  </a:lnTo>
                  <a:lnTo>
                    <a:pt x="0" y="3"/>
                  </a:lnTo>
                  <a:close/>
                </a:path>
              </a:pathLst>
            </a:custGeom>
            <a:solidFill>
              <a:schemeClr val="bg2"/>
            </a:solidFill>
            <a:ln w="9525">
              <a:solidFill>
                <a:schemeClr val="tx1"/>
              </a:solidFill>
              <a:round/>
              <a:headEnd/>
              <a:tailEnd/>
            </a:ln>
          </p:spPr>
          <p:txBody>
            <a:bodyPr/>
            <a:lstStyle/>
            <a:p>
              <a:endParaRPr lang="zh-CN" altLang="en-US"/>
            </a:p>
          </p:txBody>
        </p:sp>
        <p:sp>
          <p:nvSpPr>
            <p:cNvPr id="17494" name="Freeform 37"/>
            <p:cNvSpPr>
              <a:spLocks/>
            </p:cNvSpPr>
            <p:nvPr/>
          </p:nvSpPr>
          <p:spPr bwMode="auto">
            <a:xfrm>
              <a:off x="2452" y="4074"/>
              <a:ext cx="614" cy="150"/>
            </a:xfrm>
            <a:custGeom>
              <a:avLst/>
              <a:gdLst>
                <a:gd name="T0" fmla="*/ 19 w 819"/>
                <a:gd name="T1" fmla="*/ 25 h 195"/>
                <a:gd name="T2" fmla="*/ 10 w 819"/>
                <a:gd name="T3" fmla="*/ 17 h 195"/>
                <a:gd name="T4" fmla="*/ 2 w 819"/>
                <a:gd name="T5" fmla="*/ 15 h 195"/>
                <a:gd name="T6" fmla="*/ 0 w 819"/>
                <a:gd name="T7" fmla="*/ 7 h 195"/>
                <a:gd name="T8" fmla="*/ 0 w 819"/>
                <a:gd name="T9" fmla="*/ 2 h 195"/>
                <a:gd name="T10" fmla="*/ 7 w 819"/>
                <a:gd name="T11" fmla="*/ 7 h 195"/>
                <a:gd name="T12" fmla="*/ 27 w 819"/>
                <a:gd name="T13" fmla="*/ 15 h 195"/>
                <a:gd name="T14" fmla="*/ 44 w 819"/>
                <a:gd name="T15" fmla="*/ 12 h 195"/>
                <a:gd name="T16" fmla="*/ 64 w 819"/>
                <a:gd name="T17" fmla="*/ 17 h 195"/>
                <a:gd name="T18" fmla="*/ 91 w 819"/>
                <a:gd name="T19" fmla="*/ 12 h 195"/>
                <a:gd name="T20" fmla="*/ 99 w 819"/>
                <a:gd name="T21" fmla="*/ 7 h 195"/>
                <a:gd name="T22" fmla="*/ 109 w 819"/>
                <a:gd name="T23" fmla="*/ 0 h 195"/>
                <a:gd name="T24" fmla="*/ 104 w 819"/>
                <a:gd name="T25" fmla="*/ 13 h 195"/>
                <a:gd name="T26" fmla="*/ 92 w 819"/>
                <a:gd name="T27" fmla="*/ 19 h 195"/>
                <a:gd name="T28" fmla="*/ 82 w 819"/>
                <a:gd name="T29" fmla="*/ 25 h 195"/>
                <a:gd name="T30" fmla="*/ 64 w 819"/>
                <a:gd name="T31" fmla="*/ 31 h 195"/>
                <a:gd name="T32" fmla="*/ 36 w 819"/>
                <a:gd name="T33" fmla="*/ 28 h 195"/>
                <a:gd name="T34" fmla="*/ 22 w 819"/>
                <a:gd name="T35" fmla="*/ 25 h 195"/>
                <a:gd name="T36" fmla="*/ 19 w 819"/>
                <a:gd name="T37" fmla="*/ 25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9"/>
                <a:gd name="T58" fmla="*/ 0 h 195"/>
                <a:gd name="T59" fmla="*/ 819 w 819"/>
                <a:gd name="T60" fmla="*/ 195 h 1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9" h="195">
                  <a:moveTo>
                    <a:pt x="150" y="153"/>
                  </a:moveTo>
                  <a:lnTo>
                    <a:pt x="84" y="105"/>
                  </a:lnTo>
                  <a:lnTo>
                    <a:pt x="18" y="93"/>
                  </a:lnTo>
                  <a:lnTo>
                    <a:pt x="0" y="42"/>
                  </a:lnTo>
                  <a:lnTo>
                    <a:pt x="0" y="9"/>
                  </a:lnTo>
                  <a:lnTo>
                    <a:pt x="51" y="42"/>
                  </a:lnTo>
                  <a:lnTo>
                    <a:pt x="201" y="90"/>
                  </a:lnTo>
                  <a:lnTo>
                    <a:pt x="339" y="75"/>
                  </a:lnTo>
                  <a:lnTo>
                    <a:pt x="486" y="105"/>
                  </a:lnTo>
                  <a:lnTo>
                    <a:pt x="684" y="72"/>
                  </a:lnTo>
                  <a:lnTo>
                    <a:pt x="741" y="42"/>
                  </a:lnTo>
                  <a:lnTo>
                    <a:pt x="819" y="0"/>
                  </a:lnTo>
                  <a:lnTo>
                    <a:pt x="783" y="81"/>
                  </a:lnTo>
                  <a:lnTo>
                    <a:pt x="693" y="120"/>
                  </a:lnTo>
                  <a:lnTo>
                    <a:pt x="612" y="156"/>
                  </a:lnTo>
                  <a:lnTo>
                    <a:pt x="480" y="195"/>
                  </a:lnTo>
                  <a:lnTo>
                    <a:pt x="273" y="180"/>
                  </a:lnTo>
                  <a:lnTo>
                    <a:pt x="168" y="156"/>
                  </a:lnTo>
                  <a:lnTo>
                    <a:pt x="150" y="153"/>
                  </a:lnTo>
                  <a:close/>
                </a:path>
              </a:pathLst>
            </a:custGeom>
            <a:gradFill rotWithShape="0">
              <a:gsLst>
                <a:gs pos="0">
                  <a:srgbClr val="E5E5FF"/>
                </a:gs>
                <a:gs pos="100000">
                  <a:srgbClr val="ADADFF"/>
                </a:gs>
              </a:gsLst>
              <a:lin ang="5400000" scaled="1"/>
            </a:gradFill>
            <a:ln w="9525">
              <a:noFill/>
              <a:round/>
              <a:headEnd/>
              <a:tailEnd/>
            </a:ln>
          </p:spPr>
          <p:txBody>
            <a:bodyPr/>
            <a:lstStyle/>
            <a:p>
              <a:endParaRPr lang="zh-CN" altLang="en-US"/>
            </a:p>
          </p:txBody>
        </p:sp>
        <p:sp>
          <p:nvSpPr>
            <p:cNvPr id="17495" name="AutoShape 38"/>
            <p:cNvSpPr>
              <a:spLocks noChangeArrowheads="1"/>
            </p:cNvSpPr>
            <p:nvPr/>
          </p:nvSpPr>
          <p:spPr bwMode="auto">
            <a:xfrm>
              <a:off x="2568" y="4190"/>
              <a:ext cx="355"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400 h 21600"/>
                <a:gd name="T14" fmla="*/ 1709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chemeClr val="hlink"/>
                </a:gs>
                <a:gs pos="100000">
                  <a:srgbClr val="FFB3A1"/>
                </a:gs>
              </a:gsLst>
              <a:lin ang="5400000" scaled="1"/>
            </a:gradFill>
            <a:ln w="9525">
              <a:solidFill>
                <a:schemeClr val="tx1"/>
              </a:solidFill>
              <a:miter lim="800000"/>
              <a:headEnd/>
              <a:tailEnd/>
            </a:ln>
          </p:spPr>
          <p:txBody>
            <a:bodyPr wrap="none" anchor="ctr"/>
            <a:lstStyle/>
            <a:p>
              <a:endParaRPr lang="zh-CN" altLang="en-US"/>
            </a:p>
          </p:txBody>
        </p:sp>
        <p:sp>
          <p:nvSpPr>
            <p:cNvPr id="17496" name="Freeform 39"/>
            <p:cNvSpPr>
              <a:spLocks/>
            </p:cNvSpPr>
            <p:nvPr/>
          </p:nvSpPr>
          <p:spPr bwMode="auto">
            <a:xfrm>
              <a:off x="3773" y="4073"/>
              <a:ext cx="614" cy="150"/>
            </a:xfrm>
            <a:custGeom>
              <a:avLst/>
              <a:gdLst>
                <a:gd name="T0" fmla="*/ 19 w 819"/>
                <a:gd name="T1" fmla="*/ 25 h 195"/>
                <a:gd name="T2" fmla="*/ 10 w 819"/>
                <a:gd name="T3" fmla="*/ 17 h 195"/>
                <a:gd name="T4" fmla="*/ 2 w 819"/>
                <a:gd name="T5" fmla="*/ 15 h 195"/>
                <a:gd name="T6" fmla="*/ 0 w 819"/>
                <a:gd name="T7" fmla="*/ 7 h 195"/>
                <a:gd name="T8" fmla="*/ 0 w 819"/>
                <a:gd name="T9" fmla="*/ 2 h 195"/>
                <a:gd name="T10" fmla="*/ 7 w 819"/>
                <a:gd name="T11" fmla="*/ 7 h 195"/>
                <a:gd name="T12" fmla="*/ 27 w 819"/>
                <a:gd name="T13" fmla="*/ 15 h 195"/>
                <a:gd name="T14" fmla="*/ 44 w 819"/>
                <a:gd name="T15" fmla="*/ 12 h 195"/>
                <a:gd name="T16" fmla="*/ 64 w 819"/>
                <a:gd name="T17" fmla="*/ 17 h 195"/>
                <a:gd name="T18" fmla="*/ 91 w 819"/>
                <a:gd name="T19" fmla="*/ 12 h 195"/>
                <a:gd name="T20" fmla="*/ 99 w 819"/>
                <a:gd name="T21" fmla="*/ 7 h 195"/>
                <a:gd name="T22" fmla="*/ 109 w 819"/>
                <a:gd name="T23" fmla="*/ 0 h 195"/>
                <a:gd name="T24" fmla="*/ 104 w 819"/>
                <a:gd name="T25" fmla="*/ 13 h 195"/>
                <a:gd name="T26" fmla="*/ 92 w 819"/>
                <a:gd name="T27" fmla="*/ 19 h 195"/>
                <a:gd name="T28" fmla="*/ 82 w 819"/>
                <a:gd name="T29" fmla="*/ 25 h 195"/>
                <a:gd name="T30" fmla="*/ 64 w 819"/>
                <a:gd name="T31" fmla="*/ 31 h 195"/>
                <a:gd name="T32" fmla="*/ 36 w 819"/>
                <a:gd name="T33" fmla="*/ 28 h 195"/>
                <a:gd name="T34" fmla="*/ 22 w 819"/>
                <a:gd name="T35" fmla="*/ 25 h 195"/>
                <a:gd name="T36" fmla="*/ 19 w 819"/>
                <a:gd name="T37" fmla="*/ 25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9"/>
                <a:gd name="T58" fmla="*/ 0 h 195"/>
                <a:gd name="T59" fmla="*/ 819 w 819"/>
                <a:gd name="T60" fmla="*/ 195 h 1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9" h="195">
                  <a:moveTo>
                    <a:pt x="150" y="153"/>
                  </a:moveTo>
                  <a:lnTo>
                    <a:pt x="84" y="105"/>
                  </a:lnTo>
                  <a:lnTo>
                    <a:pt x="18" y="93"/>
                  </a:lnTo>
                  <a:lnTo>
                    <a:pt x="0" y="42"/>
                  </a:lnTo>
                  <a:lnTo>
                    <a:pt x="0" y="9"/>
                  </a:lnTo>
                  <a:lnTo>
                    <a:pt x="51" y="42"/>
                  </a:lnTo>
                  <a:lnTo>
                    <a:pt x="201" y="90"/>
                  </a:lnTo>
                  <a:lnTo>
                    <a:pt x="339" y="75"/>
                  </a:lnTo>
                  <a:lnTo>
                    <a:pt x="486" y="105"/>
                  </a:lnTo>
                  <a:lnTo>
                    <a:pt x="684" y="72"/>
                  </a:lnTo>
                  <a:lnTo>
                    <a:pt x="741" y="42"/>
                  </a:lnTo>
                  <a:lnTo>
                    <a:pt x="819" y="0"/>
                  </a:lnTo>
                  <a:lnTo>
                    <a:pt x="783" y="81"/>
                  </a:lnTo>
                  <a:lnTo>
                    <a:pt x="693" y="120"/>
                  </a:lnTo>
                  <a:lnTo>
                    <a:pt x="612" y="156"/>
                  </a:lnTo>
                  <a:lnTo>
                    <a:pt x="480" y="195"/>
                  </a:lnTo>
                  <a:lnTo>
                    <a:pt x="273" y="180"/>
                  </a:lnTo>
                  <a:lnTo>
                    <a:pt x="168" y="156"/>
                  </a:lnTo>
                  <a:lnTo>
                    <a:pt x="150" y="153"/>
                  </a:lnTo>
                  <a:close/>
                </a:path>
              </a:pathLst>
            </a:custGeom>
            <a:gradFill rotWithShape="0">
              <a:gsLst>
                <a:gs pos="0">
                  <a:srgbClr val="E5E5FF"/>
                </a:gs>
                <a:gs pos="100000">
                  <a:srgbClr val="ADADFF"/>
                </a:gs>
              </a:gsLst>
              <a:lin ang="5400000" scaled="1"/>
            </a:gradFill>
            <a:ln w="9525">
              <a:noFill/>
              <a:round/>
              <a:headEnd/>
              <a:tailEnd/>
            </a:ln>
          </p:spPr>
          <p:txBody>
            <a:bodyPr/>
            <a:lstStyle/>
            <a:p>
              <a:endParaRPr lang="zh-CN" altLang="en-US"/>
            </a:p>
          </p:txBody>
        </p:sp>
        <p:sp>
          <p:nvSpPr>
            <p:cNvPr id="17497" name="AutoShape 40"/>
            <p:cNvSpPr>
              <a:spLocks noChangeArrowheads="1"/>
            </p:cNvSpPr>
            <p:nvPr/>
          </p:nvSpPr>
          <p:spPr bwMode="auto">
            <a:xfrm>
              <a:off x="3889" y="4189"/>
              <a:ext cx="355" cy="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483 h 21600"/>
                <a:gd name="T14" fmla="*/ 17097 w 21600"/>
                <a:gd name="T15" fmla="*/ 1711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chemeClr val="hlink"/>
                </a:gs>
                <a:gs pos="100000">
                  <a:srgbClr val="FFB3A1"/>
                </a:gs>
              </a:gsLst>
              <a:lin ang="5400000" scaled="1"/>
            </a:gradFill>
            <a:ln w="9525">
              <a:solidFill>
                <a:schemeClr val="tx1"/>
              </a:solidFill>
              <a:miter lim="800000"/>
              <a:headEnd/>
              <a:tailEnd/>
            </a:ln>
          </p:spPr>
          <p:txBody>
            <a:bodyPr wrap="none" anchor="ctr"/>
            <a:lstStyle/>
            <a:p>
              <a:endParaRPr lang="zh-CN" altLang="en-US"/>
            </a:p>
          </p:txBody>
        </p:sp>
        <p:grpSp>
          <p:nvGrpSpPr>
            <p:cNvPr id="17498" name="Group 41"/>
            <p:cNvGrpSpPr>
              <a:grpSpLocks/>
            </p:cNvGrpSpPr>
            <p:nvPr/>
          </p:nvGrpSpPr>
          <p:grpSpPr bwMode="auto">
            <a:xfrm>
              <a:off x="2048" y="3563"/>
              <a:ext cx="1074" cy="595"/>
              <a:chOff x="1242" y="2728"/>
              <a:chExt cx="1434" cy="858"/>
            </a:xfrm>
          </p:grpSpPr>
          <p:sp>
            <p:nvSpPr>
              <p:cNvPr id="41002" name="AutoShape 42"/>
              <p:cNvSpPr>
                <a:spLocks noChangeArrowheads="1"/>
              </p:cNvSpPr>
              <p:nvPr/>
            </p:nvSpPr>
            <p:spPr bwMode="auto">
              <a:xfrm rot="-244900">
                <a:off x="1530" y="2910"/>
                <a:ext cx="363" cy="75"/>
              </a:xfrm>
              <a:prstGeom prst="roundRect">
                <a:avLst>
                  <a:gd name="adj" fmla="val 16667"/>
                </a:avLst>
              </a:prstGeom>
              <a:gradFill rotWithShape="0">
                <a:gsLst>
                  <a:gs pos="0">
                    <a:schemeClr val="bg2"/>
                  </a:gs>
                  <a:gs pos="100000">
                    <a:schemeClr val="bg2">
                      <a:gamma/>
                      <a:shade val="46275"/>
                      <a:invGamma/>
                    </a:schemeClr>
                  </a:gs>
                </a:gsLst>
                <a:lin ang="0" scaled="1"/>
              </a:gradFill>
              <a:ln w="9525">
                <a:solidFill>
                  <a:schemeClr val="tx1"/>
                </a:solidFill>
                <a:round/>
                <a:headEnd/>
                <a:tailEnd/>
              </a:ln>
              <a:effectLst/>
            </p:spPr>
            <p:txBody>
              <a:bodyPr wrap="none" anchor="ctr"/>
              <a:lstStyle/>
              <a:p>
                <a:pPr>
                  <a:defRPr/>
                </a:pPr>
                <a:endParaRPr lang="zh-CN" altLang="en-US"/>
              </a:p>
            </p:txBody>
          </p:sp>
          <p:sp>
            <p:nvSpPr>
              <p:cNvPr id="41003" name="AutoShape 43"/>
              <p:cNvSpPr>
                <a:spLocks noChangeArrowheads="1"/>
              </p:cNvSpPr>
              <p:nvPr/>
            </p:nvSpPr>
            <p:spPr bwMode="auto">
              <a:xfrm rot="348048">
                <a:off x="1554" y="3044"/>
                <a:ext cx="363" cy="74"/>
              </a:xfrm>
              <a:prstGeom prst="roundRect">
                <a:avLst>
                  <a:gd name="adj" fmla="val 16667"/>
                </a:avLst>
              </a:prstGeom>
              <a:gradFill rotWithShape="0">
                <a:gsLst>
                  <a:gs pos="0">
                    <a:schemeClr val="bg2"/>
                  </a:gs>
                  <a:gs pos="100000">
                    <a:schemeClr val="bg2">
                      <a:gamma/>
                      <a:shade val="46275"/>
                      <a:invGamma/>
                    </a:schemeClr>
                  </a:gs>
                </a:gsLst>
                <a:lin ang="0" scaled="1"/>
              </a:gradFill>
              <a:ln w="9525">
                <a:solidFill>
                  <a:schemeClr val="tx1"/>
                </a:solidFill>
                <a:round/>
                <a:headEnd/>
                <a:tailEnd/>
              </a:ln>
              <a:effectLst/>
            </p:spPr>
            <p:txBody>
              <a:bodyPr wrap="none" anchor="ctr"/>
              <a:lstStyle/>
              <a:p>
                <a:pPr>
                  <a:defRPr/>
                </a:pPr>
                <a:endParaRPr lang="zh-CN" altLang="en-US"/>
              </a:p>
            </p:txBody>
          </p:sp>
          <p:sp>
            <p:nvSpPr>
              <p:cNvPr id="41004" name="AutoShape 44"/>
              <p:cNvSpPr>
                <a:spLocks noChangeArrowheads="1"/>
              </p:cNvSpPr>
              <p:nvPr/>
            </p:nvSpPr>
            <p:spPr bwMode="auto">
              <a:xfrm>
                <a:off x="1242" y="3002"/>
                <a:ext cx="660" cy="76"/>
              </a:xfrm>
              <a:prstGeom prst="roundRect">
                <a:avLst>
                  <a:gd name="adj" fmla="val 16667"/>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wrap="none" anchor="ctr"/>
              <a:lstStyle/>
              <a:p>
                <a:pPr>
                  <a:defRPr/>
                </a:pPr>
                <a:endParaRPr lang="zh-CN" altLang="en-US"/>
              </a:p>
            </p:txBody>
          </p:sp>
          <p:sp>
            <p:nvSpPr>
              <p:cNvPr id="41005" name="AutoShape 45"/>
              <p:cNvSpPr>
                <a:spLocks noChangeArrowheads="1"/>
              </p:cNvSpPr>
              <p:nvPr/>
            </p:nvSpPr>
            <p:spPr bwMode="auto">
              <a:xfrm>
                <a:off x="1245" y="2936"/>
                <a:ext cx="896" cy="75"/>
              </a:xfrm>
              <a:prstGeom prst="roundRect">
                <a:avLst>
                  <a:gd name="adj" fmla="val 16667"/>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wrap="none" anchor="ctr"/>
              <a:lstStyle/>
              <a:p>
                <a:pPr>
                  <a:defRPr/>
                </a:pPr>
                <a:endParaRPr lang="zh-CN" altLang="en-US"/>
              </a:p>
            </p:txBody>
          </p:sp>
          <p:sp>
            <p:nvSpPr>
              <p:cNvPr id="41006" name="AutoShape 46"/>
              <p:cNvSpPr>
                <a:spLocks noChangeArrowheads="1"/>
              </p:cNvSpPr>
              <p:nvPr/>
            </p:nvSpPr>
            <p:spPr bwMode="auto">
              <a:xfrm>
                <a:off x="2372" y="2789"/>
                <a:ext cx="28" cy="98"/>
              </a:xfrm>
              <a:prstGeom prst="roundRect">
                <a:avLst>
                  <a:gd name="adj" fmla="val 16667"/>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12700">
                <a:solidFill>
                  <a:schemeClr val="tx1"/>
                </a:solidFill>
                <a:round/>
                <a:headEnd/>
                <a:tailEnd/>
              </a:ln>
              <a:effectLst/>
            </p:spPr>
            <p:txBody>
              <a:bodyPr wrap="none" anchor="ctr"/>
              <a:lstStyle/>
              <a:p>
                <a:pPr>
                  <a:defRPr/>
                </a:pPr>
                <a:endParaRPr lang="zh-CN" altLang="en-US"/>
              </a:p>
            </p:txBody>
          </p:sp>
          <p:sp>
            <p:nvSpPr>
              <p:cNvPr id="17521" name="AutoShape 47"/>
              <p:cNvSpPr>
                <a:spLocks noChangeArrowheads="1"/>
              </p:cNvSpPr>
              <p:nvPr/>
            </p:nvSpPr>
            <p:spPr bwMode="auto">
              <a:xfrm>
                <a:off x="2152" y="2794"/>
                <a:ext cx="37" cy="106"/>
              </a:xfrm>
              <a:prstGeom prst="roundRect">
                <a:avLst>
                  <a:gd name="adj" fmla="val 16667"/>
                </a:avLst>
              </a:prstGeom>
              <a:gradFill rotWithShape="0">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endParaRPr lang="zh-CN" altLang="en-US"/>
              </a:p>
            </p:txBody>
          </p:sp>
          <p:sp>
            <p:nvSpPr>
              <p:cNvPr id="17522" name="AutoShape 48"/>
              <p:cNvSpPr>
                <a:spLocks noChangeArrowheads="1"/>
              </p:cNvSpPr>
              <p:nvPr/>
            </p:nvSpPr>
            <p:spPr bwMode="auto">
              <a:xfrm>
                <a:off x="1778" y="2869"/>
                <a:ext cx="817" cy="717"/>
              </a:xfrm>
              <a:prstGeom prst="roundRect">
                <a:avLst>
                  <a:gd name="adj" fmla="val 16667"/>
                </a:avLst>
              </a:prstGeom>
              <a:gradFill rotWithShape="0">
                <a:gsLst>
                  <a:gs pos="0">
                    <a:srgbClr val="7F7F7F"/>
                  </a:gs>
                  <a:gs pos="50000">
                    <a:srgbClr val="DDDDDD"/>
                  </a:gs>
                  <a:gs pos="100000">
                    <a:srgbClr val="7F7F7F"/>
                  </a:gs>
                </a:gsLst>
                <a:lin ang="0" scaled="1"/>
              </a:gradFill>
              <a:ln w="19050">
                <a:solidFill>
                  <a:schemeClr val="tx1"/>
                </a:solidFill>
                <a:round/>
                <a:headEnd/>
                <a:tailEnd/>
              </a:ln>
            </p:spPr>
            <p:txBody>
              <a:bodyPr wrap="none" anchor="ctr"/>
              <a:lstStyle/>
              <a:p>
                <a:endParaRPr lang="zh-CN" altLang="en-US"/>
              </a:p>
            </p:txBody>
          </p:sp>
          <p:sp>
            <p:nvSpPr>
              <p:cNvPr id="17523" name="AutoShape 49"/>
              <p:cNvSpPr>
                <a:spLocks noChangeArrowheads="1"/>
              </p:cNvSpPr>
              <p:nvPr/>
            </p:nvSpPr>
            <p:spPr bwMode="auto">
              <a:xfrm>
                <a:off x="1710" y="3014"/>
                <a:ext cx="966" cy="71"/>
              </a:xfrm>
              <a:prstGeom prst="roundRect">
                <a:avLst>
                  <a:gd name="adj" fmla="val 16667"/>
                </a:avLst>
              </a:prstGeom>
              <a:gradFill rotWithShape="0">
                <a:gsLst>
                  <a:gs pos="0">
                    <a:srgbClr val="6F6F6F"/>
                  </a:gs>
                  <a:gs pos="50000">
                    <a:srgbClr val="EAEAEA"/>
                  </a:gs>
                  <a:gs pos="100000">
                    <a:srgbClr val="6F6F6F"/>
                  </a:gs>
                </a:gsLst>
                <a:lin ang="0" scaled="1"/>
              </a:gradFill>
              <a:ln w="19050">
                <a:solidFill>
                  <a:schemeClr val="tx1"/>
                </a:solidFill>
                <a:round/>
                <a:headEnd/>
                <a:tailEnd/>
              </a:ln>
            </p:spPr>
            <p:txBody>
              <a:bodyPr wrap="none" anchor="ctr"/>
              <a:lstStyle/>
              <a:p>
                <a:endParaRPr lang="zh-CN" altLang="en-US"/>
              </a:p>
            </p:txBody>
          </p:sp>
          <p:sp>
            <p:nvSpPr>
              <p:cNvPr id="17524" name="AutoShape 50"/>
              <p:cNvSpPr>
                <a:spLocks noChangeArrowheads="1"/>
              </p:cNvSpPr>
              <p:nvPr/>
            </p:nvSpPr>
            <p:spPr bwMode="auto">
              <a:xfrm>
                <a:off x="2113" y="2728"/>
                <a:ext cx="109" cy="118"/>
              </a:xfrm>
              <a:prstGeom prst="roundRect">
                <a:avLst>
                  <a:gd name="adj" fmla="val 16667"/>
                </a:avLst>
              </a:prstGeom>
              <a:gradFill rotWithShape="0">
                <a:gsLst>
                  <a:gs pos="0">
                    <a:srgbClr val="666666"/>
                  </a:gs>
                  <a:gs pos="50000">
                    <a:srgbClr val="DDDDDD"/>
                  </a:gs>
                  <a:gs pos="100000">
                    <a:srgbClr val="666666"/>
                  </a:gs>
                </a:gsLst>
                <a:lin ang="0" scaled="1"/>
              </a:gradFill>
              <a:ln w="12700">
                <a:solidFill>
                  <a:schemeClr val="tx1"/>
                </a:solidFill>
                <a:round/>
                <a:headEnd/>
                <a:tailEnd/>
              </a:ln>
            </p:spPr>
            <p:txBody>
              <a:bodyPr wrap="none" anchor="ctr"/>
              <a:lstStyle/>
              <a:p>
                <a:endParaRPr lang="zh-CN" altLang="en-US"/>
              </a:p>
            </p:txBody>
          </p:sp>
        </p:grpSp>
        <p:sp>
          <p:nvSpPr>
            <p:cNvPr id="17499" name="Rectangle 51"/>
            <p:cNvSpPr>
              <a:spLocks noChangeArrowheads="1"/>
            </p:cNvSpPr>
            <p:nvPr/>
          </p:nvSpPr>
          <p:spPr bwMode="auto">
            <a:xfrm rot="1748293">
              <a:off x="3686" y="3817"/>
              <a:ext cx="240" cy="70"/>
            </a:xfrm>
            <a:prstGeom prst="rect">
              <a:avLst/>
            </a:prstGeom>
            <a:gradFill rotWithShape="0">
              <a:gsLst>
                <a:gs pos="0">
                  <a:srgbClr val="DDDDDD"/>
                </a:gs>
                <a:gs pos="100000">
                  <a:srgbClr val="A1A1A1"/>
                </a:gs>
              </a:gsLst>
              <a:path path="shape">
                <a:fillToRect l="50000" t="50000" r="50000" b="50000"/>
              </a:path>
            </a:gradFill>
            <a:ln w="9525">
              <a:solidFill>
                <a:schemeClr val="tx1"/>
              </a:solidFill>
              <a:miter lim="800000"/>
              <a:headEnd/>
              <a:tailEnd/>
            </a:ln>
          </p:spPr>
          <p:txBody>
            <a:bodyPr wrap="none" anchor="ctr"/>
            <a:lstStyle/>
            <a:p>
              <a:endParaRPr lang="zh-CN" altLang="en-US"/>
            </a:p>
          </p:txBody>
        </p:sp>
        <p:sp>
          <p:nvSpPr>
            <p:cNvPr id="17500" name="Oval 52"/>
            <p:cNvSpPr>
              <a:spLocks noChangeArrowheads="1"/>
            </p:cNvSpPr>
            <p:nvPr/>
          </p:nvSpPr>
          <p:spPr bwMode="auto">
            <a:xfrm>
              <a:off x="3923" y="3706"/>
              <a:ext cx="288" cy="223"/>
            </a:xfrm>
            <a:prstGeom prst="ellipse">
              <a:avLst/>
            </a:prstGeom>
            <a:gradFill rotWithShape="0">
              <a:gsLst>
                <a:gs pos="0">
                  <a:srgbClr val="9C9C9C"/>
                </a:gs>
                <a:gs pos="50000">
                  <a:srgbClr val="EAEAEA"/>
                </a:gs>
                <a:gs pos="100000">
                  <a:srgbClr val="9C9C9C"/>
                </a:gs>
              </a:gsLst>
              <a:lin ang="0" scaled="1"/>
            </a:gradFill>
            <a:ln w="9525">
              <a:solidFill>
                <a:schemeClr val="tx1"/>
              </a:solidFill>
              <a:round/>
              <a:headEnd/>
              <a:tailEnd/>
            </a:ln>
          </p:spPr>
          <p:txBody>
            <a:bodyPr wrap="none" anchor="ctr"/>
            <a:lstStyle/>
            <a:p>
              <a:endParaRPr lang="zh-CN" altLang="en-US"/>
            </a:p>
          </p:txBody>
        </p:sp>
        <p:sp>
          <p:nvSpPr>
            <p:cNvPr id="41013" name="AutoShape 53"/>
            <p:cNvSpPr>
              <a:spLocks noChangeArrowheads="1"/>
            </p:cNvSpPr>
            <p:nvPr/>
          </p:nvSpPr>
          <p:spPr bwMode="auto">
            <a:xfrm flipV="1">
              <a:off x="3802" y="4097"/>
              <a:ext cx="539" cy="58"/>
            </a:xfrm>
            <a:custGeom>
              <a:avLst/>
              <a:gdLst>
                <a:gd name="G0" fmla="+- 1014 0 0"/>
                <a:gd name="G1" fmla="+- 21600 0 1014"/>
                <a:gd name="G2" fmla="*/ 1014 1 2"/>
                <a:gd name="G3" fmla="+- 21600 0 G2"/>
                <a:gd name="G4" fmla="+/ 1014 21600 2"/>
                <a:gd name="G5" fmla="+/ G1 0 2"/>
                <a:gd name="G6" fmla="*/ 21600 21600 1014"/>
                <a:gd name="G7" fmla="*/ G6 1 2"/>
                <a:gd name="G8" fmla="+- 21600 0 G7"/>
                <a:gd name="G9" fmla="*/ 21600 1 2"/>
                <a:gd name="G10" fmla="+- 1014 0 G9"/>
                <a:gd name="G11" fmla="?: G10 G8 0"/>
                <a:gd name="G12" fmla="?: G10 G7 21600"/>
                <a:gd name="T0" fmla="*/ 21093 w 21600"/>
                <a:gd name="T1" fmla="*/ 10800 h 21600"/>
                <a:gd name="T2" fmla="*/ 10800 w 21600"/>
                <a:gd name="T3" fmla="*/ 21600 h 21600"/>
                <a:gd name="T4" fmla="*/ 507 w 21600"/>
                <a:gd name="T5" fmla="*/ 10800 h 21600"/>
                <a:gd name="T6" fmla="*/ 10800 w 21600"/>
                <a:gd name="T7" fmla="*/ 0 h 21600"/>
                <a:gd name="T8" fmla="*/ 2307 w 21600"/>
                <a:gd name="T9" fmla="*/ 2307 h 21600"/>
                <a:gd name="T10" fmla="*/ 19293 w 21600"/>
                <a:gd name="T11" fmla="*/ 19293 h 21600"/>
              </a:gdLst>
              <a:ahLst/>
              <a:cxnLst>
                <a:cxn ang="0">
                  <a:pos x="T0" y="T1"/>
                </a:cxn>
                <a:cxn ang="0">
                  <a:pos x="T2" y="T3"/>
                </a:cxn>
                <a:cxn ang="0">
                  <a:pos x="T4" y="T5"/>
                </a:cxn>
                <a:cxn ang="0">
                  <a:pos x="T6" y="T7"/>
                </a:cxn>
              </a:cxnLst>
              <a:rect l="T8" t="T9" r="T10" b="T11"/>
              <a:pathLst>
                <a:path w="21600" h="21600">
                  <a:moveTo>
                    <a:pt x="0" y="0"/>
                  </a:moveTo>
                  <a:lnTo>
                    <a:pt x="1014" y="21600"/>
                  </a:lnTo>
                  <a:lnTo>
                    <a:pt x="20586" y="21600"/>
                  </a:lnTo>
                  <a:lnTo>
                    <a:pt x="21600" y="0"/>
                  </a:lnTo>
                  <a:close/>
                </a:path>
              </a:pathLst>
            </a:cu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7502" name="AutoShape 54"/>
            <p:cNvSpPr>
              <a:spLocks noChangeArrowheads="1"/>
            </p:cNvSpPr>
            <p:nvPr/>
          </p:nvSpPr>
          <p:spPr bwMode="auto">
            <a:xfrm>
              <a:off x="3927" y="3773"/>
              <a:ext cx="288" cy="20"/>
            </a:xfrm>
            <a:prstGeom prst="roundRect">
              <a:avLst>
                <a:gd name="adj" fmla="val 16667"/>
              </a:avLst>
            </a:prstGeom>
            <a:gradFill rotWithShape="0">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endParaRPr lang="zh-CN" altLang="en-US"/>
            </a:p>
          </p:txBody>
        </p:sp>
        <p:sp>
          <p:nvSpPr>
            <p:cNvPr id="17503" name="AutoShape 55"/>
            <p:cNvSpPr>
              <a:spLocks noChangeArrowheads="1"/>
            </p:cNvSpPr>
            <p:nvPr/>
          </p:nvSpPr>
          <p:spPr bwMode="auto">
            <a:xfrm rot="-5400000">
              <a:off x="3898" y="3705"/>
              <a:ext cx="345" cy="515"/>
            </a:xfrm>
            <a:prstGeom prst="flowChartDelay">
              <a:avLst/>
            </a:prstGeom>
            <a:gradFill rotWithShape="0">
              <a:gsLst>
                <a:gs pos="0">
                  <a:srgbClr val="6C6C6C"/>
                </a:gs>
                <a:gs pos="50000">
                  <a:srgbClr val="EAEAEA"/>
                </a:gs>
                <a:gs pos="100000">
                  <a:srgbClr val="6C6C6C"/>
                </a:gs>
              </a:gsLst>
              <a:lin ang="0" scaled="1"/>
            </a:gradFill>
            <a:ln w="9525">
              <a:solidFill>
                <a:schemeClr val="tx1"/>
              </a:solidFill>
              <a:miter lim="800000"/>
              <a:headEnd/>
              <a:tailEnd/>
            </a:ln>
          </p:spPr>
          <p:txBody>
            <a:bodyPr wrap="none" anchor="ctr"/>
            <a:lstStyle/>
            <a:p>
              <a:endParaRPr lang="zh-CN" altLang="en-US"/>
            </a:p>
          </p:txBody>
        </p:sp>
        <p:sp>
          <p:nvSpPr>
            <p:cNvPr id="17504" name="AutoShape 56"/>
            <p:cNvSpPr>
              <a:spLocks noChangeArrowheads="1"/>
            </p:cNvSpPr>
            <p:nvPr/>
          </p:nvSpPr>
          <p:spPr bwMode="auto">
            <a:xfrm>
              <a:off x="3900" y="3790"/>
              <a:ext cx="337" cy="50"/>
            </a:xfrm>
            <a:prstGeom prst="roundRect">
              <a:avLst>
                <a:gd name="adj" fmla="val 16667"/>
              </a:avLst>
            </a:prstGeom>
            <a:gradFill rotWithShape="0">
              <a:gsLst>
                <a:gs pos="0">
                  <a:srgbClr val="939393"/>
                </a:gs>
                <a:gs pos="50000">
                  <a:srgbClr val="DDDDDD"/>
                </a:gs>
                <a:gs pos="100000">
                  <a:srgbClr val="939393"/>
                </a:gs>
              </a:gsLst>
              <a:lin ang="0" scaled="1"/>
            </a:gradFill>
            <a:ln w="9525">
              <a:solidFill>
                <a:schemeClr val="tx1"/>
              </a:solidFill>
              <a:round/>
              <a:headEnd/>
              <a:tailEnd/>
            </a:ln>
          </p:spPr>
          <p:txBody>
            <a:bodyPr wrap="none" anchor="ctr"/>
            <a:lstStyle/>
            <a:p>
              <a:endParaRPr lang="zh-CN" altLang="en-US"/>
            </a:p>
          </p:txBody>
        </p:sp>
        <p:sp>
          <p:nvSpPr>
            <p:cNvPr id="41017" name="Oval 57"/>
            <p:cNvSpPr>
              <a:spLocks noChangeArrowheads="1"/>
            </p:cNvSpPr>
            <p:nvPr/>
          </p:nvSpPr>
          <p:spPr bwMode="auto">
            <a:xfrm>
              <a:off x="4036" y="3672"/>
              <a:ext cx="75" cy="38"/>
            </a:xfrm>
            <a:prstGeom prst="ellipse">
              <a:avLst/>
            </a:prstGeom>
            <a:gradFill rotWithShape="0">
              <a:gsLst>
                <a:gs pos="0">
                  <a:schemeClr val="bg2"/>
                </a:gs>
                <a:gs pos="100000">
                  <a:schemeClr val="bg2">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p>
          </p:txBody>
        </p:sp>
        <p:sp>
          <p:nvSpPr>
            <p:cNvPr id="41018" name="Rectangle 58"/>
            <p:cNvSpPr>
              <a:spLocks noChangeArrowheads="1"/>
            </p:cNvSpPr>
            <p:nvPr/>
          </p:nvSpPr>
          <p:spPr bwMode="auto">
            <a:xfrm rot="1855625">
              <a:off x="3698" y="3758"/>
              <a:ext cx="27" cy="80"/>
            </a:xfrm>
            <a:prstGeom prst="rect">
              <a:avLst/>
            </a:prstGeom>
            <a:gradFill rotWithShape="0">
              <a:gsLst>
                <a:gs pos="0">
                  <a:schemeClr val="folHlink"/>
                </a:gs>
                <a:gs pos="100000">
                  <a:schemeClr val="folHlink">
                    <a:gamma/>
                    <a:shade val="69804"/>
                    <a:invGamma/>
                  </a:schemeClr>
                </a:gs>
              </a:gsLst>
              <a:path path="shape">
                <a:fillToRect l="50000" t="50000" r="50000" b="50000"/>
              </a:path>
            </a:gradFill>
            <a:ln w="9525">
              <a:solidFill>
                <a:schemeClr val="tx1"/>
              </a:solidFill>
              <a:miter lim="800000"/>
              <a:headEnd/>
              <a:tailEnd/>
            </a:ln>
            <a:effectLst/>
          </p:spPr>
          <p:txBody>
            <a:bodyPr wrap="none" anchor="ctr"/>
            <a:lstStyle/>
            <a:p>
              <a:pPr>
                <a:defRPr/>
              </a:pPr>
              <a:endParaRPr lang="zh-CN" altLang="en-US"/>
            </a:p>
          </p:txBody>
        </p:sp>
        <p:sp>
          <p:nvSpPr>
            <p:cNvPr id="17507" name="Rectangle 59"/>
            <p:cNvSpPr>
              <a:spLocks noChangeArrowheads="1"/>
            </p:cNvSpPr>
            <p:nvPr/>
          </p:nvSpPr>
          <p:spPr bwMode="auto">
            <a:xfrm>
              <a:off x="1981" y="4218"/>
              <a:ext cx="2916" cy="67"/>
            </a:xfrm>
            <a:prstGeom prst="rect">
              <a:avLst/>
            </a:prstGeom>
            <a:gradFill rotWithShape="0">
              <a:gsLst>
                <a:gs pos="0">
                  <a:srgbClr val="DDDDDD"/>
                </a:gs>
                <a:gs pos="100000">
                  <a:srgbClr val="E3E3E3"/>
                </a:gs>
              </a:gsLst>
              <a:lin ang="5400000" scaled="1"/>
            </a:gradFill>
            <a:ln w="9525">
              <a:solidFill>
                <a:schemeClr val="tx1"/>
              </a:solidFill>
              <a:miter lim="800000"/>
              <a:headEnd/>
              <a:tailEnd/>
            </a:ln>
          </p:spPr>
          <p:txBody>
            <a:bodyPr wrap="none" anchor="ctr"/>
            <a:lstStyle/>
            <a:p>
              <a:endParaRPr lang="zh-CN" altLang="en-US"/>
            </a:p>
          </p:txBody>
        </p:sp>
        <p:sp>
          <p:nvSpPr>
            <p:cNvPr id="17508" name="Rectangle 60"/>
            <p:cNvSpPr>
              <a:spLocks noChangeArrowheads="1"/>
            </p:cNvSpPr>
            <p:nvPr/>
          </p:nvSpPr>
          <p:spPr bwMode="auto">
            <a:xfrm>
              <a:off x="1962" y="4271"/>
              <a:ext cx="2989" cy="49"/>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7509" name="Text Box 61"/>
            <p:cNvSpPr txBox="1">
              <a:spLocks noChangeArrowheads="1"/>
            </p:cNvSpPr>
            <p:nvPr/>
          </p:nvSpPr>
          <p:spPr bwMode="auto">
            <a:xfrm>
              <a:off x="1261" y="3673"/>
              <a:ext cx="955" cy="346"/>
            </a:xfrm>
            <a:prstGeom prst="rect">
              <a:avLst/>
            </a:prstGeom>
            <a:noFill/>
            <a:ln w="9525">
              <a:noFill/>
              <a:miter lim="800000"/>
              <a:headEnd/>
              <a:tailEnd/>
            </a:ln>
          </p:spPr>
          <p:txBody>
            <a:bodyPr>
              <a:spAutoFit/>
            </a:bodyPr>
            <a:lstStyle/>
            <a:p>
              <a:pPr>
                <a:lnSpc>
                  <a:spcPct val="50000"/>
                </a:lnSpc>
                <a:spcBef>
                  <a:spcPct val="50000"/>
                </a:spcBef>
              </a:pPr>
              <a:r>
                <a:rPr kumimoji="1" lang="en-US" altLang="zh-CN" sz="2000" b="1">
                  <a:solidFill>
                    <a:srgbClr val="0000FF"/>
                  </a:solidFill>
                  <a:latin typeface="Times New Roman" pitchFamily="18" charset="0"/>
                  <a:ea typeface="华文中宋" pitchFamily="2" charset="-122"/>
                </a:rPr>
                <a:t>  </a:t>
              </a:r>
              <a:r>
                <a:rPr kumimoji="1" lang="zh-CN" altLang="en-US" sz="2000" b="1">
                  <a:solidFill>
                    <a:srgbClr val="0000FF"/>
                  </a:solidFill>
                  <a:latin typeface="Times New Roman" pitchFamily="18" charset="0"/>
                  <a:ea typeface="华文中宋" pitchFamily="2" charset="-122"/>
                </a:rPr>
                <a:t>近似的</a:t>
              </a:r>
            </a:p>
            <a:p>
              <a:pPr>
                <a:lnSpc>
                  <a:spcPct val="50000"/>
                </a:lnSpc>
                <a:spcBef>
                  <a:spcPct val="50000"/>
                </a:spcBef>
              </a:pPr>
              <a:r>
                <a:rPr kumimoji="1" lang="zh-CN" altLang="en-US" sz="2000" b="1">
                  <a:solidFill>
                    <a:srgbClr val="0000FF"/>
                  </a:solidFill>
                  <a:latin typeface="Times New Roman" pitchFamily="18" charset="0"/>
                  <a:ea typeface="华文中宋" pitchFamily="2" charset="-122"/>
                </a:rPr>
                <a:t>定容过程</a:t>
              </a:r>
            </a:p>
          </p:txBody>
        </p:sp>
        <p:sp>
          <p:nvSpPr>
            <p:cNvPr id="17510" name="Text Box 62"/>
            <p:cNvSpPr txBox="1">
              <a:spLocks noChangeArrowheads="1"/>
            </p:cNvSpPr>
            <p:nvPr/>
          </p:nvSpPr>
          <p:spPr bwMode="auto">
            <a:xfrm>
              <a:off x="4433" y="3627"/>
              <a:ext cx="979" cy="346"/>
            </a:xfrm>
            <a:prstGeom prst="rect">
              <a:avLst/>
            </a:prstGeom>
            <a:noFill/>
            <a:ln w="9525">
              <a:noFill/>
              <a:miter lim="800000"/>
              <a:headEnd/>
              <a:tailEnd/>
            </a:ln>
          </p:spPr>
          <p:txBody>
            <a:bodyPr>
              <a:spAutoFit/>
            </a:bodyPr>
            <a:lstStyle/>
            <a:p>
              <a:pPr>
                <a:lnSpc>
                  <a:spcPct val="50000"/>
                </a:lnSpc>
                <a:spcBef>
                  <a:spcPct val="50000"/>
                </a:spcBef>
              </a:pPr>
              <a:r>
                <a:rPr kumimoji="1" lang="en-US" altLang="zh-CN" sz="2000" b="1">
                  <a:solidFill>
                    <a:srgbClr val="0000FF"/>
                  </a:solidFill>
                  <a:latin typeface="Times New Roman" pitchFamily="18" charset="0"/>
                  <a:ea typeface="华文中宋" pitchFamily="2" charset="-122"/>
                </a:rPr>
                <a:t>  </a:t>
              </a:r>
              <a:r>
                <a:rPr kumimoji="1" lang="zh-CN" altLang="en-US" sz="2000" b="1">
                  <a:solidFill>
                    <a:srgbClr val="0000FF"/>
                  </a:solidFill>
                  <a:latin typeface="Times New Roman" pitchFamily="18" charset="0"/>
                  <a:ea typeface="华文中宋" pitchFamily="2" charset="-122"/>
                </a:rPr>
                <a:t>近似的</a:t>
              </a:r>
            </a:p>
            <a:p>
              <a:pPr>
                <a:lnSpc>
                  <a:spcPct val="50000"/>
                </a:lnSpc>
                <a:spcBef>
                  <a:spcPct val="50000"/>
                </a:spcBef>
              </a:pPr>
              <a:r>
                <a:rPr kumimoji="1" lang="zh-CN" altLang="en-US" sz="2000" b="1">
                  <a:solidFill>
                    <a:srgbClr val="0000FF"/>
                  </a:solidFill>
                  <a:latin typeface="Times New Roman" pitchFamily="18" charset="0"/>
                  <a:ea typeface="华文中宋" pitchFamily="2" charset="-122"/>
                </a:rPr>
                <a:t>定压过程</a:t>
              </a:r>
            </a:p>
          </p:txBody>
        </p:sp>
        <p:sp>
          <p:nvSpPr>
            <p:cNvPr id="41023" name="Freeform 63"/>
            <p:cNvSpPr>
              <a:spLocks/>
            </p:cNvSpPr>
            <p:nvPr/>
          </p:nvSpPr>
          <p:spPr bwMode="auto">
            <a:xfrm>
              <a:off x="3685" y="3720"/>
              <a:ext cx="60" cy="71"/>
            </a:xfrm>
            <a:custGeom>
              <a:avLst/>
              <a:gdLst/>
              <a:ahLst/>
              <a:cxnLst>
                <a:cxn ang="0">
                  <a:pos x="13" y="0"/>
                </a:cxn>
                <a:cxn ang="0">
                  <a:pos x="54" y="24"/>
                </a:cxn>
                <a:cxn ang="0">
                  <a:pos x="60" y="38"/>
                </a:cxn>
                <a:cxn ang="0">
                  <a:pos x="58" y="57"/>
                </a:cxn>
                <a:cxn ang="0">
                  <a:pos x="46" y="71"/>
                </a:cxn>
                <a:cxn ang="0">
                  <a:pos x="30" y="63"/>
                </a:cxn>
                <a:cxn ang="0">
                  <a:pos x="19" y="56"/>
                </a:cxn>
                <a:cxn ang="0">
                  <a:pos x="22" y="33"/>
                </a:cxn>
                <a:cxn ang="0">
                  <a:pos x="21" y="18"/>
                </a:cxn>
                <a:cxn ang="0">
                  <a:pos x="0" y="9"/>
                </a:cxn>
                <a:cxn ang="0">
                  <a:pos x="13" y="0"/>
                </a:cxn>
              </a:cxnLst>
              <a:rect l="0" t="0" r="r" b="b"/>
              <a:pathLst>
                <a:path w="60" h="71">
                  <a:moveTo>
                    <a:pt x="13" y="0"/>
                  </a:moveTo>
                  <a:lnTo>
                    <a:pt x="54" y="24"/>
                  </a:lnTo>
                  <a:lnTo>
                    <a:pt x="60" y="38"/>
                  </a:lnTo>
                  <a:lnTo>
                    <a:pt x="58" y="57"/>
                  </a:lnTo>
                  <a:lnTo>
                    <a:pt x="46" y="71"/>
                  </a:lnTo>
                  <a:lnTo>
                    <a:pt x="30" y="63"/>
                  </a:lnTo>
                  <a:lnTo>
                    <a:pt x="19" y="56"/>
                  </a:lnTo>
                  <a:lnTo>
                    <a:pt x="22" y="33"/>
                  </a:lnTo>
                  <a:lnTo>
                    <a:pt x="21" y="18"/>
                  </a:lnTo>
                  <a:lnTo>
                    <a:pt x="0" y="9"/>
                  </a:lnTo>
                  <a:lnTo>
                    <a:pt x="13" y="0"/>
                  </a:lnTo>
                  <a:close/>
                </a:path>
              </a:pathLst>
            </a:custGeom>
            <a:gradFill rotWithShape="0">
              <a:gsLst>
                <a:gs pos="0">
                  <a:schemeClr val="folHlink"/>
                </a:gs>
                <a:gs pos="100000">
                  <a:schemeClr val="folHlink">
                    <a:gamma/>
                    <a:shade val="57255"/>
                    <a:invGamma/>
                  </a:schemeClr>
                </a:gs>
              </a:gsLst>
              <a:path path="rect">
                <a:fillToRect l="50000" t="50000" r="50000" b="50000"/>
              </a:path>
            </a:gradFill>
            <a:ln w="9525">
              <a:solidFill>
                <a:schemeClr val="tx1"/>
              </a:solidFill>
              <a:round/>
              <a:headEnd/>
              <a:tailEnd/>
            </a:ln>
            <a:effectLst/>
          </p:spPr>
          <p:txBody>
            <a:bodyPr/>
            <a:lstStyle/>
            <a:p>
              <a:pPr>
                <a:defRPr/>
              </a:pPr>
              <a:endParaRPr lang="zh-CN" altLang="en-US"/>
            </a:p>
          </p:txBody>
        </p:sp>
        <p:sp>
          <p:nvSpPr>
            <p:cNvPr id="17512" name="Rectangle 64"/>
            <p:cNvSpPr>
              <a:spLocks noChangeArrowheads="1"/>
            </p:cNvSpPr>
            <p:nvPr/>
          </p:nvSpPr>
          <p:spPr bwMode="auto">
            <a:xfrm>
              <a:off x="2076" y="3743"/>
              <a:ext cx="255" cy="2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513" name="Oval 65"/>
            <p:cNvSpPr>
              <a:spLocks noChangeArrowheads="1"/>
            </p:cNvSpPr>
            <p:nvPr/>
          </p:nvSpPr>
          <p:spPr bwMode="auto">
            <a:xfrm>
              <a:off x="2889" y="3605"/>
              <a:ext cx="28" cy="27"/>
            </a:xfrm>
            <a:prstGeom prst="ellipse">
              <a:avLst/>
            </a:prstGeom>
            <a:gradFill rotWithShape="0">
              <a:gsLst>
                <a:gs pos="0">
                  <a:srgbClr val="DDDDDD"/>
                </a:gs>
                <a:gs pos="100000">
                  <a:srgbClr val="66666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1026" name="Oval 66"/>
            <p:cNvSpPr>
              <a:spLocks noChangeArrowheads="1"/>
            </p:cNvSpPr>
            <p:nvPr/>
          </p:nvSpPr>
          <p:spPr bwMode="auto">
            <a:xfrm flipH="1">
              <a:off x="4286" y="3809"/>
              <a:ext cx="17" cy="24"/>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chemeClr val="bg2"/>
              </a:solidFill>
              <a:round/>
              <a:headEnd/>
              <a:tailEnd/>
            </a:ln>
            <a:effectLst/>
          </p:spPr>
          <p:txBody>
            <a:bodyPr wrap="none" anchor="ctr"/>
            <a:lstStyle/>
            <a:p>
              <a:pPr>
                <a:defRPr/>
              </a:pPr>
              <a:endParaRPr lang="zh-CN" altLang="en-US"/>
            </a:p>
          </p:txBody>
        </p:sp>
        <p:sp>
          <p:nvSpPr>
            <p:cNvPr id="41027" name="Oval 67"/>
            <p:cNvSpPr>
              <a:spLocks noChangeArrowheads="1"/>
            </p:cNvSpPr>
            <p:nvPr/>
          </p:nvSpPr>
          <p:spPr bwMode="auto">
            <a:xfrm flipH="1">
              <a:off x="3852" y="3793"/>
              <a:ext cx="17" cy="24"/>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chemeClr val="bg2"/>
              </a:solidFill>
              <a:round/>
              <a:headEnd/>
              <a:tailEnd/>
            </a:ln>
            <a:effectLst/>
          </p:spPr>
          <p:txBody>
            <a:bodyPr wrap="none" anchor="ctr"/>
            <a:lstStyle/>
            <a:p>
              <a:pPr>
                <a:defRPr/>
              </a:pPr>
              <a:endParaRPr lang="zh-CN" altLang="en-US"/>
            </a:p>
          </p:txBody>
        </p:sp>
      </p:grpSp>
      <p:grpSp>
        <p:nvGrpSpPr>
          <p:cNvPr id="5" name="Group 149"/>
          <p:cNvGrpSpPr>
            <a:grpSpLocks/>
          </p:cNvGrpSpPr>
          <p:nvPr/>
        </p:nvGrpSpPr>
        <p:grpSpPr bwMode="auto">
          <a:xfrm>
            <a:off x="558800" y="388938"/>
            <a:ext cx="4984750" cy="1503362"/>
            <a:chOff x="352" y="245"/>
            <a:chExt cx="3140" cy="947"/>
          </a:xfrm>
        </p:grpSpPr>
        <p:sp>
          <p:nvSpPr>
            <p:cNvPr id="17481" name="WordArt 8"/>
            <p:cNvSpPr>
              <a:spLocks noChangeArrowheads="1" noChangeShapeType="1" noTextEdit="1"/>
            </p:cNvSpPr>
            <p:nvPr/>
          </p:nvSpPr>
          <p:spPr bwMode="auto">
            <a:xfrm>
              <a:off x="888" y="245"/>
              <a:ext cx="1977" cy="212"/>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9.2.2  </a:t>
              </a:r>
              <a:r>
                <a:rPr lang="zh-CN" altLang="en-US" sz="3600" b="1" kern="10" dirty="0" smtClean="0">
                  <a:ln w="9525">
                    <a:solidFill>
                      <a:srgbClr val="CC0000"/>
                    </a:solidFill>
                    <a:round/>
                    <a:headEnd/>
                    <a:tailEnd/>
                  </a:ln>
                  <a:solidFill>
                    <a:srgbClr val="CC0000"/>
                  </a:solidFill>
                  <a:latin typeface="华文中宋"/>
                  <a:ea typeface="华文中宋"/>
                </a:rPr>
                <a:t>热 </a:t>
              </a:r>
              <a:r>
                <a:rPr lang="zh-CN" altLang="en-US" sz="3600" b="1" kern="10" dirty="0">
                  <a:ln w="9525">
                    <a:solidFill>
                      <a:srgbClr val="CC0000"/>
                    </a:solidFill>
                    <a:round/>
                    <a:headEnd/>
                    <a:tailEnd/>
                  </a:ln>
                  <a:solidFill>
                    <a:srgbClr val="CC0000"/>
                  </a:solidFill>
                  <a:latin typeface="华文中宋"/>
                  <a:ea typeface="华文中宋"/>
                </a:rPr>
                <a:t>量</a:t>
              </a:r>
            </a:p>
          </p:txBody>
        </p:sp>
        <p:grpSp>
          <p:nvGrpSpPr>
            <p:cNvPr id="17482" name="Group 144"/>
            <p:cNvGrpSpPr>
              <a:grpSpLocks/>
            </p:cNvGrpSpPr>
            <p:nvPr/>
          </p:nvGrpSpPr>
          <p:grpSpPr bwMode="auto">
            <a:xfrm>
              <a:off x="352" y="588"/>
              <a:ext cx="3140" cy="604"/>
              <a:chOff x="352" y="588"/>
              <a:chExt cx="3032" cy="532"/>
            </a:xfrm>
          </p:grpSpPr>
          <p:sp>
            <p:nvSpPr>
              <p:cNvPr id="17483" name="WordArt 69"/>
              <p:cNvSpPr>
                <a:spLocks noChangeArrowheads="1" noChangeShapeType="1" noTextEdit="1"/>
              </p:cNvSpPr>
              <p:nvPr/>
            </p:nvSpPr>
            <p:spPr bwMode="auto">
              <a:xfrm>
                <a:off x="360" y="588"/>
                <a:ext cx="3024" cy="221"/>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是外界与系统间存在温度差时</a:t>
                </a:r>
              </a:p>
            </p:txBody>
          </p:sp>
          <p:grpSp>
            <p:nvGrpSpPr>
              <p:cNvPr id="17484" name="Group 131"/>
              <p:cNvGrpSpPr>
                <a:grpSpLocks/>
              </p:cNvGrpSpPr>
              <p:nvPr/>
            </p:nvGrpSpPr>
            <p:grpSpPr bwMode="auto">
              <a:xfrm>
                <a:off x="352" y="911"/>
                <a:ext cx="3024" cy="209"/>
                <a:chOff x="352" y="947"/>
                <a:chExt cx="3120" cy="209"/>
              </a:xfrm>
            </p:grpSpPr>
            <p:sp>
              <p:nvSpPr>
                <p:cNvPr id="17485" name="WordArt 70"/>
                <p:cNvSpPr>
                  <a:spLocks noChangeArrowheads="1" noChangeShapeType="1" noTextEdit="1"/>
                </p:cNvSpPr>
                <p:nvPr/>
              </p:nvSpPr>
              <p:spPr bwMode="auto">
                <a:xfrm>
                  <a:off x="352" y="947"/>
                  <a:ext cx="3120" cy="209"/>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传递的能量（内能），用   表示</a:t>
                  </a:r>
                </a:p>
              </p:txBody>
            </p:sp>
            <p:sp>
              <p:nvSpPr>
                <p:cNvPr id="17486" name="WordArt 72"/>
                <p:cNvSpPr>
                  <a:spLocks noChangeArrowheads="1" noChangeShapeType="1" noTextEdit="1"/>
                </p:cNvSpPr>
                <p:nvPr/>
              </p:nvSpPr>
              <p:spPr bwMode="auto">
                <a:xfrm>
                  <a:off x="2814" y="955"/>
                  <a:ext cx="171" cy="197"/>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宋体"/>
                      <a:ea typeface="宋体"/>
                    </a:rPr>
                    <a:t>Q</a:t>
                  </a:r>
                  <a:endParaRPr lang="zh-CN" altLang="en-US" sz="3600" i="1" kern="10" dirty="0">
                    <a:ln w="9525">
                      <a:solidFill>
                        <a:srgbClr val="CC0000"/>
                      </a:solidFill>
                      <a:round/>
                      <a:headEnd/>
                      <a:tailEnd/>
                    </a:ln>
                    <a:solidFill>
                      <a:srgbClr val="CC0000"/>
                    </a:solidFill>
                    <a:latin typeface="宋体"/>
                    <a:ea typeface="宋体"/>
                  </a:endParaRPr>
                </a:p>
              </p:txBody>
            </p:sp>
          </p:grpSp>
        </p:grpSp>
      </p:grpSp>
      <p:grpSp>
        <p:nvGrpSpPr>
          <p:cNvPr id="8" name="Group 143"/>
          <p:cNvGrpSpPr>
            <a:grpSpLocks/>
          </p:cNvGrpSpPr>
          <p:nvPr/>
        </p:nvGrpSpPr>
        <p:grpSpPr bwMode="auto">
          <a:xfrm>
            <a:off x="539750" y="4760913"/>
            <a:ext cx="7943850" cy="1436687"/>
            <a:chOff x="328" y="3071"/>
            <a:chExt cx="5004" cy="905"/>
          </a:xfrm>
        </p:grpSpPr>
        <p:grpSp>
          <p:nvGrpSpPr>
            <p:cNvPr id="17473" name="Group 137"/>
            <p:cNvGrpSpPr>
              <a:grpSpLocks/>
            </p:cNvGrpSpPr>
            <p:nvPr/>
          </p:nvGrpSpPr>
          <p:grpSpPr bwMode="auto">
            <a:xfrm>
              <a:off x="328" y="3071"/>
              <a:ext cx="5004" cy="233"/>
              <a:chOff x="376" y="3071"/>
              <a:chExt cx="5004" cy="233"/>
            </a:xfrm>
          </p:grpSpPr>
          <p:sp>
            <p:nvSpPr>
              <p:cNvPr id="17478" name="WordArt 100"/>
              <p:cNvSpPr>
                <a:spLocks noChangeArrowheads="1" noChangeShapeType="1" noTextEdit="1"/>
              </p:cNvSpPr>
              <p:nvPr/>
            </p:nvSpPr>
            <p:spPr bwMode="auto">
              <a:xfrm>
                <a:off x="1311" y="3139"/>
                <a:ext cx="143" cy="137"/>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79" name="WordArt 113"/>
              <p:cNvSpPr>
                <a:spLocks noChangeArrowheads="1" noChangeShapeType="1" noTextEdit="1"/>
              </p:cNvSpPr>
              <p:nvPr/>
            </p:nvSpPr>
            <p:spPr bwMode="auto">
              <a:xfrm>
                <a:off x="376" y="3088"/>
                <a:ext cx="5004" cy="216"/>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对于气体，  或   不仅与气体的种类有关，还与过程有关</a:t>
                </a:r>
              </a:p>
            </p:txBody>
          </p:sp>
          <p:sp>
            <p:nvSpPr>
              <p:cNvPr id="17480" name="WordArt 135"/>
              <p:cNvSpPr>
                <a:spLocks noChangeArrowheads="1" noChangeShapeType="1" noTextEdit="1"/>
              </p:cNvSpPr>
              <p:nvPr/>
            </p:nvSpPr>
            <p:spPr bwMode="auto">
              <a:xfrm>
                <a:off x="1771" y="3071"/>
                <a:ext cx="167" cy="22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17474" name="Group 142"/>
            <p:cNvGrpSpPr>
              <a:grpSpLocks/>
            </p:cNvGrpSpPr>
            <p:nvPr/>
          </p:nvGrpSpPr>
          <p:grpSpPr bwMode="auto">
            <a:xfrm>
              <a:off x="396" y="3456"/>
              <a:ext cx="1008" cy="520"/>
              <a:chOff x="396" y="3456"/>
              <a:chExt cx="1008" cy="520"/>
            </a:xfrm>
          </p:grpSpPr>
          <p:sp>
            <p:nvSpPr>
              <p:cNvPr id="17475" name="WordArt 139"/>
              <p:cNvSpPr>
                <a:spLocks noChangeArrowheads="1" noChangeShapeType="1" noTextEdit="1"/>
              </p:cNvSpPr>
              <p:nvPr/>
            </p:nvSpPr>
            <p:spPr bwMode="auto">
              <a:xfrm>
                <a:off x="396" y="3456"/>
                <a:ext cx="1008"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latin typeface="宋体"/>
                    <a:ea typeface="宋体"/>
                  </a:rPr>
                  <a:t>热量   是</a:t>
                </a:r>
              </a:p>
            </p:txBody>
          </p:sp>
          <p:sp>
            <p:nvSpPr>
              <p:cNvPr id="17476" name="WordArt 140"/>
              <p:cNvSpPr>
                <a:spLocks noChangeArrowheads="1" noChangeShapeType="1" noTextEdit="1"/>
              </p:cNvSpPr>
              <p:nvPr/>
            </p:nvSpPr>
            <p:spPr bwMode="auto">
              <a:xfrm>
                <a:off x="496" y="3772"/>
                <a:ext cx="768" cy="204"/>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过程量</a:t>
                </a:r>
              </a:p>
            </p:txBody>
          </p:sp>
          <p:sp>
            <p:nvSpPr>
              <p:cNvPr id="17477" name="WordArt 141"/>
              <p:cNvSpPr>
                <a:spLocks noChangeArrowheads="1" noChangeShapeType="1" noTextEdit="1"/>
              </p:cNvSpPr>
              <p:nvPr/>
            </p:nvSpPr>
            <p:spPr bwMode="auto">
              <a:xfrm>
                <a:off x="896" y="3459"/>
                <a:ext cx="195" cy="221"/>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宋体"/>
                    <a:ea typeface="宋体"/>
                  </a:rPr>
                  <a:t>Q</a:t>
                </a:r>
                <a:endParaRPr lang="zh-CN" altLang="en-US" sz="3600" i="1" kern="10" dirty="0">
                  <a:ln w="9525">
                    <a:solidFill>
                      <a:srgbClr val="CC0000"/>
                    </a:solidFill>
                    <a:round/>
                    <a:headEnd/>
                    <a:tailEnd/>
                  </a:ln>
                  <a:solidFill>
                    <a:srgbClr val="CC0000"/>
                  </a:solidFill>
                  <a:latin typeface="宋体"/>
                  <a:ea typeface="宋体"/>
                </a:endParaRPr>
              </a:p>
            </p:txBody>
          </p:sp>
        </p:grpSp>
      </p:grpSp>
      <p:grpSp>
        <p:nvGrpSpPr>
          <p:cNvPr id="11" name="Group 161"/>
          <p:cNvGrpSpPr>
            <a:grpSpLocks/>
          </p:cNvGrpSpPr>
          <p:nvPr/>
        </p:nvGrpSpPr>
        <p:grpSpPr bwMode="auto">
          <a:xfrm>
            <a:off x="609600" y="2266950"/>
            <a:ext cx="8075613" cy="1301750"/>
            <a:chOff x="384" y="1428"/>
            <a:chExt cx="5087" cy="820"/>
          </a:xfrm>
        </p:grpSpPr>
        <p:grpSp>
          <p:nvGrpSpPr>
            <p:cNvPr id="17437" name="Group 145"/>
            <p:cNvGrpSpPr>
              <a:grpSpLocks/>
            </p:cNvGrpSpPr>
            <p:nvPr/>
          </p:nvGrpSpPr>
          <p:grpSpPr bwMode="auto">
            <a:xfrm>
              <a:off x="384" y="1428"/>
              <a:ext cx="4668" cy="260"/>
              <a:chOff x="420" y="1536"/>
              <a:chExt cx="4668" cy="260"/>
            </a:xfrm>
          </p:grpSpPr>
          <p:sp>
            <p:nvSpPr>
              <p:cNvPr id="17461" name="WordArt 74"/>
              <p:cNvSpPr>
                <a:spLocks noChangeArrowheads="1" noChangeShapeType="1" noTextEdit="1"/>
              </p:cNvSpPr>
              <p:nvPr/>
            </p:nvSpPr>
            <p:spPr bwMode="auto">
              <a:xfrm>
                <a:off x="420" y="1536"/>
                <a:ext cx="912" cy="20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本文规定：</a:t>
                </a:r>
              </a:p>
            </p:txBody>
          </p:sp>
          <p:grpSp>
            <p:nvGrpSpPr>
              <p:cNvPr id="17462" name="Group 132"/>
              <p:cNvGrpSpPr>
                <a:grpSpLocks/>
              </p:cNvGrpSpPr>
              <p:nvPr/>
            </p:nvGrpSpPr>
            <p:grpSpPr bwMode="auto">
              <a:xfrm>
                <a:off x="1552" y="1564"/>
                <a:ext cx="3536" cy="232"/>
                <a:chOff x="1564" y="1672"/>
                <a:chExt cx="3536" cy="232"/>
              </a:xfrm>
            </p:grpSpPr>
            <p:grpSp>
              <p:nvGrpSpPr>
                <p:cNvPr id="17463" name="Group 81"/>
                <p:cNvGrpSpPr>
                  <a:grpSpLocks/>
                </p:cNvGrpSpPr>
                <p:nvPr/>
              </p:nvGrpSpPr>
              <p:grpSpPr bwMode="auto">
                <a:xfrm>
                  <a:off x="1564" y="1672"/>
                  <a:ext cx="1660" cy="217"/>
                  <a:chOff x="676" y="2284"/>
                  <a:chExt cx="2044" cy="264"/>
                </a:xfrm>
              </p:grpSpPr>
              <p:sp>
                <p:nvSpPr>
                  <p:cNvPr id="17469" name="WordArt 75"/>
                  <p:cNvSpPr>
                    <a:spLocks noChangeArrowheads="1" noChangeShapeType="1" noTextEdit="1"/>
                  </p:cNvSpPr>
                  <p:nvPr/>
                </p:nvSpPr>
                <p:spPr bwMode="auto">
                  <a:xfrm>
                    <a:off x="676" y="2284"/>
                    <a:ext cx="1188" cy="24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系统吸热时</a:t>
                    </a:r>
                  </a:p>
                </p:txBody>
              </p:sp>
              <p:sp>
                <p:nvSpPr>
                  <p:cNvPr id="17470" name="WordArt 77"/>
                  <p:cNvSpPr>
                    <a:spLocks noChangeArrowheads="1" noChangeShapeType="1" noTextEdit="1"/>
                  </p:cNvSpPr>
                  <p:nvPr/>
                </p:nvSpPr>
                <p:spPr bwMode="auto">
                  <a:xfrm>
                    <a:off x="1984" y="2303"/>
                    <a:ext cx="207" cy="245"/>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宋体"/>
                        <a:ea typeface="宋体"/>
                      </a:rPr>
                      <a:t>Q</a:t>
                    </a:r>
                    <a:endParaRPr lang="zh-CN" altLang="en-US" sz="3600" i="1" kern="10" dirty="0">
                      <a:ln w="9525">
                        <a:solidFill>
                          <a:srgbClr val="CC0000"/>
                        </a:solidFill>
                        <a:round/>
                        <a:headEnd/>
                        <a:tailEnd/>
                      </a:ln>
                      <a:solidFill>
                        <a:srgbClr val="CC0000"/>
                      </a:solidFill>
                      <a:latin typeface="宋体"/>
                      <a:ea typeface="宋体"/>
                    </a:endParaRPr>
                  </a:p>
                </p:txBody>
              </p:sp>
              <p:sp>
                <p:nvSpPr>
                  <p:cNvPr id="17471" name="WordArt 78"/>
                  <p:cNvSpPr>
                    <a:spLocks noChangeArrowheads="1" noChangeShapeType="1" noTextEdit="1"/>
                  </p:cNvSpPr>
                  <p:nvPr/>
                </p:nvSpPr>
                <p:spPr bwMode="auto">
                  <a:xfrm>
                    <a:off x="2296" y="2332"/>
                    <a:ext cx="216" cy="180"/>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a:ea typeface="宋体"/>
                      </a:rPr>
                      <a:t>〉</a:t>
                    </a:r>
                    <a:endParaRPr lang="zh-CN" altLang="en-US" sz="3600" kern="10">
                      <a:ln w="9525">
                        <a:solidFill>
                          <a:srgbClr val="000000"/>
                        </a:solidFill>
                        <a:round/>
                        <a:headEnd/>
                        <a:tailEnd/>
                      </a:ln>
                      <a:solidFill>
                        <a:srgbClr val="000000"/>
                      </a:solidFill>
                      <a:latin typeface="宋体"/>
                      <a:ea typeface="宋体"/>
                    </a:endParaRPr>
                  </a:p>
                </p:txBody>
              </p:sp>
              <p:sp>
                <p:nvSpPr>
                  <p:cNvPr id="17472" name="WordArt 80"/>
                  <p:cNvSpPr>
                    <a:spLocks noChangeArrowheads="1" noChangeShapeType="1" noTextEdit="1"/>
                  </p:cNvSpPr>
                  <p:nvPr/>
                </p:nvSpPr>
                <p:spPr bwMode="auto">
                  <a:xfrm>
                    <a:off x="2564" y="2324"/>
                    <a:ext cx="156" cy="216"/>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a:ea typeface="宋体"/>
                      </a:rPr>
                      <a:t>0</a:t>
                    </a:r>
                    <a:endParaRPr lang="zh-CN" altLang="en-US" sz="3600" kern="10">
                      <a:ln w="9525">
                        <a:solidFill>
                          <a:srgbClr val="000000"/>
                        </a:solidFill>
                        <a:round/>
                        <a:headEnd/>
                        <a:tailEnd/>
                      </a:ln>
                      <a:solidFill>
                        <a:srgbClr val="000000"/>
                      </a:solidFill>
                      <a:latin typeface="宋体"/>
                      <a:ea typeface="宋体"/>
                    </a:endParaRPr>
                  </a:p>
                </p:txBody>
              </p:sp>
            </p:grpSp>
            <p:grpSp>
              <p:nvGrpSpPr>
                <p:cNvPr id="17464" name="Group 110"/>
                <p:cNvGrpSpPr>
                  <a:grpSpLocks/>
                </p:cNvGrpSpPr>
                <p:nvPr/>
              </p:nvGrpSpPr>
              <p:grpSpPr bwMode="auto">
                <a:xfrm>
                  <a:off x="3440" y="1675"/>
                  <a:ext cx="1660" cy="229"/>
                  <a:chOff x="3428" y="2083"/>
                  <a:chExt cx="1660" cy="253"/>
                </a:xfrm>
              </p:grpSpPr>
              <p:sp>
                <p:nvSpPr>
                  <p:cNvPr id="17465" name="WordArt 83"/>
                  <p:cNvSpPr>
                    <a:spLocks noChangeArrowheads="1" noChangeShapeType="1" noTextEdit="1"/>
                  </p:cNvSpPr>
                  <p:nvPr/>
                </p:nvSpPr>
                <p:spPr bwMode="auto">
                  <a:xfrm>
                    <a:off x="3428" y="2083"/>
                    <a:ext cx="965" cy="23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系统放热时</a:t>
                    </a:r>
                  </a:p>
                </p:txBody>
              </p:sp>
              <p:sp>
                <p:nvSpPr>
                  <p:cNvPr id="17466" name="WordArt 84"/>
                  <p:cNvSpPr>
                    <a:spLocks noChangeArrowheads="1" noChangeShapeType="1" noTextEdit="1"/>
                  </p:cNvSpPr>
                  <p:nvPr/>
                </p:nvSpPr>
                <p:spPr bwMode="auto">
                  <a:xfrm>
                    <a:off x="4490" y="2101"/>
                    <a:ext cx="168" cy="23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宋体"/>
                        <a:ea typeface="宋体"/>
                      </a:rPr>
                      <a:t>Q</a:t>
                    </a:r>
                    <a:endParaRPr lang="zh-CN" altLang="en-US" sz="3600" i="1" kern="10">
                      <a:ln w="9525">
                        <a:solidFill>
                          <a:srgbClr val="CC0000"/>
                        </a:solidFill>
                        <a:round/>
                        <a:headEnd/>
                        <a:tailEnd/>
                      </a:ln>
                      <a:solidFill>
                        <a:srgbClr val="CC0000"/>
                      </a:solidFill>
                      <a:latin typeface="宋体"/>
                      <a:ea typeface="宋体"/>
                    </a:endParaRPr>
                  </a:p>
                </p:txBody>
              </p:sp>
              <p:sp>
                <p:nvSpPr>
                  <p:cNvPr id="17467" name="WordArt 85"/>
                  <p:cNvSpPr>
                    <a:spLocks noChangeArrowheads="1" noChangeShapeType="1" noTextEdit="1"/>
                  </p:cNvSpPr>
                  <p:nvPr/>
                </p:nvSpPr>
                <p:spPr bwMode="auto">
                  <a:xfrm>
                    <a:off x="4744" y="2129"/>
                    <a:ext cx="175" cy="17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a:ea typeface="宋体"/>
                      </a:rPr>
                      <a:t>〈</a:t>
                    </a:r>
                    <a:endParaRPr lang="zh-CN" altLang="en-US" sz="3600" kern="10">
                      <a:ln w="9525">
                        <a:solidFill>
                          <a:srgbClr val="000000"/>
                        </a:solidFill>
                        <a:round/>
                        <a:headEnd/>
                        <a:tailEnd/>
                      </a:ln>
                      <a:solidFill>
                        <a:srgbClr val="000000"/>
                      </a:solidFill>
                      <a:latin typeface="宋体"/>
                      <a:ea typeface="宋体"/>
                    </a:endParaRPr>
                  </a:p>
                </p:txBody>
              </p:sp>
              <p:sp>
                <p:nvSpPr>
                  <p:cNvPr id="17468" name="WordArt 86"/>
                  <p:cNvSpPr>
                    <a:spLocks noChangeArrowheads="1" noChangeShapeType="1" noTextEdit="1"/>
                  </p:cNvSpPr>
                  <p:nvPr/>
                </p:nvSpPr>
                <p:spPr bwMode="auto">
                  <a:xfrm>
                    <a:off x="4961" y="2121"/>
                    <a:ext cx="127" cy="207"/>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a:ea typeface="宋体"/>
                      </a:rPr>
                      <a:t>0</a:t>
                    </a:r>
                    <a:endParaRPr lang="zh-CN" altLang="en-US" sz="3600" kern="10">
                      <a:ln w="9525">
                        <a:solidFill>
                          <a:srgbClr val="000000"/>
                        </a:solidFill>
                        <a:round/>
                        <a:headEnd/>
                        <a:tailEnd/>
                      </a:ln>
                      <a:solidFill>
                        <a:srgbClr val="000000"/>
                      </a:solidFill>
                      <a:latin typeface="宋体"/>
                      <a:ea typeface="宋体"/>
                    </a:endParaRPr>
                  </a:p>
                </p:txBody>
              </p:sp>
            </p:grpSp>
          </p:grpSp>
        </p:grpSp>
        <p:sp>
          <p:nvSpPr>
            <p:cNvPr id="17438" name="WordArt 88"/>
            <p:cNvSpPr>
              <a:spLocks noChangeArrowheads="1" noChangeShapeType="1" noTextEdit="1"/>
            </p:cNvSpPr>
            <p:nvPr/>
          </p:nvSpPr>
          <p:spPr bwMode="auto">
            <a:xfrm>
              <a:off x="412" y="1876"/>
              <a:ext cx="852" cy="20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计算公式：</a:t>
              </a:r>
            </a:p>
          </p:txBody>
        </p:sp>
        <p:grpSp>
          <p:nvGrpSpPr>
            <p:cNvPr id="17439" name="Group 160"/>
            <p:cNvGrpSpPr>
              <a:grpSpLocks/>
            </p:cNvGrpSpPr>
            <p:nvPr/>
          </p:nvGrpSpPr>
          <p:grpSpPr bwMode="auto">
            <a:xfrm>
              <a:off x="1540" y="1795"/>
              <a:ext cx="3931" cy="453"/>
              <a:chOff x="1576" y="1795"/>
              <a:chExt cx="3931" cy="453"/>
            </a:xfrm>
          </p:grpSpPr>
          <p:sp>
            <p:nvSpPr>
              <p:cNvPr id="17440" name="WordArt 89"/>
              <p:cNvSpPr>
                <a:spLocks noChangeArrowheads="1" noChangeShapeType="1" noTextEdit="1"/>
              </p:cNvSpPr>
              <p:nvPr/>
            </p:nvSpPr>
            <p:spPr bwMode="auto">
              <a:xfrm>
                <a:off x="1576" y="1895"/>
                <a:ext cx="207" cy="245"/>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宋体"/>
                    <a:ea typeface="宋体"/>
                  </a:rPr>
                  <a:t>Q</a:t>
                </a:r>
                <a:endParaRPr lang="zh-CN" altLang="en-US" sz="3600" i="1" kern="10" dirty="0">
                  <a:ln w="9525">
                    <a:solidFill>
                      <a:srgbClr val="CC0000"/>
                    </a:solidFill>
                    <a:round/>
                    <a:headEnd/>
                    <a:tailEnd/>
                  </a:ln>
                  <a:solidFill>
                    <a:srgbClr val="CC0000"/>
                  </a:solidFill>
                  <a:latin typeface="宋体"/>
                  <a:ea typeface="宋体"/>
                </a:endParaRPr>
              </a:p>
            </p:txBody>
          </p:sp>
          <p:sp>
            <p:nvSpPr>
              <p:cNvPr id="17441" name="WordArt 90"/>
              <p:cNvSpPr>
                <a:spLocks noChangeArrowheads="1" noChangeShapeType="1" noTextEdit="1"/>
              </p:cNvSpPr>
              <p:nvPr/>
            </p:nvSpPr>
            <p:spPr bwMode="auto">
              <a:xfrm>
                <a:off x="1856" y="1983"/>
                <a:ext cx="207" cy="77"/>
              </a:xfrm>
              <a:prstGeom prst="rect">
                <a:avLst/>
              </a:prstGeom>
            </p:spPr>
            <p:txBody>
              <a:bodyPr wrap="none" fromWordArt="1">
                <a:prstTxWarp prst="textDeflate">
                  <a:avLst>
                    <a:gd name="adj" fmla="val 0"/>
                  </a:avLst>
                </a:prstTxWarp>
              </a:bodyPr>
              <a:lstStyle/>
              <a:p>
                <a:pPr algn="ctr"/>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17442" name="WordArt 91"/>
              <p:cNvSpPr>
                <a:spLocks noChangeArrowheads="1" noChangeShapeType="1" noTextEdit="1"/>
              </p:cNvSpPr>
              <p:nvPr/>
            </p:nvSpPr>
            <p:spPr bwMode="auto">
              <a:xfrm>
                <a:off x="2144" y="1947"/>
                <a:ext cx="159"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43" name="WordArt 92"/>
              <p:cNvSpPr>
                <a:spLocks noChangeArrowheads="1" noChangeShapeType="1" noTextEdit="1"/>
              </p:cNvSpPr>
              <p:nvPr/>
            </p:nvSpPr>
            <p:spPr bwMode="auto">
              <a:xfrm>
                <a:off x="2372" y="1947"/>
                <a:ext cx="231"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17444" name="Group 96"/>
              <p:cNvGrpSpPr>
                <a:grpSpLocks/>
              </p:cNvGrpSpPr>
              <p:nvPr/>
            </p:nvGrpSpPr>
            <p:grpSpPr bwMode="auto">
              <a:xfrm>
                <a:off x="2652" y="1915"/>
                <a:ext cx="375" cy="197"/>
                <a:chOff x="2604" y="2635"/>
                <a:chExt cx="375" cy="197"/>
              </a:xfrm>
            </p:grpSpPr>
            <p:sp>
              <p:nvSpPr>
                <p:cNvPr id="17459" name="WordArt 94"/>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60" name="AutoShape 95"/>
                <p:cNvSpPr>
                  <a:spLocks noChangeArrowheads="1"/>
                </p:cNvSpPr>
                <p:nvPr/>
              </p:nvSpPr>
              <p:spPr bwMode="auto">
                <a:xfrm>
                  <a:off x="2604" y="2652"/>
                  <a:ext cx="114" cy="180"/>
                </a:xfrm>
                <a:prstGeom prst="triangle">
                  <a:avLst>
                    <a:gd name="adj" fmla="val 76088"/>
                  </a:avLst>
                </a:prstGeom>
                <a:solidFill>
                  <a:schemeClr val="bg1"/>
                </a:solidFill>
                <a:ln w="38100">
                  <a:solidFill>
                    <a:srgbClr val="CC0000"/>
                  </a:solidFill>
                  <a:miter lim="800000"/>
                  <a:headEnd/>
                  <a:tailEnd/>
                </a:ln>
              </p:spPr>
              <p:txBody>
                <a:bodyPr wrap="none" anchor="ctr"/>
                <a:lstStyle/>
                <a:p>
                  <a:endParaRPr lang="zh-CN" altLang="en-US"/>
                </a:p>
              </p:txBody>
            </p:sp>
          </p:grpSp>
          <p:sp>
            <p:nvSpPr>
              <p:cNvPr id="17445" name="WordArt 115"/>
              <p:cNvSpPr>
                <a:spLocks noChangeArrowheads="1" noChangeShapeType="1" noTextEdit="1"/>
              </p:cNvSpPr>
              <p:nvPr/>
            </p:nvSpPr>
            <p:spPr bwMode="auto">
              <a:xfrm>
                <a:off x="3084" y="1987"/>
                <a:ext cx="207" cy="77"/>
              </a:xfrm>
              <a:prstGeom prst="rect">
                <a:avLst/>
              </a:prstGeom>
            </p:spPr>
            <p:txBody>
              <a:bodyPr wrap="none" fromWordArt="1">
                <a:prstTxWarp prst="textDeflate">
                  <a:avLst>
                    <a:gd name="adj" fmla="val 0"/>
                  </a:avLst>
                </a:prstTxWarp>
              </a:bodyPr>
              <a:lstStyle/>
              <a:p>
                <a:pPr algn="ctr"/>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17446" name="Line 116"/>
              <p:cNvSpPr>
                <a:spLocks noChangeShapeType="1"/>
              </p:cNvSpPr>
              <p:nvPr/>
            </p:nvSpPr>
            <p:spPr bwMode="auto">
              <a:xfrm>
                <a:off x="3396" y="2016"/>
                <a:ext cx="252" cy="0"/>
              </a:xfrm>
              <a:prstGeom prst="line">
                <a:avLst/>
              </a:prstGeom>
              <a:noFill/>
              <a:ln w="38100">
                <a:solidFill>
                  <a:srgbClr val="CC0000"/>
                </a:solidFill>
                <a:round/>
                <a:headEnd/>
                <a:tailEnd/>
              </a:ln>
            </p:spPr>
            <p:txBody>
              <a:bodyPr/>
              <a:lstStyle/>
              <a:p>
                <a:endParaRPr lang="zh-CN" altLang="en-US"/>
              </a:p>
            </p:txBody>
          </p:sp>
          <p:sp>
            <p:nvSpPr>
              <p:cNvPr id="17447" name="WordArt 117"/>
              <p:cNvSpPr>
                <a:spLocks noChangeArrowheads="1" noChangeShapeType="1" noTextEdit="1"/>
              </p:cNvSpPr>
              <p:nvPr/>
            </p:nvSpPr>
            <p:spPr bwMode="auto">
              <a:xfrm>
                <a:off x="3420" y="1795"/>
                <a:ext cx="231"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48" name="WordArt 118"/>
              <p:cNvSpPr>
                <a:spLocks noChangeArrowheads="1" noChangeShapeType="1" noTextEdit="1"/>
              </p:cNvSpPr>
              <p:nvPr/>
            </p:nvSpPr>
            <p:spPr bwMode="auto">
              <a:xfrm>
                <a:off x="3388" y="2087"/>
                <a:ext cx="231"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49" name="WordArt 119"/>
              <p:cNvSpPr>
                <a:spLocks noChangeArrowheads="1" noChangeShapeType="1" noTextEdit="1"/>
              </p:cNvSpPr>
              <p:nvPr/>
            </p:nvSpPr>
            <p:spPr bwMode="auto">
              <a:xfrm>
                <a:off x="3708" y="1867"/>
                <a:ext cx="183" cy="24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17450" name="Group 120"/>
              <p:cNvGrpSpPr>
                <a:grpSpLocks/>
              </p:cNvGrpSpPr>
              <p:nvPr/>
            </p:nvGrpSpPr>
            <p:grpSpPr bwMode="auto">
              <a:xfrm>
                <a:off x="3952" y="1883"/>
                <a:ext cx="375" cy="197"/>
                <a:chOff x="2604" y="2635"/>
                <a:chExt cx="375" cy="197"/>
              </a:xfrm>
            </p:grpSpPr>
            <p:sp>
              <p:nvSpPr>
                <p:cNvPr id="17457" name="WordArt 121"/>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Times New Roman"/>
                      <a:cs typeface="Times New Roman"/>
                    </a:rPr>
                    <a:t>T</a:t>
                  </a:r>
                  <a:endParaRPr lang="zh-CN" altLang="en-US" sz="3600" i="1" kern="10" dirty="0">
                    <a:ln w="9525">
                      <a:solidFill>
                        <a:srgbClr val="CC0000"/>
                      </a:solidFill>
                      <a:round/>
                      <a:headEnd/>
                      <a:tailEnd/>
                    </a:ln>
                    <a:solidFill>
                      <a:srgbClr val="CC0000"/>
                    </a:solidFill>
                    <a:latin typeface="Times New Roman"/>
                    <a:cs typeface="Times New Roman"/>
                  </a:endParaRPr>
                </a:p>
              </p:txBody>
            </p:sp>
            <p:sp>
              <p:nvSpPr>
                <p:cNvPr id="17458" name="AutoShape 122"/>
                <p:cNvSpPr>
                  <a:spLocks noChangeArrowheads="1"/>
                </p:cNvSpPr>
                <p:nvPr/>
              </p:nvSpPr>
              <p:spPr bwMode="auto">
                <a:xfrm>
                  <a:off x="2604" y="2652"/>
                  <a:ext cx="114" cy="180"/>
                </a:xfrm>
                <a:prstGeom prst="triangle">
                  <a:avLst>
                    <a:gd name="adj" fmla="val 76088"/>
                  </a:avLst>
                </a:prstGeom>
                <a:solidFill>
                  <a:schemeClr val="bg1"/>
                </a:solidFill>
                <a:ln w="38100">
                  <a:solidFill>
                    <a:srgbClr val="CC0000"/>
                  </a:solidFill>
                  <a:miter lim="800000"/>
                  <a:headEnd/>
                  <a:tailEnd/>
                </a:ln>
              </p:spPr>
              <p:txBody>
                <a:bodyPr wrap="none" anchor="ctr"/>
                <a:lstStyle/>
                <a:p>
                  <a:endParaRPr lang="zh-CN" altLang="en-US"/>
                </a:p>
              </p:txBody>
            </p:sp>
          </p:grpSp>
          <p:sp>
            <p:nvSpPr>
              <p:cNvPr id="17451" name="WordArt 151"/>
              <p:cNvSpPr>
                <a:spLocks noChangeArrowheads="1" noChangeShapeType="1" noTextEdit="1"/>
              </p:cNvSpPr>
              <p:nvPr/>
            </p:nvSpPr>
            <p:spPr bwMode="auto">
              <a:xfrm>
                <a:off x="4396" y="1955"/>
                <a:ext cx="207" cy="77"/>
              </a:xfrm>
              <a:prstGeom prst="rect">
                <a:avLst/>
              </a:prstGeom>
            </p:spPr>
            <p:txBody>
              <a:bodyPr wrap="none" fromWordArt="1">
                <a:prstTxWarp prst="textDeflate">
                  <a:avLst>
                    <a:gd name="adj" fmla="val 0"/>
                  </a:avLst>
                </a:prstTxWarp>
              </a:bodyPr>
              <a:lstStyle/>
              <a:p>
                <a:pPr algn="ctr"/>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17452" name="WordArt 152"/>
              <p:cNvSpPr>
                <a:spLocks noChangeArrowheads="1" noChangeShapeType="1" noTextEdit="1"/>
              </p:cNvSpPr>
              <p:nvPr/>
            </p:nvSpPr>
            <p:spPr bwMode="auto">
              <a:xfrm>
                <a:off x="4888" y="1871"/>
                <a:ext cx="183" cy="24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17453" name="Group 153"/>
              <p:cNvGrpSpPr>
                <a:grpSpLocks/>
              </p:cNvGrpSpPr>
              <p:nvPr/>
            </p:nvGrpSpPr>
            <p:grpSpPr bwMode="auto">
              <a:xfrm>
                <a:off x="5132" y="1887"/>
                <a:ext cx="375" cy="197"/>
                <a:chOff x="2604" y="2635"/>
                <a:chExt cx="375" cy="197"/>
              </a:xfrm>
            </p:grpSpPr>
            <p:sp>
              <p:nvSpPr>
                <p:cNvPr id="17455" name="WordArt 154"/>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56" name="AutoShape 155"/>
                <p:cNvSpPr>
                  <a:spLocks noChangeArrowheads="1"/>
                </p:cNvSpPr>
                <p:nvPr/>
              </p:nvSpPr>
              <p:spPr bwMode="auto">
                <a:xfrm>
                  <a:off x="2604" y="2652"/>
                  <a:ext cx="114" cy="180"/>
                </a:xfrm>
                <a:prstGeom prst="triangle">
                  <a:avLst>
                    <a:gd name="adj" fmla="val 76088"/>
                  </a:avLst>
                </a:prstGeom>
                <a:solidFill>
                  <a:schemeClr val="bg1"/>
                </a:solidFill>
                <a:ln w="38100">
                  <a:solidFill>
                    <a:srgbClr val="CC0000"/>
                  </a:solidFill>
                  <a:miter lim="800000"/>
                  <a:headEnd/>
                  <a:tailEnd/>
                </a:ln>
              </p:spPr>
              <p:txBody>
                <a:bodyPr wrap="none" anchor="ctr"/>
                <a:lstStyle/>
                <a:p>
                  <a:endParaRPr lang="zh-CN" altLang="en-US"/>
                </a:p>
              </p:txBody>
            </p:sp>
          </p:grpSp>
          <p:sp>
            <p:nvSpPr>
              <p:cNvPr id="17454" name="WordArt 156"/>
              <p:cNvSpPr>
                <a:spLocks noChangeArrowheads="1" noChangeShapeType="1" noTextEdit="1"/>
              </p:cNvSpPr>
              <p:nvPr/>
            </p:nvSpPr>
            <p:spPr bwMode="auto">
              <a:xfrm>
                <a:off x="4676" y="1899"/>
                <a:ext cx="162" cy="222"/>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Symbol"/>
                  </a:rPr>
                  <a:t>n</a:t>
                </a:r>
                <a:endParaRPr lang="zh-CN" altLang="en-US" sz="3600" i="1" kern="10">
                  <a:ln w="9525">
                    <a:solidFill>
                      <a:srgbClr val="CC0000"/>
                    </a:solidFill>
                    <a:round/>
                    <a:headEnd/>
                    <a:tailEnd/>
                  </a:ln>
                  <a:solidFill>
                    <a:srgbClr val="CC0000"/>
                  </a:solidFill>
                  <a:latin typeface="Symbol"/>
                </a:endParaRPr>
              </a:p>
            </p:txBody>
          </p:sp>
        </p:grpSp>
      </p:grpSp>
      <p:grpSp>
        <p:nvGrpSpPr>
          <p:cNvPr id="20" name="Group 159"/>
          <p:cNvGrpSpPr>
            <a:grpSpLocks/>
          </p:cNvGrpSpPr>
          <p:nvPr/>
        </p:nvGrpSpPr>
        <p:grpSpPr bwMode="auto">
          <a:xfrm>
            <a:off x="800100" y="3656013"/>
            <a:ext cx="7772400" cy="846137"/>
            <a:chOff x="504" y="2303"/>
            <a:chExt cx="4896" cy="533"/>
          </a:xfrm>
        </p:grpSpPr>
        <p:sp>
          <p:nvSpPr>
            <p:cNvPr id="17419" name="WordArt 97"/>
            <p:cNvSpPr>
              <a:spLocks noChangeArrowheads="1" noChangeShapeType="1" noTextEdit="1"/>
            </p:cNvSpPr>
            <p:nvPr/>
          </p:nvSpPr>
          <p:spPr bwMode="auto">
            <a:xfrm>
              <a:off x="504" y="2347"/>
              <a:ext cx="135" cy="149"/>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20" name="WordArt 98"/>
            <p:cNvSpPr>
              <a:spLocks noChangeArrowheads="1" noChangeShapeType="1" noTextEdit="1"/>
            </p:cNvSpPr>
            <p:nvPr/>
          </p:nvSpPr>
          <p:spPr bwMode="auto">
            <a:xfrm>
              <a:off x="756" y="2339"/>
              <a:ext cx="1157" cy="17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物质的比热容</a:t>
              </a:r>
            </a:p>
          </p:txBody>
        </p:sp>
        <p:grpSp>
          <p:nvGrpSpPr>
            <p:cNvPr id="17421" name="Group 107"/>
            <p:cNvGrpSpPr>
              <a:grpSpLocks/>
            </p:cNvGrpSpPr>
            <p:nvPr/>
          </p:nvGrpSpPr>
          <p:grpSpPr bwMode="auto">
            <a:xfrm>
              <a:off x="552" y="2643"/>
              <a:ext cx="1497" cy="170"/>
              <a:chOff x="3312" y="2727"/>
              <a:chExt cx="1497" cy="170"/>
            </a:xfrm>
          </p:grpSpPr>
          <p:sp>
            <p:nvSpPr>
              <p:cNvPr id="17435" name="WordArt 99"/>
              <p:cNvSpPr>
                <a:spLocks noChangeArrowheads="1" noChangeShapeType="1" noTextEdit="1"/>
              </p:cNvSpPr>
              <p:nvPr/>
            </p:nvSpPr>
            <p:spPr bwMode="auto">
              <a:xfrm>
                <a:off x="3312" y="2731"/>
                <a:ext cx="231"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36" name="WordArt 101"/>
              <p:cNvSpPr>
                <a:spLocks noChangeArrowheads="1" noChangeShapeType="1" noTextEdit="1"/>
              </p:cNvSpPr>
              <p:nvPr/>
            </p:nvSpPr>
            <p:spPr bwMode="auto">
              <a:xfrm>
                <a:off x="3688" y="2727"/>
                <a:ext cx="1121" cy="17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物体的总质量</a:t>
                </a:r>
              </a:p>
            </p:txBody>
          </p:sp>
        </p:grpSp>
        <p:grpSp>
          <p:nvGrpSpPr>
            <p:cNvPr id="17422" name="Group 108"/>
            <p:cNvGrpSpPr>
              <a:grpSpLocks/>
            </p:cNvGrpSpPr>
            <p:nvPr/>
          </p:nvGrpSpPr>
          <p:grpSpPr bwMode="auto">
            <a:xfrm>
              <a:off x="3927" y="2639"/>
              <a:ext cx="1353" cy="197"/>
              <a:chOff x="3184" y="3011"/>
              <a:chExt cx="1461" cy="197"/>
            </a:xfrm>
          </p:grpSpPr>
          <p:grpSp>
            <p:nvGrpSpPr>
              <p:cNvPr id="17431" name="Group 102"/>
              <p:cNvGrpSpPr>
                <a:grpSpLocks/>
              </p:cNvGrpSpPr>
              <p:nvPr/>
            </p:nvGrpSpPr>
            <p:grpSpPr bwMode="auto">
              <a:xfrm>
                <a:off x="3184" y="3011"/>
                <a:ext cx="375" cy="197"/>
                <a:chOff x="2604" y="2635"/>
                <a:chExt cx="375" cy="197"/>
              </a:xfrm>
            </p:grpSpPr>
            <p:sp>
              <p:nvSpPr>
                <p:cNvPr id="17433" name="WordArt 103"/>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34" name="AutoShape 104"/>
                <p:cNvSpPr>
                  <a:spLocks noChangeArrowheads="1"/>
                </p:cNvSpPr>
                <p:nvPr/>
              </p:nvSpPr>
              <p:spPr bwMode="auto">
                <a:xfrm>
                  <a:off x="2604" y="2652"/>
                  <a:ext cx="114" cy="180"/>
                </a:xfrm>
                <a:prstGeom prst="triangle">
                  <a:avLst>
                    <a:gd name="adj" fmla="val 76088"/>
                  </a:avLst>
                </a:prstGeom>
                <a:solidFill>
                  <a:schemeClr val="bg1"/>
                </a:solidFill>
                <a:ln w="38100">
                  <a:solidFill>
                    <a:srgbClr val="CC0000"/>
                  </a:solidFill>
                  <a:miter lim="800000"/>
                  <a:headEnd/>
                  <a:tailEnd/>
                </a:ln>
              </p:spPr>
              <p:txBody>
                <a:bodyPr wrap="none" anchor="ctr"/>
                <a:lstStyle/>
                <a:p>
                  <a:endParaRPr lang="zh-CN" altLang="en-US"/>
                </a:p>
              </p:txBody>
            </p:sp>
          </p:grpSp>
          <p:sp>
            <p:nvSpPr>
              <p:cNvPr id="17432" name="WordArt 105"/>
              <p:cNvSpPr>
                <a:spLocks noChangeArrowheads="1" noChangeShapeType="1" noTextEdit="1"/>
              </p:cNvSpPr>
              <p:nvPr/>
            </p:nvSpPr>
            <p:spPr bwMode="auto">
              <a:xfrm>
                <a:off x="3656" y="3019"/>
                <a:ext cx="989" cy="17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温度的增量</a:t>
                </a:r>
              </a:p>
            </p:txBody>
          </p:sp>
        </p:grpSp>
        <p:grpSp>
          <p:nvGrpSpPr>
            <p:cNvPr id="17423" name="Group 127"/>
            <p:cNvGrpSpPr>
              <a:grpSpLocks/>
            </p:cNvGrpSpPr>
            <p:nvPr/>
          </p:nvGrpSpPr>
          <p:grpSpPr bwMode="auto">
            <a:xfrm>
              <a:off x="2140" y="2303"/>
              <a:ext cx="2285" cy="234"/>
              <a:chOff x="436" y="3155"/>
              <a:chExt cx="2285" cy="234"/>
            </a:xfrm>
          </p:grpSpPr>
          <p:sp>
            <p:nvSpPr>
              <p:cNvPr id="17429" name="WordArt 125"/>
              <p:cNvSpPr>
                <a:spLocks noChangeArrowheads="1" noChangeShapeType="1" noTextEdit="1"/>
              </p:cNvSpPr>
              <p:nvPr/>
            </p:nvSpPr>
            <p:spPr bwMode="auto">
              <a:xfrm>
                <a:off x="436" y="3155"/>
                <a:ext cx="171" cy="22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C</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30" name="WordArt 126"/>
              <p:cNvSpPr>
                <a:spLocks noChangeArrowheads="1" noChangeShapeType="1" noTextEdit="1"/>
              </p:cNvSpPr>
              <p:nvPr/>
            </p:nvSpPr>
            <p:spPr bwMode="auto">
              <a:xfrm>
                <a:off x="688" y="3195"/>
                <a:ext cx="2033" cy="19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物质（气体）的摩尔热容</a:t>
                </a:r>
              </a:p>
            </p:txBody>
          </p:sp>
        </p:grpSp>
        <p:grpSp>
          <p:nvGrpSpPr>
            <p:cNvPr id="17424" name="Group 148"/>
            <p:cNvGrpSpPr>
              <a:grpSpLocks/>
            </p:cNvGrpSpPr>
            <p:nvPr/>
          </p:nvGrpSpPr>
          <p:grpSpPr bwMode="auto">
            <a:xfrm>
              <a:off x="2248" y="2647"/>
              <a:ext cx="1497" cy="170"/>
              <a:chOff x="2416" y="2647"/>
              <a:chExt cx="1497" cy="170"/>
            </a:xfrm>
          </p:grpSpPr>
          <p:sp>
            <p:nvSpPr>
              <p:cNvPr id="17427" name="WordArt 129"/>
              <p:cNvSpPr>
                <a:spLocks noChangeArrowheads="1" noChangeShapeType="1" noTextEdit="1"/>
              </p:cNvSpPr>
              <p:nvPr/>
            </p:nvSpPr>
            <p:spPr bwMode="auto">
              <a:xfrm>
                <a:off x="2416" y="2651"/>
                <a:ext cx="231" cy="161"/>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7428" name="WordArt 130"/>
              <p:cNvSpPr>
                <a:spLocks noChangeArrowheads="1" noChangeShapeType="1" noTextEdit="1"/>
              </p:cNvSpPr>
              <p:nvPr/>
            </p:nvSpPr>
            <p:spPr bwMode="auto">
              <a:xfrm>
                <a:off x="2684" y="2647"/>
                <a:ext cx="1229" cy="17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物质的摩尔质量</a:t>
                </a:r>
              </a:p>
            </p:txBody>
          </p:sp>
        </p:grpSp>
        <p:sp>
          <p:nvSpPr>
            <p:cNvPr id="17425" name="WordArt 157"/>
            <p:cNvSpPr>
              <a:spLocks noChangeArrowheads="1" noChangeShapeType="1" noTextEdit="1"/>
            </p:cNvSpPr>
            <p:nvPr/>
          </p:nvSpPr>
          <p:spPr bwMode="auto">
            <a:xfrm>
              <a:off x="4584" y="2311"/>
              <a:ext cx="162" cy="222"/>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Symbol"/>
                </a:rPr>
                <a:t>n</a:t>
              </a:r>
              <a:endParaRPr lang="zh-CN" altLang="en-US" sz="3600" i="1" kern="10">
                <a:ln w="9525">
                  <a:solidFill>
                    <a:srgbClr val="CC0000"/>
                  </a:solidFill>
                  <a:round/>
                  <a:headEnd/>
                  <a:tailEnd/>
                </a:ln>
                <a:solidFill>
                  <a:srgbClr val="CC0000"/>
                </a:solidFill>
                <a:latin typeface="Symbol"/>
              </a:endParaRPr>
            </a:p>
          </p:txBody>
        </p:sp>
        <p:sp>
          <p:nvSpPr>
            <p:cNvPr id="17426" name="WordArt 158"/>
            <p:cNvSpPr>
              <a:spLocks noChangeArrowheads="1" noChangeShapeType="1" noTextEdit="1"/>
            </p:cNvSpPr>
            <p:nvPr/>
          </p:nvSpPr>
          <p:spPr bwMode="auto">
            <a:xfrm>
              <a:off x="4783" y="2355"/>
              <a:ext cx="617" cy="15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摩尔数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WordArt 98"/>
          <p:cNvSpPr>
            <a:spLocks noChangeArrowheads="1" noChangeShapeType="1" noTextEdit="1"/>
          </p:cNvSpPr>
          <p:nvPr/>
        </p:nvSpPr>
        <p:spPr bwMode="auto">
          <a:xfrm>
            <a:off x="1111250" y="4025900"/>
            <a:ext cx="5448300" cy="38100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理想气体的内能是状态参量  的</a:t>
            </a:r>
          </a:p>
        </p:txBody>
      </p:sp>
      <p:sp>
        <p:nvSpPr>
          <p:cNvPr id="18435" name="Rectangle 26"/>
          <p:cNvSpPr>
            <a:spLocks noGrp="1" noChangeArrowheads="1"/>
          </p:cNvSpPr>
          <p:nvPr>
            <p:ph type="title" idx="4294967295"/>
          </p:nvPr>
        </p:nvSpPr>
        <p:spPr>
          <a:xfrm>
            <a:off x="531813" y="0"/>
            <a:ext cx="8229600" cy="55563"/>
          </a:xfrm>
        </p:spPr>
        <p:txBody>
          <a:bodyPr/>
          <a:lstStyle/>
          <a:p>
            <a:pPr eaLnBrk="1" hangingPunct="1"/>
            <a:r>
              <a:rPr lang="zh-CN" altLang="en-US" sz="700" smtClean="0">
                <a:solidFill>
                  <a:schemeClr val="bg1"/>
                </a:solidFill>
              </a:rPr>
              <a:t>内能</a:t>
            </a:r>
          </a:p>
        </p:txBody>
      </p:sp>
      <p:sp>
        <p:nvSpPr>
          <p:cNvPr id="18436" name="Rectangle 5" descr="水滴"/>
          <p:cNvSpPr>
            <a:spLocks noChangeArrowheads="1"/>
          </p:cNvSpPr>
          <p:nvPr/>
        </p:nvSpPr>
        <p:spPr bwMode="auto">
          <a:xfrm>
            <a:off x="0" y="0"/>
            <a:ext cx="9144000" cy="12858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8437" name="Rectangle 6" descr="水滴"/>
          <p:cNvSpPr>
            <a:spLocks noChangeArrowheads="1"/>
          </p:cNvSpPr>
          <p:nvPr/>
        </p:nvSpPr>
        <p:spPr bwMode="auto">
          <a:xfrm>
            <a:off x="0" y="6678613"/>
            <a:ext cx="9144000" cy="1793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5063" name="WordArt 7"/>
          <p:cNvSpPr>
            <a:spLocks noChangeArrowheads="1" noChangeShapeType="1" noTextEdit="1"/>
          </p:cNvSpPr>
          <p:nvPr/>
        </p:nvSpPr>
        <p:spPr bwMode="auto">
          <a:xfrm>
            <a:off x="2628900" y="354013"/>
            <a:ext cx="3643313" cy="368300"/>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9.2.3  </a:t>
            </a:r>
            <a:r>
              <a:rPr lang="zh-CN" altLang="en-US" sz="3600" b="1" kern="10" dirty="0" smtClean="0">
                <a:ln w="9525">
                  <a:solidFill>
                    <a:srgbClr val="CC0000"/>
                  </a:solidFill>
                  <a:round/>
                  <a:headEnd/>
                  <a:tailEnd/>
                </a:ln>
                <a:solidFill>
                  <a:srgbClr val="CC0000"/>
                </a:solidFill>
                <a:latin typeface="华文中宋"/>
                <a:ea typeface="华文中宋"/>
              </a:rPr>
              <a:t>内  </a:t>
            </a:r>
            <a:r>
              <a:rPr lang="zh-CN" altLang="en-US" sz="3600" b="1" kern="10" dirty="0">
                <a:ln w="9525">
                  <a:solidFill>
                    <a:srgbClr val="CC0000"/>
                  </a:solidFill>
                  <a:round/>
                  <a:headEnd/>
                  <a:tailEnd/>
                </a:ln>
                <a:solidFill>
                  <a:srgbClr val="CC0000"/>
                </a:solidFill>
                <a:latin typeface="华文中宋"/>
                <a:ea typeface="华文中宋"/>
              </a:rPr>
              <a:t>能</a:t>
            </a:r>
          </a:p>
        </p:txBody>
      </p:sp>
      <p:grpSp>
        <p:nvGrpSpPr>
          <p:cNvPr id="2" name="Group 119"/>
          <p:cNvGrpSpPr>
            <a:grpSpLocks/>
          </p:cNvGrpSpPr>
          <p:nvPr/>
        </p:nvGrpSpPr>
        <p:grpSpPr bwMode="auto">
          <a:xfrm>
            <a:off x="628650" y="952500"/>
            <a:ext cx="7473950" cy="1549400"/>
            <a:chOff x="396" y="600"/>
            <a:chExt cx="4708" cy="976"/>
          </a:xfrm>
        </p:grpSpPr>
        <p:grpSp>
          <p:nvGrpSpPr>
            <p:cNvPr id="18497" name="Group 81"/>
            <p:cNvGrpSpPr>
              <a:grpSpLocks/>
            </p:cNvGrpSpPr>
            <p:nvPr/>
          </p:nvGrpSpPr>
          <p:grpSpPr bwMode="auto">
            <a:xfrm>
              <a:off x="396" y="600"/>
              <a:ext cx="4708" cy="548"/>
              <a:chOff x="576" y="1044"/>
              <a:chExt cx="4708" cy="548"/>
            </a:xfrm>
          </p:grpSpPr>
          <p:sp>
            <p:nvSpPr>
              <p:cNvPr id="18502" name="WordArt 76"/>
              <p:cNvSpPr>
                <a:spLocks noChangeArrowheads="1" noChangeShapeType="1" noTextEdit="1"/>
              </p:cNvSpPr>
              <p:nvPr/>
            </p:nvSpPr>
            <p:spPr bwMode="auto">
              <a:xfrm>
                <a:off x="576" y="1044"/>
                <a:ext cx="828"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微观上：</a:t>
                </a:r>
              </a:p>
            </p:txBody>
          </p:sp>
          <p:sp>
            <p:nvSpPr>
              <p:cNvPr id="18503" name="WordArt 77"/>
              <p:cNvSpPr>
                <a:spLocks noChangeArrowheads="1" noChangeShapeType="1" noTextEdit="1"/>
              </p:cNvSpPr>
              <p:nvPr/>
            </p:nvSpPr>
            <p:spPr bwMode="auto">
              <a:xfrm>
                <a:off x="1504" y="1060"/>
                <a:ext cx="3780" cy="20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组成物质的所有分子的热运动动能</a:t>
                </a:r>
              </a:p>
            </p:txBody>
          </p:sp>
          <p:sp>
            <p:nvSpPr>
              <p:cNvPr id="18504" name="WordArt 78"/>
              <p:cNvSpPr>
                <a:spLocks noChangeArrowheads="1" noChangeShapeType="1" noTextEdit="1"/>
              </p:cNvSpPr>
              <p:nvPr/>
            </p:nvSpPr>
            <p:spPr bwMode="auto">
              <a:xfrm>
                <a:off x="1472" y="1388"/>
                <a:ext cx="3780" cy="20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和分子之间的相互作用势能之总和。</a:t>
                </a:r>
              </a:p>
            </p:txBody>
          </p:sp>
        </p:grpSp>
        <p:grpSp>
          <p:nvGrpSpPr>
            <p:cNvPr id="18498" name="Group 118"/>
            <p:cNvGrpSpPr>
              <a:grpSpLocks/>
            </p:cNvGrpSpPr>
            <p:nvPr/>
          </p:nvGrpSpPr>
          <p:grpSpPr bwMode="auto">
            <a:xfrm>
              <a:off x="400" y="1340"/>
              <a:ext cx="4628" cy="236"/>
              <a:chOff x="412" y="1364"/>
              <a:chExt cx="4628" cy="236"/>
            </a:xfrm>
          </p:grpSpPr>
          <p:sp>
            <p:nvSpPr>
              <p:cNvPr id="18499" name="WordArt 79"/>
              <p:cNvSpPr>
                <a:spLocks noChangeArrowheads="1" noChangeShapeType="1" noTextEdit="1"/>
              </p:cNvSpPr>
              <p:nvPr/>
            </p:nvSpPr>
            <p:spPr bwMode="auto">
              <a:xfrm>
                <a:off x="412" y="1396"/>
                <a:ext cx="828"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00"/>
                    </a:solidFill>
                    <a:latin typeface="宋体"/>
                    <a:ea typeface="宋体"/>
                  </a:rPr>
                  <a:t>宏观上：</a:t>
                </a:r>
              </a:p>
            </p:txBody>
          </p:sp>
          <p:sp>
            <p:nvSpPr>
              <p:cNvPr id="18500" name="WordArt 80"/>
              <p:cNvSpPr>
                <a:spLocks noChangeArrowheads="1" noChangeShapeType="1" noTextEdit="1"/>
              </p:cNvSpPr>
              <p:nvPr/>
            </p:nvSpPr>
            <p:spPr bwMode="auto">
              <a:xfrm>
                <a:off x="1340" y="1364"/>
                <a:ext cx="3060" cy="216"/>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内能决定于物体的宏观状态，是</a:t>
                </a:r>
              </a:p>
            </p:txBody>
          </p:sp>
          <p:sp>
            <p:nvSpPr>
              <p:cNvPr id="18501" name="WordArt 96"/>
              <p:cNvSpPr>
                <a:spLocks noChangeArrowheads="1" noChangeShapeType="1" noTextEdit="1"/>
              </p:cNvSpPr>
              <p:nvPr/>
            </p:nvSpPr>
            <p:spPr bwMode="auto">
              <a:xfrm>
                <a:off x="4380" y="1368"/>
                <a:ext cx="660" cy="20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状态量</a:t>
                </a:r>
              </a:p>
            </p:txBody>
          </p:sp>
        </p:grpSp>
      </p:grpSp>
      <p:grpSp>
        <p:nvGrpSpPr>
          <p:cNvPr id="5" name="Group 140"/>
          <p:cNvGrpSpPr>
            <a:grpSpLocks/>
          </p:cNvGrpSpPr>
          <p:nvPr/>
        </p:nvGrpSpPr>
        <p:grpSpPr bwMode="auto">
          <a:xfrm>
            <a:off x="628650" y="4846638"/>
            <a:ext cx="8096250" cy="1420812"/>
            <a:chOff x="396" y="3053"/>
            <a:chExt cx="5100" cy="895"/>
          </a:xfrm>
        </p:grpSpPr>
        <p:grpSp>
          <p:nvGrpSpPr>
            <p:cNvPr id="18473" name="Group 95"/>
            <p:cNvGrpSpPr>
              <a:grpSpLocks/>
            </p:cNvGrpSpPr>
            <p:nvPr/>
          </p:nvGrpSpPr>
          <p:grpSpPr bwMode="auto">
            <a:xfrm>
              <a:off x="434" y="3160"/>
              <a:ext cx="2342" cy="216"/>
              <a:chOff x="326" y="2368"/>
              <a:chExt cx="2342" cy="216"/>
            </a:xfrm>
          </p:grpSpPr>
          <p:grpSp>
            <p:nvGrpSpPr>
              <p:cNvPr id="18493" name="Group 72"/>
              <p:cNvGrpSpPr>
                <a:grpSpLocks/>
              </p:cNvGrpSpPr>
              <p:nvPr/>
            </p:nvGrpSpPr>
            <p:grpSpPr bwMode="auto">
              <a:xfrm>
                <a:off x="326" y="2423"/>
                <a:ext cx="143" cy="146"/>
                <a:chOff x="3045" y="1834"/>
                <a:chExt cx="101" cy="101"/>
              </a:xfrm>
            </p:grpSpPr>
            <p:sp>
              <p:nvSpPr>
                <p:cNvPr id="18495" name="Oval 7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8496" name="Oval 7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18494" name="WordArt 92"/>
              <p:cNvSpPr>
                <a:spLocks noChangeArrowheads="1" noChangeShapeType="1" noTextEdit="1"/>
              </p:cNvSpPr>
              <p:nvPr/>
            </p:nvSpPr>
            <p:spPr bwMode="auto">
              <a:xfrm>
                <a:off x="604" y="2368"/>
                <a:ext cx="206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理想气体的内能变化</a:t>
                </a:r>
              </a:p>
            </p:txBody>
          </p:sp>
        </p:grpSp>
        <p:grpSp>
          <p:nvGrpSpPr>
            <p:cNvPr id="18474" name="Group 52"/>
            <p:cNvGrpSpPr>
              <a:grpSpLocks/>
            </p:cNvGrpSpPr>
            <p:nvPr/>
          </p:nvGrpSpPr>
          <p:grpSpPr bwMode="auto">
            <a:xfrm rot="5400000">
              <a:off x="3487" y="3216"/>
              <a:ext cx="79" cy="159"/>
              <a:chOff x="2928" y="3216"/>
              <a:chExt cx="48" cy="240"/>
            </a:xfrm>
          </p:grpSpPr>
          <p:sp>
            <p:nvSpPr>
              <p:cNvPr id="18491" name="Line 5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8492" name="Line 5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18475" name="WordArt 59"/>
            <p:cNvSpPr>
              <a:spLocks noChangeArrowheads="1" noChangeShapeType="1" noTextEdit="1"/>
            </p:cNvSpPr>
            <p:nvPr/>
          </p:nvSpPr>
          <p:spPr bwMode="auto">
            <a:xfrm>
              <a:off x="4287" y="3164"/>
              <a:ext cx="269" cy="212"/>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18476" name="WordArt 60"/>
            <p:cNvSpPr>
              <a:spLocks noChangeArrowheads="1" noChangeShapeType="1" noTextEdit="1"/>
            </p:cNvSpPr>
            <p:nvPr/>
          </p:nvSpPr>
          <p:spPr bwMode="auto">
            <a:xfrm>
              <a:off x="4753" y="3147"/>
              <a:ext cx="199" cy="2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8477" name="WordArt 62"/>
            <p:cNvSpPr>
              <a:spLocks noChangeArrowheads="1" noChangeShapeType="1" noTextEdit="1"/>
            </p:cNvSpPr>
            <p:nvPr/>
          </p:nvSpPr>
          <p:spPr bwMode="auto">
            <a:xfrm>
              <a:off x="3136" y="3172"/>
              <a:ext cx="250" cy="2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8478" name="WordArt 63"/>
            <p:cNvSpPr>
              <a:spLocks noChangeArrowheads="1" noChangeShapeType="1" noTextEdit="1"/>
            </p:cNvSpPr>
            <p:nvPr/>
          </p:nvSpPr>
          <p:spPr bwMode="auto">
            <a:xfrm>
              <a:off x="2962" y="3207"/>
              <a:ext cx="178" cy="201"/>
            </a:xfrm>
            <a:prstGeom prst="rect">
              <a:avLst/>
            </a:prstGeom>
          </p:spPr>
          <p:txBody>
            <a:bodyPr wrap="none" fromWordArt="1">
              <a:prstTxWarp prst="textPlain">
                <a:avLst>
                  <a:gd name="adj" fmla="val 41083"/>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sp>
          <p:nvSpPr>
            <p:cNvPr id="18479" name="WordArt 64"/>
            <p:cNvSpPr>
              <a:spLocks noChangeArrowheads="1" noChangeShapeType="1" noTextEdit="1"/>
            </p:cNvSpPr>
            <p:nvPr/>
          </p:nvSpPr>
          <p:spPr bwMode="auto">
            <a:xfrm>
              <a:off x="4555" y="3172"/>
              <a:ext cx="204" cy="201"/>
            </a:xfrm>
            <a:prstGeom prst="rect">
              <a:avLst/>
            </a:prstGeom>
          </p:spPr>
          <p:txBody>
            <a:bodyPr wrap="none" fromWordArt="1">
              <a:prstTxWarp prst="textPlain">
                <a:avLst>
                  <a:gd name="adj" fmla="val 44444"/>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sp>
          <p:nvSpPr>
            <p:cNvPr id="18480" name="Line 100"/>
            <p:cNvSpPr>
              <a:spLocks noChangeShapeType="1"/>
            </p:cNvSpPr>
            <p:nvPr/>
          </p:nvSpPr>
          <p:spPr bwMode="auto">
            <a:xfrm>
              <a:off x="3933" y="3278"/>
              <a:ext cx="394" cy="0"/>
            </a:xfrm>
            <a:prstGeom prst="line">
              <a:avLst/>
            </a:prstGeom>
            <a:noFill/>
            <a:ln w="38100">
              <a:solidFill>
                <a:schemeClr val="tx1"/>
              </a:solidFill>
              <a:round/>
              <a:headEnd/>
              <a:tailEnd/>
            </a:ln>
          </p:spPr>
          <p:txBody>
            <a:bodyPr/>
            <a:lstStyle/>
            <a:p>
              <a:endParaRPr lang="zh-CN" altLang="en-US"/>
            </a:p>
          </p:txBody>
        </p:sp>
        <p:sp>
          <p:nvSpPr>
            <p:cNvPr id="18481" name="WordArt 101"/>
            <p:cNvSpPr>
              <a:spLocks noChangeArrowheads="1" noChangeShapeType="1" noTextEdit="1"/>
            </p:cNvSpPr>
            <p:nvPr/>
          </p:nvSpPr>
          <p:spPr bwMode="auto">
            <a:xfrm>
              <a:off x="3992" y="3317"/>
              <a:ext cx="281"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8482" name="WordArt 102"/>
            <p:cNvSpPr>
              <a:spLocks noChangeArrowheads="1" noChangeShapeType="1" noTextEdit="1"/>
            </p:cNvSpPr>
            <p:nvPr/>
          </p:nvSpPr>
          <p:spPr bwMode="auto">
            <a:xfrm>
              <a:off x="4031" y="3071"/>
              <a:ext cx="191"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8483" name="Line 109"/>
            <p:cNvSpPr>
              <a:spLocks noChangeShapeType="1"/>
            </p:cNvSpPr>
            <p:nvPr/>
          </p:nvSpPr>
          <p:spPr bwMode="auto">
            <a:xfrm>
              <a:off x="3647" y="3274"/>
              <a:ext cx="253" cy="0"/>
            </a:xfrm>
            <a:prstGeom prst="line">
              <a:avLst/>
            </a:prstGeom>
            <a:noFill/>
            <a:ln w="38100">
              <a:solidFill>
                <a:schemeClr val="tx1"/>
              </a:solidFill>
              <a:round/>
              <a:headEnd/>
              <a:tailEnd/>
            </a:ln>
          </p:spPr>
          <p:txBody>
            <a:bodyPr/>
            <a:lstStyle/>
            <a:p>
              <a:endParaRPr lang="zh-CN" altLang="en-US"/>
            </a:p>
          </p:txBody>
        </p:sp>
        <p:sp>
          <p:nvSpPr>
            <p:cNvPr id="18484" name="WordArt 110"/>
            <p:cNvSpPr>
              <a:spLocks noChangeArrowheads="1" noChangeShapeType="1" noTextEdit="1"/>
            </p:cNvSpPr>
            <p:nvPr/>
          </p:nvSpPr>
          <p:spPr bwMode="auto">
            <a:xfrm>
              <a:off x="3709" y="3328"/>
              <a:ext cx="134" cy="152"/>
            </a:xfrm>
            <a:prstGeom prst="rect">
              <a:avLst/>
            </a:prstGeom>
          </p:spPr>
          <p:txBody>
            <a:bodyPr wrap="none" fromWordArt="1">
              <a:prstTxWarp prst="textPlain">
                <a:avLst>
                  <a:gd name="adj" fmla="val 50000"/>
                </a:avLst>
              </a:prstTxWarp>
            </a:bodyPr>
            <a:lstStyle/>
            <a:p>
              <a:pPr algn="ctr"/>
              <a:r>
                <a:rPr lang="en-US" altLang="zh-CN" sz="3600" kern="10">
                  <a:ln w="28575">
                    <a:solidFill>
                      <a:schemeClr val="tx1"/>
                    </a:solidFill>
                    <a:round/>
                    <a:headEnd/>
                    <a:tailEnd/>
                  </a:ln>
                  <a:latin typeface="Times New Roman"/>
                  <a:cs typeface="Times New Roman"/>
                </a:rPr>
                <a:t>2</a:t>
              </a:r>
              <a:endParaRPr lang="zh-CN" altLang="en-US" sz="3600" kern="10">
                <a:ln w="28575">
                  <a:solidFill>
                    <a:schemeClr val="tx1"/>
                  </a:solidFill>
                  <a:round/>
                  <a:headEnd/>
                  <a:tailEnd/>
                </a:ln>
                <a:latin typeface="Times New Roman"/>
                <a:cs typeface="Times New Roman"/>
              </a:endParaRPr>
            </a:p>
          </p:txBody>
        </p:sp>
        <p:sp>
          <p:nvSpPr>
            <p:cNvPr id="18485" name="WordArt 111"/>
            <p:cNvSpPr>
              <a:spLocks noChangeArrowheads="1" noChangeShapeType="1" noTextEdit="1"/>
            </p:cNvSpPr>
            <p:nvPr/>
          </p:nvSpPr>
          <p:spPr bwMode="auto">
            <a:xfrm>
              <a:off x="3748" y="3053"/>
              <a:ext cx="92" cy="172"/>
            </a:xfrm>
            <a:prstGeom prst="rect">
              <a:avLst/>
            </a:prstGeom>
          </p:spPr>
          <p:txBody>
            <a:bodyPr wrap="none" fromWordArt="1">
              <a:prstTxWarp prst="textPlain">
                <a:avLst>
                  <a:gd name="adj" fmla="val 50000"/>
                </a:avLst>
              </a:prstTxWarp>
            </a:bodyPr>
            <a:lstStyle/>
            <a:p>
              <a:pPr algn="ctr"/>
              <a:r>
                <a:rPr lang="en-US" altLang="zh-CN" sz="3600" i="1" kern="10">
                  <a:ln w="28575">
                    <a:solidFill>
                      <a:schemeClr val="tx1"/>
                    </a:solidFill>
                    <a:round/>
                    <a:headEnd/>
                    <a:tailEnd/>
                  </a:ln>
                  <a:latin typeface="Times New Roman"/>
                  <a:cs typeface="Times New Roman"/>
                </a:rPr>
                <a:t>i</a:t>
              </a:r>
              <a:endParaRPr lang="zh-CN" altLang="en-US" sz="3600" i="1" kern="10">
                <a:ln w="28575">
                  <a:solidFill>
                    <a:schemeClr val="tx1"/>
                  </a:solidFill>
                  <a:round/>
                  <a:headEnd/>
                  <a:tailEnd/>
                </a:ln>
                <a:latin typeface="Times New Roman"/>
                <a:cs typeface="Times New Roman"/>
              </a:endParaRPr>
            </a:p>
          </p:txBody>
        </p:sp>
        <p:grpSp>
          <p:nvGrpSpPr>
            <p:cNvPr id="18486" name="Group 114"/>
            <p:cNvGrpSpPr>
              <a:grpSpLocks/>
            </p:cNvGrpSpPr>
            <p:nvPr/>
          </p:nvGrpSpPr>
          <p:grpSpPr bwMode="auto">
            <a:xfrm>
              <a:off x="396" y="3708"/>
              <a:ext cx="5100" cy="240"/>
              <a:chOff x="360" y="3708"/>
              <a:chExt cx="5244" cy="240"/>
            </a:xfrm>
          </p:grpSpPr>
          <p:grpSp>
            <p:nvGrpSpPr>
              <p:cNvPr id="18487" name="Group 113"/>
              <p:cNvGrpSpPr>
                <a:grpSpLocks/>
              </p:cNvGrpSpPr>
              <p:nvPr/>
            </p:nvGrpSpPr>
            <p:grpSpPr bwMode="auto">
              <a:xfrm>
                <a:off x="3080" y="3733"/>
                <a:ext cx="360" cy="204"/>
                <a:chOff x="3500" y="3445"/>
                <a:chExt cx="360" cy="204"/>
              </a:xfrm>
            </p:grpSpPr>
            <p:sp>
              <p:nvSpPr>
                <p:cNvPr id="18489" name="WordArt 70"/>
                <p:cNvSpPr>
                  <a:spLocks noChangeArrowheads="1" noChangeShapeType="1" noTextEdit="1"/>
                </p:cNvSpPr>
                <p:nvPr/>
              </p:nvSpPr>
              <p:spPr bwMode="auto">
                <a:xfrm>
                  <a:off x="3673" y="3455"/>
                  <a:ext cx="187" cy="1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8490" name="WordArt 71"/>
                <p:cNvSpPr>
                  <a:spLocks noChangeArrowheads="1" noChangeShapeType="1" noTextEdit="1"/>
                </p:cNvSpPr>
                <p:nvPr/>
              </p:nvSpPr>
              <p:spPr bwMode="auto">
                <a:xfrm>
                  <a:off x="3500" y="3445"/>
                  <a:ext cx="159" cy="193"/>
                </a:xfrm>
                <a:prstGeom prst="rect">
                  <a:avLst/>
                </a:prstGeom>
              </p:spPr>
              <p:txBody>
                <a:bodyPr wrap="none" fromWordArt="1">
                  <a:prstTxWarp prst="textPlain">
                    <a:avLst>
                      <a:gd name="adj" fmla="val 41481"/>
                    </a:avLst>
                  </a:prstTxWarp>
                </a:bodyPr>
                <a:lstStyle/>
                <a:p>
                  <a:pPr algn="ctr"/>
                  <a:r>
                    <a:rPr lang="en-US" altLang="zh-CN" kern="10">
                      <a:ln w="9525">
                        <a:solidFill>
                          <a:srgbClr val="CC0000"/>
                        </a:solidFill>
                        <a:round/>
                        <a:headEnd/>
                        <a:tailEnd/>
                      </a:ln>
                      <a:solidFill>
                        <a:srgbClr val="CC0000"/>
                      </a:solidFill>
                      <a:latin typeface="Symbol"/>
                    </a:rPr>
                    <a:t>D</a:t>
                  </a:r>
                  <a:endParaRPr lang="zh-CN" altLang="en-US" kern="10">
                    <a:ln w="9525">
                      <a:solidFill>
                        <a:srgbClr val="CC0000"/>
                      </a:solidFill>
                      <a:round/>
                      <a:headEnd/>
                      <a:tailEnd/>
                    </a:ln>
                    <a:solidFill>
                      <a:srgbClr val="CC0000"/>
                    </a:solidFill>
                    <a:latin typeface="Symbol"/>
                  </a:endParaRPr>
                </a:p>
              </p:txBody>
            </p:sp>
          </p:grpSp>
          <p:sp>
            <p:nvSpPr>
              <p:cNvPr id="18488" name="WordArt 112"/>
              <p:cNvSpPr>
                <a:spLocks noChangeArrowheads="1" noChangeShapeType="1" noTextEdit="1"/>
              </p:cNvSpPr>
              <p:nvPr/>
            </p:nvSpPr>
            <p:spPr bwMode="auto">
              <a:xfrm>
                <a:off x="360" y="3708"/>
                <a:ext cx="5244" cy="24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只由始、末状态的温度变化    来决定，与过程无关</a:t>
                </a:r>
              </a:p>
            </p:txBody>
          </p:sp>
        </p:grpSp>
      </p:grpSp>
      <p:grpSp>
        <p:nvGrpSpPr>
          <p:cNvPr id="18441" name="Group 47"/>
          <p:cNvGrpSpPr>
            <a:grpSpLocks/>
          </p:cNvGrpSpPr>
          <p:nvPr/>
        </p:nvGrpSpPr>
        <p:grpSpPr bwMode="auto">
          <a:xfrm>
            <a:off x="706438" y="3178175"/>
            <a:ext cx="227012" cy="231775"/>
            <a:chOff x="3045" y="1834"/>
            <a:chExt cx="101" cy="101"/>
          </a:xfrm>
        </p:grpSpPr>
        <p:sp>
          <p:nvSpPr>
            <p:cNvPr id="18471" name="Oval 4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8472" name="Oval 4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18449" name="WordArt 91"/>
          <p:cNvSpPr>
            <a:spLocks noChangeArrowheads="1" noChangeShapeType="1" noTextEdit="1"/>
          </p:cNvSpPr>
          <p:nvPr/>
        </p:nvSpPr>
        <p:spPr bwMode="auto">
          <a:xfrm>
            <a:off x="1162050" y="3105150"/>
            <a:ext cx="2647950" cy="34290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理想气体的内能</a:t>
            </a:r>
          </a:p>
        </p:txBody>
      </p:sp>
      <p:sp>
        <p:nvSpPr>
          <p:cNvPr id="18450" name="WordArt 39"/>
          <p:cNvSpPr>
            <a:spLocks noChangeArrowheads="1" noChangeShapeType="1" noTextEdit="1"/>
          </p:cNvSpPr>
          <p:nvPr/>
        </p:nvSpPr>
        <p:spPr bwMode="auto">
          <a:xfrm>
            <a:off x="5849938" y="4067175"/>
            <a:ext cx="296862" cy="307975"/>
          </a:xfrm>
          <a:prstGeom prst="rect">
            <a:avLst/>
          </a:prstGeom>
        </p:spPr>
        <p:txBody>
          <a:bodyPr wrap="none" fromWordArt="1">
            <a:prstTxWarp prst="textPlain">
              <a:avLst>
                <a:gd name="adj" fmla="val 50000"/>
              </a:avLst>
            </a:prstTxWarp>
          </a:bodyPr>
          <a:lstStyle/>
          <a:p>
            <a:pPr algn="ctr"/>
            <a:r>
              <a:rPr lang="en-US" altLang="zh-CN" sz="3600" i="1" kern="10" dirty="0">
                <a:ln w="9525">
                  <a:solidFill>
                    <a:srgbClr val="CC0000"/>
                  </a:solidFill>
                  <a:round/>
                  <a:headEnd/>
                  <a:tailEnd/>
                </a:ln>
                <a:solidFill>
                  <a:srgbClr val="CC0000"/>
                </a:solidFill>
                <a:latin typeface="Times New Roman"/>
                <a:cs typeface="Times New Roman"/>
              </a:rPr>
              <a:t>T</a:t>
            </a:r>
            <a:endParaRPr lang="zh-CN" altLang="en-US" sz="3600" i="1" kern="10" dirty="0">
              <a:ln w="9525">
                <a:solidFill>
                  <a:srgbClr val="CC0000"/>
                </a:solidFill>
                <a:round/>
                <a:headEnd/>
                <a:tailEnd/>
              </a:ln>
              <a:solidFill>
                <a:srgbClr val="CC0000"/>
              </a:solidFill>
              <a:latin typeface="Times New Roman"/>
              <a:cs typeface="Times New Roman"/>
            </a:endParaRPr>
          </a:p>
        </p:txBody>
      </p:sp>
      <p:sp>
        <p:nvSpPr>
          <p:cNvPr id="18451" name="WordArt 97"/>
          <p:cNvSpPr>
            <a:spLocks noChangeArrowheads="1" noChangeShapeType="1" noTextEdit="1"/>
          </p:cNvSpPr>
          <p:nvPr/>
        </p:nvSpPr>
        <p:spPr bwMode="auto">
          <a:xfrm>
            <a:off x="6627813" y="4038600"/>
            <a:ext cx="1828800" cy="34290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单值函数</a:t>
            </a:r>
          </a:p>
        </p:txBody>
      </p:sp>
      <p:grpSp>
        <p:nvGrpSpPr>
          <p:cNvPr id="72" name="组合 71"/>
          <p:cNvGrpSpPr/>
          <p:nvPr/>
        </p:nvGrpSpPr>
        <p:grpSpPr>
          <a:xfrm>
            <a:off x="3967163" y="2879725"/>
            <a:ext cx="4570412" cy="692150"/>
            <a:chOff x="3967163" y="2879725"/>
            <a:chExt cx="4570412" cy="692150"/>
          </a:xfrm>
        </p:grpSpPr>
        <p:sp>
          <p:nvSpPr>
            <p:cNvPr id="18442" name="WordArt 29"/>
            <p:cNvSpPr>
              <a:spLocks noChangeArrowheads="1" noChangeShapeType="1" noTextEdit="1"/>
            </p:cNvSpPr>
            <p:nvPr/>
          </p:nvSpPr>
          <p:spPr bwMode="auto">
            <a:xfrm>
              <a:off x="3967163" y="3079750"/>
              <a:ext cx="411162" cy="3857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18443" name="Group 30"/>
            <p:cNvGrpSpPr>
              <a:grpSpLocks/>
            </p:cNvGrpSpPr>
            <p:nvPr/>
          </p:nvGrpSpPr>
          <p:grpSpPr bwMode="auto">
            <a:xfrm rot="5400000">
              <a:off x="4538662" y="3155951"/>
              <a:ext cx="136525" cy="260350"/>
              <a:chOff x="2928" y="3216"/>
              <a:chExt cx="48" cy="240"/>
            </a:xfrm>
          </p:grpSpPr>
          <p:sp>
            <p:nvSpPr>
              <p:cNvPr id="18469" name="Line 3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8470" name="Line 3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8444" name="Group 103"/>
            <p:cNvGrpSpPr>
              <a:grpSpLocks/>
            </p:cNvGrpSpPr>
            <p:nvPr/>
          </p:nvGrpSpPr>
          <p:grpSpPr bwMode="auto">
            <a:xfrm>
              <a:off x="4811713" y="2879725"/>
              <a:ext cx="395287" cy="681038"/>
              <a:chOff x="3245" y="1862"/>
              <a:chExt cx="223" cy="431"/>
            </a:xfrm>
          </p:grpSpPr>
          <p:sp>
            <p:nvSpPr>
              <p:cNvPr id="18466" name="Line 34"/>
              <p:cNvSpPr>
                <a:spLocks noChangeShapeType="1"/>
              </p:cNvSpPr>
              <p:nvPr/>
            </p:nvSpPr>
            <p:spPr bwMode="auto">
              <a:xfrm>
                <a:off x="3245" y="2091"/>
                <a:ext cx="223" cy="0"/>
              </a:xfrm>
              <a:prstGeom prst="line">
                <a:avLst/>
              </a:prstGeom>
              <a:noFill/>
              <a:ln w="38100">
                <a:solidFill>
                  <a:schemeClr val="tx1"/>
                </a:solidFill>
                <a:round/>
                <a:headEnd/>
                <a:tailEnd/>
              </a:ln>
            </p:spPr>
            <p:txBody>
              <a:bodyPr/>
              <a:lstStyle/>
              <a:p>
                <a:endParaRPr lang="zh-CN" altLang="en-US"/>
              </a:p>
            </p:txBody>
          </p:sp>
          <p:sp>
            <p:nvSpPr>
              <p:cNvPr id="18467" name="WordArt 35"/>
              <p:cNvSpPr>
                <a:spLocks noChangeArrowheads="1" noChangeShapeType="1" noTextEdit="1"/>
              </p:cNvSpPr>
              <p:nvPr/>
            </p:nvSpPr>
            <p:spPr bwMode="auto">
              <a:xfrm>
                <a:off x="3300" y="2135"/>
                <a:ext cx="96" cy="158"/>
              </a:xfrm>
              <a:prstGeom prst="rect">
                <a:avLst/>
              </a:prstGeom>
            </p:spPr>
            <p:txBody>
              <a:bodyPr wrap="none" fromWordArt="1">
                <a:prstTxWarp prst="textPlain">
                  <a:avLst>
                    <a:gd name="adj" fmla="val 50000"/>
                  </a:avLst>
                </a:prstTxWarp>
              </a:bodyPr>
              <a:lstStyle/>
              <a:p>
                <a:pPr algn="ctr"/>
                <a:r>
                  <a:rPr lang="en-US" altLang="zh-CN" sz="3600" kern="10">
                    <a:ln w="28575">
                      <a:solidFill>
                        <a:schemeClr val="tx1"/>
                      </a:solidFill>
                      <a:round/>
                      <a:headEnd/>
                      <a:tailEnd/>
                    </a:ln>
                    <a:latin typeface="Times New Roman"/>
                    <a:cs typeface="Times New Roman"/>
                  </a:rPr>
                  <a:t>2</a:t>
                </a:r>
                <a:endParaRPr lang="zh-CN" altLang="en-US" sz="3600" kern="10">
                  <a:ln w="28575">
                    <a:solidFill>
                      <a:schemeClr val="tx1"/>
                    </a:solidFill>
                    <a:round/>
                    <a:headEnd/>
                    <a:tailEnd/>
                  </a:ln>
                  <a:latin typeface="Times New Roman"/>
                  <a:cs typeface="Times New Roman"/>
                </a:endParaRPr>
              </a:p>
            </p:txBody>
          </p:sp>
          <p:sp>
            <p:nvSpPr>
              <p:cNvPr id="18468" name="WordArt 36"/>
              <p:cNvSpPr>
                <a:spLocks noChangeArrowheads="1" noChangeShapeType="1" noTextEdit="1"/>
              </p:cNvSpPr>
              <p:nvPr/>
            </p:nvSpPr>
            <p:spPr bwMode="auto">
              <a:xfrm>
                <a:off x="3334" y="1862"/>
                <a:ext cx="74" cy="168"/>
              </a:xfrm>
              <a:prstGeom prst="rect">
                <a:avLst/>
              </a:prstGeom>
            </p:spPr>
            <p:txBody>
              <a:bodyPr wrap="none" fromWordArt="1">
                <a:prstTxWarp prst="textPlain">
                  <a:avLst>
                    <a:gd name="adj" fmla="val 50000"/>
                  </a:avLst>
                </a:prstTxWarp>
              </a:bodyPr>
              <a:lstStyle/>
              <a:p>
                <a:pPr algn="ctr"/>
                <a:r>
                  <a:rPr lang="en-US" altLang="zh-CN" sz="3600" i="1" kern="10">
                    <a:ln w="28575">
                      <a:solidFill>
                        <a:schemeClr val="tx1"/>
                      </a:solidFill>
                      <a:round/>
                      <a:headEnd/>
                      <a:tailEnd/>
                    </a:ln>
                    <a:latin typeface="Times New Roman"/>
                    <a:cs typeface="Times New Roman"/>
                  </a:rPr>
                  <a:t>i</a:t>
                </a:r>
                <a:endParaRPr lang="zh-CN" altLang="en-US" sz="3600" i="1" kern="10">
                  <a:ln w="28575">
                    <a:solidFill>
                      <a:schemeClr val="tx1"/>
                    </a:solidFill>
                    <a:round/>
                    <a:headEnd/>
                    <a:tailEnd/>
                  </a:ln>
                  <a:latin typeface="Times New Roman"/>
                  <a:cs typeface="Times New Roman"/>
                </a:endParaRPr>
              </a:p>
            </p:txBody>
          </p:sp>
        </p:grpSp>
        <p:grpSp>
          <p:nvGrpSpPr>
            <p:cNvPr id="18445" name="Group 90"/>
            <p:cNvGrpSpPr>
              <a:grpSpLocks/>
            </p:cNvGrpSpPr>
            <p:nvPr/>
          </p:nvGrpSpPr>
          <p:grpSpPr bwMode="auto">
            <a:xfrm>
              <a:off x="5922963" y="3081338"/>
              <a:ext cx="684212" cy="363537"/>
              <a:chOff x="4561" y="620"/>
              <a:chExt cx="429" cy="206"/>
            </a:xfrm>
          </p:grpSpPr>
          <p:sp>
            <p:nvSpPr>
              <p:cNvPr id="18464" name="WordArt 37"/>
              <p:cNvSpPr>
                <a:spLocks noChangeArrowheads="1" noChangeShapeType="1" noTextEdit="1"/>
              </p:cNvSpPr>
              <p:nvPr/>
            </p:nvSpPr>
            <p:spPr bwMode="auto">
              <a:xfrm>
                <a:off x="4561" y="624"/>
                <a:ext cx="238" cy="202"/>
              </a:xfrm>
              <a:prstGeom prst="rect">
                <a:avLst/>
              </a:prstGeom>
            </p:spPr>
            <p:txBody>
              <a:bodyPr wrap="none" fromWordArt="1">
                <a:prstTxWarp prst="textPlain">
                  <a:avLst>
                    <a:gd name="adj" fmla="val 56032"/>
                  </a:avLst>
                </a:prstTxWarp>
              </a:bodyPr>
              <a:lstStyle/>
              <a:p>
                <a:pPr algn="ctr"/>
                <a:r>
                  <a:rPr lang="en-US" altLang="zh-CN" sz="800" i="1" kern="10" dirty="0">
                    <a:ln w="9525">
                      <a:solidFill>
                        <a:srgbClr val="000000"/>
                      </a:solidFill>
                      <a:round/>
                      <a:headEnd/>
                      <a:tailEnd/>
                    </a:ln>
                    <a:solidFill>
                      <a:srgbClr val="000000"/>
                    </a:solidFill>
                    <a:latin typeface="宋体"/>
                    <a:ea typeface="宋体"/>
                  </a:rPr>
                  <a:t>R</a:t>
                </a:r>
                <a:endParaRPr lang="zh-CN" altLang="en-US" sz="800" i="1" kern="10" dirty="0">
                  <a:ln w="9525">
                    <a:solidFill>
                      <a:srgbClr val="000000"/>
                    </a:solidFill>
                    <a:round/>
                    <a:headEnd/>
                    <a:tailEnd/>
                  </a:ln>
                  <a:solidFill>
                    <a:srgbClr val="000000"/>
                  </a:solidFill>
                  <a:latin typeface="宋体"/>
                  <a:ea typeface="宋体"/>
                </a:endParaRPr>
              </a:p>
            </p:txBody>
          </p:sp>
          <p:sp>
            <p:nvSpPr>
              <p:cNvPr id="18465" name="WordArt 38"/>
              <p:cNvSpPr>
                <a:spLocks noChangeArrowheads="1" noChangeShapeType="1" noTextEdit="1"/>
              </p:cNvSpPr>
              <p:nvPr/>
            </p:nvSpPr>
            <p:spPr bwMode="auto">
              <a:xfrm>
                <a:off x="4814" y="620"/>
                <a:ext cx="176" cy="2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18446" name="Line 86"/>
            <p:cNvSpPr>
              <a:spLocks noChangeShapeType="1"/>
            </p:cNvSpPr>
            <p:nvPr/>
          </p:nvSpPr>
          <p:spPr bwMode="auto">
            <a:xfrm>
              <a:off x="5287963" y="3279775"/>
              <a:ext cx="623887" cy="0"/>
            </a:xfrm>
            <a:prstGeom prst="line">
              <a:avLst/>
            </a:prstGeom>
            <a:noFill/>
            <a:ln w="38100">
              <a:solidFill>
                <a:schemeClr val="tx1"/>
              </a:solidFill>
              <a:round/>
              <a:headEnd/>
              <a:tailEnd/>
            </a:ln>
          </p:spPr>
          <p:txBody>
            <a:bodyPr/>
            <a:lstStyle/>
            <a:p>
              <a:endParaRPr lang="zh-CN" altLang="en-US"/>
            </a:p>
          </p:txBody>
        </p:sp>
        <p:sp>
          <p:nvSpPr>
            <p:cNvPr id="18447" name="WordArt 87"/>
            <p:cNvSpPr>
              <a:spLocks noChangeArrowheads="1" noChangeShapeType="1" noTextEdit="1"/>
            </p:cNvSpPr>
            <p:nvPr/>
          </p:nvSpPr>
          <p:spPr bwMode="auto">
            <a:xfrm>
              <a:off x="5380038" y="3338513"/>
              <a:ext cx="406400" cy="233362"/>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M</a:t>
              </a:r>
              <a:endParaRPr lang="zh-CN" altLang="en-US" sz="3600" i="1" kern="10" dirty="0">
                <a:ln w="9525">
                  <a:solidFill>
                    <a:schemeClr val="tx1"/>
                  </a:solidFill>
                  <a:round/>
                  <a:headEnd/>
                  <a:tailEnd/>
                </a:ln>
                <a:latin typeface="Times New Roman"/>
                <a:cs typeface="Times New Roman"/>
              </a:endParaRPr>
            </a:p>
          </p:txBody>
        </p:sp>
        <p:sp>
          <p:nvSpPr>
            <p:cNvPr id="18448" name="WordArt 88"/>
            <p:cNvSpPr>
              <a:spLocks noChangeArrowheads="1" noChangeShapeType="1" noTextEdit="1"/>
            </p:cNvSpPr>
            <p:nvPr/>
          </p:nvSpPr>
          <p:spPr bwMode="auto">
            <a:xfrm>
              <a:off x="5443538" y="2965450"/>
              <a:ext cx="314325" cy="2254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8452" name="Group 124"/>
            <p:cNvGrpSpPr>
              <a:grpSpLocks/>
            </p:cNvGrpSpPr>
            <p:nvPr/>
          </p:nvGrpSpPr>
          <p:grpSpPr bwMode="auto">
            <a:xfrm rot="5400000">
              <a:off x="6792912" y="3105151"/>
              <a:ext cx="136525" cy="260350"/>
              <a:chOff x="2928" y="3216"/>
              <a:chExt cx="48" cy="240"/>
            </a:xfrm>
          </p:grpSpPr>
          <p:sp>
            <p:nvSpPr>
              <p:cNvPr id="18462" name="Line 1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8463" name="Line 1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8453" name="Group 127"/>
            <p:cNvGrpSpPr>
              <a:grpSpLocks/>
            </p:cNvGrpSpPr>
            <p:nvPr/>
          </p:nvGrpSpPr>
          <p:grpSpPr bwMode="auto">
            <a:xfrm>
              <a:off x="7104063" y="2922588"/>
              <a:ext cx="396875" cy="600075"/>
              <a:chOff x="3245" y="1862"/>
              <a:chExt cx="223" cy="431"/>
            </a:xfrm>
          </p:grpSpPr>
          <p:sp>
            <p:nvSpPr>
              <p:cNvPr id="18459" name="Line 128"/>
              <p:cNvSpPr>
                <a:spLocks noChangeShapeType="1"/>
              </p:cNvSpPr>
              <p:nvPr/>
            </p:nvSpPr>
            <p:spPr bwMode="auto">
              <a:xfrm>
                <a:off x="3245" y="2091"/>
                <a:ext cx="223" cy="0"/>
              </a:xfrm>
              <a:prstGeom prst="line">
                <a:avLst/>
              </a:prstGeom>
              <a:noFill/>
              <a:ln w="38100">
                <a:solidFill>
                  <a:schemeClr val="tx1"/>
                </a:solidFill>
                <a:round/>
                <a:headEnd/>
                <a:tailEnd/>
              </a:ln>
            </p:spPr>
            <p:txBody>
              <a:bodyPr/>
              <a:lstStyle/>
              <a:p>
                <a:endParaRPr lang="zh-CN" altLang="en-US"/>
              </a:p>
            </p:txBody>
          </p:sp>
          <p:sp>
            <p:nvSpPr>
              <p:cNvPr id="18460" name="WordArt 129"/>
              <p:cNvSpPr>
                <a:spLocks noChangeArrowheads="1" noChangeShapeType="1" noTextEdit="1"/>
              </p:cNvSpPr>
              <p:nvPr/>
            </p:nvSpPr>
            <p:spPr bwMode="auto">
              <a:xfrm>
                <a:off x="3300" y="2135"/>
                <a:ext cx="96" cy="158"/>
              </a:xfrm>
              <a:prstGeom prst="rect">
                <a:avLst/>
              </a:prstGeom>
            </p:spPr>
            <p:txBody>
              <a:bodyPr wrap="none" fromWordArt="1">
                <a:prstTxWarp prst="textPlain">
                  <a:avLst>
                    <a:gd name="adj" fmla="val 50000"/>
                  </a:avLst>
                </a:prstTxWarp>
              </a:bodyPr>
              <a:lstStyle/>
              <a:p>
                <a:pPr algn="ctr"/>
                <a:r>
                  <a:rPr lang="en-US" altLang="zh-CN" sz="3600" kern="10">
                    <a:ln w="28575">
                      <a:solidFill>
                        <a:schemeClr val="tx1"/>
                      </a:solidFill>
                      <a:round/>
                      <a:headEnd/>
                      <a:tailEnd/>
                    </a:ln>
                    <a:latin typeface="Times New Roman"/>
                    <a:cs typeface="Times New Roman"/>
                  </a:rPr>
                  <a:t>2</a:t>
                </a:r>
                <a:endParaRPr lang="zh-CN" altLang="en-US" sz="3600" kern="10">
                  <a:ln w="28575">
                    <a:solidFill>
                      <a:schemeClr val="tx1"/>
                    </a:solidFill>
                    <a:round/>
                    <a:headEnd/>
                    <a:tailEnd/>
                  </a:ln>
                  <a:latin typeface="Times New Roman"/>
                  <a:cs typeface="Times New Roman"/>
                </a:endParaRPr>
              </a:p>
            </p:txBody>
          </p:sp>
          <p:sp>
            <p:nvSpPr>
              <p:cNvPr id="18461" name="WordArt 130"/>
              <p:cNvSpPr>
                <a:spLocks noChangeArrowheads="1" noChangeShapeType="1" noTextEdit="1"/>
              </p:cNvSpPr>
              <p:nvPr/>
            </p:nvSpPr>
            <p:spPr bwMode="auto">
              <a:xfrm>
                <a:off x="3334" y="1862"/>
                <a:ext cx="74" cy="168"/>
              </a:xfrm>
              <a:prstGeom prst="rect">
                <a:avLst/>
              </a:prstGeom>
            </p:spPr>
            <p:txBody>
              <a:bodyPr wrap="none" fromWordArt="1">
                <a:prstTxWarp prst="textPlain">
                  <a:avLst>
                    <a:gd name="adj" fmla="val 50000"/>
                  </a:avLst>
                </a:prstTxWarp>
              </a:bodyPr>
              <a:lstStyle/>
              <a:p>
                <a:pPr algn="ctr"/>
                <a:r>
                  <a:rPr lang="en-US" altLang="zh-CN" sz="3600" i="1" kern="10">
                    <a:ln w="28575">
                      <a:solidFill>
                        <a:schemeClr val="tx1"/>
                      </a:solidFill>
                      <a:round/>
                      <a:headEnd/>
                      <a:tailEnd/>
                    </a:ln>
                    <a:latin typeface="Times New Roman"/>
                    <a:cs typeface="Times New Roman"/>
                  </a:rPr>
                  <a:t>i</a:t>
                </a:r>
                <a:endParaRPr lang="zh-CN" altLang="en-US" sz="3600" i="1" kern="10">
                  <a:ln w="28575">
                    <a:solidFill>
                      <a:schemeClr val="tx1"/>
                    </a:solidFill>
                    <a:round/>
                    <a:headEnd/>
                    <a:tailEnd/>
                  </a:ln>
                  <a:latin typeface="Times New Roman"/>
                  <a:cs typeface="Times New Roman"/>
                </a:endParaRPr>
              </a:p>
            </p:txBody>
          </p:sp>
        </p:grpSp>
        <p:grpSp>
          <p:nvGrpSpPr>
            <p:cNvPr id="18454" name="Group 131"/>
            <p:cNvGrpSpPr>
              <a:grpSpLocks/>
            </p:cNvGrpSpPr>
            <p:nvPr/>
          </p:nvGrpSpPr>
          <p:grpSpPr bwMode="auto">
            <a:xfrm>
              <a:off x="7853363" y="3030538"/>
              <a:ext cx="684212" cy="363537"/>
              <a:chOff x="4561" y="620"/>
              <a:chExt cx="429" cy="206"/>
            </a:xfrm>
          </p:grpSpPr>
          <p:sp>
            <p:nvSpPr>
              <p:cNvPr id="18457" name="WordArt 132"/>
              <p:cNvSpPr>
                <a:spLocks noChangeArrowheads="1" noChangeShapeType="1" noTextEdit="1"/>
              </p:cNvSpPr>
              <p:nvPr/>
            </p:nvSpPr>
            <p:spPr bwMode="auto">
              <a:xfrm>
                <a:off x="4561" y="624"/>
                <a:ext cx="238" cy="202"/>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18458" name="WordArt 133"/>
              <p:cNvSpPr>
                <a:spLocks noChangeArrowheads="1" noChangeShapeType="1" noTextEdit="1"/>
              </p:cNvSpPr>
              <p:nvPr/>
            </p:nvSpPr>
            <p:spPr bwMode="auto">
              <a:xfrm>
                <a:off x="4814" y="620"/>
                <a:ext cx="176" cy="2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18455" name="WordArt 137"/>
            <p:cNvSpPr>
              <a:spLocks noChangeArrowheads="1" noChangeShapeType="1" noTextEdit="1"/>
            </p:cNvSpPr>
            <p:nvPr/>
          </p:nvSpPr>
          <p:spPr bwMode="auto">
            <a:xfrm>
              <a:off x="7545388" y="3063875"/>
              <a:ext cx="301625" cy="3048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n</a:t>
              </a:r>
              <a:endParaRPr lang="zh-CN" altLang="en-US" sz="3600" i="1" kern="10">
                <a:ln w="9525">
                  <a:solidFill>
                    <a:schemeClr val="tx1"/>
                  </a:solidFill>
                  <a:round/>
                  <a:headEnd/>
                  <a:tailEnd/>
                </a:ln>
                <a:latin typeface="Symbo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5"/>
          <p:cNvSpPr>
            <a:spLocks noGrp="1" noChangeArrowheads="1"/>
          </p:cNvSpPr>
          <p:nvPr>
            <p:ph type="title" idx="4294967295"/>
          </p:nvPr>
        </p:nvSpPr>
        <p:spPr>
          <a:xfrm>
            <a:off x="555625" y="0"/>
            <a:ext cx="8229600" cy="104775"/>
          </a:xfrm>
        </p:spPr>
        <p:txBody>
          <a:bodyPr/>
          <a:lstStyle/>
          <a:p>
            <a:pPr eaLnBrk="1" hangingPunct="1"/>
            <a:r>
              <a:rPr lang="zh-CN" altLang="en-US" sz="700" smtClean="0">
                <a:solidFill>
                  <a:schemeClr val="bg1"/>
                </a:solidFill>
              </a:rPr>
              <a:t>热力学第一定律</a:t>
            </a:r>
          </a:p>
        </p:txBody>
      </p:sp>
      <p:sp>
        <p:nvSpPr>
          <p:cNvPr id="19459" name="Rectangle 5" descr="水滴"/>
          <p:cNvSpPr>
            <a:spLocks noChangeArrowheads="1"/>
          </p:cNvSpPr>
          <p:nvPr/>
        </p:nvSpPr>
        <p:spPr bwMode="auto">
          <a:xfrm>
            <a:off x="0" y="0"/>
            <a:ext cx="9144000" cy="1905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9460" name="Rectangle 6" descr="水滴"/>
          <p:cNvSpPr>
            <a:spLocks noChangeArrowheads="1"/>
          </p:cNvSpPr>
          <p:nvPr/>
        </p:nvSpPr>
        <p:spPr bwMode="auto">
          <a:xfrm>
            <a:off x="0" y="668020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9159" name="WordArt 7"/>
          <p:cNvSpPr>
            <a:spLocks noChangeArrowheads="1" noChangeShapeType="1" noTextEdit="1"/>
          </p:cNvSpPr>
          <p:nvPr/>
        </p:nvSpPr>
        <p:spPr bwMode="auto">
          <a:xfrm>
            <a:off x="2001838" y="396875"/>
            <a:ext cx="5400675" cy="447675"/>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9.2.4   </a:t>
            </a:r>
            <a:r>
              <a:rPr lang="zh-CN" altLang="en-US" sz="3600" b="1" kern="10" dirty="0" smtClean="0">
                <a:ln w="9525">
                  <a:solidFill>
                    <a:srgbClr val="CC0000"/>
                  </a:solidFill>
                  <a:round/>
                  <a:headEnd/>
                  <a:tailEnd/>
                </a:ln>
                <a:solidFill>
                  <a:srgbClr val="CC0000"/>
                </a:solidFill>
                <a:latin typeface="华文中宋"/>
                <a:ea typeface="华文中宋"/>
              </a:rPr>
              <a:t>热力学第一定律</a:t>
            </a:r>
            <a:endParaRPr lang="zh-CN" altLang="en-US" sz="3600" b="1" kern="10" dirty="0">
              <a:ln w="9525">
                <a:solidFill>
                  <a:srgbClr val="CC0000"/>
                </a:solidFill>
                <a:round/>
                <a:headEnd/>
                <a:tailEnd/>
              </a:ln>
              <a:solidFill>
                <a:srgbClr val="CC0000"/>
              </a:solidFill>
              <a:latin typeface="华文中宋"/>
              <a:ea typeface="华文中宋"/>
            </a:endParaRPr>
          </a:p>
        </p:txBody>
      </p:sp>
      <p:grpSp>
        <p:nvGrpSpPr>
          <p:cNvPr id="2" name="Group 8"/>
          <p:cNvGrpSpPr>
            <a:grpSpLocks/>
          </p:cNvGrpSpPr>
          <p:nvPr/>
        </p:nvGrpSpPr>
        <p:grpSpPr bwMode="auto">
          <a:xfrm>
            <a:off x="492125" y="1181100"/>
            <a:ext cx="8255000" cy="1738313"/>
            <a:chOff x="310" y="744"/>
            <a:chExt cx="5200" cy="1095"/>
          </a:xfrm>
        </p:grpSpPr>
        <p:sp>
          <p:nvSpPr>
            <p:cNvPr id="19476" name="Rectangle 9"/>
            <p:cNvSpPr>
              <a:spLocks noChangeArrowheads="1"/>
            </p:cNvSpPr>
            <p:nvPr/>
          </p:nvSpPr>
          <p:spPr bwMode="auto">
            <a:xfrm>
              <a:off x="310" y="846"/>
              <a:ext cx="5200" cy="993"/>
            </a:xfrm>
            <a:prstGeom prst="rect">
              <a:avLst/>
            </a:prstGeom>
            <a:noFill/>
            <a:ln w="38100">
              <a:solidFill>
                <a:srgbClr val="FF9900"/>
              </a:solidFill>
              <a:miter lim="800000"/>
              <a:headEnd/>
              <a:tailEnd/>
            </a:ln>
          </p:spPr>
          <p:txBody>
            <a:bodyPr wrap="none" anchor="ctr"/>
            <a:lstStyle/>
            <a:p>
              <a:endParaRPr lang="zh-CN" altLang="en-US"/>
            </a:p>
          </p:txBody>
        </p:sp>
        <p:sp>
          <p:nvSpPr>
            <p:cNvPr id="19477" name="Rectangle 10"/>
            <p:cNvSpPr>
              <a:spLocks noChangeArrowheads="1"/>
            </p:cNvSpPr>
            <p:nvPr/>
          </p:nvSpPr>
          <p:spPr bwMode="auto">
            <a:xfrm>
              <a:off x="576" y="786"/>
              <a:ext cx="4691"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9478" name="Group 11"/>
            <p:cNvGrpSpPr>
              <a:grpSpLocks/>
            </p:cNvGrpSpPr>
            <p:nvPr/>
          </p:nvGrpSpPr>
          <p:grpSpPr bwMode="auto">
            <a:xfrm>
              <a:off x="426" y="744"/>
              <a:ext cx="4938" cy="510"/>
              <a:chOff x="236" y="745"/>
              <a:chExt cx="5295" cy="541"/>
            </a:xfrm>
          </p:grpSpPr>
          <p:sp>
            <p:nvSpPr>
              <p:cNvPr id="19500" name="WordArt 12"/>
              <p:cNvSpPr>
                <a:spLocks noChangeArrowheads="1" noChangeShapeType="1" noTextEdit="1"/>
              </p:cNvSpPr>
              <p:nvPr/>
            </p:nvSpPr>
            <p:spPr bwMode="auto">
              <a:xfrm>
                <a:off x="545" y="745"/>
                <a:ext cx="4557" cy="23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在任何一个热力学过程中，系统所吸收的热量</a:t>
                </a:r>
              </a:p>
            </p:txBody>
          </p:sp>
          <p:sp>
            <p:nvSpPr>
              <p:cNvPr id="19501" name="WordArt 13"/>
              <p:cNvSpPr>
                <a:spLocks noChangeArrowheads="1" noChangeShapeType="1" noTextEdit="1"/>
              </p:cNvSpPr>
              <p:nvPr/>
            </p:nvSpPr>
            <p:spPr bwMode="auto">
              <a:xfrm>
                <a:off x="236" y="1043"/>
                <a:ext cx="2066" cy="237"/>
              </a:xfrm>
              <a:prstGeom prst="rect">
                <a:avLst/>
              </a:prstGeom>
            </p:spPr>
            <p:txBody>
              <a:bodyPr wrap="none" fromWordArt="1">
                <a:prstTxWarp prst="textPlain">
                  <a:avLst>
                    <a:gd name="adj" fmla="val 50000"/>
                  </a:avLst>
                </a:prstTxWarp>
              </a:bodyPr>
              <a:lstStyle/>
              <a:p>
                <a:pPr algn="ctr"/>
                <a:r>
                  <a:rPr lang="zh-CN" altLang="en-US" sz="2800" kern="10">
                    <a:ln w="9525">
                      <a:solidFill>
                        <a:srgbClr val="006600"/>
                      </a:solidFill>
                      <a:round/>
                      <a:headEnd/>
                      <a:tailEnd/>
                    </a:ln>
                    <a:solidFill>
                      <a:srgbClr val="006600"/>
                    </a:solidFill>
                    <a:latin typeface="华文中宋"/>
                    <a:ea typeface="华文中宋"/>
                  </a:rPr>
                  <a:t>等于系统内能的增量</a:t>
                </a:r>
              </a:p>
            </p:txBody>
          </p:sp>
          <p:sp>
            <p:nvSpPr>
              <p:cNvPr id="19502" name="WordArt 14"/>
              <p:cNvSpPr>
                <a:spLocks noChangeArrowheads="1" noChangeShapeType="1" noTextEdit="1"/>
              </p:cNvSpPr>
              <p:nvPr/>
            </p:nvSpPr>
            <p:spPr bwMode="auto">
              <a:xfrm>
                <a:off x="3146" y="1062"/>
                <a:ext cx="2385" cy="224"/>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与系统对外作功   之和。</a:t>
                </a:r>
              </a:p>
            </p:txBody>
          </p:sp>
          <p:sp>
            <p:nvSpPr>
              <p:cNvPr id="19503" name="WordArt 15"/>
              <p:cNvSpPr>
                <a:spLocks noChangeArrowheads="1" noChangeShapeType="1" noTextEdit="1"/>
              </p:cNvSpPr>
              <p:nvPr/>
            </p:nvSpPr>
            <p:spPr bwMode="auto">
              <a:xfrm>
                <a:off x="4757" y="1078"/>
                <a:ext cx="205" cy="178"/>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19504" name="WordArt 16"/>
              <p:cNvSpPr>
                <a:spLocks noChangeArrowheads="1" noChangeShapeType="1" noTextEdit="1"/>
              </p:cNvSpPr>
              <p:nvPr/>
            </p:nvSpPr>
            <p:spPr bwMode="auto">
              <a:xfrm>
                <a:off x="5165" y="748"/>
                <a:ext cx="171" cy="216"/>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19505" name="Group 17"/>
              <p:cNvGrpSpPr>
                <a:grpSpLocks/>
              </p:cNvGrpSpPr>
              <p:nvPr/>
            </p:nvGrpSpPr>
            <p:grpSpPr bwMode="auto">
              <a:xfrm>
                <a:off x="2409" y="1072"/>
                <a:ext cx="653" cy="201"/>
                <a:chOff x="2313" y="1469"/>
                <a:chExt cx="721" cy="239"/>
              </a:xfrm>
            </p:grpSpPr>
            <p:sp>
              <p:nvSpPr>
                <p:cNvPr id="19506" name="WordArt 18"/>
                <p:cNvSpPr>
                  <a:spLocks noChangeArrowheads="1" noChangeShapeType="1" noTextEdit="1"/>
                </p:cNvSpPr>
                <p:nvPr/>
              </p:nvSpPr>
              <p:spPr bwMode="auto">
                <a:xfrm>
                  <a:off x="2981" y="1603"/>
                  <a:ext cx="53"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19507" name="WordArt 19"/>
                <p:cNvSpPr>
                  <a:spLocks noChangeArrowheads="1" noChangeShapeType="1" noTextEdit="1"/>
                </p:cNvSpPr>
                <p:nvPr/>
              </p:nvSpPr>
              <p:spPr bwMode="auto">
                <a:xfrm>
                  <a:off x="2505" y="1590"/>
                  <a:ext cx="68"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9508" name="WordArt 20"/>
                <p:cNvSpPr>
                  <a:spLocks noChangeArrowheads="1" noChangeShapeType="1" noTextEdit="1"/>
                </p:cNvSpPr>
                <p:nvPr/>
              </p:nvSpPr>
              <p:spPr bwMode="auto">
                <a:xfrm>
                  <a:off x="2313" y="146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19509" name="Line 21"/>
                <p:cNvSpPr>
                  <a:spLocks noChangeShapeType="1"/>
                </p:cNvSpPr>
                <p:nvPr/>
              </p:nvSpPr>
              <p:spPr bwMode="auto">
                <a:xfrm>
                  <a:off x="2614" y="1569"/>
                  <a:ext cx="144" cy="0"/>
                </a:xfrm>
                <a:prstGeom prst="line">
                  <a:avLst/>
                </a:prstGeom>
                <a:noFill/>
                <a:ln w="38100">
                  <a:solidFill>
                    <a:schemeClr val="tx1"/>
                  </a:solidFill>
                  <a:round/>
                  <a:headEnd/>
                  <a:tailEnd/>
                </a:ln>
              </p:spPr>
              <p:txBody>
                <a:bodyPr/>
                <a:lstStyle/>
                <a:p>
                  <a:endParaRPr lang="zh-CN" altLang="en-US"/>
                </a:p>
              </p:txBody>
            </p:sp>
            <p:sp>
              <p:nvSpPr>
                <p:cNvPr id="19510" name="WordArt 22"/>
                <p:cNvSpPr>
                  <a:spLocks noChangeArrowheads="1" noChangeShapeType="1" noTextEdit="1"/>
                </p:cNvSpPr>
                <p:nvPr/>
              </p:nvSpPr>
              <p:spPr bwMode="auto">
                <a:xfrm>
                  <a:off x="2781" y="148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grpSp>
        </p:grpSp>
        <p:sp>
          <p:nvSpPr>
            <p:cNvPr id="19479" name="WordArt 23"/>
            <p:cNvSpPr>
              <a:spLocks noChangeArrowheads="1" noChangeShapeType="1" noTextEdit="1"/>
            </p:cNvSpPr>
            <p:nvPr/>
          </p:nvSpPr>
          <p:spPr bwMode="auto">
            <a:xfrm>
              <a:off x="1313" y="1412"/>
              <a:ext cx="263" cy="269"/>
            </a:xfrm>
            <a:prstGeom prst="rect">
              <a:avLst/>
            </a:prstGeom>
          </p:spPr>
          <p:txBody>
            <a:bodyPr wrap="none" fromWordArt="1">
              <a:prstTxWarp prst="textPlain">
                <a:avLst>
                  <a:gd name="adj" fmla="val 58972"/>
                </a:avLst>
              </a:prstTxWarp>
            </a:bodyPr>
            <a:lstStyle/>
            <a:p>
              <a:pPr algn="ctr"/>
              <a:r>
                <a:rPr lang="en-US" altLang="zh-CN" sz="3600" b="1" i="1" kern="10">
                  <a:ln w="9525">
                    <a:solidFill>
                      <a:srgbClr val="CC0000"/>
                    </a:solidFill>
                    <a:round/>
                    <a:headEnd/>
                    <a:tailEnd/>
                  </a:ln>
                  <a:solidFill>
                    <a:srgbClr val="CC0000"/>
                  </a:solidFill>
                  <a:latin typeface="宋体"/>
                  <a:ea typeface="宋体"/>
                </a:rPr>
                <a:t>Q</a:t>
              </a:r>
              <a:endParaRPr lang="zh-CN" altLang="en-US" sz="3600" b="1" i="1" kern="10">
                <a:ln w="9525">
                  <a:solidFill>
                    <a:srgbClr val="CC0000"/>
                  </a:solidFill>
                  <a:round/>
                  <a:headEnd/>
                  <a:tailEnd/>
                </a:ln>
                <a:solidFill>
                  <a:srgbClr val="CC0000"/>
                </a:solidFill>
                <a:latin typeface="宋体"/>
                <a:ea typeface="宋体"/>
              </a:endParaRPr>
            </a:p>
          </p:txBody>
        </p:sp>
        <p:grpSp>
          <p:nvGrpSpPr>
            <p:cNvPr id="19480" name="Group 24"/>
            <p:cNvGrpSpPr>
              <a:grpSpLocks/>
            </p:cNvGrpSpPr>
            <p:nvPr/>
          </p:nvGrpSpPr>
          <p:grpSpPr bwMode="auto">
            <a:xfrm rot="5400000">
              <a:off x="1659" y="1450"/>
              <a:ext cx="70" cy="166"/>
              <a:chOff x="2928" y="3216"/>
              <a:chExt cx="48" cy="240"/>
            </a:xfrm>
          </p:grpSpPr>
          <p:sp>
            <p:nvSpPr>
              <p:cNvPr id="19498" name="Line 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9499" name="Line 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9481" name="Group 27"/>
            <p:cNvGrpSpPr>
              <a:grpSpLocks/>
            </p:cNvGrpSpPr>
            <p:nvPr/>
          </p:nvGrpSpPr>
          <p:grpSpPr bwMode="auto">
            <a:xfrm>
              <a:off x="1824" y="1433"/>
              <a:ext cx="721" cy="239"/>
              <a:chOff x="2313" y="1469"/>
              <a:chExt cx="721" cy="239"/>
            </a:xfrm>
          </p:grpSpPr>
          <p:sp>
            <p:nvSpPr>
              <p:cNvPr id="19493" name="WordArt 28"/>
              <p:cNvSpPr>
                <a:spLocks noChangeArrowheads="1" noChangeShapeType="1" noTextEdit="1"/>
              </p:cNvSpPr>
              <p:nvPr/>
            </p:nvSpPr>
            <p:spPr bwMode="auto">
              <a:xfrm>
                <a:off x="2981" y="1603"/>
                <a:ext cx="53"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19494" name="WordArt 29"/>
              <p:cNvSpPr>
                <a:spLocks noChangeArrowheads="1" noChangeShapeType="1" noTextEdit="1"/>
              </p:cNvSpPr>
              <p:nvPr/>
            </p:nvSpPr>
            <p:spPr bwMode="auto">
              <a:xfrm>
                <a:off x="2505" y="1590"/>
                <a:ext cx="68"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9495" name="WordArt 30"/>
              <p:cNvSpPr>
                <a:spLocks noChangeArrowheads="1" noChangeShapeType="1" noTextEdit="1"/>
              </p:cNvSpPr>
              <p:nvPr/>
            </p:nvSpPr>
            <p:spPr bwMode="auto">
              <a:xfrm>
                <a:off x="2313" y="146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19496" name="Line 31"/>
              <p:cNvSpPr>
                <a:spLocks noChangeShapeType="1"/>
              </p:cNvSpPr>
              <p:nvPr/>
            </p:nvSpPr>
            <p:spPr bwMode="auto">
              <a:xfrm>
                <a:off x="2614" y="1569"/>
                <a:ext cx="144" cy="0"/>
              </a:xfrm>
              <a:prstGeom prst="line">
                <a:avLst/>
              </a:prstGeom>
              <a:noFill/>
              <a:ln w="38100">
                <a:solidFill>
                  <a:schemeClr val="tx1"/>
                </a:solidFill>
                <a:round/>
                <a:headEnd/>
                <a:tailEnd/>
              </a:ln>
            </p:spPr>
            <p:txBody>
              <a:bodyPr/>
              <a:lstStyle/>
              <a:p>
                <a:endParaRPr lang="zh-CN" altLang="en-US"/>
              </a:p>
            </p:txBody>
          </p:sp>
          <p:sp>
            <p:nvSpPr>
              <p:cNvPr id="19497" name="WordArt 32"/>
              <p:cNvSpPr>
                <a:spLocks noChangeArrowheads="1" noChangeShapeType="1" noTextEdit="1"/>
              </p:cNvSpPr>
              <p:nvPr/>
            </p:nvSpPr>
            <p:spPr bwMode="auto">
              <a:xfrm>
                <a:off x="2781" y="148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grpSp>
        <p:grpSp>
          <p:nvGrpSpPr>
            <p:cNvPr id="19482" name="Group 33"/>
            <p:cNvGrpSpPr>
              <a:grpSpLocks/>
            </p:cNvGrpSpPr>
            <p:nvPr/>
          </p:nvGrpSpPr>
          <p:grpSpPr bwMode="auto">
            <a:xfrm>
              <a:off x="2618" y="1457"/>
              <a:ext cx="190" cy="182"/>
              <a:chOff x="4176" y="2145"/>
              <a:chExt cx="576" cy="576"/>
            </a:xfrm>
          </p:grpSpPr>
          <p:sp>
            <p:nvSpPr>
              <p:cNvPr id="19491" name="Line 34"/>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19492" name="Line 35"/>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19483" name="WordArt 36"/>
            <p:cNvSpPr>
              <a:spLocks noChangeArrowheads="1" noChangeShapeType="1" noTextEdit="1"/>
            </p:cNvSpPr>
            <p:nvPr/>
          </p:nvSpPr>
          <p:spPr bwMode="auto">
            <a:xfrm>
              <a:off x="2825" y="1440"/>
              <a:ext cx="243" cy="209"/>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19484" name="Group 37"/>
            <p:cNvGrpSpPr>
              <a:grpSpLocks/>
            </p:cNvGrpSpPr>
            <p:nvPr/>
          </p:nvGrpSpPr>
          <p:grpSpPr bwMode="auto">
            <a:xfrm rot="5400000">
              <a:off x="3246" y="1478"/>
              <a:ext cx="70" cy="166"/>
              <a:chOff x="2928" y="3216"/>
              <a:chExt cx="48" cy="240"/>
            </a:xfrm>
          </p:grpSpPr>
          <p:sp>
            <p:nvSpPr>
              <p:cNvPr id="19489" name="Line 38"/>
              <p:cNvSpPr>
                <a:spLocks noChangeShapeType="1"/>
              </p:cNvSpPr>
              <p:nvPr/>
            </p:nvSpPr>
            <p:spPr bwMode="auto">
              <a:xfrm>
                <a:off x="2928" y="3216"/>
                <a:ext cx="0" cy="240"/>
              </a:xfrm>
              <a:prstGeom prst="line">
                <a:avLst/>
              </a:prstGeom>
              <a:noFill/>
              <a:ln w="57150">
                <a:solidFill>
                  <a:srgbClr val="CC0000"/>
                </a:solidFill>
                <a:round/>
                <a:headEnd/>
                <a:tailEnd/>
              </a:ln>
            </p:spPr>
            <p:txBody>
              <a:bodyPr/>
              <a:lstStyle/>
              <a:p>
                <a:endParaRPr lang="zh-CN" altLang="en-US"/>
              </a:p>
            </p:txBody>
          </p:sp>
          <p:sp>
            <p:nvSpPr>
              <p:cNvPr id="19490" name="Line 39"/>
              <p:cNvSpPr>
                <a:spLocks noChangeShapeType="1"/>
              </p:cNvSpPr>
              <p:nvPr/>
            </p:nvSpPr>
            <p:spPr bwMode="auto">
              <a:xfrm>
                <a:off x="2976" y="3216"/>
                <a:ext cx="0" cy="240"/>
              </a:xfrm>
              <a:prstGeom prst="line">
                <a:avLst/>
              </a:prstGeom>
              <a:noFill/>
              <a:ln w="57150">
                <a:solidFill>
                  <a:srgbClr val="CC0000"/>
                </a:solidFill>
                <a:round/>
                <a:headEnd/>
                <a:tailEnd/>
              </a:ln>
            </p:spPr>
            <p:txBody>
              <a:bodyPr/>
              <a:lstStyle/>
              <a:p>
                <a:endParaRPr lang="zh-CN" altLang="en-US"/>
              </a:p>
            </p:txBody>
          </p:sp>
        </p:grpSp>
        <p:sp>
          <p:nvSpPr>
            <p:cNvPr id="19485" name="WordArt 40"/>
            <p:cNvSpPr>
              <a:spLocks noChangeArrowheads="1" noChangeShapeType="1" noTextEdit="1"/>
            </p:cNvSpPr>
            <p:nvPr/>
          </p:nvSpPr>
          <p:spPr bwMode="auto">
            <a:xfrm>
              <a:off x="3440" y="1449"/>
              <a:ext cx="182" cy="206"/>
            </a:xfrm>
            <a:prstGeom prst="rect">
              <a:avLst/>
            </a:prstGeom>
          </p:spPr>
          <p:txBody>
            <a:bodyPr wrap="none" fromWordArt="1">
              <a:prstTxWarp prst="textPlain">
                <a:avLst>
                  <a:gd name="adj" fmla="val 38463"/>
                </a:avLst>
              </a:prstTxWarp>
            </a:bodyPr>
            <a:lstStyle/>
            <a:p>
              <a:pPr algn="ctr"/>
              <a:r>
                <a:rPr lang="en-US" altLang="zh-CN" sz="3600" kern="10">
                  <a:ln w="28575">
                    <a:solidFill>
                      <a:srgbClr val="CC0000"/>
                    </a:solidFill>
                    <a:round/>
                    <a:headEnd/>
                    <a:tailEnd/>
                  </a:ln>
                  <a:solidFill>
                    <a:srgbClr val="CC0000"/>
                  </a:solidFill>
                  <a:latin typeface="Wingdings 3"/>
                </a:rPr>
                <a:t>r</a:t>
              </a:r>
              <a:endParaRPr lang="zh-CN" altLang="en-US" sz="3600" kern="10">
                <a:ln w="28575">
                  <a:solidFill>
                    <a:srgbClr val="CC0000"/>
                  </a:solidFill>
                  <a:round/>
                  <a:headEnd/>
                  <a:tailEnd/>
                </a:ln>
                <a:solidFill>
                  <a:srgbClr val="CC0000"/>
                </a:solidFill>
                <a:latin typeface="Wingdings 3"/>
              </a:endParaRPr>
            </a:p>
          </p:txBody>
        </p:sp>
        <p:sp>
          <p:nvSpPr>
            <p:cNvPr id="19486" name="WordArt 41"/>
            <p:cNvSpPr>
              <a:spLocks noChangeArrowheads="1" noChangeShapeType="1" noTextEdit="1"/>
            </p:cNvSpPr>
            <p:nvPr/>
          </p:nvSpPr>
          <p:spPr bwMode="auto">
            <a:xfrm>
              <a:off x="3607" y="1459"/>
              <a:ext cx="199" cy="201"/>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E</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19487" name="WordArt 42"/>
            <p:cNvSpPr>
              <a:spLocks noChangeArrowheads="1" noChangeShapeType="1" noTextEdit="1"/>
            </p:cNvSpPr>
            <p:nvPr/>
          </p:nvSpPr>
          <p:spPr bwMode="auto">
            <a:xfrm>
              <a:off x="4061" y="1422"/>
              <a:ext cx="243" cy="232"/>
            </a:xfrm>
            <a:prstGeom prst="rect">
              <a:avLst/>
            </a:prstGeom>
          </p:spPr>
          <p:txBody>
            <a:bodyPr wrap="none" fromWordArt="1">
              <a:prstTxWarp prst="textPlain">
                <a:avLst>
                  <a:gd name="adj" fmla="val 57009"/>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19488" name="WordArt 43"/>
            <p:cNvSpPr>
              <a:spLocks noChangeArrowheads="1" noChangeShapeType="1" noTextEdit="1"/>
            </p:cNvSpPr>
            <p:nvPr/>
          </p:nvSpPr>
          <p:spPr bwMode="auto">
            <a:xfrm>
              <a:off x="3909" y="1484"/>
              <a:ext cx="155" cy="147"/>
            </a:xfrm>
            <a:prstGeom prst="rect">
              <a:avLst/>
            </a:prstGeom>
          </p:spPr>
          <p:txBody>
            <a:bodyPr wrap="none" fromWordArt="1">
              <a:prstTxWarp prst="textPlain">
                <a:avLst>
                  <a:gd name="adj" fmla="val 50000"/>
                </a:avLst>
              </a:prstTxWarp>
            </a:bodyPr>
            <a:lstStyle/>
            <a:p>
              <a:pPr algn="ctr"/>
              <a:r>
                <a:rPr lang="en-US" altLang="zh-CN" sz="3600" kern="10">
                  <a:ln w="28575">
                    <a:solidFill>
                      <a:srgbClr val="CC0000"/>
                    </a:solidFill>
                    <a:round/>
                    <a:headEnd/>
                    <a:tailEnd/>
                  </a:ln>
                  <a:latin typeface="宋体"/>
                  <a:ea typeface="宋体"/>
                </a:rPr>
                <a:t>+</a:t>
              </a:r>
              <a:endParaRPr lang="zh-CN" altLang="en-US" sz="3600" kern="10">
                <a:ln w="28575">
                  <a:solidFill>
                    <a:srgbClr val="CC0000"/>
                  </a:solidFill>
                  <a:round/>
                  <a:headEnd/>
                  <a:tailEnd/>
                </a:ln>
                <a:latin typeface="宋体"/>
                <a:ea typeface="宋体"/>
              </a:endParaRPr>
            </a:p>
          </p:txBody>
        </p:sp>
      </p:grpSp>
      <p:grpSp>
        <p:nvGrpSpPr>
          <p:cNvPr id="9" name="Group 63"/>
          <p:cNvGrpSpPr>
            <a:grpSpLocks/>
          </p:cNvGrpSpPr>
          <p:nvPr/>
        </p:nvGrpSpPr>
        <p:grpSpPr bwMode="auto">
          <a:xfrm>
            <a:off x="592138" y="3273425"/>
            <a:ext cx="8050212" cy="3049588"/>
            <a:chOff x="373" y="2062"/>
            <a:chExt cx="5071" cy="1921"/>
          </a:xfrm>
        </p:grpSpPr>
        <p:grpSp>
          <p:nvGrpSpPr>
            <p:cNvPr id="19464" name="Group 49"/>
            <p:cNvGrpSpPr>
              <a:grpSpLocks/>
            </p:cNvGrpSpPr>
            <p:nvPr/>
          </p:nvGrpSpPr>
          <p:grpSpPr bwMode="auto">
            <a:xfrm>
              <a:off x="642" y="2085"/>
              <a:ext cx="143" cy="146"/>
              <a:chOff x="3045" y="1834"/>
              <a:chExt cx="101" cy="101"/>
            </a:xfrm>
          </p:grpSpPr>
          <p:sp>
            <p:nvSpPr>
              <p:cNvPr id="19474" name="Oval 5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9475" name="Oval 5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19465" name="Group 52"/>
            <p:cNvGrpSpPr>
              <a:grpSpLocks/>
            </p:cNvGrpSpPr>
            <p:nvPr/>
          </p:nvGrpSpPr>
          <p:grpSpPr bwMode="auto">
            <a:xfrm>
              <a:off x="624" y="2765"/>
              <a:ext cx="143" cy="146"/>
              <a:chOff x="3045" y="1834"/>
              <a:chExt cx="101" cy="101"/>
            </a:xfrm>
          </p:grpSpPr>
          <p:sp>
            <p:nvSpPr>
              <p:cNvPr id="19472" name="Oval 5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9473" name="Oval 5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19466" name="WordArt 56"/>
            <p:cNvSpPr>
              <a:spLocks noChangeArrowheads="1" noChangeShapeType="1" noTextEdit="1"/>
            </p:cNvSpPr>
            <p:nvPr/>
          </p:nvSpPr>
          <p:spPr bwMode="auto">
            <a:xfrm>
              <a:off x="880" y="2062"/>
              <a:ext cx="4350" cy="206"/>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热力学第一定律是包括热现象在内的能量守恒与</a:t>
              </a:r>
            </a:p>
          </p:txBody>
        </p:sp>
        <p:sp>
          <p:nvSpPr>
            <p:cNvPr id="19467" name="WordArt 57"/>
            <p:cNvSpPr>
              <a:spLocks noChangeArrowheads="1" noChangeShapeType="1" noTextEdit="1"/>
            </p:cNvSpPr>
            <p:nvPr/>
          </p:nvSpPr>
          <p:spPr bwMode="auto">
            <a:xfrm>
              <a:off x="876" y="2361"/>
              <a:ext cx="2260" cy="224"/>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转化定律的一种表达形式。</a:t>
              </a:r>
            </a:p>
          </p:txBody>
        </p:sp>
        <p:sp>
          <p:nvSpPr>
            <p:cNvPr id="19468" name="WordArt 58"/>
            <p:cNvSpPr>
              <a:spLocks noChangeArrowheads="1" noChangeShapeType="1" noTextEdit="1"/>
            </p:cNvSpPr>
            <p:nvPr/>
          </p:nvSpPr>
          <p:spPr bwMode="auto">
            <a:xfrm>
              <a:off x="891" y="2722"/>
              <a:ext cx="4289" cy="205"/>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该定律的另一种通俗表述是：第一类永动机是不</a:t>
              </a:r>
            </a:p>
          </p:txBody>
        </p:sp>
        <p:sp>
          <p:nvSpPr>
            <p:cNvPr id="19469" name="WordArt 59"/>
            <p:cNvSpPr>
              <a:spLocks noChangeArrowheads="1" noChangeShapeType="1" noTextEdit="1"/>
            </p:cNvSpPr>
            <p:nvPr/>
          </p:nvSpPr>
          <p:spPr bwMode="auto">
            <a:xfrm>
              <a:off x="902" y="3026"/>
              <a:ext cx="1054" cy="217"/>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可能造成的。</a:t>
              </a:r>
            </a:p>
          </p:txBody>
        </p:sp>
        <p:sp>
          <p:nvSpPr>
            <p:cNvPr id="19470" name="WordArt 60"/>
            <p:cNvSpPr>
              <a:spLocks noChangeArrowheads="1" noChangeShapeType="1" noTextEdit="1"/>
            </p:cNvSpPr>
            <p:nvPr/>
          </p:nvSpPr>
          <p:spPr bwMode="auto">
            <a:xfrm>
              <a:off x="766" y="3469"/>
              <a:ext cx="4604" cy="182"/>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第一类永动机是指违反能量守恒定律的机器。即不断对外作功但又</a:t>
              </a:r>
            </a:p>
          </p:txBody>
        </p:sp>
        <p:sp>
          <p:nvSpPr>
            <p:cNvPr id="19471" name="WordArt 61"/>
            <p:cNvSpPr>
              <a:spLocks noChangeArrowheads="1" noChangeShapeType="1" noTextEdit="1"/>
            </p:cNvSpPr>
            <p:nvPr/>
          </p:nvSpPr>
          <p:spPr bwMode="auto">
            <a:xfrm>
              <a:off x="373" y="3796"/>
              <a:ext cx="5071" cy="187"/>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006600"/>
                  </a:solidFill>
                  <a:latin typeface="宋体"/>
                  <a:ea typeface="宋体"/>
                </a:rPr>
                <a:t>不需消耗任何形式的能量、或消耗较少的能量却能得到更多的机械功的机器。</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0"/>
          <p:cNvSpPr>
            <a:spLocks noGrp="1" noChangeArrowheads="1"/>
          </p:cNvSpPr>
          <p:nvPr>
            <p:ph type="title" idx="4294967295"/>
          </p:nvPr>
        </p:nvSpPr>
        <p:spPr>
          <a:xfrm>
            <a:off x="544513" y="0"/>
            <a:ext cx="8229600" cy="117475"/>
          </a:xfrm>
        </p:spPr>
        <p:txBody>
          <a:bodyPr/>
          <a:lstStyle/>
          <a:p>
            <a:pPr eaLnBrk="1" hangingPunct="1"/>
            <a:r>
              <a:rPr lang="zh-CN" altLang="en-US" sz="700" smtClean="0">
                <a:solidFill>
                  <a:schemeClr val="bg1"/>
                </a:solidFill>
              </a:rPr>
              <a:t>续</a:t>
            </a:r>
          </a:p>
        </p:txBody>
      </p:sp>
      <p:sp>
        <p:nvSpPr>
          <p:cNvPr id="20483" name="Rectangle 55" descr="水滴"/>
          <p:cNvSpPr>
            <a:spLocks noChangeArrowheads="1"/>
          </p:cNvSpPr>
          <p:nvPr/>
        </p:nvSpPr>
        <p:spPr bwMode="auto">
          <a:xfrm>
            <a:off x="0" y="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32"/>
          <p:cNvGrpSpPr>
            <a:grpSpLocks/>
          </p:cNvGrpSpPr>
          <p:nvPr/>
        </p:nvGrpSpPr>
        <p:grpSpPr bwMode="auto">
          <a:xfrm>
            <a:off x="492125" y="396875"/>
            <a:ext cx="8255000" cy="2522538"/>
            <a:chOff x="310" y="250"/>
            <a:chExt cx="5200" cy="1589"/>
          </a:xfrm>
        </p:grpSpPr>
        <p:sp>
          <p:nvSpPr>
            <p:cNvPr id="20540" name="WordArt 6"/>
            <p:cNvSpPr>
              <a:spLocks noChangeArrowheads="1" noChangeShapeType="1" noTextEdit="1"/>
            </p:cNvSpPr>
            <p:nvPr/>
          </p:nvSpPr>
          <p:spPr bwMode="auto">
            <a:xfrm>
              <a:off x="1261" y="250"/>
              <a:ext cx="3402" cy="282"/>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9.2.4   </a:t>
              </a:r>
              <a:r>
                <a:rPr lang="zh-CN" altLang="en-US" sz="3600" b="1" kern="10" dirty="0" smtClean="0">
                  <a:ln w="9525">
                    <a:solidFill>
                      <a:srgbClr val="CC0000"/>
                    </a:solidFill>
                    <a:round/>
                    <a:headEnd/>
                    <a:tailEnd/>
                  </a:ln>
                  <a:solidFill>
                    <a:srgbClr val="CC0000"/>
                  </a:solidFill>
                  <a:latin typeface="华文中宋"/>
                  <a:ea typeface="华文中宋"/>
                </a:rPr>
                <a:t>热力学第一定律</a:t>
              </a:r>
              <a:endParaRPr lang="zh-CN" altLang="en-US" sz="3600" b="1" kern="10" dirty="0">
                <a:ln w="9525">
                  <a:solidFill>
                    <a:srgbClr val="CC0000"/>
                  </a:solidFill>
                  <a:round/>
                  <a:headEnd/>
                  <a:tailEnd/>
                </a:ln>
                <a:solidFill>
                  <a:srgbClr val="CC0000"/>
                </a:solidFill>
                <a:latin typeface="华文中宋"/>
                <a:ea typeface="华文中宋"/>
              </a:endParaRPr>
            </a:p>
          </p:txBody>
        </p:sp>
        <p:grpSp>
          <p:nvGrpSpPr>
            <p:cNvPr id="20541" name="Group 7"/>
            <p:cNvGrpSpPr>
              <a:grpSpLocks/>
            </p:cNvGrpSpPr>
            <p:nvPr/>
          </p:nvGrpSpPr>
          <p:grpSpPr bwMode="auto">
            <a:xfrm>
              <a:off x="310" y="744"/>
              <a:ext cx="5200" cy="1095"/>
              <a:chOff x="310" y="744"/>
              <a:chExt cx="5200" cy="1095"/>
            </a:xfrm>
          </p:grpSpPr>
          <p:sp>
            <p:nvSpPr>
              <p:cNvPr id="20542" name="Rectangle 8"/>
              <p:cNvSpPr>
                <a:spLocks noChangeArrowheads="1"/>
              </p:cNvSpPr>
              <p:nvPr/>
            </p:nvSpPr>
            <p:spPr bwMode="auto">
              <a:xfrm>
                <a:off x="310" y="846"/>
                <a:ext cx="5200" cy="993"/>
              </a:xfrm>
              <a:prstGeom prst="rect">
                <a:avLst/>
              </a:prstGeom>
              <a:noFill/>
              <a:ln w="38100">
                <a:solidFill>
                  <a:srgbClr val="FF9900"/>
                </a:solidFill>
                <a:miter lim="800000"/>
                <a:headEnd/>
                <a:tailEnd/>
              </a:ln>
            </p:spPr>
            <p:txBody>
              <a:bodyPr wrap="none" anchor="ctr"/>
              <a:lstStyle/>
              <a:p>
                <a:endParaRPr lang="zh-CN" altLang="en-US"/>
              </a:p>
            </p:txBody>
          </p:sp>
          <p:sp>
            <p:nvSpPr>
              <p:cNvPr id="20543" name="Rectangle 9"/>
              <p:cNvSpPr>
                <a:spLocks noChangeArrowheads="1"/>
              </p:cNvSpPr>
              <p:nvPr/>
            </p:nvSpPr>
            <p:spPr bwMode="auto">
              <a:xfrm>
                <a:off x="576" y="786"/>
                <a:ext cx="4691"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0544" name="Group 10"/>
              <p:cNvGrpSpPr>
                <a:grpSpLocks/>
              </p:cNvGrpSpPr>
              <p:nvPr/>
            </p:nvGrpSpPr>
            <p:grpSpPr bwMode="auto">
              <a:xfrm>
                <a:off x="426" y="744"/>
                <a:ext cx="4938" cy="510"/>
                <a:chOff x="236" y="745"/>
                <a:chExt cx="5295" cy="541"/>
              </a:xfrm>
            </p:grpSpPr>
            <p:sp>
              <p:nvSpPr>
                <p:cNvPr id="20566" name="WordArt 11"/>
                <p:cNvSpPr>
                  <a:spLocks noChangeArrowheads="1" noChangeShapeType="1" noTextEdit="1"/>
                </p:cNvSpPr>
                <p:nvPr/>
              </p:nvSpPr>
              <p:spPr bwMode="auto">
                <a:xfrm>
                  <a:off x="545" y="745"/>
                  <a:ext cx="4557" cy="23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在任何一个热力学过程中，系统所吸收的热量</a:t>
                  </a:r>
                </a:p>
              </p:txBody>
            </p:sp>
            <p:sp>
              <p:nvSpPr>
                <p:cNvPr id="20567" name="WordArt 12"/>
                <p:cNvSpPr>
                  <a:spLocks noChangeArrowheads="1" noChangeShapeType="1" noTextEdit="1"/>
                </p:cNvSpPr>
                <p:nvPr/>
              </p:nvSpPr>
              <p:spPr bwMode="auto">
                <a:xfrm>
                  <a:off x="236" y="1043"/>
                  <a:ext cx="2066" cy="237"/>
                </a:xfrm>
                <a:prstGeom prst="rect">
                  <a:avLst/>
                </a:prstGeom>
              </p:spPr>
              <p:txBody>
                <a:bodyPr wrap="none" fromWordArt="1">
                  <a:prstTxWarp prst="textPlain">
                    <a:avLst>
                      <a:gd name="adj" fmla="val 50000"/>
                    </a:avLst>
                  </a:prstTxWarp>
                </a:bodyPr>
                <a:lstStyle/>
                <a:p>
                  <a:pPr algn="ctr"/>
                  <a:r>
                    <a:rPr lang="zh-CN" altLang="en-US" sz="2800" kern="10">
                      <a:ln w="9525">
                        <a:solidFill>
                          <a:srgbClr val="006600"/>
                        </a:solidFill>
                        <a:round/>
                        <a:headEnd/>
                        <a:tailEnd/>
                      </a:ln>
                      <a:solidFill>
                        <a:srgbClr val="006600"/>
                      </a:solidFill>
                      <a:latin typeface="华文中宋"/>
                      <a:ea typeface="华文中宋"/>
                    </a:rPr>
                    <a:t>等于系统内能的增量</a:t>
                  </a:r>
                </a:p>
              </p:txBody>
            </p:sp>
            <p:sp>
              <p:nvSpPr>
                <p:cNvPr id="20568" name="WordArt 13"/>
                <p:cNvSpPr>
                  <a:spLocks noChangeArrowheads="1" noChangeShapeType="1" noTextEdit="1"/>
                </p:cNvSpPr>
                <p:nvPr/>
              </p:nvSpPr>
              <p:spPr bwMode="auto">
                <a:xfrm>
                  <a:off x="3146" y="1062"/>
                  <a:ext cx="2385" cy="224"/>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与系统对外作功   之和。</a:t>
                  </a:r>
                </a:p>
              </p:txBody>
            </p:sp>
            <p:sp>
              <p:nvSpPr>
                <p:cNvPr id="20569" name="WordArt 14"/>
                <p:cNvSpPr>
                  <a:spLocks noChangeArrowheads="1" noChangeShapeType="1" noTextEdit="1"/>
                </p:cNvSpPr>
                <p:nvPr/>
              </p:nvSpPr>
              <p:spPr bwMode="auto">
                <a:xfrm>
                  <a:off x="4757" y="1078"/>
                  <a:ext cx="205" cy="178"/>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0570" name="WordArt 15"/>
                <p:cNvSpPr>
                  <a:spLocks noChangeArrowheads="1" noChangeShapeType="1" noTextEdit="1"/>
                </p:cNvSpPr>
                <p:nvPr/>
              </p:nvSpPr>
              <p:spPr bwMode="auto">
                <a:xfrm>
                  <a:off x="5165" y="748"/>
                  <a:ext cx="171" cy="216"/>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20571" name="Group 16"/>
                <p:cNvGrpSpPr>
                  <a:grpSpLocks/>
                </p:cNvGrpSpPr>
                <p:nvPr/>
              </p:nvGrpSpPr>
              <p:grpSpPr bwMode="auto">
                <a:xfrm>
                  <a:off x="2409" y="1072"/>
                  <a:ext cx="653" cy="201"/>
                  <a:chOff x="2313" y="1469"/>
                  <a:chExt cx="721" cy="239"/>
                </a:xfrm>
              </p:grpSpPr>
              <p:sp>
                <p:nvSpPr>
                  <p:cNvPr id="20572" name="WordArt 17"/>
                  <p:cNvSpPr>
                    <a:spLocks noChangeArrowheads="1" noChangeShapeType="1" noTextEdit="1"/>
                  </p:cNvSpPr>
                  <p:nvPr/>
                </p:nvSpPr>
                <p:spPr bwMode="auto">
                  <a:xfrm>
                    <a:off x="2981" y="1603"/>
                    <a:ext cx="53"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20573" name="WordArt 18"/>
                  <p:cNvSpPr>
                    <a:spLocks noChangeArrowheads="1" noChangeShapeType="1" noTextEdit="1"/>
                  </p:cNvSpPr>
                  <p:nvPr/>
                </p:nvSpPr>
                <p:spPr bwMode="auto">
                  <a:xfrm>
                    <a:off x="2505" y="1590"/>
                    <a:ext cx="68"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574" name="WordArt 19"/>
                  <p:cNvSpPr>
                    <a:spLocks noChangeArrowheads="1" noChangeShapeType="1" noTextEdit="1"/>
                  </p:cNvSpPr>
                  <p:nvPr/>
                </p:nvSpPr>
                <p:spPr bwMode="auto">
                  <a:xfrm>
                    <a:off x="2313" y="146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20575" name="Line 20"/>
                  <p:cNvSpPr>
                    <a:spLocks noChangeShapeType="1"/>
                  </p:cNvSpPr>
                  <p:nvPr/>
                </p:nvSpPr>
                <p:spPr bwMode="auto">
                  <a:xfrm>
                    <a:off x="2614" y="1569"/>
                    <a:ext cx="144" cy="0"/>
                  </a:xfrm>
                  <a:prstGeom prst="line">
                    <a:avLst/>
                  </a:prstGeom>
                  <a:noFill/>
                  <a:ln w="38100">
                    <a:solidFill>
                      <a:schemeClr val="tx1"/>
                    </a:solidFill>
                    <a:round/>
                    <a:headEnd/>
                    <a:tailEnd/>
                  </a:ln>
                </p:spPr>
                <p:txBody>
                  <a:bodyPr/>
                  <a:lstStyle/>
                  <a:p>
                    <a:endParaRPr lang="zh-CN" altLang="en-US"/>
                  </a:p>
                </p:txBody>
              </p:sp>
              <p:sp>
                <p:nvSpPr>
                  <p:cNvPr id="20576" name="WordArt 21"/>
                  <p:cNvSpPr>
                    <a:spLocks noChangeArrowheads="1" noChangeShapeType="1" noTextEdit="1"/>
                  </p:cNvSpPr>
                  <p:nvPr/>
                </p:nvSpPr>
                <p:spPr bwMode="auto">
                  <a:xfrm>
                    <a:off x="2781" y="148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grpSp>
          </p:grpSp>
          <p:sp>
            <p:nvSpPr>
              <p:cNvPr id="20545" name="WordArt 22"/>
              <p:cNvSpPr>
                <a:spLocks noChangeArrowheads="1" noChangeShapeType="1" noTextEdit="1"/>
              </p:cNvSpPr>
              <p:nvPr/>
            </p:nvSpPr>
            <p:spPr bwMode="auto">
              <a:xfrm>
                <a:off x="1313" y="1412"/>
                <a:ext cx="263" cy="269"/>
              </a:xfrm>
              <a:prstGeom prst="rect">
                <a:avLst/>
              </a:prstGeom>
            </p:spPr>
            <p:txBody>
              <a:bodyPr wrap="none" fromWordArt="1">
                <a:prstTxWarp prst="textPlain">
                  <a:avLst>
                    <a:gd name="adj" fmla="val 58972"/>
                  </a:avLst>
                </a:prstTxWarp>
              </a:bodyPr>
              <a:lstStyle/>
              <a:p>
                <a:pPr algn="ctr"/>
                <a:r>
                  <a:rPr lang="en-US" altLang="zh-CN" sz="3600" b="1" i="1" kern="10">
                    <a:ln w="9525">
                      <a:solidFill>
                        <a:srgbClr val="CC0000"/>
                      </a:solidFill>
                      <a:round/>
                      <a:headEnd/>
                      <a:tailEnd/>
                    </a:ln>
                    <a:solidFill>
                      <a:srgbClr val="CC0000"/>
                    </a:solidFill>
                    <a:latin typeface="宋体"/>
                    <a:ea typeface="宋体"/>
                  </a:rPr>
                  <a:t>Q</a:t>
                </a:r>
                <a:endParaRPr lang="zh-CN" altLang="en-US" sz="3600" b="1" i="1" kern="10">
                  <a:ln w="9525">
                    <a:solidFill>
                      <a:srgbClr val="CC0000"/>
                    </a:solidFill>
                    <a:round/>
                    <a:headEnd/>
                    <a:tailEnd/>
                  </a:ln>
                  <a:solidFill>
                    <a:srgbClr val="CC0000"/>
                  </a:solidFill>
                  <a:latin typeface="宋体"/>
                  <a:ea typeface="宋体"/>
                </a:endParaRPr>
              </a:p>
            </p:txBody>
          </p:sp>
          <p:grpSp>
            <p:nvGrpSpPr>
              <p:cNvPr id="20546" name="Group 23"/>
              <p:cNvGrpSpPr>
                <a:grpSpLocks/>
              </p:cNvGrpSpPr>
              <p:nvPr/>
            </p:nvGrpSpPr>
            <p:grpSpPr bwMode="auto">
              <a:xfrm rot="5400000">
                <a:off x="1659" y="1450"/>
                <a:ext cx="70" cy="166"/>
                <a:chOff x="2928" y="3216"/>
                <a:chExt cx="48" cy="240"/>
              </a:xfrm>
            </p:grpSpPr>
            <p:sp>
              <p:nvSpPr>
                <p:cNvPr id="20564" name="Line 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0565" name="Line 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0547" name="Group 26"/>
              <p:cNvGrpSpPr>
                <a:grpSpLocks/>
              </p:cNvGrpSpPr>
              <p:nvPr/>
            </p:nvGrpSpPr>
            <p:grpSpPr bwMode="auto">
              <a:xfrm>
                <a:off x="1824" y="1433"/>
                <a:ext cx="721" cy="239"/>
                <a:chOff x="2313" y="1469"/>
                <a:chExt cx="721" cy="239"/>
              </a:xfrm>
            </p:grpSpPr>
            <p:sp>
              <p:nvSpPr>
                <p:cNvPr id="20559" name="WordArt 27"/>
                <p:cNvSpPr>
                  <a:spLocks noChangeArrowheads="1" noChangeShapeType="1" noTextEdit="1"/>
                </p:cNvSpPr>
                <p:nvPr/>
              </p:nvSpPr>
              <p:spPr bwMode="auto">
                <a:xfrm>
                  <a:off x="2981" y="1603"/>
                  <a:ext cx="53"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20560" name="WordArt 28"/>
                <p:cNvSpPr>
                  <a:spLocks noChangeArrowheads="1" noChangeShapeType="1" noTextEdit="1"/>
                </p:cNvSpPr>
                <p:nvPr/>
              </p:nvSpPr>
              <p:spPr bwMode="auto">
                <a:xfrm>
                  <a:off x="2505" y="1590"/>
                  <a:ext cx="68"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561" name="WordArt 29"/>
                <p:cNvSpPr>
                  <a:spLocks noChangeArrowheads="1" noChangeShapeType="1" noTextEdit="1"/>
                </p:cNvSpPr>
                <p:nvPr/>
              </p:nvSpPr>
              <p:spPr bwMode="auto">
                <a:xfrm>
                  <a:off x="2313" y="146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20562" name="Line 30"/>
                <p:cNvSpPr>
                  <a:spLocks noChangeShapeType="1"/>
                </p:cNvSpPr>
                <p:nvPr/>
              </p:nvSpPr>
              <p:spPr bwMode="auto">
                <a:xfrm>
                  <a:off x="2614" y="1569"/>
                  <a:ext cx="144" cy="0"/>
                </a:xfrm>
                <a:prstGeom prst="line">
                  <a:avLst/>
                </a:prstGeom>
                <a:noFill/>
                <a:ln w="38100">
                  <a:solidFill>
                    <a:schemeClr val="tx1"/>
                  </a:solidFill>
                  <a:round/>
                  <a:headEnd/>
                  <a:tailEnd/>
                </a:ln>
              </p:spPr>
              <p:txBody>
                <a:bodyPr/>
                <a:lstStyle/>
                <a:p>
                  <a:endParaRPr lang="zh-CN" altLang="en-US"/>
                </a:p>
              </p:txBody>
            </p:sp>
            <p:sp>
              <p:nvSpPr>
                <p:cNvPr id="20563" name="WordArt 31"/>
                <p:cNvSpPr>
                  <a:spLocks noChangeArrowheads="1" noChangeShapeType="1" noTextEdit="1"/>
                </p:cNvSpPr>
                <p:nvPr/>
              </p:nvSpPr>
              <p:spPr bwMode="auto">
                <a:xfrm>
                  <a:off x="2781" y="148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grpSp>
          <p:grpSp>
            <p:nvGrpSpPr>
              <p:cNvPr id="20548" name="Group 32"/>
              <p:cNvGrpSpPr>
                <a:grpSpLocks/>
              </p:cNvGrpSpPr>
              <p:nvPr/>
            </p:nvGrpSpPr>
            <p:grpSpPr bwMode="auto">
              <a:xfrm>
                <a:off x="2618" y="1457"/>
                <a:ext cx="190" cy="182"/>
                <a:chOff x="4176" y="2145"/>
                <a:chExt cx="576" cy="576"/>
              </a:xfrm>
            </p:grpSpPr>
            <p:sp>
              <p:nvSpPr>
                <p:cNvPr id="20557" name="Line 3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0558" name="Line 3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0549" name="WordArt 35"/>
              <p:cNvSpPr>
                <a:spLocks noChangeArrowheads="1" noChangeShapeType="1" noTextEdit="1"/>
              </p:cNvSpPr>
              <p:nvPr/>
            </p:nvSpPr>
            <p:spPr bwMode="auto">
              <a:xfrm>
                <a:off x="2825" y="1440"/>
                <a:ext cx="243" cy="209"/>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0550" name="Group 36"/>
              <p:cNvGrpSpPr>
                <a:grpSpLocks/>
              </p:cNvGrpSpPr>
              <p:nvPr/>
            </p:nvGrpSpPr>
            <p:grpSpPr bwMode="auto">
              <a:xfrm rot="5400000">
                <a:off x="3246" y="1478"/>
                <a:ext cx="70" cy="166"/>
                <a:chOff x="2928" y="3216"/>
                <a:chExt cx="48" cy="240"/>
              </a:xfrm>
            </p:grpSpPr>
            <p:sp>
              <p:nvSpPr>
                <p:cNvPr id="20555" name="Line 37"/>
                <p:cNvSpPr>
                  <a:spLocks noChangeShapeType="1"/>
                </p:cNvSpPr>
                <p:nvPr/>
              </p:nvSpPr>
              <p:spPr bwMode="auto">
                <a:xfrm>
                  <a:off x="2928" y="3216"/>
                  <a:ext cx="0" cy="240"/>
                </a:xfrm>
                <a:prstGeom prst="line">
                  <a:avLst/>
                </a:prstGeom>
                <a:noFill/>
                <a:ln w="57150">
                  <a:solidFill>
                    <a:srgbClr val="CC0000"/>
                  </a:solidFill>
                  <a:round/>
                  <a:headEnd/>
                  <a:tailEnd/>
                </a:ln>
              </p:spPr>
              <p:txBody>
                <a:bodyPr/>
                <a:lstStyle/>
                <a:p>
                  <a:endParaRPr lang="zh-CN" altLang="en-US"/>
                </a:p>
              </p:txBody>
            </p:sp>
            <p:sp>
              <p:nvSpPr>
                <p:cNvPr id="20556" name="Line 38"/>
                <p:cNvSpPr>
                  <a:spLocks noChangeShapeType="1"/>
                </p:cNvSpPr>
                <p:nvPr/>
              </p:nvSpPr>
              <p:spPr bwMode="auto">
                <a:xfrm>
                  <a:off x="2976" y="3216"/>
                  <a:ext cx="0" cy="240"/>
                </a:xfrm>
                <a:prstGeom prst="line">
                  <a:avLst/>
                </a:prstGeom>
                <a:noFill/>
                <a:ln w="57150">
                  <a:solidFill>
                    <a:srgbClr val="CC0000"/>
                  </a:solidFill>
                  <a:round/>
                  <a:headEnd/>
                  <a:tailEnd/>
                </a:ln>
              </p:spPr>
              <p:txBody>
                <a:bodyPr/>
                <a:lstStyle/>
                <a:p>
                  <a:endParaRPr lang="zh-CN" altLang="en-US"/>
                </a:p>
              </p:txBody>
            </p:sp>
          </p:grpSp>
          <p:sp>
            <p:nvSpPr>
              <p:cNvPr id="20551" name="WordArt 39"/>
              <p:cNvSpPr>
                <a:spLocks noChangeArrowheads="1" noChangeShapeType="1" noTextEdit="1"/>
              </p:cNvSpPr>
              <p:nvPr/>
            </p:nvSpPr>
            <p:spPr bwMode="auto">
              <a:xfrm>
                <a:off x="3440" y="1449"/>
                <a:ext cx="182" cy="206"/>
              </a:xfrm>
              <a:prstGeom prst="rect">
                <a:avLst/>
              </a:prstGeom>
            </p:spPr>
            <p:txBody>
              <a:bodyPr wrap="none" fromWordArt="1">
                <a:prstTxWarp prst="textPlain">
                  <a:avLst>
                    <a:gd name="adj" fmla="val 38463"/>
                  </a:avLst>
                </a:prstTxWarp>
              </a:bodyPr>
              <a:lstStyle/>
              <a:p>
                <a:pPr algn="ctr"/>
                <a:r>
                  <a:rPr lang="en-US" altLang="zh-CN" sz="3600" kern="10">
                    <a:ln w="28575">
                      <a:solidFill>
                        <a:srgbClr val="CC0000"/>
                      </a:solidFill>
                      <a:round/>
                      <a:headEnd/>
                      <a:tailEnd/>
                    </a:ln>
                    <a:solidFill>
                      <a:srgbClr val="CC0000"/>
                    </a:solidFill>
                    <a:latin typeface="Wingdings 3"/>
                  </a:rPr>
                  <a:t>r</a:t>
                </a:r>
                <a:endParaRPr lang="zh-CN" altLang="en-US" sz="3600" kern="10">
                  <a:ln w="28575">
                    <a:solidFill>
                      <a:srgbClr val="CC0000"/>
                    </a:solidFill>
                    <a:round/>
                    <a:headEnd/>
                    <a:tailEnd/>
                  </a:ln>
                  <a:solidFill>
                    <a:srgbClr val="CC0000"/>
                  </a:solidFill>
                  <a:latin typeface="Wingdings 3"/>
                </a:endParaRPr>
              </a:p>
            </p:txBody>
          </p:sp>
          <p:sp>
            <p:nvSpPr>
              <p:cNvPr id="20552" name="WordArt 40"/>
              <p:cNvSpPr>
                <a:spLocks noChangeArrowheads="1" noChangeShapeType="1" noTextEdit="1"/>
              </p:cNvSpPr>
              <p:nvPr/>
            </p:nvSpPr>
            <p:spPr bwMode="auto">
              <a:xfrm>
                <a:off x="3607" y="1459"/>
                <a:ext cx="199" cy="201"/>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E</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20553" name="WordArt 41"/>
              <p:cNvSpPr>
                <a:spLocks noChangeArrowheads="1" noChangeShapeType="1" noTextEdit="1"/>
              </p:cNvSpPr>
              <p:nvPr/>
            </p:nvSpPr>
            <p:spPr bwMode="auto">
              <a:xfrm>
                <a:off x="4061" y="1422"/>
                <a:ext cx="243" cy="232"/>
              </a:xfrm>
              <a:prstGeom prst="rect">
                <a:avLst/>
              </a:prstGeom>
            </p:spPr>
            <p:txBody>
              <a:bodyPr wrap="none" fromWordArt="1">
                <a:prstTxWarp prst="textPlain">
                  <a:avLst>
                    <a:gd name="adj" fmla="val 57009"/>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20554" name="WordArt 42"/>
              <p:cNvSpPr>
                <a:spLocks noChangeArrowheads="1" noChangeShapeType="1" noTextEdit="1"/>
              </p:cNvSpPr>
              <p:nvPr/>
            </p:nvSpPr>
            <p:spPr bwMode="auto">
              <a:xfrm>
                <a:off x="3909" y="1484"/>
                <a:ext cx="155" cy="147"/>
              </a:xfrm>
              <a:prstGeom prst="rect">
                <a:avLst/>
              </a:prstGeom>
            </p:spPr>
            <p:txBody>
              <a:bodyPr wrap="none" fromWordArt="1">
                <a:prstTxWarp prst="textPlain">
                  <a:avLst>
                    <a:gd name="adj" fmla="val 50000"/>
                  </a:avLst>
                </a:prstTxWarp>
              </a:bodyPr>
              <a:lstStyle/>
              <a:p>
                <a:pPr algn="ctr"/>
                <a:r>
                  <a:rPr lang="en-US" altLang="zh-CN" sz="3600" kern="10">
                    <a:ln w="28575">
                      <a:solidFill>
                        <a:srgbClr val="CC0000"/>
                      </a:solidFill>
                      <a:round/>
                      <a:headEnd/>
                      <a:tailEnd/>
                    </a:ln>
                    <a:latin typeface="宋体"/>
                    <a:ea typeface="宋体"/>
                  </a:rPr>
                  <a:t>+</a:t>
                </a:r>
                <a:endParaRPr lang="zh-CN" altLang="en-US" sz="3600" kern="10">
                  <a:ln w="28575">
                    <a:solidFill>
                      <a:srgbClr val="CC0000"/>
                    </a:solidFill>
                    <a:round/>
                    <a:headEnd/>
                    <a:tailEnd/>
                  </a:ln>
                  <a:latin typeface="宋体"/>
                  <a:ea typeface="宋体"/>
                </a:endParaRPr>
              </a:p>
            </p:txBody>
          </p:sp>
        </p:grpSp>
      </p:grpSp>
      <p:grpSp>
        <p:nvGrpSpPr>
          <p:cNvPr id="10" name="Group 131"/>
          <p:cNvGrpSpPr>
            <a:grpSpLocks/>
          </p:cNvGrpSpPr>
          <p:nvPr/>
        </p:nvGrpSpPr>
        <p:grpSpPr bwMode="auto">
          <a:xfrm>
            <a:off x="0" y="3114675"/>
            <a:ext cx="9144000" cy="3743325"/>
            <a:chOff x="0" y="1962"/>
            <a:chExt cx="5760" cy="2358"/>
          </a:xfrm>
        </p:grpSpPr>
        <p:sp>
          <p:nvSpPr>
            <p:cNvPr id="20486" name="Rectangle 54" descr="水滴"/>
            <p:cNvSpPr>
              <a:spLocks noChangeArrowheads="1"/>
            </p:cNvSpPr>
            <p:nvPr/>
          </p:nvSpPr>
          <p:spPr bwMode="auto">
            <a:xfrm>
              <a:off x="0" y="4208"/>
              <a:ext cx="5760" cy="1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0487" name="WordArt 62"/>
            <p:cNvSpPr>
              <a:spLocks noChangeArrowheads="1" noChangeShapeType="1" noTextEdit="1"/>
            </p:cNvSpPr>
            <p:nvPr/>
          </p:nvSpPr>
          <p:spPr bwMode="auto">
            <a:xfrm>
              <a:off x="2042" y="3066"/>
              <a:ext cx="179" cy="186"/>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0488" name="WordArt 63"/>
            <p:cNvSpPr>
              <a:spLocks noChangeArrowheads="1" noChangeShapeType="1" noTextEdit="1"/>
            </p:cNvSpPr>
            <p:nvPr/>
          </p:nvSpPr>
          <p:spPr bwMode="auto">
            <a:xfrm>
              <a:off x="1935" y="3060"/>
              <a:ext cx="101" cy="186"/>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20489" name="WordArt 64"/>
            <p:cNvSpPr>
              <a:spLocks noChangeArrowheads="1" noChangeShapeType="1" noTextEdit="1"/>
            </p:cNvSpPr>
            <p:nvPr/>
          </p:nvSpPr>
          <p:spPr bwMode="auto">
            <a:xfrm>
              <a:off x="2255" y="3072"/>
              <a:ext cx="50"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490" name="WordArt 66"/>
            <p:cNvSpPr>
              <a:spLocks noChangeArrowheads="1" noChangeShapeType="1" noTextEdit="1"/>
            </p:cNvSpPr>
            <p:nvPr/>
          </p:nvSpPr>
          <p:spPr bwMode="auto">
            <a:xfrm>
              <a:off x="2598" y="3068"/>
              <a:ext cx="186" cy="19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0491" name="WordArt 67"/>
            <p:cNvSpPr>
              <a:spLocks noChangeArrowheads="1" noChangeShapeType="1" noTextEdit="1"/>
            </p:cNvSpPr>
            <p:nvPr/>
          </p:nvSpPr>
          <p:spPr bwMode="auto">
            <a:xfrm flipH="1">
              <a:off x="2805" y="3069"/>
              <a:ext cx="50"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492" name="WordArt 69"/>
            <p:cNvSpPr>
              <a:spLocks noChangeArrowheads="1" noChangeShapeType="1" noTextEdit="1"/>
            </p:cNvSpPr>
            <p:nvPr/>
          </p:nvSpPr>
          <p:spPr bwMode="auto">
            <a:xfrm>
              <a:off x="2033" y="3392"/>
              <a:ext cx="178" cy="141"/>
            </a:xfrm>
            <a:prstGeom prst="rect">
              <a:avLst/>
            </a:prstGeom>
          </p:spPr>
          <p:txBody>
            <a:bodyPr wrap="none" fromWordArt="1">
              <a:prstTxWarp prst="textPlain">
                <a:avLst>
                  <a:gd name="adj" fmla="val 58426"/>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20493" name="WordArt 71"/>
            <p:cNvSpPr>
              <a:spLocks noChangeArrowheads="1" noChangeShapeType="1" noTextEdit="1"/>
            </p:cNvSpPr>
            <p:nvPr/>
          </p:nvSpPr>
          <p:spPr bwMode="auto">
            <a:xfrm>
              <a:off x="1917" y="3367"/>
              <a:ext cx="101" cy="17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20494" name="WordArt 72"/>
            <p:cNvSpPr>
              <a:spLocks noChangeArrowheads="1" noChangeShapeType="1" noTextEdit="1"/>
            </p:cNvSpPr>
            <p:nvPr/>
          </p:nvSpPr>
          <p:spPr bwMode="auto">
            <a:xfrm>
              <a:off x="2264" y="3388"/>
              <a:ext cx="50"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495" name="WordArt 74"/>
            <p:cNvSpPr>
              <a:spLocks noChangeArrowheads="1" noChangeShapeType="1" noTextEdit="1"/>
            </p:cNvSpPr>
            <p:nvPr/>
          </p:nvSpPr>
          <p:spPr bwMode="auto">
            <a:xfrm flipH="1">
              <a:off x="3215" y="3385"/>
              <a:ext cx="50"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0496" name="Group 76"/>
            <p:cNvGrpSpPr>
              <a:grpSpLocks/>
            </p:cNvGrpSpPr>
            <p:nvPr/>
          </p:nvGrpSpPr>
          <p:grpSpPr bwMode="auto">
            <a:xfrm>
              <a:off x="2612" y="3397"/>
              <a:ext cx="528" cy="163"/>
              <a:chOff x="2313" y="1469"/>
              <a:chExt cx="721" cy="239"/>
            </a:xfrm>
          </p:grpSpPr>
          <p:sp>
            <p:nvSpPr>
              <p:cNvPr id="20535" name="WordArt 77"/>
              <p:cNvSpPr>
                <a:spLocks noChangeArrowheads="1" noChangeShapeType="1" noTextEdit="1"/>
              </p:cNvSpPr>
              <p:nvPr/>
            </p:nvSpPr>
            <p:spPr bwMode="auto">
              <a:xfrm>
                <a:off x="2981" y="1603"/>
                <a:ext cx="53"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20536" name="WordArt 78"/>
              <p:cNvSpPr>
                <a:spLocks noChangeArrowheads="1" noChangeShapeType="1" noTextEdit="1"/>
              </p:cNvSpPr>
              <p:nvPr/>
            </p:nvSpPr>
            <p:spPr bwMode="auto">
              <a:xfrm>
                <a:off x="2505" y="1590"/>
                <a:ext cx="68"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537" name="WordArt 79"/>
              <p:cNvSpPr>
                <a:spLocks noChangeArrowheads="1" noChangeShapeType="1" noTextEdit="1"/>
              </p:cNvSpPr>
              <p:nvPr/>
            </p:nvSpPr>
            <p:spPr bwMode="auto">
              <a:xfrm>
                <a:off x="2313" y="146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sp>
            <p:nvSpPr>
              <p:cNvPr id="20538" name="Line 80"/>
              <p:cNvSpPr>
                <a:spLocks noChangeShapeType="1"/>
              </p:cNvSpPr>
              <p:nvPr/>
            </p:nvSpPr>
            <p:spPr bwMode="auto">
              <a:xfrm>
                <a:off x="2614" y="1569"/>
                <a:ext cx="144" cy="0"/>
              </a:xfrm>
              <a:prstGeom prst="line">
                <a:avLst/>
              </a:prstGeom>
              <a:noFill/>
              <a:ln w="38100">
                <a:solidFill>
                  <a:schemeClr val="tx1"/>
                </a:solidFill>
                <a:round/>
                <a:headEnd/>
                <a:tailEnd/>
              </a:ln>
            </p:spPr>
            <p:txBody>
              <a:bodyPr/>
              <a:lstStyle/>
              <a:p>
                <a:endParaRPr lang="zh-CN" altLang="en-US"/>
              </a:p>
            </p:txBody>
          </p:sp>
          <p:sp>
            <p:nvSpPr>
              <p:cNvPr id="20539" name="WordArt 81"/>
              <p:cNvSpPr>
                <a:spLocks noChangeArrowheads="1" noChangeShapeType="1" noTextEdit="1"/>
              </p:cNvSpPr>
              <p:nvPr/>
            </p:nvSpPr>
            <p:spPr bwMode="auto">
              <a:xfrm>
                <a:off x="2781" y="1489"/>
                <a:ext cx="199" cy="2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宋体"/>
                    <a:ea typeface="宋体"/>
                  </a:rPr>
                  <a:t>E</a:t>
                </a:r>
                <a:endParaRPr lang="zh-CN" altLang="en-US" sz="3600" i="1" kern="10">
                  <a:ln w="9525">
                    <a:solidFill>
                      <a:schemeClr val="tx2"/>
                    </a:solidFill>
                    <a:round/>
                    <a:headEnd/>
                    <a:tailEnd/>
                  </a:ln>
                  <a:solidFill>
                    <a:schemeClr val="tx2"/>
                  </a:solidFill>
                  <a:latin typeface="宋体"/>
                  <a:ea typeface="宋体"/>
                </a:endParaRPr>
              </a:p>
            </p:txBody>
          </p:sp>
        </p:grpSp>
        <p:grpSp>
          <p:nvGrpSpPr>
            <p:cNvPr id="20497" name="Group 92"/>
            <p:cNvGrpSpPr>
              <a:grpSpLocks/>
            </p:cNvGrpSpPr>
            <p:nvPr/>
          </p:nvGrpSpPr>
          <p:grpSpPr bwMode="auto">
            <a:xfrm>
              <a:off x="1043" y="2364"/>
              <a:ext cx="143" cy="146"/>
              <a:chOff x="3045" y="1834"/>
              <a:chExt cx="101" cy="101"/>
            </a:xfrm>
          </p:grpSpPr>
          <p:sp>
            <p:nvSpPr>
              <p:cNvPr id="20533" name="Oval 9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0534" name="Oval 9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20498" name="Group 125"/>
            <p:cNvGrpSpPr>
              <a:grpSpLocks/>
            </p:cNvGrpSpPr>
            <p:nvPr/>
          </p:nvGrpSpPr>
          <p:grpSpPr bwMode="auto">
            <a:xfrm>
              <a:off x="1899" y="2295"/>
              <a:ext cx="1652" cy="273"/>
              <a:chOff x="2103" y="2307"/>
              <a:chExt cx="1484" cy="225"/>
            </a:xfrm>
          </p:grpSpPr>
          <p:grpSp>
            <p:nvGrpSpPr>
              <p:cNvPr id="20518" name="Group 95"/>
              <p:cNvGrpSpPr>
                <a:grpSpLocks/>
              </p:cNvGrpSpPr>
              <p:nvPr/>
            </p:nvGrpSpPr>
            <p:grpSpPr bwMode="auto">
              <a:xfrm rot="5400000">
                <a:off x="2532" y="2351"/>
                <a:ext cx="53" cy="142"/>
                <a:chOff x="2928" y="3216"/>
                <a:chExt cx="48" cy="240"/>
              </a:xfrm>
            </p:grpSpPr>
            <p:sp>
              <p:nvSpPr>
                <p:cNvPr id="20531" name="Line 96"/>
                <p:cNvSpPr>
                  <a:spLocks noChangeShapeType="1"/>
                </p:cNvSpPr>
                <p:nvPr/>
              </p:nvSpPr>
              <p:spPr bwMode="auto">
                <a:xfrm>
                  <a:off x="2928" y="3216"/>
                  <a:ext cx="0" cy="240"/>
                </a:xfrm>
                <a:prstGeom prst="line">
                  <a:avLst/>
                </a:prstGeom>
                <a:noFill/>
                <a:ln w="38100">
                  <a:solidFill>
                    <a:srgbClr val="CC0000"/>
                  </a:solidFill>
                  <a:round/>
                  <a:headEnd/>
                  <a:tailEnd/>
                </a:ln>
              </p:spPr>
              <p:txBody>
                <a:bodyPr/>
                <a:lstStyle/>
                <a:p>
                  <a:endParaRPr lang="zh-CN" altLang="en-US"/>
                </a:p>
              </p:txBody>
            </p:sp>
            <p:sp>
              <p:nvSpPr>
                <p:cNvPr id="20532" name="Line 97"/>
                <p:cNvSpPr>
                  <a:spLocks noChangeShapeType="1"/>
                </p:cNvSpPr>
                <p:nvPr/>
              </p:nvSpPr>
              <p:spPr bwMode="auto">
                <a:xfrm>
                  <a:off x="2976" y="3216"/>
                  <a:ext cx="0" cy="240"/>
                </a:xfrm>
                <a:prstGeom prst="line">
                  <a:avLst/>
                </a:prstGeom>
                <a:noFill/>
                <a:ln w="38100">
                  <a:solidFill>
                    <a:srgbClr val="CC0000"/>
                  </a:solidFill>
                  <a:round/>
                  <a:headEnd/>
                  <a:tailEnd/>
                </a:ln>
              </p:spPr>
              <p:txBody>
                <a:bodyPr/>
                <a:lstStyle/>
                <a:p>
                  <a:endParaRPr lang="zh-CN" altLang="en-US"/>
                </a:p>
              </p:txBody>
            </p:sp>
          </p:grpSp>
          <p:grpSp>
            <p:nvGrpSpPr>
              <p:cNvPr id="20519" name="Group 98"/>
              <p:cNvGrpSpPr>
                <a:grpSpLocks/>
              </p:cNvGrpSpPr>
              <p:nvPr/>
            </p:nvGrpSpPr>
            <p:grpSpPr bwMode="auto">
              <a:xfrm>
                <a:off x="3063" y="2364"/>
                <a:ext cx="163" cy="136"/>
                <a:chOff x="4176" y="2145"/>
                <a:chExt cx="576" cy="576"/>
              </a:xfrm>
            </p:grpSpPr>
            <p:sp>
              <p:nvSpPr>
                <p:cNvPr id="20529" name="Line 99"/>
                <p:cNvSpPr>
                  <a:spLocks noChangeShapeType="1"/>
                </p:cNvSpPr>
                <p:nvPr/>
              </p:nvSpPr>
              <p:spPr bwMode="auto">
                <a:xfrm>
                  <a:off x="4176" y="2433"/>
                  <a:ext cx="576" cy="0"/>
                </a:xfrm>
                <a:prstGeom prst="line">
                  <a:avLst/>
                </a:prstGeom>
                <a:noFill/>
                <a:ln w="38100">
                  <a:solidFill>
                    <a:srgbClr val="CC0000"/>
                  </a:solidFill>
                  <a:round/>
                  <a:headEnd/>
                  <a:tailEnd/>
                </a:ln>
              </p:spPr>
              <p:txBody>
                <a:bodyPr/>
                <a:lstStyle/>
                <a:p>
                  <a:endParaRPr lang="zh-CN" altLang="en-US"/>
                </a:p>
              </p:txBody>
            </p:sp>
            <p:sp>
              <p:nvSpPr>
                <p:cNvPr id="20530" name="Line 100"/>
                <p:cNvSpPr>
                  <a:spLocks noChangeShapeType="1"/>
                </p:cNvSpPr>
                <p:nvPr/>
              </p:nvSpPr>
              <p:spPr bwMode="auto">
                <a:xfrm>
                  <a:off x="4464" y="2145"/>
                  <a:ext cx="0" cy="576"/>
                </a:xfrm>
                <a:prstGeom prst="line">
                  <a:avLst/>
                </a:prstGeom>
                <a:noFill/>
                <a:ln w="38100">
                  <a:solidFill>
                    <a:srgbClr val="CC0000"/>
                  </a:solidFill>
                  <a:round/>
                  <a:headEnd/>
                  <a:tailEnd/>
                </a:ln>
              </p:spPr>
              <p:txBody>
                <a:bodyPr/>
                <a:lstStyle/>
                <a:p>
                  <a:endParaRPr lang="zh-CN" altLang="en-US"/>
                </a:p>
              </p:txBody>
            </p:sp>
          </p:grpSp>
          <p:grpSp>
            <p:nvGrpSpPr>
              <p:cNvPr id="20520" name="Group 101"/>
              <p:cNvGrpSpPr>
                <a:grpSpLocks/>
              </p:cNvGrpSpPr>
              <p:nvPr/>
            </p:nvGrpSpPr>
            <p:grpSpPr bwMode="auto">
              <a:xfrm>
                <a:off x="2103" y="2331"/>
                <a:ext cx="332" cy="201"/>
                <a:chOff x="1117" y="864"/>
                <a:chExt cx="332" cy="201"/>
              </a:xfrm>
            </p:grpSpPr>
            <p:sp>
              <p:nvSpPr>
                <p:cNvPr id="20527" name="WordArt 102"/>
                <p:cNvSpPr>
                  <a:spLocks noChangeArrowheads="1" noChangeShapeType="1" noTextEdit="1"/>
                </p:cNvSpPr>
                <p:nvPr/>
              </p:nvSpPr>
              <p:spPr bwMode="auto">
                <a:xfrm>
                  <a:off x="1223" y="864"/>
                  <a:ext cx="226" cy="201"/>
                </a:xfrm>
                <a:prstGeom prst="rect">
                  <a:avLst/>
                </a:prstGeom>
              </p:spPr>
              <p:txBody>
                <a:bodyPr wrap="none" fromWordArt="1">
                  <a:prstTxWarp prst="textPlain">
                    <a:avLst>
                      <a:gd name="adj" fmla="val 58972"/>
                    </a:avLst>
                  </a:prstTxWarp>
                </a:bodyPr>
                <a:lstStyle/>
                <a:p>
                  <a:pPr algn="ctr"/>
                  <a:r>
                    <a:rPr lang="en-US" altLang="zh-CN" sz="3600" i="1" kern="10">
                      <a:ln w="9525">
                        <a:solidFill>
                          <a:srgbClr val="CC0000"/>
                        </a:solidFill>
                        <a:round/>
                        <a:headEnd/>
                        <a:tailEnd/>
                      </a:ln>
                      <a:solidFill>
                        <a:srgbClr val="CC0000"/>
                      </a:solidFill>
                      <a:latin typeface="宋体"/>
                      <a:ea typeface="宋体"/>
                    </a:rPr>
                    <a:t>Q</a:t>
                  </a:r>
                  <a:endParaRPr lang="zh-CN" altLang="en-US" sz="3600" i="1" kern="10">
                    <a:ln w="9525">
                      <a:solidFill>
                        <a:srgbClr val="CC0000"/>
                      </a:solidFill>
                      <a:round/>
                      <a:headEnd/>
                      <a:tailEnd/>
                    </a:ln>
                    <a:solidFill>
                      <a:srgbClr val="CC0000"/>
                    </a:solidFill>
                    <a:latin typeface="宋体"/>
                    <a:ea typeface="宋体"/>
                  </a:endParaRPr>
                </a:p>
              </p:txBody>
            </p:sp>
            <p:sp>
              <p:nvSpPr>
                <p:cNvPr id="20528" name="WordArt 103"/>
                <p:cNvSpPr>
                  <a:spLocks noChangeArrowheads="1" noChangeShapeType="1" noTextEdit="1"/>
                </p:cNvSpPr>
                <p:nvPr/>
              </p:nvSpPr>
              <p:spPr bwMode="auto">
                <a:xfrm>
                  <a:off x="1117" y="866"/>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grpSp>
            <p:nvGrpSpPr>
              <p:cNvPr id="20521" name="Group 104"/>
              <p:cNvGrpSpPr>
                <a:grpSpLocks/>
              </p:cNvGrpSpPr>
              <p:nvPr/>
            </p:nvGrpSpPr>
            <p:grpSpPr bwMode="auto">
              <a:xfrm>
                <a:off x="3289" y="2312"/>
                <a:ext cx="298" cy="194"/>
                <a:chOff x="2211" y="861"/>
                <a:chExt cx="298" cy="194"/>
              </a:xfrm>
            </p:grpSpPr>
            <p:sp>
              <p:nvSpPr>
                <p:cNvPr id="20525" name="WordArt 105"/>
                <p:cNvSpPr>
                  <a:spLocks noChangeArrowheads="1" noChangeShapeType="1" noTextEdit="1"/>
                </p:cNvSpPr>
                <p:nvPr/>
              </p:nvSpPr>
              <p:spPr bwMode="auto">
                <a:xfrm>
                  <a:off x="2300" y="893"/>
                  <a:ext cx="209" cy="156"/>
                </a:xfrm>
                <a:prstGeom prst="rect">
                  <a:avLst/>
                </a:prstGeom>
              </p:spPr>
              <p:txBody>
                <a:bodyPr wrap="none" fromWordArt="1">
                  <a:prstTxWarp prst="textPlain">
                    <a:avLst>
                      <a:gd name="adj" fmla="val 57009"/>
                    </a:avLst>
                  </a:prstTxWarp>
                </a:bodyPr>
                <a:lstStyle/>
                <a:p>
                  <a:pPr algn="ctr"/>
                  <a:r>
                    <a:rPr lang="en-US" altLang="zh-CN" sz="3600" i="1" kern="10">
                      <a:ln w="9525">
                        <a:solidFill>
                          <a:srgbClr val="CC0000"/>
                        </a:solidFill>
                        <a:round/>
                        <a:headEnd/>
                        <a:tailEnd/>
                      </a:ln>
                      <a:solidFill>
                        <a:srgbClr val="CC0000"/>
                      </a:solidFill>
                      <a:latin typeface="宋体"/>
                      <a:ea typeface="宋体"/>
                    </a:rPr>
                    <a:t>A</a:t>
                  </a:r>
                  <a:endParaRPr lang="zh-CN" altLang="en-US" sz="3600" i="1" kern="10">
                    <a:ln w="9525">
                      <a:solidFill>
                        <a:srgbClr val="CC0000"/>
                      </a:solidFill>
                      <a:round/>
                      <a:headEnd/>
                      <a:tailEnd/>
                    </a:ln>
                    <a:solidFill>
                      <a:srgbClr val="CC0000"/>
                    </a:solidFill>
                    <a:latin typeface="宋体"/>
                    <a:ea typeface="宋体"/>
                  </a:endParaRPr>
                </a:p>
              </p:txBody>
            </p:sp>
            <p:sp>
              <p:nvSpPr>
                <p:cNvPr id="20526" name="WordArt 106"/>
                <p:cNvSpPr>
                  <a:spLocks noChangeArrowheads="1" noChangeShapeType="1" noTextEdit="1"/>
                </p:cNvSpPr>
                <p:nvPr/>
              </p:nvSpPr>
              <p:spPr bwMode="auto">
                <a:xfrm>
                  <a:off x="2211" y="861"/>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grpSp>
            <p:nvGrpSpPr>
              <p:cNvPr id="20522" name="Group 107"/>
              <p:cNvGrpSpPr>
                <a:grpSpLocks/>
              </p:cNvGrpSpPr>
              <p:nvPr/>
            </p:nvGrpSpPr>
            <p:grpSpPr bwMode="auto">
              <a:xfrm>
                <a:off x="2722" y="2307"/>
                <a:ext cx="297" cy="194"/>
                <a:chOff x="1871" y="863"/>
                <a:chExt cx="297" cy="194"/>
              </a:xfrm>
            </p:grpSpPr>
            <p:sp>
              <p:nvSpPr>
                <p:cNvPr id="20523" name="WordArt 108"/>
                <p:cNvSpPr>
                  <a:spLocks noChangeArrowheads="1" noChangeShapeType="1" noTextEdit="1"/>
                </p:cNvSpPr>
                <p:nvPr/>
              </p:nvSpPr>
              <p:spPr bwMode="auto">
                <a:xfrm>
                  <a:off x="1871" y="863"/>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20524" name="WordArt 109"/>
                <p:cNvSpPr>
                  <a:spLocks noChangeArrowheads="1" noChangeShapeType="1" noTextEdit="1"/>
                </p:cNvSpPr>
                <p:nvPr/>
              </p:nvSpPr>
              <p:spPr bwMode="auto">
                <a:xfrm>
                  <a:off x="1968" y="886"/>
                  <a:ext cx="200" cy="164"/>
                </a:xfrm>
                <a:prstGeom prst="rect">
                  <a:avLst/>
                </a:prstGeom>
              </p:spPr>
              <p:txBody>
                <a:bodyPr wrap="none" fromWordArt="1">
                  <a:prstTxWarp prst="textPlain">
                    <a:avLst>
                      <a:gd name="adj" fmla="val 58426"/>
                    </a:avLst>
                  </a:prstTxWarp>
                </a:bodyPr>
                <a:lstStyle/>
                <a:p>
                  <a:pPr algn="ctr"/>
                  <a:r>
                    <a:rPr lang="en-US" altLang="zh-CN" sz="3600" i="1" kern="10">
                      <a:ln w="9525">
                        <a:solidFill>
                          <a:srgbClr val="CC0000"/>
                        </a:solidFill>
                        <a:round/>
                        <a:headEnd/>
                        <a:tailEnd/>
                      </a:ln>
                      <a:solidFill>
                        <a:srgbClr val="CC0000"/>
                      </a:solidFill>
                      <a:latin typeface="宋体"/>
                      <a:ea typeface="宋体"/>
                    </a:rPr>
                    <a:t>E</a:t>
                  </a:r>
                  <a:endParaRPr lang="zh-CN" altLang="en-US" sz="3600" i="1" kern="10">
                    <a:ln w="9525">
                      <a:solidFill>
                        <a:srgbClr val="CC0000"/>
                      </a:solidFill>
                      <a:round/>
                      <a:headEnd/>
                      <a:tailEnd/>
                    </a:ln>
                    <a:solidFill>
                      <a:srgbClr val="CC0000"/>
                    </a:solidFill>
                    <a:latin typeface="宋体"/>
                    <a:ea typeface="宋体"/>
                  </a:endParaRPr>
                </a:p>
              </p:txBody>
            </p:sp>
          </p:grpSp>
        </p:grpSp>
        <p:sp>
          <p:nvSpPr>
            <p:cNvPr id="20499" name="WordArt 111"/>
            <p:cNvSpPr>
              <a:spLocks noChangeArrowheads="1" noChangeShapeType="1" noTextEdit="1"/>
            </p:cNvSpPr>
            <p:nvPr/>
          </p:nvSpPr>
          <p:spPr bwMode="auto">
            <a:xfrm>
              <a:off x="529" y="1962"/>
              <a:ext cx="3718" cy="189"/>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对于一个微过程，热力学第一定律可写成</a:t>
              </a:r>
            </a:p>
          </p:txBody>
        </p:sp>
        <p:sp>
          <p:nvSpPr>
            <p:cNvPr id="20500" name="WordArt 112"/>
            <p:cNvSpPr>
              <a:spLocks noChangeArrowheads="1" noChangeShapeType="1" noTextEdit="1"/>
            </p:cNvSpPr>
            <p:nvPr/>
          </p:nvSpPr>
          <p:spPr bwMode="auto">
            <a:xfrm>
              <a:off x="1477" y="2719"/>
              <a:ext cx="2989" cy="16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式中各量均为代数量，有正有负</a:t>
              </a:r>
            </a:p>
          </p:txBody>
        </p:sp>
        <p:sp>
          <p:nvSpPr>
            <p:cNvPr id="20501" name="WordArt 113"/>
            <p:cNvSpPr>
              <a:spLocks noChangeArrowheads="1" noChangeShapeType="1" noTextEdit="1"/>
            </p:cNvSpPr>
            <p:nvPr/>
          </p:nvSpPr>
          <p:spPr bwMode="auto">
            <a:xfrm>
              <a:off x="2383" y="3076"/>
              <a:ext cx="127"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或</a:t>
              </a:r>
            </a:p>
          </p:txBody>
        </p:sp>
        <p:sp>
          <p:nvSpPr>
            <p:cNvPr id="20502" name="WordArt 114"/>
            <p:cNvSpPr>
              <a:spLocks noChangeArrowheads="1" noChangeShapeType="1" noTextEdit="1"/>
            </p:cNvSpPr>
            <p:nvPr/>
          </p:nvSpPr>
          <p:spPr bwMode="auto">
            <a:xfrm>
              <a:off x="2392" y="3389"/>
              <a:ext cx="127"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或</a:t>
              </a:r>
            </a:p>
          </p:txBody>
        </p:sp>
        <p:sp>
          <p:nvSpPr>
            <p:cNvPr id="51316" name="WordArt 116"/>
            <p:cNvSpPr>
              <a:spLocks noChangeArrowheads="1" noChangeShapeType="1" noTextEdit="1"/>
            </p:cNvSpPr>
            <p:nvPr/>
          </p:nvSpPr>
          <p:spPr bwMode="auto">
            <a:xfrm>
              <a:off x="2889" y="3067"/>
              <a:ext cx="2213" cy="206"/>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为正</a:t>
              </a:r>
              <a:r>
                <a:rPr lang="en-US" altLang="zh-CN" sz="3600" kern="10">
                  <a:ln w="9525">
                    <a:solidFill>
                      <a:srgbClr val="000000"/>
                    </a:solidFill>
                    <a:round/>
                    <a:headEnd/>
                    <a:tailEnd/>
                  </a:ln>
                  <a:latin typeface="宋体"/>
                  <a:ea typeface="宋体"/>
                </a:rPr>
                <a:t>;  </a:t>
              </a:r>
              <a:r>
                <a:rPr lang="zh-CN" altLang="en-US" sz="3600" kern="10">
                  <a:ln w="9525">
                    <a:solidFill>
                      <a:srgbClr val="000000"/>
                    </a:solidFill>
                    <a:round/>
                    <a:headEnd/>
                    <a:tailEnd/>
                  </a:ln>
                  <a:latin typeface="宋体"/>
                  <a:ea typeface="宋体"/>
                </a:rPr>
                <a:t>放出热量则为负</a:t>
              </a:r>
            </a:p>
          </p:txBody>
        </p:sp>
        <p:sp>
          <p:nvSpPr>
            <p:cNvPr id="20504" name="WordArt 117"/>
            <p:cNvSpPr>
              <a:spLocks noChangeArrowheads="1" noChangeShapeType="1" noTextEdit="1"/>
            </p:cNvSpPr>
            <p:nvPr/>
          </p:nvSpPr>
          <p:spPr bwMode="auto">
            <a:xfrm>
              <a:off x="559" y="3033"/>
              <a:ext cx="1199" cy="18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系统吸收热量</a:t>
              </a:r>
            </a:p>
          </p:txBody>
        </p:sp>
        <p:sp>
          <p:nvSpPr>
            <p:cNvPr id="20505" name="WordArt 118"/>
            <p:cNvSpPr>
              <a:spLocks noChangeArrowheads="1" noChangeShapeType="1" noTextEdit="1"/>
            </p:cNvSpPr>
            <p:nvPr/>
          </p:nvSpPr>
          <p:spPr bwMode="auto">
            <a:xfrm>
              <a:off x="552" y="3368"/>
              <a:ext cx="1223"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系统内能增加</a:t>
              </a:r>
            </a:p>
          </p:txBody>
        </p:sp>
        <p:sp>
          <p:nvSpPr>
            <p:cNvPr id="20506" name="WordArt 119"/>
            <p:cNvSpPr>
              <a:spLocks noChangeArrowheads="1" noChangeShapeType="1" noTextEdit="1"/>
            </p:cNvSpPr>
            <p:nvPr/>
          </p:nvSpPr>
          <p:spPr bwMode="auto">
            <a:xfrm>
              <a:off x="558" y="3683"/>
              <a:ext cx="1235" cy="18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系统对外作功</a:t>
              </a:r>
            </a:p>
          </p:txBody>
        </p:sp>
        <p:sp>
          <p:nvSpPr>
            <p:cNvPr id="51320" name="WordArt 120"/>
            <p:cNvSpPr>
              <a:spLocks noChangeArrowheads="1" noChangeShapeType="1" noTextEdit="1"/>
            </p:cNvSpPr>
            <p:nvPr/>
          </p:nvSpPr>
          <p:spPr bwMode="auto">
            <a:xfrm>
              <a:off x="3289" y="3392"/>
              <a:ext cx="1934" cy="190"/>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为正</a:t>
              </a:r>
              <a:r>
                <a:rPr lang="en-US" altLang="zh-CN" sz="3600" kern="10">
                  <a:ln w="9525">
                    <a:solidFill>
                      <a:srgbClr val="000000"/>
                    </a:solidFill>
                    <a:round/>
                    <a:headEnd/>
                    <a:tailEnd/>
                  </a:ln>
                  <a:latin typeface="宋体"/>
                  <a:ea typeface="宋体"/>
                </a:rPr>
                <a:t>; </a:t>
              </a:r>
              <a:r>
                <a:rPr lang="zh-CN" altLang="en-US" sz="3600" kern="10">
                  <a:ln w="9525">
                    <a:solidFill>
                      <a:srgbClr val="000000"/>
                    </a:solidFill>
                    <a:round/>
                    <a:headEnd/>
                    <a:tailEnd/>
                  </a:ln>
                  <a:latin typeface="宋体"/>
                  <a:ea typeface="宋体"/>
                </a:rPr>
                <a:t>内能减少则为负</a:t>
              </a:r>
            </a:p>
          </p:txBody>
        </p:sp>
        <p:grpSp>
          <p:nvGrpSpPr>
            <p:cNvPr id="20508" name="Group 129"/>
            <p:cNvGrpSpPr>
              <a:grpSpLocks/>
            </p:cNvGrpSpPr>
            <p:nvPr/>
          </p:nvGrpSpPr>
          <p:grpSpPr bwMode="auto">
            <a:xfrm>
              <a:off x="1942" y="3691"/>
              <a:ext cx="281" cy="186"/>
              <a:chOff x="1942" y="3691"/>
              <a:chExt cx="317" cy="186"/>
            </a:xfrm>
          </p:grpSpPr>
          <p:sp>
            <p:nvSpPr>
              <p:cNvPr id="20516" name="WordArt 83"/>
              <p:cNvSpPr>
                <a:spLocks noChangeArrowheads="1" noChangeShapeType="1" noTextEdit="1"/>
              </p:cNvSpPr>
              <p:nvPr/>
            </p:nvSpPr>
            <p:spPr bwMode="auto">
              <a:xfrm>
                <a:off x="1942" y="3691"/>
                <a:ext cx="114" cy="186"/>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20517" name="WordArt 88"/>
              <p:cNvSpPr>
                <a:spLocks noChangeArrowheads="1" noChangeShapeType="1" noTextEdit="1"/>
              </p:cNvSpPr>
              <p:nvPr/>
            </p:nvSpPr>
            <p:spPr bwMode="auto">
              <a:xfrm>
                <a:off x="2024" y="3714"/>
                <a:ext cx="235" cy="156"/>
              </a:xfrm>
              <a:prstGeom prst="rect">
                <a:avLst/>
              </a:prstGeom>
            </p:spPr>
            <p:txBody>
              <a:bodyPr wrap="none" fromWordArt="1">
                <a:prstTxWarp prst="textPlain">
                  <a:avLst>
                    <a:gd name="adj" fmla="val 60287"/>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grpSp>
          <p:nvGrpSpPr>
            <p:cNvPr id="20509" name="Group 130"/>
            <p:cNvGrpSpPr>
              <a:grpSpLocks/>
            </p:cNvGrpSpPr>
            <p:nvPr/>
          </p:nvGrpSpPr>
          <p:grpSpPr bwMode="auto">
            <a:xfrm>
              <a:off x="2272" y="3688"/>
              <a:ext cx="614" cy="179"/>
              <a:chOff x="2272" y="3688"/>
              <a:chExt cx="674" cy="179"/>
            </a:xfrm>
          </p:grpSpPr>
          <p:sp>
            <p:nvSpPr>
              <p:cNvPr id="20512" name="WordArt 84"/>
              <p:cNvSpPr>
                <a:spLocks noChangeArrowheads="1" noChangeShapeType="1" noTextEdit="1"/>
              </p:cNvSpPr>
              <p:nvPr/>
            </p:nvSpPr>
            <p:spPr bwMode="auto">
              <a:xfrm>
                <a:off x="2272" y="3691"/>
                <a:ext cx="56"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13" name="WordArt 86"/>
              <p:cNvSpPr>
                <a:spLocks noChangeArrowheads="1" noChangeShapeType="1" noTextEdit="1"/>
              </p:cNvSpPr>
              <p:nvPr/>
            </p:nvSpPr>
            <p:spPr bwMode="auto">
              <a:xfrm flipH="1">
                <a:off x="2890" y="3688"/>
                <a:ext cx="56"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14" name="WordArt 89"/>
              <p:cNvSpPr>
                <a:spLocks noChangeArrowheads="1" noChangeShapeType="1" noTextEdit="1"/>
              </p:cNvSpPr>
              <p:nvPr/>
            </p:nvSpPr>
            <p:spPr bwMode="auto">
              <a:xfrm>
                <a:off x="2619" y="3689"/>
                <a:ext cx="235" cy="156"/>
              </a:xfrm>
              <a:prstGeom prst="rect">
                <a:avLst/>
              </a:prstGeom>
            </p:spPr>
            <p:txBody>
              <a:bodyPr wrap="none" fromWordArt="1">
                <a:prstTxWarp prst="textPlain">
                  <a:avLst>
                    <a:gd name="adj" fmla="val 60287"/>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0515" name="WordArt 115"/>
              <p:cNvSpPr>
                <a:spLocks noChangeArrowheads="1" noChangeShapeType="1" noTextEdit="1"/>
              </p:cNvSpPr>
              <p:nvPr/>
            </p:nvSpPr>
            <p:spPr bwMode="auto">
              <a:xfrm>
                <a:off x="2410" y="3688"/>
                <a:ext cx="143"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或</a:t>
                </a:r>
              </a:p>
            </p:txBody>
          </p:sp>
        </p:grpSp>
        <p:sp>
          <p:nvSpPr>
            <p:cNvPr id="51321" name="WordArt 121"/>
            <p:cNvSpPr>
              <a:spLocks noChangeArrowheads="1" noChangeShapeType="1" noTextEdit="1"/>
            </p:cNvSpPr>
            <p:nvPr/>
          </p:nvSpPr>
          <p:spPr bwMode="auto">
            <a:xfrm>
              <a:off x="2984" y="3691"/>
              <a:ext cx="2484" cy="201"/>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为正</a:t>
              </a:r>
              <a:r>
                <a:rPr lang="en-US" altLang="zh-CN" sz="3600" kern="10">
                  <a:ln w="9525">
                    <a:solidFill>
                      <a:srgbClr val="000000"/>
                    </a:solidFill>
                    <a:round/>
                    <a:headEnd/>
                    <a:tailEnd/>
                  </a:ln>
                  <a:latin typeface="宋体"/>
                  <a:ea typeface="宋体"/>
                </a:rPr>
                <a:t>; </a:t>
              </a:r>
              <a:r>
                <a:rPr lang="zh-CN" altLang="en-US" sz="3600" kern="10">
                  <a:ln w="9525">
                    <a:solidFill>
                      <a:srgbClr val="000000"/>
                    </a:solidFill>
                    <a:round/>
                    <a:headEnd/>
                    <a:tailEnd/>
                  </a:ln>
                  <a:latin typeface="宋体"/>
                  <a:ea typeface="宋体"/>
                </a:rPr>
                <a:t>外界对系统作功则为负</a:t>
              </a:r>
            </a:p>
          </p:txBody>
        </p:sp>
        <p:sp>
          <p:nvSpPr>
            <p:cNvPr id="20511" name="WordArt 122"/>
            <p:cNvSpPr>
              <a:spLocks noChangeArrowheads="1" noChangeShapeType="1" noTextEdit="1"/>
            </p:cNvSpPr>
            <p:nvPr/>
          </p:nvSpPr>
          <p:spPr bwMode="auto">
            <a:xfrm>
              <a:off x="1026" y="3977"/>
              <a:ext cx="3648" cy="18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在运算时，式中各量的单位必须统一。</a:t>
              </a:r>
            </a:p>
          </p:txBody>
        </p:sp>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12"/>
          <p:cNvSpPr>
            <a:spLocks noGrp="1" noChangeArrowheads="1"/>
          </p:cNvSpPr>
          <p:nvPr>
            <p:ph type="title" idx="4294967295"/>
          </p:nvPr>
        </p:nvSpPr>
        <p:spPr>
          <a:xfrm>
            <a:off x="538163" y="0"/>
            <a:ext cx="8229600" cy="193675"/>
          </a:xfrm>
        </p:spPr>
        <p:txBody>
          <a:bodyPr/>
          <a:lstStyle/>
          <a:p>
            <a:pPr eaLnBrk="1" hangingPunct="1"/>
            <a:r>
              <a:rPr lang="zh-CN" altLang="en-US" sz="700" smtClean="0">
                <a:solidFill>
                  <a:schemeClr val="bg1"/>
                </a:solidFill>
              </a:rPr>
              <a:t>归纳</a:t>
            </a:r>
          </a:p>
        </p:txBody>
      </p:sp>
      <p:sp>
        <p:nvSpPr>
          <p:cNvPr id="1028" name="Rectangle 4" descr="水滴"/>
          <p:cNvSpPr>
            <a:spLocks noChangeArrowheads="1"/>
          </p:cNvSpPr>
          <p:nvPr/>
        </p:nvSpPr>
        <p:spPr bwMode="auto">
          <a:xfrm>
            <a:off x="0" y="0"/>
            <a:ext cx="9144000" cy="179388"/>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1029" name="Rectangle 5" descr="水滴"/>
          <p:cNvSpPr>
            <a:spLocks noChangeArrowheads="1"/>
          </p:cNvSpPr>
          <p:nvPr/>
        </p:nvSpPr>
        <p:spPr bwMode="auto">
          <a:xfrm>
            <a:off x="0" y="6678613"/>
            <a:ext cx="9144000" cy="179387"/>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1030" name="Rectangle 148"/>
          <p:cNvSpPr>
            <a:spLocks noChangeArrowheads="1"/>
          </p:cNvSpPr>
          <p:nvPr/>
        </p:nvSpPr>
        <p:spPr bwMode="auto">
          <a:xfrm>
            <a:off x="1809750" y="4229100"/>
            <a:ext cx="2571750" cy="914400"/>
          </a:xfrm>
          <a:prstGeom prst="rect">
            <a:avLst/>
          </a:prstGeom>
          <a:solidFill>
            <a:schemeClr val="bg1"/>
          </a:solidFill>
          <a:ln w="28575">
            <a:solidFill>
              <a:srgbClr val="FF9900"/>
            </a:solidFill>
            <a:miter lim="800000"/>
            <a:headEnd/>
            <a:tailEnd/>
          </a:ln>
        </p:spPr>
        <p:txBody>
          <a:bodyPr wrap="none" anchor="ctr"/>
          <a:lstStyle/>
          <a:p>
            <a:endParaRPr lang="zh-CN" altLang="en-US"/>
          </a:p>
        </p:txBody>
      </p:sp>
      <p:grpSp>
        <p:nvGrpSpPr>
          <p:cNvPr id="1031" name="Group 108"/>
          <p:cNvGrpSpPr>
            <a:grpSpLocks/>
          </p:cNvGrpSpPr>
          <p:nvPr/>
        </p:nvGrpSpPr>
        <p:grpSpPr bwMode="auto">
          <a:xfrm>
            <a:off x="3762375" y="5546725"/>
            <a:ext cx="2019300" cy="346075"/>
            <a:chOff x="2370" y="3494"/>
            <a:chExt cx="1272" cy="218"/>
          </a:xfrm>
        </p:grpSpPr>
        <p:sp>
          <p:nvSpPr>
            <p:cNvPr id="1134" name="WordArt 7"/>
            <p:cNvSpPr>
              <a:spLocks noChangeArrowheads="1" noChangeShapeType="1" noTextEdit="1"/>
            </p:cNvSpPr>
            <p:nvPr/>
          </p:nvSpPr>
          <p:spPr bwMode="auto">
            <a:xfrm>
              <a:off x="2370" y="3494"/>
              <a:ext cx="187" cy="21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1135" name="WordArt 8"/>
            <p:cNvSpPr>
              <a:spLocks noChangeArrowheads="1" noChangeShapeType="1" noTextEdit="1"/>
            </p:cNvSpPr>
            <p:nvPr/>
          </p:nvSpPr>
          <p:spPr bwMode="auto">
            <a:xfrm>
              <a:off x="3423" y="3501"/>
              <a:ext cx="219" cy="172"/>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1136" name="Group 9"/>
            <p:cNvGrpSpPr>
              <a:grpSpLocks/>
            </p:cNvGrpSpPr>
            <p:nvPr/>
          </p:nvGrpSpPr>
          <p:grpSpPr bwMode="auto">
            <a:xfrm rot="5400000">
              <a:off x="2639" y="3530"/>
              <a:ext cx="57" cy="136"/>
              <a:chOff x="2928" y="3216"/>
              <a:chExt cx="48" cy="240"/>
            </a:xfrm>
          </p:grpSpPr>
          <p:sp>
            <p:nvSpPr>
              <p:cNvPr id="1143" name="Line 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144" name="Line 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137" name="Group 12"/>
            <p:cNvGrpSpPr>
              <a:grpSpLocks/>
            </p:cNvGrpSpPr>
            <p:nvPr/>
          </p:nvGrpSpPr>
          <p:grpSpPr bwMode="auto">
            <a:xfrm>
              <a:off x="3226" y="3529"/>
              <a:ext cx="157" cy="148"/>
              <a:chOff x="4176" y="2145"/>
              <a:chExt cx="576" cy="576"/>
            </a:xfrm>
          </p:grpSpPr>
          <p:sp>
            <p:nvSpPr>
              <p:cNvPr id="1141" name="Line 1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1142" name="Line 1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1138" name="Group 106"/>
            <p:cNvGrpSpPr>
              <a:grpSpLocks/>
            </p:cNvGrpSpPr>
            <p:nvPr/>
          </p:nvGrpSpPr>
          <p:grpSpPr bwMode="auto">
            <a:xfrm>
              <a:off x="2813" y="3511"/>
              <a:ext cx="344" cy="174"/>
              <a:chOff x="2813" y="3511"/>
              <a:chExt cx="344" cy="174"/>
            </a:xfrm>
          </p:grpSpPr>
          <p:sp>
            <p:nvSpPr>
              <p:cNvPr id="1139" name="WordArt 15"/>
              <p:cNvSpPr>
                <a:spLocks noChangeArrowheads="1" noChangeShapeType="1" noTextEdit="1"/>
              </p:cNvSpPr>
              <p:nvPr/>
            </p:nvSpPr>
            <p:spPr bwMode="auto">
              <a:xfrm>
                <a:off x="2969" y="3513"/>
                <a:ext cx="188"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140" name="AutoShape 16"/>
              <p:cNvSpPr>
                <a:spLocks noChangeArrowheads="1"/>
              </p:cNvSpPr>
              <p:nvPr/>
            </p:nvSpPr>
            <p:spPr bwMode="auto">
              <a:xfrm>
                <a:off x="2813" y="3511"/>
                <a:ext cx="129" cy="172"/>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sp>
        <p:nvSpPr>
          <p:cNvPr id="1032" name="WordArt 17"/>
          <p:cNvSpPr>
            <a:spLocks noChangeArrowheads="1" noChangeShapeType="1" noTextEdit="1"/>
          </p:cNvSpPr>
          <p:nvPr/>
        </p:nvSpPr>
        <p:spPr bwMode="auto">
          <a:xfrm>
            <a:off x="647700" y="5502275"/>
            <a:ext cx="2468563" cy="363538"/>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华文中宋"/>
                <a:ea typeface="华文中宋"/>
              </a:rPr>
              <a:t>热力学第一定律</a:t>
            </a:r>
          </a:p>
        </p:txBody>
      </p:sp>
      <p:sp>
        <p:nvSpPr>
          <p:cNvPr id="1033" name="WordArt 18"/>
          <p:cNvSpPr>
            <a:spLocks noChangeArrowheads="1" noChangeShapeType="1" noTextEdit="1"/>
          </p:cNvSpPr>
          <p:nvPr/>
        </p:nvSpPr>
        <p:spPr bwMode="auto">
          <a:xfrm>
            <a:off x="7526338" y="5241925"/>
            <a:ext cx="296862" cy="346075"/>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1034" name="Freeform 19"/>
          <p:cNvSpPr>
            <a:spLocks/>
          </p:cNvSpPr>
          <p:nvPr/>
        </p:nvSpPr>
        <p:spPr bwMode="auto">
          <a:xfrm>
            <a:off x="7900988" y="5337175"/>
            <a:ext cx="273050" cy="185738"/>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35" name="WordArt 20"/>
          <p:cNvSpPr>
            <a:spLocks noChangeArrowheads="1" noChangeShapeType="1" noTextEdit="1"/>
          </p:cNvSpPr>
          <p:nvPr/>
        </p:nvSpPr>
        <p:spPr bwMode="auto">
          <a:xfrm>
            <a:off x="8269288" y="5273675"/>
            <a:ext cx="192087" cy="3222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36" name="WordArt 21"/>
          <p:cNvSpPr>
            <a:spLocks noChangeArrowheads="1" noChangeShapeType="1" noTextEdit="1"/>
          </p:cNvSpPr>
          <p:nvPr/>
        </p:nvSpPr>
        <p:spPr bwMode="auto">
          <a:xfrm>
            <a:off x="6721475" y="5270500"/>
            <a:ext cx="603250" cy="26511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吸热</a:t>
            </a:r>
          </a:p>
        </p:txBody>
      </p:sp>
      <p:sp>
        <p:nvSpPr>
          <p:cNvPr id="1037" name="WordArt 22"/>
          <p:cNvSpPr>
            <a:spLocks noChangeArrowheads="1" noChangeShapeType="1" noTextEdit="1"/>
          </p:cNvSpPr>
          <p:nvPr/>
        </p:nvSpPr>
        <p:spPr bwMode="auto">
          <a:xfrm>
            <a:off x="6715125" y="5795963"/>
            <a:ext cx="603250" cy="26511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放热</a:t>
            </a:r>
          </a:p>
        </p:txBody>
      </p:sp>
      <p:sp>
        <p:nvSpPr>
          <p:cNvPr id="1038" name="WordArt 23"/>
          <p:cNvSpPr>
            <a:spLocks noChangeArrowheads="1" noChangeShapeType="1" noTextEdit="1"/>
          </p:cNvSpPr>
          <p:nvPr/>
        </p:nvSpPr>
        <p:spPr bwMode="auto">
          <a:xfrm>
            <a:off x="7569200" y="5767388"/>
            <a:ext cx="296863" cy="346075"/>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1039" name="Freeform 24"/>
          <p:cNvSpPr>
            <a:spLocks/>
          </p:cNvSpPr>
          <p:nvPr/>
        </p:nvSpPr>
        <p:spPr bwMode="auto">
          <a:xfrm flipH="1">
            <a:off x="7918450" y="5875338"/>
            <a:ext cx="273050" cy="185737"/>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40" name="WordArt 25"/>
          <p:cNvSpPr>
            <a:spLocks noChangeArrowheads="1" noChangeShapeType="1" noTextEdit="1"/>
          </p:cNvSpPr>
          <p:nvPr/>
        </p:nvSpPr>
        <p:spPr bwMode="auto">
          <a:xfrm>
            <a:off x="8312150" y="5799138"/>
            <a:ext cx="192088" cy="322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41" name="Rectangle 109"/>
          <p:cNvSpPr>
            <a:spLocks noChangeArrowheads="1"/>
          </p:cNvSpPr>
          <p:nvPr/>
        </p:nvSpPr>
        <p:spPr bwMode="auto">
          <a:xfrm>
            <a:off x="655638" y="1546225"/>
            <a:ext cx="2074862" cy="630238"/>
          </a:xfrm>
          <a:prstGeom prst="rect">
            <a:avLst/>
          </a:prstGeom>
          <a:noFill/>
          <a:ln w="28575">
            <a:solidFill>
              <a:srgbClr val="FF9900"/>
            </a:solidFill>
            <a:miter lim="800000"/>
            <a:headEnd/>
            <a:tailEnd/>
          </a:ln>
        </p:spPr>
        <p:txBody>
          <a:bodyPr wrap="none" anchor="ctr"/>
          <a:lstStyle/>
          <a:p>
            <a:endParaRPr lang="zh-CN" altLang="en-US"/>
          </a:p>
        </p:txBody>
      </p:sp>
      <p:grpSp>
        <p:nvGrpSpPr>
          <p:cNvPr id="1042" name="Group 107"/>
          <p:cNvGrpSpPr>
            <a:grpSpLocks/>
          </p:cNvGrpSpPr>
          <p:nvPr/>
        </p:nvGrpSpPr>
        <p:grpSpPr bwMode="auto">
          <a:xfrm>
            <a:off x="844550" y="1641475"/>
            <a:ext cx="1687513" cy="449263"/>
            <a:chOff x="532" y="1274"/>
            <a:chExt cx="1063" cy="283"/>
          </a:xfrm>
        </p:grpSpPr>
        <p:sp>
          <p:nvSpPr>
            <p:cNvPr id="1122" name="WordArt 69"/>
            <p:cNvSpPr>
              <a:spLocks noChangeArrowheads="1" noChangeShapeType="1" noTextEdit="1"/>
            </p:cNvSpPr>
            <p:nvPr/>
          </p:nvSpPr>
          <p:spPr bwMode="auto">
            <a:xfrm>
              <a:off x="532" y="1333"/>
              <a:ext cx="257" cy="178"/>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1123" name="Group 70"/>
            <p:cNvGrpSpPr>
              <a:grpSpLocks/>
            </p:cNvGrpSpPr>
            <p:nvPr/>
          </p:nvGrpSpPr>
          <p:grpSpPr bwMode="auto">
            <a:xfrm>
              <a:off x="1119" y="1324"/>
              <a:ext cx="476" cy="181"/>
              <a:chOff x="2001" y="2471"/>
              <a:chExt cx="472" cy="188"/>
            </a:xfrm>
          </p:grpSpPr>
          <p:sp>
            <p:nvSpPr>
              <p:cNvPr id="1131" name="WordArt 71"/>
              <p:cNvSpPr>
                <a:spLocks noChangeArrowheads="1" noChangeShapeType="1" noTextEdit="1"/>
              </p:cNvSpPr>
              <p:nvPr/>
            </p:nvSpPr>
            <p:spPr bwMode="auto">
              <a:xfrm>
                <a:off x="2001" y="2501"/>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132" name="WordArt 72"/>
              <p:cNvSpPr>
                <a:spLocks noChangeArrowheads="1" noChangeShapeType="1" noTextEdit="1"/>
              </p:cNvSpPr>
              <p:nvPr/>
            </p:nvSpPr>
            <p:spPr bwMode="auto">
              <a:xfrm>
                <a:off x="2286" y="2493"/>
                <a:ext cx="187"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133" name="WordArt 73"/>
              <p:cNvSpPr>
                <a:spLocks noChangeArrowheads="1" noChangeShapeType="1" noTextEdit="1"/>
              </p:cNvSpPr>
              <p:nvPr/>
            </p:nvSpPr>
            <p:spPr bwMode="auto">
              <a:xfrm>
                <a:off x="2172" y="2471"/>
                <a:ext cx="92" cy="185"/>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1124" name="Group 74"/>
            <p:cNvGrpSpPr>
              <a:grpSpLocks/>
            </p:cNvGrpSpPr>
            <p:nvPr/>
          </p:nvGrpSpPr>
          <p:grpSpPr bwMode="auto">
            <a:xfrm rot="123913">
              <a:off x="976" y="1274"/>
              <a:ext cx="109" cy="283"/>
              <a:chOff x="4590" y="526"/>
              <a:chExt cx="529" cy="1700"/>
            </a:xfrm>
          </p:grpSpPr>
          <p:sp>
            <p:nvSpPr>
              <p:cNvPr id="1128" name="Oval 75"/>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129" name="Oval 76"/>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130" name="Freeform 77"/>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nvGrpSpPr>
            <p:cNvPr id="1125" name="Group 78"/>
            <p:cNvGrpSpPr>
              <a:grpSpLocks/>
            </p:cNvGrpSpPr>
            <p:nvPr/>
          </p:nvGrpSpPr>
          <p:grpSpPr bwMode="auto">
            <a:xfrm rot="5400000">
              <a:off x="856" y="1350"/>
              <a:ext cx="58" cy="140"/>
              <a:chOff x="2928" y="3216"/>
              <a:chExt cx="48" cy="240"/>
            </a:xfrm>
          </p:grpSpPr>
          <p:sp>
            <p:nvSpPr>
              <p:cNvPr id="1126" name="Line 7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127" name="Line 8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1043" name="Group 81"/>
          <p:cNvGrpSpPr>
            <a:grpSpLocks/>
          </p:cNvGrpSpPr>
          <p:nvPr/>
        </p:nvGrpSpPr>
        <p:grpSpPr bwMode="auto">
          <a:xfrm>
            <a:off x="3708400" y="1603375"/>
            <a:ext cx="482600" cy="282575"/>
            <a:chOff x="3458" y="3289"/>
            <a:chExt cx="304" cy="178"/>
          </a:xfrm>
        </p:grpSpPr>
        <p:sp>
          <p:nvSpPr>
            <p:cNvPr id="1120" name="WordArt 82"/>
            <p:cNvSpPr>
              <a:spLocks noChangeArrowheads="1" noChangeShapeType="1" noTextEdit="1"/>
            </p:cNvSpPr>
            <p:nvPr/>
          </p:nvSpPr>
          <p:spPr bwMode="auto">
            <a:xfrm>
              <a:off x="3573" y="3310"/>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121" name="WordArt 83"/>
            <p:cNvSpPr>
              <a:spLocks noChangeArrowheads="1" noChangeShapeType="1" noTextEdit="1"/>
            </p:cNvSpPr>
            <p:nvPr/>
          </p:nvSpPr>
          <p:spPr bwMode="auto">
            <a:xfrm>
              <a:off x="3458" y="3289"/>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1044" name="Freeform 84"/>
          <p:cNvSpPr>
            <a:spLocks/>
          </p:cNvSpPr>
          <p:nvPr/>
        </p:nvSpPr>
        <p:spPr bwMode="auto">
          <a:xfrm>
            <a:off x="4240213" y="1658938"/>
            <a:ext cx="273050" cy="185737"/>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45" name="WordArt 85"/>
          <p:cNvSpPr>
            <a:spLocks noChangeArrowheads="1" noChangeShapeType="1" noTextEdit="1"/>
          </p:cNvSpPr>
          <p:nvPr/>
        </p:nvSpPr>
        <p:spPr bwMode="auto">
          <a:xfrm>
            <a:off x="4598988" y="162401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46" name="WordArt 86"/>
          <p:cNvSpPr>
            <a:spLocks noChangeArrowheads="1" noChangeShapeType="1" noTextEdit="1"/>
          </p:cNvSpPr>
          <p:nvPr/>
        </p:nvSpPr>
        <p:spPr bwMode="auto">
          <a:xfrm>
            <a:off x="4922838" y="1581150"/>
            <a:ext cx="244475" cy="30162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时</a:t>
            </a:r>
          </a:p>
        </p:txBody>
      </p:sp>
      <p:sp>
        <p:nvSpPr>
          <p:cNvPr id="1047" name="WordArt 87"/>
          <p:cNvSpPr>
            <a:spLocks noChangeArrowheads="1" noChangeShapeType="1" noTextEdit="1"/>
          </p:cNvSpPr>
          <p:nvPr/>
        </p:nvSpPr>
        <p:spPr bwMode="auto">
          <a:xfrm>
            <a:off x="5337175" y="1604963"/>
            <a:ext cx="407988" cy="282575"/>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1048" name="Freeform 88"/>
          <p:cNvSpPr>
            <a:spLocks/>
          </p:cNvSpPr>
          <p:nvPr/>
        </p:nvSpPr>
        <p:spPr bwMode="auto">
          <a:xfrm>
            <a:off x="5838825" y="1692275"/>
            <a:ext cx="273050" cy="185738"/>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49" name="WordArt 89"/>
          <p:cNvSpPr>
            <a:spLocks noChangeArrowheads="1" noChangeShapeType="1" noTextEdit="1"/>
          </p:cNvSpPr>
          <p:nvPr/>
        </p:nvSpPr>
        <p:spPr bwMode="auto">
          <a:xfrm>
            <a:off x="6224588" y="1631950"/>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50" name="WordArt 90"/>
          <p:cNvSpPr>
            <a:spLocks noChangeArrowheads="1" noChangeShapeType="1" noTextEdit="1"/>
          </p:cNvSpPr>
          <p:nvPr/>
        </p:nvSpPr>
        <p:spPr bwMode="auto">
          <a:xfrm>
            <a:off x="6692900" y="1616075"/>
            <a:ext cx="1677988" cy="27781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对外做正功</a:t>
            </a:r>
          </a:p>
        </p:txBody>
      </p:sp>
      <p:grpSp>
        <p:nvGrpSpPr>
          <p:cNvPr id="1051" name="Group 91"/>
          <p:cNvGrpSpPr>
            <a:grpSpLocks/>
          </p:cNvGrpSpPr>
          <p:nvPr/>
        </p:nvGrpSpPr>
        <p:grpSpPr bwMode="auto">
          <a:xfrm>
            <a:off x="3700463" y="2078038"/>
            <a:ext cx="482600" cy="282575"/>
            <a:chOff x="3458" y="3289"/>
            <a:chExt cx="304" cy="178"/>
          </a:xfrm>
        </p:grpSpPr>
        <p:sp>
          <p:nvSpPr>
            <p:cNvPr id="1118" name="WordArt 92"/>
            <p:cNvSpPr>
              <a:spLocks noChangeArrowheads="1" noChangeShapeType="1" noTextEdit="1"/>
            </p:cNvSpPr>
            <p:nvPr/>
          </p:nvSpPr>
          <p:spPr bwMode="auto">
            <a:xfrm>
              <a:off x="3573" y="3310"/>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1119" name="WordArt 93"/>
            <p:cNvSpPr>
              <a:spLocks noChangeArrowheads="1" noChangeShapeType="1" noTextEdit="1"/>
            </p:cNvSpPr>
            <p:nvPr/>
          </p:nvSpPr>
          <p:spPr bwMode="auto">
            <a:xfrm>
              <a:off x="3458" y="3289"/>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1052" name="Freeform 94"/>
          <p:cNvSpPr>
            <a:spLocks/>
          </p:cNvSpPr>
          <p:nvPr/>
        </p:nvSpPr>
        <p:spPr bwMode="auto">
          <a:xfrm flipH="1">
            <a:off x="4232275" y="2133600"/>
            <a:ext cx="273050" cy="185738"/>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53" name="WordArt 95"/>
          <p:cNvSpPr>
            <a:spLocks noChangeArrowheads="1" noChangeShapeType="1" noTextEdit="1"/>
          </p:cNvSpPr>
          <p:nvPr/>
        </p:nvSpPr>
        <p:spPr bwMode="auto">
          <a:xfrm>
            <a:off x="4591050" y="2098675"/>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54" name="WordArt 96"/>
          <p:cNvSpPr>
            <a:spLocks noChangeArrowheads="1" noChangeShapeType="1" noTextEdit="1"/>
          </p:cNvSpPr>
          <p:nvPr/>
        </p:nvSpPr>
        <p:spPr bwMode="auto">
          <a:xfrm>
            <a:off x="4914900" y="2055813"/>
            <a:ext cx="244475" cy="30162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时</a:t>
            </a:r>
          </a:p>
        </p:txBody>
      </p:sp>
      <p:sp>
        <p:nvSpPr>
          <p:cNvPr id="1055" name="WordArt 97"/>
          <p:cNvSpPr>
            <a:spLocks noChangeArrowheads="1" noChangeShapeType="1" noTextEdit="1"/>
          </p:cNvSpPr>
          <p:nvPr/>
        </p:nvSpPr>
        <p:spPr bwMode="auto">
          <a:xfrm>
            <a:off x="5329238" y="2079625"/>
            <a:ext cx="407987" cy="282575"/>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1056" name="Freeform 98"/>
          <p:cNvSpPr>
            <a:spLocks/>
          </p:cNvSpPr>
          <p:nvPr/>
        </p:nvSpPr>
        <p:spPr bwMode="auto">
          <a:xfrm flipH="1">
            <a:off x="5830888" y="2166938"/>
            <a:ext cx="273050" cy="185737"/>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57" name="WordArt 99"/>
          <p:cNvSpPr>
            <a:spLocks noChangeArrowheads="1" noChangeShapeType="1" noTextEdit="1"/>
          </p:cNvSpPr>
          <p:nvPr/>
        </p:nvSpPr>
        <p:spPr bwMode="auto">
          <a:xfrm>
            <a:off x="6216650" y="210661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58" name="WordArt 100"/>
          <p:cNvSpPr>
            <a:spLocks noChangeArrowheads="1" noChangeShapeType="1" noTextEdit="1"/>
          </p:cNvSpPr>
          <p:nvPr/>
        </p:nvSpPr>
        <p:spPr bwMode="auto">
          <a:xfrm>
            <a:off x="6684963" y="2090738"/>
            <a:ext cx="1677987" cy="27781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对外做负功</a:t>
            </a:r>
          </a:p>
        </p:txBody>
      </p:sp>
      <p:sp>
        <p:nvSpPr>
          <p:cNvPr id="1059" name="WordArt 101"/>
          <p:cNvSpPr>
            <a:spLocks noChangeArrowheads="1" noChangeShapeType="1" noTextEdit="1"/>
          </p:cNvSpPr>
          <p:nvPr/>
        </p:nvSpPr>
        <p:spPr bwMode="auto">
          <a:xfrm>
            <a:off x="617538" y="1119188"/>
            <a:ext cx="814387" cy="28733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做功</a:t>
            </a:r>
          </a:p>
        </p:txBody>
      </p:sp>
      <p:sp>
        <p:nvSpPr>
          <p:cNvPr id="1060" name="WordArt 102"/>
          <p:cNvSpPr>
            <a:spLocks noChangeArrowheads="1" noChangeShapeType="1" noTextEdit="1"/>
          </p:cNvSpPr>
          <p:nvPr/>
        </p:nvSpPr>
        <p:spPr bwMode="auto">
          <a:xfrm>
            <a:off x="2519363" y="377825"/>
            <a:ext cx="4119562" cy="3683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99"/>
                  </a:solidFill>
                  <a:round/>
                  <a:headEnd/>
                  <a:tailEnd/>
                </a:ln>
                <a:solidFill>
                  <a:srgbClr val="000099"/>
                </a:solidFill>
                <a:latin typeface="华文中宋"/>
                <a:ea typeface="华文中宋"/>
              </a:rPr>
              <a:t>重 点 归 纳</a:t>
            </a:r>
          </a:p>
        </p:txBody>
      </p:sp>
      <p:sp>
        <p:nvSpPr>
          <p:cNvPr id="1061" name="Rectangle 104" descr="水滴"/>
          <p:cNvSpPr>
            <a:spLocks noChangeArrowheads="1"/>
          </p:cNvSpPr>
          <p:nvPr/>
        </p:nvSpPr>
        <p:spPr bwMode="auto">
          <a:xfrm>
            <a:off x="2081213" y="927100"/>
            <a:ext cx="5140325" cy="9366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1062" name="Group 42"/>
          <p:cNvGrpSpPr>
            <a:grpSpLocks/>
          </p:cNvGrpSpPr>
          <p:nvPr/>
        </p:nvGrpSpPr>
        <p:grpSpPr bwMode="auto">
          <a:xfrm>
            <a:off x="5418138" y="3168650"/>
            <a:ext cx="465137" cy="219075"/>
            <a:chOff x="3331" y="2393"/>
            <a:chExt cx="293" cy="138"/>
          </a:xfrm>
        </p:grpSpPr>
        <p:sp>
          <p:nvSpPr>
            <p:cNvPr id="1116" name="WordArt 43"/>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117" name="AutoShape 44"/>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1063" name="Group 45"/>
          <p:cNvGrpSpPr>
            <a:grpSpLocks/>
          </p:cNvGrpSpPr>
          <p:nvPr/>
        </p:nvGrpSpPr>
        <p:grpSpPr bwMode="auto">
          <a:xfrm>
            <a:off x="3762375" y="3175000"/>
            <a:ext cx="444500" cy="220663"/>
            <a:chOff x="4402" y="2386"/>
            <a:chExt cx="280" cy="139"/>
          </a:xfrm>
        </p:grpSpPr>
        <p:sp>
          <p:nvSpPr>
            <p:cNvPr id="1114" name="WordArt 46"/>
            <p:cNvSpPr>
              <a:spLocks noChangeArrowheads="1" noChangeShapeType="1" noTextEdit="1"/>
            </p:cNvSpPr>
            <p:nvPr/>
          </p:nvSpPr>
          <p:spPr bwMode="auto">
            <a:xfrm>
              <a:off x="4549" y="2386"/>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15" name="AutoShape 47"/>
            <p:cNvSpPr>
              <a:spLocks noChangeArrowheads="1"/>
            </p:cNvSpPr>
            <p:nvPr/>
          </p:nvSpPr>
          <p:spPr bwMode="auto">
            <a:xfrm>
              <a:off x="4402" y="2391"/>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1064" name="Freeform 48"/>
          <p:cNvSpPr>
            <a:spLocks/>
          </p:cNvSpPr>
          <p:nvPr/>
        </p:nvSpPr>
        <p:spPr bwMode="auto">
          <a:xfrm>
            <a:off x="4302125" y="3206750"/>
            <a:ext cx="273050" cy="185738"/>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65" name="WordArt 49"/>
          <p:cNvSpPr>
            <a:spLocks noChangeArrowheads="1" noChangeShapeType="1" noTextEdit="1"/>
          </p:cNvSpPr>
          <p:nvPr/>
        </p:nvSpPr>
        <p:spPr bwMode="auto">
          <a:xfrm>
            <a:off x="4675188" y="313531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66" name="WordArt 50"/>
          <p:cNvSpPr>
            <a:spLocks noChangeArrowheads="1" noChangeShapeType="1" noTextEdit="1"/>
          </p:cNvSpPr>
          <p:nvPr/>
        </p:nvSpPr>
        <p:spPr bwMode="auto">
          <a:xfrm>
            <a:off x="4967288" y="3146425"/>
            <a:ext cx="244475" cy="30162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时</a:t>
            </a:r>
          </a:p>
        </p:txBody>
      </p:sp>
      <p:sp>
        <p:nvSpPr>
          <p:cNvPr id="1067" name="Freeform 51"/>
          <p:cNvSpPr>
            <a:spLocks/>
          </p:cNvSpPr>
          <p:nvPr/>
        </p:nvSpPr>
        <p:spPr bwMode="auto">
          <a:xfrm>
            <a:off x="5962650" y="3201988"/>
            <a:ext cx="273050" cy="185737"/>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68" name="WordArt 52"/>
          <p:cNvSpPr>
            <a:spLocks noChangeArrowheads="1" noChangeShapeType="1" noTextEdit="1"/>
          </p:cNvSpPr>
          <p:nvPr/>
        </p:nvSpPr>
        <p:spPr bwMode="auto">
          <a:xfrm>
            <a:off x="6311900" y="316706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69" name="WordArt 53"/>
          <p:cNvSpPr>
            <a:spLocks noChangeArrowheads="1" noChangeShapeType="1" noTextEdit="1"/>
          </p:cNvSpPr>
          <p:nvPr/>
        </p:nvSpPr>
        <p:spPr bwMode="auto">
          <a:xfrm>
            <a:off x="6711950" y="3157538"/>
            <a:ext cx="1293813" cy="26511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内能增加</a:t>
            </a:r>
          </a:p>
        </p:txBody>
      </p:sp>
      <p:grpSp>
        <p:nvGrpSpPr>
          <p:cNvPr id="1070" name="Group 54"/>
          <p:cNvGrpSpPr>
            <a:grpSpLocks/>
          </p:cNvGrpSpPr>
          <p:nvPr/>
        </p:nvGrpSpPr>
        <p:grpSpPr bwMode="auto">
          <a:xfrm>
            <a:off x="5399088" y="3619500"/>
            <a:ext cx="465137" cy="219075"/>
            <a:chOff x="3331" y="2393"/>
            <a:chExt cx="293" cy="138"/>
          </a:xfrm>
        </p:grpSpPr>
        <p:sp>
          <p:nvSpPr>
            <p:cNvPr id="1112" name="WordArt 55"/>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113" name="AutoShape 56"/>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1071" name="Group 57"/>
          <p:cNvGrpSpPr>
            <a:grpSpLocks/>
          </p:cNvGrpSpPr>
          <p:nvPr/>
        </p:nvGrpSpPr>
        <p:grpSpPr bwMode="auto">
          <a:xfrm>
            <a:off x="3743325" y="3625850"/>
            <a:ext cx="444500" cy="220663"/>
            <a:chOff x="4402" y="2386"/>
            <a:chExt cx="280" cy="139"/>
          </a:xfrm>
        </p:grpSpPr>
        <p:sp>
          <p:nvSpPr>
            <p:cNvPr id="1110" name="WordArt 58"/>
            <p:cNvSpPr>
              <a:spLocks noChangeArrowheads="1" noChangeShapeType="1" noTextEdit="1"/>
            </p:cNvSpPr>
            <p:nvPr/>
          </p:nvSpPr>
          <p:spPr bwMode="auto">
            <a:xfrm>
              <a:off x="4549" y="2386"/>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11" name="AutoShape 59"/>
            <p:cNvSpPr>
              <a:spLocks noChangeArrowheads="1"/>
            </p:cNvSpPr>
            <p:nvPr/>
          </p:nvSpPr>
          <p:spPr bwMode="auto">
            <a:xfrm>
              <a:off x="4402" y="2391"/>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1072" name="Freeform 60"/>
          <p:cNvSpPr>
            <a:spLocks/>
          </p:cNvSpPr>
          <p:nvPr/>
        </p:nvSpPr>
        <p:spPr bwMode="auto">
          <a:xfrm flipH="1">
            <a:off x="4283075" y="3657600"/>
            <a:ext cx="273050" cy="185738"/>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73" name="WordArt 61"/>
          <p:cNvSpPr>
            <a:spLocks noChangeArrowheads="1" noChangeShapeType="1" noTextEdit="1"/>
          </p:cNvSpPr>
          <p:nvPr/>
        </p:nvSpPr>
        <p:spPr bwMode="auto">
          <a:xfrm>
            <a:off x="4656138" y="358616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74" name="WordArt 62"/>
          <p:cNvSpPr>
            <a:spLocks noChangeArrowheads="1" noChangeShapeType="1" noTextEdit="1"/>
          </p:cNvSpPr>
          <p:nvPr/>
        </p:nvSpPr>
        <p:spPr bwMode="auto">
          <a:xfrm>
            <a:off x="4948238" y="3597275"/>
            <a:ext cx="244475" cy="30162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时</a:t>
            </a:r>
          </a:p>
        </p:txBody>
      </p:sp>
      <p:sp>
        <p:nvSpPr>
          <p:cNvPr id="1075" name="Freeform 63"/>
          <p:cNvSpPr>
            <a:spLocks/>
          </p:cNvSpPr>
          <p:nvPr/>
        </p:nvSpPr>
        <p:spPr bwMode="auto">
          <a:xfrm flipH="1">
            <a:off x="5943600" y="3652838"/>
            <a:ext cx="273050" cy="185737"/>
          </a:xfrm>
          <a:custGeom>
            <a:avLst/>
            <a:gdLst>
              <a:gd name="T0" fmla="*/ 0 w 195"/>
              <a:gd name="T1" fmla="*/ 0 h 125"/>
              <a:gd name="T2" fmla="*/ 2147483647 w 195"/>
              <a:gd name="T3" fmla="*/ 2147483647 h 125"/>
              <a:gd name="T4" fmla="*/ 2147483647 w 195"/>
              <a:gd name="T5" fmla="*/ 2147483647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1076" name="WordArt 64"/>
          <p:cNvSpPr>
            <a:spLocks noChangeArrowheads="1" noChangeShapeType="1" noTextEdit="1"/>
          </p:cNvSpPr>
          <p:nvPr/>
        </p:nvSpPr>
        <p:spPr bwMode="auto">
          <a:xfrm>
            <a:off x="6292850" y="3617913"/>
            <a:ext cx="180975" cy="273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077" name="WordArt 65"/>
          <p:cNvSpPr>
            <a:spLocks noChangeArrowheads="1" noChangeShapeType="1" noTextEdit="1"/>
          </p:cNvSpPr>
          <p:nvPr/>
        </p:nvSpPr>
        <p:spPr bwMode="auto">
          <a:xfrm>
            <a:off x="6692900" y="3608388"/>
            <a:ext cx="1293813" cy="26511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内能减小</a:t>
            </a:r>
          </a:p>
        </p:txBody>
      </p:sp>
      <p:sp>
        <p:nvSpPr>
          <p:cNvPr id="1078" name="WordArt 66"/>
          <p:cNvSpPr>
            <a:spLocks noChangeArrowheads="1" noChangeShapeType="1" noTextEdit="1"/>
          </p:cNvSpPr>
          <p:nvPr/>
        </p:nvSpPr>
        <p:spPr bwMode="auto">
          <a:xfrm>
            <a:off x="668338" y="2557463"/>
            <a:ext cx="1431925" cy="31273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内能变化</a:t>
            </a:r>
          </a:p>
        </p:txBody>
      </p:sp>
      <p:sp>
        <p:nvSpPr>
          <p:cNvPr id="1079" name="Rectangle 110"/>
          <p:cNvSpPr>
            <a:spLocks noChangeArrowheads="1"/>
          </p:cNvSpPr>
          <p:nvPr/>
        </p:nvSpPr>
        <p:spPr bwMode="auto">
          <a:xfrm>
            <a:off x="701675" y="3043238"/>
            <a:ext cx="2679700" cy="863600"/>
          </a:xfrm>
          <a:prstGeom prst="rect">
            <a:avLst/>
          </a:prstGeom>
          <a:noFill/>
          <a:ln w="28575">
            <a:solidFill>
              <a:srgbClr val="FF9900"/>
            </a:solidFill>
            <a:miter lim="800000"/>
            <a:headEnd/>
            <a:tailEnd/>
          </a:ln>
        </p:spPr>
        <p:txBody>
          <a:bodyPr wrap="none" anchor="ctr"/>
          <a:lstStyle/>
          <a:p>
            <a:endParaRPr lang="zh-CN" altLang="en-US"/>
          </a:p>
        </p:txBody>
      </p:sp>
      <p:sp>
        <p:nvSpPr>
          <p:cNvPr id="1080" name="Rectangle 111"/>
          <p:cNvSpPr>
            <a:spLocks noChangeArrowheads="1"/>
          </p:cNvSpPr>
          <p:nvPr/>
        </p:nvSpPr>
        <p:spPr bwMode="auto">
          <a:xfrm>
            <a:off x="3471863" y="5324475"/>
            <a:ext cx="2679700" cy="730250"/>
          </a:xfrm>
          <a:prstGeom prst="rect">
            <a:avLst/>
          </a:prstGeom>
          <a:noFill/>
          <a:ln w="28575">
            <a:solidFill>
              <a:srgbClr val="FF9900"/>
            </a:solidFill>
            <a:miter lim="800000"/>
            <a:headEnd/>
            <a:tailEnd/>
          </a:ln>
        </p:spPr>
        <p:txBody>
          <a:bodyPr wrap="none" anchor="ctr"/>
          <a:lstStyle/>
          <a:p>
            <a:endParaRPr lang="zh-CN" altLang="en-US"/>
          </a:p>
        </p:txBody>
      </p:sp>
      <p:sp>
        <p:nvSpPr>
          <p:cNvPr id="1081" name="WordArt 116"/>
          <p:cNvSpPr>
            <a:spLocks noChangeArrowheads="1" noChangeShapeType="1" noTextEdit="1"/>
          </p:cNvSpPr>
          <p:nvPr/>
        </p:nvSpPr>
        <p:spPr bwMode="auto">
          <a:xfrm>
            <a:off x="704850" y="4244975"/>
            <a:ext cx="876300" cy="266700"/>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热量</a:t>
            </a:r>
          </a:p>
        </p:txBody>
      </p:sp>
      <p:grpSp>
        <p:nvGrpSpPr>
          <p:cNvPr id="1082" name="Group 156"/>
          <p:cNvGrpSpPr>
            <a:grpSpLocks/>
          </p:cNvGrpSpPr>
          <p:nvPr/>
        </p:nvGrpSpPr>
        <p:grpSpPr bwMode="auto">
          <a:xfrm>
            <a:off x="1987550" y="4389438"/>
            <a:ext cx="2233613" cy="547687"/>
            <a:chOff x="1252" y="2765"/>
            <a:chExt cx="1407" cy="345"/>
          </a:xfrm>
        </p:grpSpPr>
        <p:sp>
          <p:nvSpPr>
            <p:cNvPr id="1100" name="WordArt 130"/>
            <p:cNvSpPr>
              <a:spLocks noChangeArrowheads="1" noChangeShapeType="1" noTextEdit="1"/>
            </p:cNvSpPr>
            <p:nvPr/>
          </p:nvSpPr>
          <p:spPr bwMode="auto">
            <a:xfrm>
              <a:off x="1252" y="2859"/>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1101" name="WordArt 137"/>
            <p:cNvSpPr>
              <a:spLocks noChangeArrowheads="1" noChangeShapeType="1" noTextEdit="1"/>
            </p:cNvSpPr>
            <p:nvPr/>
          </p:nvSpPr>
          <p:spPr bwMode="auto">
            <a:xfrm>
              <a:off x="1531" y="2926"/>
              <a:ext cx="188" cy="65"/>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nvGrpSpPr>
            <p:cNvPr id="1102" name="Group 149"/>
            <p:cNvGrpSpPr>
              <a:grpSpLocks/>
            </p:cNvGrpSpPr>
            <p:nvPr/>
          </p:nvGrpSpPr>
          <p:grpSpPr bwMode="auto">
            <a:xfrm>
              <a:off x="1807" y="2765"/>
              <a:ext cx="203" cy="345"/>
              <a:chOff x="1807" y="2765"/>
              <a:chExt cx="239" cy="381"/>
            </a:xfrm>
          </p:grpSpPr>
          <p:sp>
            <p:nvSpPr>
              <p:cNvPr id="1107" name="Line 138"/>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1108" name="WordArt 139"/>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109" name="WordArt 140"/>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1103" name="WordArt 141"/>
            <p:cNvSpPr>
              <a:spLocks noChangeArrowheads="1" noChangeShapeType="1" noTextEdit="1"/>
            </p:cNvSpPr>
            <p:nvPr/>
          </p:nvSpPr>
          <p:spPr bwMode="auto">
            <a:xfrm>
              <a:off x="2097" y="2826"/>
              <a:ext cx="166"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1104" name="Group 142"/>
            <p:cNvGrpSpPr>
              <a:grpSpLocks/>
            </p:cNvGrpSpPr>
            <p:nvPr/>
          </p:nvGrpSpPr>
          <p:grpSpPr bwMode="auto">
            <a:xfrm>
              <a:off x="2319" y="2839"/>
              <a:ext cx="340" cy="166"/>
              <a:chOff x="2604" y="2635"/>
              <a:chExt cx="375" cy="197"/>
            </a:xfrm>
          </p:grpSpPr>
          <p:sp>
            <p:nvSpPr>
              <p:cNvPr id="1105" name="WordArt 143"/>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06" name="AutoShape 144"/>
              <p:cNvSpPr>
                <a:spLocks noChangeArrowheads="1"/>
              </p:cNvSpPr>
              <p:nvPr/>
            </p:nvSpPr>
            <p:spPr bwMode="auto">
              <a:xfrm>
                <a:off x="2604" y="2652"/>
                <a:ext cx="114" cy="180"/>
              </a:xfrm>
              <a:prstGeom prst="triangle">
                <a:avLst>
                  <a:gd name="adj" fmla="val 76088"/>
                </a:avLst>
              </a:prstGeom>
              <a:solidFill>
                <a:schemeClr val="bg1"/>
              </a:solidFill>
              <a:ln w="38100">
                <a:solidFill>
                  <a:schemeClr val="tx1"/>
                </a:solidFill>
                <a:miter lim="800000"/>
                <a:headEnd/>
                <a:tailEnd/>
              </a:ln>
            </p:spPr>
            <p:txBody>
              <a:bodyPr wrap="none" anchor="ctr"/>
              <a:lstStyle/>
              <a:p>
                <a:endParaRPr lang="zh-CN" altLang="en-US"/>
              </a:p>
            </p:txBody>
          </p:sp>
        </p:grpSp>
      </p:grpSp>
      <p:grpSp>
        <p:nvGrpSpPr>
          <p:cNvPr id="1083" name="Group 155"/>
          <p:cNvGrpSpPr>
            <a:grpSpLocks/>
          </p:cNvGrpSpPr>
          <p:nvPr/>
        </p:nvGrpSpPr>
        <p:grpSpPr bwMode="auto">
          <a:xfrm>
            <a:off x="992188" y="3167063"/>
            <a:ext cx="2278062" cy="557212"/>
            <a:chOff x="625" y="1995"/>
            <a:chExt cx="1435" cy="351"/>
          </a:xfrm>
        </p:grpSpPr>
        <p:sp>
          <p:nvSpPr>
            <p:cNvPr id="1085" name="WordArt 29"/>
            <p:cNvSpPr>
              <a:spLocks noChangeArrowheads="1" noChangeShapeType="1" noTextEdit="1"/>
            </p:cNvSpPr>
            <p:nvPr/>
          </p:nvSpPr>
          <p:spPr bwMode="auto">
            <a:xfrm>
              <a:off x="765" y="2102"/>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1086" name="Group 30"/>
            <p:cNvGrpSpPr>
              <a:grpSpLocks/>
            </p:cNvGrpSpPr>
            <p:nvPr/>
          </p:nvGrpSpPr>
          <p:grpSpPr bwMode="auto">
            <a:xfrm rot="5400000">
              <a:off x="991" y="2110"/>
              <a:ext cx="56" cy="112"/>
              <a:chOff x="2928" y="3216"/>
              <a:chExt cx="48" cy="240"/>
            </a:xfrm>
          </p:grpSpPr>
          <p:sp>
            <p:nvSpPr>
              <p:cNvPr id="1098" name="Line 3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1099" name="Line 3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1087" name="WordArt 33"/>
            <p:cNvSpPr>
              <a:spLocks noChangeArrowheads="1" noChangeShapeType="1" noTextEdit="1"/>
            </p:cNvSpPr>
            <p:nvPr/>
          </p:nvSpPr>
          <p:spPr bwMode="auto">
            <a:xfrm>
              <a:off x="1927" y="2095"/>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088" name="Line 35"/>
            <p:cNvSpPr>
              <a:spLocks noChangeShapeType="1"/>
            </p:cNvSpPr>
            <p:nvPr/>
          </p:nvSpPr>
          <p:spPr bwMode="auto">
            <a:xfrm>
              <a:off x="1108" y="2173"/>
              <a:ext cx="213" cy="0"/>
            </a:xfrm>
            <a:prstGeom prst="line">
              <a:avLst/>
            </a:prstGeom>
            <a:noFill/>
            <a:ln w="38100">
              <a:solidFill>
                <a:schemeClr val="tx1"/>
              </a:solidFill>
              <a:round/>
              <a:headEnd/>
              <a:tailEnd/>
            </a:ln>
          </p:spPr>
          <p:txBody>
            <a:bodyPr/>
            <a:lstStyle/>
            <a:p>
              <a:endParaRPr lang="zh-CN" altLang="en-US"/>
            </a:p>
          </p:txBody>
        </p:sp>
        <p:sp>
          <p:nvSpPr>
            <p:cNvPr id="1089" name="WordArt 36"/>
            <p:cNvSpPr>
              <a:spLocks noChangeArrowheads="1" noChangeShapeType="1" noTextEdit="1"/>
            </p:cNvSpPr>
            <p:nvPr/>
          </p:nvSpPr>
          <p:spPr bwMode="auto">
            <a:xfrm>
              <a:off x="1160" y="2223"/>
              <a:ext cx="93"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090" name="WordArt 37"/>
            <p:cNvSpPr>
              <a:spLocks noChangeArrowheads="1" noChangeShapeType="1" noTextEdit="1"/>
            </p:cNvSpPr>
            <p:nvPr/>
          </p:nvSpPr>
          <p:spPr bwMode="auto">
            <a:xfrm>
              <a:off x="1193" y="1995"/>
              <a:ext cx="71"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1091" name="WordArt 38"/>
            <p:cNvSpPr>
              <a:spLocks noChangeArrowheads="1" noChangeShapeType="1" noTextEdit="1"/>
            </p:cNvSpPr>
            <p:nvPr/>
          </p:nvSpPr>
          <p:spPr bwMode="auto">
            <a:xfrm>
              <a:off x="1578" y="2114"/>
              <a:ext cx="192" cy="12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1092" name="AutoShape 40"/>
            <p:cNvSpPr>
              <a:spLocks noChangeArrowheads="1"/>
            </p:cNvSpPr>
            <p:nvPr/>
          </p:nvSpPr>
          <p:spPr bwMode="auto">
            <a:xfrm>
              <a:off x="625" y="2104"/>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093" name="AutoShape 41"/>
            <p:cNvSpPr>
              <a:spLocks noChangeArrowheads="1"/>
            </p:cNvSpPr>
            <p:nvPr/>
          </p:nvSpPr>
          <p:spPr bwMode="auto">
            <a:xfrm>
              <a:off x="1780" y="2100"/>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nvGrpSpPr>
            <p:cNvPr id="1094" name="Group 150"/>
            <p:cNvGrpSpPr>
              <a:grpSpLocks/>
            </p:cNvGrpSpPr>
            <p:nvPr/>
          </p:nvGrpSpPr>
          <p:grpSpPr bwMode="auto">
            <a:xfrm>
              <a:off x="1355" y="2001"/>
              <a:ext cx="215" cy="345"/>
              <a:chOff x="1807" y="2765"/>
              <a:chExt cx="239" cy="381"/>
            </a:xfrm>
          </p:grpSpPr>
          <p:sp>
            <p:nvSpPr>
              <p:cNvPr id="1095" name="Line 151"/>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1096" name="WordArt 152"/>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097" name="WordArt 153"/>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sp>
        <p:nvSpPr>
          <p:cNvPr id="1084" name="Text Box 8"/>
          <p:cNvSpPr txBox="1">
            <a:spLocks noChangeArrowheads="1"/>
          </p:cNvSpPr>
          <p:nvPr/>
        </p:nvSpPr>
        <p:spPr bwMode="auto">
          <a:xfrm>
            <a:off x="2039324" y="2471738"/>
            <a:ext cx="2041525" cy="461962"/>
          </a:xfrm>
          <a:prstGeom prst="rect">
            <a:avLst/>
          </a:prstGeom>
          <a:noFill/>
          <a:ln w="9525">
            <a:noFill/>
            <a:miter lim="800000"/>
            <a:headEnd/>
            <a:tailEnd/>
          </a:ln>
        </p:spPr>
        <p:txBody>
          <a:bodyPr wrap="none">
            <a:spAutoFit/>
          </a:bodyPr>
          <a:lstStyle/>
          <a:p>
            <a:r>
              <a:rPr lang="zh-CN" altLang="en-US" sz="2400" b="1" dirty="0">
                <a:solidFill>
                  <a:srgbClr val="000000"/>
                </a:solidFill>
                <a:latin typeface="楷体_GB2312" pitchFamily="49" charset="-122"/>
                <a:ea typeface="楷体_GB2312" pitchFamily="49" charset="-122"/>
              </a:rPr>
              <a:t>（理想气体）</a:t>
            </a:r>
            <a:endParaRPr lang="zh-CN" altLang="en-US" sz="2400" dirty="0">
              <a:solidFill>
                <a:srgbClr val="FF3300"/>
              </a:solidFill>
            </a:endParaRPr>
          </a:p>
        </p:txBody>
      </p:sp>
      <p:graphicFrame>
        <p:nvGraphicFramePr>
          <p:cNvPr id="1026" name="Object 7"/>
          <p:cNvGraphicFramePr>
            <a:graphicFrameLocks noChangeAspect="1"/>
          </p:cNvGraphicFramePr>
          <p:nvPr/>
        </p:nvGraphicFramePr>
        <p:xfrm>
          <a:off x="3509963" y="6105525"/>
          <a:ext cx="2166937" cy="515938"/>
        </p:xfrm>
        <a:graphic>
          <a:graphicData uri="http://schemas.openxmlformats.org/presentationml/2006/ole">
            <mc:AlternateContent xmlns:mc="http://schemas.openxmlformats.org/markup-compatibility/2006">
              <mc:Choice xmlns:v="urn:schemas-microsoft-com:vml" Requires="v">
                <p:oleObj spid="_x0000_s1080" name="Equation" r:id="rId5" imgW="901440" imgH="203040" progId="Equation.DSMT4">
                  <p:embed/>
                </p:oleObj>
              </mc:Choice>
              <mc:Fallback>
                <p:oleObj name="Equation" r:id="rId5" imgW="90144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3" y="6105525"/>
                        <a:ext cx="2166937" cy="5159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 name="矩形 120"/>
          <p:cNvSpPr/>
          <p:nvPr/>
        </p:nvSpPr>
        <p:spPr>
          <a:xfrm>
            <a:off x="4522303" y="4437678"/>
            <a:ext cx="3727175" cy="400110"/>
          </a:xfrm>
          <a:prstGeom prst="rect">
            <a:avLst/>
          </a:prstGeom>
        </p:spPr>
        <p:txBody>
          <a:bodyPr wrap="square">
            <a:spAutoFit/>
          </a:bodyPr>
          <a:lstStyle/>
          <a:p>
            <a:r>
              <a:rPr lang="zh-CN" altLang="en-US" sz="2000" b="1" dirty="0" smtClean="0">
                <a:solidFill>
                  <a:srgbClr val="FF0000"/>
                </a:solidFill>
              </a:rPr>
              <a:t>注：等温过程不用该公式计算</a:t>
            </a:r>
            <a:endParaRPr lang="zh-CN" altLang="en-US" sz="2000" b="1" dirty="0">
              <a:solidFill>
                <a:srgbClr val="FF0000"/>
              </a:solidFill>
            </a:endParaRPr>
          </a:p>
        </p:txBody>
      </p:sp>
      <p:sp>
        <p:nvSpPr>
          <p:cNvPr id="122" name="矩形 121"/>
          <p:cNvSpPr/>
          <p:nvPr/>
        </p:nvSpPr>
        <p:spPr>
          <a:xfrm>
            <a:off x="1802295" y="1111381"/>
            <a:ext cx="4480714" cy="369332"/>
          </a:xfrm>
          <a:prstGeom prst="rect">
            <a:avLst/>
          </a:prstGeom>
        </p:spPr>
        <p:txBody>
          <a:bodyPr wrap="none">
            <a:spAutoFit/>
          </a:bodyPr>
          <a:lstStyle/>
          <a:p>
            <a:r>
              <a:rPr lang="zh-CN" altLang="en-US" dirty="0" smtClean="0"/>
              <a:t>注：</a:t>
            </a:r>
            <a:r>
              <a:rPr lang="en-US" altLang="zh-CN" dirty="0" smtClean="0"/>
              <a:t>p-v</a:t>
            </a:r>
            <a:r>
              <a:rPr lang="zh-CN" altLang="en-US" dirty="0" smtClean="0"/>
              <a:t>图中曲线下的面积        功是过程量</a:t>
            </a:r>
            <a:endParaRPr lang="zh-CN" altLang="en-US" dirty="0"/>
          </a:p>
        </p:txBody>
      </p:sp>
      <p:sp>
        <p:nvSpPr>
          <p:cNvPr id="123" name="矩形 122"/>
          <p:cNvSpPr/>
          <p:nvPr/>
        </p:nvSpPr>
        <p:spPr>
          <a:xfrm>
            <a:off x="4837043" y="2545928"/>
            <a:ext cx="3416320" cy="369332"/>
          </a:xfrm>
          <a:prstGeom prst="rect">
            <a:avLst/>
          </a:prstGeom>
        </p:spPr>
        <p:txBody>
          <a:bodyPr wrap="none">
            <a:spAutoFit/>
          </a:bodyPr>
          <a:lstStyle/>
          <a:p>
            <a:r>
              <a:rPr lang="zh-CN" altLang="en-US" dirty="0" smtClean="0"/>
              <a:t>内能是温度的单值函数，状态量</a:t>
            </a:r>
            <a:endParaRPr lang="zh-CN" altLang="en-US" dirty="0"/>
          </a:p>
        </p:txBody>
      </p:sp>
    </p:spTree>
  </p:cSld>
  <p:clrMapOvr>
    <a:masterClrMapping/>
  </p:clrMapOvr>
  <p:transition spd="slow">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21"/>
          <p:cNvSpPr>
            <a:spLocks noGrp="1" noChangeArrowheads="1"/>
          </p:cNvSpPr>
          <p:nvPr>
            <p:ph type="title" idx="4294967295"/>
          </p:nvPr>
        </p:nvSpPr>
        <p:spPr>
          <a:xfrm>
            <a:off x="492125" y="0"/>
            <a:ext cx="8229600" cy="158750"/>
          </a:xfrm>
        </p:spPr>
        <p:txBody>
          <a:bodyPr/>
          <a:lstStyle/>
          <a:p>
            <a:pPr eaLnBrk="1" hangingPunct="1"/>
            <a:r>
              <a:rPr lang="zh-CN" altLang="en-US" sz="700" smtClean="0">
                <a:solidFill>
                  <a:schemeClr val="bg1"/>
                </a:solidFill>
              </a:rPr>
              <a:t>例</a:t>
            </a:r>
          </a:p>
        </p:txBody>
      </p:sp>
      <p:sp>
        <p:nvSpPr>
          <p:cNvPr id="21507" name="Rectangle 21" descr="水滴"/>
          <p:cNvSpPr>
            <a:spLocks noChangeArrowheads="1"/>
          </p:cNvSpPr>
          <p:nvPr/>
        </p:nvSpPr>
        <p:spPr bwMode="auto">
          <a:xfrm>
            <a:off x="0" y="0"/>
            <a:ext cx="9144000" cy="1508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1508" name="Rectangle 26" descr="水滴"/>
          <p:cNvSpPr>
            <a:spLocks noChangeArrowheads="1"/>
          </p:cNvSpPr>
          <p:nvPr/>
        </p:nvSpPr>
        <p:spPr bwMode="auto">
          <a:xfrm>
            <a:off x="0" y="6745288"/>
            <a:ext cx="9144000" cy="1127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222"/>
          <p:cNvGrpSpPr>
            <a:grpSpLocks/>
          </p:cNvGrpSpPr>
          <p:nvPr/>
        </p:nvGrpSpPr>
        <p:grpSpPr bwMode="auto">
          <a:xfrm>
            <a:off x="261938" y="0"/>
            <a:ext cx="4281487" cy="5446713"/>
            <a:chOff x="165" y="0"/>
            <a:chExt cx="2697" cy="3431"/>
          </a:xfrm>
        </p:grpSpPr>
        <p:sp>
          <p:nvSpPr>
            <p:cNvPr id="21658" name="WordArt 20"/>
            <p:cNvSpPr>
              <a:spLocks noChangeArrowheads="1" noChangeShapeType="1" noTextEdit="1"/>
            </p:cNvSpPr>
            <p:nvPr/>
          </p:nvSpPr>
          <p:spPr bwMode="auto">
            <a:xfrm>
              <a:off x="707" y="371"/>
              <a:ext cx="1814" cy="211"/>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33CC"/>
                    </a:solidFill>
                    <a:round/>
                    <a:headEnd/>
                    <a:tailEnd/>
                  </a:ln>
                  <a:solidFill>
                    <a:srgbClr val="0033CC"/>
                  </a:solidFill>
                  <a:latin typeface="宋体"/>
                  <a:ea typeface="宋体"/>
                </a:rPr>
                <a:t>判断下述循环过程中，</a:t>
              </a:r>
            </a:p>
          </p:txBody>
        </p:sp>
        <p:grpSp>
          <p:nvGrpSpPr>
            <p:cNvPr id="21659" name="Group 23"/>
            <p:cNvGrpSpPr>
              <a:grpSpLocks/>
            </p:cNvGrpSpPr>
            <p:nvPr/>
          </p:nvGrpSpPr>
          <p:grpSpPr bwMode="auto">
            <a:xfrm>
              <a:off x="165" y="321"/>
              <a:ext cx="443" cy="259"/>
              <a:chOff x="127" y="728"/>
              <a:chExt cx="437" cy="256"/>
            </a:xfrm>
          </p:grpSpPr>
          <p:sp>
            <p:nvSpPr>
              <p:cNvPr id="21680" name="Oval 24"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21681" name="WordArt 25"/>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1660" name="WordArt 27"/>
            <p:cNvSpPr>
              <a:spLocks noChangeArrowheads="1" noChangeShapeType="1" noTextEdit="1"/>
            </p:cNvSpPr>
            <p:nvPr/>
          </p:nvSpPr>
          <p:spPr bwMode="auto">
            <a:xfrm>
              <a:off x="608" y="788"/>
              <a:ext cx="1814" cy="211"/>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33CC"/>
                    </a:solidFill>
                    <a:round/>
                    <a:headEnd/>
                    <a:tailEnd/>
                  </a:ln>
                  <a:solidFill>
                    <a:srgbClr val="0033CC"/>
                  </a:solidFill>
                  <a:latin typeface="宋体"/>
                  <a:ea typeface="宋体"/>
                </a:rPr>
                <a:t>哪个过程为吸热过程？</a:t>
              </a:r>
            </a:p>
          </p:txBody>
        </p:sp>
        <p:sp>
          <p:nvSpPr>
            <p:cNvPr id="21661" name="Rectangle 29" descr="水滴"/>
            <p:cNvSpPr>
              <a:spLocks noChangeArrowheads="1"/>
            </p:cNvSpPr>
            <p:nvPr/>
          </p:nvSpPr>
          <p:spPr bwMode="auto">
            <a:xfrm>
              <a:off x="2783" y="0"/>
              <a:ext cx="79" cy="3431"/>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1662" name="Group 217"/>
            <p:cNvGrpSpPr>
              <a:grpSpLocks/>
            </p:cNvGrpSpPr>
            <p:nvPr/>
          </p:nvGrpSpPr>
          <p:grpSpPr bwMode="auto">
            <a:xfrm>
              <a:off x="298" y="1229"/>
              <a:ext cx="2294" cy="1947"/>
              <a:chOff x="298" y="1229"/>
              <a:chExt cx="2294" cy="1846"/>
            </a:xfrm>
          </p:grpSpPr>
          <p:sp>
            <p:nvSpPr>
              <p:cNvPr id="21663" name="Line 4"/>
              <p:cNvSpPr>
                <a:spLocks noChangeShapeType="1"/>
              </p:cNvSpPr>
              <p:nvPr/>
            </p:nvSpPr>
            <p:spPr bwMode="auto">
              <a:xfrm>
                <a:off x="532" y="2891"/>
                <a:ext cx="1826" cy="0"/>
              </a:xfrm>
              <a:prstGeom prst="line">
                <a:avLst/>
              </a:prstGeom>
              <a:noFill/>
              <a:ln w="28575">
                <a:solidFill>
                  <a:schemeClr val="tx1"/>
                </a:solidFill>
                <a:round/>
                <a:headEnd/>
                <a:tailEnd type="none" w="lg" len="lg"/>
              </a:ln>
            </p:spPr>
            <p:txBody>
              <a:bodyPr/>
              <a:lstStyle/>
              <a:p>
                <a:endParaRPr lang="zh-CN" altLang="en-US"/>
              </a:p>
            </p:txBody>
          </p:sp>
          <p:sp>
            <p:nvSpPr>
              <p:cNvPr id="21664" name="Line 5"/>
              <p:cNvSpPr>
                <a:spLocks noChangeShapeType="1"/>
              </p:cNvSpPr>
              <p:nvPr/>
            </p:nvSpPr>
            <p:spPr bwMode="auto">
              <a:xfrm flipV="1">
                <a:off x="532" y="1319"/>
                <a:ext cx="0" cy="1571"/>
              </a:xfrm>
              <a:prstGeom prst="line">
                <a:avLst/>
              </a:prstGeom>
              <a:noFill/>
              <a:ln w="28575">
                <a:solidFill>
                  <a:schemeClr val="tx1"/>
                </a:solidFill>
                <a:round/>
                <a:headEnd/>
                <a:tailEnd type="none" w="lg" len="lg"/>
              </a:ln>
            </p:spPr>
            <p:txBody>
              <a:bodyPr/>
              <a:lstStyle/>
              <a:p>
                <a:endParaRPr lang="zh-CN" altLang="en-US"/>
              </a:p>
            </p:txBody>
          </p:sp>
          <p:sp>
            <p:nvSpPr>
              <p:cNvPr id="21665" name="WordArt 6"/>
              <p:cNvSpPr>
                <a:spLocks noChangeArrowheads="1" noChangeShapeType="1" noTextEdit="1"/>
              </p:cNvSpPr>
              <p:nvPr/>
            </p:nvSpPr>
            <p:spPr bwMode="auto">
              <a:xfrm>
                <a:off x="2431" y="2819"/>
                <a:ext cx="161"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1666" name="WordArt 7"/>
              <p:cNvSpPr>
                <a:spLocks noChangeArrowheads="1" noChangeShapeType="1" noTextEdit="1"/>
              </p:cNvSpPr>
              <p:nvPr/>
            </p:nvSpPr>
            <p:spPr bwMode="auto">
              <a:xfrm>
                <a:off x="298" y="1271"/>
                <a:ext cx="160" cy="17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21667" name="AutoShape 8"/>
              <p:cNvSpPr>
                <a:spLocks noChangeArrowheads="1"/>
              </p:cNvSpPr>
              <p:nvPr/>
            </p:nvSpPr>
            <p:spPr bwMode="auto">
              <a:xfrm>
                <a:off x="506" y="1229"/>
                <a:ext cx="56" cy="181"/>
              </a:xfrm>
              <a:prstGeom prst="triangle">
                <a:avLst>
                  <a:gd name="adj" fmla="val 50000"/>
                </a:avLst>
              </a:prstGeom>
              <a:solidFill>
                <a:schemeClr val="tx1"/>
              </a:solidFill>
              <a:ln w="9525">
                <a:noFill/>
                <a:miter lim="800000"/>
                <a:headEnd/>
                <a:tailEnd/>
              </a:ln>
            </p:spPr>
            <p:txBody>
              <a:bodyPr wrap="none" anchor="ctr"/>
              <a:lstStyle/>
              <a:p>
                <a:endParaRPr lang="zh-CN" altLang="en-US"/>
              </a:p>
            </p:txBody>
          </p:sp>
          <p:sp>
            <p:nvSpPr>
              <p:cNvPr id="21668" name="AutoShape 9"/>
              <p:cNvSpPr>
                <a:spLocks noChangeArrowheads="1"/>
              </p:cNvSpPr>
              <p:nvPr/>
            </p:nvSpPr>
            <p:spPr bwMode="auto">
              <a:xfrm rot="5400000" flipH="1">
                <a:off x="2290" y="2819"/>
                <a:ext cx="73" cy="137"/>
              </a:xfrm>
              <a:prstGeom prst="triangle">
                <a:avLst>
                  <a:gd name="adj" fmla="val 50000"/>
                </a:avLst>
              </a:prstGeom>
              <a:solidFill>
                <a:schemeClr val="tx1"/>
              </a:solidFill>
              <a:ln w="9525">
                <a:noFill/>
                <a:miter lim="800000"/>
                <a:headEnd/>
                <a:tailEnd/>
              </a:ln>
            </p:spPr>
            <p:txBody>
              <a:bodyPr wrap="none" anchor="ctr"/>
              <a:lstStyle/>
              <a:p>
                <a:endParaRPr lang="zh-CN" altLang="en-US"/>
              </a:p>
            </p:txBody>
          </p:sp>
          <p:sp>
            <p:nvSpPr>
              <p:cNvPr id="21669" name="Line 10"/>
              <p:cNvSpPr>
                <a:spLocks noChangeShapeType="1"/>
              </p:cNvSpPr>
              <p:nvPr/>
            </p:nvSpPr>
            <p:spPr bwMode="auto">
              <a:xfrm flipV="1">
                <a:off x="528" y="1481"/>
                <a:ext cx="1575" cy="1407"/>
              </a:xfrm>
              <a:prstGeom prst="line">
                <a:avLst/>
              </a:prstGeom>
              <a:noFill/>
              <a:ln w="9525">
                <a:solidFill>
                  <a:schemeClr val="tx1"/>
                </a:solidFill>
                <a:prstDash val="dash"/>
                <a:round/>
                <a:headEnd/>
                <a:tailEnd/>
              </a:ln>
            </p:spPr>
            <p:txBody>
              <a:bodyPr/>
              <a:lstStyle/>
              <a:p>
                <a:endParaRPr lang="zh-CN" altLang="en-US"/>
              </a:p>
            </p:txBody>
          </p:sp>
          <p:sp>
            <p:nvSpPr>
              <p:cNvPr id="21670" name="Line 11"/>
              <p:cNvSpPr>
                <a:spLocks noChangeShapeType="1"/>
              </p:cNvSpPr>
              <p:nvPr/>
            </p:nvSpPr>
            <p:spPr bwMode="auto">
              <a:xfrm flipV="1">
                <a:off x="997" y="1533"/>
                <a:ext cx="1050" cy="949"/>
              </a:xfrm>
              <a:prstGeom prst="line">
                <a:avLst/>
              </a:prstGeom>
              <a:noFill/>
              <a:ln w="38100">
                <a:solidFill>
                  <a:srgbClr val="CC0000"/>
                </a:solidFill>
                <a:round/>
                <a:headEnd/>
                <a:tailEnd/>
              </a:ln>
            </p:spPr>
            <p:txBody>
              <a:bodyPr/>
              <a:lstStyle/>
              <a:p>
                <a:endParaRPr lang="zh-CN" altLang="en-US"/>
              </a:p>
            </p:txBody>
          </p:sp>
          <p:sp>
            <p:nvSpPr>
              <p:cNvPr id="21671" name="Line 12"/>
              <p:cNvSpPr>
                <a:spLocks noChangeShapeType="1"/>
              </p:cNvSpPr>
              <p:nvPr/>
            </p:nvSpPr>
            <p:spPr bwMode="auto">
              <a:xfrm flipH="1">
                <a:off x="996" y="1541"/>
                <a:ext cx="1050" cy="0"/>
              </a:xfrm>
              <a:prstGeom prst="line">
                <a:avLst/>
              </a:prstGeom>
              <a:noFill/>
              <a:ln w="38100">
                <a:solidFill>
                  <a:srgbClr val="CC0000"/>
                </a:solidFill>
                <a:round/>
                <a:headEnd/>
                <a:tailEnd/>
              </a:ln>
            </p:spPr>
            <p:txBody>
              <a:bodyPr/>
              <a:lstStyle/>
              <a:p>
                <a:endParaRPr lang="zh-CN" altLang="en-US"/>
              </a:p>
            </p:txBody>
          </p:sp>
          <p:sp>
            <p:nvSpPr>
              <p:cNvPr id="21672" name="Line 13"/>
              <p:cNvSpPr>
                <a:spLocks noChangeShapeType="1"/>
              </p:cNvSpPr>
              <p:nvPr/>
            </p:nvSpPr>
            <p:spPr bwMode="auto">
              <a:xfrm>
                <a:off x="1001" y="1541"/>
                <a:ext cx="0" cy="933"/>
              </a:xfrm>
              <a:prstGeom prst="line">
                <a:avLst/>
              </a:prstGeom>
              <a:noFill/>
              <a:ln w="38100">
                <a:solidFill>
                  <a:srgbClr val="CC0000"/>
                </a:solidFill>
                <a:round/>
                <a:headEnd/>
                <a:tailEnd/>
              </a:ln>
            </p:spPr>
            <p:txBody>
              <a:bodyPr/>
              <a:lstStyle/>
              <a:p>
                <a:endParaRPr lang="zh-CN" altLang="en-US"/>
              </a:p>
            </p:txBody>
          </p:sp>
          <p:sp>
            <p:nvSpPr>
              <p:cNvPr id="21673" name="WordArt 14"/>
              <p:cNvSpPr>
                <a:spLocks noChangeArrowheads="1" noChangeShapeType="1" noTextEdit="1"/>
              </p:cNvSpPr>
              <p:nvPr/>
            </p:nvSpPr>
            <p:spPr bwMode="auto">
              <a:xfrm>
                <a:off x="959" y="2507"/>
                <a:ext cx="195" cy="181"/>
              </a:xfrm>
              <a:prstGeom prst="rect">
                <a:avLst/>
              </a:prstGeom>
            </p:spPr>
            <p:txBody>
              <a:bodyPr wrap="none" fromWordArt="1">
                <a:prstTxWarp prst="textPlain">
                  <a:avLst>
                    <a:gd name="adj" fmla="val 60273"/>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1674" name="WordArt 15"/>
              <p:cNvSpPr>
                <a:spLocks noChangeArrowheads="1" noChangeShapeType="1" noTextEdit="1"/>
              </p:cNvSpPr>
              <p:nvPr/>
            </p:nvSpPr>
            <p:spPr bwMode="auto">
              <a:xfrm>
                <a:off x="2112" y="1448"/>
                <a:ext cx="174" cy="167"/>
              </a:xfrm>
              <a:prstGeom prst="rect">
                <a:avLst/>
              </a:prstGeom>
            </p:spPr>
            <p:txBody>
              <a:bodyPr wrap="none" fromWordArt="1">
                <a:prstTxWarp prst="textPlain">
                  <a:avLst>
                    <a:gd name="adj" fmla="val 53241"/>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1675" name="WordArt 16"/>
              <p:cNvSpPr>
                <a:spLocks noChangeArrowheads="1" noChangeShapeType="1" noTextEdit="1"/>
              </p:cNvSpPr>
              <p:nvPr/>
            </p:nvSpPr>
            <p:spPr bwMode="auto">
              <a:xfrm>
                <a:off x="853" y="1369"/>
                <a:ext cx="133" cy="150"/>
              </a:xfrm>
              <a:prstGeom prst="rect">
                <a:avLst/>
              </a:prstGeom>
            </p:spPr>
            <p:txBody>
              <a:bodyPr wrap="none" fromWordArt="1">
                <a:prstTxWarp prst="textPlain">
                  <a:avLst>
                    <a:gd name="adj" fmla="val 53241"/>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1676" name="AutoShape 17"/>
              <p:cNvSpPr>
                <a:spLocks noChangeArrowheads="1"/>
              </p:cNvSpPr>
              <p:nvPr/>
            </p:nvSpPr>
            <p:spPr bwMode="auto">
              <a:xfrm rot="3408909" flipH="1">
                <a:off x="1482" y="1927"/>
                <a:ext cx="101" cy="146"/>
              </a:xfrm>
              <a:prstGeom prst="triangle">
                <a:avLst>
                  <a:gd name="adj" fmla="val 50000"/>
                </a:avLst>
              </a:prstGeom>
              <a:solidFill>
                <a:srgbClr val="CC0000"/>
              </a:solidFill>
              <a:ln w="9525">
                <a:noFill/>
                <a:miter lim="800000"/>
                <a:headEnd/>
                <a:tailEnd/>
              </a:ln>
            </p:spPr>
            <p:txBody>
              <a:bodyPr wrap="none" anchor="ctr"/>
              <a:lstStyle/>
              <a:p>
                <a:endParaRPr lang="zh-CN" altLang="en-US"/>
              </a:p>
            </p:txBody>
          </p:sp>
          <p:sp>
            <p:nvSpPr>
              <p:cNvPr id="21677" name="AutoShape 18"/>
              <p:cNvSpPr>
                <a:spLocks noChangeArrowheads="1"/>
              </p:cNvSpPr>
              <p:nvPr/>
            </p:nvSpPr>
            <p:spPr bwMode="auto">
              <a:xfrm rot="16097070" flipH="1">
                <a:off x="1441" y="1464"/>
                <a:ext cx="101" cy="145"/>
              </a:xfrm>
              <a:prstGeom prst="triangle">
                <a:avLst>
                  <a:gd name="adj" fmla="val 50000"/>
                </a:avLst>
              </a:prstGeom>
              <a:solidFill>
                <a:srgbClr val="CC0000"/>
              </a:solidFill>
              <a:ln w="9525">
                <a:noFill/>
                <a:miter lim="800000"/>
                <a:headEnd/>
                <a:tailEnd/>
              </a:ln>
            </p:spPr>
            <p:txBody>
              <a:bodyPr wrap="none" anchor="ctr"/>
              <a:lstStyle/>
              <a:p>
                <a:endParaRPr lang="zh-CN" altLang="en-US"/>
              </a:p>
            </p:txBody>
          </p:sp>
          <p:sp>
            <p:nvSpPr>
              <p:cNvPr id="21678" name="AutoShape 19"/>
              <p:cNvSpPr>
                <a:spLocks noChangeArrowheads="1"/>
              </p:cNvSpPr>
              <p:nvPr/>
            </p:nvSpPr>
            <p:spPr bwMode="auto">
              <a:xfrm rot="10968176" flipH="1">
                <a:off x="963" y="1845"/>
                <a:ext cx="73" cy="199"/>
              </a:xfrm>
              <a:prstGeom prst="triangle">
                <a:avLst>
                  <a:gd name="adj" fmla="val 50000"/>
                </a:avLst>
              </a:prstGeom>
              <a:solidFill>
                <a:srgbClr val="CC0000"/>
              </a:solidFill>
              <a:ln w="9525">
                <a:noFill/>
                <a:miter lim="800000"/>
                <a:headEnd/>
                <a:tailEnd/>
              </a:ln>
            </p:spPr>
            <p:txBody>
              <a:bodyPr wrap="none" anchor="ctr"/>
              <a:lstStyle/>
              <a:p>
                <a:endParaRPr lang="zh-CN" altLang="en-US"/>
              </a:p>
            </p:txBody>
          </p:sp>
          <p:sp>
            <p:nvSpPr>
              <p:cNvPr id="21679" name="WordArt 48"/>
              <p:cNvSpPr>
                <a:spLocks noChangeArrowheads="1" noChangeShapeType="1" noTextEdit="1"/>
              </p:cNvSpPr>
              <p:nvPr/>
            </p:nvSpPr>
            <p:spPr bwMode="auto">
              <a:xfrm>
                <a:off x="349" y="2901"/>
                <a:ext cx="160" cy="17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grpSp>
      </p:grpSp>
      <p:grpSp>
        <p:nvGrpSpPr>
          <p:cNvPr id="5" name="Group 223"/>
          <p:cNvGrpSpPr>
            <a:grpSpLocks/>
          </p:cNvGrpSpPr>
          <p:nvPr/>
        </p:nvGrpSpPr>
        <p:grpSpPr bwMode="auto">
          <a:xfrm>
            <a:off x="4678363" y="365125"/>
            <a:ext cx="3983037" cy="1268413"/>
            <a:chOff x="2947" y="230"/>
            <a:chExt cx="2509" cy="799"/>
          </a:xfrm>
        </p:grpSpPr>
        <p:sp>
          <p:nvSpPr>
            <p:cNvPr id="21615" name="WordArt 41"/>
            <p:cNvSpPr>
              <a:spLocks noChangeArrowheads="1" noChangeShapeType="1" noTextEdit="1"/>
            </p:cNvSpPr>
            <p:nvPr/>
          </p:nvSpPr>
          <p:spPr bwMode="auto">
            <a:xfrm>
              <a:off x="2947" y="230"/>
              <a:ext cx="156" cy="134"/>
            </a:xfrm>
            <a:prstGeom prst="rect">
              <a:avLst/>
            </a:prstGeom>
          </p:spPr>
          <p:txBody>
            <a:bodyPr wrap="none" fromWordArt="1">
              <a:prstTxWarp prst="textPlain">
                <a:avLst>
                  <a:gd name="adj" fmla="val 60273"/>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1616" name="WordArt 42"/>
            <p:cNvSpPr>
              <a:spLocks noChangeArrowheads="1" noChangeShapeType="1" noTextEdit="1"/>
            </p:cNvSpPr>
            <p:nvPr/>
          </p:nvSpPr>
          <p:spPr bwMode="auto">
            <a:xfrm>
              <a:off x="3278" y="250"/>
              <a:ext cx="127" cy="117"/>
            </a:xfrm>
            <a:prstGeom prst="rect">
              <a:avLst/>
            </a:prstGeom>
          </p:spPr>
          <p:txBody>
            <a:bodyPr wrap="none" fromWordArt="1">
              <a:prstTxWarp prst="textPlain">
                <a:avLst>
                  <a:gd name="adj" fmla="val 53241"/>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1617" name="Line 49"/>
            <p:cNvSpPr>
              <a:spLocks noChangeShapeType="1"/>
            </p:cNvSpPr>
            <p:nvPr/>
          </p:nvSpPr>
          <p:spPr bwMode="auto">
            <a:xfrm flipV="1">
              <a:off x="3120" y="303"/>
              <a:ext cx="154" cy="1"/>
            </a:xfrm>
            <a:prstGeom prst="line">
              <a:avLst/>
            </a:prstGeom>
            <a:noFill/>
            <a:ln w="28575">
              <a:solidFill>
                <a:schemeClr val="tx1"/>
              </a:solidFill>
              <a:round/>
              <a:headEnd/>
              <a:tailEnd type="triangle" w="med" len="med"/>
            </a:ln>
          </p:spPr>
          <p:txBody>
            <a:bodyPr/>
            <a:lstStyle/>
            <a:p>
              <a:endParaRPr lang="zh-CN" altLang="en-US"/>
            </a:p>
          </p:txBody>
        </p:sp>
        <p:grpSp>
          <p:nvGrpSpPr>
            <p:cNvPr id="21618" name="Group 55"/>
            <p:cNvGrpSpPr>
              <a:grpSpLocks/>
            </p:cNvGrpSpPr>
            <p:nvPr/>
          </p:nvGrpSpPr>
          <p:grpSpPr bwMode="auto">
            <a:xfrm>
              <a:off x="3827" y="248"/>
              <a:ext cx="522" cy="162"/>
              <a:chOff x="3992" y="949"/>
              <a:chExt cx="654" cy="170"/>
            </a:xfrm>
          </p:grpSpPr>
          <p:grpSp>
            <p:nvGrpSpPr>
              <p:cNvPr id="21653" name="Group 50"/>
              <p:cNvGrpSpPr>
                <a:grpSpLocks/>
              </p:cNvGrpSpPr>
              <p:nvPr/>
            </p:nvGrpSpPr>
            <p:grpSpPr bwMode="auto">
              <a:xfrm>
                <a:off x="3992" y="974"/>
                <a:ext cx="266" cy="137"/>
                <a:chOff x="4402" y="2386"/>
                <a:chExt cx="280" cy="139"/>
              </a:xfrm>
            </p:grpSpPr>
            <p:sp>
              <p:nvSpPr>
                <p:cNvPr id="21656" name="WordArt 51"/>
                <p:cNvSpPr>
                  <a:spLocks noChangeArrowheads="1" noChangeShapeType="1" noTextEdit="1"/>
                </p:cNvSpPr>
                <p:nvPr/>
              </p:nvSpPr>
              <p:spPr bwMode="auto">
                <a:xfrm>
                  <a:off x="4549" y="2386"/>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657" name="AutoShape 52"/>
                <p:cNvSpPr>
                  <a:spLocks noChangeArrowheads="1"/>
                </p:cNvSpPr>
                <p:nvPr/>
              </p:nvSpPr>
              <p:spPr bwMode="auto">
                <a:xfrm>
                  <a:off x="4402" y="2391"/>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654" name="Freeform 53"/>
              <p:cNvSpPr>
                <a:spLocks/>
              </p:cNvSpPr>
              <p:nvPr/>
            </p:nvSpPr>
            <p:spPr bwMode="auto">
              <a:xfrm>
                <a:off x="4315" y="994"/>
                <a:ext cx="163" cy="115"/>
              </a:xfrm>
              <a:custGeom>
                <a:avLst/>
                <a:gdLst>
                  <a:gd name="T0" fmla="*/ 0 w 195"/>
                  <a:gd name="T1" fmla="*/ 0 h 125"/>
                  <a:gd name="T2" fmla="*/ 55 w 195"/>
                  <a:gd name="T3" fmla="*/ 27 h 125"/>
                  <a:gd name="T4" fmla="*/ 5 w 195"/>
                  <a:gd name="T5" fmla="*/ 70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55" name="WordArt 54"/>
              <p:cNvSpPr>
                <a:spLocks noChangeArrowheads="1" noChangeShapeType="1" noTextEdit="1"/>
              </p:cNvSpPr>
              <p:nvPr/>
            </p:nvSpPr>
            <p:spPr bwMode="auto">
              <a:xfrm>
                <a:off x="4538" y="949"/>
                <a:ext cx="108" cy="1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21619" name="Group 56"/>
            <p:cNvGrpSpPr>
              <a:grpSpLocks/>
            </p:cNvGrpSpPr>
            <p:nvPr/>
          </p:nvGrpSpPr>
          <p:grpSpPr bwMode="auto">
            <a:xfrm>
              <a:off x="4706" y="253"/>
              <a:ext cx="620" cy="170"/>
              <a:chOff x="3740" y="1167"/>
              <a:chExt cx="677" cy="172"/>
            </a:xfrm>
          </p:grpSpPr>
          <p:grpSp>
            <p:nvGrpSpPr>
              <p:cNvPr id="21648" name="Group 57"/>
              <p:cNvGrpSpPr>
                <a:grpSpLocks/>
              </p:cNvGrpSpPr>
              <p:nvPr/>
            </p:nvGrpSpPr>
            <p:grpSpPr bwMode="auto">
              <a:xfrm>
                <a:off x="3740" y="1168"/>
                <a:ext cx="293" cy="138"/>
                <a:chOff x="3331" y="2393"/>
                <a:chExt cx="293" cy="138"/>
              </a:xfrm>
            </p:grpSpPr>
            <p:sp>
              <p:nvSpPr>
                <p:cNvPr id="21651" name="WordArt 58"/>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652" name="AutoShape 59"/>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649" name="Freeform 60"/>
              <p:cNvSpPr>
                <a:spLocks/>
              </p:cNvSpPr>
              <p:nvPr/>
            </p:nvSpPr>
            <p:spPr bwMode="auto">
              <a:xfrm>
                <a:off x="4083" y="1189"/>
                <a:ext cx="172" cy="117"/>
              </a:xfrm>
              <a:custGeom>
                <a:avLst/>
                <a:gdLst>
                  <a:gd name="T0" fmla="*/ 0 w 195"/>
                  <a:gd name="T1" fmla="*/ 0 h 125"/>
                  <a:gd name="T2" fmla="*/ 81 w 195"/>
                  <a:gd name="T3" fmla="*/ 30 h 125"/>
                  <a:gd name="T4" fmla="*/ 7 w 195"/>
                  <a:gd name="T5" fmla="*/ 79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50" name="WordArt 61"/>
              <p:cNvSpPr>
                <a:spLocks noChangeArrowheads="1" noChangeShapeType="1" noTextEdit="1"/>
              </p:cNvSpPr>
              <p:nvPr/>
            </p:nvSpPr>
            <p:spPr bwMode="auto">
              <a:xfrm>
                <a:off x="4303" y="1167"/>
                <a:ext cx="114" cy="1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21620" name="WordArt 62"/>
            <p:cNvSpPr>
              <a:spLocks noChangeArrowheads="1" noChangeShapeType="1" noTextEdit="1"/>
            </p:cNvSpPr>
            <p:nvPr/>
          </p:nvSpPr>
          <p:spPr bwMode="auto">
            <a:xfrm>
              <a:off x="3571" y="243"/>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sp>
          <p:nvSpPr>
            <p:cNvPr id="21621" name="WordArt 63"/>
            <p:cNvSpPr>
              <a:spLocks noChangeArrowheads="1" noChangeShapeType="1" noTextEdit="1"/>
            </p:cNvSpPr>
            <p:nvPr/>
          </p:nvSpPr>
          <p:spPr bwMode="auto">
            <a:xfrm>
              <a:off x="4447" y="240"/>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sp>
          <p:nvSpPr>
            <p:cNvPr id="21622" name="WordArt 64"/>
            <p:cNvSpPr>
              <a:spLocks noChangeArrowheads="1" noChangeShapeType="1" noTextEdit="1"/>
            </p:cNvSpPr>
            <p:nvPr/>
          </p:nvSpPr>
          <p:spPr bwMode="auto">
            <a:xfrm>
              <a:off x="3583" y="504"/>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grpSp>
          <p:nvGrpSpPr>
            <p:cNvPr id="21623" name="Group 70"/>
            <p:cNvGrpSpPr>
              <a:grpSpLocks/>
            </p:cNvGrpSpPr>
            <p:nvPr/>
          </p:nvGrpSpPr>
          <p:grpSpPr bwMode="auto">
            <a:xfrm>
              <a:off x="3827" y="508"/>
              <a:ext cx="537" cy="165"/>
              <a:chOff x="3960" y="2166"/>
              <a:chExt cx="638" cy="181"/>
            </a:xfrm>
          </p:grpSpPr>
          <p:grpSp>
            <p:nvGrpSpPr>
              <p:cNvPr id="21643" name="Group 65"/>
              <p:cNvGrpSpPr>
                <a:grpSpLocks/>
              </p:cNvGrpSpPr>
              <p:nvPr/>
            </p:nvGrpSpPr>
            <p:grpSpPr bwMode="auto">
              <a:xfrm>
                <a:off x="3960" y="2171"/>
                <a:ext cx="289" cy="176"/>
                <a:chOff x="3458" y="3289"/>
                <a:chExt cx="304" cy="178"/>
              </a:xfrm>
            </p:grpSpPr>
            <p:sp>
              <p:nvSpPr>
                <p:cNvPr id="21646" name="WordArt 66"/>
                <p:cNvSpPr>
                  <a:spLocks noChangeArrowheads="1" noChangeShapeType="1" noTextEdit="1"/>
                </p:cNvSpPr>
                <p:nvPr/>
              </p:nvSpPr>
              <p:spPr bwMode="auto">
                <a:xfrm>
                  <a:off x="3573" y="3310"/>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1647" name="WordArt 67"/>
                <p:cNvSpPr>
                  <a:spLocks noChangeArrowheads="1" noChangeShapeType="1" noTextEdit="1"/>
                </p:cNvSpPr>
                <p:nvPr/>
              </p:nvSpPr>
              <p:spPr bwMode="auto">
                <a:xfrm>
                  <a:off x="3458" y="3289"/>
                  <a:ext cx="93" cy="178"/>
                </a:xfrm>
                <a:prstGeom prst="rect">
                  <a:avLst/>
                </a:prstGeom>
              </p:spPr>
              <p:txBody>
                <a:bodyPr wrap="none" fromWordArt="1">
                  <a:prstTxWarp prst="textPlain">
                    <a:avLst>
                      <a:gd name="adj" fmla="val 50000"/>
                    </a:avLst>
                  </a:prstTxWarp>
                </a:bodyPr>
                <a:lstStyle/>
                <a:p>
                  <a:pPr algn="ctr"/>
                  <a:r>
                    <a:rPr lang="en-US" altLang="zh-CN" kern="10" dirty="0">
                      <a:ln w="9525">
                        <a:solidFill>
                          <a:schemeClr val="tx1"/>
                        </a:solidFill>
                        <a:round/>
                        <a:headEnd/>
                        <a:tailEnd/>
                      </a:ln>
                      <a:latin typeface="宋体"/>
                      <a:ea typeface="宋体"/>
                    </a:rPr>
                    <a:t>d</a:t>
                  </a:r>
                  <a:endParaRPr lang="zh-CN" altLang="en-US" kern="10" dirty="0">
                    <a:ln w="9525">
                      <a:solidFill>
                        <a:schemeClr val="tx1"/>
                      </a:solidFill>
                      <a:round/>
                      <a:headEnd/>
                      <a:tailEnd/>
                    </a:ln>
                    <a:latin typeface="宋体"/>
                    <a:ea typeface="宋体"/>
                  </a:endParaRPr>
                </a:p>
              </p:txBody>
            </p:sp>
          </p:grpSp>
          <p:sp>
            <p:nvSpPr>
              <p:cNvPr id="21644" name="Freeform 68"/>
              <p:cNvSpPr>
                <a:spLocks/>
              </p:cNvSpPr>
              <p:nvPr/>
            </p:nvSpPr>
            <p:spPr bwMode="auto">
              <a:xfrm>
                <a:off x="4267" y="2210"/>
                <a:ext cx="163" cy="116"/>
              </a:xfrm>
              <a:custGeom>
                <a:avLst/>
                <a:gdLst>
                  <a:gd name="T0" fmla="*/ 0 w 195"/>
                  <a:gd name="T1" fmla="*/ 0 h 125"/>
                  <a:gd name="T2" fmla="*/ 55 w 195"/>
                  <a:gd name="T3" fmla="*/ 28 h 125"/>
                  <a:gd name="T4" fmla="*/ 5 w 195"/>
                  <a:gd name="T5" fmla="*/ 74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45" name="WordArt 69"/>
              <p:cNvSpPr>
                <a:spLocks noChangeArrowheads="1" noChangeShapeType="1" noTextEdit="1"/>
              </p:cNvSpPr>
              <p:nvPr/>
            </p:nvSpPr>
            <p:spPr bwMode="auto">
              <a:xfrm>
                <a:off x="4490" y="2166"/>
                <a:ext cx="108" cy="1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21624" name="WordArt 71"/>
            <p:cNvSpPr>
              <a:spLocks noChangeArrowheads="1" noChangeShapeType="1" noTextEdit="1"/>
            </p:cNvSpPr>
            <p:nvPr/>
          </p:nvSpPr>
          <p:spPr bwMode="auto">
            <a:xfrm>
              <a:off x="4458" y="501"/>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sp>
          <p:nvSpPr>
            <p:cNvPr id="21625" name="WordArt 73"/>
            <p:cNvSpPr>
              <a:spLocks noChangeArrowheads="1" noChangeShapeType="1" noTextEdit="1"/>
            </p:cNvSpPr>
            <p:nvPr/>
          </p:nvSpPr>
          <p:spPr bwMode="auto">
            <a:xfrm>
              <a:off x="4690" y="517"/>
              <a:ext cx="217" cy="169"/>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1626" name="Freeform 74"/>
            <p:cNvSpPr>
              <a:spLocks/>
            </p:cNvSpPr>
            <p:nvPr/>
          </p:nvSpPr>
          <p:spPr bwMode="auto">
            <a:xfrm>
              <a:off x="4957" y="569"/>
              <a:ext cx="145" cy="112"/>
            </a:xfrm>
            <a:custGeom>
              <a:avLst/>
              <a:gdLst>
                <a:gd name="T0" fmla="*/ 0 w 195"/>
                <a:gd name="T1" fmla="*/ 0 h 125"/>
                <a:gd name="T2" fmla="*/ 25 w 195"/>
                <a:gd name="T3" fmla="*/ 22 h 125"/>
                <a:gd name="T4" fmla="*/ 2 w 195"/>
                <a:gd name="T5" fmla="*/ 5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27" name="WordArt 75"/>
            <p:cNvSpPr>
              <a:spLocks noChangeArrowheads="1" noChangeShapeType="1" noTextEdit="1"/>
            </p:cNvSpPr>
            <p:nvPr/>
          </p:nvSpPr>
          <p:spPr bwMode="auto">
            <a:xfrm>
              <a:off x="5163" y="533"/>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628" name="WordArt 76"/>
            <p:cNvSpPr>
              <a:spLocks noChangeArrowheads="1" noChangeShapeType="1" noTextEdit="1"/>
            </p:cNvSpPr>
            <p:nvPr/>
          </p:nvSpPr>
          <p:spPr bwMode="auto">
            <a:xfrm>
              <a:off x="3261" y="823"/>
              <a:ext cx="137" cy="19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故</a:t>
              </a:r>
            </a:p>
          </p:txBody>
        </p:sp>
        <p:sp>
          <p:nvSpPr>
            <p:cNvPr id="21629" name="WordArt 78"/>
            <p:cNvSpPr>
              <a:spLocks noChangeArrowheads="1" noChangeShapeType="1" noTextEdit="1"/>
            </p:cNvSpPr>
            <p:nvPr/>
          </p:nvSpPr>
          <p:spPr bwMode="auto">
            <a:xfrm>
              <a:off x="3459" y="830"/>
              <a:ext cx="153" cy="19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1630" name="WordArt 79"/>
            <p:cNvSpPr>
              <a:spLocks noChangeArrowheads="1" noChangeShapeType="1" noTextEdit="1"/>
            </p:cNvSpPr>
            <p:nvPr/>
          </p:nvSpPr>
          <p:spPr bwMode="auto">
            <a:xfrm>
              <a:off x="4324" y="835"/>
              <a:ext cx="180" cy="152"/>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1631" name="Group 80"/>
            <p:cNvGrpSpPr>
              <a:grpSpLocks/>
            </p:cNvGrpSpPr>
            <p:nvPr/>
          </p:nvGrpSpPr>
          <p:grpSpPr bwMode="auto">
            <a:xfrm rot="5400000">
              <a:off x="3679" y="865"/>
              <a:ext cx="50" cy="111"/>
              <a:chOff x="2928" y="3216"/>
              <a:chExt cx="48" cy="240"/>
            </a:xfrm>
          </p:grpSpPr>
          <p:sp>
            <p:nvSpPr>
              <p:cNvPr id="21641" name="Line 8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642" name="Line 8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632" name="Group 83"/>
            <p:cNvGrpSpPr>
              <a:grpSpLocks/>
            </p:cNvGrpSpPr>
            <p:nvPr/>
          </p:nvGrpSpPr>
          <p:grpSpPr bwMode="auto">
            <a:xfrm>
              <a:off x="4162" y="860"/>
              <a:ext cx="129" cy="131"/>
              <a:chOff x="4176" y="2145"/>
              <a:chExt cx="576" cy="576"/>
            </a:xfrm>
          </p:grpSpPr>
          <p:sp>
            <p:nvSpPr>
              <p:cNvPr id="21639" name="Line 84"/>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1640" name="Line 85"/>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1633" name="Group 86"/>
            <p:cNvGrpSpPr>
              <a:grpSpLocks/>
            </p:cNvGrpSpPr>
            <p:nvPr/>
          </p:nvGrpSpPr>
          <p:grpSpPr bwMode="auto">
            <a:xfrm>
              <a:off x="3822" y="844"/>
              <a:ext cx="283" cy="154"/>
              <a:chOff x="2813" y="3511"/>
              <a:chExt cx="344" cy="174"/>
            </a:xfrm>
          </p:grpSpPr>
          <p:sp>
            <p:nvSpPr>
              <p:cNvPr id="21637" name="WordArt 87"/>
              <p:cNvSpPr>
                <a:spLocks noChangeArrowheads="1" noChangeShapeType="1" noTextEdit="1"/>
              </p:cNvSpPr>
              <p:nvPr/>
            </p:nvSpPr>
            <p:spPr bwMode="auto">
              <a:xfrm>
                <a:off x="2969" y="3513"/>
                <a:ext cx="188"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638" name="AutoShape 88"/>
              <p:cNvSpPr>
                <a:spLocks noChangeArrowheads="1"/>
              </p:cNvSpPr>
              <p:nvPr/>
            </p:nvSpPr>
            <p:spPr bwMode="auto">
              <a:xfrm>
                <a:off x="2813" y="3511"/>
                <a:ext cx="129" cy="172"/>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634" name="Freeform 89"/>
            <p:cNvSpPr>
              <a:spLocks/>
            </p:cNvSpPr>
            <p:nvPr/>
          </p:nvSpPr>
          <p:spPr bwMode="auto">
            <a:xfrm>
              <a:off x="4578" y="877"/>
              <a:ext cx="145" cy="112"/>
            </a:xfrm>
            <a:custGeom>
              <a:avLst/>
              <a:gdLst>
                <a:gd name="T0" fmla="*/ 0 w 195"/>
                <a:gd name="T1" fmla="*/ 0 h 125"/>
                <a:gd name="T2" fmla="*/ 25 w 195"/>
                <a:gd name="T3" fmla="*/ 22 h 125"/>
                <a:gd name="T4" fmla="*/ 2 w 195"/>
                <a:gd name="T5" fmla="*/ 5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35" name="WordArt 90"/>
            <p:cNvSpPr>
              <a:spLocks noChangeArrowheads="1" noChangeShapeType="1" noTextEdit="1"/>
            </p:cNvSpPr>
            <p:nvPr/>
          </p:nvSpPr>
          <p:spPr bwMode="auto">
            <a:xfrm>
              <a:off x="4800" y="857"/>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636" name="WordArt 91"/>
            <p:cNvSpPr>
              <a:spLocks noChangeArrowheads="1" noChangeShapeType="1" noTextEdit="1"/>
            </p:cNvSpPr>
            <p:nvPr/>
          </p:nvSpPr>
          <p:spPr bwMode="auto">
            <a:xfrm>
              <a:off x="5095" y="865"/>
              <a:ext cx="361" cy="16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吸热</a:t>
              </a:r>
            </a:p>
          </p:txBody>
        </p:sp>
      </p:grpSp>
      <p:grpSp>
        <p:nvGrpSpPr>
          <p:cNvPr id="15" name="Group 224"/>
          <p:cNvGrpSpPr>
            <a:grpSpLocks/>
          </p:cNvGrpSpPr>
          <p:nvPr/>
        </p:nvGrpSpPr>
        <p:grpSpPr bwMode="auto">
          <a:xfrm>
            <a:off x="4667250" y="2030413"/>
            <a:ext cx="3927475" cy="1239837"/>
            <a:chOff x="2940" y="1279"/>
            <a:chExt cx="2474" cy="781"/>
          </a:xfrm>
        </p:grpSpPr>
        <p:sp>
          <p:nvSpPr>
            <p:cNvPr id="21570" name="WordArt 94"/>
            <p:cNvSpPr>
              <a:spLocks noChangeArrowheads="1" noChangeShapeType="1" noTextEdit="1"/>
            </p:cNvSpPr>
            <p:nvPr/>
          </p:nvSpPr>
          <p:spPr bwMode="auto">
            <a:xfrm>
              <a:off x="3279" y="1318"/>
              <a:ext cx="109" cy="111"/>
            </a:xfrm>
            <a:prstGeom prst="rect">
              <a:avLst/>
            </a:prstGeom>
          </p:spPr>
          <p:txBody>
            <a:bodyPr wrap="none" fromWordArt="1">
              <a:prstTxWarp prst="textPlain">
                <a:avLst>
                  <a:gd name="adj" fmla="val 53213"/>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1571" name="WordArt 95"/>
            <p:cNvSpPr>
              <a:spLocks noChangeArrowheads="1" noChangeShapeType="1" noTextEdit="1"/>
            </p:cNvSpPr>
            <p:nvPr/>
          </p:nvSpPr>
          <p:spPr bwMode="auto">
            <a:xfrm>
              <a:off x="2940" y="1313"/>
              <a:ext cx="127" cy="117"/>
            </a:xfrm>
            <a:prstGeom prst="rect">
              <a:avLst/>
            </a:prstGeom>
          </p:spPr>
          <p:txBody>
            <a:bodyPr wrap="none" fromWordArt="1">
              <a:prstTxWarp prst="textPlain">
                <a:avLst>
                  <a:gd name="adj" fmla="val 53241"/>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1572" name="Line 96"/>
            <p:cNvSpPr>
              <a:spLocks noChangeShapeType="1"/>
            </p:cNvSpPr>
            <p:nvPr/>
          </p:nvSpPr>
          <p:spPr bwMode="auto">
            <a:xfrm flipV="1">
              <a:off x="3094" y="1382"/>
              <a:ext cx="154" cy="1"/>
            </a:xfrm>
            <a:prstGeom prst="line">
              <a:avLst/>
            </a:prstGeom>
            <a:noFill/>
            <a:ln w="28575">
              <a:solidFill>
                <a:schemeClr val="tx1"/>
              </a:solidFill>
              <a:round/>
              <a:headEnd/>
              <a:tailEnd type="triangle" w="med" len="med"/>
            </a:ln>
          </p:spPr>
          <p:txBody>
            <a:bodyPr/>
            <a:lstStyle/>
            <a:p>
              <a:endParaRPr lang="zh-CN" altLang="en-US"/>
            </a:p>
          </p:txBody>
        </p:sp>
        <p:grpSp>
          <p:nvGrpSpPr>
            <p:cNvPr id="21573" name="Group 185"/>
            <p:cNvGrpSpPr>
              <a:grpSpLocks/>
            </p:cNvGrpSpPr>
            <p:nvPr/>
          </p:nvGrpSpPr>
          <p:grpSpPr bwMode="auto">
            <a:xfrm>
              <a:off x="3637" y="1279"/>
              <a:ext cx="1755" cy="183"/>
              <a:chOff x="3668" y="1185"/>
              <a:chExt cx="1755" cy="183"/>
            </a:xfrm>
          </p:grpSpPr>
          <p:grpSp>
            <p:nvGrpSpPr>
              <p:cNvPr id="21603" name="Group 98"/>
              <p:cNvGrpSpPr>
                <a:grpSpLocks/>
              </p:cNvGrpSpPr>
              <p:nvPr/>
            </p:nvGrpSpPr>
            <p:grpSpPr bwMode="auto">
              <a:xfrm>
                <a:off x="3924" y="1217"/>
                <a:ext cx="212" cy="130"/>
                <a:chOff x="4402" y="2386"/>
                <a:chExt cx="280" cy="139"/>
              </a:xfrm>
            </p:grpSpPr>
            <p:sp>
              <p:nvSpPr>
                <p:cNvPr id="21613" name="WordArt 99"/>
                <p:cNvSpPr>
                  <a:spLocks noChangeArrowheads="1" noChangeShapeType="1" noTextEdit="1"/>
                </p:cNvSpPr>
                <p:nvPr/>
              </p:nvSpPr>
              <p:spPr bwMode="auto">
                <a:xfrm>
                  <a:off x="4549" y="2386"/>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614" name="AutoShape 100"/>
                <p:cNvSpPr>
                  <a:spLocks noChangeArrowheads="1"/>
                </p:cNvSpPr>
                <p:nvPr/>
              </p:nvSpPr>
              <p:spPr bwMode="auto">
                <a:xfrm>
                  <a:off x="4402" y="2391"/>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604" name="Freeform 101"/>
              <p:cNvSpPr>
                <a:spLocks/>
              </p:cNvSpPr>
              <p:nvPr/>
            </p:nvSpPr>
            <p:spPr bwMode="auto">
              <a:xfrm flipH="1">
                <a:off x="4182" y="1236"/>
                <a:ext cx="130" cy="109"/>
              </a:xfrm>
              <a:custGeom>
                <a:avLst/>
                <a:gdLst>
                  <a:gd name="T0" fmla="*/ 0 w 195"/>
                  <a:gd name="T1" fmla="*/ 0 h 125"/>
                  <a:gd name="T2" fmla="*/ 11 w 195"/>
                  <a:gd name="T3" fmla="*/ 18 h 125"/>
                  <a:gd name="T4" fmla="*/ 1 w 195"/>
                  <a:gd name="T5" fmla="*/ 4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05" name="WordArt 102"/>
              <p:cNvSpPr>
                <a:spLocks noChangeArrowheads="1" noChangeShapeType="1" noTextEdit="1"/>
              </p:cNvSpPr>
              <p:nvPr/>
            </p:nvSpPr>
            <p:spPr bwMode="auto">
              <a:xfrm>
                <a:off x="4360" y="1193"/>
                <a:ext cx="86" cy="1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21606" name="Group 104"/>
              <p:cNvGrpSpPr>
                <a:grpSpLocks/>
              </p:cNvGrpSpPr>
              <p:nvPr/>
            </p:nvGrpSpPr>
            <p:grpSpPr bwMode="auto">
              <a:xfrm>
                <a:off x="4803" y="1199"/>
                <a:ext cx="268" cy="136"/>
                <a:chOff x="3331" y="2393"/>
                <a:chExt cx="293" cy="138"/>
              </a:xfrm>
            </p:grpSpPr>
            <p:sp>
              <p:nvSpPr>
                <p:cNvPr id="21611" name="WordArt 105"/>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2"/>
                        </a:solidFill>
                        <a:round/>
                        <a:headEnd/>
                        <a:tailEnd/>
                      </a:ln>
                      <a:solidFill>
                        <a:schemeClr val="tx2"/>
                      </a:solidFill>
                      <a:latin typeface="Times New Roman"/>
                      <a:cs typeface="Times New Roman"/>
                    </a:rPr>
                    <a:t>E</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21612" name="AutoShape 106"/>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607" name="Freeform 107"/>
              <p:cNvSpPr>
                <a:spLocks/>
              </p:cNvSpPr>
              <p:nvPr/>
            </p:nvSpPr>
            <p:spPr bwMode="auto">
              <a:xfrm flipH="1">
                <a:off x="5117" y="1220"/>
                <a:ext cx="158" cy="115"/>
              </a:xfrm>
              <a:custGeom>
                <a:avLst/>
                <a:gdLst>
                  <a:gd name="T0" fmla="*/ 0 w 195"/>
                  <a:gd name="T1" fmla="*/ 0 h 125"/>
                  <a:gd name="T2" fmla="*/ 45 w 195"/>
                  <a:gd name="T3" fmla="*/ 27 h 125"/>
                  <a:gd name="T4" fmla="*/ 4 w 195"/>
                  <a:gd name="T5" fmla="*/ 70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608" name="WordArt 108"/>
              <p:cNvSpPr>
                <a:spLocks noChangeArrowheads="1" noChangeShapeType="1" noTextEdit="1"/>
              </p:cNvSpPr>
              <p:nvPr/>
            </p:nvSpPr>
            <p:spPr bwMode="auto">
              <a:xfrm>
                <a:off x="5319" y="1198"/>
                <a:ext cx="104" cy="1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609" name="WordArt 109"/>
              <p:cNvSpPr>
                <a:spLocks noChangeArrowheads="1" noChangeShapeType="1" noTextEdit="1"/>
              </p:cNvSpPr>
              <p:nvPr/>
            </p:nvSpPr>
            <p:spPr bwMode="auto">
              <a:xfrm>
                <a:off x="3668" y="1188"/>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sp>
            <p:nvSpPr>
              <p:cNvPr id="21610" name="WordArt 110"/>
              <p:cNvSpPr>
                <a:spLocks noChangeArrowheads="1" noChangeShapeType="1" noTextEdit="1"/>
              </p:cNvSpPr>
              <p:nvPr/>
            </p:nvSpPr>
            <p:spPr bwMode="auto">
              <a:xfrm>
                <a:off x="4544" y="1185"/>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grpSp>
        <p:sp>
          <p:nvSpPr>
            <p:cNvPr id="21574" name="WordArt 115"/>
            <p:cNvSpPr>
              <a:spLocks noChangeArrowheads="1" noChangeShapeType="1" noTextEdit="1"/>
            </p:cNvSpPr>
            <p:nvPr/>
          </p:nvSpPr>
          <p:spPr bwMode="auto">
            <a:xfrm>
              <a:off x="3625" y="1574"/>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grpSp>
          <p:nvGrpSpPr>
            <p:cNvPr id="21575" name="Group 117"/>
            <p:cNvGrpSpPr>
              <a:grpSpLocks/>
            </p:cNvGrpSpPr>
            <p:nvPr/>
          </p:nvGrpSpPr>
          <p:grpSpPr bwMode="auto">
            <a:xfrm>
              <a:off x="3869" y="1583"/>
              <a:ext cx="243" cy="160"/>
              <a:chOff x="3458" y="3289"/>
              <a:chExt cx="304" cy="178"/>
            </a:xfrm>
          </p:grpSpPr>
          <p:sp>
            <p:nvSpPr>
              <p:cNvPr id="21601" name="WordArt 118"/>
              <p:cNvSpPr>
                <a:spLocks noChangeArrowheads="1" noChangeShapeType="1" noTextEdit="1"/>
              </p:cNvSpPr>
              <p:nvPr/>
            </p:nvSpPr>
            <p:spPr bwMode="auto">
              <a:xfrm>
                <a:off x="3573" y="3310"/>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1602" name="WordArt 119"/>
              <p:cNvSpPr>
                <a:spLocks noChangeArrowheads="1" noChangeShapeType="1" noTextEdit="1"/>
              </p:cNvSpPr>
              <p:nvPr/>
            </p:nvSpPr>
            <p:spPr bwMode="auto">
              <a:xfrm>
                <a:off x="3458" y="3289"/>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21576" name="WordArt 121"/>
            <p:cNvSpPr>
              <a:spLocks noChangeArrowheads="1" noChangeShapeType="1" noTextEdit="1"/>
            </p:cNvSpPr>
            <p:nvPr/>
          </p:nvSpPr>
          <p:spPr bwMode="auto">
            <a:xfrm>
              <a:off x="4315" y="1578"/>
              <a:ext cx="91"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77" name="WordArt 122"/>
            <p:cNvSpPr>
              <a:spLocks noChangeArrowheads="1" noChangeShapeType="1" noTextEdit="1"/>
            </p:cNvSpPr>
            <p:nvPr/>
          </p:nvSpPr>
          <p:spPr bwMode="auto">
            <a:xfrm>
              <a:off x="4500" y="1571"/>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sp>
          <p:nvSpPr>
            <p:cNvPr id="21578" name="WordArt 123"/>
            <p:cNvSpPr>
              <a:spLocks noChangeArrowheads="1" noChangeShapeType="1" noTextEdit="1"/>
            </p:cNvSpPr>
            <p:nvPr/>
          </p:nvSpPr>
          <p:spPr bwMode="auto">
            <a:xfrm>
              <a:off x="4732" y="1587"/>
              <a:ext cx="217" cy="169"/>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1579" name="WordArt 125"/>
            <p:cNvSpPr>
              <a:spLocks noChangeArrowheads="1" noChangeShapeType="1" noTextEdit="1"/>
            </p:cNvSpPr>
            <p:nvPr/>
          </p:nvSpPr>
          <p:spPr bwMode="auto">
            <a:xfrm>
              <a:off x="5205" y="1603"/>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21580" name="Group 126"/>
            <p:cNvGrpSpPr>
              <a:grpSpLocks/>
            </p:cNvGrpSpPr>
            <p:nvPr/>
          </p:nvGrpSpPr>
          <p:grpSpPr bwMode="auto">
            <a:xfrm rot="5400000">
              <a:off x="4166" y="1607"/>
              <a:ext cx="50" cy="111"/>
              <a:chOff x="2928" y="3216"/>
              <a:chExt cx="48" cy="240"/>
            </a:xfrm>
          </p:grpSpPr>
          <p:sp>
            <p:nvSpPr>
              <p:cNvPr id="21599" name="Line 12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600" name="Line 12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581" name="Group 129"/>
            <p:cNvGrpSpPr>
              <a:grpSpLocks/>
            </p:cNvGrpSpPr>
            <p:nvPr/>
          </p:nvGrpSpPr>
          <p:grpSpPr bwMode="auto">
            <a:xfrm rot="5400000">
              <a:off x="5033" y="1611"/>
              <a:ext cx="50" cy="111"/>
              <a:chOff x="2928" y="3216"/>
              <a:chExt cx="48" cy="240"/>
            </a:xfrm>
          </p:grpSpPr>
          <p:sp>
            <p:nvSpPr>
              <p:cNvPr id="21597" name="Line 13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598" name="Line 13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1582" name="WordArt 132"/>
            <p:cNvSpPr>
              <a:spLocks noChangeArrowheads="1" noChangeShapeType="1" noTextEdit="1"/>
            </p:cNvSpPr>
            <p:nvPr/>
          </p:nvSpPr>
          <p:spPr bwMode="auto">
            <a:xfrm>
              <a:off x="3289" y="1861"/>
              <a:ext cx="137" cy="19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故</a:t>
              </a:r>
            </a:p>
          </p:txBody>
        </p:sp>
        <p:sp>
          <p:nvSpPr>
            <p:cNvPr id="21583" name="WordArt 133"/>
            <p:cNvSpPr>
              <a:spLocks noChangeArrowheads="1" noChangeShapeType="1" noTextEdit="1"/>
            </p:cNvSpPr>
            <p:nvPr/>
          </p:nvSpPr>
          <p:spPr bwMode="auto">
            <a:xfrm>
              <a:off x="3487" y="1868"/>
              <a:ext cx="153" cy="19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1584" name="WordArt 134"/>
            <p:cNvSpPr>
              <a:spLocks noChangeArrowheads="1" noChangeShapeType="1" noTextEdit="1"/>
            </p:cNvSpPr>
            <p:nvPr/>
          </p:nvSpPr>
          <p:spPr bwMode="auto">
            <a:xfrm>
              <a:off x="4352" y="1873"/>
              <a:ext cx="180" cy="152"/>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1585" name="Group 135"/>
            <p:cNvGrpSpPr>
              <a:grpSpLocks/>
            </p:cNvGrpSpPr>
            <p:nvPr/>
          </p:nvGrpSpPr>
          <p:grpSpPr bwMode="auto">
            <a:xfrm rot="5400000">
              <a:off x="3707" y="1903"/>
              <a:ext cx="50" cy="111"/>
              <a:chOff x="2928" y="3216"/>
              <a:chExt cx="48" cy="240"/>
            </a:xfrm>
          </p:grpSpPr>
          <p:sp>
            <p:nvSpPr>
              <p:cNvPr id="21595" name="Line 1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596" name="Line 1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586" name="Group 138"/>
            <p:cNvGrpSpPr>
              <a:grpSpLocks/>
            </p:cNvGrpSpPr>
            <p:nvPr/>
          </p:nvGrpSpPr>
          <p:grpSpPr bwMode="auto">
            <a:xfrm>
              <a:off x="4190" y="1898"/>
              <a:ext cx="129" cy="131"/>
              <a:chOff x="4176" y="2145"/>
              <a:chExt cx="576" cy="576"/>
            </a:xfrm>
          </p:grpSpPr>
          <p:sp>
            <p:nvSpPr>
              <p:cNvPr id="21593" name="Line 139"/>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1594" name="Line 140"/>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1587" name="Group 141"/>
            <p:cNvGrpSpPr>
              <a:grpSpLocks/>
            </p:cNvGrpSpPr>
            <p:nvPr/>
          </p:nvGrpSpPr>
          <p:grpSpPr bwMode="auto">
            <a:xfrm>
              <a:off x="3850" y="1882"/>
              <a:ext cx="283" cy="154"/>
              <a:chOff x="2813" y="3511"/>
              <a:chExt cx="344" cy="174"/>
            </a:xfrm>
          </p:grpSpPr>
          <p:sp>
            <p:nvSpPr>
              <p:cNvPr id="21591" name="WordArt 142"/>
              <p:cNvSpPr>
                <a:spLocks noChangeArrowheads="1" noChangeShapeType="1" noTextEdit="1"/>
              </p:cNvSpPr>
              <p:nvPr/>
            </p:nvSpPr>
            <p:spPr bwMode="auto">
              <a:xfrm>
                <a:off x="2969" y="3513"/>
                <a:ext cx="188"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92" name="AutoShape 143"/>
              <p:cNvSpPr>
                <a:spLocks noChangeArrowheads="1"/>
              </p:cNvSpPr>
              <p:nvPr/>
            </p:nvSpPr>
            <p:spPr bwMode="auto">
              <a:xfrm>
                <a:off x="2813" y="3511"/>
                <a:ext cx="129" cy="172"/>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588" name="Freeform 144"/>
            <p:cNvSpPr>
              <a:spLocks/>
            </p:cNvSpPr>
            <p:nvPr/>
          </p:nvSpPr>
          <p:spPr bwMode="auto">
            <a:xfrm flipH="1">
              <a:off x="4629" y="1915"/>
              <a:ext cx="145" cy="112"/>
            </a:xfrm>
            <a:custGeom>
              <a:avLst/>
              <a:gdLst>
                <a:gd name="T0" fmla="*/ 0 w 195"/>
                <a:gd name="T1" fmla="*/ 0 h 125"/>
                <a:gd name="T2" fmla="*/ 25 w 195"/>
                <a:gd name="T3" fmla="*/ 22 h 125"/>
                <a:gd name="T4" fmla="*/ 2 w 195"/>
                <a:gd name="T5" fmla="*/ 5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589" name="WordArt 145"/>
            <p:cNvSpPr>
              <a:spLocks noChangeArrowheads="1" noChangeShapeType="1" noTextEdit="1"/>
            </p:cNvSpPr>
            <p:nvPr/>
          </p:nvSpPr>
          <p:spPr bwMode="auto">
            <a:xfrm>
              <a:off x="4828" y="1895"/>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90" name="WordArt 146"/>
            <p:cNvSpPr>
              <a:spLocks noChangeArrowheads="1" noChangeShapeType="1" noTextEdit="1"/>
            </p:cNvSpPr>
            <p:nvPr/>
          </p:nvSpPr>
          <p:spPr bwMode="auto">
            <a:xfrm>
              <a:off x="5053" y="1880"/>
              <a:ext cx="361" cy="16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放热</a:t>
              </a:r>
            </a:p>
          </p:txBody>
        </p:sp>
      </p:grpSp>
      <p:grpSp>
        <p:nvGrpSpPr>
          <p:cNvPr id="25" name="Group 225"/>
          <p:cNvGrpSpPr>
            <a:grpSpLocks/>
          </p:cNvGrpSpPr>
          <p:nvPr/>
        </p:nvGrpSpPr>
        <p:grpSpPr bwMode="auto">
          <a:xfrm>
            <a:off x="4681538" y="3716338"/>
            <a:ext cx="4006850" cy="1212850"/>
            <a:chOff x="2949" y="2341"/>
            <a:chExt cx="2524" cy="764"/>
          </a:xfrm>
        </p:grpSpPr>
        <p:sp>
          <p:nvSpPr>
            <p:cNvPr id="21524" name="WordArt 147"/>
            <p:cNvSpPr>
              <a:spLocks noChangeArrowheads="1" noChangeShapeType="1" noTextEdit="1"/>
            </p:cNvSpPr>
            <p:nvPr/>
          </p:nvSpPr>
          <p:spPr bwMode="auto">
            <a:xfrm>
              <a:off x="2949" y="2404"/>
              <a:ext cx="109" cy="111"/>
            </a:xfrm>
            <a:prstGeom prst="rect">
              <a:avLst/>
            </a:prstGeom>
          </p:spPr>
          <p:txBody>
            <a:bodyPr wrap="none" fromWordArt="1">
              <a:prstTxWarp prst="textPlain">
                <a:avLst>
                  <a:gd name="adj" fmla="val 53213"/>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1525" name="Line 149"/>
            <p:cNvSpPr>
              <a:spLocks noChangeShapeType="1"/>
            </p:cNvSpPr>
            <p:nvPr/>
          </p:nvSpPr>
          <p:spPr bwMode="auto">
            <a:xfrm flipV="1">
              <a:off x="3107" y="2468"/>
              <a:ext cx="154" cy="1"/>
            </a:xfrm>
            <a:prstGeom prst="line">
              <a:avLst/>
            </a:prstGeom>
            <a:noFill/>
            <a:ln w="28575">
              <a:solidFill>
                <a:schemeClr val="tx1"/>
              </a:solidFill>
              <a:round/>
              <a:headEnd/>
              <a:tailEnd type="triangle" w="med" len="med"/>
            </a:ln>
          </p:spPr>
          <p:txBody>
            <a:bodyPr/>
            <a:lstStyle/>
            <a:p>
              <a:endParaRPr lang="zh-CN" altLang="en-US"/>
            </a:p>
          </p:txBody>
        </p:sp>
        <p:sp>
          <p:nvSpPr>
            <p:cNvPr id="21526" name="WordArt 150"/>
            <p:cNvSpPr>
              <a:spLocks noChangeArrowheads="1" noChangeShapeType="1" noTextEdit="1"/>
            </p:cNvSpPr>
            <p:nvPr/>
          </p:nvSpPr>
          <p:spPr bwMode="auto">
            <a:xfrm>
              <a:off x="3272" y="2398"/>
              <a:ext cx="156" cy="134"/>
            </a:xfrm>
            <a:prstGeom prst="rect">
              <a:avLst/>
            </a:prstGeom>
          </p:spPr>
          <p:txBody>
            <a:bodyPr wrap="none" fromWordArt="1">
              <a:prstTxWarp prst="textPlain">
                <a:avLst>
                  <a:gd name="adj" fmla="val 60273"/>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21527" name="Group 199"/>
            <p:cNvGrpSpPr>
              <a:grpSpLocks/>
            </p:cNvGrpSpPr>
            <p:nvPr/>
          </p:nvGrpSpPr>
          <p:grpSpPr bwMode="auto">
            <a:xfrm>
              <a:off x="3607" y="2625"/>
              <a:ext cx="1661" cy="196"/>
              <a:chOff x="3630" y="2127"/>
              <a:chExt cx="1661" cy="196"/>
            </a:xfrm>
          </p:grpSpPr>
          <p:sp>
            <p:nvSpPr>
              <p:cNvPr id="21560" name="WordArt 151"/>
              <p:cNvSpPr>
                <a:spLocks noChangeArrowheads="1" noChangeShapeType="1" noTextEdit="1"/>
              </p:cNvSpPr>
              <p:nvPr/>
            </p:nvSpPr>
            <p:spPr bwMode="auto">
              <a:xfrm>
                <a:off x="3630" y="2130"/>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grpSp>
            <p:nvGrpSpPr>
              <p:cNvPr id="21561" name="Group 152"/>
              <p:cNvGrpSpPr>
                <a:grpSpLocks/>
              </p:cNvGrpSpPr>
              <p:nvPr/>
            </p:nvGrpSpPr>
            <p:grpSpPr bwMode="auto">
              <a:xfrm>
                <a:off x="3874" y="2139"/>
                <a:ext cx="243" cy="160"/>
                <a:chOff x="3458" y="3289"/>
                <a:chExt cx="304" cy="178"/>
              </a:xfrm>
            </p:grpSpPr>
            <p:sp>
              <p:nvSpPr>
                <p:cNvPr id="21568" name="WordArt 153"/>
                <p:cNvSpPr>
                  <a:spLocks noChangeArrowheads="1" noChangeShapeType="1" noTextEdit="1"/>
                </p:cNvSpPr>
                <p:nvPr/>
              </p:nvSpPr>
              <p:spPr bwMode="auto">
                <a:xfrm>
                  <a:off x="3573" y="3310"/>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1569" name="WordArt 154"/>
                <p:cNvSpPr>
                  <a:spLocks noChangeArrowheads="1" noChangeShapeType="1" noTextEdit="1"/>
                </p:cNvSpPr>
                <p:nvPr/>
              </p:nvSpPr>
              <p:spPr bwMode="auto">
                <a:xfrm>
                  <a:off x="3458" y="3289"/>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21562" name="WordArt 155"/>
              <p:cNvSpPr>
                <a:spLocks noChangeArrowheads="1" noChangeShapeType="1" noTextEdit="1"/>
              </p:cNvSpPr>
              <p:nvPr/>
            </p:nvSpPr>
            <p:spPr bwMode="auto">
              <a:xfrm>
                <a:off x="4320" y="2134"/>
                <a:ext cx="91"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63" name="WordArt 156"/>
              <p:cNvSpPr>
                <a:spLocks noChangeArrowheads="1" noChangeShapeType="1" noTextEdit="1"/>
              </p:cNvSpPr>
              <p:nvPr/>
            </p:nvSpPr>
            <p:spPr bwMode="auto">
              <a:xfrm>
                <a:off x="4505" y="2127"/>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sp>
            <p:nvSpPr>
              <p:cNvPr id="21564" name="WordArt 157"/>
              <p:cNvSpPr>
                <a:spLocks noChangeArrowheads="1" noChangeShapeType="1" noTextEdit="1"/>
              </p:cNvSpPr>
              <p:nvPr/>
            </p:nvSpPr>
            <p:spPr bwMode="auto">
              <a:xfrm>
                <a:off x="4737" y="2143"/>
                <a:ext cx="217" cy="169"/>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1565" name="WordArt 158"/>
              <p:cNvSpPr>
                <a:spLocks noChangeArrowheads="1" noChangeShapeType="1" noTextEdit="1"/>
              </p:cNvSpPr>
              <p:nvPr/>
            </p:nvSpPr>
            <p:spPr bwMode="auto">
              <a:xfrm>
                <a:off x="5195" y="2159"/>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66" name="Freeform 165"/>
              <p:cNvSpPr>
                <a:spLocks/>
              </p:cNvSpPr>
              <p:nvPr/>
            </p:nvSpPr>
            <p:spPr bwMode="auto">
              <a:xfrm flipH="1">
                <a:off x="4132" y="2174"/>
                <a:ext cx="130" cy="109"/>
              </a:xfrm>
              <a:custGeom>
                <a:avLst/>
                <a:gdLst>
                  <a:gd name="T0" fmla="*/ 0 w 195"/>
                  <a:gd name="T1" fmla="*/ 0 h 125"/>
                  <a:gd name="T2" fmla="*/ 11 w 195"/>
                  <a:gd name="T3" fmla="*/ 18 h 125"/>
                  <a:gd name="T4" fmla="*/ 1 w 195"/>
                  <a:gd name="T5" fmla="*/ 4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567" name="Freeform 166"/>
              <p:cNvSpPr>
                <a:spLocks/>
              </p:cNvSpPr>
              <p:nvPr/>
            </p:nvSpPr>
            <p:spPr bwMode="auto">
              <a:xfrm flipH="1">
                <a:off x="4992" y="2185"/>
                <a:ext cx="130" cy="109"/>
              </a:xfrm>
              <a:custGeom>
                <a:avLst/>
                <a:gdLst>
                  <a:gd name="T0" fmla="*/ 0 w 195"/>
                  <a:gd name="T1" fmla="*/ 0 h 125"/>
                  <a:gd name="T2" fmla="*/ 11 w 195"/>
                  <a:gd name="T3" fmla="*/ 18 h 125"/>
                  <a:gd name="T4" fmla="*/ 1 w 195"/>
                  <a:gd name="T5" fmla="*/ 4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grpSp>
        <p:grpSp>
          <p:nvGrpSpPr>
            <p:cNvPr id="21528" name="Group 182"/>
            <p:cNvGrpSpPr>
              <a:grpSpLocks/>
            </p:cNvGrpSpPr>
            <p:nvPr/>
          </p:nvGrpSpPr>
          <p:grpSpPr bwMode="auto">
            <a:xfrm>
              <a:off x="3348" y="2906"/>
              <a:ext cx="2125" cy="199"/>
              <a:chOff x="3261" y="2642"/>
              <a:chExt cx="2125" cy="199"/>
            </a:xfrm>
          </p:grpSpPr>
          <p:sp>
            <p:nvSpPr>
              <p:cNvPr id="21545" name="WordArt 167"/>
              <p:cNvSpPr>
                <a:spLocks noChangeArrowheads="1" noChangeShapeType="1" noTextEdit="1"/>
              </p:cNvSpPr>
              <p:nvPr/>
            </p:nvSpPr>
            <p:spPr bwMode="auto">
              <a:xfrm>
                <a:off x="3261" y="2642"/>
                <a:ext cx="137" cy="19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故</a:t>
                </a:r>
              </a:p>
            </p:txBody>
          </p:sp>
          <p:sp>
            <p:nvSpPr>
              <p:cNvPr id="21546" name="WordArt 168"/>
              <p:cNvSpPr>
                <a:spLocks noChangeArrowheads="1" noChangeShapeType="1" noTextEdit="1"/>
              </p:cNvSpPr>
              <p:nvPr/>
            </p:nvSpPr>
            <p:spPr bwMode="auto">
              <a:xfrm>
                <a:off x="3459" y="2649"/>
                <a:ext cx="153" cy="19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1547" name="WordArt 169"/>
              <p:cNvSpPr>
                <a:spLocks noChangeArrowheads="1" noChangeShapeType="1" noTextEdit="1"/>
              </p:cNvSpPr>
              <p:nvPr/>
            </p:nvSpPr>
            <p:spPr bwMode="auto">
              <a:xfrm>
                <a:off x="4324" y="2654"/>
                <a:ext cx="180" cy="152"/>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1548" name="Group 170"/>
              <p:cNvGrpSpPr>
                <a:grpSpLocks/>
              </p:cNvGrpSpPr>
              <p:nvPr/>
            </p:nvGrpSpPr>
            <p:grpSpPr bwMode="auto">
              <a:xfrm rot="5400000">
                <a:off x="3679" y="2684"/>
                <a:ext cx="50" cy="111"/>
                <a:chOff x="2928" y="3216"/>
                <a:chExt cx="48" cy="240"/>
              </a:xfrm>
            </p:grpSpPr>
            <p:sp>
              <p:nvSpPr>
                <p:cNvPr id="21558" name="Line 1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559" name="Line 1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549" name="Group 173"/>
              <p:cNvGrpSpPr>
                <a:grpSpLocks/>
              </p:cNvGrpSpPr>
              <p:nvPr/>
            </p:nvGrpSpPr>
            <p:grpSpPr bwMode="auto">
              <a:xfrm>
                <a:off x="4162" y="2679"/>
                <a:ext cx="129" cy="131"/>
                <a:chOff x="4176" y="2145"/>
                <a:chExt cx="576" cy="576"/>
              </a:xfrm>
            </p:grpSpPr>
            <p:sp>
              <p:nvSpPr>
                <p:cNvPr id="21556" name="Line 174"/>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1557" name="Line 175"/>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1550" name="Group 176"/>
              <p:cNvGrpSpPr>
                <a:grpSpLocks/>
              </p:cNvGrpSpPr>
              <p:nvPr/>
            </p:nvGrpSpPr>
            <p:grpSpPr bwMode="auto">
              <a:xfrm>
                <a:off x="3822" y="2663"/>
                <a:ext cx="283" cy="154"/>
                <a:chOff x="2813" y="3511"/>
                <a:chExt cx="344" cy="174"/>
              </a:xfrm>
            </p:grpSpPr>
            <p:sp>
              <p:nvSpPr>
                <p:cNvPr id="21554" name="WordArt 177"/>
                <p:cNvSpPr>
                  <a:spLocks noChangeArrowheads="1" noChangeShapeType="1" noTextEdit="1"/>
                </p:cNvSpPr>
                <p:nvPr/>
              </p:nvSpPr>
              <p:spPr bwMode="auto">
                <a:xfrm>
                  <a:off x="2969" y="3513"/>
                  <a:ext cx="188"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55" name="AutoShape 178"/>
                <p:cNvSpPr>
                  <a:spLocks noChangeArrowheads="1"/>
                </p:cNvSpPr>
                <p:nvPr/>
              </p:nvSpPr>
              <p:spPr bwMode="auto">
                <a:xfrm>
                  <a:off x="2813" y="3511"/>
                  <a:ext cx="129" cy="172"/>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551" name="Freeform 179"/>
              <p:cNvSpPr>
                <a:spLocks/>
              </p:cNvSpPr>
              <p:nvPr/>
            </p:nvSpPr>
            <p:spPr bwMode="auto">
              <a:xfrm flipH="1">
                <a:off x="4601" y="2696"/>
                <a:ext cx="145" cy="112"/>
              </a:xfrm>
              <a:custGeom>
                <a:avLst/>
                <a:gdLst>
                  <a:gd name="T0" fmla="*/ 0 w 195"/>
                  <a:gd name="T1" fmla="*/ 0 h 125"/>
                  <a:gd name="T2" fmla="*/ 25 w 195"/>
                  <a:gd name="T3" fmla="*/ 22 h 125"/>
                  <a:gd name="T4" fmla="*/ 2 w 195"/>
                  <a:gd name="T5" fmla="*/ 58 h 125"/>
                  <a:gd name="T6" fmla="*/ 0 60000 65536"/>
                  <a:gd name="T7" fmla="*/ 0 60000 65536"/>
                  <a:gd name="T8" fmla="*/ 0 60000 65536"/>
                  <a:gd name="T9" fmla="*/ 0 w 195"/>
                  <a:gd name="T10" fmla="*/ 0 h 125"/>
                  <a:gd name="T11" fmla="*/ 195 w 195"/>
                  <a:gd name="T12" fmla="*/ 125 h 125"/>
                </a:gdLst>
                <a:ahLst/>
                <a:cxnLst>
                  <a:cxn ang="T6">
                    <a:pos x="T0" y="T1"/>
                  </a:cxn>
                  <a:cxn ang="T7">
                    <a:pos x="T2" y="T3"/>
                  </a:cxn>
                  <a:cxn ang="T8">
                    <a:pos x="T4" y="T5"/>
                  </a:cxn>
                </a:cxnLst>
                <a:rect l="T9" t="T10" r="T11" b="T12"/>
                <a:pathLst>
                  <a:path w="195" h="125">
                    <a:moveTo>
                      <a:pt x="0" y="0"/>
                    </a:moveTo>
                    <a:lnTo>
                      <a:pt x="195" y="47"/>
                    </a:lnTo>
                    <a:lnTo>
                      <a:pt x="16" y="125"/>
                    </a:lnTo>
                  </a:path>
                </a:pathLst>
              </a:custGeom>
              <a:noFill/>
              <a:ln w="38100">
                <a:solidFill>
                  <a:schemeClr val="tx1"/>
                </a:solidFill>
                <a:round/>
                <a:headEnd/>
                <a:tailEnd/>
              </a:ln>
            </p:spPr>
            <p:txBody>
              <a:bodyPr/>
              <a:lstStyle/>
              <a:p>
                <a:endParaRPr lang="zh-CN" altLang="en-US"/>
              </a:p>
            </p:txBody>
          </p:sp>
          <p:sp>
            <p:nvSpPr>
              <p:cNvPr id="21552" name="WordArt 180"/>
              <p:cNvSpPr>
                <a:spLocks noChangeArrowheads="1" noChangeShapeType="1" noTextEdit="1"/>
              </p:cNvSpPr>
              <p:nvPr/>
            </p:nvSpPr>
            <p:spPr bwMode="auto">
              <a:xfrm>
                <a:off x="4800" y="2676"/>
                <a:ext cx="9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53" name="WordArt 181"/>
              <p:cNvSpPr>
                <a:spLocks noChangeArrowheads="1" noChangeShapeType="1" noTextEdit="1"/>
              </p:cNvSpPr>
              <p:nvPr/>
            </p:nvSpPr>
            <p:spPr bwMode="auto">
              <a:xfrm>
                <a:off x="5025" y="2661"/>
                <a:ext cx="361" cy="16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放热</a:t>
                </a:r>
              </a:p>
            </p:txBody>
          </p:sp>
        </p:grpSp>
        <p:grpSp>
          <p:nvGrpSpPr>
            <p:cNvPr id="21529" name="Group 187"/>
            <p:cNvGrpSpPr>
              <a:grpSpLocks/>
            </p:cNvGrpSpPr>
            <p:nvPr/>
          </p:nvGrpSpPr>
          <p:grpSpPr bwMode="auto">
            <a:xfrm>
              <a:off x="3851" y="2373"/>
              <a:ext cx="212" cy="130"/>
              <a:chOff x="4402" y="2386"/>
              <a:chExt cx="280" cy="139"/>
            </a:xfrm>
          </p:grpSpPr>
          <p:sp>
            <p:nvSpPr>
              <p:cNvPr id="21543" name="WordArt 188"/>
              <p:cNvSpPr>
                <a:spLocks noChangeArrowheads="1" noChangeShapeType="1" noTextEdit="1"/>
              </p:cNvSpPr>
              <p:nvPr/>
            </p:nvSpPr>
            <p:spPr bwMode="auto">
              <a:xfrm>
                <a:off x="4549" y="2386"/>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544" name="AutoShape 189"/>
              <p:cNvSpPr>
                <a:spLocks noChangeArrowheads="1"/>
              </p:cNvSpPr>
              <p:nvPr/>
            </p:nvSpPr>
            <p:spPr bwMode="auto">
              <a:xfrm>
                <a:off x="4402" y="2391"/>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530" name="WordArt 191"/>
            <p:cNvSpPr>
              <a:spLocks noChangeArrowheads="1" noChangeShapeType="1" noTextEdit="1"/>
            </p:cNvSpPr>
            <p:nvPr/>
          </p:nvSpPr>
          <p:spPr bwMode="auto">
            <a:xfrm>
              <a:off x="4287" y="2349"/>
              <a:ext cx="86" cy="1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21531" name="Group 192"/>
            <p:cNvGrpSpPr>
              <a:grpSpLocks/>
            </p:cNvGrpSpPr>
            <p:nvPr/>
          </p:nvGrpSpPr>
          <p:grpSpPr bwMode="auto">
            <a:xfrm>
              <a:off x="4730" y="2355"/>
              <a:ext cx="268" cy="136"/>
              <a:chOff x="3331" y="2393"/>
              <a:chExt cx="293" cy="138"/>
            </a:xfrm>
          </p:grpSpPr>
          <p:sp>
            <p:nvSpPr>
              <p:cNvPr id="21541" name="WordArt 193"/>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42" name="AutoShape 194"/>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1532" name="WordArt 196"/>
            <p:cNvSpPr>
              <a:spLocks noChangeArrowheads="1" noChangeShapeType="1" noTextEdit="1"/>
            </p:cNvSpPr>
            <p:nvPr/>
          </p:nvSpPr>
          <p:spPr bwMode="auto">
            <a:xfrm>
              <a:off x="5246" y="2354"/>
              <a:ext cx="104" cy="1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1533" name="WordArt 197"/>
            <p:cNvSpPr>
              <a:spLocks noChangeArrowheads="1" noChangeShapeType="1" noTextEdit="1"/>
            </p:cNvSpPr>
            <p:nvPr/>
          </p:nvSpPr>
          <p:spPr bwMode="auto">
            <a:xfrm>
              <a:off x="3595" y="2344"/>
              <a:ext cx="137"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因</a:t>
              </a:r>
            </a:p>
          </p:txBody>
        </p:sp>
        <p:sp>
          <p:nvSpPr>
            <p:cNvPr id="21534" name="WordArt 198"/>
            <p:cNvSpPr>
              <a:spLocks noChangeArrowheads="1" noChangeShapeType="1" noTextEdit="1"/>
            </p:cNvSpPr>
            <p:nvPr/>
          </p:nvSpPr>
          <p:spPr bwMode="auto">
            <a:xfrm>
              <a:off x="4471" y="2341"/>
              <a:ext cx="161"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则</a:t>
              </a:r>
            </a:p>
          </p:txBody>
        </p:sp>
        <p:grpSp>
          <p:nvGrpSpPr>
            <p:cNvPr id="21535" name="Group 200"/>
            <p:cNvGrpSpPr>
              <a:grpSpLocks/>
            </p:cNvGrpSpPr>
            <p:nvPr/>
          </p:nvGrpSpPr>
          <p:grpSpPr bwMode="auto">
            <a:xfrm rot="5400000">
              <a:off x="4155" y="2373"/>
              <a:ext cx="50" cy="111"/>
              <a:chOff x="2928" y="3216"/>
              <a:chExt cx="48" cy="240"/>
            </a:xfrm>
          </p:grpSpPr>
          <p:sp>
            <p:nvSpPr>
              <p:cNvPr id="21539" name="Line 20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540" name="Line 20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536" name="Group 203"/>
            <p:cNvGrpSpPr>
              <a:grpSpLocks/>
            </p:cNvGrpSpPr>
            <p:nvPr/>
          </p:nvGrpSpPr>
          <p:grpSpPr bwMode="auto">
            <a:xfrm rot="5400000">
              <a:off x="5078" y="2392"/>
              <a:ext cx="50" cy="111"/>
              <a:chOff x="2928" y="3216"/>
              <a:chExt cx="48" cy="240"/>
            </a:xfrm>
          </p:grpSpPr>
          <p:sp>
            <p:nvSpPr>
              <p:cNvPr id="21537" name="Line 20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1538" name="Line 20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sp>
        <p:nvSpPr>
          <p:cNvPr id="119002" name="Rectangle 218" descr="水滴"/>
          <p:cNvSpPr>
            <a:spLocks noChangeArrowheads="1"/>
          </p:cNvSpPr>
          <p:nvPr/>
        </p:nvSpPr>
        <p:spPr bwMode="auto">
          <a:xfrm>
            <a:off x="-1588" y="5395913"/>
            <a:ext cx="9109076" cy="15716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0629" name="Group 220"/>
          <p:cNvGrpSpPr>
            <a:grpSpLocks/>
          </p:cNvGrpSpPr>
          <p:nvPr/>
        </p:nvGrpSpPr>
        <p:grpSpPr bwMode="auto">
          <a:xfrm>
            <a:off x="1220788" y="5921375"/>
            <a:ext cx="6338887" cy="428625"/>
            <a:chOff x="473" y="3714"/>
            <a:chExt cx="2957" cy="208"/>
          </a:xfrm>
        </p:grpSpPr>
        <p:sp>
          <p:nvSpPr>
            <p:cNvPr id="21516" name="WordArt 206"/>
            <p:cNvSpPr>
              <a:spLocks noChangeArrowheads="1" noChangeShapeType="1" noTextEdit="1"/>
            </p:cNvSpPr>
            <p:nvPr/>
          </p:nvSpPr>
          <p:spPr bwMode="auto">
            <a:xfrm>
              <a:off x="473" y="3717"/>
              <a:ext cx="464" cy="196"/>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结论：</a:t>
              </a:r>
            </a:p>
          </p:txBody>
        </p:sp>
        <p:sp>
          <p:nvSpPr>
            <p:cNvPr id="21517" name="WordArt 207"/>
            <p:cNvSpPr>
              <a:spLocks noChangeArrowheads="1" noChangeShapeType="1" noTextEdit="1"/>
            </p:cNvSpPr>
            <p:nvPr/>
          </p:nvSpPr>
          <p:spPr bwMode="auto">
            <a:xfrm>
              <a:off x="1931" y="3743"/>
              <a:ext cx="156" cy="134"/>
            </a:xfrm>
            <a:prstGeom prst="rect">
              <a:avLst/>
            </a:prstGeom>
          </p:spPr>
          <p:txBody>
            <a:bodyPr wrap="none" fromWordArt="1">
              <a:prstTxWarp prst="textPlain">
                <a:avLst>
                  <a:gd name="adj" fmla="val 60273"/>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1518" name="WordArt 208"/>
            <p:cNvSpPr>
              <a:spLocks noChangeArrowheads="1" noChangeShapeType="1" noTextEdit="1"/>
            </p:cNvSpPr>
            <p:nvPr/>
          </p:nvSpPr>
          <p:spPr bwMode="auto">
            <a:xfrm>
              <a:off x="2262" y="3763"/>
              <a:ext cx="127" cy="117"/>
            </a:xfrm>
            <a:prstGeom prst="rect">
              <a:avLst/>
            </a:prstGeom>
          </p:spPr>
          <p:txBody>
            <a:bodyPr wrap="none" fromWordArt="1">
              <a:prstTxWarp prst="textPlain">
                <a:avLst>
                  <a:gd name="adj" fmla="val 53241"/>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1519" name="Line 209"/>
            <p:cNvSpPr>
              <a:spLocks noChangeShapeType="1"/>
            </p:cNvSpPr>
            <p:nvPr/>
          </p:nvSpPr>
          <p:spPr bwMode="auto">
            <a:xfrm flipV="1">
              <a:off x="2104" y="3816"/>
              <a:ext cx="154" cy="1"/>
            </a:xfrm>
            <a:prstGeom prst="line">
              <a:avLst/>
            </a:prstGeom>
            <a:noFill/>
            <a:ln w="28575">
              <a:solidFill>
                <a:schemeClr val="tx1"/>
              </a:solidFill>
              <a:round/>
              <a:headEnd/>
              <a:tailEnd type="triangle" w="med" len="med"/>
            </a:ln>
          </p:spPr>
          <p:txBody>
            <a:bodyPr/>
            <a:lstStyle/>
            <a:p>
              <a:endParaRPr lang="zh-CN" altLang="en-US"/>
            </a:p>
          </p:txBody>
        </p:sp>
        <p:sp>
          <p:nvSpPr>
            <p:cNvPr id="21520" name="WordArt 213"/>
            <p:cNvSpPr>
              <a:spLocks noChangeArrowheads="1" noChangeShapeType="1" noTextEdit="1"/>
            </p:cNvSpPr>
            <p:nvPr/>
          </p:nvSpPr>
          <p:spPr bwMode="auto">
            <a:xfrm>
              <a:off x="1178" y="3714"/>
              <a:ext cx="316" cy="19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只有</a:t>
              </a:r>
            </a:p>
          </p:txBody>
        </p:sp>
        <p:sp>
          <p:nvSpPr>
            <p:cNvPr id="21521" name="WordArt 214"/>
            <p:cNvSpPr>
              <a:spLocks noChangeArrowheads="1" noChangeShapeType="1" noTextEdit="1"/>
            </p:cNvSpPr>
            <p:nvPr/>
          </p:nvSpPr>
          <p:spPr bwMode="auto">
            <a:xfrm>
              <a:off x="1532" y="3725"/>
              <a:ext cx="292" cy="19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过程</a:t>
              </a:r>
            </a:p>
          </p:txBody>
        </p:sp>
        <p:sp>
          <p:nvSpPr>
            <p:cNvPr id="21522" name="WordArt 215"/>
            <p:cNvSpPr>
              <a:spLocks noChangeArrowheads="1" noChangeShapeType="1" noTextEdit="1"/>
            </p:cNvSpPr>
            <p:nvPr/>
          </p:nvSpPr>
          <p:spPr bwMode="auto">
            <a:xfrm>
              <a:off x="2702" y="3719"/>
              <a:ext cx="728" cy="20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吸热过程</a:t>
              </a:r>
            </a:p>
          </p:txBody>
        </p:sp>
        <p:sp>
          <p:nvSpPr>
            <p:cNvPr id="21523" name="WordArt 219"/>
            <p:cNvSpPr>
              <a:spLocks noChangeArrowheads="1" noChangeShapeType="1" noTextEdit="1"/>
            </p:cNvSpPr>
            <p:nvPr/>
          </p:nvSpPr>
          <p:spPr bwMode="auto">
            <a:xfrm>
              <a:off x="2485" y="3720"/>
              <a:ext cx="152" cy="19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为</a:t>
              </a:r>
            </a:p>
          </p:txBody>
        </p:sp>
      </p:grpSp>
      <p:sp>
        <p:nvSpPr>
          <p:cNvPr id="21515" name="Text Box 8"/>
          <p:cNvSpPr txBox="1">
            <a:spLocks noChangeArrowheads="1"/>
          </p:cNvSpPr>
          <p:nvPr/>
        </p:nvSpPr>
        <p:spPr bwMode="auto">
          <a:xfrm>
            <a:off x="3371850" y="3441700"/>
            <a:ext cx="803275" cy="830263"/>
          </a:xfrm>
          <a:prstGeom prst="rect">
            <a:avLst/>
          </a:prstGeom>
          <a:noFill/>
          <a:ln w="9525">
            <a:noFill/>
            <a:miter lim="800000"/>
            <a:headEnd/>
            <a:tailEnd/>
          </a:ln>
        </p:spPr>
        <p:txBody>
          <a:bodyPr wrap="none">
            <a:spAutoFit/>
          </a:bodyPr>
          <a:lstStyle/>
          <a:p>
            <a:r>
              <a:rPr lang="zh-CN" altLang="en-US" sz="2400" b="1" dirty="0">
                <a:solidFill>
                  <a:srgbClr val="000000"/>
                </a:solidFill>
                <a:latin typeface="楷体_GB2312" pitchFamily="49" charset="-122"/>
                <a:ea typeface="楷体_GB2312" pitchFamily="49" charset="-122"/>
              </a:rPr>
              <a:t>理想</a:t>
            </a:r>
            <a:endParaRPr lang="en-US" altLang="zh-CN" sz="2400" b="1" dirty="0">
              <a:solidFill>
                <a:srgbClr val="000000"/>
              </a:solidFill>
              <a:latin typeface="楷体_GB2312" pitchFamily="49" charset="-122"/>
              <a:ea typeface="楷体_GB2312" pitchFamily="49" charset="-122"/>
            </a:endParaRPr>
          </a:p>
          <a:p>
            <a:r>
              <a:rPr lang="zh-CN" altLang="en-US" sz="2400" b="1" dirty="0">
                <a:solidFill>
                  <a:srgbClr val="000000"/>
                </a:solidFill>
                <a:latin typeface="楷体_GB2312" pitchFamily="49" charset="-122"/>
                <a:ea typeface="楷体_GB2312" pitchFamily="49" charset="-122"/>
              </a:rPr>
              <a:t>气体</a:t>
            </a:r>
            <a:endParaRPr lang="zh-CN" altLang="en-US" sz="2400" dirty="0">
              <a:solidFill>
                <a:srgbClr val="FF3300"/>
              </a:solidFill>
            </a:endParaRPr>
          </a:p>
        </p:txBody>
      </p:sp>
      <p:sp>
        <p:nvSpPr>
          <p:cNvPr id="179" name="矩形 178"/>
          <p:cNvSpPr/>
          <p:nvPr/>
        </p:nvSpPr>
        <p:spPr>
          <a:xfrm>
            <a:off x="5438776" y="5053715"/>
            <a:ext cx="3147719" cy="400110"/>
          </a:xfrm>
          <a:prstGeom prst="rect">
            <a:avLst/>
          </a:prstGeom>
        </p:spPr>
        <p:txBody>
          <a:bodyPr wrap="square">
            <a:spAutoFit/>
          </a:bodyPr>
          <a:lstStyle/>
          <a:p>
            <a:r>
              <a:rPr lang="zh-CN" altLang="en-US" sz="2000" b="1" dirty="0" smtClean="0">
                <a:solidFill>
                  <a:srgbClr val="FF0000"/>
                </a:solidFill>
              </a:rPr>
              <a:t>注：等温过程有热量交换</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9002"/>
                                        </p:tgtEl>
                                        <p:attrNameLst>
                                          <p:attrName>style.visibility</p:attrName>
                                        </p:attrNameLst>
                                      </p:cBhvr>
                                      <p:to>
                                        <p:strVal val="visible"/>
                                      </p:to>
                                    </p:set>
                                    <p:animEffect transition="in" filter="wipe(left)">
                                      <p:cBhvr>
                                        <p:cTn id="11" dur="500"/>
                                        <p:tgtEl>
                                          <p:spTgt spid="1190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629"/>
                                        </p:tgtEl>
                                        <p:attrNameLst>
                                          <p:attrName>style.visibility</p:attrName>
                                        </p:attrNameLst>
                                      </p:cBhvr>
                                      <p:to>
                                        <p:strVal val="visible"/>
                                      </p:to>
                                    </p:set>
                                    <p:animEffect transition="in" filter="wipe(up)">
                                      <p:cBhvr>
                                        <p:cTn id="31" dur="500"/>
                                        <p:tgtEl>
                                          <p:spTgt spid="2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0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18"/>
          <p:cNvSpPr>
            <a:spLocks noGrp="1" noChangeArrowheads="1"/>
          </p:cNvSpPr>
          <p:nvPr>
            <p:ph type="title" idx="4294967295"/>
          </p:nvPr>
        </p:nvSpPr>
        <p:spPr>
          <a:xfrm>
            <a:off x="527050" y="0"/>
            <a:ext cx="8229600" cy="147638"/>
          </a:xfrm>
        </p:spPr>
        <p:txBody>
          <a:bodyPr/>
          <a:lstStyle/>
          <a:p>
            <a:pPr eaLnBrk="1" hangingPunct="1"/>
            <a:r>
              <a:rPr lang="zh-CN" altLang="en-US" sz="700" smtClean="0">
                <a:solidFill>
                  <a:schemeClr val="bg1"/>
                </a:solidFill>
              </a:rPr>
              <a:t>例</a:t>
            </a:r>
          </a:p>
        </p:txBody>
      </p:sp>
      <p:sp>
        <p:nvSpPr>
          <p:cNvPr id="22531" name="Rectangle 4" descr="水滴"/>
          <p:cNvSpPr>
            <a:spLocks noChangeArrowheads="1"/>
          </p:cNvSpPr>
          <p:nvPr/>
        </p:nvSpPr>
        <p:spPr bwMode="auto">
          <a:xfrm>
            <a:off x="0" y="0"/>
            <a:ext cx="9144000" cy="1301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2532" name="Rectangle 5" descr="水滴"/>
          <p:cNvSpPr>
            <a:spLocks noChangeArrowheads="1"/>
          </p:cNvSpPr>
          <p:nvPr/>
        </p:nvSpPr>
        <p:spPr bwMode="auto">
          <a:xfrm>
            <a:off x="0" y="6727825"/>
            <a:ext cx="9144000" cy="1301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719"/>
          <p:cNvGrpSpPr>
            <a:grpSpLocks/>
          </p:cNvGrpSpPr>
          <p:nvPr/>
        </p:nvGrpSpPr>
        <p:grpSpPr bwMode="auto">
          <a:xfrm>
            <a:off x="130175" y="0"/>
            <a:ext cx="4875213" cy="6858000"/>
            <a:chOff x="82" y="0"/>
            <a:chExt cx="3071" cy="4320"/>
          </a:xfrm>
        </p:grpSpPr>
        <p:grpSp>
          <p:nvGrpSpPr>
            <p:cNvPr id="22658" name="Group 7"/>
            <p:cNvGrpSpPr>
              <a:grpSpLocks/>
            </p:cNvGrpSpPr>
            <p:nvPr/>
          </p:nvGrpSpPr>
          <p:grpSpPr bwMode="auto">
            <a:xfrm>
              <a:off x="612" y="2042"/>
              <a:ext cx="1862" cy="1845"/>
              <a:chOff x="193" y="1058"/>
              <a:chExt cx="2900" cy="2830"/>
            </a:xfrm>
          </p:grpSpPr>
          <p:grpSp>
            <p:nvGrpSpPr>
              <p:cNvPr id="22713" name="Group 8"/>
              <p:cNvGrpSpPr>
                <a:grpSpLocks/>
              </p:cNvGrpSpPr>
              <p:nvPr/>
            </p:nvGrpSpPr>
            <p:grpSpPr bwMode="auto">
              <a:xfrm>
                <a:off x="193" y="1061"/>
                <a:ext cx="1475" cy="2827"/>
                <a:chOff x="193" y="1061"/>
                <a:chExt cx="1475" cy="2827"/>
              </a:xfrm>
            </p:grpSpPr>
            <p:grpSp>
              <p:nvGrpSpPr>
                <p:cNvPr id="22921" name="Group 9"/>
                <p:cNvGrpSpPr>
                  <a:grpSpLocks/>
                </p:cNvGrpSpPr>
                <p:nvPr/>
              </p:nvGrpSpPr>
              <p:grpSpPr bwMode="auto">
                <a:xfrm>
                  <a:off x="194" y="2444"/>
                  <a:ext cx="1474" cy="1444"/>
                  <a:chOff x="3865" y="780"/>
                  <a:chExt cx="1438" cy="1372"/>
                </a:xfrm>
              </p:grpSpPr>
              <p:grpSp>
                <p:nvGrpSpPr>
                  <p:cNvPr id="23025" name="Group 10"/>
                  <p:cNvGrpSpPr>
                    <a:grpSpLocks/>
                  </p:cNvGrpSpPr>
                  <p:nvPr/>
                </p:nvGrpSpPr>
                <p:grpSpPr bwMode="auto">
                  <a:xfrm>
                    <a:off x="3867" y="1439"/>
                    <a:ext cx="1436" cy="713"/>
                    <a:chOff x="3867" y="1439"/>
                    <a:chExt cx="1436" cy="713"/>
                  </a:xfrm>
                </p:grpSpPr>
                <p:grpSp>
                  <p:nvGrpSpPr>
                    <p:cNvPr id="23077" name="Group 11"/>
                    <p:cNvGrpSpPr>
                      <a:grpSpLocks/>
                    </p:cNvGrpSpPr>
                    <p:nvPr/>
                  </p:nvGrpSpPr>
                  <p:grpSpPr bwMode="auto">
                    <a:xfrm>
                      <a:off x="3867" y="1439"/>
                      <a:ext cx="741" cy="713"/>
                      <a:chOff x="3025" y="552"/>
                      <a:chExt cx="1728" cy="1756"/>
                    </a:xfrm>
                  </p:grpSpPr>
                  <p:grpSp>
                    <p:nvGrpSpPr>
                      <p:cNvPr id="23103" name="Group 12"/>
                      <p:cNvGrpSpPr>
                        <a:grpSpLocks/>
                      </p:cNvGrpSpPr>
                      <p:nvPr/>
                    </p:nvGrpSpPr>
                    <p:grpSpPr bwMode="auto">
                      <a:xfrm>
                        <a:off x="3115" y="552"/>
                        <a:ext cx="1625" cy="1756"/>
                        <a:chOff x="3115" y="552"/>
                        <a:chExt cx="1625" cy="2998"/>
                      </a:xfrm>
                    </p:grpSpPr>
                    <p:sp>
                      <p:nvSpPr>
                        <p:cNvPr id="23116" name="Line 1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3117" name="Line 1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3118" name="Line 1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3119" name="Line 1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3120" name="Line 1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3121" name="Line 1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3122" name="Line 1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3123" name="Line 2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3124" name="Line 2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3125" name="Line 2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126" name="Line 2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3104" name="Line 2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3105" name="Line 2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3106" name="Line 2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3107" name="Line 2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3108" name="Line 2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3109" name="Line 2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3110" name="Line 3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3111" name="Line 3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3112" name="Line 3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3113" name="Line 3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3114" name="Line 3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3115" name="Line 3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3078" name="Group 36"/>
                    <p:cNvGrpSpPr>
                      <a:grpSpLocks/>
                    </p:cNvGrpSpPr>
                    <p:nvPr/>
                  </p:nvGrpSpPr>
                  <p:grpSpPr bwMode="auto">
                    <a:xfrm>
                      <a:off x="4562" y="1439"/>
                      <a:ext cx="741" cy="713"/>
                      <a:chOff x="3025" y="552"/>
                      <a:chExt cx="1728" cy="1756"/>
                    </a:xfrm>
                  </p:grpSpPr>
                  <p:grpSp>
                    <p:nvGrpSpPr>
                      <p:cNvPr id="23079" name="Group 37"/>
                      <p:cNvGrpSpPr>
                        <a:grpSpLocks/>
                      </p:cNvGrpSpPr>
                      <p:nvPr/>
                    </p:nvGrpSpPr>
                    <p:grpSpPr bwMode="auto">
                      <a:xfrm>
                        <a:off x="3115" y="552"/>
                        <a:ext cx="1625" cy="1756"/>
                        <a:chOff x="3115" y="552"/>
                        <a:chExt cx="1625" cy="2998"/>
                      </a:xfrm>
                    </p:grpSpPr>
                    <p:sp>
                      <p:nvSpPr>
                        <p:cNvPr id="23092" name="Line 3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3093" name="Line 3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3094" name="Line 4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3095" name="Line 4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3096" name="Line 4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3097" name="Line 4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3098" name="Line 4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3099" name="Line 4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3100" name="Line 4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3101" name="Line 4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102" name="Line 4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3080" name="Line 4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3081" name="Line 5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3082" name="Line 5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3083" name="Line 5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3084" name="Line 5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3085" name="Line 5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3086" name="Line 5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3087" name="Line 5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3088" name="Line 5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3089" name="Line 5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3090" name="Line 5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3091" name="Line 6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23026" name="Group 61"/>
                  <p:cNvGrpSpPr>
                    <a:grpSpLocks/>
                  </p:cNvGrpSpPr>
                  <p:nvPr/>
                </p:nvGrpSpPr>
                <p:grpSpPr bwMode="auto">
                  <a:xfrm>
                    <a:off x="3865" y="780"/>
                    <a:ext cx="1436" cy="713"/>
                    <a:chOff x="3867" y="1439"/>
                    <a:chExt cx="1436" cy="713"/>
                  </a:xfrm>
                </p:grpSpPr>
                <p:grpSp>
                  <p:nvGrpSpPr>
                    <p:cNvPr id="23027" name="Group 62"/>
                    <p:cNvGrpSpPr>
                      <a:grpSpLocks/>
                    </p:cNvGrpSpPr>
                    <p:nvPr/>
                  </p:nvGrpSpPr>
                  <p:grpSpPr bwMode="auto">
                    <a:xfrm>
                      <a:off x="3867" y="1439"/>
                      <a:ext cx="741" cy="713"/>
                      <a:chOff x="3025" y="552"/>
                      <a:chExt cx="1728" cy="1756"/>
                    </a:xfrm>
                  </p:grpSpPr>
                  <p:grpSp>
                    <p:nvGrpSpPr>
                      <p:cNvPr id="23053" name="Group 63"/>
                      <p:cNvGrpSpPr>
                        <a:grpSpLocks/>
                      </p:cNvGrpSpPr>
                      <p:nvPr/>
                    </p:nvGrpSpPr>
                    <p:grpSpPr bwMode="auto">
                      <a:xfrm>
                        <a:off x="3115" y="552"/>
                        <a:ext cx="1625" cy="1756"/>
                        <a:chOff x="3115" y="552"/>
                        <a:chExt cx="1625" cy="2998"/>
                      </a:xfrm>
                    </p:grpSpPr>
                    <p:sp>
                      <p:nvSpPr>
                        <p:cNvPr id="23066" name="Line 6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3067" name="Line 6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3068" name="Line 6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3069" name="Line 6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3070" name="Line 6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3071" name="Line 6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3072" name="Line 7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3073" name="Line 7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3074" name="Line 7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3075" name="Line 7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076" name="Line 7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3054" name="Line 7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3055" name="Line 7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3056" name="Line 7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3057" name="Line 7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3058" name="Line 7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3059" name="Line 8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3060" name="Line 8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3061" name="Line 8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3062" name="Line 8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3063" name="Line 8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3064" name="Line 8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3065" name="Line 8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3028" name="Group 87"/>
                    <p:cNvGrpSpPr>
                      <a:grpSpLocks/>
                    </p:cNvGrpSpPr>
                    <p:nvPr/>
                  </p:nvGrpSpPr>
                  <p:grpSpPr bwMode="auto">
                    <a:xfrm>
                      <a:off x="4562" y="1439"/>
                      <a:ext cx="741" cy="713"/>
                      <a:chOff x="3025" y="552"/>
                      <a:chExt cx="1728" cy="1756"/>
                    </a:xfrm>
                  </p:grpSpPr>
                  <p:grpSp>
                    <p:nvGrpSpPr>
                      <p:cNvPr id="23029" name="Group 88"/>
                      <p:cNvGrpSpPr>
                        <a:grpSpLocks/>
                      </p:cNvGrpSpPr>
                      <p:nvPr/>
                    </p:nvGrpSpPr>
                    <p:grpSpPr bwMode="auto">
                      <a:xfrm>
                        <a:off x="3115" y="552"/>
                        <a:ext cx="1625" cy="1756"/>
                        <a:chOff x="3115" y="552"/>
                        <a:chExt cx="1625" cy="2998"/>
                      </a:xfrm>
                    </p:grpSpPr>
                    <p:sp>
                      <p:nvSpPr>
                        <p:cNvPr id="23042" name="Line 8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3043" name="Line 9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3044" name="Line 9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3045" name="Line 9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3046" name="Line 9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3047" name="Line 9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3048" name="Line 9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3049" name="Line 9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3050" name="Line 9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3051" name="Line 9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052" name="Line 9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3030" name="Line 10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3031" name="Line 10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3032" name="Line 10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3033" name="Line 10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3034" name="Line 10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3035" name="Line 10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3036" name="Line 10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3037" name="Line 10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3038" name="Line 10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3039" name="Line 10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3040" name="Line 11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3041" name="Line 11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22922" name="Group 112"/>
                <p:cNvGrpSpPr>
                  <a:grpSpLocks/>
                </p:cNvGrpSpPr>
                <p:nvPr/>
              </p:nvGrpSpPr>
              <p:grpSpPr bwMode="auto">
                <a:xfrm>
                  <a:off x="193" y="1061"/>
                  <a:ext cx="1474" cy="1444"/>
                  <a:chOff x="3865" y="780"/>
                  <a:chExt cx="1438" cy="1372"/>
                </a:xfrm>
              </p:grpSpPr>
              <p:grpSp>
                <p:nvGrpSpPr>
                  <p:cNvPr id="22923" name="Group 113"/>
                  <p:cNvGrpSpPr>
                    <a:grpSpLocks/>
                  </p:cNvGrpSpPr>
                  <p:nvPr/>
                </p:nvGrpSpPr>
                <p:grpSpPr bwMode="auto">
                  <a:xfrm>
                    <a:off x="3867" y="1439"/>
                    <a:ext cx="1436" cy="713"/>
                    <a:chOff x="3867" y="1439"/>
                    <a:chExt cx="1436" cy="713"/>
                  </a:xfrm>
                </p:grpSpPr>
                <p:grpSp>
                  <p:nvGrpSpPr>
                    <p:cNvPr id="22975" name="Group 114"/>
                    <p:cNvGrpSpPr>
                      <a:grpSpLocks/>
                    </p:cNvGrpSpPr>
                    <p:nvPr/>
                  </p:nvGrpSpPr>
                  <p:grpSpPr bwMode="auto">
                    <a:xfrm>
                      <a:off x="3867" y="1439"/>
                      <a:ext cx="741" cy="713"/>
                      <a:chOff x="3025" y="552"/>
                      <a:chExt cx="1728" cy="1756"/>
                    </a:xfrm>
                  </p:grpSpPr>
                  <p:grpSp>
                    <p:nvGrpSpPr>
                      <p:cNvPr id="23001" name="Group 115"/>
                      <p:cNvGrpSpPr>
                        <a:grpSpLocks/>
                      </p:cNvGrpSpPr>
                      <p:nvPr/>
                    </p:nvGrpSpPr>
                    <p:grpSpPr bwMode="auto">
                      <a:xfrm>
                        <a:off x="3115" y="552"/>
                        <a:ext cx="1625" cy="1756"/>
                        <a:chOff x="3115" y="552"/>
                        <a:chExt cx="1625" cy="2998"/>
                      </a:xfrm>
                    </p:grpSpPr>
                    <p:sp>
                      <p:nvSpPr>
                        <p:cNvPr id="23014" name="Line 11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3015" name="Line 11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3016" name="Line 11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3017" name="Line 11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3018" name="Line 12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3019" name="Line 12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3020" name="Line 12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3021" name="Line 12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3022" name="Line 12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3023" name="Line 12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024" name="Line 12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3002" name="Line 12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3003" name="Line 12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3004" name="Line 12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3005" name="Line 13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3006" name="Line 13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3007" name="Line 13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3008" name="Line 13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3009" name="Line 13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3010" name="Line 13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3011" name="Line 13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3012" name="Line 13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3013" name="Line 13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976" name="Group 139"/>
                    <p:cNvGrpSpPr>
                      <a:grpSpLocks/>
                    </p:cNvGrpSpPr>
                    <p:nvPr/>
                  </p:nvGrpSpPr>
                  <p:grpSpPr bwMode="auto">
                    <a:xfrm>
                      <a:off x="4562" y="1439"/>
                      <a:ext cx="741" cy="713"/>
                      <a:chOff x="3025" y="552"/>
                      <a:chExt cx="1728" cy="1756"/>
                    </a:xfrm>
                  </p:grpSpPr>
                  <p:grpSp>
                    <p:nvGrpSpPr>
                      <p:cNvPr id="22977" name="Group 140"/>
                      <p:cNvGrpSpPr>
                        <a:grpSpLocks/>
                      </p:cNvGrpSpPr>
                      <p:nvPr/>
                    </p:nvGrpSpPr>
                    <p:grpSpPr bwMode="auto">
                      <a:xfrm>
                        <a:off x="3115" y="552"/>
                        <a:ext cx="1625" cy="1756"/>
                        <a:chOff x="3115" y="552"/>
                        <a:chExt cx="1625" cy="2998"/>
                      </a:xfrm>
                    </p:grpSpPr>
                    <p:sp>
                      <p:nvSpPr>
                        <p:cNvPr id="22990" name="Line 14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991" name="Line 14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992" name="Line 14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993" name="Line 14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994" name="Line 14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995" name="Line 14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996" name="Line 14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997" name="Line 14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998" name="Line 14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999" name="Line 15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3000" name="Line 15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978" name="Line 15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979" name="Line 15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980" name="Line 15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981" name="Line 15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982" name="Line 15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983" name="Line 15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984" name="Line 15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985" name="Line 15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986" name="Line 16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987" name="Line 16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988" name="Line 16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989" name="Line 16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22924" name="Group 164"/>
                  <p:cNvGrpSpPr>
                    <a:grpSpLocks/>
                  </p:cNvGrpSpPr>
                  <p:nvPr/>
                </p:nvGrpSpPr>
                <p:grpSpPr bwMode="auto">
                  <a:xfrm>
                    <a:off x="3865" y="780"/>
                    <a:ext cx="1436" cy="713"/>
                    <a:chOff x="3867" y="1439"/>
                    <a:chExt cx="1436" cy="713"/>
                  </a:xfrm>
                </p:grpSpPr>
                <p:grpSp>
                  <p:nvGrpSpPr>
                    <p:cNvPr id="22925" name="Group 165"/>
                    <p:cNvGrpSpPr>
                      <a:grpSpLocks/>
                    </p:cNvGrpSpPr>
                    <p:nvPr/>
                  </p:nvGrpSpPr>
                  <p:grpSpPr bwMode="auto">
                    <a:xfrm>
                      <a:off x="3867" y="1439"/>
                      <a:ext cx="741" cy="713"/>
                      <a:chOff x="3025" y="552"/>
                      <a:chExt cx="1728" cy="1756"/>
                    </a:xfrm>
                  </p:grpSpPr>
                  <p:grpSp>
                    <p:nvGrpSpPr>
                      <p:cNvPr id="22951" name="Group 166"/>
                      <p:cNvGrpSpPr>
                        <a:grpSpLocks/>
                      </p:cNvGrpSpPr>
                      <p:nvPr/>
                    </p:nvGrpSpPr>
                    <p:grpSpPr bwMode="auto">
                      <a:xfrm>
                        <a:off x="3115" y="552"/>
                        <a:ext cx="1625" cy="1756"/>
                        <a:chOff x="3115" y="552"/>
                        <a:chExt cx="1625" cy="2998"/>
                      </a:xfrm>
                    </p:grpSpPr>
                    <p:sp>
                      <p:nvSpPr>
                        <p:cNvPr id="22964" name="Line 16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965" name="Line 16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966" name="Line 16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967" name="Line 17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968" name="Line 17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969" name="Line 17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970" name="Line 17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971" name="Line 17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972" name="Line 17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973" name="Line 17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974" name="Line 17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952" name="Line 17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953" name="Line 17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954" name="Line 18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955" name="Line 18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956" name="Line 18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957" name="Line 18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958" name="Line 18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959" name="Line 18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960" name="Line 18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961" name="Line 18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962" name="Line 18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963" name="Line 18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926" name="Group 190"/>
                    <p:cNvGrpSpPr>
                      <a:grpSpLocks/>
                    </p:cNvGrpSpPr>
                    <p:nvPr/>
                  </p:nvGrpSpPr>
                  <p:grpSpPr bwMode="auto">
                    <a:xfrm>
                      <a:off x="4562" y="1439"/>
                      <a:ext cx="741" cy="713"/>
                      <a:chOff x="3025" y="552"/>
                      <a:chExt cx="1728" cy="1756"/>
                    </a:xfrm>
                  </p:grpSpPr>
                  <p:grpSp>
                    <p:nvGrpSpPr>
                      <p:cNvPr id="22927" name="Group 191"/>
                      <p:cNvGrpSpPr>
                        <a:grpSpLocks/>
                      </p:cNvGrpSpPr>
                      <p:nvPr/>
                    </p:nvGrpSpPr>
                    <p:grpSpPr bwMode="auto">
                      <a:xfrm>
                        <a:off x="3115" y="552"/>
                        <a:ext cx="1625" cy="1756"/>
                        <a:chOff x="3115" y="552"/>
                        <a:chExt cx="1625" cy="2998"/>
                      </a:xfrm>
                    </p:grpSpPr>
                    <p:sp>
                      <p:nvSpPr>
                        <p:cNvPr id="22940" name="Line 19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941" name="Line 19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942" name="Line 19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943" name="Line 19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944" name="Line 19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945" name="Line 19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946" name="Line 19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947" name="Line 19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948" name="Line 20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949" name="Line 20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950" name="Line 20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928" name="Line 20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929" name="Line 20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930" name="Line 20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931" name="Line 20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932" name="Line 20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933" name="Line 20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934" name="Line 20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935" name="Line 21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936" name="Line 21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937" name="Line 21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938" name="Line 21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939" name="Line 21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22714" name="Group 215"/>
              <p:cNvGrpSpPr>
                <a:grpSpLocks/>
              </p:cNvGrpSpPr>
              <p:nvPr/>
            </p:nvGrpSpPr>
            <p:grpSpPr bwMode="auto">
              <a:xfrm>
                <a:off x="1618" y="1058"/>
                <a:ext cx="1475" cy="2827"/>
                <a:chOff x="193" y="1061"/>
                <a:chExt cx="1475" cy="2827"/>
              </a:xfrm>
            </p:grpSpPr>
            <p:grpSp>
              <p:nvGrpSpPr>
                <p:cNvPr id="22715" name="Group 216"/>
                <p:cNvGrpSpPr>
                  <a:grpSpLocks/>
                </p:cNvGrpSpPr>
                <p:nvPr/>
              </p:nvGrpSpPr>
              <p:grpSpPr bwMode="auto">
                <a:xfrm>
                  <a:off x="194" y="2444"/>
                  <a:ext cx="1474" cy="1444"/>
                  <a:chOff x="3865" y="780"/>
                  <a:chExt cx="1438" cy="1372"/>
                </a:xfrm>
              </p:grpSpPr>
              <p:grpSp>
                <p:nvGrpSpPr>
                  <p:cNvPr id="22819" name="Group 217"/>
                  <p:cNvGrpSpPr>
                    <a:grpSpLocks/>
                  </p:cNvGrpSpPr>
                  <p:nvPr/>
                </p:nvGrpSpPr>
                <p:grpSpPr bwMode="auto">
                  <a:xfrm>
                    <a:off x="3867" y="1439"/>
                    <a:ext cx="1436" cy="713"/>
                    <a:chOff x="3867" y="1439"/>
                    <a:chExt cx="1436" cy="713"/>
                  </a:xfrm>
                </p:grpSpPr>
                <p:grpSp>
                  <p:nvGrpSpPr>
                    <p:cNvPr id="22871" name="Group 218"/>
                    <p:cNvGrpSpPr>
                      <a:grpSpLocks/>
                    </p:cNvGrpSpPr>
                    <p:nvPr/>
                  </p:nvGrpSpPr>
                  <p:grpSpPr bwMode="auto">
                    <a:xfrm>
                      <a:off x="3867" y="1439"/>
                      <a:ext cx="741" cy="713"/>
                      <a:chOff x="3025" y="552"/>
                      <a:chExt cx="1728" cy="1756"/>
                    </a:xfrm>
                  </p:grpSpPr>
                  <p:grpSp>
                    <p:nvGrpSpPr>
                      <p:cNvPr id="22897" name="Group 219"/>
                      <p:cNvGrpSpPr>
                        <a:grpSpLocks/>
                      </p:cNvGrpSpPr>
                      <p:nvPr/>
                    </p:nvGrpSpPr>
                    <p:grpSpPr bwMode="auto">
                      <a:xfrm>
                        <a:off x="3115" y="552"/>
                        <a:ext cx="1625" cy="1756"/>
                        <a:chOff x="3115" y="552"/>
                        <a:chExt cx="1625" cy="2998"/>
                      </a:xfrm>
                    </p:grpSpPr>
                    <p:sp>
                      <p:nvSpPr>
                        <p:cNvPr id="22910" name="Line 22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911" name="Line 22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912" name="Line 22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913" name="Line 22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914" name="Line 22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915" name="Line 22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916" name="Line 22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917" name="Line 22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918" name="Line 22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919" name="Line 22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920" name="Line 23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898" name="Line 23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899" name="Line 23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900" name="Line 23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901" name="Line 23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902" name="Line 23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903" name="Line 23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904" name="Line 23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905" name="Line 23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906" name="Line 23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907" name="Line 24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908" name="Line 24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909" name="Line 24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872" name="Group 243"/>
                    <p:cNvGrpSpPr>
                      <a:grpSpLocks/>
                    </p:cNvGrpSpPr>
                    <p:nvPr/>
                  </p:nvGrpSpPr>
                  <p:grpSpPr bwMode="auto">
                    <a:xfrm>
                      <a:off x="4562" y="1439"/>
                      <a:ext cx="741" cy="713"/>
                      <a:chOff x="3025" y="552"/>
                      <a:chExt cx="1728" cy="1756"/>
                    </a:xfrm>
                  </p:grpSpPr>
                  <p:grpSp>
                    <p:nvGrpSpPr>
                      <p:cNvPr id="22873" name="Group 244"/>
                      <p:cNvGrpSpPr>
                        <a:grpSpLocks/>
                      </p:cNvGrpSpPr>
                      <p:nvPr/>
                    </p:nvGrpSpPr>
                    <p:grpSpPr bwMode="auto">
                      <a:xfrm>
                        <a:off x="3115" y="552"/>
                        <a:ext cx="1625" cy="1756"/>
                        <a:chOff x="3115" y="552"/>
                        <a:chExt cx="1625" cy="2998"/>
                      </a:xfrm>
                    </p:grpSpPr>
                    <p:sp>
                      <p:nvSpPr>
                        <p:cNvPr id="22886" name="Line 24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887" name="Line 24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888" name="Line 24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889" name="Line 24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890" name="Line 24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891" name="Line 25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892" name="Line 25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893" name="Line 25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894" name="Line 25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895" name="Line 25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896" name="Line 25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874" name="Line 25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875" name="Line 25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876" name="Line 25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877" name="Line 25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878" name="Line 26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879" name="Line 26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880" name="Line 26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881" name="Line 26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882" name="Line 26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883" name="Line 26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884" name="Line 26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885" name="Line 26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22820" name="Group 268"/>
                  <p:cNvGrpSpPr>
                    <a:grpSpLocks/>
                  </p:cNvGrpSpPr>
                  <p:nvPr/>
                </p:nvGrpSpPr>
                <p:grpSpPr bwMode="auto">
                  <a:xfrm>
                    <a:off x="3865" y="780"/>
                    <a:ext cx="1436" cy="713"/>
                    <a:chOff x="3867" y="1439"/>
                    <a:chExt cx="1436" cy="713"/>
                  </a:xfrm>
                </p:grpSpPr>
                <p:grpSp>
                  <p:nvGrpSpPr>
                    <p:cNvPr id="22821" name="Group 269"/>
                    <p:cNvGrpSpPr>
                      <a:grpSpLocks/>
                    </p:cNvGrpSpPr>
                    <p:nvPr/>
                  </p:nvGrpSpPr>
                  <p:grpSpPr bwMode="auto">
                    <a:xfrm>
                      <a:off x="3867" y="1439"/>
                      <a:ext cx="741" cy="713"/>
                      <a:chOff x="3025" y="552"/>
                      <a:chExt cx="1728" cy="1756"/>
                    </a:xfrm>
                  </p:grpSpPr>
                  <p:grpSp>
                    <p:nvGrpSpPr>
                      <p:cNvPr id="22847" name="Group 270"/>
                      <p:cNvGrpSpPr>
                        <a:grpSpLocks/>
                      </p:cNvGrpSpPr>
                      <p:nvPr/>
                    </p:nvGrpSpPr>
                    <p:grpSpPr bwMode="auto">
                      <a:xfrm>
                        <a:off x="3115" y="552"/>
                        <a:ext cx="1625" cy="1756"/>
                        <a:chOff x="3115" y="552"/>
                        <a:chExt cx="1625" cy="2998"/>
                      </a:xfrm>
                    </p:grpSpPr>
                    <p:sp>
                      <p:nvSpPr>
                        <p:cNvPr id="22860" name="Line 27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861" name="Line 27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862" name="Line 27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863" name="Line 27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864" name="Line 27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865" name="Line 27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866" name="Line 27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867" name="Line 27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868" name="Line 27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869" name="Line 28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870" name="Line 28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848" name="Line 28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849" name="Line 28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850" name="Line 28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851" name="Line 28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852" name="Line 28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853" name="Line 28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854" name="Line 28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855" name="Line 28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856" name="Line 29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857" name="Line 29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858" name="Line 29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859" name="Line 29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822" name="Group 294"/>
                    <p:cNvGrpSpPr>
                      <a:grpSpLocks/>
                    </p:cNvGrpSpPr>
                    <p:nvPr/>
                  </p:nvGrpSpPr>
                  <p:grpSpPr bwMode="auto">
                    <a:xfrm>
                      <a:off x="4562" y="1439"/>
                      <a:ext cx="741" cy="713"/>
                      <a:chOff x="3025" y="552"/>
                      <a:chExt cx="1728" cy="1756"/>
                    </a:xfrm>
                  </p:grpSpPr>
                  <p:grpSp>
                    <p:nvGrpSpPr>
                      <p:cNvPr id="22823" name="Group 295"/>
                      <p:cNvGrpSpPr>
                        <a:grpSpLocks/>
                      </p:cNvGrpSpPr>
                      <p:nvPr/>
                    </p:nvGrpSpPr>
                    <p:grpSpPr bwMode="auto">
                      <a:xfrm>
                        <a:off x="3115" y="552"/>
                        <a:ext cx="1625" cy="1756"/>
                        <a:chOff x="3115" y="552"/>
                        <a:chExt cx="1625" cy="2998"/>
                      </a:xfrm>
                    </p:grpSpPr>
                    <p:sp>
                      <p:nvSpPr>
                        <p:cNvPr id="22836" name="Line 29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837" name="Line 29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838" name="Line 29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839" name="Line 29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840" name="Line 30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841" name="Line 30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842" name="Line 30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843" name="Line 30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844" name="Line 30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845" name="Line 30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846" name="Line 30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824" name="Line 30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825" name="Line 30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826" name="Line 30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827" name="Line 31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828" name="Line 31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829" name="Line 31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830" name="Line 31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831" name="Line 31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832" name="Line 31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833" name="Line 31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834" name="Line 31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835" name="Line 31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22716" name="Group 319"/>
                <p:cNvGrpSpPr>
                  <a:grpSpLocks/>
                </p:cNvGrpSpPr>
                <p:nvPr/>
              </p:nvGrpSpPr>
              <p:grpSpPr bwMode="auto">
                <a:xfrm>
                  <a:off x="193" y="1061"/>
                  <a:ext cx="1474" cy="1444"/>
                  <a:chOff x="3865" y="780"/>
                  <a:chExt cx="1438" cy="1372"/>
                </a:xfrm>
              </p:grpSpPr>
              <p:grpSp>
                <p:nvGrpSpPr>
                  <p:cNvPr id="22717" name="Group 320"/>
                  <p:cNvGrpSpPr>
                    <a:grpSpLocks/>
                  </p:cNvGrpSpPr>
                  <p:nvPr/>
                </p:nvGrpSpPr>
                <p:grpSpPr bwMode="auto">
                  <a:xfrm>
                    <a:off x="3867" y="1439"/>
                    <a:ext cx="1436" cy="713"/>
                    <a:chOff x="3867" y="1439"/>
                    <a:chExt cx="1436" cy="713"/>
                  </a:xfrm>
                </p:grpSpPr>
                <p:grpSp>
                  <p:nvGrpSpPr>
                    <p:cNvPr id="22769" name="Group 321"/>
                    <p:cNvGrpSpPr>
                      <a:grpSpLocks/>
                    </p:cNvGrpSpPr>
                    <p:nvPr/>
                  </p:nvGrpSpPr>
                  <p:grpSpPr bwMode="auto">
                    <a:xfrm>
                      <a:off x="3867" y="1439"/>
                      <a:ext cx="741" cy="713"/>
                      <a:chOff x="3025" y="552"/>
                      <a:chExt cx="1728" cy="1756"/>
                    </a:xfrm>
                  </p:grpSpPr>
                  <p:grpSp>
                    <p:nvGrpSpPr>
                      <p:cNvPr id="22795" name="Group 322"/>
                      <p:cNvGrpSpPr>
                        <a:grpSpLocks/>
                      </p:cNvGrpSpPr>
                      <p:nvPr/>
                    </p:nvGrpSpPr>
                    <p:grpSpPr bwMode="auto">
                      <a:xfrm>
                        <a:off x="3115" y="552"/>
                        <a:ext cx="1625" cy="1756"/>
                        <a:chOff x="3115" y="552"/>
                        <a:chExt cx="1625" cy="2998"/>
                      </a:xfrm>
                    </p:grpSpPr>
                    <p:sp>
                      <p:nvSpPr>
                        <p:cNvPr id="22808" name="Line 32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809" name="Line 32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810" name="Line 32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811" name="Line 32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812" name="Line 32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813" name="Line 32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814" name="Line 32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815" name="Line 33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816" name="Line 33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817" name="Line 33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818" name="Line 33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796" name="Line 33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797" name="Line 33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798" name="Line 33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799" name="Line 33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800" name="Line 33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801" name="Line 33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802" name="Line 34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803" name="Line 34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804" name="Line 34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805" name="Line 34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806" name="Line 34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807" name="Line 34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770" name="Group 346"/>
                    <p:cNvGrpSpPr>
                      <a:grpSpLocks/>
                    </p:cNvGrpSpPr>
                    <p:nvPr/>
                  </p:nvGrpSpPr>
                  <p:grpSpPr bwMode="auto">
                    <a:xfrm>
                      <a:off x="4562" y="1439"/>
                      <a:ext cx="741" cy="713"/>
                      <a:chOff x="3025" y="552"/>
                      <a:chExt cx="1728" cy="1756"/>
                    </a:xfrm>
                  </p:grpSpPr>
                  <p:grpSp>
                    <p:nvGrpSpPr>
                      <p:cNvPr id="22771" name="Group 347"/>
                      <p:cNvGrpSpPr>
                        <a:grpSpLocks/>
                      </p:cNvGrpSpPr>
                      <p:nvPr/>
                    </p:nvGrpSpPr>
                    <p:grpSpPr bwMode="auto">
                      <a:xfrm>
                        <a:off x="3115" y="552"/>
                        <a:ext cx="1625" cy="1756"/>
                        <a:chOff x="3115" y="552"/>
                        <a:chExt cx="1625" cy="2998"/>
                      </a:xfrm>
                    </p:grpSpPr>
                    <p:sp>
                      <p:nvSpPr>
                        <p:cNvPr id="22784" name="Line 34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785" name="Line 34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786" name="Line 35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787" name="Line 35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788" name="Line 35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789" name="Line 35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790" name="Line 35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791" name="Line 35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792" name="Line 35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793" name="Line 35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794" name="Line 35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772" name="Line 35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773" name="Line 36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774" name="Line 36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775" name="Line 36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776" name="Line 36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777" name="Line 36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778" name="Line 36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779" name="Line 36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780" name="Line 36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781" name="Line 36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782" name="Line 36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783" name="Line 37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22718" name="Group 371"/>
                  <p:cNvGrpSpPr>
                    <a:grpSpLocks/>
                  </p:cNvGrpSpPr>
                  <p:nvPr/>
                </p:nvGrpSpPr>
                <p:grpSpPr bwMode="auto">
                  <a:xfrm>
                    <a:off x="3865" y="780"/>
                    <a:ext cx="1436" cy="713"/>
                    <a:chOff x="3867" y="1439"/>
                    <a:chExt cx="1436" cy="713"/>
                  </a:xfrm>
                </p:grpSpPr>
                <p:grpSp>
                  <p:nvGrpSpPr>
                    <p:cNvPr id="22719" name="Group 372"/>
                    <p:cNvGrpSpPr>
                      <a:grpSpLocks/>
                    </p:cNvGrpSpPr>
                    <p:nvPr/>
                  </p:nvGrpSpPr>
                  <p:grpSpPr bwMode="auto">
                    <a:xfrm>
                      <a:off x="3867" y="1439"/>
                      <a:ext cx="741" cy="713"/>
                      <a:chOff x="3025" y="552"/>
                      <a:chExt cx="1728" cy="1756"/>
                    </a:xfrm>
                  </p:grpSpPr>
                  <p:grpSp>
                    <p:nvGrpSpPr>
                      <p:cNvPr id="22745" name="Group 373"/>
                      <p:cNvGrpSpPr>
                        <a:grpSpLocks/>
                      </p:cNvGrpSpPr>
                      <p:nvPr/>
                    </p:nvGrpSpPr>
                    <p:grpSpPr bwMode="auto">
                      <a:xfrm>
                        <a:off x="3115" y="552"/>
                        <a:ext cx="1625" cy="1756"/>
                        <a:chOff x="3115" y="552"/>
                        <a:chExt cx="1625" cy="2998"/>
                      </a:xfrm>
                    </p:grpSpPr>
                    <p:sp>
                      <p:nvSpPr>
                        <p:cNvPr id="22758" name="Line 37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759" name="Line 37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760" name="Line 37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761" name="Line 37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762" name="Line 37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763" name="Line 37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764" name="Line 38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765" name="Line 38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766" name="Line 38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767" name="Line 38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768" name="Line 38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746" name="Line 38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747" name="Line 38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748" name="Line 38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749" name="Line 38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750" name="Line 38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751" name="Line 39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752" name="Line 39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753" name="Line 39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754" name="Line 39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755" name="Line 39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756" name="Line 39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757" name="Line 39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22720" name="Group 397"/>
                    <p:cNvGrpSpPr>
                      <a:grpSpLocks/>
                    </p:cNvGrpSpPr>
                    <p:nvPr/>
                  </p:nvGrpSpPr>
                  <p:grpSpPr bwMode="auto">
                    <a:xfrm>
                      <a:off x="4562" y="1439"/>
                      <a:ext cx="741" cy="713"/>
                      <a:chOff x="3025" y="552"/>
                      <a:chExt cx="1728" cy="1756"/>
                    </a:xfrm>
                  </p:grpSpPr>
                  <p:grpSp>
                    <p:nvGrpSpPr>
                      <p:cNvPr id="22721" name="Group 398"/>
                      <p:cNvGrpSpPr>
                        <a:grpSpLocks/>
                      </p:cNvGrpSpPr>
                      <p:nvPr/>
                    </p:nvGrpSpPr>
                    <p:grpSpPr bwMode="auto">
                      <a:xfrm>
                        <a:off x="3115" y="552"/>
                        <a:ext cx="1625" cy="1756"/>
                        <a:chOff x="3115" y="552"/>
                        <a:chExt cx="1625" cy="2998"/>
                      </a:xfrm>
                    </p:grpSpPr>
                    <p:sp>
                      <p:nvSpPr>
                        <p:cNvPr id="22734" name="Line 39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22735" name="Line 40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22736" name="Line 40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22737" name="Line 40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22738" name="Line 40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22739" name="Line 40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22740" name="Line 40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22741" name="Line 40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22742" name="Line 40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22743" name="Line 40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22744" name="Line 40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22722" name="Line 41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22723" name="Line 41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22724" name="Line 41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22725" name="Line 41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22726" name="Line 41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22727" name="Line 41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22728" name="Line 41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22729" name="Line 41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22730" name="Line 41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22731" name="Line 41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22732" name="Line 42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22733" name="Line 42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22659" name="Line 423"/>
            <p:cNvSpPr>
              <a:spLocks noChangeShapeType="1"/>
            </p:cNvSpPr>
            <p:nvPr/>
          </p:nvSpPr>
          <p:spPr bwMode="auto">
            <a:xfrm rot="16200000" flipV="1">
              <a:off x="652" y="2953"/>
              <a:ext cx="0" cy="30"/>
            </a:xfrm>
            <a:prstGeom prst="line">
              <a:avLst/>
            </a:prstGeom>
            <a:noFill/>
            <a:ln w="19050">
              <a:solidFill>
                <a:schemeClr val="tx1"/>
              </a:solidFill>
              <a:round/>
              <a:headEnd/>
              <a:tailEnd/>
            </a:ln>
          </p:spPr>
          <p:txBody>
            <a:bodyPr/>
            <a:lstStyle/>
            <a:p>
              <a:endParaRPr lang="zh-CN" altLang="en-US"/>
            </a:p>
          </p:txBody>
        </p:sp>
        <p:sp>
          <p:nvSpPr>
            <p:cNvPr id="22660" name="Line 425"/>
            <p:cNvSpPr>
              <a:spLocks noChangeShapeType="1"/>
            </p:cNvSpPr>
            <p:nvPr/>
          </p:nvSpPr>
          <p:spPr bwMode="auto">
            <a:xfrm rot="16200000" flipV="1">
              <a:off x="645" y="2050"/>
              <a:ext cx="0" cy="31"/>
            </a:xfrm>
            <a:prstGeom prst="line">
              <a:avLst/>
            </a:prstGeom>
            <a:noFill/>
            <a:ln w="19050">
              <a:solidFill>
                <a:schemeClr val="tx1"/>
              </a:solidFill>
              <a:round/>
              <a:headEnd/>
              <a:tailEnd/>
            </a:ln>
          </p:spPr>
          <p:txBody>
            <a:bodyPr/>
            <a:lstStyle/>
            <a:p>
              <a:endParaRPr lang="zh-CN" altLang="en-US"/>
            </a:p>
          </p:txBody>
        </p:sp>
        <p:sp>
          <p:nvSpPr>
            <p:cNvPr id="22661" name="Line 427"/>
            <p:cNvSpPr>
              <a:spLocks noChangeShapeType="1"/>
            </p:cNvSpPr>
            <p:nvPr/>
          </p:nvSpPr>
          <p:spPr bwMode="auto">
            <a:xfrm flipV="1">
              <a:off x="1558" y="3842"/>
              <a:ext cx="0" cy="31"/>
            </a:xfrm>
            <a:prstGeom prst="line">
              <a:avLst/>
            </a:prstGeom>
            <a:noFill/>
            <a:ln w="19050">
              <a:solidFill>
                <a:schemeClr val="tx1"/>
              </a:solidFill>
              <a:round/>
              <a:headEnd/>
              <a:tailEnd/>
            </a:ln>
          </p:spPr>
          <p:txBody>
            <a:bodyPr/>
            <a:lstStyle/>
            <a:p>
              <a:endParaRPr lang="zh-CN" altLang="en-US"/>
            </a:p>
          </p:txBody>
        </p:sp>
        <p:sp>
          <p:nvSpPr>
            <p:cNvPr id="22662" name="Line 430"/>
            <p:cNvSpPr>
              <a:spLocks noChangeShapeType="1"/>
            </p:cNvSpPr>
            <p:nvPr/>
          </p:nvSpPr>
          <p:spPr bwMode="auto">
            <a:xfrm>
              <a:off x="631" y="3875"/>
              <a:ext cx="2281" cy="0"/>
            </a:xfrm>
            <a:prstGeom prst="line">
              <a:avLst/>
            </a:prstGeom>
            <a:noFill/>
            <a:ln w="28575">
              <a:solidFill>
                <a:schemeClr val="tx1"/>
              </a:solidFill>
              <a:round/>
              <a:headEnd/>
              <a:tailEnd type="triangle" w="med" len="lg"/>
            </a:ln>
          </p:spPr>
          <p:txBody>
            <a:bodyPr/>
            <a:lstStyle/>
            <a:p>
              <a:endParaRPr lang="zh-CN" altLang="en-US"/>
            </a:p>
          </p:txBody>
        </p:sp>
        <p:sp>
          <p:nvSpPr>
            <p:cNvPr id="22663" name="Line 431"/>
            <p:cNvSpPr>
              <a:spLocks noChangeShapeType="1"/>
            </p:cNvSpPr>
            <p:nvPr/>
          </p:nvSpPr>
          <p:spPr bwMode="auto">
            <a:xfrm rot="5400000" flipH="1">
              <a:off x="-473" y="2769"/>
              <a:ext cx="2219" cy="0"/>
            </a:xfrm>
            <a:prstGeom prst="line">
              <a:avLst/>
            </a:prstGeom>
            <a:noFill/>
            <a:ln w="28575">
              <a:solidFill>
                <a:schemeClr val="tx1"/>
              </a:solidFill>
              <a:round/>
              <a:headEnd/>
              <a:tailEnd type="triangle" w="med" len="lg"/>
            </a:ln>
          </p:spPr>
          <p:txBody>
            <a:bodyPr/>
            <a:lstStyle/>
            <a:p>
              <a:endParaRPr lang="zh-CN" altLang="en-US"/>
            </a:p>
          </p:txBody>
        </p:sp>
        <p:sp>
          <p:nvSpPr>
            <p:cNvPr id="22664" name="Freeform 432"/>
            <p:cNvSpPr>
              <a:spLocks/>
            </p:cNvSpPr>
            <p:nvPr/>
          </p:nvSpPr>
          <p:spPr bwMode="auto">
            <a:xfrm>
              <a:off x="730" y="2070"/>
              <a:ext cx="1742" cy="1709"/>
            </a:xfrm>
            <a:custGeom>
              <a:avLst/>
              <a:gdLst>
                <a:gd name="T0" fmla="*/ 0 w 2712"/>
                <a:gd name="T1" fmla="*/ 0 h 2622"/>
                <a:gd name="T2" fmla="*/ 22 w 2712"/>
                <a:gd name="T3" fmla="*/ 108 h 2622"/>
                <a:gd name="T4" fmla="*/ 123 w 2712"/>
                <a:gd name="T5" fmla="*/ 131 h 2622"/>
                <a:gd name="T6" fmla="*/ 0 60000 65536"/>
                <a:gd name="T7" fmla="*/ 0 60000 65536"/>
                <a:gd name="T8" fmla="*/ 0 60000 65536"/>
                <a:gd name="T9" fmla="*/ 0 w 2712"/>
                <a:gd name="T10" fmla="*/ 0 h 2622"/>
                <a:gd name="T11" fmla="*/ 2712 w 2712"/>
                <a:gd name="T12" fmla="*/ 2622 h 2622"/>
              </a:gdLst>
              <a:ahLst/>
              <a:cxnLst>
                <a:cxn ang="T6">
                  <a:pos x="T0" y="T1"/>
                </a:cxn>
                <a:cxn ang="T7">
                  <a:pos x="T2" y="T3"/>
                </a:cxn>
                <a:cxn ang="T8">
                  <a:pos x="T4" y="T5"/>
                </a:cxn>
              </a:cxnLst>
              <a:rect l="T9" t="T10" r="T11" b="T12"/>
              <a:pathLst>
                <a:path w="2712" h="2622">
                  <a:moveTo>
                    <a:pt x="0" y="0"/>
                  </a:moveTo>
                  <a:cubicBezTo>
                    <a:pt x="23" y="858"/>
                    <a:pt x="46" y="1717"/>
                    <a:pt x="498" y="2154"/>
                  </a:cubicBezTo>
                  <a:cubicBezTo>
                    <a:pt x="950" y="2591"/>
                    <a:pt x="1831" y="2606"/>
                    <a:pt x="2712" y="2622"/>
                  </a:cubicBezTo>
                </a:path>
              </a:pathLst>
            </a:custGeom>
            <a:noFill/>
            <a:ln w="9525">
              <a:solidFill>
                <a:srgbClr val="00CC99"/>
              </a:solidFill>
              <a:prstDash val="dash"/>
              <a:round/>
              <a:headEnd/>
              <a:tailEnd/>
            </a:ln>
          </p:spPr>
          <p:txBody>
            <a:bodyPr/>
            <a:lstStyle/>
            <a:p>
              <a:endParaRPr lang="zh-CN" altLang="en-US"/>
            </a:p>
          </p:txBody>
        </p:sp>
        <p:sp>
          <p:nvSpPr>
            <p:cNvPr id="22665" name="Freeform 433"/>
            <p:cNvSpPr>
              <a:spLocks/>
            </p:cNvSpPr>
            <p:nvPr/>
          </p:nvSpPr>
          <p:spPr bwMode="auto">
            <a:xfrm>
              <a:off x="866" y="2064"/>
              <a:ext cx="1599" cy="1580"/>
            </a:xfrm>
            <a:custGeom>
              <a:avLst/>
              <a:gdLst>
                <a:gd name="T0" fmla="*/ 0 w 2490"/>
                <a:gd name="T1" fmla="*/ 0 h 2424"/>
                <a:gd name="T2" fmla="*/ 30 w 2490"/>
                <a:gd name="T3" fmla="*/ 90 h 2424"/>
                <a:gd name="T4" fmla="*/ 112 w 2490"/>
                <a:gd name="T5" fmla="*/ 121 h 2424"/>
                <a:gd name="T6" fmla="*/ 0 60000 65536"/>
                <a:gd name="T7" fmla="*/ 0 60000 65536"/>
                <a:gd name="T8" fmla="*/ 0 60000 65536"/>
                <a:gd name="T9" fmla="*/ 0 w 2490"/>
                <a:gd name="T10" fmla="*/ 0 h 2424"/>
                <a:gd name="T11" fmla="*/ 2490 w 2490"/>
                <a:gd name="T12" fmla="*/ 2424 h 2424"/>
              </a:gdLst>
              <a:ahLst/>
              <a:cxnLst>
                <a:cxn ang="T6">
                  <a:pos x="T0" y="T1"/>
                </a:cxn>
                <a:cxn ang="T7">
                  <a:pos x="T2" y="T3"/>
                </a:cxn>
                <a:cxn ang="T8">
                  <a:pos x="T4" y="T5"/>
                </a:cxn>
              </a:cxnLst>
              <a:rect l="T9" t="T10" r="T11" b="T12"/>
              <a:pathLst>
                <a:path w="2490" h="2424">
                  <a:moveTo>
                    <a:pt x="0" y="0"/>
                  </a:moveTo>
                  <a:cubicBezTo>
                    <a:pt x="122" y="695"/>
                    <a:pt x="245" y="1390"/>
                    <a:pt x="660" y="1794"/>
                  </a:cubicBezTo>
                  <a:cubicBezTo>
                    <a:pt x="1075" y="2198"/>
                    <a:pt x="1782" y="2311"/>
                    <a:pt x="2490" y="2424"/>
                  </a:cubicBezTo>
                </a:path>
              </a:pathLst>
            </a:custGeom>
            <a:noFill/>
            <a:ln w="9525">
              <a:solidFill>
                <a:srgbClr val="00CC99"/>
              </a:solidFill>
              <a:prstDash val="dash"/>
              <a:round/>
              <a:headEnd/>
              <a:tailEnd/>
            </a:ln>
          </p:spPr>
          <p:txBody>
            <a:bodyPr/>
            <a:lstStyle/>
            <a:p>
              <a:endParaRPr lang="zh-CN" altLang="en-US"/>
            </a:p>
          </p:txBody>
        </p:sp>
        <p:sp>
          <p:nvSpPr>
            <p:cNvPr id="22666" name="Freeform 434"/>
            <p:cNvSpPr>
              <a:spLocks/>
            </p:cNvSpPr>
            <p:nvPr/>
          </p:nvSpPr>
          <p:spPr bwMode="auto">
            <a:xfrm>
              <a:off x="1093" y="2071"/>
              <a:ext cx="1380" cy="1349"/>
            </a:xfrm>
            <a:custGeom>
              <a:avLst/>
              <a:gdLst>
                <a:gd name="T0" fmla="*/ 0 w 2148"/>
                <a:gd name="T1" fmla="*/ 0 h 2070"/>
                <a:gd name="T2" fmla="*/ 33 w 2148"/>
                <a:gd name="T3" fmla="*/ 68 h 2070"/>
                <a:gd name="T4" fmla="*/ 97 w 2148"/>
                <a:gd name="T5" fmla="*/ 103 h 2070"/>
                <a:gd name="T6" fmla="*/ 0 60000 65536"/>
                <a:gd name="T7" fmla="*/ 0 60000 65536"/>
                <a:gd name="T8" fmla="*/ 0 60000 65536"/>
                <a:gd name="T9" fmla="*/ 0 w 2148"/>
                <a:gd name="T10" fmla="*/ 0 h 2070"/>
                <a:gd name="T11" fmla="*/ 2148 w 2148"/>
                <a:gd name="T12" fmla="*/ 2070 h 2070"/>
              </a:gdLst>
              <a:ahLst/>
              <a:cxnLst>
                <a:cxn ang="T6">
                  <a:pos x="T0" y="T1"/>
                </a:cxn>
                <a:cxn ang="T7">
                  <a:pos x="T2" y="T3"/>
                </a:cxn>
                <a:cxn ang="T8">
                  <a:pos x="T4" y="T5"/>
                </a:cxn>
              </a:cxnLst>
              <a:rect l="T9" t="T10" r="T11" b="T12"/>
              <a:pathLst>
                <a:path w="2148" h="2070">
                  <a:moveTo>
                    <a:pt x="0" y="0"/>
                  </a:moveTo>
                  <a:cubicBezTo>
                    <a:pt x="181" y="511"/>
                    <a:pt x="362" y="1023"/>
                    <a:pt x="720" y="1368"/>
                  </a:cubicBezTo>
                  <a:cubicBezTo>
                    <a:pt x="1078" y="1713"/>
                    <a:pt x="1613" y="1891"/>
                    <a:pt x="2148" y="2070"/>
                  </a:cubicBezTo>
                </a:path>
              </a:pathLst>
            </a:custGeom>
            <a:noFill/>
            <a:ln w="9525">
              <a:solidFill>
                <a:srgbClr val="00CC99"/>
              </a:solidFill>
              <a:prstDash val="dash"/>
              <a:round/>
              <a:headEnd/>
              <a:tailEnd/>
            </a:ln>
          </p:spPr>
          <p:txBody>
            <a:bodyPr/>
            <a:lstStyle/>
            <a:p>
              <a:endParaRPr lang="zh-CN" altLang="en-US"/>
            </a:p>
          </p:txBody>
        </p:sp>
        <p:sp>
          <p:nvSpPr>
            <p:cNvPr id="22667" name="Freeform 435"/>
            <p:cNvSpPr>
              <a:spLocks/>
            </p:cNvSpPr>
            <p:nvPr/>
          </p:nvSpPr>
          <p:spPr bwMode="auto">
            <a:xfrm>
              <a:off x="1555" y="2071"/>
              <a:ext cx="914" cy="899"/>
            </a:xfrm>
            <a:custGeom>
              <a:avLst/>
              <a:gdLst>
                <a:gd name="T0" fmla="*/ 0 w 1422"/>
                <a:gd name="T1" fmla="*/ 0 h 1380"/>
                <a:gd name="T2" fmla="*/ 26 w 1422"/>
                <a:gd name="T3" fmla="*/ 40 h 1380"/>
                <a:gd name="T4" fmla="*/ 64 w 1422"/>
                <a:gd name="T5" fmla="*/ 69 h 1380"/>
                <a:gd name="T6" fmla="*/ 0 60000 65536"/>
                <a:gd name="T7" fmla="*/ 0 60000 65536"/>
                <a:gd name="T8" fmla="*/ 0 60000 65536"/>
                <a:gd name="T9" fmla="*/ 0 w 1422"/>
                <a:gd name="T10" fmla="*/ 0 h 1380"/>
                <a:gd name="T11" fmla="*/ 1422 w 1422"/>
                <a:gd name="T12" fmla="*/ 1380 h 1380"/>
              </a:gdLst>
              <a:ahLst/>
              <a:cxnLst>
                <a:cxn ang="T6">
                  <a:pos x="T0" y="T1"/>
                </a:cxn>
                <a:cxn ang="T7">
                  <a:pos x="T2" y="T3"/>
                </a:cxn>
                <a:cxn ang="T8">
                  <a:pos x="T4" y="T5"/>
                </a:cxn>
              </a:cxnLst>
              <a:rect l="T9" t="T10" r="T11" b="T12"/>
              <a:pathLst>
                <a:path w="1422" h="1380">
                  <a:moveTo>
                    <a:pt x="0" y="0"/>
                  </a:moveTo>
                  <a:cubicBezTo>
                    <a:pt x="172" y="290"/>
                    <a:pt x="345" y="580"/>
                    <a:pt x="582" y="810"/>
                  </a:cubicBezTo>
                  <a:cubicBezTo>
                    <a:pt x="819" y="1040"/>
                    <a:pt x="1120" y="1210"/>
                    <a:pt x="1422" y="1380"/>
                  </a:cubicBezTo>
                </a:path>
              </a:pathLst>
            </a:custGeom>
            <a:noFill/>
            <a:ln w="9525">
              <a:solidFill>
                <a:srgbClr val="00CC99"/>
              </a:solidFill>
              <a:prstDash val="dash"/>
              <a:round/>
              <a:headEnd/>
              <a:tailEnd/>
            </a:ln>
          </p:spPr>
          <p:txBody>
            <a:bodyPr/>
            <a:lstStyle/>
            <a:p>
              <a:endParaRPr lang="zh-CN" altLang="en-US"/>
            </a:p>
          </p:txBody>
        </p:sp>
        <p:sp>
          <p:nvSpPr>
            <p:cNvPr id="22668" name="WordArt 437"/>
            <p:cNvSpPr>
              <a:spLocks noChangeArrowheads="1" noChangeShapeType="1" noTextEdit="1"/>
            </p:cNvSpPr>
            <p:nvPr/>
          </p:nvSpPr>
          <p:spPr bwMode="auto">
            <a:xfrm>
              <a:off x="1763" y="2574"/>
              <a:ext cx="116" cy="11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CC99"/>
                    </a:solidFill>
                    <a:round/>
                    <a:headEnd/>
                    <a:tailEnd/>
                  </a:ln>
                  <a:solidFill>
                    <a:srgbClr val="00CC99"/>
                  </a:solidFill>
                  <a:latin typeface="Times New Roman"/>
                  <a:cs typeface="Times New Roman"/>
                </a:rPr>
                <a:t>T</a:t>
              </a:r>
              <a:endParaRPr lang="zh-CN" altLang="en-US" sz="1200" i="1" kern="10">
                <a:ln w="9525">
                  <a:solidFill>
                    <a:srgbClr val="00CC99"/>
                  </a:solidFill>
                  <a:round/>
                  <a:headEnd/>
                  <a:tailEnd/>
                </a:ln>
                <a:solidFill>
                  <a:srgbClr val="00CC99"/>
                </a:solidFill>
                <a:latin typeface="Times New Roman"/>
                <a:cs typeface="Times New Roman"/>
              </a:endParaRPr>
            </a:p>
          </p:txBody>
        </p:sp>
        <p:sp>
          <p:nvSpPr>
            <p:cNvPr id="22669" name="WordArt 440"/>
            <p:cNvSpPr>
              <a:spLocks noChangeArrowheads="1" noChangeShapeType="1" noTextEdit="1"/>
            </p:cNvSpPr>
            <p:nvPr/>
          </p:nvSpPr>
          <p:spPr bwMode="auto">
            <a:xfrm>
              <a:off x="2783" y="3954"/>
              <a:ext cx="135" cy="12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70" name="WordArt 441"/>
            <p:cNvSpPr>
              <a:spLocks noChangeArrowheads="1" noChangeShapeType="1" noTextEdit="1"/>
            </p:cNvSpPr>
            <p:nvPr/>
          </p:nvSpPr>
          <p:spPr bwMode="auto">
            <a:xfrm>
              <a:off x="433" y="1664"/>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22671" name="WordArt 442"/>
            <p:cNvSpPr>
              <a:spLocks noChangeArrowheads="1" noChangeShapeType="1" noTextEdit="1"/>
            </p:cNvSpPr>
            <p:nvPr/>
          </p:nvSpPr>
          <p:spPr bwMode="auto">
            <a:xfrm>
              <a:off x="565" y="3911"/>
              <a:ext cx="93" cy="124"/>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sp>
          <p:nvSpPr>
            <p:cNvPr id="22672" name="AutoShape 444"/>
            <p:cNvSpPr>
              <a:spLocks noChangeArrowheads="1"/>
            </p:cNvSpPr>
            <p:nvPr/>
          </p:nvSpPr>
          <p:spPr bwMode="auto">
            <a:xfrm rot="18799006" flipV="1">
              <a:off x="1947" y="2411"/>
              <a:ext cx="60" cy="128"/>
            </a:xfrm>
            <a:prstGeom prst="triangle">
              <a:avLst>
                <a:gd name="adj" fmla="val 50000"/>
              </a:avLst>
            </a:prstGeom>
            <a:solidFill>
              <a:srgbClr val="CC0000"/>
            </a:solidFill>
            <a:ln w="9525">
              <a:solidFill>
                <a:srgbClr val="CC0000"/>
              </a:solidFill>
              <a:miter lim="800000"/>
              <a:headEnd/>
              <a:tailEnd/>
            </a:ln>
          </p:spPr>
          <p:txBody>
            <a:bodyPr wrap="none" anchor="ctr"/>
            <a:lstStyle/>
            <a:p>
              <a:endParaRPr lang="zh-CN" altLang="en-US"/>
            </a:p>
          </p:txBody>
        </p:sp>
        <p:grpSp>
          <p:nvGrpSpPr>
            <p:cNvPr id="22673" name="Group 594"/>
            <p:cNvGrpSpPr>
              <a:grpSpLocks/>
            </p:cNvGrpSpPr>
            <p:nvPr/>
          </p:nvGrpSpPr>
          <p:grpSpPr bwMode="auto">
            <a:xfrm>
              <a:off x="388" y="2902"/>
              <a:ext cx="176" cy="179"/>
              <a:chOff x="388" y="2902"/>
              <a:chExt cx="176" cy="179"/>
            </a:xfrm>
          </p:grpSpPr>
          <p:sp>
            <p:nvSpPr>
              <p:cNvPr id="22711" name="WordArt 447"/>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712" name="WordArt 449"/>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sp>
          <p:nvSpPr>
            <p:cNvPr id="22674" name="WordArt 452"/>
            <p:cNvSpPr>
              <a:spLocks noChangeArrowheads="1" noChangeShapeType="1" noTextEdit="1"/>
            </p:cNvSpPr>
            <p:nvPr/>
          </p:nvSpPr>
          <p:spPr bwMode="auto">
            <a:xfrm>
              <a:off x="530" y="2106"/>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75" name="WordArt 453"/>
            <p:cNvSpPr>
              <a:spLocks noChangeArrowheads="1" noChangeShapeType="1" noTextEdit="1"/>
            </p:cNvSpPr>
            <p:nvPr/>
          </p:nvSpPr>
          <p:spPr bwMode="auto">
            <a:xfrm>
              <a:off x="391" y="2011"/>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22676" name="WordArt 454"/>
            <p:cNvSpPr>
              <a:spLocks noChangeArrowheads="1" noChangeShapeType="1" noTextEdit="1"/>
            </p:cNvSpPr>
            <p:nvPr/>
          </p:nvSpPr>
          <p:spPr bwMode="auto">
            <a:xfrm>
              <a:off x="288" y="2020"/>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grpSp>
          <p:nvGrpSpPr>
            <p:cNvPr id="22677" name="Group 458"/>
            <p:cNvGrpSpPr>
              <a:grpSpLocks/>
            </p:cNvGrpSpPr>
            <p:nvPr/>
          </p:nvGrpSpPr>
          <p:grpSpPr bwMode="auto">
            <a:xfrm>
              <a:off x="1471" y="3950"/>
              <a:ext cx="150" cy="155"/>
              <a:chOff x="1503" y="3786"/>
              <a:chExt cx="150" cy="155"/>
            </a:xfrm>
          </p:grpSpPr>
          <p:sp>
            <p:nvSpPr>
              <p:cNvPr id="22709" name="WordArt 455"/>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710" name="WordArt 456"/>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grpSp>
          <p:nvGrpSpPr>
            <p:cNvPr id="22678" name="Group 571"/>
            <p:cNvGrpSpPr>
              <a:grpSpLocks/>
            </p:cNvGrpSpPr>
            <p:nvPr/>
          </p:nvGrpSpPr>
          <p:grpSpPr bwMode="auto">
            <a:xfrm>
              <a:off x="2307" y="3839"/>
              <a:ext cx="275" cy="254"/>
              <a:chOff x="2307" y="3839"/>
              <a:chExt cx="275" cy="254"/>
            </a:xfrm>
          </p:grpSpPr>
          <p:sp>
            <p:nvSpPr>
              <p:cNvPr id="22704" name="Line 429"/>
              <p:cNvSpPr>
                <a:spLocks noChangeShapeType="1"/>
              </p:cNvSpPr>
              <p:nvPr/>
            </p:nvSpPr>
            <p:spPr bwMode="auto">
              <a:xfrm flipV="1">
                <a:off x="2472" y="3839"/>
                <a:ext cx="0" cy="31"/>
              </a:xfrm>
              <a:prstGeom prst="line">
                <a:avLst/>
              </a:prstGeom>
              <a:noFill/>
              <a:ln w="19050">
                <a:solidFill>
                  <a:schemeClr val="tx1"/>
                </a:solidFill>
                <a:round/>
                <a:headEnd/>
                <a:tailEnd/>
              </a:ln>
            </p:spPr>
            <p:txBody>
              <a:bodyPr/>
              <a:lstStyle/>
              <a:p>
                <a:endParaRPr lang="zh-CN" altLang="en-US"/>
              </a:p>
            </p:txBody>
          </p:sp>
          <p:sp>
            <p:nvSpPr>
              <p:cNvPr id="22705" name="WordArt 457"/>
              <p:cNvSpPr>
                <a:spLocks noChangeArrowheads="1" noChangeShapeType="1" noTextEdit="1"/>
              </p:cNvSpPr>
              <p:nvPr/>
            </p:nvSpPr>
            <p:spPr bwMode="auto">
              <a:xfrm>
                <a:off x="2307" y="3931"/>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grpSp>
            <p:nvGrpSpPr>
              <p:cNvPr id="22706" name="Group 459"/>
              <p:cNvGrpSpPr>
                <a:grpSpLocks/>
              </p:cNvGrpSpPr>
              <p:nvPr/>
            </p:nvGrpSpPr>
            <p:grpSpPr bwMode="auto">
              <a:xfrm>
                <a:off x="2432" y="3938"/>
                <a:ext cx="150" cy="155"/>
                <a:chOff x="1503" y="3786"/>
                <a:chExt cx="150" cy="155"/>
              </a:xfrm>
            </p:grpSpPr>
            <p:sp>
              <p:nvSpPr>
                <p:cNvPr id="22707" name="WordArt 460"/>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708" name="WordArt 461"/>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grpSp>
        <p:sp>
          <p:nvSpPr>
            <p:cNvPr id="22679" name="Line 462"/>
            <p:cNvSpPr>
              <a:spLocks noChangeShapeType="1"/>
            </p:cNvSpPr>
            <p:nvPr/>
          </p:nvSpPr>
          <p:spPr bwMode="auto">
            <a:xfrm>
              <a:off x="1557" y="2060"/>
              <a:ext cx="913" cy="912"/>
            </a:xfrm>
            <a:prstGeom prst="line">
              <a:avLst/>
            </a:prstGeom>
            <a:noFill/>
            <a:ln w="28575">
              <a:solidFill>
                <a:srgbClr val="CC0000"/>
              </a:solidFill>
              <a:round/>
              <a:headEnd/>
              <a:tailEnd/>
            </a:ln>
          </p:spPr>
          <p:txBody>
            <a:bodyPr/>
            <a:lstStyle/>
            <a:p>
              <a:endParaRPr lang="zh-CN" altLang="en-US"/>
            </a:p>
          </p:txBody>
        </p:sp>
        <p:sp>
          <p:nvSpPr>
            <p:cNvPr id="22680" name="Line 463"/>
            <p:cNvSpPr>
              <a:spLocks noChangeShapeType="1"/>
            </p:cNvSpPr>
            <p:nvPr/>
          </p:nvSpPr>
          <p:spPr bwMode="auto">
            <a:xfrm flipV="1">
              <a:off x="1556" y="2060"/>
              <a:ext cx="0" cy="1780"/>
            </a:xfrm>
            <a:prstGeom prst="line">
              <a:avLst/>
            </a:prstGeom>
            <a:noFill/>
            <a:ln w="9525">
              <a:solidFill>
                <a:schemeClr val="tx1"/>
              </a:solidFill>
              <a:prstDash val="dash"/>
              <a:round/>
              <a:headEnd/>
              <a:tailEnd/>
            </a:ln>
          </p:spPr>
          <p:txBody>
            <a:bodyPr/>
            <a:lstStyle/>
            <a:p>
              <a:endParaRPr lang="zh-CN" altLang="en-US"/>
            </a:p>
          </p:txBody>
        </p:sp>
        <p:sp>
          <p:nvSpPr>
            <p:cNvPr id="22681" name="Line 464"/>
            <p:cNvSpPr>
              <a:spLocks noChangeShapeType="1"/>
            </p:cNvSpPr>
            <p:nvPr/>
          </p:nvSpPr>
          <p:spPr bwMode="auto">
            <a:xfrm>
              <a:off x="644" y="2968"/>
              <a:ext cx="1816" cy="0"/>
            </a:xfrm>
            <a:prstGeom prst="line">
              <a:avLst/>
            </a:prstGeom>
            <a:noFill/>
            <a:ln w="9525">
              <a:solidFill>
                <a:schemeClr val="tx1"/>
              </a:solidFill>
              <a:prstDash val="dash"/>
              <a:round/>
              <a:headEnd/>
              <a:tailEnd/>
            </a:ln>
          </p:spPr>
          <p:txBody>
            <a:bodyPr/>
            <a:lstStyle/>
            <a:p>
              <a:endParaRPr lang="zh-CN" altLang="en-US"/>
            </a:p>
          </p:txBody>
        </p:sp>
        <p:sp>
          <p:nvSpPr>
            <p:cNvPr id="22682" name="Line 465"/>
            <p:cNvSpPr>
              <a:spLocks noChangeShapeType="1"/>
            </p:cNvSpPr>
            <p:nvPr/>
          </p:nvSpPr>
          <p:spPr bwMode="auto">
            <a:xfrm>
              <a:off x="648" y="2064"/>
              <a:ext cx="908" cy="4"/>
            </a:xfrm>
            <a:prstGeom prst="line">
              <a:avLst/>
            </a:prstGeom>
            <a:noFill/>
            <a:ln w="9525">
              <a:solidFill>
                <a:schemeClr val="tx1"/>
              </a:solidFill>
              <a:prstDash val="dash"/>
              <a:round/>
              <a:headEnd/>
              <a:tailEnd/>
            </a:ln>
          </p:spPr>
          <p:txBody>
            <a:bodyPr/>
            <a:lstStyle/>
            <a:p>
              <a:endParaRPr lang="zh-CN" altLang="en-US"/>
            </a:p>
          </p:txBody>
        </p:sp>
        <p:sp>
          <p:nvSpPr>
            <p:cNvPr id="22683" name="Oval 466"/>
            <p:cNvSpPr>
              <a:spLocks noChangeArrowheads="1"/>
            </p:cNvSpPr>
            <p:nvPr/>
          </p:nvSpPr>
          <p:spPr bwMode="auto">
            <a:xfrm>
              <a:off x="1540" y="2045"/>
              <a:ext cx="47" cy="43"/>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22684" name="Oval 467"/>
            <p:cNvSpPr>
              <a:spLocks noChangeArrowheads="1"/>
            </p:cNvSpPr>
            <p:nvPr/>
          </p:nvSpPr>
          <p:spPr bwMode="auto">
            <a:xfrm>
              <a:off x="2440" y="2937"/>
              <a:ext cx="47" cy="43"/>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22685" name="Line 468"/>
            <p:cNvSpPr>
              <a:spLocks noChangeShapeType="1"/>
            </p:cNvSpPr>
            <p:nvPr/>
          </p:nvSpPr>
          <p:spPr bwMode="auto">
            <a:xfrm flipV="1">
              <a:off x="2468" y="2948"/>
              <a:ext cx="0" cy="932"/>
            </a:xfrm>
            <a:prstGeom prst="line">
              <a:avLst/>
            </a:prstGeom>
            <a:noFill/>
            <a:ln w="9525">
              <a:solidFill>
                <a:schemeClr val="tx1"/>
              </a:solidFill>
              <a:prstDash val="dash"/>
              <a:round/>
              <a:headEnd/>
              <a:tailEnd/>
            </a:ln>
          </p:spPr>
          <p:txBody>
            <a:bodyPr/>
            <a:lstStyle/>
            <a:p>
              <a:endParaRPr lang="zh-CN" altLang="en-US"/>
            </a:p>
          </p:txBody>
        </p:sp>
        <p:sp>
          <p:nvSpPr>
            <p:cNvPr id="22686" name="WordArt 477"/>
            <p:cNvSpPr>
              <a:spLocks noChangeArrowheads="1" noChangeShapeType="1" noTextEdit="1"/>
            </p:cNvSpPr>
            <p:nvPr/>
          </p:nvSpPr>
          <p:spPr bwMode="auto">
            <a:xfrm>
              <a:off x="2519" y="2866"/>
              <a:ext cx="122" cy="18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2687" name="WordArt 478"/>
            <p:cNvSpPr>
              <a:spLocks noChangeArrowheads="1" noChangeShapeType="1" noTextEdit="1"/>
            </p:cNvSpPr>
            <p:nvPr/>
          </p:nvSpPr>
          <p:spPr bwMode="auto">
            <a:xfrm>
              <a:off x="1382" y="1862"/>
              <a:ext cx="12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22688" name="Group 486"/>
            <p:cNvGrpSpPr>
              <a:grpSpLocks/>
            </p:cNvGrpSpPr>
            <p:nvPr/>
          </p:nvGrpSpPr>
          <p:grpSpPr bwMode="auto">
            <a:xfrm>
              <a:off x="82" y="294"/>
              <a:ext cx="450" cy="438"/>
              <a:chOff x="-113" y="728"/>
              <a:chExt cx="705" cy="256"/>
            </a:xfrm>
          </p:grpSpPr>
          <p:sp>
            <p:nvSpPr>
              <p:cNvPr id="22702" name="Oval 487" descr="栎木"/>
              <p:cNvSpPr>
                <a:spLocks noChangeArrowheads="1"/>
              </p:cNvSpPr>
              <p:nvPr/>
            </p:nvSpPr>
            <p:spPr bwMode="auto">
              <a:xfrm>
                <a:off x="-113" y="728"/>
                <a:ext cx="705"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22703" name="WordArt 488"/>
              <p:cNvSpPr>
                <a:spLocks noChangeArrowheads="1" noChangeShapeType="1" noTextEdit="1"/>
              </p:cNvSpPr>
              <p:nvPr/>
            </p:nvSpPr>
            <p:spPr bwMode="auto">
              <a:xfrm>
                <a:off x="-13" y="780"/>
                <a:ext cx="493"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2689" name="WordArt 489"/>
            <p:cNvSpPr>
              <a:spLocks noChangeArrowheads="1" noChangeShapeType="1" noTextEdit="1"/>
            </p:cNvSpPr>
            <p:nvPr/>
          </p:nvSpPr>
          <p:spPr bwMode="auto">
            <a:xfrm>
              <a:off x="631" y="274"/>
              <a:ext cx="2080" cy="22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求某理想气体在下图</a:t>
              </a:r>
            </a:p>
          </p:txBody>
        </p:sp>
        <p:grpSp>
          <p:nvGrpSpPr>
            <p:cNvPr id="22690" name="Group 494"/>
            <p:cNvGrpSpPr>
              <a:grpSpLocks/>
            </p:cNvGrpSpPr>
            <p:nvPr/>
          </p:nvGrpSpPr>
          <p:grpSpPr bwMode="auto">
            <a:xfrm>
              <a:off x="1903" y="1368"/>
              <a:ext cx="315" cy="167"/>
              <a:chOff x="3331" y="2393"/>
              <a:chExt cx="293" cy="138"/>
            </a:xfrm>
          </p:grpSpPr>
          <p:sp>
            <p:nvSpPr>
              <p:cNvPr id="22700" name="WordArt 495"/>
              <p:cNvSpPr>
                <a:spLocks noChangeArrowheads="1" noChangeShapeType="1" noTextEdit="1"/>
              </p:cNvSpPr>
              <p:nvPr/>
            </p:nvSpPr>
            <p:spPr bwMode="auto">
              <a:xfrm>
                <a:off x="3471" y="2393"/>
                <a:ext cx="153" cy="138"/>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2"/>
                      </a:solidFill>
                      <a:round/>
                      <a:headEnd/>
                      <a:tailEnd/>
                    </a:ln>
                    <a:solidFill>
                      <a:schemeClr val="tx2"/>
                    </a:solidFill>
                    <a:latin typeface="Times New Roman"/>
                    <a:cs typeface="Times New Roman"/>
                  </a:rPr>
                  <a:t>E</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22701" name="AutoShape 496"/>
              <p:cNvSpPr>
                <a:spLocks noChangeArrowheads="1"/>
              </p:cNvSpPr>
              <p:nvPr/>
            </p:nvSpPr>
            <p:spPr bwMode="auto">
              <a:xfrm>
                <a:off x="3331" y="2395"/>
                <a:ext cx="113" cy="13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2691" name="WordArt 501"/>
            <p:cNvSpPr>
              <a:spLocks noChangeArrowheads="1" noChangeShapeType="1" noTextEdit="1"/>
            </p:cNvSpPr>
            <p:nvPr/>
          </p:nvSpPr>
          <p:spPr bwMode="auto">
            <a:xfrm>
              <a:off x="1857" y="968"/>
              <a:ext cx="271" cy="216"/>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2692" name="WordArt 511"/>
            <p:cNvSpPr>
              <a:spLocks noChangeArrowheads="1" noChangeShapeType="1" noTextEdit="1"/>
            </p:cNvSpPr>
            <p:nvPr/>
          </p:nvSpPr>
          <p:spPr bwMode="auto">
            <a:xfrm>
              <a:off x="651" y="984"/>
              <a:ext cx="1113" cy="202"/>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chemeClr val="tx1"/>
                    </a:solidFill>
                    <a:round/>
                    <a:headEnd/>
                    <a:tailEnd/>
                  </a:ln>
                  <a:latin typeface="宋体"/>
                  <a:ea typeface="宋体"/>
                </a:rPr>
                <a:t>对外所</a:t>
              </a:r>
              <a:r>
                <a:rPr lang="zh-CN" altLang="en-US" sz="3600" kern="10" dirty="0">
                  <a:ln w="9525">
                    <a:solidFill>
                      <a:schemeClr val="tx1"/>
                    </a:solidFill>
                    <a:round/>
                    <a:headEnd/>
                    <a:tailEnd/>
                  </a:ln>
                  <a:latin typeface="宋体"/>
                  <a:ea typeface="宋体"/>
                </a:rPr>
                <a:t>做的功</a:t>
              </a:r>
            </a:p>
          </p:txBody>
        </p:sp>
        <p:sp>
          <p:nvSpPr>
            <p:cNvPr id="22693" name="WordArt 512"/>
            <p:cNvSpPr>
              <a:spLocks noChangeArrowheads="1" noChangeShapeType="1" noTextEdit="1"/>
            </p:cNvSpPr>
            <p:nvPr/>
          </p:nvSpPr>
          <p:spPr bwMode="auto">
            <a:xfrm>
              <a:off x="911" y="1340"/>
              <a:ext cx="872" cy="20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内能增量</a:t>
              </a:r>
            </a:p>
          </p:txBody>
        </p:sp>
        <p:grpSp>
          <p:nvGrpSpPr>
            <p:cNvPr id="22694" name="Group 518"/>
            <p:cNvGrpSpPr>
              <a:grpSpLocks/>
            </p:cNvGrpSpPr>
            <p:nvPr/>
          </p:nvGrpSpPr>
          <p:grpSpPr bwMode="auto">
            <a:xfrm>
              <a:off x="858" y="635"/>
              <a:ext cx="511" cy="188"/>
              <a:chOff x="3177" y="355"/>
              <a:chExt cx="511" cy="188"/>
            </a:xfrm>
          </p:grpSpPr>
          <p:sp>
            <p:nvSpPr>
              <p:cNvPr id="22697" name="WordArt 513"/>
              <p:cNvSpPr>
                <a:spLocks noChangeArrowheads="1" noChangeShapeType="1" noTextEdit="1"/>
              </p:cNvSpPr>
              <p:nvPr/>
            </p:nvSpPr>
            <p:spPr bwMode="auto">
              <a:xfrm>
                <a:off x="3177" y="369"/>
                <a:ext cx="12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2698" name="WordArt 514"/>
              <p:cNvSpPr>
                <a:spLocks noChangeArrowheads="1" noChangeShapeType="1" noTextEdit="1"/>
              </p:cNvSpPr>
              <p:nvPr/>
            </p:nvSpPr>
            <p:spPr bwMode="auto">
              <a:xfrm>
                <a:off x="3566" y="355"/>
                <a:ext cx="122" cy="18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2699" name="Line 515"/>
              <p:cNvSpPr>
                <a:spLocks noChangeShapeType="1"/>
              </p:cNvSpPr>
              <p:nvPr/>
            </p:nvSpPr>
            <p:spPr bwMode="auto">
              <a:xfrm>
                <a:off x="3308" y="452"/>
                <a:ext cx="234" cy="0"/>
              </a:xfrm>
              <a:prstGeom prst="line">
                <a:avLst/>
              </a:prstGeom>
              <a:noFill/>
              <a:ln w="28575">
                <a:solidFill>
                  <a:schemeClr val="tx1"/>
                </a:solidFill>
                <a:round/>
                <a:headEnd/>
                <a:tailEnd type="triangle" w="lg" len="lg"/>
              </a:ln>
            </p:spPr>
            <p:txBody>
              <a:bodyPr/>
              <a:lstStyle/>
              <a:p>
                <a:endParaRPr lang="zh-CN" altLang="en-US"/>
              </a:p>
            </p:txBody>
          </p:sp>
        </p:grpSp>
        <p:sp>
          <p:nvSpPr>
            <p:cNvPr id="22695" name="Rectangle 516" descr="水滴"/>
            <p:cNvSpPr>
              <a:spLocks noChangeArrowheads="1"/>
            </p:cNvSpPr>
            <p:nvPr/>
          </p:nvSpPr>
          <p:spPr bwMode="auto">
            <a:xfrm>
              <a:off x="3075" y="0"/>
              <a:ext cx="78" cy="432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2696" name="WordArt 517"/>
            <p:cNvSpPr>
              <a:spLocks noChangeArrowheads="1" noChangeShapeType="1" noTextEdit="1"/>
            </p:cNvSpPr>
            <p:nvPr/>
          </p:nvSpPr>
          <p:spPr bwMode="auto">
            <a:xfrm>
              <a:off x="1523" y="604"/>
              <a:ext cx="655" cy="23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过程中</a:t>
              </a:r>
            </a:p>
          </p:txBody>
        </p:sp>
      </p:grpSp>
      <p:grpSp>
        <p:nvGrpSpPr>
          <p:cNvPr id="21564" name="Group 720"/>
          <p:cNvGrpSpPr>
            <a:grpSpLocks/>
          </p:cNvGrpSpPr>
          <p:nvPr/>
        </p:nvGrpSpPr>
        <p:grpSpPr bwMode="auto">
          <a:xfrm>
            <a:off x="5202238" y="457200"/>
            <a:ext cx="3679825" cy="3700463"/>
            <a:chOff x="3277" y="288"/>
            <a:chExt cx="2318" cy="2331"/>
          </a:xfrm>
        </p:grpSpPr>
        <p:sp>
          <p:nvSpPr>
            <p:cNvPr id="22573" name="WordArt 519"/>
            <p:cNvSpPr>
              <a:spLocks noChangeArrowheads="1" noChangeShapeType="1" noTextEdit="1"/>
            </p:cNvSpPr>
            <p:nvPr/>
          </p:nvSpPr>
          <p:spPr bwMode="auto">
            <a:xfrm>
              <a:off x="3470" y="1059"/>
              <a:ext cx="271" cy="216"/>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2574" name="WordArt 520"/>
            <p:cNvSpPr>
              <a:spLocks noChangeArrowheads="1" noChangeShapeType="1" noTextEdit="1"/>
            </p:cNvSpPr>
            <p:nvPr/>
          </p:nvSpPr>
          <p:spPr bwMode="auto">
            <a:xfrm>
              <a:off x="4693" y="288"/>
              <a:ext cx="271" cy="216"/>
            </a:xfrm>
            <a:prstGeom prst="rect">
              <a:avLst/>
            </a:prstGeom>
          </p:spPr>
          <p:txBody>
            <a:bodyPr wrap="none" fromWordArt="1">
              <a:prstTxWarp prst="textPlain">
                <a:avLst>
                  <a:gd name="adj" fmla="val 63361"/>
                </a:avLst>
              </a:prstTxWarp>
            </a:bodyPr>
            <a:lstStyle/>
            <a:p>
              <a:pPr algn="ctr"/>
              <a:r>
                <a:rPr lang="en-US" altLang="zh-CN" sz="3600" i="1" kern="10" dirty="0">
                  <a:ln w="9525">
                    <a:solidFill>
                      <a:schemeClr val="tx2"/>
                    </a:solidFill>
                    <a:round/>
                    <a:headEnd/>
                    <a:tailEnd/>
                  </a:ln>
                  <a:solidFill>
                    <a:schemeClr val="tx2"/>
                  </a:solidFill>
                  <a:latin typeface="宋体"/>
                  <a:ea typeface="宋体"/>
                </a:rPr>
                <a:t>A</a:t>
              </a:r>
              <a:endParaRPr lang="zh-CN" altLang="en-US" sz="3600" i="1" kern="10" dirty="0">
                <a:ln w="9525">
                  <a:solidFill>
                    <a:schemeClr val="tx2"/>
                  </a:solidFill>
                  <a:round/>
                  <a:headEnd/>
                  <a:tailEnd/>
                </a:ln>
                <a:solidFill>
                  <a:schemeClr val="tx2"/>
                </a:solidFill>
                <a:latin typeface="宋体"/>
                <a:ea typeface="宋体"/>
              </a:endParaRPr>
            </a:p>
          </p:txBody>
        </p:sp>
        <p:sp>
          <p:nvSpPr>
            <p:cNvPr id="22575" name="WordArt 521"/>
            <p:cNvSpPr>
              <a:spLocks noChangeArrowheads="1" noChangeShapeType="1" noTextEdit="1"/>
            </p:cNvSpPr>
            <p:nvPr/>
          </p:nvSpPr>
          <p:spPr bwMode="auto">
            <a:xfrm>
              <a:off x="3579" y="304"/>
              <a:ext cx="1054" cy="202"/>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chemeClr val="tx1"/>
                    </a:solidFill>
                    <a:round/>
                    <a:headEnd/>
                    <a:tailEnd/>
                  </a:ln>
                  <a:latin typeface="宋体"/>
                  <a:ea typeface="宋体"/>
                </a:rPr>
                <a:t>对外所</a:t>
              </a:r>
              <a:r>
                <a:rPr lang="zh-CN" altLang="en-US" sz="3600" kern="10" dirty="0">
                  <a:ln w="9525">
                    <a:solidFill>
                      <a:schemeClr val="tx1"/>
                    </a:solidFill>
                    <a:round/>
                    <a:headEnd/>
                    <a:tailEnd/>
                  </a:ln>
                  <a:latin typeface="宋体"/>
                  <a:ea typeface="宋体"/>
                </a:rPr>
                <a:t>做的功</a:t>
              </a:r>
            </a:p>
          </p:txBody>
        </p:sp>
        <p:sp>
          <p:nvSpPr>
            <p:cNvPr id="22576" name="WordArt 522"/>
            <p:cNvSpPr>
              <a:spLocks noChangeArrowheads="1" noChangeShapeType="1" noTextEdit="1"/>
            </p:cNvSpPr>
            <p:nvPr/>
          </p:nvSpPr>
          <p:spPr bwMode="auto">
            <a:xfrm>
              <a:off x="3442" y="643"/>
              <a:ext cx="220" cy="20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是</a:t>
              </a:r>
            </a:p>
          </p:txBody>
        </p:sp>
        <p:sp>
          <p:nvSpPr>
            <p:cNvPr id="22577" name="WordArt 524"/>
            <p:cNvSpPr>
              <a:spLocks noChangeArrowheads="1" noChangeShapeType="1" noTextEdit="1"/>
            </p:cNvSpPr>
            <p:nvPr/>
          </p:nvSpPr>
          <p:spPr bwMode="auto">
            <a:xfrm>
              <a:off x="3741" y="677"/>
              <a:ext cx="12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2578" name="WordArt 525"/>
            <p:cNvSpPr>
              <a:spLocks noChangeArrowheads="1" noChangeShapeType="1" noTextEdit="1"/>
            </p:cNvSpPr>
            <p:nvPr/>
          </p:nvSpPr>
          <p:spPr bwMode="auto">
            <a:xfrm>
              <a:off x="3912" y="647"/>
              <a:ext cx="122" cy="18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2579" name="WordArt 527"/>
            <p:cNvSpPr>
              <a:spLocks noChangeArrowheads="1" noChangeShapeType="1" noTextEdit="1"/>
            </p:cNvSpPr>
            <p:nvPr/>
          </p:nvSpPr>
          <p:spPr bwMode="auto">
            <a:xfrm>
              <a:off x="4107" y="646"/>
              <a:ext cx="1488" cy="20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直线下方覆盖的面积</a:t>
              </a:r>
            </a:p>
          </p:txBody>
        </p:sp>
        <p:grpSp>
          <p:nvGrpSpPr>
            <p:cNvPr id="22580" name="Group 561"/>
            <p:cNvGrpSpPr>
              <a:grpSpLocks/>
            </p:cNvGrpSpPr>
            <p:nvPr/>
          </p:nvGrpSpPr>
          <p:grpSpPr bwMode="auto">
            <a:xfrm rot="5400000">
              <a:off x="3876" y="1096"/>
              <a:ext cx="56" cy="129"/>
              <a:chOff x="2928" y="3216"/>
              <a:chExt cx="48" cy="240"/>
            </a:xfrm>
          </p:grpSpPr>
          <p:sp>
            <p:nvSpPr>
              <p:cNvPr id="22656" name="Line 5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657" name="Line 5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2581" name="Group 564"/>
            <p:cNvGrpSpPr>
              <a:grpSpLocks/>
            </p:cNvGrpSpPr>
            <p:nvPr/>
          </p:nvGrpSpPr>
          <p:grpSpPr bwMode="auto">
            <a:xfrm>
              <a:off x="3344" y="1520"/>
              <a:ext cx="149" cy="146"/>
              <a:chOff x="4176" y="2145"/>
              <a:chExt cx="576" cy="576"/>
            </a:xfrm>
          </p:grpSpPr>
          <p:sp>
            <p:nvSpPr>
              <p:cNvPr id="22654" name="Line 565"/>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2655" name="Line 566"/>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2582" name="WordArt 574"/>
            <p:cNvSpPr>
              <a:spLocks noChangeArrowheads="1" noChangeShapeType="1" noTextEdit="1"/>
            </p:cNvSpPr>
            <p:nvPr/>
          </p:nvSpPr>
          <p:spPr bwMode="auto">
            <a:xfrm>
              <a:off x="4411" y="1110"/>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grpSp>
          <p:nvGrpSpPr>
            <p:cNvPr id="22583" name="Group 575"/>
            <p:cNvGrpSpPr>
              <a:grpSpLocks/>
            </p:cNvGrpSpPr>
            <p:nvPr/>
          </p:nvGrpSpPr>
          <p:grpSpPr bwMode="auto">
            <a:xfrm>
              <a:off x="4536" y="1117"/>
              <a:ext cx="150" cy="155"/>
              <a:chOff x="1503" y="3786"/>
              <a:chExt cx="150" cy="155"/>
            </a:xfrm>
          </p:grpSpPr>
          <p:sp>
            <p:nvSpPr>
              <p:cNvPr id="22652" name="WordArt 576"/>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53" name="WordArt 577"/>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sp>
          <p:nvSpPr>
            <p:cNvPr id="22584" name="Line 578"/>
            <p:cNvSpPr>
              <a:spLocks noChangeShapeType="1"/>
            </p:cNvSpPr>
            <p:nvPr/>
          </p:nvSpPr>
          <p:spPr bwMode="auto">
            <a:xfrm>
              <a:off x="4739" y="1177"/>
              <a:ext cx="132" cy="0"/>
            </a:xfrm>
            <a:prstGeom prst="line">
              <a:avLst/>
            </a:prstGeom>
            <a:noFill/>
            <a:ln w="38100">
              <a:solidFill>
                <a:schemeClr val="tx1"/>
              </a:solidFill>
              <a:round/>
              <a:headEnd/>
              <a:tailEnd/>
            </a:ln>
          </p:spPr>
          <p:txBody>
            <a:bodyPr/>
            <a:lstStyle/>
            <a:p>
              <a:endParaRPr lang="zh-CN" altLang="en-US"/>
            </a:p>
          </p:txBody>
        </p:sp>
        <p:grpSp>
          <p:nvGrpSpPr>
            <p:cNvPr id="22585" name="Group 579"/>
            <p:cNvGrpSpPr>
              <a:grpSpLocks/>
            </p:cNvGrpSpPr>
            <p:nvPr/>
          </p:nvGrpSpPr>
          <p:grpSpPr bwMode="auto">
            <a:xfrm>
              <a:off x="4936" y="1112"/>
              <a:ext cx="150" cy="155"/>
              <a:chOff x="1503" y="3786"/>
              <a:chExt cx="150" cy="155"/>
            </a:xfrm>
          </p:grpSpPr>
          <p:sp>
            <p:nvSpPr>
              <p:cNvPr id="22650" name="WordArt 580"/>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51" name="WordArt 581"/>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sp>
          <p:nvSpPr>
            <p:cNvPr id="22586" name="WordArt 582"/>
            <p:cNvSpPr>
              <a:spLocks noChangeArrowheads="1" noChangeShapeType="1" noTextEdit="1"/>
            </p:cNvSpPr>
            <p:nvPr/>
          </p:nvSpPr>
          <p:spPr bwMode="auto">
            <a:xfrm>
              <a:off x="4325" y="1062"/>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22587" name="WordArt 583"/>
            <p:cNvSpPr>
              <a:spLocks noChangeArrowheads="1" noChangeShapeType="1" noTextEdit="1"/>
            </p:cNvSpPr>
            <p:nvPr/>
          </p:nvSpPr>
          <p:spPr bwMode="auto">
            <a:xfrm flipH="1">
              <a:off x="5123" y="1074"/>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grpSp>
          <p:nvGrpSpPr>
            <p:cNvPr id="22588" name="Group 595"/>
            <p:cNvGrpSpPr>
              <a:grpSpLocks/>
            </p:cNvGrpSpPr>
            <p:nvPr/>
          </p:nvGrpSpPr>
          <p:grpSpPr bwMode="auto">
            <a:xfrm>
              <a:off x="4095" y="1093"/>
              <a:ext cx="176" cy="179"/>
              <a:chOff x="388" y="2902"/>
              <a:chExt cx="176" cy="179"/>
            </a:xfrm>
          </p:grpSpPr>
          <p:sp>
            <p:nvSpPr>
              <p:cNvPr id="22648" name="WordArt 596"/>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49" name="WordArt 597"/>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sp>
          <p:nvSpPr>
            <p:cNvPr id="22589" name="WordArt 598"/>
            <p:cNvSpPr>
              <a:spLocks noChangeArrowheads="1" noChangeShapeType="1" noTextEdit="1"/>
            </p:cNvSpPr>
            <p:nvPr/>
          </p:nvSpPr>
          <p:spPr bwMode="auto">
            <a:xfrm>
              <a:off x="3643" y="1635"/>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sp>
          <p:nvSpPr>
            <p:cNvPr id="22590" name="Line 599"/>
            <p:cNvSpPr>
              <a:spLocks noChangeShapeType="1"/>
            </p:cNvSpPr>
            <p:nvPr/>
          </p:nvSpPr>
          <p:spPr bwMode="auto">
            <a:xfrm>
              <a:off x="3578" y="1588"/>
              <a:ext cx="218" cy="0"/>
            </a:xfrm>
            <a:prstGeom prst="line">
              <a:avLst/>
            </a:prstGeom>
            <a:noFill/>
            <a:ln w="38100">
              <a:solidFill>
                <a:schemeClr val="tx1"/>
              </a:solidFill>
              <a:round/>
              <a:headEnd/>
              <a:tailEnd/>
            </a:ln>
          </p:spPr>
          <p:txBody>
            <a:bodyPr/>
            <a:lstStyle/>
            <a:p>
              <a:endParaRPr lang="zh-CN" altLang="en-US"/>
            </a:p>
          </p:txBody>
        </p:sp>
        <p:sp>
          <p:nvSpPr>
            <p:cNvPr id="22591" name="WordArt 600"/>
            <p:cNvSpPr>
              <a:spLocks noChangeArrowheads="1" noChangeShapeType="1" noTextEdit="1"/>
            </p:cNvSpPr>
            <p:nvPr/>
          </p:nvSpPr>
          <p:spPr bwMode="auto">
            <a:xfrm>
              <a:off x="3647" y="1428"/>
              <a:ext cx="60"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592" name="WordArt 601"/>
            <p:cNvSpPr>
              <a:spLocks noChangeArrowheads="1" noChangeShapeType="1" noTextEdit="1"/>
            </p:cNvSpPr>
            <p:nvPr/>
          </p:nvSpPr>
          <p:spPr bwMode="auto">
            <a:xfrm>
              <a:off x="4771" y="1533"/>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grpSp>
          <p:nvGrpSpPr>
            <p:cNvPr id="22593" name="Group 602"/>
            <p:cNvGrpSpPr>
              <a:grpSpLocks/>
            </p:cNvGrpSpPr>
            <p:nvPr/>
          </p:nvGrpSpPr>
          <p:grpSpPr bwMode="auto">
            <a:xfrm>
              <a:off x="4896" y="1540"/>
              <a:ext cx="150" cy="155"/>
              <a:chOff x="1503" y="3786"/>
              <a:chExt cx="150" cy="155"/>
            </a:xfrm>
          </p:grpSpPr>
          <p:sp>
            <p:nvSpPr>
              <p:cNvPr id="22646" name="WordArt 603"/>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47" name="WordArt 604"/>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sp>
          <p:nvSpPr>
            <p:cNvPr id="22594" name="Line 605"/>
            <p:cNvSpPr>
              <a:spLocks noChangeShapeType="1"/>
            </p:cNvSpPr>
            <p:nvPr/>
          </p:nvSpPr>
          <p:spPr bwMode="auto">
            <a:xfrm>
              <a:off x="5099" y="1600"/>
              <a:ext cx="132" cy="0"/>
            </a:xfrm>
            <a:prstGeom prst="line">
              <a:avLst/>
            </a:prstGeom>
            <a:noFill/>
            <a:ln w="38100">
              <a:solidFill>
                <a:schemeClr val="tx1"/>
              </a:solidFill>
              <a:round/>
              <a:headEnd/>
              <a:tailEnd/>
            </a:ln>
          </p:spPr>
          <p:txBody>
            <a:bodyPr/>
            <a:lstStyle/>
            <a:p>
              <a:endParaRPr lang="zh-CN" altLang="en-US"/>
            </a:p>
          </p:txBody>
        </p:sp>
        <p:grpSp>
          <p:nvGrpSpPr>
            <p:cNvPr id="22595" name="Group 606"/>
            <p:cNvGrpSpPr>
              <a:grpSpLocks/>
            </p:cNvGrpSpPr>
            <p:nvPr/>
          </p:nvGrpSpPr>
          <p:grpSpPr bwMode="auto">
            <a:xfrm>
              <a:off x="5296" y="1535"/>
              <a:ext cx="150" cy="155"/>
              <a:chOff x="1503" y="3786"/>
              <a:chExt cx="150" cy="155"/>
            </a:xfrm>
          </p:grpSpPr>
          <p:sp>
            <p:nvSpPr>
              <p:cNvPr id="22644" name="WordArt 607"/>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45" name="WordArt 608"/>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sp>
          <p:nvSpPr>
            <p:cNvPr id="22596" name="WordArt 609"/>
            <p:cNvSpPr>
              <a:spLocks noChangeArrowheads="1" noChangeShapeType="1" noTextEdit="1"/>
            </p:cNvSpPr>
            <p:nvPr/>
          </p:nvSpPr>
          <p:spPr bwMode="auto">
            <a:xfrm>
              <a:off x="4685" y="1485"/>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22597" name="WordArt 610"/>
            <p:cNvSpPr>
              <a:spLocks noChangeArrowheads="1" noChangeShapeType="1" noTextEdit="1"/>
            </p:cNvSpPr>
            <p:nvPr/>
          </p:nvSpPr>
          <p:spPr bwMode="auto">
            <a:xfrm flipH="1">
              <a:off x="5483" y="1497"/>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22598" name="WordArt 611"/>
            <p:cNvSpPr>
              <a:spLocks noChangeArrowheads="1" noChangeShapeType="1" noTextEdit="1"/>
            </p:cNvSpPr>
            <p:nvPr/>
          </p:nvSpPr>
          <p:spPr bwMode="auto">
            <a:xfrm>
              <a:off x="3903" y="1537"/>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sp>
          <p:nvSpPr>
            <p:cNvPr id="22599" name="Line 615"/>
            <p:cNvSpPr>
              <a:spLocks noChangeShapeType="1"/>
            </p:cNvSpPr>
            <p:nvPr/>
          </p:nvSpPr>
          <p:spPr bwMode="auto">
            <a:xfrm>
              <a:off x="4208" y="1589"/>
              <a:ext cx="132" cy="0"/>
            </a:xfrm>
            <a:prstGeom prst="line">
              <a:avLst/>
            </a:prstGeom>
            <a:noFill/>
            <a:ln w="38100">
              <a:solidFill>
                <a:schemeClr val="tx1"/>
              </a:solidFill>
              <a:round/>
              <a:headEnd/>
              <a:tailEnd/>
            </a:ln>
          </p:spPr>
          <p:txBody>
            <a:bodyPr/>
            <a:lstStyle/>
            <a:p>
              <a:endParaRPr lang="zh-CN" altLang="en-US"/>
            </a:p>
          </p:txBody>
        </p:sp>
        <p:sp>
          <p:nvSpPr>
            <p:cNvPr id="22600" name="WordArt 619"/>
            <p:cNvSpPr>
              <a:spLocks noChangeArrowheads="1" noChangeShapeType="1" noTextEdit="1"/>
            </p:cNvSpPr>
            <p:nvPr/>
          </p:nvSpPr>
          <p:spPr bwMode="auto">
            <a:xfrm>
              <a:off x="3817" y="1489"/>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22601" name="WordArt 620"/>
            <p:cNvSpPr>
              <a:spLocks noChangeArrowheads="1" noChangeShapeType="1" noTextEdit="1"/>
            </p:cNvSpPr>
            <p:nvPr/>
          </p:nvSpPr>
          <p:spPr bwMode="auto">
            <a:xfrm flipH="1">
              <a:off x="4584" y="1485"/>
              <a:ext cx="65" cy="22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grpSp>
          <p:nvGrpSpPr>
            <p:cNvPr id="22602" name="Group 621"/>
            <p:cNvGrpSpPr>
              <a:grpSpLocks/>
            </p:cNvGrpSpPr>
            <p:nvPr/>
          </p:nvGrpSpPr>
          <p:grpSpPr bwMode="auto">
            <a:xfrm rot="5400000">
              <a:off x="3630" y="1957"/>
              <a:ext cx="56" cy="129"/>
              <a:chOff x="2928" y="3216"/>
              <a:chExt cx="48" cy="240"/>
            </a:xfrm>
          </p:grpSpPr>
          <p:sp>
            <p:nvSpPr>
              <p:cNvPr id="22642" name="Line 62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643" name="Line 62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2603" name="Group 624"/>
            <p:cNvGrpSpPr>
              <a:grpSpLocks/>
            </p:cNvGrpSpPr>
            <p:nvPr/>
          </p:nvGrpSpPr>
          <p:grpSpPr bwMode="auto">
            <a:xfrm>
              <a:off x="3826" y="1969"/>
              <a:ext cx="176" cy="179"/>
              <a:chOff x="388" y="2902"/>
              <a:chExt cx="176" cy="179"/>
            </a:xfrm>
          </p:grpSpPr>
          <p:sp>
            <p:nvSpPr>
              <p:cNvPr id="22640" name="WordArt 625"/>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41" name="WordArt 626"/>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grpSp>
          <p:nvGrpSpPr>
            <p:cNvPr id="22604" name="Group 627"/>
            <p:cNvGrpSpPr>
              <a:grpSpLocks/>
            </p:cNvGrpSpPr>
            <p:nvPr/>
          </p:nvGrpSpPr>
          <p:grpSpPr bwMode="auto">
            <a:xfrm>
              <a:off x="4053" y="1978"/>
              <a:ext cx="150" cy="155"/>
              <a:chOff x="1503" y="3786"/>
              <a:chExt cx="150" cy="155"/>
            </a:xfrm>
          </p:grpSpPr>
          <p:sp>
            <p:nvSpPr>
              <p:cNvPr id="22638" name="WordArt 628"/>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39" name="WordArt 629"/>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grpSp>
          <p:nvGrpSpPr>
            <p:cNvPr id="22605" name="Group 630"/>
            <p:cNvGrpSpPr>
              <a:grpSpLocks/>
            </p:cNvGrpSpPr>
            <p:nvPr/>
          </p:nvGrpSpPr>
          <p:grpSpPr bwMode="auto">
            <a:xfrm>
              <a:off x="4258" y="2006"/>
              <a:ext cx="149" cy="146"/>
              <a:chOff x="4176" y="2145"/>
              <a:chExt cx="576" cy="576"/>
            </a:xfrm>
          </p:grpSpPr>
          <p:sp>
            <p:nvSpPr>
              <p:cNvPr id="22636" name="Line 631"/>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2637" name="Line 632"/>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2606" name="WordArt 633"/>
            <p:cNvSpPr>
              <a:spLocks noChangeArrowheads="1" noChangeShapeType="1" noTextEdit="1"/>
            </p:cNvSpPr>
            <p:nvPr/>
          </p:nvSpPr>
          <p:spPr bwMode="auto">
            <a:xfrm>
              <a:off x="4526" y="2121"/>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sp>
          <p:nvSpPr>
            <p:cNvPr id="22607" name="Line 634"/>
            <p:cNvSpPr>
              <a:spLocks noChangeShapeType="1"/>
            </p:cNvSpPr>
            <p:nvPr/>
          </p:nvSpPr>
          <p:spPr bwMode="auto">
            <a:xfrm>
              <a:off x="4461" y="2074"/>
              <a:ext cx="218" cy="0"/>
            </a:xfrm>
            <a:prstGeom prst="line">
              <a:avLst/>
            </a:prstGeom>
            <a:noFill/>
            <a:ln w="38100">
              <a:solidFill>
                <a:schemeClr val="tx1"/>
              </a:solidFill>
              <a:round/>
              <a:headEnd/>
              <a:tailEnd/>
            </a:ln>
          </p:spPr>
          <p:txBody>
            <a:bodyPr/>
            <a:lstStyle/>
            <a:p>
              <a:endParaRPr lang="zh-CN" altLang="en-US"/>
            </a:p>
          </p:txBody>
        </p:sp>
        <p:sp>
          <p:nvSpPr>
            <p:cNvPr id="22608" name="WordArt 635"/>
            <p:cNvSpPr>
              <a:spLocks noChangeArrowheads="1" noChangeShapeType="1" noTextEdit="1"/>
            </p:cNvSpPr>
            <p:nvPr/>
          </p:nvSpPr>
          <p:spPr bwMode="auto">
            <a:xfrm>
              <a:off x="4530" y="1914"/>
              <a:ext cx="60"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nvGrpSpPr>
            <p:cNvPr id="22609" name="Group 636"/>
            <p:cNvGrpSpPr>
              <a:grpSpLocks/>
            </p:cNvGrpSpPr>
            <p:nvPr/>
          </p:nvGrpSpPr>
          <p:grpSpPr bwMode="auto">
            <a:xfrm>
              <a:off x="4010" y="1513"/>
              <a:ext cx="176" cy="179"/>
              <a:chOff x="388" y="2902"/>
              <a:chExt cx="176" cy="179"/>
            </a:xfrm>
          </p:grpSpPr>
          <p:sp>
            <p:nvSpPr>
              <p:cNvPr id="22634" name="WordArt 637"/>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35" name="WordArt 638"/>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grpSp>
          <p:nvGrpSpPr>
            <p:cNvPr id="22610" name="Group 639"/>
            <p:cNvGrpSpPr>
              <a:grpSpLocks/>
            </p:cNvGrpSpPr>
            <p:nvPr/>
          </p:nvGrpSpPr>
          <p:grpSpPr bwMode="auto">
            <a:xfrm>
              <a:off x="4379" y="1524"/>
              <a:ext cx="176" cy="179"/>
              <a:chOff x="388" y="2902"/>
              <a:chExt cx="176" cy="179"/>
            </a:xfrm>
          </p:grpSpPr>
          <p:sp>
            <p:nvSpPr>
              <p:cNvPr id="22632" name="WordArt 640"/>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33" name="WordArt 641"/>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grpSp>
          <p:nvGrpSpPr>
            <p:cNvPr id="22611" name="Group 642"/>
            <p:cNvGrpSpPr>
              <a:grpSpLocks/>
            </p:cNvGrpSpPr>
            <p:nvPr/>
          </p:nvGrpSpPr>
          <p:grpSpPr bwMode="auto">
            <a:xfrm>
              <a:off x="4724" y="1996"/>
              <a:ext cx="176" cy="179"/>
              <a:chOff x="388" y="2902"/>
              <a:chExt cx="176" cy="179"/>
            </a:xfrm>
          </p:grpSpPr>
          <p:sp>
            <p:nvSpPr>
              <p:cNvPr id="22630" name="WordArt 643"/>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31" name="WordArt 644"/>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grpSp>
          <p:nvGrpSpPr>
            <p:cNvPr id="22612" name="Group 645"/>
            <p:cNvGrpSpPr>
              <a:grpSpLocks/>
            </p:cNvGrpSpPr>
            <p:nvPr/>
          </p:nvGrpSpPr>
          <p:grpSpPr bwMode="auto">
            <a:xfrm>
              <a:off x="4951" y="2005"/>
              <a:ext cx="150" cy="155"/>
              <a:chOff x="1503" y="3786"/>
              <a:chExt cx="150" cy="155"/>
            </a:xfrm>
          </p:grpSpPr>
          <p:sp>
            <p:nvSpPr>
              <p:cNvPr id="22628" name="WordArt 646"/>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29" name="WordArt 647"/>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grpSp>
          <p:nvGrpSpPr>
            <p:cNvPr id="22613" name="Group 648"/>
            <p:cNvGrpSpPr>
              <a:grpSpLocks/>
            </p:cNvGrpSpPr>
            <p:nvPr/>
          </p:nvGrpSpPr>
          <p:grpSpPr bwMode="auto">
            <a:xfrm rot="5400000">
              <a:off x="3634" y="2397"/>
              <a:ext cx="56" cy="129"/>
              <a:chOff x="2928" y="3216"/>
              <a:chExt cx="48" cy="240"/>
            </a:xfrm>
          </p:grpSpPr>
          <p:sp>
            <p:nvSpPr>
              <p:cNvPr id="22626" name="Line 64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627" name="Line 65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2614" name="WordArt 651"/>
            <p:cNvSpPr>
              <a:spLocks noChangeArrowheads="1" noChangeShapeType="1" noTextEdit="1"/>
            </p:cNvSpPr>
            <p:nvPr/>
          </p:nvSpPr>
          <p:spPr bwMode="auto">
            <a:xfrm>
              <a:off x="3884" y="2499"/>
              <a:ext cx="76"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2</a:t>
              </a:r>
              <a:endParaRPr lang="zh-CN" altLang="en-US" sz="1200" kern="10">
                <a:ln w="9525">
                  <a:solidFill>
                    <a:schemeClr val="tx1"/>
                  </a:solidFill>
                  <a:round/>
                  <a:headEnd/>
                  <a:tailEnd/>
                </a:ln>
                <a:latin typeface="Times New Roman"/>
                <a:cs typeface="Times New Roman"/>
              </a:endParaRPr>
            </a:p>
          </p:txBody>
        </p:sp>
        <p:sp>
          <p:nvSpPr>
            <p:cNvPr id="22615" name="Line 652"/>
            <p:cNvSpPr>
              <a:spLocks noChangeShapeType="1"/>
            </p:cNvSpPr>
            <p:nvPr/>
          </p:nvSpPr>
          <p:spPr bwMode="auto">
            <a:xfrm>
              <a:off x="3819" y="2452"/>
              <a:ext cx="218" cy="0"/>
            </a:xfrm>
            <a:prstGeom prst="line">
              <a:avLst/>
            </a:prstGeom>
            <a:noFill/>
            <a:ln w="38100">
              <a:solidFill>
                <a:schemeClr val="tx1"/>
              </a:solidFill>
              <a:round/>
              <a:headEnd/>
              <a:tailEnd/>
            </a:ln>
          </p:spPr>
          <p:txBody>
            <a:bodyPr/>
            <a:lstStyle/>
            <a:p>
              <a:endParaRPr lang="zh-CN" altLang="en-US"/>
            </a:p>
          </p:txBody>
        </p:sp>
        <p:sp>
          <p:nvSpPr>
            <p:cNvPr id="22616" name="WordArt 653"/>
            <p:cNvSpPr>
              <a:spLocks noChangeArrowheads="1" noChangeShapeType="1" noTextEdit="1"/>
            </p:cNvSpPr>
            <p:nvPr/>
          </p:nvSpPr>
          <p:spPr bwMode="auto">
            <a:xfrm>
              <a:off x="3880" y="2292"/>
              <a:ext cx="91" cy="120"/>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3</a:t>
              </a:r>
              <a:endParaRPr lang="zh-CN" altLang="en-US" sz="1200" kern="10">
                <a:ln w="9525">
                  <a:solidFill>
                    <a:schemeClr val="tx1"/>
                  </a:solidFill>
                  <a:round/>
                  <a:headEnd/>
                  <a:tailEnd/>
                </a:ln>
                <a:latin typeface="Times New Roman"/>
                <a:cs typeface="Times New Roman"/>
              </a:endParaRPr>
            </a:p>
          </p:txBody>
        </p:sp>
        <p:grpSp>
          <p:nvGrpSpPr>
            <p:cNvPr id="22617" name="Group 654"/>
            <p:cNvGrpSpPr>
              <a:grpSpLocks/>
            </p:cNvGrpSpPr>
            <p:nvPr/>
          </p:nvGrpSpPr>
          <p:grpSpPr bwMode="auto">
            <a:xfrm>
              <a:off x="4097" y="2366"/>
              <a:ext cx="176" cy="179"/>
              <a:chOff x="388" y="2902"/>
              <a:chExt cx="176" cy="179"/>
            </a:xfrm>
          </p:grpSpPr>
          <p:sp>
            <p:nvSpPr>
              <p:cNvPr id="22624" name="WordArt 655"/>
              <p:cNvSpPr>
                <a:spLocks noChangeArrowheads="1" noChangeShapeType="1" noTextEdit="1"/>
              </p:cNvSpPr>
              <p:nvPr/>
            </p:nvSpPr>
            <p:spPr bwMode="auto">
              <a:xfrm>
                <a:off x="527" y="299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sp>
            <p:nvSpPr>
              <p:cNvPr id="22625" name="WordArt 656"/>
              <p:cNvSpPr>
                <a:spLocks noChangeArrowheads="1" noChangeShapeType="1" noTextEdit="1"/>
              </p:cNvSpPr>
              <p:nvPr/>
            </p:nvSpPr>
            <p:spPr bwMode="auto">
              <a:xfrm>
                <a:off x="388" y="2902"/>
                <a:ext cx="136" cy="13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grpSp>
        <p:grpSp>
          <p:nvGrpSpPr>
            <p:cNvPr id="22618" name="Group 657"/>
            <p:cNvGrpSpPr>
              <a:grpSpLocks/>
            </p:cNvGrpSpPr>
            <p:nvPr/>
          </p:nvGrpSpPr>
          <p:grpSpPr bwMode="auto">
            <a:xfrm>
              <a:off x="4324" y="2375"/>
              <a:ext cx="150" cy="155"/>
              <a:chOff x="1503" y="3786"/>
              <a:chExt cx="150" cy="155"/>
            </a:xfrm>
          </p:grpSpPr>
          <p:sp>
            <p:nvSpPr>
              <p:cNvPr id="22622" name="WordArt 658"/>
              <p:cNvSpPr>
                <a:spLocks noChangeArrowheads="1" noChangeShapeType="1" noTextEdit="1"/>
              </p:cNvSpPr>
              <p:nvPr/>
            </p:nvSpPr>
            <p:spPr bwMode="auto">
              <a:xfrm>
                <a:off x="1503" y="3786"/>
                <a:ext cx="150" cy="14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22623" name="WordArt 659"/>
              <p:cNvSpPr>
                <a:spLocks noChangeArrowheads="1" noChangeShapeType="1" noTextEdit="1"/>
              </p:cNvSpPr>
              <p:nvPr/>
            </p:nvSpPr>
            <p:spPr bwMode="auto">
              <a:xfrm>
                <a:off x="1605" y="3857"/>
                <a:ext cx="37" cy="84"/>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Times New Roman"/>
                    <a:cs typeface="Times New Roman"/>
                  </a:rPr>
                  <a:t>1</a:t>
                </a:r>
                <a:endParaRPr lang="zh-CN" altLang="en-US" sz="1200" kern="10">
                  <a:ln w="9525">
                    <a:solidFill>
                      <a:schemeClr val="tx1"/>
                    </a:solidFill>
                    <a:round/>
                    <a:headEnd/>
                    <a:tailEnd/>
                  </a:ln>
                  <a:latin typeface="Times New Roman"/>
                  <a:cs typeface="Times New Roman"/>
                </a:endParaRPr>
              </a:p>
            </p:txBody>
          </p:sp>
        </p:grpSp>
        <p:grpSp>
          <p:nvGrpSpPr>
            <p:cNvPr id="22619" name="Group 712"/>
            <p:cNvGrpSpPr>
              <a:grpSpLocks/>
            </p:cNvGrpSpPr>
            <p:nvPr/>
          </p:nvGrpSpPr>
          <p:grpSpPr bwMode="auto">
            <a:xfrm>
              <a:off x="3277" y="319"/>
              <a:ext cx="143" cy="146"/>
              <a:chOff x="3045" y="1834"/>
              <a:chExt cx="101" cy="101"/>
            </a:xfrm>
          </p:grpSpPr>
          <p:sp>
            <p:nvSpPr>
              <p:cNvPr id="22620" name="Oval 71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2621" name="Oval 71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21666" name="Group 721"/>
          <p:cNvGrpSpPr>
            <a:grpSpLocks/>
          </p:cNvGrpSpPr>
          <p:nvPr/>
        </p:nvGrpSpPr>
        <p:grpSpPr bwMode="auto">
          <a:xfrm>
            <a:off x="5294313" y="4430713"/>
            <a:ext cx="3562350" cy="2012950"/>
            <a:chOff x="3335" y="2791"/>
            <a:chExt cx="2244" cy="1268"/>
          </a:xfrm>
        </p:grpSpPr>
        <p:grpSp>
          <p:nvGrpSpPr>
            <p:cNvPr id="22537" name="Group 711"/>
            <p:cNvGrpSpPr>
              <a:grpSpLocks/>
            </p:cNvGrpSpPr>
            <p:nvPr/>
          </p:nvGrpSpPr>
          <p:grpSpPr bwMode="auto">
            <a:xfrm>
              <a:off x="3353" y="2791"/>
              <a:ext cx="2226" cy="1268"/>
              <a:chOff x="3299" y="2799"/>
              <a:chExt cx="2226" cy="1268"/>
            </a:xfrm>
          </p:grpSpPr>
          <p:sp>
            <p:nvSpPr>
              <p:cNvPr id="22541" name="WordArt 669"/>
              <p:cNvSpPr>
                <a:spLocks noChangeArrowheads="1" noChangeShapeType="1" noTextEdit="1"/>
              </p:cNvSpPr>
              <p:nvPr/>
            </p:nvSpPr>
            <p:spPr bwMode="auto">
              <a:xfrm>
                <a:off x="3875" y="2879"/>
                <a:ext cx="153" cy="15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2542" name="Group 670"/>
              <p:cNvGrpSpPr>
                <a:grpSpLocks/>
              </p:cNvGrpSpPr>
              <p:nvPr/>
            </p:nvGrpSpPr>
            <p:grpSpPr bwMode="auto">
              <a:xfrm rot="5400000">
                <a:off x="4096" y="2895"/>
                <a:ext cx="63" cy="112"/>
                <a:chOff x="2928" y="3216"/>
                <a:chExt cx="48" cy="240"/>
              </a:xfrm>
            </p:grpSpPr>
            <p:sp>
              <p:nvSpPr>
                <p:cNvPr id="22571" name="Line 6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572" name="Line 6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2543" name="WordArt 673"/>
              <p:cNvSpPr>
                <a:spLocks noChangeArrowheads="1" noChangeShapeType="1" noTextEdit="1"/>
              </p:cNvSpPr>
              <p:nvPr/>
            </p:nvSpPr>
            <p:spPr bwMode="auto">
              <a:xfrm>
                <a:off x="4949" y="2871"/>
                <a:ext cx="132"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2544" name="Group 674"/>
              <p:cNvGrpSpPr>
                <a:grpSpLocks/>
              </p:cNvGrpSpPr>
              <p:nvPr/>
            </p:nvGrpSpPr>
            <p:grpSpPr bwMode="auto">
              <a:xfrm>
                <a:off x="4444" y="2799"/>
                <a:ext cx="164" cy="325"/>
                <a:chOff x="4972" y="1364"/>
                <a:chExt cx="165" cy="254"/>
              </a:xfrm>
            </p:grpSpPr>
            <p:sp>
              <p:nvSpPr>
                <p:cNvPr id="22568" name="Line 675"/>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22569" name="WordArt 676"/>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2570" name="WordArt 677"/>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22545" name="WordArt 678"/>
              <p:cNvSpPr>
                <a:spLocks noChangeArrowheads="1" noChangeShapeType="1" noTextEdit="1"/>
              </p:cNvSpPr>
              <p:nvPr/>
            </p:nvSpPr>
            <p:spPr bwMode="auto">
              <a:xfrm>
                <a:off x="4601" y="2892"/>
                <a:ext cx="191" cy="142"/>
              </a:xfrm>
              <a:prstGeom prst="rect">
                <a:avLst/>
              </a:prstGeom>
            </p:spPr>
            <p:txBody>
              <a:bodyPr wrap="none" fromWordArt="1">
                <a:prstTxWarp prst="textPlain">
                  <a:avLst>
                    <a:gd name="adj" fmla="val 56032"/>
                  </a:avLst>
                </a:prstTxWarp>
              </a:bodyPr>
              <a:lstStyle/>
              <a:p>
                <a:pPr algn="ctr"/>
                <a:r>
                  <a:rPr lang="en-US" altLang="zh-CN" sz="800" i="1" kern="10" dirty="0">
                    <a:ln w="9525">
                      <a:solidFill>
                        <a:srgbClr val="000000"/>
                      </a:solidFill>
                      <a:round/>
                      <a:headEnd/>
                      <a:tailEnd/>
                    </a:ln>
                    <a:solidFill>
                      <a:srgbClr val="000000"/>
                    </a:solidFill>
                    <a:latin typeface="宋体"/>
                    <a:ea typeface="宋体"/>
                  </a:rPr>
                  <a:t>R</a:t>
                </a:r>
                <a:endParaRPr lang="zh-CN" altLang="en-US" sz="800" i="1" kern="10" dirty="0">
                  <a:ln w="9525">
                    <a:solidFill>
                      <a:srgbClr val="000000"/>
                    </a:solidFill>
                    <a:round/>
                    <a:headEnd/>
                    <a:tailEnd/>
                  </a:ln>
                  <a:solidFill>
                    <a:srgbClr val="000000"/>
                  </a:solidFill>
                  <a:latin typeface="宋体"/>
                  <a:ea typeface="宋体"/>
                </a:endParaRPr>
              </a:p>
            </p:txBody>
          </p:sp>
          <p:sp>
            <p:nvSpPr>
              <p:cNvPr id="22546" name="WordArt 679"/>
              <p:cNvSpPr>
                <a:spLocks noChangeArrowheads="1" noChangeShapeType="1" noTextEdit="1"/>
              </p:cNvSpPr>
              <p:nvPr/>
            </p:nvSpPr>
            <p:spPr bwMode="auto">
              <a:xfrm>
                <a:off x="4256" y="2888"/>
                <a:ext cx="151" cy="185"/>
              </a:xfrm>
              <a:prstGeom prst="rect">
                <a:avLst/>
              </a:prstGeom>
            </p:spPr>
            <p:txBody>
              <a:bodyPr wrap="none" fromWordArt="1">
                <a:prstTxWarp prst="textPlain">
                  <a:avLst>
                    <a:gd name="adj" fmla="val 37227"/>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22547" name="AutoShape 680"/>
              <p:cNvSpPr>
                <a:spLocks noChangeArrowheads="1"/>
              </p:cNvSpPr>
              <p:nvPr/>
            </p:nvSpPr>
            <p:spPr bwMode="auto">
              <a:xfrm>
                <a:off x="3736" y="2881"/>
                <a:ext cx="112" cy="15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2548" name="AutoShape 681"/>
              <p:cNvSpPr>
                <a:spLocks noChangeArrowheads="1"/>
              </p:cNvSpPr>
              <p:nvPr/>
            </p:nvSpPr>
            <p:spPr bwMode="auto">
              <a:xfrm>
                <a:off x="4802" y="2877"/>
                <a:ext cx="113" cy="15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2549" name="WordArt 683"/>
              <p:cNvSpPr>
                <a:spLocks noChangeArrowheads="1" noChangeShapeType="1" noTextEdit="1"/>
              </p:cNvSpPr>
              <p:nvPr/>
            </p:nvSpPr>
            <p:spPr bwMode="auto">
              <a:xfrm>
                <a:off x="3532" y="3212"/>
                <a:ext cx="12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2550" name="WordArt 684"/>
              <p:cNvSpPr>
                <a:spLocks noChangeArrowheads="1" noChangeShapeType="1" noTextEdit="1"/>
              </p:cNvSpPr>
              <p:nvPr/>
            </p:nvSpPr>
            <p:spPr bwMode="auto">
              <a:xfrm>
                <a:off x="3299" y="3185"/>
                <a:ext cx="141" cy="19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因</a:t>
                </a:r>
              </a:p>
            </p:txBody>
          </p:sp>
          <p:sp>
            <p:nvSpPr>
              <p:cNvPr id="22551" name="WordArt 685"/>
              <p:cNvSpPr>
                <a:spLocks noChangeArrowheads="1" noChangeShapeType="1" noTextEdit="1"/>
              </p:cNvSpPr>
              <p:nvPr/>
            </p:nvSpPr>
            <p:spPr bwMode="auto">
              <a:xfrm>
                <a:off x="4158" y="3219"/>
                <a:ext cx="122" cy="18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2552" name="WordArt 686"/>
              <p:cNvSpPr>
                <a:spLocks noChangeArrowheads="1" noChangeShapeType="1" noTextEdit="1"/>
              </p:cNvSpPr>
              <p:nvPr/>
            </p:nvSpPr>
            <p:spPr bwMode="auto">
              <a:xfrm>
                <a:off x="3754" y="3188"/>
                <a:ext cx="312" cy="2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点和</a:t>
                </a:r>
              </a:p>
            </p:txBody>
          </p:sp>
          <p:sp>
            <p:nvSpPr>
              <p:cNvPr id="22553" name="WordArt 687"/>
              <p:cNvSpPr>
                <a:spLocks noChangeArrowheads="1" noChangeShapeType="1" noTextEdit="1"/>
              </p:cNvSpPr>
              <p:nvPr/>
            </p:nvSpPr>
            <p:spPr bwMode="auto">
              <a:xfrm>
                <a:off x="4341" y="3207"/>
                <a:ext cx="1184" cy="2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点处于同一等温线上，</a:t>
                </a:r>
              </a:p>
            </p:txBody>
          </p:sp>
          <p:grpSp>
            <p:nvGrpSpPr>
              <p:cNvPr id="22554" name="Group 690"/>
              <p:cNvGrpSpPr>
                <a:grpSpLocks/>
              </p:cNvGrpSpPr>
              <p:nvPr/>
            </p:nvGrpSpPr>
            <p:grpSpPr bwMode="auto">
              <a:xfrm rot="5400000">
                <a:off x="4444" y="3537"/>
                <a:ext cx="63" cy="112"/>
                <a:chOff x="2928" y="3216"/>
                <a:chExt cx="48" cy="240"/>
              </a:xfrm>
            </p:grpSpPr>
            <p:sp>
              <p:nvSpPr>
                <p:cNvPr id="22566" name="Line 69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567" name="Line 69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2555" name="WordArt 693"/>
              <p:cNvSpPr>
                <a:spLocks noChangeArrowheads="1" noChangeShapeType="1" noTextEdit="1"/>
              </p:cNvSpPr>
              <p:nvPr/>
            </p:nvSpPr>
            <p:spPr bwMode="auto">
              <a:xfrm>
                <a:off x="4245" y="3513"/>
                <a:ext cx="132"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2556" name="AutoShape 701"/>
              <p:cNvSpPr>
                <a:spLocks noChangeArrowheads="1"/>
              </p:cNvSpPr>
              <p:nvPr/>
            </p:nvSpPr>
            <p:spPr bwMode="auto">
              <a:xfrm>
                <a:off x="4098" y="3519"/>
                <a:ext cx="113" cy="15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2557" name="WordArt 702"/>
              <p:cNvSpPr>
                <a:spLocks noChangeArrowheads="1" noChangeShapeType="1" noTextEdit="1"/>
              </p:cNvSpPr>
              <p:nvPr/>
            </p:nvSpPr>
            <p:spPr bwMode="auto">
              <a:xfrm>
                <a:off x="4614" y="3516"/>
                <a:ext cx="109" cy="16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nvGrpSpPr>
              <p:cNvPr id="22558" name="Group 710"/>
              <p:cNvGrpSpPr>
                <a:grpSpLocks/>
              </p:cNvGrpSpPr>
              <p:nvPr/>
            </p:nvGrpSpPr>
            <p:grpSpPr bwMode="auto">
              <a:xfrm>
                <a:off x="3786" y="3857"/>
                <a:ext cx="1112" cy="210"/>
                <a:chOff x="3506" y="3826"/>
                <a:chExt cx="1112" cy="210"/>
              </a:xfrm>
            </p:grpSpPr>
            <p:sp>
              <p:nvSpPr>
                <p:cNvPr id="22559" name="WordArt 703"/>
                <p:cNvSpPr>
                  <a:spLocks noChangeArrowheads="1" noChangeShapeType="1" noTextEdit="1"/>
                </p:cNvSpPr>
                <p:nvPr/>
              </p:nvSpPr>
              <p:spPr bwMode="auto">
                <a:xfrm>
                  <a:off x="3506" y="3826"/>
                  <a:ext cx="172" cy="21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则</a:t>
                  </a:r>
                </a:p>
              </p:txBody>
            </p:sp>
            <p:sp>
              <p:nvSpPr>
                <p:cNvPr id="22560" name="WordArt 704"/>
                <p:cNvSpPr>
                  <a:spLocks noChangeArrowheads="1" noChangeShapeType="1" noTextEdit="1"/>
                </p:cNvSpPr>
                <p:nvPr/>
              </p:nvSpPr>
              <p:spPr bwMode="auto">
                <a:xfrm>
                  <a:off x="4089" y="3840"/>
                  <a:ext cx="153" cy="15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561" name="AutoShape 705"/>
                <p:cNvSpPr>
                  <a:spLocks noChangeArrowheads="1"/>
                </p:cNvSpPr>
                <p:nvPr/>
              </p:nvSpPr>
              <p:spPr bwMode="auto">
                <a:xfrm>
                  <a:off x="3950" y="3842"/>
                  <a:ext cx="112" cy="15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nvGrpSpPr>
                <p:cNvPr id="22562" name="Group 706"/>
                <p:cNvGrpSpPr>
                  <a:grpSpLocks/>
                </p:cNvGrpSpPr>
                <p:nvPr/>
              </p:nvGrpSpPr>
              <p:grpSpPr bwMode="auto">
                <a:xfrm rot="5400000">
                  <a:off x="4346" y="3868"/>
                  <a:ext cx="63" cy="112"/>
                  <a:chOff x="2928" y="3216"/>
                  <a:chExt cx="48" cy="240"/>
                </a:xfrm>
              </p:grpSpPr>
              <p:sp>
                <p:nvSpPr>
                  <p:cNvPr id="22564" name="Line 70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2565" name="Line 70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2563" name="WordArt 709"/>
                <p:cNvSpPr>
                  <a:spLocks noChangeArrowheads="1" noChangeShapeType="1" noTextEdit="1"/>
                </p:cNvSpPr>
                <p:nvPr/>
              </p:nvSpPr>
              <p:spPr bwMode="auto">
                <a:xfrm>
                  <a:off x="4509" y="3846"/>
                  <a:ext cx="109" cy="16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grpSp>
          <p:nvGrpSpPr>
            <p:cNvPr id="22538" name="Group 715"/>
            <p:cNvGrpSpPr>
              <a:grpSpLocks/>
            </p:cNvGrpSpPr>
            <p:nvPr/>
          </p:nvGrpSpPr>
          <p:grpSpPr bwMode="auto">
            <a:xfrm>
              <a:off x="3335" y="2867"/>
              <a:ext cx="143" cy="146"/>
              <a:chOff x="3045" y="1834"/>
              <a:chExt cx="101" cy="101"/>
            </a:xfrm>
          </p:grpSpPr>
          <p:sp>
            <p:nvSpPr>
              <p:cNvPr id="22539" name="Oval 716"/>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2540" name="Oval 717"/>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
        <p:nvSpPr>
          <p:cNvPr id="22536" name="Text Box 8"/>
          <p:cNvSpPr txBox="1">
            <a:spLocks noChangeArrowheads="1"/>
          </p:cNvSpPr>
          <p:nvPr/>
        </p:nvSpPr>
        <p:spPr bwMode="auto">
          <a:xfrm>
            <a:off x="4622800" y="5503863"/>
            <a:ext cx="1423988" cy="1200150"/>
          </a:xfrm>
          <a:prstGeom prst="rect">
            <a:avLst/>
          </a:prstGeom>
          <a:solidFill>
            <a:schemeClr val="bg1"/>
          </a:solidFill>
          <a:ln w="9525">
            <a:solidFill>
              <a:srgbClr val="C00000"/>
            </a:solidFill>
            <a:miter lim="800000"/>
            <a:headEnd/>
            <a:tailEnd/>
          </a:ln>
        </p:spPr>
        <p:txBody>
          <a:bodyPr wrap="none">
            <a:spAutoFit/>
          </a:bodyPr>
          <a:lstStyle/>
          <a:p>
            <a:r>
              <a:rPr lang="zh-CN" altLang="en-US" sz="2400" b="1" dirty="0">
                <a:solidFill>
                  <a:srgbClr val="000000"/>
                </a:solidFill>
                <a:latin typeface="楷体_GB2312" pitchFamily="49" charset="-122"/>
                <a:ea typeface="楷体_GB2312" pitchFamily="49" charset="-122"/>
              </a:rPr>
              <a:t>问题：</a:t>
            </a:r>
            <a:endParaRPr lang="en-US" altLang="zh-CN" sz="2400" b="1" dirty="0">
              <a:solidFill>
                <a:srgbClr val="000000"/>
              </a:solidFill>
              <a:latin typeface="楷体_GB2312" pitchFamily="49" charset="-122"/>
              <a:ea typeface="楷体_GB2312" pitchFamily="49" charset="-122"/>
            </a:endParaRPr>
          </a:p>
          <a:p>
            <a:r>
              <a:rPr lang="zh-CN" altLang="en-US" sz="2400" b="1" dirty="0">
                <a:solidFill>
                  <a:srgbClr val="000000"/>
                </a:solidFill>
                <a:latin typeface="楷体_GB2312" pitchFamily="49" charset="-122"/>
                <a:ea typeface="楷体_GB2312" pitchFamily="49" charset="-122"/>
              </a:rPr>
              <a:t>如果是</a:t>
            </a:r>
            <a:endParaRPr lang="en-US" altLang="zh-CN" sz="2400" b="1" dirty="0">
              <a:solidFill>
                <a:srgbClr val="000000"/>
              </a:solidFill>
              <a:latin typeface="楷体_GB2312" pitchFamily="49" charset="-122"/>
              <a:ea typeface="楷体_GB2312" pitchFamily="49" charset="-122"/>
            </a:endParaRPr>
          </a:p>
          <a:p>
            <a:r>
              <a:rPr lang="en-US" altLang="zh-CN" sz="2400" b="1" dirty="0">
                <a:solidFill>
                  <a:srgbClr val="000000"/>
                </a:solidFill>
                <a:latin typeface="楷体_GB2312" pitchFamily="49" charset="-122"/>
                <a:ea typeface="楷体_GB2312" pitchFamily="49" charset="-122"/>
              </a:rPr>
              <a:t>b</a:t>
            </a:r>
            <a:r>
              <a:rPr lang="zh-CN" altLang="en-US" sz="2400" b="1" dirty="0">
                <a:solidFill>
                  <a:srgbClr val="000000"/>
                </a:solidFill>
                <a:latin typeface="楷体_GB2312" pitchFamily="49" charset="-122"/>
                <a:ea typeface="楷体_GB2312" pitchFamily="49" charset="-122"/>
              </a:rPr>
              <a:t>到</a:t>
            </a:r>
            <a:r>
              <a:rPr lang="en-US" altLang="zh-CN" sz="2400" b="1" dirty="0">
                <a:solidFill>
                  <a:srgbClr val="000000"/>
                </a:solidFill>
                <a:latin typeface="楷体_GB2312" pitchFamily="49" charset="-122"/>
                <a:ea typeface="楷体_GB2312" pitchFamily="49" charset="-122"/>
              </a:rPr>
              <a:t>a</a:t>
            </a:r>
            <a:r>
              <a:rPr lang="zh-CN" altLang="en-US" sz="2400" b="1" dirty="0">
                <a:solidFill>
                  <a:srgbClr val="000000"/>
                </a:solidFill>
                <a:latin typeface="楷体_GB2312" pitchFamily="49" charset="-122"/>
                <a:ea typeface="楷体_GB2312" pitchFamily="49" charset="-122"/>
              </a:rPr>
              <a:t>呢？</a:t>
            </a:r>
            <a:endParaRPr lang="zh-CN" altLang="en-US" sz="2400" dirty="0">
              <a:solidFill>
                <a:srgbClr val="FF3300"/>
              </a:solidFill>
            </a:endParaRPr>
          </a:p>
        </p:txBody>
      </p:sp>
      <p:sp>
        <p:nvSpPr>
          <p:cNvPr id="600" name="矩形 599"/>
          <p:cNvSpPr/>
          <p:nvPr/>
        </p:nvSpPr>
        <p:spPr>
          <a:xfrm>
            <a:off x="3369365" y="3274800"/>
            <a:ext cx="1422184" cy="461665"/>
          </a:xfrm>
          <a:prstGeom prst="rect">
            <a:avLst/>
          </a:prstGeom>
        </p:spPr>
        <p:txBody>
          <a:bodyPr wrap="none">
            <a:spAutoFit/>
          </a:bodyPr>
          <a:lstStyle/>
          <a:p>
            <a:r>
              <a:rPr lang="zh-CN" altLang="en-US" sz="2400" b="1" dirty="0" smtClean="0">
                <a:solidFill>
                  <a:srgbClr val="FF0000"/>
                </a:solidFill>
              </a:rPr>
              <a:t>吸热过程</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59"/>
          <p:cNvSpPr>
            <a:spLocks noGrp="1" noChangeArrowheads="1"/>
          </p:cNvSpPr>
          <p:nvPr>
            <p:ph type="title" idx="4294967295"/>
          </p:nvPr>
        </p:nvSpPr>
        <p:spPr>
          <a:xfrm>
            <a:off x="468313" y="0"/>
            <a:ext cx="8229600" cy="117475"/>
          </a:xfrm>
        </p:spPr>
        <p:txBody>
          <a:bodyPr/>
          <a:lstStyle/>
          <a:p>
            <a:pPr eaLnBrk="1" hangingPunct="1"/>
            <a:r>
              <a:rPr lang="zh-CN" altLang="en-US" sz="700" smtClean="0">
                <a:solidFill>
                  <a:schemeClr val="bg1"/>
                </a:solidFill>
              </a:rPr>
              <a:t>例</a:t>
            </a:r>
          </a:p>
        </p:txBody>
      </p:sp>
      <p:grpSp>
        <p:nvGrpSpPr>
          <p:cNvPr id="2" name="Group 5"/>
          <p:cNvGrpSpPr>
            <a:grpSpLocks/>
          </p:cNvGrpSpPr>
          <p:nvPr/>
        </p:nvGrpSpPr>
        <p:grpSpPr bwMode="auto">
          <a:xfrm>
            <a:off x="295275" y="1385888"/>
            <a:ext cx="3657600" cy="2554287"/>
            <a:chOff x="186" y="873"/>
            <a:chExt cx="2304" cy="1609"/>
          </a:xfrm>
        </p:grpSpPr>
        <p:grpSp>
          <p:nvGrpSpPr>
            <p:cNvPr id="23795" name="Group 6"/>
            <p:cNvGrpSpPr>
              <a:grpSpLocks/>
            </p:cNvGrpSpPr>
            <p:nvPr/>
          </p:nvGrpSpPr>
          <p:grpSpPr bwMode="auto">
            <a:xfrm>
              <a:off x="385" y="895"/>
              <a:ext cx="2105" cy="1343"/>
              <a:chOff x="783" y="946"/>
              <a:chExt cx="3301" cy="2074"/>
            </a:xfrm>
          </p:grpSpPr>
          <p:sp>
            <p:nvSpPr>
              <p:cNvPr id="23807" name="Line 7"/>
              <p:cNvSpPr>
                <a:spLocks noChangeShapeType="1"/>
              </p:cNvSpPr>
              <p:nvPr/>
            </p:nvSpPr>
            <p:spPr bwMode="auto">
              <a:xfrm flipV="1">
                <a:off x="783" y="946"/>
                <a:ext cx="0" cy="2067"/>
              </a:xfrm>
              <a:prstGeom prst="line">
                <a:avLst/>
              </a:prstGeom>
              <a:noFill/>
              <a:ln w="28575">
                <a:solidFill>
                  <a:schemeClr val="tx1"/>
                </a:solidFill>
                <a:round/>
                <a:headEnd/>
                <a:tailEnd type="triangle" w="sm" len="lg"/>
              </a:ln>
            </p:spPr>
            <p:txBody>
              <a:bodyPr/>
              <a:lstStyle/>
              <a:p>
                <a:endParaRPr lang="zh-CN" altLang="en-US"/>
              </a:p>
            </p:txBody>
          </p:sp>
          <p:sp>
            <p:nvSpPr>
              <p:cNvPr id="23808" name="Line 8"/>
              <p:cNvSpPr>
                <a:spLocks noChangeShapeType="1"/>
              </p:cNvSpPr>
              <p:nvPr/>
            </p:nvSpPr>
            <p:spPr bwMode="auto">
              <a:xfrm flipV="1">
                <a:off x="783" y="3020"/>
                <a:ext cx="3301" cy="0"/>
              </a:xfrm>
              <a:prstGeom prst="line">
                <a:avLst/>
              </a:prstGeom>
              <a:noFill/>
              <a:ln w="28575">
                <a:solidFill>
                  <a:schemeClr val="tx1"/>
                </a:solidFill>
                <a:round/>
                <a:headEnd/>
                <a:tailEnd type="triangle" w="sm" len="lg"/>
              </a:ln>
            </p:spPr>
            <p:txBody>
              <a:bodyPr/>
              <a:lstStyle/>
              <a:p>
                <a:endParaRPr lang="zh-CN" altLang="en-US"/>
              </a:p>
            </p:txBody>
          </p:sp>
        </p:grpSp>
        <p:sp>
          <p:nvSpPr>
            <p:cNvPr id="23796" name="WordArt 9"/>
            <p:cNvSpPr>
              <a:spLocks noChangeArrowheads="1" noChangeShapeType="1" noTextEdit="1"/>
            </p:cNvSpPr>
            <p:nvPr/>
          </p:nvSpPr>
          <p:spPr bwMode="auto">
            <a:xfrm>
              <a:off x="186" y="873"/>
              <a:ext cx="154" cy="16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23797" name="WordArt 10"/>
            <p:cNvSpPr>
              <a:spLocks noChangeArrowheads="1" noChangeShapeType="1" noTextEdit="1"/>
            </p:cNvSpPr>
            <p:nvPr/>
          </p:nvSpPr>
          <p:spPr bwMode="auto">
            <a:xfrm>
              <a:off x="2321" y="2328"/>
              <a:ext cx="149"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23798" name="Rectangle 11"/>
            <p:cNvSpPr>
              <a:spLocks noChangeArrowheads="1"/>
            </p:cNvSpPr>
            <p:nvPr/>
          </p:nvSpPr>
          <p:spPr bwMode="auto">
            <a:xfrm>
              <a:off x="777" y="1080"/>
              <a:ext cx="1161" cy="835"/>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23799" name="WordArt 12"/>
            <p:cNvSpPr>
              <a:spLocks noChangeArrowheads="1" noChangeShapeType="1" noTextEdit="1"/>
            </p:cNvSpPr>
            <p:nvPr/>
          </p:nvSpPr>
          <p:spPr bwMode="auto">
            <a:xfrm>
              <a:off x="598" y="919"/>
              <a:ext cx="113"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3800" name="WordArt 13"/>
            <p:cNvSpPr>
              <a:spLocks noChangeArrowheads="1" noChangeShapeType="1" noTextEdit="1"/>
            </p:cNvSpPr>
            <p:nvPr/>
          </p:nvSpPr>
          <p:spPr bwMode="auto">
            <a:xfrm>
              <a:off x="573" y="1900"/>
              <a:ext cx="12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3801" name="WordArt 14"/>
            <p:cNvSpPr>
              <a:spLocks noChangeArrowheads="1" noChangeShapeType="1" noTextEdit="1"/>
            </p:cNvSpPr>
            <p:nvPr/>
          </p:nvSpPr>
          <p:spPr bwMode="auto">
            <a:xfrm>
              <a:off x="1989" y="932"/>
              <a:ext cx="127"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3802" name="Oval 15"/>
            <p:cNvSpPr>
              <a:spLocks noChangeArrowheads="1"/>
            </p:cNvSpPr>
            <p:nvPr/>
          </p:nvSpPr>
          <p:spPr bwMode="auto">
            <a:xfrm>
              <a:off x="1904" y="1050"/>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3803" name="Oval 16"/>
            <p:cNvSpPr>
              <a:spLocks noChangeArrowheads="1"/>
            </p:cNvSpPr>
            <p:nvPr/>
          </p:nvSpPr>
          <p:spPr bwMode="auto">
            <a:xfrm>
              <a:off x="755" y="1053"/>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3804" name="WordArt 17"/>
            <p:cNvSpPr>
              <a:spLocks noChangeArrowheads="1" noChangeShapeType="1" noTextEdit="1"/>
            </p:cNvSpPr>
            <p:nvPr/>
          </p:nvSpPr>
          <p:spPr bwMode="auto">
            <a:xfrm>
              <a:off x="1962" y="1878"/>
              <a:ext cx="150" cy="19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23805" name="Oval 18"/>
            <p:cNvSpPr>
              <a:spLocks noChangeArrowheads="1"/>
            </p:cNvSpPr>
            <p:nvPr/>
          </p:nvSpPr>
          <p:spPr bwMode="auto">
            <a:xfrm>
              <a:off x="1910" y="1881"/>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3806" name="Oval 19"/>
            <p:cNvSpPr>
              <a:spLocks noChangeArrowheads="1"/>
            </p:cNvSpPr>
            <p:nvPr/>
          </p:nvSpPr>
          <p:spPr bwMode="auto">
            <a:xfrm>
              <a:off x="749" y="1881"/>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grpSp>
      <p:sp>
        <p:nvSpPr>
          <p:cNvPr id="23556" name="Rectangle 20" descr="水滴"/>
          <p:cNvSpPr>
            <a:spLocks noChangeArrowheads="1"/>
          </p:cNvSpPr>
          <p:nvPr/>
        </p:nvSpPr>
        <p:spPr bwMode="auto">
          <a:xfrm>
            <a:off x="0" y="6737350"/>
            <a:ext cx="9144000" cy="1127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3557" name="Rectangle 21" descr="水滴"/>
          <p:cNvSpPr>
            <a:spLocks noChangeArrowheads="1"/>
          </p:cNvSpPr>
          <p:nvPr/>
        </p:nvSpPr>
        <p:spPr bwMode="auto">
          <a:xfrm>
            <a:off x="0" y="0"/>
            <a:ext cx="9144000" cy="1127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 name="Group 22"/>
          <p:cNvGrpSpPr>
            <a:grpSpLocks/>
          </p:cNvGrpSpPr>
          <p:nvPr/>
        </p:nvGrpSpPr>
        <p:grpSpPr bwMode="auto">
          <a:xfrm>
            <a:off x="452438" y="252413"/>
            <a:ext cx="2208212" cy="338137"/>
            <a:chOff x="285" y="159"/>
            <a:chExt cx="1391" cy="213"/>
          </a:xfrm>
        </p:grpSpPr>
        <p:grpSp>
          <p:nvGrpSpPr>
            <p:cNvPr id="23791" name="Group 23"/>
            <p:cNvGrpSpPr>
              <a:grpSpLocks/>
            </p:cNvGrpSpPr>
            <p:nvPr/>
          </p:nvGrpSpPr>
          <p:grpSpPr bwMode="auto">
            <a:xfrm>
              <a:off x="285" y="159"/>
              <a:ext cx="420" cy="213"/>
              <a:chOff x="127" y="728"/>
              <a:chExt cx="437" cy="256"/>
            </a:xfrm>
          </p:grpSpPr>
          <p:sp>
            <p:nvSpPr>
              <p:cNvPr id="23793" name="Oval 24"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23794" name="WordArt 25"/>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3</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3792" name="WordArt 26"/>
            <p:cNvSpPr>
              <a:spLocks noChangeArrowheads="1" noChangeShapeType="1" noTextEdit="1"/>
            </p:cNvSpPr>
            <p:nvPr/>
          </p:nvSpPr>
          <p:spPr bwMode="auto">
            <a:xfrm>
              <a:off x="1066" y="163"/>
              <a:ext cx="610" cy="151"/>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华文中宋"/>
                  <a:ea typeface="华文中宋"/>
                </a:rPr>
                <a:t>已知</a:t>
              </a:r>
            </a:p>
          </p:txBody>
        </p:sp>
      </p:grpSp>
      <p:grpSp>
        <p:nvGrpSpPr>
          <p:cNvPr id="6" name="Group 27"/>
          <p:cNvGrpSpPr>
            <a:grpSpLocks/>
          </p:cNvGrpSpPr>
          <p:nvPr/>
        </p:nvGrpSpPr>
        <p:grpSpPr bwMode="auto">
          <a:xfrm>
            <a:off x="858838" y="717550"/>
            <a:ext cx="2408237" cy="635000"/>
            <a:chOff x="541" y="452"/>
            <a:chExt cx="1517" cy="400"/>
          </a:xfrm>
        </p:grpSpPr>
        <p:grpSp>
          <p:nvGrpSpPr>
            <p:cNvPr id="23781" name="Group 28"/>
            <p:cNvGrpSpPr>
              <a:grpSpLocks/>
            </p:cNvGrpSpPr>
            <p:nvPr/>
          </p:nvGrpSpPr>
          <p:grpSpPr bwMode="auto">
            <a:xfrm>
              <a:off x="541" y="540"/>
              <a:ext cx="400" cy="183"/>
              <a:chOff x="1312" y="192"/>
              <a:chExt cx="400" cy="183"/>
            </a:xfrm>
          </p:grpSpPr>
          <p:sp>
            <p:nvSpPr>
              <p:cNvPr id="23787" name="WordArt 29"/>
              <p:cNvSpPr>
                <a:spLocks noChangeArrowheads="1" noChangeShapeType="1" noTextEdit="1"/>
              </p:cNvSpPr>
              <p:nvPr/>
            </p:nvSpPr>
            <p:spPr bwMode="auto">
              <a:xfrm>
                <a:off x="1313" y="26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a</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788" name="WordArt 30"/>
              <p:cNvSpPr>
                <a:spLocks noChangeArrowheads="1" noChangeShapeType="1" noTextEdit="1"/>
              </p:cNvSpPr>
              <p:nvPr/>
            </p:nvSpPr>
            <p:spPr bwMode="auto">
              <a:xfrm>
                <a:off x="1459" y="233"/>
                <a:ext cx="90" cy="14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b</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789" name="WordArt 31"/>
              <p:cNvSpPr>
                <a:spLocks noChangeArrowheads="1" noChangeShapeType="1" noTextEdit="1"/>
              </p:cNvSpPr>
              <p:nvPr/>
            </p:nvSpPr>
            <p:spPr bwMode="auto">
              <a:xfrm>
                <a:off x="1611" y="253"/>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c</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790" name="Line 32"/>
              <p:cNvSpPr>
                <a:spLocks noChangeShapeType="1"/>
              </p:cNvSpPr>
              <p:nvPr/>
            </p:nvSpPr>
            <p:spPr bwMode="auto">
              <a:xfrm>
                <a:off x="1312" y="192"/>
                <a:ext cx="400" cy="0"/>
              </a:xfrm>
              <a:prstGeom prst="line">
                <a:avLst/>
              </a:prstGeom>
              <a:noFill/>
              <a:ln w="9525">
                <a:solidFill>
                  <a:srgbClr val="009900"/>
                </a:solidFill>
                <a:round/>
                <a:headEnd/>
                <a:tailEnd type="triangle" w="med" len="med"/>
              </a:ln>
            </p:spPr>
            <p:txBody>
              <a:bodyPr/>
              <a:lstStyle/>
              <a:p>
                <a:endParaRPr lang="zh-CN" altLang="en-US"/>
              </a:p>
            </p:txBody>
          </p:sp>
        </p:grpSp>
        <p:sp>
          <p:nvSpPr>
            <p:cNvPr id="23782" name="AutoShape 33"/>
            <p:cNvSpPr>
              <a:spLocks/>
            </p:cNvSpPr>
            <p:nvPr/>
          </p:nvSpPr>
          <p:spPr bwMode="auto">
            <a:xfrm>
              <a:off x="997" y="508"/>
              <a:ext cx="176" cy="312"/>
            </a:xfrm>
            <a:prstGeom prst="leftBrace">
              <a:avLst>
                <a:gd name="adj1" fmla="val 14773"/>
                <a:gd name="adj2" fmla="val 50000"/>
              </a:avLst>
            </a:prstGeom>
            <a:noFill/>
            <a:ln w="28575">
              <a:solidFill>
                <a:schemeClr val="tx1"/>
              </a:solidFill>
              <a:round/>
              <a:headEnd/>
              <a:tailEnd/>
            </a:ln>
          </p:spPr>
          <p:txBody>
            <a:bodyPr wrap="none" anchor="ctr"/>
            <a:lstStyle/>
            <a:p>
              <a:endParaRPr lang="zh-CN" altLang="en-US"/>
            </a:p>
          </p:txBody>
        </p:sp>
        <p:sp>
          <p:nvSpPr>
            <p:cNvPr id="23783" name="WordArt 34"/>
            <p:cNvSpPr>
              <a:spLocks noChangeArrowheads="1" noChangeShapeType="1" noTextEdit="1"/>
            </p:cNvSpPr>
            <p:nvPr/>
          </p:nvSpPr>
          <p:spPr bwMode="auto">
            <a:xfrm>
              <a:off x="1205" y="452"/>
              <a:ext cx="312"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吸热</a:t>
              </a:r>
            </a:p>
          </p:txBody>
        </p:sp>
        <p:sp>
          <p:nvSpPr>
            <p:cNvPr id="23784" name="WordArt 35"/>
            <p:cNvSpPr>
              <a:spLocks noChangeArrowheads="1" noChangeShapeType="1" noTextEdit="1"/>
            </p:cNvSpPr>
            <p:nvPr/>
          </p:nvSpPr>
          <p:spPr bwMode="auto">
            <a:xfrm>
              <a:off x="1592" y="463"/>
              <a:ext cx="466" cy="114"/>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200 J</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23785" name="WordArt 36"/>
            <p:cNvSpPr>
              <a:spLocks noChangeArrowheads="1" noChangeShapeType="1" noTextEdit="1"/>
            </p:cNvSpPr>
            <p:nvPr/>
          </p:nvSpPr>
          <p:spPr bwMode="auto">
            <a:xfrm>
              <a:off x="1173" y="732"/>
              <a:ext cx="312"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正功</a:t>
              </a:r>
            </a:p>
          </p:txBody>
        </p:sp>
        <p:sp>
          <p:nvSpPr>
            <p:cNvPr id="23786" name="WordArt 37"/>
            <p:cNvSpPr>
              <a:spLocks noChangeArrowheads="1" noChangeShapeType="1" noTextEdit="1"/>
            </p:cNvSpPr>
            <p:nvPr/>
          </p:nvSpPr>
          <p:spPr bwMode="auto">
            <a:xfrm>
              <a:off x="1576" y="719"/>
              <a:ext cx="378"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80 J</a:t>
              </a:r>
              <a:endParaRPr lang="zh-CN" altLang="en-US" sz="3600" kern="10">
                <a:ln w="9525">
                  <a:solidFill>
                    <a:srgbClr val="009900"/>
                  </a:solidFill>
                  <a:round/>
                  <a:headEnd/>
                  <a:tailEnd/>
                </a:ln>
                <a:solidFill>
                  <a:srgbClr val="009900"/>
                </a:solidFill>
                <a:latin typeface="Times New Roman"/>
                <a:cs typeface="Times New Roman"/>
              </a:endParaRPr>
            </a:p>
          </p:txBody>
        </p:sp>
      </p:grpSp>
      <p:grpSp>
        <p:nvGrpSpPr>
          <p:cNvPr id="8" name="Group 38"/>
          <p:cNvGrpSpPr>
            <a:grpSpLocks/>
          </p:cNvGrpSpPr>
          <p:nvPr/>
        </p:nvGrpSpPr>
        <p:grpSpPr bwMode="auto">
          <a:xfrm>
            <a:off x="382588" y="3813175"/>
            <a:ext cx="2706687" cy="292100"/>
            <a:chOff x="241" y="2402"/>
            <a:chExt cx="1705" cy="184"/>
          </a:xfrm>
        </p:grpSpPr>
        <p:sp>
          <p:nvSpPr>
            <p:cNvPr id="23764" name="WordArt 39"/>
            <p:cNvSpPr>
              <a:spLocks noChangeArrowheads="1" noChangeShapeType="1" noTextEdit="1"/>
            </p:cNvSpPr>
            <p:nvPr/>
          </p:nvSpPr>
          <p:spPr bwMode="auto">
            <a:xfrm>
              <a:off x="241" y="2402"/>
              <a:ext cx="258" cy="16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问</a:t>
              </a:r>
            </a:p>
          </p:txBody>
        </p:sp>
        <p:grpSp>
          <p:nvGrpSpPr>
            <p:cNvPr id="23765" name="Group 40"/>
            <p:cNvGrpSpPr>
              <a:grpSpLocks/>
            </p:cNvGrpSpPr>
            <p:nvPr/>
          </p:nvGrpSpPr>
          <p:grpSpPr bwMode="auto">
            <a:xfrm>
              <a:off x="637" y="2404"/>
              <a:ext cx="1309" cy="182"/>
              <a:chOff x="320" y="2825"/>
              <a:chExt cx="1309" cy="182"/>
            </a:xfrm>
          </p:grpSpPr>
          <p:grpSp>
            <p:nvGrpSpPr>
              <p:cNvPr id="23766" name="Group 41"/>
              <p:cNvGrpSpPr>
                <a:grpSpLocks/>
              </p:cNvGrpSpPr>
              <p:nvPr/>
            </p:nvGrpSpPr>
            <p:grpSpPr bwMode="auto">
              <a:xfrm>
                <a:off x="320" y="2851"/>
                <a:ext cx="209" cy="122"/>
                <a:chOff x="3887" y="3555"/>
                <a:chExt cx="292" cy="164"/>
              </a:xfrm>
            </p:grpSpPr>
            <p:sp>
              <p:nvSpPr>
                <p:cNvPr id="23778" name="WordArt 42"/>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23779" name="WordArt 43"/>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780" name="WordArt 44"/>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23767" name="Group 45"/>
              <p:cNvGrpSpPr>
                <a:grpSpLocks/>
              </p:cNvGrpSpPr>
              <p:nvPr/>
            </p:nvGrpSpPr>
            <p:grpSpPr bwMode="auto">
              <a:xfrm>
                <a:off x="653" y="2826"/>
                <a:ext cx="623" cy="181"/>
                <a:chOff x="901" y="2706"/>
                <a:chExt cx="783" cy="213"/>
              </a:xfrm>
            </p:grpSpPr>
            <p:sp>
              <p:nvSpPr>
                <p:cNvPr id="23773" name="WordArt 46"/>
                <p:cNvSpPr>
                  <a:spLocks noChangeArrowheads="1" noChangeShapeType="1" noTextEdit="1"/>
                </p:cNvSpPr>
                <p:nvPr/>
              </p:nvSpPr>
              <p:spPr bwMode="auto">
                <a:xfrm>
                  <a:off x="901" y="2706"/>
                  <a:ext cx="174"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774" name="WordArt 47"/>
                <p:cNvSpPr>
                  <a:spLocks noChangeArrowheads="1" noChangeShapeType="1" noTextEdit="1"/>
                </p:cNvSpPr>
                <p:nvPr/>
              </p:nvSpPr>
              <p:spPr bwMode="auto">
                <a:xfrm>
                  <a:off x="1107" y="27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775" name="Line 48"/>
                <p:cNvSpPr>
                  <a:spLocks noChangeShapeType="1"/>
                </p:cNvSpPr>
                <p:nvPr/>
              </p:nvSpPr>
              <p:spPr bwMode="auto">
                <a:xfrm>
                  <a:off x="1240" y="2792"/>
                  <a:ext cx="144" cy="0"/>
                </a:xfrm>
                <a:prstGeom prst="line">
                  <a:avLst/>
                </a:prstGeom>
                <a:noFill/>
                <a:ln w="38100">
                  <a:solidFill>
                    <a:srgbClr val="CC0000"/>
                  </a:solidFill>
                  <a:round/>
                  <a:headEnd/>
                  <a:tailEnd/>
                </a:ln>
              </p:spPr>
              <p:txBody>
                <a:bodyPr/>
                <a:lstStyle/>
                <a:p>
                  <a:endParaRPr lang="zh-CN" altLang="en-US"/>
                </a:p>
              </p:txBody>
            </p:sp>
            <p:sp>
              <p:nvSpPr>
                <p:cNvPr id="23776" name="WordArt 49"/>
                <p:cNvSpPr>
                  <a:spLocks noChangeArrowheads="1" noChangeShapeType="1" noTextEdit="1"/>
                </p:cNvSpPr>
                <p:nvPr/>
              </p:nvSpPr>
              <p:spPr bwMode="auto">
                <a:xfrm>
                  <a:off x="1413" y="2722"/>
                  <a:ext cx="174"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777" name="WordArt 50"/>
                <p:cNvSpPr>
                  <a:spLocks noChangeArrowheads="1" noChangeShapeType="1" noTextEdit="1"/>
                </p:cNvSpPr>
                <p:nvPr/>
              </p:nvSpPr>
              <p:spPr bwMode="auto">
                <a:xfrm>
                  <a:off x="1593" y="2814"/>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grpSp>
            <p:nvGrpSpPr>
              <p:cNvPr id="23768" name="Group 51"/>
              <p:cNvGrpSpPr>
                <a:grpSpLocks/>
              </p:cNvGrpSpPr>
              <p:nvPr/>
            </p:nvGrpSpPr>
            <p:grpSpPr bwMode="auto">
              <a:xfrm>
                <a:off x="1350" y="2825"/>
                <a:ext cx="279" cy="149"/>
                <a:chOff x="1350" y="2825"/>
                <a:chExt cx="279" cy="149"/>
              </a:xfrm>
            </p:grpSpPr>
            <p:grpSp>
              <p:nvGrpSpPr>
                <p:cNvPr id="23769" name="Group 52"/>
                <p:cNvGrpSpPr>
                  <a:grpSpLocks/>
                </p:cNvGrpSpPr>
                <p:nvPr/>
              </p:nvGrpSpPr>
              <p:grpSpPr bwMode="auto">
                <a:xfrm>
                  <a:off x="1350" y="2876"/>
                  <a:ext cx="118" cy="52"/>
                  <a:chOff x="1260" y="2371"/>
                  <a:chExt cx="151" cy="53"/>
                </a:xfrm>
              </p:grpSpPr>
              <p:sp>
                <p:nvSpPr>
                  <p:cNvPr id="23771" name="Line 5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72" name="Line 5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770" name="WordArt 55"/>
                <p:cNvSpPr>
                  <a:spLocks noChangeArrowheads="1" noChangeShapeType="1" noTextEdit="1"/>
                </p:cNvSpPr>
                <p:nvPr/>
              </p:nvSpPr>
              <p:spPr bwMode="auto">
                <a:xfrm>
                  <a:off x="1509" y="2825"/>
                  <a:ext cx="120"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grpSp>
        </p:grpSp>
      </p:grpSp>
      <p:grpSp>
        <p:nvGrpSpPr>
          <p:cNvPr id="14" name="Group 56"/>
          <p:cNvGrpSpPr>
            <a:grpSpLocks/>
          </p:cNvGrpSpPr>
          <p:nvPr/>
        </p:nvGrpSpPr>
        <p:grpSpPr bwMode="auto">
          <a:xfrm>
            <a:off x="550863" y="4421188"/>
            <a:ext cx="3011487" cy="279400"/>
            <a:chOff x="347" y="2785"/>
            <a:chExt cx="1897" cy="176"/>
          </a:xfrm>
        </p:grpSpPr>
        <p:grpSp>
          <p:nvGrpSpPr>
            <p:cNvPr id="23752" name="Group 57"/>
            <p:cNvGrpSpPr>
              <a:grpSpLocks/>
            </p:cNvGrpSpPr>
            <p:nvPr/>
          </p:nvGrpSpPr>
          <p:grpSpPr bwMode="auto">
            <a:xfrm>
              <a:off x="347" y="2839"/>
              <a:ext cx="209" cy="122"/>
              <a:chOff x="293" y="2568"/>
              <a:chExt cx="264" cy="145"/>
            </a:xfrm>
          </p:grpSpPr>
          <p:sp>
            <p:nvSpPr>
              <p:cNvPr id="23761" name="WordArt 58"/>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23762" name="WordArt 59"/>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763" name="WordArt 60"/>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sp>
          <p:nvSpPr>
            <p:cNvPr id="23753" name="WordArt 61"/>
            <p:cNvSpPr>
              <a:spLocks noChangeArrowheads="1" noChangeShapeType="1" noTextEdit="1"/>
            </p:cNvSpPr>
            <p:nvPr/>
          </p:nvSpPr>
          <p:spPr bwMode="auto">
            <a:xfrm>
              <a:off x="655" y="2834"/>
              <a:ext cx="16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若</a:t>
              </a:r>
            </a:p>
          </p:txBody>
        </p:sp>
        <p:sp>
          <p:nvSpPr>
            <p:cNvPr id="23754" name="Line 62"/>
            <p:cNvSpPr>
              <a:spLocks noChangeShapeType="1"/>
            </p:cNvSpPr>
            <p:nvPr/>
          </p:nvSpPr>
          <p:spPr bwMode="auto">
            <a:xfrm>
              <a:off x="919" y="2785"/>
              <a:ext cx="400" cy="0"/>
            </a:xfrm>
            <a:prstGeom prst="line">
              <a:avLst/>
            </a:prstGeom>
            <a:noFill/>
            <a:ln w="9525">
              <a:solidFill>
                <a:srgbClr val="3366FF"/>
              </a:solidFill>
              <a:round/>
              <a:headEnd/>
              <a:tailEnd type="triangle" w="med" len="med"/>
            </a:ln>
          </p:spPr>
          <p:txBody>
            <a:bodyPr/>
            <a:lstStyle/>
            <a:p>
              <a:endParaRPr lang="zh-CN" altLang="en-US"/>
            </a:p>
          </p:txBody>
        </p:sp>
        <p:grpSp>
          <p:nvGrpSpPr>
            <p:cNvPr id="23755" name="Group 63"/>
            <p:cNvGrpSpPr>
              <a:grpSpLocks/>
            </p:cNvGrpSpPr>
            <p:nvPr/>
          </p:nvGrpSpPr>
          <p:grpSpPr bwMode="auto">
            <a:xfrm>
              <a:off x="904" y="2828"/>
              <a:ext cx="378" cy="129"/>
              <a:chOff x="873" y="3186"/>
              <a:chExt cx="378" cy="129"/>
            </a:xfrm>
          </p:grpSpPr>
          <p:sp>
            <p:nvSpPr>
              <p:cNvPr id="23758" name="WordArt 64"/>
              <p:cNvSpPr>
                <a:spLocks noChangeArrowheads="1" noChangeShapeType="1" noTextEdit="1"/>
              </p:cNvSpPr>
              <p:nvPr/>
            </p:nvSpPr>
            <p:spPr bwMode="auto">
              <a:xfrm>
                <a:off x="873" y="3206"/>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a</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759" name="WordArt 65"/>
              <p:cNvSpPr>
                <a:spLocks noChangeArrowheads="1" noChangeShapeType="1" noTextEdit="1"/>
              </p:cNvSpPr>
              <p:nvPr/>
            </p:nvSpPr>
            <p:spPr bwMode="auto">
              <a:xfrm>
                <a:off x="1171" y="31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c</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760" name="WordArt 66"/>
              <p:cNvSpPr>
                <a:spLocks noChangeArrowheads="1" noChangeShapeType="1" noTextEdit="1"/>
              </p:cNvSpPr>
              <p:nvPr/>
            </p:nvSpPr>
            <p:spPr bwMode="auto">
              <a:xfrm>
                <a:off x="1016" y="3186"/>
                <a:ext cx="105" cy="129"/>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d</a:t>
                </a:r>
                <a:endParaRPr lang="zh-CN" altLang="en-US" sz="1200" i="1" kern="10">
                  <a:ln w="9525">
                    <a:solidFill>
                      <a:srgbClr val="3366FF"/>
                    </a:solidFill>
                    <a:round/>
                    <a:headEnd/>
                    <a:tailEnd/>
                  </a:ln>
                  <a:solidFill>
                    <a:srgbClr val="3366FF"/>
                  </a:solidFill>
                  <a:latin typeface="Times New Roman"/>
                  <a:cs typeface="Times New Roman"/>
                </a:endParaRPr>
              </a:p>
            </p:txBody>
          </p:sp>
        </p:grpSp>
        <p:sp>
          <p:nvSpPr>
            <p:cNvPr id="23756" name="WordArt 67"/>
            <p:cNvSpPr>
              <a:spLocks noChangeArrowheads="1" noChangeShapeType="1" noTextEdit="1"/>
            </p:cNvSpPr>
            <p:nvPr/>
          </p:nvSpPr>
          <p:spPr bwMode="auto">
            <a:xfrm>
              <a:off x="1383" y="2826"/>
              <a:ext cx="312"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吸热</a:t>
              </a:r>
            </a:p>
          </p:txBody>
        </p:sp>
        <p:sp>
          <p:nvSpPr>
            <p:cNvPr id="23757" name="WordArt 68"/>
            <p:cNvSpPr>
              <a:spLocks noChangeArrowheads="1" noChangeShapeType="1" noTextEdit="1"/>
            </p:cNvSpPr>
            <p:nvPr/>
          </p:nvSpPr>
          <p:spPr bwMode="auto">
            <a:xfrm>
              <a:off x="1778" y="2813"/>
              <a:ext cx="466" cy="114"/>
            </a:xfrm>
            <a:prstGeom prst="rect">
              <a:avLst/>
            </a:prstGeom>
          </p:spPr>
          <p:txBody>
            <a:bodyPr wrap="none" fromWordArt="1">
              <a:prstTxWarp prst="textPlain">
                <a:avLst>
                  <a:gd name="adj" fmla="val 50000"/>
                </a:avLst>
              </a:prstTxWarp>
            </a:bodyPr>
            <a:lstStyle/>
            <a:p>
              <a:pPr algn="ctr"/>
              <a:r>
                <a:rPr lang="en-US" altLang="zh-CN" sz="3600" kern="10">
                  <a:ln w="9525">
                    <a:solidFill>
                      <a:srgbClr val="3366FF"/>
                    </a:solidFill>
                    <a:round/>
                    <a:headEnd/>
                    <a:tailEnd/>
                  </a:ln>
                  <a:solidFill>
                    <a:srgbClr val="3366FF"/>
                  </a:solidFill>
                  <a:latin typeface="Times New Roman"/>
                  <a:cs typeface="Times New Roman"/>
                </a:rPr>
                <a:t>144 J</a:t>
              </a:r>
              <a:endParaRPr lang="zh-CN" altLang="en-US" sz="3600" kern="10">
                <a:ln w="9525">
                  <a:solidFill>
                    <a:srgbClr val="3366FF"/>
                  </a:solidFill>
                  <a:round/>
                  <a:headEnd/>
                  <a:tailEnd/>
                </a:ln>
                <a:solidFill>
                  <a:srgbClr val="3366FF"/>
                </a:solidFill>
                <a:latin typeface="Times New Roman"/>
                <a:cs typeface="Times New Roman"/>
              </a:endParaRPr>
            </a:p>
          </p:txBody>
        </p:sp>
      </p:grpSp>
      <p:grpSp>
        <p:nvGrpSpPr>
          <p:cNvPr id="17" name="Group 69"/>
          <p:cNvGrpSpPr>
            <a:grpSpLocks/>
          </p:cNvGrpSpPr>
          <p:nvPr/>
        </p:nvGrpSpPr>
        <p:grpSpPr bwMode="auto">
          <a:xfrm>
            <a:off x="989013" y="4892675"/>
            <a:ext cx="1463675" cy="360363"/>
            <a:chOff x="623" y="3082"/>
            <a:chExt cx="922" cy="227"/>
          </a:xfrm>
        </p:grpSpPr>
        <p:sp>
          <p:nvSpPr>
            <p:cNvPr id="23742" name="WordArt 70"/>
            <p:cNvSpPr>
              <a:spLocks noChangeArrowheads="1" noChangeShapeType="1" noTextEdit="1"/>
            </p:cNvSpPr>
            <p:nvPr/>
          </p:nvSpPr>
          <p:spPr bwMode="auto">
            <a:xfrm>
              <a:off x="623" y="3082"/>
              <a:ext cx="246" cy="204"/>
            </a:xfrm>
            <a:prstGeom prst="rect">
              <a:avLst/>
            </a:prstGeom>
          </p:spPr>
          <p:txBody>
            <a:bodyPr wrap="none" fromWordArt="1">
              <a:prstTxWarp prst="textPlain">
                <a:avLst>
                  <a:gd name="adj" fmla="val 59333"/>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23743" name="Group 71"/>
            <p:cNvGrpSpPr>
              <a:grpSpLocks/>
            </p:cNvGrpSpPr>
            <p:nvPr/>
          </p:nvGrpSpPr>
          <p:grpSpPr bwMode="auto">
            <a:xfrm>
              <a:off x="908" y="3208"/>
              <a:ext cx="282" cy="101"/>
              <a:chOff x="873" y="3186"/>
              <a:chExt cx="378" cy="129"/>
            </a:xfrm>
          </p:grpSpPr>
          <p:sp>
            <p:nvSpPr>
              <p:cNvPr id="23749" name="WordArt 72"/>
              <p:cNvSpPr>
                <a:spLocks noChangeArrowheads="1" noChangeShapeType="1" noTextEdit="1"/>
              </p:cNvSpPr>
              <p:nvPr/>
            </p:nvSpPr>
            <p:spPr bwMode="auto">
              <a:xfrm>
                <a:off x="873" y="3206"/>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a</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750" name="WordArt 73"/>
              <p:cNvSpPr>
                <a:spLocks noChangeArrowheads="1" noChangeShapeType="1" noTextEdit="1"/>
              </p:cNvSpPr>
              <p:nvPr/>
            </p:nvSpPr>
            <p:spPr bwMode="auto">
              <a:xfrm>
                <a:off x="1171" y="31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c</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751" name="WordArt 74"/>
              <p:cNvSpPr>
                <a:spLocks noChangeArrowheads="1" noChangeShapeType="1" noTextEdit="1"/>
              </p:cNvSpPr>
              <p:nvPr/>
            </p:nvSpPr>
            <p:spPr bwMode="auto">
              <a:xfrm>
                <a:off x="1016" y="3186"/>
                <a:ext cx="105" cy="129"/>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d</a:t>
                </a:r>
                <a:endParaRPr lang="zh-CN" altLang="en-US" sz="1200" i="1" kern="10">
                  <a:ln w="9525">
                    <a:solidFill>
                      <a:srgbClr val="3366FF"/>
                    </a:solidFill>
                    <a:round/>
                    <a:headEnd/>
                    <a:tailEnd/>
                  </a:ln>
                  <a:solidFill>
                    <a:srgbClr val="3366FF"/>
                  </a:solidFill>
                  <a:latin typeface="Times New Roman"/>
                  <a:cs typeface="Times New Roman"/>
                </a:endParaRPr>
              </a:p>
            </p:txBody>
          </p:sp>
        </p:grpSp>
        <p:grpSp>
          <p:nvGrpSpPr>
            <p:cNvPr id="23744" name="Group 75"/>
            <p:cNvGrpSpPr>
              <a:grpSpLocks/>
            </p:cNvGrpSpPr>
            <p:nvPr/>
          </p:nvGrpSpPr>
          <p:grpSpPr bwMode="auto">
            <a:xfrm>
              <a:off x="1266" y="3132"/>
              <a:ext cx="279" cy="149"/>
              <a:chOff x="1350" y="2825"/>
              <a:chExt cx="279" cy="149"/>
            </a:xfrm>
          </p:grpSpPr>
          <p:grpSp>
            <p:nvGrpSpPr>
              <p:cNvPr id="23745" name="Group 76"/>
              <p:cNvGrpSpPr>
                <a:grpSpLocks/>
              </p:cNvGrpSpPr>
              <p:nvPr/>
            </p:nvGrpSpPr>
            <p:grpSpPr bwMode="auto">
              <a:xfrm>
                <a:off x="1350" y="2876"/>
                <a:ext cx="118" cy="52"/>
                <a:chOff x="1260" y="2371"/>
                <a:chExt cx="151" cy="53"/>
              </a:xfrm>
            </p:grpSpPr>
            <p:sp>
              <p:nvSpPr>
                <p:cNvPr id="23747" name="Line 7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48" name="Line 7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746" name="WordArt 79"/>
              <p:cNvSpPr>
                <a:spLocks noChangeArrowheads="1" noChangeShapeType="1" noTextEdit="1"/>
              </p:cNvSpPr>
              <p:nvPr/>
            </p:nvSpPr>
            <p:spPr bwMode="auto">
              <a:xfrm>
                <a:off x="1509" y="2825"/>
                <a:ext cx="120"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grpSp>
      </p:grpSp>
      <p:sp>
        <p:nvSpPr>
          <p:cNvPr id="54352" name="Line 80"/>
          <p:cNvSpPr>
            <a:spLocks noChangeShapeType="1"/>
          </p:cNvSpPr>
          <p:nvPr/>
        </p:nvSpPr>
        <p:spPr bwMode="auto">
          <a:xfrm flipV="1">
            <a:off x="1228725" y="1760538"/>
            <a:ext cx="0" cy="1211262"/>
          </a:xfrm>
          <a:prstGeom prst="line">
            <a:avLst/>
          </a:prstGeom>
          <a:noFill/>
          <a:ln w="38100">
            <a:solidFill>
              <a:srgbClr val="009900"/>
            </a:solidFill>
            <a:round/>
            <a:headEnd/>
            <a:tailEnd type="triangle" w="sm" len="lg"/>
          </a:ln>
        </p:spPr>
        <p:txBody>
          <a:bodyPr/>
          <a:lstStyle/>
          <a:p>
            <a:endParaRPr lang="zh-CN" altLang="en-US"/>
          </a:p>
        </p:txBody>
      </p:sp>
      <p:sp>
        <p:nvSpPr>
          <p:cNvPr id="54353" name="Line 81"/>
          <p:cNvSpPr>
            <a:spLocks noChangeShapeType="1"/>
          </p:cNvSpPr>
          <p:nvPr/>
        </p:nvSpPr>
        <p:spPr bwMode="auto">
          <a:xfrm flipV="1">
            <a:off x="1287463" y="1706563"/>
            <a:ext cx="1747837" cy="1587"/>
          </a:xfrm>
          <a:prstGeom prst="line">
            <a:avLst/>
          </a:prstGeom>
          <a:noFill/>
          <a:ln w="38100">
            <a:solidFill>
              <a:srgbClr val="009900"/>
            </a:solidFill>
            <a:round/>
            <a:headEnd/>
            <a:tailEnd type="triangle" w="sm" len="lg"/>
          </a:ln>
        </p:spPr>
        <p:txBody>
          <a:bodyPr/>
          <a:lstStyle/>
          <a:p>
            <a:endParaRPr lang="zh-CN" altLang="en-US"/>
          </a:p>
        </p:txBody>
      </p:sp>
      <p:sp>
        <p:nvSpPr>
          <p:cNvPr id="54354" name="Line 82"/>
          <p:cNvSpPr>
            <a:spLocks noChangeShapeType="1"/>
          </p:cNvSpPr>
          <p:nvPr/>
        </p:nvSpPr>
        <p:spPr bwMode="auto">
          <a:xfrm>
            <a:off x="1284288" y="3036888"/>
            <a:ext cx="1751012" cy="6350"/>
          </a:xfrm>
          <a:prstGeom prst="line">
            <a:avLst/>
          </a:prstGeom>
          <a:noFill/>
          <a:ln w="38100">
            <a:solidFill>
              <a:srgbClr val="3366FF"/>
            </a:solidFill>
            <a:round/>
            <a:headEnd/>
            <a:tailEnd type="triangle" w="sm" len="lg"/>
          </a:ln>
        </p:spPr>
        <p:txBody>
          <a:bodyPr/>
          <a:lstStyle/>
          <a:p>
            <a:endParaRPr lang="zh-CN" altLang="en-US"/>
          </a:p>
        </p:txBody>
      </p:sp>
      <p:sp>
        <p:nvSpPr>
          <p:cNvPr id="54355" name="Line 83"/>
          <p:cNvSpPr>
            <a:spLocks noChangeShapeType="1"/>
          </p:cNvSpPr>
          <p:nvPr/>
        </p:nvSpPr>
        <p:spPr bwMode="auto">
          <a:xfrm flipV="1">
            <a:off x="3073400" y="1730375"/>
            <a:ext cx="0" cy="1254125"/>
          </a:xfrm>
          <a:prstGeom prst="line">
            <a:avLst/>
          </a:prstGeom>
          <a:noFill/>
          <a:ln w="38100">
            <a:solidFill>
              <a:srgbClr val="3366FF"/>
            </a:solidFill>
            <a:round/>
            <a:headEnd/>
            <a:tailEnd type="triangle" w="sm" len="lg"/>
          </a:ln>
        </p:spPr>
        <p:txBody>
          <a:bodyPr/>
          <a:lstStyle/>
          <a:p>
            <a:endParaRPr lang="zh-CN" altLang="en-US"/>
          </a:p>
        </p:txBody>
      </p:sp>
      <p:grpSp>
        <p:nvGrpSpPr>
          <p:cNvPr id="21" name="Group 84"/>
          <p:cNvGrpSpPr>
            <a:grpSpLocks/>
          </p:cNvGrpSpPr>
          <p:nvPr/>
        </p:nvGrpSpPr>
        <p:grpSpPr bwMode="auto">
          <a:xfrm>
            <a:off x="563563" y="5489575"/>
            <a:ext cx="3159125" cy="355600"/>
            <a:chOff x="355" y="3458"/>
            <a:chExt cx="1990" cy="224"/>
          </a:xfrm>
        </p:grpSpPr>
        <p:grpSp>
          <p:nvGrpSpPr>
            <p:cNvPr id="23726" name="Group 85"/>
            <p:cNvGrpSpPr>
              <a:grpSpLocks/>
            </p:cNvGrpSpPr>
            <p:nvPr/>
          </p:nvGrpSpPr>
          <p:grpSpPr bwMode="auto">
            <a:xfrm>
              <a:off x="355" y="3526"/>
              <a:ext cx="208" cy="122"/>
              <a:chOff x="301" y="3056"/>
              <a:chExt cx="264" cy="145"/>
            </a:xfrm>
          </p:grpSpPr>
          <p:sp>
            <p:nvSpPr>
              <p:cNvPr id="23739" name="WordArt 86"/>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23740" name="WordArt 87"/>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741" name="WordArt 88"/>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sp>
          <p:nvSpPr>
            <p:cNvPr id="23727" name="WordArt 89"/>
            <p:cNvSpPr>
              <a:spLocks noChangeArrowheads="1" noChangeShapeType="1" noTextEdit="1"/>
            </p:cNvSpPr>
            <p:nvPr/>
          </p:nvSpPr>
          <p:spPr bwMode="auto">
            <a:xfrm>
              <a:off x="616" y="3529"/>
              <a:ext cx="16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若</a:t>
              </a:r>
            </a:p>
          </p:txBody>
        </p:sp>
        <p:sp>
          <p:nvSpPr>
            <p:cNvPr id="23728" name="WordArt 90"/>
            <p:cNvSpPr>
              <a:spLocks noChangeArrowheads="1" noChangeShapeType="1" noTextEdit="1"/>
            </p:cNvSpPr>
            <p:nvPr/>
          </p:nvSpPr>
          <p:spPr bwMode="auto">
            <a:xfrm>
              <a:off x="871" y="3576"/>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9900"/>
                    </a:solidFill>
                    <a:round/>
                    <a:headEnd/>
                    <a:tailEnd/>
                  </a:ln>
                  <a:solidFill>
                    <a:srgbClr val="CC9900"/>
                  </a:solidFill>
                  <a:latin typeface="Times New Roman"/>
                  <a:cs typeface="Times New Roman"/>
                </a:rPr>
                <a:t>c</a:t>
              </a:r>
              <a:endParaRPr lang="zh-CN" altLang="en-US" sz="1200" i="1" kern="10">
                <a:ln w="9525">
                  <a:solidFill>
                    <a:srgbClr val="CC9900"/>
                  </a:solidFill>
                  <a:round/>
                  <a:headEnd/>
                  <a:tailEnd/>
                </a:ln>
                <a:solidFill>
                  <a:srgbClr val="CC9900"/>
                </a:solidFill>
                <a:latin typeface="Times New Roman"/>
                <a:cs typeface="Times New Roman"/>
              </a:endParaRPr>
            </a:p>
          </p:txBody>
        </p:sp>
        <p:sp>
          <p:nvSpPr>
            <p:cNvPr id="23729" name="WordArt 91"/>
            <p:cNvSpPr>
              <a:spLocks noChangeArrowheads="1" noChangeShapeType="1" noTextEdit="1"/>
            </p:cNvSpPr>
            <p:nvPr/>
          </p:nvSpPr>
          <p:spPr bwMode="auto">
            <a:xfrm>
              <a:off x="994" y="3577"/>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9900"/>
                    </a:solidFill>
                    <a:round/>
                    <a:headEnd/>
                    <a:tailEnd/>
                  </a:ln>
                  <a:solidFill>
                    <a:srgbClr val="CC9900"/>
                  </a:solidFill>
                  <a:latin typeface="Times New Roman"/>
                  <a:cs typeface="Times New Roman"/>
                </a:rPr>
                <a:t>a</a:t>
              </a:r>
              <a:endParaRPr lang="zh-CN" altLang="en-US" sz="1200" i="1" kern="10">
                <a:ln w="9525">
                  <a:solidFill>
                    <a:srgbClr val="CC9900"/>
                  </a:solidFill>
                  <a:round/>
                  <a:headEnd/>
                  <a:tailEnd/>
                </a:ln>
                <a:solidFill>
                  <a:srgbClr val="CC9900"/>
                </a:solidFill>
                <a:latin typeface="Times New Roman"/>
                <a:cs typeface="Times New Roman"/>
              </a:endParaRPr>
            </a:p>
          </p:txBody>
        </p:sp>
        <p:sp>
          <p:nvSpPr>
            <p:cNvPr id="23730" name="Freeform 92"/>
            <p:cNvSpPr>
              <a:spLocks/>
            </p:cNvSpPr>
            <p:nvPr/>
          </p:nvSpPr>
          <p:spPr bwMode="auto">
            <a:xfrm rot="533564">
              <a:off x="860" y="3478"/>
              <a:ext cx="280" cy="59"/>
            </a:xfrm>
            <a:custGeom>
              <a:avLst/>
              <a:gdLst>
                <a:gd name="T0" fmla="*/ 0 w 280"/>
                <a:gd name="T1" fmla="*/ 59 h 59"/>
                <a:gd name="T2" fmla="*/ 62 w 280"/>
                <a:gd name="T3" fmla="*/ 4 h 59"/>
                <a:gd name="T4" fmla="*/ 163 w 280"/>
                <a:gd name="T5" fmla="*/ 35 h 59"/>
                <a:gd name="T6" fmla="*/ 280 w 280"/>
                <a:gd name="T7" fmla="*/ 35 h 59"/>
                <a:gd name="T8" fmla="*/ 0 60000 65536"/>
                <a:gd name="T9" fmla="*/ 0 60000 65536"/>
                <a:gd name="T10" fmla="*/ 0 60000 65536"/>
                <a:gd name="T11" fmla="*/ 0 60000 65536"/>
                <a:gd name="T12" fmla="*/ 0 w 280"/>
                <a:gd name="T13" fmla="*/ 0 h 59"/>
                <a:gd name="T14" fmla="*/ 280 w 280"/>
                <a:gd name="T15" fmla="*/ 59 h 59"/>
              </a:gdLst>
              <a:ahLst/>
              <a:cxnLst>
                <a:cxn ang="T8">
                  <a:pos x="T0" y="T1"/>
                </a:cxn>
                <a:cxn ang="T9">
                  <a:pos x="T2" y="T3"/>
                </a:cxn>
                <a:cxn ang="T10">
                  <a:pos x="T4" y="T5"/>
                </a:cxn>
                <a:cxn ang="T11">
                  <a:pos x="T6" y="T7"/>
                </a:cxn>
              </a:cxnLst>
              <a:rect l="T12" t="T13" r="T14" b="T15"/>
              <a:pathLst>
                <a:path w="280" h="59">
                  <a:moveTo>
                    <a:pt x="0" y="59"/>
                  </a:moveTo>
                  <a:cubicBezTo>
                    <a:pt x="17" y="33"/>
                    <a:pt x="35" y="8"/>
                    <a:pt x="62" y="4"/>
                  </a:cubicBezTo>
                  <a:cubicBezTo>
                    <a:pt x="89" y="0"/>
                    <a:pt x="127" y="30"/>
                    <a:pt x="163" y="35"/>
                  </a:cubicBezTo>
                  <a:cubicBezTo>
                    <a:pt x="199" y="40"/>
                    <a:pt x="239" y="37"/>
                    <a:pt x="280" y="35"/>
                  </a:cubicBezTo>
                </a:path>
              </a:pathLst>
            </a:custGeom>
            <a:noFill/>
            <a:ln w="28575">
              <a:solidFill>
                <a:srgbClr val="CC9900"/>
              </a:solidFill>
              <a:round/>
              <a:headEnd/>
              <a:tailEnd type="triangle" w="sm" len="med"/>
            </a:ln>
          </p:spPr>
          <p:txBody>
            <a:bodyPr/>
            <a:lstStyle/>
            <a:p>
              <a:endParaRPr lang="zh-CN" altLang="en-US"/>
            </a:p>
          </p:txBody>
        </p:sp>
        <p:sp>
          <p:nvSpPr>
            <p:cNvPr id="23731" name="WordArt 93"/>
            <p:cNvSpPr>
              <a:spLocks noChangeArrowheads="1" noChangeShapeType="1" noTextEdit="1"/>
            </p:cNvSpPr>
            <p:nvPr/>
          </p:nvSpPr>
          <p:spPr bwMode="auto">
            <a:xfrm>
              <a:off x="1194" y="3458"/>
              <a:ext cx="246" cy="204"/>
            </a:xfrm>
            <a:prstGeom prst="rect">
              <a:avLst/>
            </a:prstGeom>
          </p:spPr>
          <p:txBody>
            <a:bodyPr wrap="none" fromWordArt="1">
              <a:prstTxWarp prst="textPlain">
                <a:avLst>
                  <a:gd name="adj" fmla="val 59333"/>
                </a:avLst>
              </a:prstTxWarp>
            </a:bodyPr>
            <a:lstStyle/>
            <a:p>
              <a:pPr algn="ctr"/>
              <a:r>
                <a:rPr lang="en-US" altLang="zh-CN" sz="1200" i="1" kern="10">
                  <a:ln w="9525">
                    <a:solidFill>
                      <a:srgbClr val="CC9900"/>
                    </a:solidFill>
                    <a:round/>
                    <a:headEnd/>
                    <a:tailEnd/>
                  </a:ln>
                  <a:solidFill>
                    <a:srgbClr val="CC9900"/>
                  </a:solidFill>
                  <a:latin typeface="Times New Roman"/>
                  <a:cs typeface="Times New Roman"/>
                </a:rPr>
                <a:t>A</a:t>
              </a:r>
              <a:endParaRPr lang="zh-CN" altLang="en-US" sz="1200" i="1" kern="10">
                <a:ln w="9525">
                  <a:solidFill>
                    <a:srgbClr val="CC9900"/>
                  </a:solidFill>
                  <a:round/>
                  <a:headEnd/>
                  <a:tailEnd/>
                </a:ln>
                <a:solidFill>
                  <a:srgbClr val="CC9900"/>
                </a:solidFill>
                <a:latin typeface="Times New Roman"/>
                <a:cs typeface="Times New Roman"/>
              </a:endParaRPr>
            </a:p>
          </p:txBody>
        </p:sp>
        <p:grpSp>
          <p:nvGrpSpPr>
            <p:cNvPr id="23732" name="Group 94"/>
            <p:cNvGrpSpPr>
              <a:grpSpLocks/>
            </p:cNvGrpSpPr>
            <p:nvPr/>
          </p:nvGrpSpPr>
          <p:grpSpPr bwMode="auto">
            <a:xfrm>
              <a:off x="1697" y="3535"/>
              <a:ext cx="118" cy="52"/>
              <a:chOff x="1260" y="2371"/>
              <a:chExt cx="151" cy="53"/>
            </a:xfrm>
          </p:grpSpPr>
          <p:sp>
            <p:nvSpPr>
              <p:cNvPr id="23737" name="Line 9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38" name="Line 9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734" name="WordArt 98"/>
            <p:cNvSpPr>
              <a:spLocks noChangeArrowheads="1" noChangeShapeType="1" noTextEdit="1"/>
            </p:cNvSpPr>
            <p:nvPr/>
          </p:nvSpPr>
          <p:spPr bwMode="auto">
            <a:xfrm>
              <a:off x="1453" y="3587"/>
              <a:ext cx="194" cy="92"/>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rgbClr val="CC9900"/>
                    </a:solidFill>
                    <a:round/>
                    <a:headEnd/>
                    <a:tailEnd/>
                  </a:ln>
                  <a:solidFill>
                    <a:srgbClr val="CC9900"/>
                  </a:solidFill>
                  <a:latin typeface="Times New Roman"/>
                  <a:cs typeface="Times New Roman"/>
                </a:rPr>
                <a:t>ca</a:t>
              </a:r>
              <a:endParaRPr lang="zh-CN" altLang="en-US" sz="1200" i="1" kern="10" dirty="0">
                <a:ln w="9525">
                  <a:solidFill>
                    <a:srgbClr val="CC9900"/>
                  </a:solidFill>
                  <a:round/>
                  <a:headEnd/>
                  <a:tailEnd/>
                </a:ln>
                <a:solidFill>
                  <a:srgbClr val="CC9900"/>
                </a:solidFill>
                <a:latin typeface="Times New Roman"/>
                <a:cs typeface="Times New Roman"/>
              </a:endParaRPr>
            </a:p>
          </p:txBody>
        </p:sp>
        <p:sp>
          <p:nvSpPr>
            <p:cNvPr id="23735" name="Line 99"/>
            <p:cNvSpPr>
              <a:spLocks noChangeShapeType="1"/>
            </p:cNvSpPr>
            <p:nvPr/>
          </p:nvSpPr>
          <p:spPr bwMode="auto">
            <a:xfrm>
              <a:off x="1870" y="3569"/>
              <a:ext cx="118" cy="0"/>
            </a:xfrm>
            <a:prstGeom prst="line">
              <a:avLst/>
            </a:prstGeom>
            <a:noFill/>
            <a:ln w="38100">
              <a:solidFill>
                <a:srgbClr val="CC9900"/>
              </a:solidFill>
              <a:round/>
              <a:headEnd/>
              <a:tailEnd/>
            </a:ln>
          </p:spPr>
          <p:txBody>
            <a:bodyPr/>
            <a:lstStyle/>
            <a:p>
              <a:endParaRPr lang="zh-CN" altLang="en-US"/>
            </a:p>
          </p:txBody>
        </p:sp>
        <p:sp>
          <p:nvSpPr>
            <p:cNvPr id="23736" name="WordArt 100"/>
            <p:cNvSpPr>
              <a:spLocks noChangeArrowheads="1" noChangeShapeType="1" noTextEdit="1"/>
            </p:cNvSpPr>
            <p:nvPr/>
          </p:nvSpPr>
          <p:spPr bwMode="auto">
            <a:xfrm>
              <a:off x="2022" y="3501"/>
              <a:ext cx="323"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CC9900"/>
                    </a:solidFill>
                    <a:round/>
                    <a:headEnd/>
                    <a:tailEnd/>
                  </a:ln>
                  <a:solidFill>
                    <a:srgbClr val="CC9900"/>
                  </a:solidFill>
                  <a:latin typeface="Times New Roman"/>
                  <a:cs typeface="Times New Roman"/>
                </a:rPr>
                <a:t>52 J</a:t>
              </a:r>
              <a:endParaRPr lang="zh-CN" altLang="en-US" sz="3600" kern="10">
                <a:ln w="9525">
                  <a:solidFill>
                    <a:srgbClr val="CC9900"/>
                  </a:solidFill>
                  <a:round/>
                  <a:headEnd/>
                  <a:tailEnd/>
                </a:ln>
                <a:solidFill>
                  <a:srgbClr val="CC9900"/>
                </a:solidFill>
                <a:latin typeface="Times New Roman"/>
                <a:cs typeface="Times New Roman"/>
              </a:endParaRPr>
            </a:p>
          </p:txBody>
        </p:sp>
      </p:grpSp>
      <p:grpSp>
        <p:nvGrpSpPr>
          <p:cNvPr id="24" name="Group 101"/>
          <p:cNvGrpSpPr>
            <a:grpSpLocks/>
          </p:cNvGrpSpPr>
          <p:nvPr/>
        </p:nvGrpSpPr>
        <p:grpSpPr bwMode="auto">
          <a:xfrm>
            <a:off x="758825" y="6062663"/>
            <a:ext cx="2794000" cy="323850"/>
            <a:chOff x="571" y="3843"/>
            <a:chExt cx="1760" cy="204"/>
          </a:xfrm>
        </p:grpSpPr>
        <p:sp>
          <p:nvSpPr>
            <p:cNvPr id="23715" name="WordArt 102"/>
            <p:cNvSpPr>
              <a:spLocks noChangeArrowheads="1" noChangeShapeType="1" noTextEdit="1"/>
            </p:cNvSpPr>
            <p:nvPr/>
          </p:nvSpPr>
          <p:spPr bwMode="auto">
            <a:xfrm>
              <a:off x="571" y="3843"/>
              <a:ext cx="189"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23717" name="WordArt 104"/>
            <p:cNvSpPr>
              <a:spLocks noChangeArrowheads="1" noChangeShapeType="1" noTextEdit="1"/>
            </p:cNvSpPr>
            <p:nvPr/>
          </p:nvSpPr>
          <p:spPr bwMode="auto">
            <a:xfrm>
              <a:off x="775" y="3950"/>
              <a:ext cx="181" cy="97"/>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rgbClr val="CC9900"/>
                    </a:solidFill>
                    <a:round/>
                    <a:headEnd/>
                    <a:tailEnd/>
                  </a:ln>
                  <a:solidFill>
                    <a:srgbClr val="CC9900"/>
                  </a:solidFill>
                  <a:latin typeface="Times New Roman"/>
                  <a:cs typeface="Times New Roman"/>
                </a:rPr>
                <a:t>ca</a:t>
              </a:r>
              <a:endParaRPr lang="zh-CN" altLang="en-US" sz="1200" i="1" kern="10" dirty="0">
                <a:ln w="9525">
                  <a:solidFill>
                    <a:srgbClr val="CC9900"/>
                  </a:solidFill>
                  <a:round/>
                  <a:headEnd/>
                  <a:tailEnd/>
                </a:ln>
                <a:solidFill>
                  <a:srgbClr val="CC9900"/>
                </a:solidFill>
                <a:latin typeface="Times New Roman"/>
                <a:cs typeface="Times New Roman"/>
              </a:endParaRPr>
            </a:p>
          </p:txBody>
        </p:sp>
        <p:grpSp>
          <p:nvGrpSpPr>
            <p:cNvPr id="23718" name="Group 105"/>
            <p:cNvGrpSpPr>
              <a:grpSpLocks/>
            </p:cNvGrpSpPr>
            <p:nvPr/>
          </p:nvGrpSpPr>
          <p:grpSpPr bwMode="auto">
            <a:xfrm>
              <a:off x="1042" y="3918"/>
              <a:ext cx="118" cy="52"/>
              <a:chOff x="1260" y="2371"/>
              <a:chExt cx="151" cy="53"/>
            </a:xfrm>
          </p:grpSpPr>
          <p:sp>
            <p:nvSpPr>
              <p:cNvPr id="23724" name="Line 10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25" name="Line 10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719" name="WordArt 108"/>
            <p:cNvSpPr>
              <a:spLocks noChangeArrowheads="1" noChangeShapeType="1" noTextEdit="1"/>
            </p:cNvSpPr>
            <p:nvPr/>
          </p:nvSpPr>
          <p:spPr bwMode="auto">
            <a:xfrm>
              <a:off x="1201" y="3867"/>
              <a:ext cx="120"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sp>
          <p:nvSpPr>
            <p:cNvPr id="23720" name="WordArt 109"/>
            <p:cNvSpPr>
              <a:spLocks noChangeArrowheads="1" noChangeShapeType="1" noTextEdit="1"/>
            </p:cNvSpPr>
            <p:nvPr/>
          </p:nvSpPr>
          <p:spPr bwMode="auto">
            <a:xfrm>
              <a:off x="1511" y="3878"/>
              <a:ext cx="203"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吸</a:t>
              </a:r>
            </a:p>
          </p:txBody>
        </p:sp>
        <p:sp>
          <p:nvSpPr>
            <p:cNvPr id="23721" name="WordArt 110"/>
            <p:cNvSpPr>
              <a:spLocks noChangeArrowheads="1" noChangeShapeType="1" noTextEdit="1"/>
            </p:cNvSpPr>
            <p:nvPr/>
          </p:nvSpPr>
          <p:spPr bwMode="auto">
            <a:xfrm>
              <a:off x="1764" y="3861"/>
              <a:ext cx="120"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sp>
          <p:nvSpPr>
            <p:cNvPr id="23722" name="WordArt 111"/>
            <p:cNvSpPr>
              <a:spLocks noChangeArrowheads="1" noChangeShapeType="1" noTextEdit="1"/>
            </p:cNvSpPr>
            <p:nvPr/>
          </p:nvSpPr>
          <p:spPr bwMode="auto">
            <a:xfrm>
              <a:off x="1965" y="3881"/>
              <a:ext cx="203"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放</a:t>
              </a:r>
            </a:p>
          </p:txBody>
        </p:sp>
        <p:sp>
          <p:nvSpPr>
            <p:cNvPr id="23723" name="WordArt 112"/>
            <p:cNvSpPr>
              <a:spLocks noChangeArrowheads="1" noChangeShapeType="1" noTextEdit="1"/>
            </p:cNvSpPr>
            <p:nvPr/>
          </p:nvSpPr>
          <p:spPr bwMode="auto">
            <a:xfrm>
              <a:off x="2211" y="3863"/>
              <a:ext cx="120"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grpSp>
      <p:sp>
        <p:nvSpPr>
          <p:cNvPr id="54385" name="Rectangle 113" descr="水滴"/>
          <p:cNvSpPr>
            <a:spLocks noChangeArrowheads="1"/>
          </p:cNvSpPr>
          <p:nvPr/>
        </p:nvSpPr>
        <p:spPr bwMode="auto">
          <a:xfrm>
            <a:off x="4164013" y="0"/>
            <a:ext cx="136525"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6" name="Group 114"/>
          <p:cNvGrpSpPr>
            <a:grpSpLocks/>
          </p:cNvGrpSpPr>
          <p:nvPr/>
        </p:nvGrpSpPr>
        <p:grpSpPr bwMode="auto">
          <a:xfrm>
            <a:off x="1258888" y="1727200"/>
            <a:ext cx="1785937" cy="1265238"/>
            <a:chOff x="793" y="1088"/>
            <a:chExt cx="1125" cy="797"/>
          </a:xfrm>
        </p:grpSpPr>
        <p:sp>
          <p:nvSpPr>
            <p:cNvPr id="23713" name="Line 115"/>
            <p:cNvSpPr>
              <a:spLocks noChangeShapeType="1"/>
            </p:cNvSpPr>
            <p:nvPr/>
          </p:nvSpPr>
          <p:spPr bwMode="auto">
            <a:xfrm flipH="1">
              <a:off x="1401" y="1456"/>
              <a:ext cx="117" cy="54"/>
            </a:xfrm>
            <a:prstGeom prst="line">
              <a:avLst/>
            </a:prstGeom>
            <a:noFill/>
            <a:ln w="38100">
              <a:solidFill>
                <a:srgbClr val="CC9900"/>
              </a:solidFill>
              <a:round/>
              <a:headEnd/>
              <a:tailEnd type="triangle" w="sm" len="lg"/>
            </a:ln>
          </p:spPr>
          <p:txBody>
            <a:bodyPr/>
            <a:lstStyle/>
            <a:p>
              <a:endParaRPr lang="zh-CN" altLang="en-US"/>
            </a:p>
          </p:txBody>
        </p:sp>
        <p:sp>
          <p:nvSpPr>
            <p:cNvPr id="23714" name="Freeform 116"/>
            <p:cNvSpPr>
              <a:spLocks/>
            </p:cNvSpPr>
            <p:nvPr/>
          </p:nvSpPr>
          <p:spPr bwMode="auto">
            <a:xfrm>
              <a:off x="793" y="1088"/>
              <a:ext cx="1125" cy="797"/>
            </a:xfrm>
            <a:custGeom>
              <a:avLst/>
              <a:gdLst>
                <a:gd name="T0" fmla="*/ 903 w 1167"/>
                <a:gd name="T1" fmla="*/ 0 h 842"/>
                <a:gd name="T2" fmla="*/ 764 w 1167"/>
                <a:gd name="T3" fmla="*/ 167 h 842"/>
                <a:gd name="T4" fmla="*/ 577 w 1167"/>
                <a:gd name="T5" fmla="*/ 273 h 842"/>
                <a:gd name="T6" fmla="*/ 348 w 1167"/>
                <a:gd name="T7" fmla="*/ 347 h 842"/>
                <a:gd name="T8" fmla="*/ 177 w 1167"/>
                <a:gd name="T9" fmla="*/ 407 h 842"/>
                <a:gd name="T10" fmla="*/ 86 w 1167"/>
                <a:gd name="T11" fmla="*/ 473 h 842"/>
                <a:gd name="T12" fmla="*/ 0 w 1167"/>
                <a:gd name="T13" fmla="*/ 574 h 842"/>
                <a:gd name="T14" fmla="*/ 0 60000 65536"/>
                <a:gd name="T15" fmla="*/ 0 60000 65536"/>
                <a:gd name="T16" fmla="*/ 0 60000 65536"/>
                <a:gd name="T17" fmla="*/ 0 60000 65536"/>
                <a:gd name="T18" fmla="*/ 0 60000 65536"/>
                <a:gd name="T19" fmla="*/ 0 60000 65536"/>
                <a:gd name="T20" fmla="*/ 0 60000 65536"/>
                <a:gd name="T21" fmla="*/ 0 w 1167"/>
                <a:gd name="T22" fmla="*/ 0 h 842"/>
                <a:gd name="T23" fmla="*/ 1167 w 1167"/>
                <a:gd name="T24" fmla="*/ 842 h 8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7" h="842">
                  <a:moveTo>
                    <a:pt x="1167" y="0"/>
                  </a:moveTo>
                  <a:cubicBezTo>
                    <a:pt x="1113" y="89"/>
                    <a:pt x="1059" y="178"/>
                    <a:pt x="989" y="244"/>
                  </a:cubicBezTo>
                  <a:cubicBezTo>
                    <a:pt x="919" y="310"/>
                    <a:pt x="836" y="355"/>
                    <a:pt x="746" y="399"/>
                  </a:cubicBezTo>
                  <a:cubicBezTo>
                    <a:pt x="656" y="443"/>
                    <a:pt x="536" y="477"/>
                    <a:pt x="450" y="510"/>
                  </a:cubicBezTo>
                  <a:cubicBezTo>
                    <a:pt x="364" y="543"/>
                    <a:pt x="285" y="567"/>
                    <a:pt x="229" y="598"/>
                  </a:cubicBezTo>
                  <a:cubicBezTo>
                    <a:pt x="173" y="629"/>
                    <a:pt x="149" y="653"/>
                    <a:pt x="111" y="694"/>
                  </a:cubicBezTo>
                  <a:cubicBezTo>
                    <a:pt x="73" y="735"/>
                    <a:pt x="36" y="788"/>
                    <a:pt x="0" y="842"/>
                  </a:cubicBezTo>
                </a:path>
              </a:pathLst>
            </a:custGeom>
            <a:noFill/>
            <a:ln w="28575">
              <a:solidFill>
                <a:srgbClr val="CC9900"/>
              </a:solidFill>
              <a:round/>
              <a:headEnd/>
              <a:tailEnd/>
            </a:ln>
          </p:spPr>
          <p:txBody>
            <a:bodyPr/>
            <a:lstStyle/>
            <a:p>
              <a:endParaRPr lang="zh-CN" altLang="en-US"/>
            </a:p>
          </p:txBody>
        </p:sp>
      </p:grpSp>
      <p:grpSp>
        <p:nvGrpSpPr>
          <p:cNvPr id="27" name="Group 117"/>
          <p:cNvGrpSpPr>
            <a:grpSpLocks/>
          </p:cNvGrpSpPr>
          <p:nvPr/>
        </p:nvGrpSpPr>
        <p:grpSpPr bwMode="auto">
          <a:xfrm>
            <a:off x="4564063" y="4495800"/>
            <a:ext cx="4224337" cy="1852613"/>
            <a:chOff x="2875" y="2832"/>
            <a:chExt cx="2661" cy="1167"/>
          </a:xfrm>
        </p:grpSpPr>
        <p:grpSp>
          <p:nvGrpSpPr>
            <p:cNvPr id="23657" name="Group 118"/>
            <p:cNvGrpSpPr>
              <a:grpSpLocks/>
            </p:cNvGrpSpPr>
            <p:nvPr/>
          </p:nvGrpSpPr>
          <p:grpSpPr bwMode="auto">
            <a:xfrm>
              <a:off x="2875" y="2848"/>
              <a:ext cx="264" cy="145"/>
              <a:chOff x="301" y="3056"/>
              <a:chExt cx="264" cy="145"/>
            </a:xfrm>
          </p:grpSpPr>
          <p:sp>
            <p:nvSpPr>
              <p:cNvPr id="23710" name="WordArt 119"/>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23711" name="WordArt 120"/>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712" name="WordArt 121"/>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23658" name="Group 122"/>
            <p:cNvGrpSpPr>
              <a:grpSpLocks/>
            </p:cNvGrpSpPr>
            <p:nvPr/>
          </p:nvGrpSpPr>
          <p:grpSpPr bwMode="auto">
            <a:xfrm>
              <a:off x="3287" y="2832"/>
              <a:ext cx="2249" cy="217"/>
              <a:chOff x="3270" y="2644"/>
              <a:chExt cx="2249" cy="217"/>
            </a:xfrm>
          </p:grpSpPr>
          <p:grpSp>
            <p:nvGrpSpPr>
              <p:cNvPr id="23691" name="Group 123"/>
              <p:cNvGrpSpPr>
                <a:grpSpLocks/>
              </p:cNvGrpSpPr>
              <p:nvPr/>
            </p:nvGrpSpPr>
            <p:grpSpPr bwMode="auto">
              <a:xfrm>
                <a:off x="4187" y="2648"/>
                <a:ext cx="467" cy="213"/>
                <a:chOff x="3632" y="1601"/>
                <a:chExt cx="467" cy="213"/>
              </a:xfrm>
            </p:grpSpPr>
            <p:sp>
              <p:nvSpPr>
                <p:cNvPr id="23706" name="WordArt 124"/>
                <p:cNvSpPr>
                  <a:spLocks noChangeArrowheads="1" noChangeShapeType="1" noTextEdit="1"/>
                </p:cNvSpPr>
                <p:nvPr/>
              </p:nvSpPr>
              <p:spPr bwMode="auto">
                <a:xfrm>
                  <a:off x="3777" y="1601"/>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E</a:t>
                  </a:r>
                  <a:endParaRPr lang="zh-CN" altLang="en-US" sz="1200" i="1" kern="10">
                    <a:ln w="9525">
                      <a:solidFill>
                        <a:schemeClr val="tx1"/>
                      </a:solidFill>
                      <a:round/>
                      <a:headEnd/>
                      <a:tailEnd/>
                    </a:ln>
                    <a:latin typeface="Times New Roman"/>
                    <a:cs typeface="Times New Roman"/>
                  </a:endParaRPr>
                </a:p>
              </p:txBody>
            </p:sp>
            <p:sp>
              <p:nvSpPr>
                <p:cNvPr id="23708" name="WordArt 126"/>
                <p:cNvSpPr>
                  <a:spLocks noChangeArrowheads="1" noChangeShapeType="1" noTextEdit="1"/>
                </p:cNvSpPr>
                <p:nvPr/>
              </p:nvSpPr>
              <p:spPr bwMode="auto">
                <a:xfrm>
                  <a:off x="3922" y="1708"/>
                  <a:ext cx="177" cy="106"/>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chemeClr val="tx1"/>
                        </a:solidFill>
                        <a:round/>
                        <a:headEnd/>
                        <a:tailEnd/>
                      </a:ln>
                      <a:latin typeface="Times New Roman"/>
                      <a:cs typeface="Times New Roman"/>
                    </a:rPr>
                    <a:t>ac</a:t>
                  </a:r>
                  <a:endParaRPr lang="zh-CN" altLang="en-US" sz="1200" i="1" kern="10" dirty="0">
                    <a:ln w="9525">
                      <a:solidFill>
                        <a:schemeClr val="tx1"/>
                      </a:solidFill>
                      <a:round/>
                      <a:headEnd/>
                      <a:tailEnd/>
                    </a:ln>
                    <a:latin typeface="Times New Roman"/>
                    <a:cs typeface="Times New Roman"/>
                  </a:endParaRPr>
                </a:p>
              </p:txBody>
            </p:sp>
            <p:sp>
              <p:nvSpPr>
                <p:cNvPr id="23709" name="WordArt 127"/>
                <p:cNvSpPr>
                  <a:spLocks noChangeArrowheads="1" noChangeShapeType="1" noTextEdit="1"/>
                </p:cNvSpPr>
                <p:nvPr/>
              </p:nvSpPr>
              <p:spPr bwMode="auto">
                <a:xfrm>
                  <a:off x="3632" y="1613"/>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grpSp>
          <p:grpSp>
            <p:nvGrpSpPr>
              <p:cNvPr id="23692" name="Group 128"/>
              <p:cNvGrpSpPr>
                <a:grpSpLocks/>
              </p:cNvGrpSpPr>
              <p:nvPr/>
            </p:nvGrpSpPr>
            <p:grpSpPr bwMode="auto">
              <a:xfrm>
                <a:off x="3270" y="2644"/>
                <a:ext cx="501" cy="217"/>
                <a:chOff x="3247" y="2122"/>
                <a:chExt cx="501" cy="217"/>
              </a:xfrm>
            </p:grpSpPr>
            <p:sp>
              <p:nvSpPr>
                <p:cNvPr id="23702" name="WordArt 129"/>
                <p:cNvSpPr>
                  <a:spLocks noChangeArrowheads="1" noChangeShapeType="1" noTextEdit="1"/>
                </p:cNvSpPr>
                <p:nvPr/>
              </p:nvSpPr>
              <p:spPr bwMode="auto">
                <a:xfrm>
                  <a:off x="3392" y="2122"/>
                  <a:ext cx="153" cy="162"/>
                </a:xfrm>
                <a:prstGeom prst="rect">
                  <a:avLst/>
                </a:prstGeom>
              </p:spPr>
              <p:txBody>
                <a:bodyPr wrap="none" fromWordArt="1">
                  <a:prstTxWarp prst="textPlain">
                    <a:avLst>
                      <a:gd name="adj" fmla="val 50000"/>
                    </a:avLst>
                  </a:prstTxWarp>
                </a:bodyPr>
                <a:lstStyle/>
                <a:p>
                  <a:pPr algn="ctr"/>
                  <a:r>
                    <a:rPr lang="en-US" altLang="zh-CN" sz="1200" i="1" kern="10" dirty="0">
                      <a:ln w="9525">
                        <a:solidFill>
                          <a:schemeClr val="tx1"/>
                        </a:solidFill>
                        <a:round/>
                        <a:headEnd/>
                        <a:tailEnd/>
                      </a:ln>
                      <a:latin typeface="Times New Roman"/>
                      <a:cs typeface="Times New Roman"/>
                    </a:rPr>
                    <a:t>E</a:t>
                  </a:r>
                  <a:endParaRPr lang="zh-CN" altLang="en-US" sz="1200" i="1" kern="10" dirty="0">
                    <a:ln w="9525">
                      <a:solidFill>
                        <a:schemeClr val="tx1"/>
                      </a:solidFill>
                      <a:round/>
                      <a:headEnd/>
                      <a:tailEnd/>
                    </a:ln>
                    <a:latin typeface="Times New Roman"/>
                    <a:cs typeface="Times New Roman"/>
                  </a:endParaRPr>
                </a:p>
              </p:txBody>
            </p:sp>
            <p:sp>
              <p:nvSpPr>
                <p:cNvPr id="23704" name="WordArt 131"/>
                <p:cNvSpPr>
                  <a:spLocks noChangeArrowheads="1" noChangeShapeType="1" noTextEdit="1"/>
                </p:cNvSpPr>
                <p:nvPr/>
              </p:nvSpPr>
              <p:spPr bwMode="auto">
                <a:xfrm>
                  <a:off x="3585" y="2214"/>
                  <a:ext cx="163" cy="125"/>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chemeClr val="tx1"/>
                        </a:solidFill>
                        <a:round/>
                        <a:headEnd/>
                        <a:tailEnd/>
                      </a:ln>
                      <a:latin typeface="Times New Roman"/>
                      <a:cs typeface="Times New Roman"/>
                    </a:rPr>
                    <a:t>ca</a:t>
                  </a:r>
                  <a:endParaRPr lang="zh-CN" altLang="en-US" sz="1200" i="1" kern="10" dirty="0">
                    <a:ln w="9525">
                      <a:solidFill>
                        <a:schemeClr val="tx1"/>
                      </a:solidFill>
                      <a:round/>
                      <a:headEnd/>
                      <a:tailEnd/>
                    </a:ln>
                    <a:latin typeface="Times New Roman"/>
                    <a:cs typeface="Times New Roman"/>
                  </a:endParaRPr>
                </a:p>
              </p:txBody>
            </p:sp>
            <p:sp>
              <p:nvSpPr>
                <p:cNvPr id="23705" name="WordArt 132"/>
                <p:cNvSpPr>
                  <a:spLocks noChangeArrowheads="1" noChangeShapeType="1" noTextEdit="1"/>
                </p:cNvSpPr>
                <p:nvPr/>
              </p:nvSpPr>
              <p:spPr bwMode="auto">
                <a:xfrm>
                  <a:off x="3247" y="2134"/>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grpSp>
          <p:grpSp>
            <p:nvGrpSpPr>
              <p:cNvPr id="23693" name="Group 133"/>
              <p:cNvGrpSpPr>
                <a:grpSpLocks/>
              </p:cNvGrpSpPr>
              <p:nvPr/>
            </p:nvGrpSpPr>
            <p:grpSpPr bwMode="auto">
              <a:xfrm>
                <a:off x="3861" y="2706"/>
                <a:ext cx="118" cy="52"/>
                <a:chOff x="1260" y="2371"/>
                <a:chExt cx="151" cy="53"/>
              </a:xfrm>
            </p:grpSpPr>
            <p:sp>
              <p:nvSpPr>
                <p:cNvPr id="23700" name="Line 13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01" name="Line 13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94" name="Line 136"/>
              <p:cNvSpPr>
                <a:spLocks noChangeShapeType="1"/>
              </p:cNvSpPr>
              <p:nvPr/>
            </p:nvSpPr>
            <p:spPr bwMode="auto">
              <a:xfrm>
                <a:off x="4021" y="2740"/>
                <a:ext cx="118" cy="0"/>
              </a:xfrm>
              <a:prstGeom prst="line">
                <a:avLst/>
              </a:prstGeom>
              <a:noFill/>
              <a:ln w="38100">
                <a:solidFill>
                  <a:schemeClr val="tx1"/>
                </a:solidFill>
                <a:round/>
                <a:headEnd/>
                <a:tailEnd/>
              </a:ln>
            </p:spPr>
            <p:txBody>
              <a:bodyPr/>
              <a:lstStyle/>
              <a:p>
                <a:endParaRPr lang="zh-CN" altLang="en-US"/>
              </a:p>
            </p:txBody>
          </p:sp>
          <p:grpSp>
            <p:nvGrpSpPr>
              <p:cNvPr id="23695" name="Group 137"/>
              <p:cNvGrpSpPr>
                <a:grpSpLocks/>
              </p:cNvGrpSpPr>
              <p:nvPr/>
            </p:nvGrpSpPr>
            <p:grpSpPr bwMode="auto">
              <a:xfrm>
                <a:off x="4712" y="2725"/>
                <a:ext cx="118" cy="52"/>
                <a:chOff x="1260" y="2371"/>
                <a:chExt cx="151" cy="53"/>
              </a:xfrm>
            </p:grpSpPr>
            <p:sp>
              <p:nvSpPr>
                <p:cNvPr id="23698" name="Line 13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99" name="Line 13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96" name="WordArt 140"/>
              <p:cNvSpPr>
                <a:spLocks noChangeArrowheads="1" noChangeShapeType="1" noTextEdit="1"/>
              </p:cNvSpPr>
              <p:nvPr/>
            </p:nvSpPr>
            <p:spPr bwMode="auto">
              <a:xfrm>
                <a:off x="5063" y="2670"/>
                <a:ext cx="456" cy="1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120 J</a:t>
                </a:r>
                <a:endParaRPr lang="zh-CN" altLang="en-US" sz="3600" kern="10">
                  <a:ln w="9525">
                    <a:solidFill>
                      <a:schemeClr val="tx1"/>
                    </a:solidFill>
                    <a:round/>
                    <a:headEnd/>
                    <a:tailEnd/>
                  </a:ln>
                  <a:latin typeface="Times New Roman"/>
                  <a:cs typeface="Times New Roman"/>
                </a:endParaRPr>
              </a:p>
            </p:txBody>
          </p:sp>
          <p:sp>
            <p:nvSpPr>
              <p:cNvPr id="23697" name="Line 141"/>
              <p:cNvSpPr>
                <a:spLocks noChangeShapeType="1"/>
              </p:cNvSpPr>
              <p:nvPr/>
            </p:nvSpPr>
            <p:spPr bwMode="auto">
              <a:xfrm>
                <a:off x="4887" y="2742"/>
                <a:ext cx="118" cy="0"/>
              </a:xfrm>
              <a:prstGeom prst="line">
                <a:avLst/>
              </a:prstGeom>
              <a:noFill/>
              <a:ln w="38100">
                <a:solidFill>
                  <a:schemeClr val="tx1"/>
                </a:solidFill>
                <a:round/>
                <a:headEnd/>
                <a:tailEnd/>
              </a:ln>
            </p:spPr>
            <p:txBody>
              <a:bodyPr/>
              <a:lstStyle/>
              <a:p>
                <a:endParaRPr lang="zh-CN" altLang="en-US"/>
              </a:p>
            </p:txBody>
          </p:sp>
        </p:grpSp>
        <p:grpSp>
          <p:nvGrpSpPr>
            <p:cNvPr id="23659" name="Group 142"/>
            <p:cNvGrpSpPr>
              <a:grpSpLocks/>
            </p:cNvGrpSpPr>
            <p:nvPr/>
          </p:nvGrpSpPr>
          <p:grpSpPr bwMode="auto">
            <a:xfrm>
              <a:off x="3265" y="3142"/>
              <a:ext cx="1871" cy="231"/>
              <a:chOff x="3118" y="3196"/>
              <a:chExt cx="1871" cy="231"/>
            </a:xfrm>
          </p:grpSpPr>
          <p:sp>
            <p:nvSpPr>
              <p:cNvPr id="23675" name="WordArt 143"/>
              <p:cNvSpPr>
                <a:spLocks noChangeArrowheads="1" noChangeShapeType="1" noTextEdit="1"/>
              </p:cNvSpPr>
              <p:nvPr/>
            </p:nvSpPr>
            <p:spPr bwMode="auto">
              <a:xfrm>
                <a:off x="3118" y="3223"/>
                <a:ext cx="189"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23677" name="WordArt 145"/>
              <p:cNvSpPr>
                <a:spLocks noChangeArrowheads="1" noChangeShapeType="1" noTextEdit="1"/>
              </p:cNvSpPr>
              <p:nvPr/>
            </p:nvSpPr>
            <p:spPr bwMode="auto">
              <a:xfrm>
                <a:off x="3309" y="3316"/>
                <a:ext cx="194" cy="111"/>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rgbClr val="CC9900"/>
                      </a:solidFill>
                      <a:round/>
                      <a:headEnd/>
                      <a:tailEnd/>
                    </a:ln>
                    <a:solidFill>
                      <a:srgbClr val="CC9900"/>
                    </a:solidFill>
                    <a:latin typeface="Times New Roman"/>
                    <a:cs typeface="Times New Roman"/>
                  </a:rPr>
                  <a:t>ca</a:t>
                </a:r>
                <a:endParaRPr lang="zh-CN" altLang="en-US" sz="1200" i="1" kern="10" dirty="0">
                  <a:ln w="9525">
                    <a:solidFill>
                      <a:srgbClr val="CC9900"/>
                    </a:solidFill>
                    <a:round/>
                    <a:headEnd/>
                    <a:tailEnd/>
                  </a:ln>
                  <a:solidFill>
                    <a:srgbClr val="CC9900"/>
                  </a:solidFill>
                  <a:latin typeface="Times New Roman"/>
                  <a:cs typeface="Times New Roman"/>
                </a:endParaRPr>
              </a:p>
            </p:txBody>
          </p:sp>
          <p:grpSp>
            <p:nvGrpSpPr>
              <p:cNvPr id="23678" name="Group 146"/>
              <p:cNvGrpSpPr>
                <a:grpSpLocks/>
              </p:cNvGrpSpPr>
              <p:nvPr/>
            </p:nvGrpSpPr>
            <p:grpSpPr bwMode="auto">
              <a:xfrm>
                <a:off x="3589" y="3298"/>
                <a:ext cx="118" cy="52"/>
                <a:chOff x="1260" y="2371"/>
                <a:chExt cx="151" cy="53"/>
              </a:xfrm>
            </p:grpSpPr>
            <p:sp>
              <p:nvSpPr>
                <p:cNvPr id="23689" name="Line 14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90" name="Line 14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3679" name="Group 149"/>
              <p:cNvGrpSpPr>
                <a:grpSpLocks/>
              </p:cNvGrpSpPr>
              <p:nvPr/>
            </p:nvGrpSpPr>
            <p:grpSpPr bwMode="auto">
              <a:xfrm>
                <a:off x="3801" y="3223"/>
                <a:ext cx="510" cy="190"/>
                <a:chOff x="3247" y="2122"/>
                <a:chExt cx="510" cy="190"/>
              </a:xfrm>
            </p:grpSpPr>
            <p:sp>
              <p:nvSpPr>
                <p:cNvPr id="23685" name="WordArt 150"/>
                <p:cNvSpPr>
                  <a:spLocks noChangeArrowheads="1" noChangeShapeType="1" noTextEdit="1"/>
                </p:cNvSpPr>
                <p:nvPr/>
              </p:nvSpPr>
              <p:spPr bwMode="auto">
                <a:xfrm>
                  <a:off x="3392" y="2122"/>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E</a:t>
                  </a:r>
                  <a:endParaRPr lang="zh-CN" altLang="en-US" sz="1200" i="1" kern="10">
                    <a:ln w="9525">
                      <a:solidFill>
                        <a:schemeClr val="tx1"/>
                      </a:solidFill>
                      <a:round/>
                      <a:headEnd/>
                      <a:tailEnd/>
                    </a:ln>
                    <a:latin typeface="Times New Roman"/>
                    <a:cs typeface="Times New Roman"/>
                  </a:endParaRPr>
                </a:p>
              </p:txBody>
            </p:sp>
            <p:sp>
              <p:nvSpPr>
                <p:cNvPr id="23687" name="WordArt 152"/>
                <p:cNvSpPr>
                  <a:spLocks noChangeArrowheads="1" noChangeShapeType="1" noTextEdit="1"/>
                </p:cNvSpPr>
                <p:nvPr/>
              </p:nvSpPr>
              <p:spPr bwMode="auto">
                <a:xfrm>
                  <a:off x="3588" y="2202"/>
                  <a:ext cx="169" cy="110"/>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chemeClr val="tx1"/>
                        </a:solidFill>
                        <a:round/>
                        <a:headEnd/>
                        <a:tailEnd/>
                      </a:ln>
                      <a:latin typeface="Times New Roman"/>
                      <a:cs typeface="Times New Roman"/>
                    </a:rPr>
                    <a:t>ca</a:t>
                  </a:r>
                  <a:endParaRPr lang="zh-CN" altLang="en-US" sz="1200" i="1" kern="10" dirty="0">
                    <a:ln w="9525">
                      <a:solidFill>
                        <a:schemeClr val="tx1"/>
                      </a:solidFill>
                      <a:round/>
                      <a:headEnd/>
                      <a:tailEnd/>
                    </a:ln>
                    <a:latin typeface="Times New Roman"/>
                    <a:cs typeface="Times New Roman"/>
                  </a:endParaRPr>
                </a:p>
              </p:txBody>
            </p:sp>
            <p:sp>
              <p:nvSpPr>
                <p:cNvPr id="23688" name="WordArt 153"/>
                <p:cNvSpPr>
                  <a:spLocks noChangeArrowheads="1" noChangeShapeType="1" noTextEdit="1"/>
                </p:cNvSpPr>
                <p:nvPr/>
              </p:nvSpPr>
              <p:spPr bwMode="auto">
                <a:xfrm>
                  <a:off x="3247" y="2134"/>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grpSp>
          <p:sp>
            <p:nvSpPr>
              <p:cNvPr id="23680" name="WordArt 154"/>
              <p:cNvSpPr>
                <a:spLocks noChangeArrowheads="1" noChangeShapeType="1" noTextEdit="1"/>
              </p:cNvSpPr>
              <p:nvPr/>
            </p:nvSpPr>
            <p:spPr bwMode="auto">
              <a:xfrm>
                <a:off x="4382" y="3241"/>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3681" name="Group 155"/>
              <p:cNvGrpSpPr>
                <a:grpSpLocks/>
              </p:cNvGrpSpPr>
              <p:nvPr/>
            </p:nvGrpSpPr>
            <p:grpSpPr bwMode="auto">
              <a:xfrm>
                <a:off x="4551" y="3196"/>
                <a:ext cx="438" cy="198"/>
                <a:chOff x="3703" y="3523"/>
                <a:chExt cx="453" cy="221"/>
              </a:xfrm>
            </p:grpSpPr>
            <p:sp>
              <p:nvSpPr>
                <p:cNvPr id="23682" name="WordArt 156"/>
                <p:cNvSpPr>
                  <a:spLocks noChangeArrowheads="1" noChangeShapeType="1" noTextEdit="1"/>
                </p:cNvSpPr>
                <p:nvPr/>
              </p:nvSpPr>
              <p:spPr bwMode="auto">
                <a:xfrm>
                  <a:off x="3703" y="3523"/>
                  <a:ext cx="246" cy="204"/>
                </a:xfrm>
                <a:prstGeom prst="rect">
                  <a:avLst/>
                </a:prstGeom>
              </p:spPr>
              <p:txBody>
                <a:bodyPr wrap="none" fromWordArt="1">
                  <a:prstTxWarp prst="textPlain">
                    <a:avLst>
                      <a:gd name="adj" fmla="val 59333"/>
                    </a:avLst>
                  </a:prstTxWarp>
                </a:bodyPr>
                <a:lstStyle/>
                <a:p>
                  <a:pPr algn="ctr"/>
                  <a:r>
                    <a:rPr lang="en-US" altLang="zh-CN" sz="1200" i="1" kern="10">
                      <a:ln w="9525">
                        <a:solidFill>
                          <a:srgbClr val="CC9900"/>
                        </a:solidFill>
                        <a:round/>
                        <a:headEnd/>
                        <a:tailEnd/>
                      </a:ln>
                      <a:solidFill>
                        <a:srgbClr val="CC9900"/>
                      </a:solidFill>
                      <a:latin typeface="Times New Roman"/>
                      <a:cs typeface="Times New Roman"/>
                    </a:rPr>
                    <a:t>A</a:t>
                  </a:r>
                  <a:endParaRPr lang="zh-CN" altLang="en-US" sz="1200" i="1" kern="10">
                    <a:ln w="9525">
                      <a:solidFill>
                        <a:srgbClr val="CC9900"/>
                      </a:solidFill>
                      <a:round/>
                      <a:headEnd/>
                      <a:tailEnd/>
                    </a:ln>
                    <a:solidFill>
                      <a:srgbClr val="CC9900"/>
                    </a:solidFill>
                    <a:latin typeface="Times New Roman"/>
                    <a:cs typeface="Times New Roman"/>
                  </a:endParaRPr>
                </a:p>
              </p:txBody>
            </p:sp>
            <p:sp>
              <p:nvSpPr>
                <p:cNvPr id="23684" name="WordArt 158"/>
                <p:cNvSpPr>
                  <a:spLocks noChangeArrowheads="1" noChangeShapeType="1" noTextEdit="1"/>
                </p:cNvSpPr>
                <p:nvPr/>
              </p:nvSpPr>
              <p:spPr bwMode="auto">
                <a:xfrm>
                  <a:off x="3960" y="3601"/>
                  <a:ext cx="196" cy="143"/>
                </a:xfrm>
                <a:prstGeom prst="rect">
                  <a:avLst/>
                </a:prstGeom>
              </p:spPr>
              <p:txBody>
                <a:bodyPr wrap="none" fromWordArt="1">
                  <a:prstTxWarp prst="textPlain">
                    <a:avLst>
                      <a:gd name="adj" fmla="val 50000"/>
                    </a:avLst>
                  </a:prstTxWarp>
                </a:bodyPr>
                <a:lstStyle/>
                <a:p>
                  <a:pPr algn="ctr"/>
                  <a:r>
                    <a:rPr lang="en-US" altLang="zh-CN" sz="1200" i="1" kern="10" dirty="0" smtClean="0">
                      <a:ln w="9525">
                        <a:solidFill>
                          <a:srgbClr val="CC9900"/>
                        </a:solidFill>
                        <a:round/>
                        <a:headEnd/>
                        <a:tailEnd/>
                      </a:ln>
                      <a:solidFill>
                        <a:srgbClr val="CC9900"/>
                      </a:solidFill>
                      <a:latin typeface="Times New Roman"/>
                      <a:cs typeface="Times New Roman"/>
                    </a:rPr>
                    <a:t>ca</a:t>
                  </a:r>
                  <a:endParaRPr lang="zh-CN" altLang="en-US" sz="1200" i="1" kern="10" dirty="0">
                    <a:ln w="9525">
                      <a:solidFill>
                        <a:srgbClr val="CC9900"/>
                      </a:solidFill>
                      <a:round/>
                      <a:headEnd/>
                      <a:tailEnd/>
                    </a:ln>
                    <a:solidFill>
                      <a:srgbClr val="CC9900"/>
                    </a:solidFill>
                    <a:latin typeface="Times New Roman"/>
                    <a:cs typeface="Times New Roman"/>
                  </a:endParaRPr>
                </a:p>
              </p:txBody>
            </p:sp>
          </p:grpSp>
        </p:grpSp>
        <p:grpSp>
          <p:nvGrpSpPr>
            <p:cNvPr id="23660" name="Group 159"/>
            <p:cNvGrpSpPr>
              <a:grpSpLocks/>
            </p:cNvGrpSpPr>
            <p:nvPr/>
          </p:nvGrpSpPr>
          <p:grpSpPr bwMode="auto">
            <a:xfrm>
              <a:off x="3474" y="3529"/>
              <a:ext cx="1191" cy="160"/>
              <a:chOff x="3389" y="3568"/>
              <a:chExt cx="1191" cy="160"/>
            </a:xfrm>
          </p:grpSpPr>
          <p:sp>
            <p:nvSpPr>
              <p:cNvPr id="23668" name="WordArt 160"/>
              <p:cNvSpPr>
                <a:spLocks noChangeArrowheads="1" noChangeShapeType="1" noTextEdit="1"/>
              </p:cNvSpPr>
              <p:nvPr/>
            </p:nvSpPr>
            <p:spPr bwMode="auto">
              <a:xfrm>
                <a:off x="4366" y="3568"/>
                <a:ext cx="214" cy="160"/>
              </a:xfrm>
              <a:prstGeom prst="rect">
                <a:avLst/>
              </a:prstGeom>
            </p:spPr>
            <p:txBody>
              <a:bodyPr wrap="none" fromWordArt="1">
                <a:prstTxWarp prst="textPlain">
                  <a:avLst>
                    <a:gd name="adj" fmla="val 50000"/>
                  </a:avLst>
                </a:prstTxWarp>
              </a:bodyPr>
              <a:lstStyle/>
              <a:p>
                <a:pPr algn="ctr"/>
                <a:r>
                  <a:rPr lang="en-US" altLang="zh-CN" sz="3600" kern="10" dirty="0">
                    <a:ln w="9525">
                      <a:solidFill>
                        <a:srgbClr val="CC9900"/>
                      </a:solidFill>
                      <a:round/>
                      <a:headEnd/>
                      <a:tailEnd/>
                    </a:ln>
                    <a:solidFill>
                      <a:srgbClr val="CC9900"/>
                    </a:solidFill>
                    <a:latin typeface="Times New Roman"/>
                    <a:cs typeface="Times New Roman"/>
                  </a:rPr>
                  <a:t>52</a:t>
                </a:r>
                <a:endParaRPr lang="zh-CN" altLang="en-US" sz="3600" kern="10" dirty="0">
                  <a:ln w="9525">
                    <a:solidFill>
                      <a:srgbClr val="CC9900"/>
                    </a:solidFill>
                    <a:round/>
                    <a:headEnd/>
                    <a:tailEnd/>
                  </a:ln>
                  <a:solidFill>
                    <a:srgbClr val="CC9900"/>
                  </a:solidFill>
                  <a:latin typeface="Times New Roman"/>
                  <a:cs typeface="Times New Roman"/>
                </a:endParaRPr>
              </a:p>
            </p:txBody>
          </p:sp>
          <p:grpSp>
            <p:nvGrpSpPr>
              <p:cNvPr id="23669" name="Group 161"/>
              <p:cNvGrpSpPr>
                <a:grpSpLocks/>
              </p:cNvGrpSpPr>
              <p:nvPr/>
            </p:nvGrpSpPr>
            <p:grpSpPr bwMode="auto">
              <a:xfrm>
                <a:off x="3389" y="3620"/>
                <a:ext cx="118" cy="52"/>
                <a:chOff x="1260" y="2371"/>
                <a:chExt cx="151" cy="53"/>
              </a:xfrm>
            </p:grpSpPr>
            <p:sp>
              <p:nvSpPr>
                <p:cNvPr id="23673" name="Line 16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74" name="Line 16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70" name="Line 164"/>
              <p:cNvSpPr>
                <a:spLocks noChangeShapeType="1"/>
              </p:cNvSpPr>
              <p:nvPr/>
            </p:nvSpPr>
            <p:spPr bwMode="auto">
              <a:xfrm>
                <a:off x="3620" y="3648"/>
                <a:ext cx="118" cy="0"/>
              </a:xfrm>
              <a:prstGeom prst="line">
                <a:avLst/>
              </a:prstGeom>
              <a:noFill/>
              <a:ln w="38100">
                <a:solidFill>
                  <a:schemeClr val="tx1"/>
                </a:solidFill>
                <a:round/>
                <a:headEnd/>
                <a:tailEnd/>
              </a:ln>
            </p:spPr>
            <p:txBody>
              <a:bodyPr/>
              <a:lstStyle/>
              <a:p>
                <a:endParaRPr lang="zh-CN" altLang="en-US"/>
              </a:p>
            </p:txBody>
          </p:sp>
          <p:sp>
            <p:nvSpPr>
              <p:cNvPr id="23671" name="WordArt 165"/>
              <p:cNvSpPr>
                <a:spLocks noChangeArrowheads="1" noChangeShapeType="1" noTextEdit="1"/>
              </p:cNvSpPr>
              <p:nvPr/>
            </p:nvSpPr>
            <p:spPr bwMode="auto">
              <a:xfrm>
                <a:off x="3827" y="3577"/>
                <a:ext cx="293"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120</a:t>
                </a:r>
                <a:endParaRPr lang="zh-CN" altLang="en-US" sz="3600" kern="10">
                  <a:ln w="9525">
                    <a:solidFill>
                      <a:schemeClr val="tx1"/>
                    </a:solidFill>
                    <a:round/>
                    <a:headEnd/>
                    <a:tailEnd/>
                  </a:ln>
                  <a:latin typeface="Times New Roman"/>
                  <a:cs typeface="Times New Roman"/>
                </a:endParaRPr>
              </a:p>
            </p:txBody>
          </p:sp>
          <p:sp>
            <p:nvSpPr>
              <p:cNvPr id="23672" name="Line 166"/>
              <p:cNvSpPr>
                <a:spLocks noChangeShapeType="1"/>
              </p:cNvSpPr>
              <p:nvPr/>
            </p:nvSpPr>
            <p:spPr bwMode="auto">
              <a:xfrm>
                <a:off x="4190" y="3635"/>
                <a:ext cx="118" cy="0"/>
              </a:xfrm>
              <a:prstGeom prst="line">
                <a:avLst/>
              </a:prstGeom>
              <a:noFill/>
              <a:ln w="38100">
                <a:solidFill>
                  <a:schemeClr val="tx1"/>
                </a:solidFill>
                <a:round/>
                <a:headEnd/>
                <a:tailEnd/>
              </a:ln>
            </p:spPr>
            <p:txBody>
              <a:bodyPr/>
              <a:lstStyle/>
              <a:p>
                <a:endParaRPr lang="zh-CN" altLang="en-US"/>
              </a:p>
            </p:txBody>
          </p:sp>
        </p:grpSp>
        <p:grpSp>
          <p:nvGrpSpPr>
            <p:cNvPr id="23661" name="Group 167"/>
            <p:cNvGrpSpPr>
              <a:grpSpLocks/>
            </p:cNvGrpSpPr>
            <p:nvPr/>
          </p:nvGrpSpPr>
          <p:grpSpPr bwMode="auto">
            <a:xfrm>
              <a:off x="3476" y="3845"/>
              <a:ext cx="1628" cy="154"/>
              <a:chOff x="3398" y="3884"/>
              <a:chExt cx="1628" cy="154"/>
            </a:xfrm>
          </p:grpSpPr>
          <p:grpSp>
            <p:nvGrpSpPr>
              <p:cNvPr id="23662" name="Group 168"/>
              <p:cNvGrpSpPr>
                <a:grpSpLocks/>
              </p:cNvGrpSpPr>
              <p:nvPr/>
            </p:nvGrpSpPr>
            <p:grpSpPr bwMode="auto">
              <a:xfrm>
                <a:off x="3398" y="3950"/>
                <a:ext cx="118" cy="52"/>
                <a:chOff x="1260" y="2371"/>
                <a:chExt cx="151" cy="53"/>
              </a:xfrm>
            </p:grpSpPr>
            <p:sp>
              <p:nvSpPr>
                <p:cNvPr id="23666" name="Line 16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67" name="Line 17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63" name="Line 171"/>
              <p:cNvSpPr>
                <a:spLocks noChangeShapeType="1"/>
              </p:cNvSpPr>
              <p:nvPr/>
            </p:nvSpPr>
            <p:spPr bwMode="auto">
              <a:xfrm>
                <a:off x="3613" y="3977"/>
                <a:ext cx="118" cy="0"/>
              </a:xfrm>
              <a:prstGeom prst="line">
                <a:avLst/>
              </a:prstGeom>
              <a:noFill/>
              <a:ln w="38100">
                <a:solidFill>
                  <a:schemeClr val="tx1"/>
                </a:solidFill>
                <a:round/>
                <a:headEnd/>
                <a:tailEnd/>
              </a:ln>
            </p:spPr>
            <p:txBody>
              <a:bodyPr/>
              <a:lstStyle/>
              <a:p>
                <a:endParaRPr lang="zh-CN" altLang="en-US"/>
              </a:p>
            </p:txBody>
          </p:sp>
          <p:sp>
            <p:nvSpPr>
              <p:cNvPr id="23664" name="WordArt 172"/>
              <p:cNvSpPr>
                <a:spLocks noChangeArrowheads="1" noChangeShapeType="1" noTextEdit="1"/>
              </p:cNvSpPr>
              <p:nvPr/>
            </p:nvSpPr>
            <p:spPr bwMode="auto">
              <a:xfrm>
                <a:off x="3809" y="3900"/>
                <a:ext cx="456" cy="1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172 J</a:t>
                </a:r>
                <a:endParaRPr lang="zh-CN" altLang="en-US" sz="3600" kern="10">
                  <a:ln w="9525">
                    <a:solidFill>
                      <a:schemeClr val="tx1"/>
                    </a:solidFill>
                    <a:round/>
                    <a:headEnd/>
                    <a:tailEnd/>
                  </a:ln>
                  <a:latin typeface="Times New Roman"/>
                  <a:cs typeface="Times New Roman"/>
                </a:endParaRPr>
              </a:p>
            </p:txBody>
          </p:sp>
          <p:sp>
            <p:nvSpPr>
              <p:cNvPr id="23665" name="WordArt 173"/>
              <p:cNvSpPr>
                <a:spLocks noChangeArrowheads="1" noChangeShapeType="1" noTextEdit="1"/>
              </p:cNvSpPr>
              <p:nvPr/>
            </p:nvSpPr>
            <p:spPr bwMode="auto">
              <a:xfrm>
                <a:off x="4575" y="3884"/>
                <a:ext cx="451" cy="143"/>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latin typeface="宋体"/>
                    <a:ea typeface="宋体"/>
                  </a:rPr>
                  <a:t>放热</a:t>
                </a:r>
              </a:p>
            </p:txBody>
          </p:sp>
        </p:grpSp>
      </p:grpSp>
      <p:grpSp>
        <p:nvGrpSpPr>
          <p:cNvPr id="22541" name="Group 174"/>
          <p:cNvGrpSpPr>
            <a:grpSpLocks/>
          </p:cNvGrpSpPr>
          <p:nvPr/>
        </p:nvGrpSpPr>
        <p:grpSpPr bwMode="auto">
          <a:xfrm>
            <a:off x="4289425" y="2762250"/>
            <a:ext cx="4854575" cy="1406525"/>
            <a:chOff x="2702" y="1740"/>
            <a:chExt cx="3058" cy="886"/>
          </a:xfrm>
        </p:grpSpPr>
        <p:grpSp>
          <p:nvGrpSpPr>
            <p:cNvPr id="23621" name="Group 175"/>
            <p:cNvGrpSpPr>
              <a:grpSpLocks/>
            </p:cNvGrpSpPr>
            <p:nvPr/>
          </p:nvGrpSpPr>
          <p:grpSpPr bwMode="auto">
            <a:xfrm>
              <a:off x="2879" y="1792"/>
              <a:ext cx="264" cy="145"/>
              <a:chOff x="293" y="2568"/>
              <a:chExt cx="264" cy="145"/>
            </a:xfrm>
          </p:grpSpPr>
          <p:sp>
            <p:nvSpPr>
              <p:cNvPr id="23654" name="WordArt 176"/>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23655" name="WordArt 177"/>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656" name="WordArt 178"/>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23622" name="Group 179"/>
            <p:cNvGrpSpPr>
              <a:grpSpLocks/>
            </p:cNvGrpSpPr>
            <p:nvPr/>
          </p:nvGrpSpPr>
          <p:grpSpPr bwMode="auto">
            <a:xfrm>
              <a:off x="3326" y="1740"/>
              <a:ext cx="1995" cy="552"/>
              <a:chOff x="3132" y="1670"/>
              <a:chExt cx="1995" cy="552"/>
            </a:xfrm>
          </p:grpSpPr>
          <p:grpSp>
            <p:nvGrpSpPr>
              <p:cNvPr id="23624" name="Group 180"/>
              <p:cNvGrpSpPr>
                <a:grpSpLocks/>
              </p:cNvGrpSpPr>
              <p:nvPr/>
            </p:nvGrpSpPr>
            <p:grpSpPr bwMode="auto">
              <a:xfrm>
                <a:off x="3132" y="1670"/>
                <a:ext cx="1995" cy="254"/>
                <a:chOff x="3326" y="1553"/>
                <a:chExt cx="1995" cy="254"/>
              </a:xfrm>
            </p:grpSpPr>
            <p:sp>
              <p:nvSpPr>
                <p:cNvPr id="23635" name="WordArt 181"/>
                <p:cNvSpPr>
                  <a:spLocks noChangeArrowheads="1" noChangeShapeType="1" noTextEdit="1"/>
                </p:cNvSpPr>
                <p:nvPr/>
              </p:nvSpPr>
              <p:spPr bwMode="auto">
                <a:xfrm>
                  <a:off x="3326" y="1553"/>
                  <a:ext cx="246" cy="204"/>
                </a:xfrm>
                <a:prstGeom prst="rect">
                  <a:avLst/>
                </a:prstGeom>
              </p:spPr>
              <p:txBody>
                <a:bodyPr wrap="none" fromWordArt="1">
                  <a:prstTxWarp prst="textPlain">
                    <a:avLst>
                      <a:gd name="adj" fmla="val 59333"/>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23636" name="Group 182"/>
                <p:cNvGrpSpPr>
                  <a:grpSpLocks/>
                </p:cNvGrpSpPr>
                <p:nvPr/>
              </p:nvGrpSpPr>
              <p:grpSpPr bwMode="auto">
                <a:xfrm>
                  <a:off x="3611" y="1679"/>
                  <a:ext cx="282" cy="101"/>
                  <a:chOff x="873" y="3186"/>
                  <a:chExt cx="378" cy="129"/>
                </a:xfrm>
              </p:grpSpPr>
              <p:sp>
                <p:nvSpPr>
                  <p:cNvPr id="23651" name="WordArt 183"/>
                  <p:cNvSpPr>
                    <a:spLocks noChangeArrowheads="1" noChangeShapeType="1" noTextEdit="1"/>
                  </p:cNvSpPr>
                  <p:nvPr/>
                </p:nvSpPr>
                <p:spPr bwMode="auto">
                  <a:xfrm>
                    <a:off x="873" y="3206"/>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a</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652" name="WordArt 184"/>
                  <p:cNvSpPr>
                    <a:spLocks noChangeArrowheads="1" noChangeShapeType="1" noTextEdit="1"/>
                  </p:cNvSpPr>
                  <p:nvPr/>
                </p:nvSpPr>
                <p:spPr bwMode="auto">
                  <a:xfrm>
                    <a:off x="1171" y="31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c</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653" name="WordArt 185"/>
                  <p:cNvSpPr>
                    <a:spLocks noChangeArrowheads="1" noChangeShapeType="1" noTextEdit="1"/>
                  </p:cNvSpPr>
                  <p:nvPr/>
                </p:nvSpPr>
                <p:spPr bwMode="auto">
                  <a:xfrm>
                    <a:off x="1016" y="3186"/>
                    <a:ext cx="105" cy="129"/>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d</a:t>
                    </a:r>
                    <a:endParaRPr lang="zh-CN" altLang="en-US" sz="1200" i="1" kern="10">
                      <a:ln w="9525">
                        <a:solidFill>
                          <a:srgbClr val="3366FF"/>
                        </a:solidFill>
                        <a:round/>
                        <a:headEnd/>
                        <a:tailEnd/>
                      </a:ln>
                      <a:solidFill>
                        <a:srgbClr val="3366FF"/>
                      </a:solidFill>
                      <a:latin typeface="Times New Roman"/>
                      <a:cs typeface="Times New Roman"/>
                    </a:endParaRPr>
                  </a:p>
                </p:txBody>
              </p:sp>
            </p:grpSp>
            <p:grpSp>
              <p:nvGrpSpPr>
                <p:cNvPr id="23637" name="Group 186"/>
                <p:cNvGrpSpPr>
                  <a:grpSpLocks/>
                </p:cNvGrpSpPr>
                <p:nvPr/>
              </p:nvGrpSpPr>
              <p:grpSpPr bwMode="auto">
                <a:xfrm>
                  <a:off x="3985" y="1654"/>
                  <a:ext cx="118" cy="52"/>
                  <a:chOff x="1260" y="2371"/>
                  <a:chExt cx="151" cy="53"/>
                </a:xfrm>
              </p:grpSpPr>
              <p:sp>
                <p:nvSpPr>
                  <p:cNvPr id="23649" name="Line 18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50" name="Line 18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38" name="WordArt 189"/>
                <p:cNvSpPr>
                  <a:spLocks noChangeArrowheads="1" noChangeShapeType="1" noTextEdit="1"/>
                </p:cNvSpPr>
                <p:nvPr/>
              </p:nvSpPr>
              <p:spPr bwMode="auto">
                <a:xfrm>
                  <a:off x="4150" y="1593"/>
                  <a:ext cx="189" cy="189"/>
                </a:xfrm>
                <a:prstGeom prst="rect">
                  <a:avLst/>
                </a:prstGeom>
              </p:spPr>
              <p:txBody>
                <a:bodyPr wrap="none" fromWordArt="1">
                  <a:prstTxWarp prst="textPlain">
                    <a:avLst>
                      <a:gd name="adj" fmla="val 58866"/>
                    </a:avLst>
                  </a:prstTxWarp>
                </a:bodyPr>
                <a:lstStyle/>
                <a:p>
                  <a:pPr algn="ctr"/>
                  <a:r>
                    <a:rPr lang="en-US" altLang="zh-CN" sz="1200" i="1" kern="10">
                      <a:ln w="9525">
                        <a:solidFill>
                          <a:schemeClr val="accent2"/>
                        </a:solidFill>
                        <a:round/>
                        <a:headEnd/>
                        <a:tailEnd/>
                      </a:ln>
                      <a:solidFill>
                        <a:schemeClr val="accent2"/>
                      </a:solidFill>
                      <a:latin typeface="宋体"/>
                      <a:ea typeface="宋体"/>
                    </a:rPr>
                    <a:t>Q</a:t>
                  </a:r>
                  <a:endParaRPr lang="zh-CN" altLang="en-US" sz="1200" i="1" kern="10">
                    <a:ln w="9525">
                      <a:solidFill>
                        <a:schemeClr val="accent2"/>
                      </a:solidFill>
                      <a:round/>
                      <a:headEnd/>
                      <a:tailEnd/>
                    </a:ln>
                    <a:solidFill>
                      <a:schemeClr val="accent2"/>
                    </a:solidFill>
                    <a:latin typeface="宋体"/>
                    <a:ea typeface="宋体"/>
                  </a:endParaRPr>
                </a:p>
              </p:txBody>
            </p:sp>
            <p:grpSp>
              <p:nvGrpSpPr>
                <p:cNvPr id="23639" name="Group 190"/>
                <p:cNvGrpSpPr>
                  <a:grpSpLocks/>
                </p:cNvGrpSpPr>
                <p:nvPr/>
              </p:nvGrpSpPr>
              <p:grpSpPr bwMode="auto">
                <a:xfrm>
                  <a:off x="4353" y="1682"/>
                  <a:ext cx="282" cy="101"/>
                  <a:chOff x="873" y="3186"/>
                  <a:chExt cx="378" cy="129"/>
                </a:xfrm>
              </p:grpSpPr>
              <p:sp>
                <p:nvSpPr>
                  <p:cNvPr id="23646" name="WordArt 191"/>
                  <p:cNvSpPr>
                    <a:spLocks noChangeArrowheads="1" noChangeShapeType="1" noTextEdit="1"/>
                  </p:cNvSpPr>
                  <p:nvPr/>
                </p:nvSpPr>
                <p:spPr bwMode="auto">
                  <a:xfrm>
                    <a:off x="873" y="3206"/>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a</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647" name="WordArt 192"/>
                  <p:cNvSpPr>
                    <a:spLocks noChangeArrowheads="1" noChangeShapeType="1" noTextEdit="1"/>
                  </p:cNvSpPr>
                  <p:nvPr/>
                </p:nvSpPr>
                <p:spPr bwMode="auto">
                  <a:xfrm>
                    <a:off x="1171" y="31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c</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23648" name="WordArt 193"/>
                  <p:cNvSpPr>
                    <a:spLocks noChangeArrowheads="1" noChangeShapeType="1" noTextEdit="1"/>
                  </p:cNvSpPr>
                  <p:nvPr/>
                </p:nvSpPr>
                <p:spPr bwMode="auto">
                  <a:xfrm>
                    <a:off x="1016" y="3186"/>
                    <a:ext cx="105" cy="129"/>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d</a:t>
                    </a:r>
                    <a:endParaRPr lang="zh-CN" altLang="en-US" sz="1200" i="1" kern="10">
                      <a:ln w="9525">
                        <a:solidFill>
                          <a:srgbClr val="3366FF"/>
                        </a:solidFill>
                        <a:round/>
                        <a:headEnd/>
                        <a:tailEnd/>
                      </a:ln>
                      <a:solidFill>
                        <a:srgbClr val="3366FF"/>
                      </a:solidFill>
                      <a:latin typeface="Times New Roman"/>
                      <a:cs typeface="Times New Roman"/>
                    </a:endParaRPr>
                  </a:p>
                </p:txBody>
              </p:sp>
            </p:grpSp>
            <p:sp>
              <p:nvSpPr>
                <p:cNvPr id="23640" name="Line 194"/>
                <p:cNvSpPr>
                  <a:spLocks noChangeShapeType="1"/>
                </p:cNvSpPr>
                <p:nvPr/>
              </p:nvSpPr>
              <p:spPr bwMode="auto">
                <a:xfrm>
                  <a:off x="4698" y="1682"/>
                  <a:ext cx="118" cy="0"/>
                </a:xfrm>
                <a:prstGeom prst="line">
                  <a:avLst/>
                </a:prstGeom>
                <a:noFill/>
                <a:ln w="38100">
                  <a:solidFill>
                    <a:schemeClr val="tx1"/>
                  </a:solidFill>
                  <a:round/>
                  <a:headEnd/>
                  <a:tailEnd/>
                </a:ln>
              </p:spPr>
              <p:txBody>
                <a:bodyPr/>
                <a:lstStyle/>
                <a:p>
                  <a:endParaRPr lang="zh-CN" altLang="en-US"/>
                </a:p>
              </p:txBody>
            </p:sp>
            <p:grpSp>
              <p:nvGrpSpPr>
                <p:cNvPr id="23641" name="Group 195"/>
                <p:cNvGrpSpPr>
                  <a:grpSpLocks/>
                </p:cNvGrpSpPr>
                <p:nvPr/>
              </p:nvGrpSpPr>
              <p:grpSpPr bwMode="auto">
                <a:xfrm>
                  <a:off x="4862" y="1594"/>
                  <a:ext cx="459" cy="213"/>
                  <a:chOff x="3632" y="1601"/>
                  <a:chExt cx="459" cy="213"/>
                </a:xfrm>
              </p:grpSpPr>
              <p:sp>
                <p:nvSpPr>
                  <p:cNvPr id="23642" name="WordArt 196"/>
                  <p:cNvSpPr>
                    <a:spLocks noChangeArrowheads="1" noChangeShapeType="1" noTextEdit="1"/>
                  </p:cNvSpPr>
                  <p:nvPr/>
                </p:nvSpPr>
                <p:spPr bwMode="auto">
                  <a:xfrm>
                    <a:off x="3777" y="1601"/>
                    <a:ext cx="153" cy="16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E</a:t>
                    </a:r>
                    <a:endParaRPr lang="zh-CN" altLang="en-US" sz="1200" i="1" kern="10">
                      <a:ln w="9525">
                        <a:solidFill>
                          <a:schemeClr val="tx1"/>
                        </a:solidFill>
                        <a:round/>
                        <a:headEnd/>
                        <a:tailEnd/>
                      </a:ln>
                      <a:latin typeface="Times New Roman"/>
                      <a:cs typeface="Times New Roman"/>
                    </a:endParaRPr>
                  </a:p>
                </p:txBody>
              </p:sp>
              <p:sp>
                <p:nvSpPr>
                  <p:cNvPr id="23643" name="WordArt 197"/>
                  <p:cNvSpPr>
                    <a:spLocks noChangeArrowheads="1" noChangeShapeType="1" noTextEdit="1"/>
                  </p:cNvSpPr>
                  <p:nvPr/>
                </p:nvSpPr>
                <p:spPr bwMode="auto">
                  <a:xfrm>
                    <a:off x="4027" y="1718"/>
                    <a:ext cx="64" cy="9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sp>
                <p:nvSpPr>
                  <p:cNvPr id="23644" name="WordArt 198"/>
                  <p:cNvSpPr>
                    <a:spLocks noChangeArrowheads="1" noChangeShapeType="1" noTextEdit="1"/>
                  </p:cNvSpPr>
                  <p:nvPr/>
                </p:nvSpPr>
                <p:spPr bwMode="auto">
                  <a:xfrm>
                    <a:off x="3922" y="1725"/>
                    <a:ext cx="72" cy="89"/>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a</a:t>
                    </a:r>
                    <a:endParaRPr lang="zh-CN" altLang="en-US" sz="1200" i="1" kern="10">
                      <a:ln w="9525">
                        <a:solidFill>
                          <a:schemeClr val="tx1"/>
                        </a:solidFill>
                        <a:round/>
                        <a:headEnd/>
                        <a:tailEnd/>
                      </a:ln>
                      <a:latin typeface="Times New Roman"/>
                      <a:cs typeface="Times New Roman"/>
                    </a:endParaRPr>
                  </a:p>
                </p:txBody>
              </p:sp>
              <p:sp>
                <p:nvSpPr>
                  <p:cNvPr id="23645" name="WordArt 199"/>
                  <p:cNvSpPr>
                    <a:spLocks noChangeArrowheads="1" noChangeShapeType="1" noTextEdit="1"/>
                  </p:cNvSpPr>
                  <p:nvPr/>
                </p:nvSpPr>
                <p:spPr bwMode="auto">
                  <a:xfrm>
                    <a:off x="3632" y="1613"/>
                    <a:ext cx="117" cy="14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grpSp>
          </p:grpSp>
          <p:grpSp>
            <p:nvGrpSpPr>
              <p:cNvPr id="23625" name="Group 200"/>
              <p:cNvGrpSpPr>
                <a:grpSpLocks/>
              </p:cNvGrpSpPr>
              <p:nvPr/>
            </p:nvGrpSpPr>
            <p:grpSpPr bwMode="auto">
              <a:xfrm>
                <a:off x="3218" y="2139"/>
                <a:ext cx="118" cy="52"/>
                <a:chOff x="1260" y="2371"/>
                <a:chExt cx="151" cy="53"/>
              </a:xfrm>
            </p:grpSpPr>
            <p:sp>
              <p:nvSpPr>
                <p:cNvPr id="23633" name="Line 20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34" name="Line 20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26" name="WordArt 203"/>
              <p:cNvSpPr>
                <a:spLocks noChangeArrowheads="1" noChangeShapeType="1" noTextEdit="1"/>
              </p:cNvSpPr>
              <p:nvPr/>
            </p:nvSpPr>
            <p:spPr bwMode="auto">
              <a:xfrm>
                <a:off x="3416" y="2070"/>
                <a:ext cx="326"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3366FF"/>
                      </a:solidFill>
                      <a:round/>
                      <a:headEnd/>
                      <a:tailEnd/>
                    </a:ln>
                    <a:solidFill>
                      <a:srgbClr val="3366FF"/>
                    </a:solidFill>
                    <a:latin typeface="Times New Roman"/>
                    <a:cs typeface="Times New Roman"/>
                  </a:rPr>
                  <a:t>144</a:t>
                </a:r>
                <a:endParaRPr lang="zh-CN" altLang="en-US" sz="3600" kern="10">
                  <a:ln w="9525">
                    <a:solidFill>
                      <a:srgbClr val="3366FF"/>
                    </a:solidFill>
                    <a:round/>
                    <a:headEnd/>
                    <a:tailEnd/>
                  </a:ln>
                  <a:solidFill>
                    <a:srgbClr val="3366FF"/>
                  </a:solidFill>
                  <a:latin typeface="Times New Roman"/>
                  <a:cs typeface="Times New Roman"/>
                </a:endParaRPr>
              </a:p>
            </p:txBody>
          </p:sp>
          <p:sp>
            <p:nvSpPr>
              <p:cNvPr id="23627" name="Line 204"/>
              <p:cNvSpPr>
                <a:spLocks noChangeShapeType="1"/>
              </p:cNvSpPr>
              <p:nvPr/>
            </p:nvSpPr>
            <p:spPr bwMode="auto">
              <a:xfrm>
                <a:off x="3798" y="2129"/>
                <a:ext cx="118" cy="0"/>
              </a:xfrm>
              <a:prstGeom prst="line">
                <a:avLst/>
              </a:prstGeom>
              <a:noFill/>
              <a:ln w="38100">
                <a:solidFill>
                  <a:schemeClr val="tx1"/>
                </a:solidFill>
                <a:round/>
                <a:headEnd/>
                <a:tailEnd/>
              </a:ln>
            </p:spPr>
            <p:txBody>
              <a:bodyPr/>
              <a:lstStyle/>
              <a:p>
                <a:endParaRPr lang="zh-CN" altLang="en-US"/>
              </a:p>
            </p:txBody>
          </p:sp>
          <p:sp>
            <p:nvSpPr>
              <p:cNvPr id="23628" name="WordArt 205"/>
              <p:cNvSpPr>
                <a:spLocks noChangeArrowheads="1" noChangeShapeType="1" noTextEdit="1"/>
              </p:cNvSpPr>
              <p:nvPr/>
            </p:nvSpPr>
            <p:spPr bwMode="auto">
              <a:xfrm>
                <a:off x="3958" y="2055"/>
                <a:ext cx="293"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120</a:t>
                </a:r>
                <a:endParaRPr lang="zh-CN" altLang="en-US" sz="3600" kern="10">
                  <a:ln w="9525">
                    <a:solidFill>
                      <a:schemeClr val="tx1"/>
                    </a:solidFill>
                    <a:round/>
                    <a:headEnd/>
                    <a:tailEnd/>
                  </a:ln>
                  <a:latin typeface="Times New Roman"/>
                  <a:cs typeface="Times New Roman"/>
                </a:endParaRPr>
              </a:p>
            </p:txBody>
          </p:sp>
          <p:grpSp>
            <p:nvGrpSpPr>
              <p:cNvPr id="23629" name="Group 206"/>
              <p:cNvGrpSpPr>
                <a:grpSpLocks/>
              </p:cNvGrpSpPr>
              <p:nvPr/>
            </p:nvGrpSpPr>
            <p:grpSpPr bwMode="auto">
              <a:xfrm>
                <a:off x="4311" y="2111"/>
                <a:ext cx="118" cy="52"/>
                <a:chOff x="1260" y="2371"/>
                <a:chExt cx="151" cy="53"/>
              </a:xfrm>
            </p:grpSpPr>
            <p:sp>
              <p:nvSpPr>
                <p:cNvPr id="23631" name="Line 20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32" name="Line 20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30" name="WordArt 209"/>
              <p:cNvSpPr>
                <a:spLocks noChangeArrowheads="1" noChangeShapeType="1" noTextEdit="1"/>
              </p:cNvSpPr>
              <p:nvPr/>
            </p:nvSpPr>
            <p:spPr bwMode="auto">
              <a:xfrm>
                <a:off x="4503" y="2055"/>
                <a:ext cx="363"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24 J</a:t>
                </a:r>
                <a:endParaRPr lang="zh-CN" altLang="en-US" sz="3600" kern="10">
                  <a:ln w="9525">
                    <a:solidFill>
                      <a:schemeClr val="tx1"/>
                    </a:solidFill>
                    <a:round/>
                    <a:headEnd/>
                    <a:tailEnd/>
                  </a:ln>
                  <a:latin typeface="Times New Roman"/>
                  <a:cs typeface="Times New Roman"/>
                </a:endParaRPr>
              </a:p>
            </p:txBody>
          </p:sp>
        </p:grpSp>
        <p:sp>
          <p:nvSpPr>
            <p:cNvPr id="23623" name="Rectangle 210" descr="水滴"/>
            <p:cNvSpPr>
              <a:spLocks noChangeArrowheads="1"/>
            </p:cNvSpPr>
            <p:nvPr/>
          </p:nvSpPr>
          <p:spPr bwMode="auto">
            <a:xfrm>
              <a:off x="2702" y="2571"/>
              <a:ext cx="3058" cy="5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grpSp>
        <p:nvGrpSpPr>
          <p:cNvPr id="22551" name="Group 211"/>
          <p:cNvGrpSpPr>
            <a:grpSpLocks/>
          </p:cNvGrpSpPr>
          <p:nvPr/>
        </p:nvGrpSpPr>
        <p:grpSpPr bwMode="auto">
          <a:xfrm>
            <a:off x="4313238" y="271463"/>
            <a:ext cx="4830762" cy="2144712"/>
            <a:chOff x="2717" y="171"/>
            <a:chExt cx="3043" cy="1351"/>
          </a:xfrm>
        </p:grpSpPr>
        <p:grpSp>
          <p:nvGrpSpPr>
            <p:cNvPr id="23574" name="Group 212"/>
            <p:cNvGrpSpPr>
              <a:grpSpLocks/>
            </p:cNvGrpSpPr>
            <p:nvPr/>
          </p:nvGrpSpPr>
          <p:grpSpPr bwMode="auto">
            <a:xfrm>
              <a:off x="2877" y="589"/>
              <a:ext cx="265" cy="145"/>
              <a:chOff x="3887" y="3555"/>
              <a:chExt cx="292" cy="164"/>
            </a:xfrm>
          </p:grpSpPr>
          <p:sp>
            <p:nvSpPr>
              <p:cNvPr id="23618" name="WordArt 213"/>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23619" name="WordArt 214"/>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23620" name="WordArt 215"/>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23575" name="Group 216"/>
            <p:cNvGrpSpPr>
              <a:grpSpLocks/>
            </p:cNvGrpSpPr>
            <p:nvPr/>
          </p:nvGrpSpPr>
          <p:grpSpPr bwMode="auto">
            <a:xfrm>
              <a:off x="3324" y="539"/>
              <a:ext cx="1954" cy="220"/>
              <a:chOff x="3479" y="555"/>
              <a:chExt cx="1954" cy="220"/>
            </a:xfrm>
          </p:grpSpPr>
          <p:grpSp>
            <p:nvGrpSpPr>
              <p:cNvPr id="23597" name="Group 217"/>
              <p:cNvGrpSpPr>
                <a:grpSpLocks/>
              </p:cNvGrpSpPr>
              <p:nvPr/>
            </p:nvGrpSpPr>
            <p:grpSpPr bwMode="auto">
              <a:xfrm>
                <a:off x="3479" y="594"/>
                <a:ext cx="623" cy="181"/>
                <a:chOff x="901" y="2706"/>
                <a:chExt cx="783" cy="213"/>
              </a:xfrm>
            </p:grpSpPr>
            <p:sp>
              <p:nvSpPr>
                <p:cNvPr id="23613" name="WordArt 218"/>
                <p:cNvSpPr>
                  <a:spLocks noChangeArrowheads="1" noChangeShapeType="1" noTextEdit="1"/>
                </p:cNvSpPr>
                <p:nvPr/>
              </p:nvSpPr>
              <p:spPr bwMode="auto">
                <a:xfrm>
                  <a:off x="901" y="2706"/>
                  <a:ext cx="174"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614" name="WordArt 219"/>
                <p:cNvSpPr>
                  <a:spLocks noChangeArrowheads="1" noChangeShapeType="1" noTextEdit="1"/>
                </p:cNvSpPr>
                <p:nvPr/>
              </p:nvSpPr>
              <p:spPr bwMode="auto">
                <a:xfrm>
                  <a:off x="1107" y="279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615" name="Line 220"/>
                <p:cNvSpPr>
                  <a:spLocks noChangeShapeType="1"/>
                </p:cNvSpPr>
                <p:nvPr/>
              </p:nvSpPr>
              <p:spPr bwMode="auto">
                <a:xfrm>
                  <a:off x="1240" y="2792"/>
                  <a:ext cx="144" cy="0"/>
                </a:xfrm>
                <a:prstGeom prst="line">
                  <a:avLst/>
                </a:prstGeom>
                <a:noFill/>
                <a:ln w="38100">
                  <a:solidFill>
                    <a:srgbClr val="CC0000"/>
                  </a:solidFill>
                  <a:round/>
                  <a:headEnd/>
                  <a:tailEnd/>
                </a:ln>
              </p:spPr>
              <p:txBody>
                <a:bodyPr/>
                <a:lstStyle/>
                <a:p>
                  <a:endParaRPr lang="zh-CN" altLang="en-US"/>
                </a:p>
              </p:txBody>
            </p:sp>
            <p:sp>
              <p:nvSpPr>
                <p:cNvPr id="23616" name="WordArt 221"/>
                <p:cNvSpPr>
                  <a:spLocks noChangeArrowheads="1" noChangeShapeType="1" noTextEdit="1"/>
                </p:cNvSpPr>
                <p:nvPr/>
              </p:nvSpPr>
              <p:spPr bwMode="auto">
                <a:xfrm>
                  <a:off x="1413" y="2722"/>
                  <a:ext cx="174"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3617" name="WordArt 222"/>
                <p:cNvSpPr>
                  <a:spLocks noChangeArrowheads="1" noChangeShapeType="1" noTextEdit="1"/>
                </p:cNvSpPr>
                <p:nvPr/>
              </p:nvSpPr>
              <p:spPr bwMode="auto">
                <a:xfrm>
                  <a:off x="1593" y="2814"/>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grpSp>
            <p:nvGrpSpPr>
              <p:cNvPr id="23598" name="Group 223"/>
              <p:cNvGrpSpPr>
                <a:grpSpLocks/>
              </p:cNvGrpSpPr>
              <p:nvPr/>
            </p:nvGrpSpPr>
            <p:grpSpPr bwMode="auto">
              <a:xfrm>
                <a:off x="4192" y="651"/>
                <a:ext cx="118" cy="52"/>
                <a:chOff x="1260" y="2371"/>
                <a:chExt cx="151" cy="53"/>
              </a:xfrm>
            </p:grpSpPr>
            <p:sp>
              <p:nvSpPr>
                <p:cNvPr id="23611" name="Line 22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12" name="Line 22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599" name="Line 226"/>
              <p:cNvSpPr>
                <a:spLocks noChangeShapeType="1"/>
              </p:cNvSpPr>
              <p:nvPr/>
            </p:nvSpPr>
            <p:spPr bwMode="auto">
              <a:xfrm>
                <a:off x="4829" y="651"/>
                <a:ext cx="118" cy="0"/>
              </a:xfrm>
              <a:prstGeom prst="line">
                <a:avLst/>
              </a:prstGeom>
              <a:noFill/>
              <a:ln w="38100">
                <a:solidFill>
                  <a:schemeClr val="tx1"/>
                </a:solidFill>
                <a:round/>
                <a:headEnd/>
                <a:tailEnd/>
              </a:ln>
            </p:spPr>
            <p:txBody>
              <a:bodyPr/>
              <a:lstStyle/>
              <a:p>
                <a:endParaRPr lang="zh-CN" altLang="en-US"/>
              </a:p>
            </p:txBody>
          </p:sp>
          <p:grpSp>
            <p:nvGrpSpPr>
              <p:cNvPr id="23600" name="Group 227"/>
              <p:cNvGrpSpPr>
                <a:grpSpLocks/>
              </p:cNvGrpSpPr>
              <p:nvPr/>
            </p:nvGrpSpPr>
            <p:grpSpPr bwMode="auto">
              <a:xfrm>
                <a:off x="4358" y="570"/>
                <a:ext cx="434" cy="201"/>
                <a:chOff x="4466" y="212"/>
                <a:chExt cx="434" cy="201"/>
              </a:xfrm>
            </p:grpSpPr>
            <p:sp>
              <p:nvSpPr>
                <p:cNvPr id="23606" name="WordArt 228"/>
                <p:cNvSpPr>
                  <a:spLocks noChangeArrowheads="1" noChangeShapeType="1" noTextEdit="1"/>
                </p:cNvSpPr>
                <p:nvPr/>
              </p:nvSpPr>
              <p:spPr bwMode="auto">
                <a:xfrm>
                  <a:off x="4466" y="212"/>
                  <a:ext cx="189" cy="189"/>
                </a:xfrm>
                <a:prstGeom prst="rect">
                  <a:avLst/>
                </a:prstGeom>
              </p:spPr>
              <p:txBody>
                <a:bodyPr wrap="none" fromWordArt="1">
                  <a:prstTxWarp prst="textPlain">
                    <a:avLst>
                      <a:gd name="adj" fmla="val 58866"/>
                    </a:avLst>
                  </a:prstTxWarp>
                </a:bodyPr>
                <a:lstStyle/>
                <a:p>
                  <a:pPr algn="ctr"/>
                  <a:r>
                    <a:rPr lang="en-US" altLang="zh-CN" sz="1200" i="1" kern="10">
                      <a:ln w="9525">
                        <a:solidFill>
                          <a:srgbClr val="009900"/>
                        </a:solidFill>
                        <a:round/>
                        <a:headEnd/>
                        <a:tailEnd/>
                      </a:ln>
                      <a:solidFill>
                        <a:srgbClr val="009900"/>
                      </a:solidFill>
                      <a:latin typeface="宋体"/>
                      <a:ea typeface="宋体"/>
                    </a:rPr>
                    <a:t>Q</a:t>
                  </a:r>
                  <a:endParaRPr lang="zh-CN" altLang="en-US" sz="1200" i="1" kern="10">
                    <a:ln w="9525">
                      <a:solidFill>
                        <a:srgbClr val="009900"/>
                      </a:solidFill>
                      <a:round/>
                      <a:headEnd/>
                      <a:tailEnd/>
                    </a:ln>
                    <a:solidFill>
                      <a:srgbClr val="009900"/>
                    </a:solidFill>
                    <a:latin typeface="宋体"/>
                    <a:ea typeface="宋体"/>
                  </a:endParaRPr>
                </a:p>
              </p:txBody>
            </p:sp>
            <p:grpSp>
              <p:nvGrpSpPr>
                <p:cNvPr id="23607" name="Group 229"/>
                <p:cNvGrpSpPr>
                  <a:grpSpLocks/>
                </p:cNvGrpSpPr>
                <p:nvPr/>
              </p:nvGrpSpPr>
              <p:grpSpPr bwMode="auto">
                <a:xfrm>
                  <a:off x="4662" y="303"/>
                  <a:ext cx="238" cy="110"/>
                  <a:chOff x="4024" y="933"/>
                  <a:chExt cx="378" cy="142"/>
                </a:xfrm>
              </p:grpSpPr>
              <p:sp>
                <p:nvSpPr>
                  <p:cNvPr id="23608" name="WordArt 230"/>
                  <p:cNvSpPr>
                    <a:spLocks noChangeArrowheads="1" noChangeShapeType="1" noTextEdit="1"/>
                  </p:cNvSpPr>
                  <p:nvPr/>
                </p:nvSpPr>
                <p:spPr bwMode="auto">
                  <a:xfrm>
                    <a:off x="4024" y="96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a</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609" name="WordArt 231"/>
                  <p:cNvSpPr>
                    <a:spLocks noChangeArrowheads="1" noChangeShapeType="1" noTextEdit="1"/>
                  </p:cNvSpPr>
                  <p:nvPr/>
                </p:nvSpPr>
                <p:spPr bwMode="auto">
                  <a:xfrm>
                    <a:off x="4170" y="933"/>
                    <a:ext cx="90" cy="14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b</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610" name="WordArt 232"/>
                  <p:cNvSpPr>
                    <a:spLocks noChangeArrowheads="1" noChangeShapeType="1" noTextEdit="1"/>
                  </p:cNvSpPr>
                  <p:nvPr/>
                </p:nvSpPr>
                <p:spPr bwMode="auto">
                  <a:xfrm>
                    <a:off x="4322" y="953"/>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c</a:t>
                    </a:r>
                    <a:endParaRPr lang="zh-CN" altLang="en-US" sz="1200" i="1" kern="10">
                      <a:ln w="9525">
                        <a:solidFill>
                          <a:srgbClr val="009900"/>
                        </a:solidFill>
                        <a:round/>
                        <a:headEnd/>
                        <a:tailEnd/>
                      </a:ln>
                      <a:solidFill>
                        <a:srgbClr val="009900"/>
                      </a:solidFill>
                      <a:latin typeface="Times New Roman"/>
                      <a:cs typeface="Times New Roman"/>
                    </a:endParaRPr>
                  </a:p>
                </p:txBody>
              </p:sp>
            </p:grpSp>
          </p:grpSp>
          <p:sp>
            <p:nvSpPr>
              <p:cNvPr id="23601" name="WordArt 233"/>
              <p:cNvSpPr>
                <a:spLocks noChangeArrowheads="1" noChangeShapeType="1" noTextEdit="1"/>
              </p:cNvSpPr>
              <p:nvPr/>
            </p:nvSpPr>
            <p:spPr bwMode="auto">
              <a:xfrm>
                <a:off x="4923" y="555"/>
                <a:ext cx="240" cy="181"/>
              </a:xfrm>
              <a:prstGeom prst="rect">
                <a:avLst/>
              </a:prstGeom>
            </p:spPr>
            <p:txBody>
              <a:bodyPr wrap="none" fromWordArt="1">
                <a:prstTxWarp prst="textPlain">
                  <a:avLst>
                    <a:gd name="adj" fmla="val 59333"/>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A</a:t>
                </a:r>
                <a:endParaRPr lang="zh-CN" altLang="en-US" sz="1200" i="1" kern="10">
                  <a:ln w="9525">
                    <a:solidFill>
                      <a:srgbClr val="009900"/>
                    </a:solidFill>
                    <a:round/>
                    <a:headEnd/>
                    <a:tailEnd/>
                  </a:ln>
                  <a:solidFill>
                    <a:srgbClr val="009900"/>
                  </a:solidFill>
                  <a:latin typeface="Times New Roman"/>
                  <a:cs typeface="Times New Roman"/>
                </a:endParaRPr>
              </a:p>
            </p:txBody>
          </p:sp>
          <p:grpSp>
            <p:nvGrpSpPr>
              <p:cNvPr id="23602" name="Group 234"/>
              <p:cNvGrpSpPr>
                <a:grpSpLocks/>
              </p:cNvGrpSpPr>
              <p:nvPr/>
            </p:nvGrpSpPr>
            <p:grpSpPr bwMode="auto">
              <a:xfrm>
                <a:off x="5195" y="647"/>
                <a:ext cx="238" cy="110"/>
                <a:chOff x="4024" y="933"/>
                <a:chExt cx="378" cy="142"/>
              </a:xfrm>
            </p:grpSpPr>
            <p:sp>
              <p:nvSpPr>
                <p:cNvPr id="23603" name="WordArt 235"/>
                <p:cNvSpPr>
                  <a:spLocks noChangeArrowheads="1" noChangeShapeType="1" noTextEdit="1"/>
                </p:cNvSpPr>
                <p:nvPr/>
              </p:nvSpPr>
              <p:spPr bwMode="auto">
                <a:xfrm>
                  <a:off x="4024" y="96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a</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604" name="WordArt 236"/>
                <p:cNvSpPr>
                  <a:spLocks noChangeArrowheads="1" noChangeShapeType="1" noTextEdit="1"/>
                </p:cNvSpPr>
                <p:nvPr/>
              </p:nvSpPr>
              <p:spPr bwMode="auto">
                <a:xfrm>
                  <a:off x="4170" y="933"/>
                  <a:ext cx="90" cy="14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b</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23605" name="WordArt 237"/>
                <p:cNvSpPr>
                  <a:spLocks noChangeArrowheads="1" noChangeShapeType="1" noTextEdit="1"/>
                </p:cNvSpPr>
                <p:nvPr/>
              </p:nvSpPr>
              <p:spPr bwMode="auto">
                <a:xfrm>
                  <a:off x="4322" y="953"/>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c</a:t>
                  </a:r>
                  <a:endParaRPr lang="zh-CN" altLang="en-US" sz="1200" i="1" kern="10">
                    <a:ln w="9525">
                      <a:solidFill>
                        <a:srgbClr val="009900"/>
                      </a:solidFill>
                      <a:round/>
                      <a:headEnd/>
                      <a:tailEnd/>
                    </a:ln>
                    <a:solidFill>
                      <a:srgbClr val="009900"/>
                    </a:solidFill>
                    <a:latin typeface="Times New Roman"/>
                    <a:cs typeface="Times New Roman"/>
                  </a:endParaRPr>
                </a:p>
              </p:txBody>
            </p:sp>
          </p:grpSp>
        </p:grpSp>
        <p:grpSp>
          <p:nvGrpSpPr>
            <p:cNvPr id="23576" name="Group 238"/>
            <p:cNvGrpSpPr>
              <a:grpSpLocks/>
            </p:cNvGrpSpPr>
            <p:nvPr/>
          </p:nvGrpSpPr>
          <p:grpSpPr bwMode="auto">
            <a:xfrm>
              <a:off x="3693" y="1192"/>
              <a:ext cx="949" cy="152"/>
              <a:chOff x="3631" y="1177"/>
              <a:chExt cx="949" cy="152"/>
            </a:xfrm>
          </p:grpSpPr>
          <p:sp>
            <p:nvSpPr>
              <p:cNvPr id="23595" name="WordArt 239"/>
              <p:cNvSpPr>
                <a:spLocks noChangeArrowheads="1" noChangeShapeType="1" noTextEdit="1"/>
              </p:cNvSpPr>
              <p:nvPr/>
            </p:nvSpPr>
            <p:spPr bwMode="auto">
              <a:xfrm>
                <a:off x="3631" y="1195"/>
                <a:ext cx="126" cy="12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sp>
            <p:nvSpPr>
              <p:cNvPr id="23596" name="WordArt 240"/>
              <p:cNvSpPr>
                <a:spLocks noChangeArrowheads="1" noChangeShapeType="1" noTextEdit="1"/>
              </p:cNvSpPr>
              <p:nvPr/>
            </p:nvSpPr>
            <p:spPr bwMode="auto">
              <a:xfrm>
                <a:off x="3809" y="1177"/>
                <a:ext cx="771" cy="15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点温度高</a:t>
                </a:r>
              </a:p>
            </p:txBody>
          </p:sp>
        </p:grpSp>
        <p:grpSp>
          <p:nvGrpSpPr>
            <p:cNvPr id="23577" name="Group 241"/>
            <p:cNvGrpSpPr>
              <a:grpSpLocks/>
            </p:cNvGrpSpPr>
            <p:nvPr/>
          </p:nvGrpSpPr>
          <p:grpSpPr bwMode="auto">
            <a:xfrm>
              <a:off x="3168" y="898"/>
              <a:ext cx="2044" cy="169"/>
              <a:chOff x="3261" y="891"/>
              <a:chExt cx="2044" cy="169"/>
            </a:xfrm>
          </p:grpSpPr>
          <p:sp>
            <p:nvSpPr>
              <p:cNvPr id="23583" name="Line 242"/>
              <p:cNvSpPr>
                <a:spLocks noChangeShapeType="1"/>
              </p:cNvSpPr>
              <p:nvPr/>
            </p:nvSpPr>
            <p:spPr bwMode="auto">
              <a:xfrm>
                <a:off x="3855" y="991"/>
                <a:ext cx="118" cy="0"/>
              </a:xfrm>
              <a:prstGeom prst="line">
                <a:avLst/>
              </a:prstGeom>
              <a:noFill/>
              <a:ln w="38100">
                <a:solidFill>
                  <a:schemeClr val="tx1"/>
                </a:solidFill>
                <a:round/>
                <a:headEnd/>
                <a:tailEnd/>
              </a:ln>
            </p:spPr>
            <p:txBody>
              <a:bodyPr/>
              <a:lstStyle/>
              <a:p>
                <a:endParaRPr lang="zh-CN" altLang="en-US"/>
              </a:p>
            </p:txBody>
          </p:sp>
          <p:sp>
            <p:nvSpPr>
              <p:cNvPr id="23584" name="WordArt 243"/>
              <p:cNvSpPr>
                <a:spLocks noChangeArrowheads="1" noChangeShapeType="1" noTextEdit="1"/>
              </p:cNvSpPr>
              <p:nvPr/>
            </p:nvSpPr>
            <p:spPr bwMode="auto">
              <a:xfrm>
                <a:off x="3464" y="924"/>
                <a:ext cx="326"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200</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23585" name="WordArt 244"/>
              <p:cNvSpPr>
                <a:spLocks noChangeArrowheads="1" noChangeShapeType="1" noTextEdit="1"/>
              </p:cNvSpPr>
              <p:nvPr/>
            </p:nvSpPr>
            <p:spPr bwMode="auto">
              <a:xfrm>
                <a:off x="4025" y="915"/>
                <a:ext cx="207" cy="139"/>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80</a:t>
                </a:r>
                <a:endParaRPr lang="zh-CN" altLang="en-US" sz="3600" kern="10">
                  <a:ln w="9525">
                    <a:solidFill>
                      <a:srgbClr val="009900"/>
                    </a:solidFill>
                    <a:round/>
                    <a:headEnd/>
                    <a:tailEnd/>
                  </a:ln>
                  <a:solidFill>
                    <a:srgbClr val="009900"/>
                  </a:solidFill>
                  <a:latin typeface="Times New Roman"/>
                  <a:cs typeface="Times New Roman"/>
                </a:endParaRPr>
              </a:p>
            </p:txBody>
          </p:sp>
          <p:grpSp>
            <p:nvGrpSpPr>
              <p:cNvPr id="23586" name="Group 245"/>
              <p:cNvGrpSpPr>
                <a:grpSpLocks/>
              </p:cNvGrpSpPr>
              <p:nvPr/>
            </p:nvGrpSpPr>
            <p:grpSpPr bwMode="auto">
              <a:xfrm>
                <a:off x="3261" y="988"/>
                <a:ext cx="118" cy="52"/>
                <a:chOff x="1260" y="2371"/>
                <a:chExt cx="151" cy="53"/>
              </a:xfrm>
            </p:grpSpPr>
            <p:sp>
              <p:nvSpPr>
                <p:cNvPr id="23593" name="Line 24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594" name="Line 24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3587" name="Group 248"/>
              <p:cNvGrpSpPr>
                <a:grpSpLocks/>
              </p:cNvGrpSpPr>
              <p:nvPr/>
            </p:nvGrpSpPr>
            <p:grpSpPr bwMode="auto">
              <a:xfrm>
                <a:off x="4307" y="959"/>
                <a:ext cx="118" cy="52"/>
                <a:chOff x="1260" y="2371"/>
                <a:chExt cx="151" cy="53"/>
              </a:xfrm>
            </p:grpSpPr>
            <p:sp>
              <p:nvSpPr>
                <p:cNvPr id="23591" name="Line 2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592" name="Line 2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588" name="WordArt 251"/>
              <p:cNvSpPr>
                <a:spLocks noChangeArrowheads="1" noChangeShapeType="1" noTextEdit="1"/>
              </p:cNvSpPr>
              <p:nvPr/>
            </p:nvSpPr>
            <p:spPr bwMode="auto">
              <a:xfrm>
                <a:off x="4485" y="907"/>
                <a:ext cx="456" cy="1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120 J</a:t>
                </a:r>
                <a:endParaRPr lang="zh-CN" altLang="en-US" sz="3600" kern="10">
                  <a:ln w="9525">
                    <a:solidFill>
                      <a:schemeClr val="tx1"/>
                    </a:solidFill>
                    <a:round/>
                    <a:headEnd/>
                    <a:tailEnd/>
                  </a:ln>
                  <a:latin typeface="Times New Roman"/>
                  <a:cs typeface="Times New Roman"/>
                </a:endParaRPr>
              </a:p>
            </p:txBody>
          </p:sp>
          <p:sp>
            <p:nvSpPr>
              <p:cNvPr id="23589" name="Freeform 252"/>
              <p:cNvSpPr>
                <a:spLocks/>
              </p:cNvSpPr>
              <p:nvPr/>
            </p:nvSpPr>
            <p:spPr bwMode="auto">
              <a:xfrm flipH="1">
                <a:off x="5003" y="938"/>
                <a:ext cx="133" cy="100"/>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23590" name="WordArt 253"/>
              <p:cNvSpPr>
                <a:spLocks noChangeArrowheads="1" noChangeShapeType="1" noTextEdit="1"/>
              </p:cNvSpPr>
              <p:nvPr/>
            </p:nvSpPr>
            <p:spPr bwMode="auto">
              <a:xfrm>
                <a:off x="5184" y="891"/>
                <a:ext cx="121" cy="16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3578" name="Rectangle 254" descr="水滴"/>
            <p:cNvSpPr>
              <a:spLocks noChangeArrowheads="1"/>
            </p:cNvSpPr>
            <p:nvPr/>
          </p:nvSpPr>
          <p:spPr bwMode="auto">
            <a:xfrm>
              <a:off x="2717" y="1475"/>
              <a:ext cx="3043" cy="4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3579" name="Group 255"/>
            <p:cNvGrpSpPr>
              <a:grpSpLocks/>
            </p:cNvGrpSpPr>
            <p:nvPr/>
          </p:nvGrpSpPr>
          <p:grpSpPr bwMode="auto">
            <a:xfrm>
              <a:off x="3711" y="171"/>
              <a:ext cx="861" cy="260"/>
              <a:chOff x="2222" y="738"/>
              <a:chExt cx="1167" cy="340"/>
            </a:xfrm>
          </p:grpSpPr>
          <p:sp>
            <p:nvSpPr>
              <p:cNvPr id="23580" name="Rectangle 256"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23581" name="WordArt 257"/>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3582" name="WordArt 258"/>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54385"/>
                                        </p:tgtEl>
                                        <p:attrNameLst>
                                          <p:attrName>style.visibility</p:attrName>
                                        </p:attrNameLst>
                                      </p:cBhvr>
                                      <p:to>
                                        <p:strVal val="visible"/>
                                      </p:to>
                                    </p:set>
                                    <p:animEffect transition="in" filter="randombar(horizontal)">
                                      <p:cBhvr>
                                        <p:cTn id="16" dur="500"/>
                                        <p:tgtEl>
                                          <p:spTgt spid="54385"/>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54352"/>
                                        </p:tgtEl>
                                        <p:attrNameLst>
                                          <p:attrName>style.visibility</p:attrName>
                                        </p:attrNameLst>
                                      </p:cBhvr>
                                      <p:to>
                                        <p:strVal val="visible"/>
                                      </p:to>
                                    </p:set>
                                    <p:animEffect transition="in" filter="slide(fromBottom)">
                                      <p:cBhvr>
                                        <p:cTn id="20" dur="500"/>
                                        <p:tgtEl>
                                          <p:spTgt spid="54352"/>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54353"/>
                                        </p:tgtEl>
                                        <p:attrNameLst>
                                          <p:attrName>style.visibility</p:attrName>
                                        </p:attrNameLst>
                                      </p:cBhvr>
                                      <p:to>
                                        <p:strVal val="visible"/>
                                      </p:to>
                                    </p:set>
                                    <p:animEffect transition="in" filter="slide(fromLeft)">
                                      <p:cBhvr>
                                        <p:cTn id="24" dur="500"/>
                                        <p:tgtEl>
                                          <p:spTgt spid="54353"/>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54354"/>
                                        </p:tgtEl>
                                        <p:attrNameLst>
                                          <p:attrName>style.visibility</p:attrName>
                                        </p:attrNameLst>
                                      </p:cBhvr>
                                      <p:to>
                                        <p:strVal val="visible"/>
                                      </p:to>
                                    </p:set>
                                    <p:animEffect transition="in" filter="slide(fromLeft)">
                                      <p:cBhvr>
                                        <p:cTn id="43" dur="500"/>
                                        <p:tgtEl>
                                          <p:spTgt spid="54354"/>
                                        </p:tgtEl>
                                      </p:cBhvr>
                                    </p:animEffect>
                                  </p:childTnLst>
                                </p:cTn>
                              </p:par>
                            </p:childTnLst>
                          </p:cTn>
                        </p:par>
                        <p:par>
                          <p:cTn id="44" fill="hold">
                            <p:stCondLst>
                              <p:cond delay="1000"/>
                            </p:stCondLst>
                            <p:childTnLst>
                              <p:par>
                                <p:cTn id="45" presetID="12" presetClass="entr" presetSubtype="4" fill="hold" grpId="0" nodeType="afterEffect">
                                  <p:stCondLst>
                                    <p:cond delay="0"/>
                                  </p:stCondLst>
                                  <p:childTnLst>
                                    <p:set>
                                      <p:cBhvr>
                                        <p:cTn id="46" dur="1" fill="hold">
                                          <p:stCondLst>
                                            <p:cond delay="0"/>
                                          </p:stCondLst>
                                        </p:cTn>
                                        <p:tgtEl>
                                          <p:spTgt spid="54355"/>
                                        </p:tgtEl>
                                        <p:attrNameLst>
                                          <p:attrName>style.visibility</p:attrName>
                                        </p:attrNameLst>
                                      </p:cBhvr>
                                      <p:to>
                                        <p:strVal val="visible"/>
                                      </p:to>
                                    </p:set>
                                    <p:animEffect transition="in" filter="slide(fromBottom)">
                                      <p:cBhvr>
                                        <p:cTn id="47" dur="500"/>
                                        <p:tgtEl>
                                          <p:spTgt spid="5435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2551"/>
                                        </p:tgtEl>
                                        <p:attrNameLst>
                                          <p:attrName>style.visibility</p:attrName>
                                        </p:attrNameLst>
                                      </p:cBhvr>
                                      <p:to>
                                        <p:strVal val="visible"/>
                                      </p:to>
                                    </p:set>
                                    <p:animEffect transition="in" filter="wipe(up)">
                                      <p:cBhvr>
                                        <p:cTn id="73" dur="500"/>
                                        <p:tgtEl>
                                          <p:spTgt spid="225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2541"/>
                                        </p:tgtEl>
                                        <p:attrNameLst>
                                          <p:attrName>style.visibility</p:attrName>
                                        </p:attrNameLst>
                                      </p:cBhvr>
                                      <p:to>
                                        <p:strVal val="visible"/>
                                      </p:to>
                                    </p:set>
                                    <p:animEffect transition="in" filter="wipe(up)">
                                      <p:cBhvr>
                                        <p:cTn id="78" dur="500"/>
                                        <p:tgtEl>
                                          <p:spTgt spid="2254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up)">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52" grpId="0" animBg="1"/>
      <p:bldP spid="54353" grpId="0" animBg="1"/>
      <p:bldP spid="54354" grpId="0" animBg="1"/>
      <p:bldP spid="54355" grpId="0" animBg="1"/>
      <p:bldP spid="543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2"/>
          <p:cNvSpPr>
            <a:spLocks noGrp="1" noChangeArrowheads="1"/>
          </p:cNvSpPr>
          <p:nvPr>
            <p:ph type="title" idx="4294967295"/>
          </p:nvPr>
        </p:nvSpPr>
        <p:spPr>
          <a:xfrm>
            <a:off x="469900" y="0"/>
            <a:ext cx="8229600" cy="153988"/>
          </a:xfrm>
        </p:spPr>
        <p:txBody>
          <a:bodyPr/>
          <a:lstStyle/>
          <a:p>
            <a:pPr eaLnBrk="1" hangingPunct="1"/>
            <a:r>
              <a:rPr lang="zh-CN" altLang="en-US" sz="700" smtClean="0">
                <a:solidFill>
                  <a:schemeClr val="bg1"/>
                </a:solidFill>
              </a:rPr>
              <a:t>引言</a:t>
            </a:r>
          </a:p>
        </p:txBody>
      </p:sp>
      <p:sp>
        <p:nvSpPr>
          <p:cNvPr id="7171" name="Rectangle 11"/>
          <p:cNvSpPr>
            <a:spLocks noChangeArrowheads="1"/>
          </p:cNvSpPr>
          <p:nvPr/>
        </p:nvSpPr>
        <p:spPr bwMode="auto">
          <a:xfrm>
            <a:off x="0" y="0"/>
            <a:ext cx="9144000" cy="6858000"/>
          </a:xfrm>
          <a:prstGeom prst="rect">
            <a:avLst/>
          </a:prstGeom>
          <a:solidFill>
            <a:srgbClr val="0066CC"/>
          </a:solidFill>
          <a:ln w="9525">
            <a:noFill/>
            <a:miter lim="800000"/>
            <a:headEnd/>
            <a:tailEnd/>
          </a:ln>
        </p:spPr>
        <p:txBody>
          <a:bodyPr wrap="none" anchor="ctr"/>
          <a:lstStyle/>
          <a:p>
            <a:endParaRPr lang="zh-CN" altLang="en-US"/>
          </a:p>
        </p:txBody>
      </p:sp>
      <p:grpSp>
        <p:nvGrpSpPr>
          <p:cNvPr id="7172" name="Group 24"/>
          <p:cNvGrpSpPr>
            <a:grpSpLocks/>
          </p:cNvGrpSpPr>
          <p:nvPr/>
        </p:nvGrpSpPr>
        <p:grpSpPr bwMode="auto">
          <a:xfrm>
            <a:off x="960438" y="781050"/>
            <a:ext cx="7280275" cy="5292725"/>
            <a:chOff x="617" y="480"/>
            <a:chExt cx="4586" cy="3334"/>
          </a:xfrm>
        </p:grpSpPr>
        <p:sp>
          <p:nvSpPr>
            <p:cNvPr id="7173" name="WordArt 17"/>
            <p:cNvSpPr>
              <a:spLocks noChangeArrowheads="1" noChangeShapeType="1" noTextEdit="1"/>
            </p:cNvSpPr>
            <p:nvPr/>
          </p:nvSpPr>
          <p:spPr bwMode="auto">
            <a:xfrm>
              <a:off x="887" y="480"/>
              <a:ext cx="4220" cy="304"/>
            </a:xfrm>
            <a:prstGeom prst="rect">
              <a:avLst/>
            </a:prstGeom>
          </p:spPr>
          <p:txBody>
            <a:bodyPr wrap="none" fromWordArt="1">
              <a:prstTxWarp prst="textPlain">
                <a:avLst>
                  <a:gd name="adj" fmla="val 50000"/>
                </a:avLst>
              </a:prstTxWarp>
            </a:bodyPr>
            <a:lstStyle/>
            <a:p>
              <a:pPr algn="ctr"/>
              <a:r>
                <a:rPr lang="zh-CN" altLang="en-US" sz="3600" b="1" kern="10" dirty="0">
                  <a:ln w="9525">
                    <a:noFill/>
                    <a:round/>
                    <a:headEnd/>
                    <a:tailEnd/>
                  </a:ln>
                  <a:solidFill>
                    <a:srgbClr val="FFFFFF"/>
                  </a:solidFill>
                  <a:effectLst>
                    <a:outerShdw dist="35921" dir="2700000" algn="ctr" rotWithShape="0">
                      <a:schemeClr val="tx1"/>
                    </a:outerShdw>
                  </a:effectLst>
                  <a:latin typeface="黑体"/>
                  <a:ea typeface="黑体"/>
                </a:rPr>
                <a:t>热力学是研究物质世界中有关热</a:t>
              </a:r>
            </a:p>
          </p:txBody>
        </p:sp>
        <p:sp>
          <p:nvSpPr>
            <p:cNvPr id="7174" name="WordArt 18"/>
            <p:cNvSpPr>
              <a:spLocks noChangeArrowheads="1" noChangeShapeType="1" noTextEdit="1"/>
            </p:cNvSpPr>
            <p:nvPr/>
          </p:nvSpPr>
          <p:spPr bwMode="auto">
            <a:xfrm>
              <a:off x="624" y="1002"/>
              <a:ext cx="4534" cy="280"/>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现象的宏观理论，它不涉及物质的微</a:t>
              </a:r>
            </a:p>
          </p:txBody>
        </p:sp>
        <p:sp>
          <p:nvSpPr>
            <p:cNvPr id="7175" name="WordArt 19"/>
            <p:cNvSpPr>
              <a:spLocks noChangeArrowheads="1" noChangeShapeType="1" noTextEdit="1"/>
            </p:cNvSpPr>
            <p:nvPr/>
          </p:nvSpPr>
          <p:spPr bwMode="auto">
            <a:xfrm>
              <a:off x="640" y="1502"/>
              <a:ext cx="4526" cy="281"/>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观结构，而是将一物质系统中大量粒</a:t>
              </a:r>
            </a:p>
          </p:txBody>
        </p:sp>
        <p:sp>
          <p:nvSpPr>
            <p:cNvPr id="7176" name="WordArt 20"/>
            <p:cNvSpPr>
              <a:spLocks noChangeArrowheads="1" noChangeShapeType="1" noTextEdit="1"/>
            </p:cNvSpPr>
            <p:nvPr/>
          </p:nvSpPr>
          <p:spPr bwMode="auto">
            <a:xfrm>
              <a:off x="617" y="1998"/>
              <a:ext cx="4586" cy="302"/>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子看作一个整体，以观测和实验事实</a:t>
              </a:r>
            </a:p>
          </p:txBody>
        </p:sp>
        <p:sp>
          <p:nvSpPr>
            <p:cNvPr id="7177" name="WordArt 21"/>
            <p:cNvSpPr>
              <a:spLocks noChangeArrowheads="1" noChangeShapeType="1" noTextEdit="1"/>
            </p:cNvSpPr>
            <p:nvPr/>
          </p:nvSpPr>
          <p:spPr bwMode="auto">
            <a:xfrm>
              <a:off x="625" y="2522"/>
              <a:ext cx="4564" cy="303"/>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为依据，从能量观点出发，研究系统</a:t>
              </a:r>
            </a:p>
          </p:txBody>
        </p:sp>
        <p:sp>
          <p:nvSpPr>
            <p:cNvPr id="7178" name="WordArt 22"/>
            <p:cNvSpPr>
              <a:spLocks noChangeArrowheads="1" noChangeShapeType="1" noTextEdit="1"/>
            </p:cNvSpPr>
            <p:nvPr/>
          </p:nvSpPr>
          <p:spPr bwMode="auto">
            <a:xfrm>
              <a:off x="661" y="3025"/>
              <a:ext cx="4534" cy="280"/>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在状态变化过程中，能量转化和守</a:t>
              </a:r>
            </a:p>
          </p:txBody>
        </p:sp>
        <p:sp>
          <p:nvSpPr>
            <p:cNvPr id="7179" name="WordArt 23"/>
            <p:cNvSpPr>
              <a:spLocks noChangeArrowheads="1" noChangeShapeType="1" noTextEdit="1"/>
            </p:cNvSpPr>
            <p:nvPr/>
          </p:nvSpPr>
          <p:spPr bwMode="auto">
            <a:xfrm>
              <a:off x="666" y="3541"/>
              <a:ext cx="3160" cy="273"/>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solidFill>
                    <a:srgbClr val="FFFFFF"/>
                  </a:solidFill>
                  <a:effectLst>
                    <a:outerShdw dist="35921" dir="2700000" algn="ctr" rotWithShape="0">
                      <a:schemeClr val="tx1"/>
                    </a:outerShdw>
                  </a:effectLst>
                  <a:latin typeface="黑体"/>
                  <a:ea typeface="黑体"/>
                </a:rPr>
                <a:t>恒时所遵从的宏观规律。</a:t>
              </a:r>
            </a:p>
          </p:txBody>
        </p:sp>
      </p:grpSp>
    </p:spTree>
  </p:cSld>
  <p:clrMapOvr>
    <a:masterClrMapping/>
  </p:clrMapOvr>
  <p:transition spd="slow">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7"/>
          <p:cNvSpPr>
            <a:spLocks noGrp="1" noChangeArrowheads="1"/>
          </p:cNvSpPr>
          <p:nvPr>
            <p:ph type="title" idx="4294967295"/>
          </p:nvPr>
        </p:nvSpPr>
        <p:spPr>
          <a:xfrm>
            <a:off x="1325563" y="0"/>
            <a:ext cx="8229600" cy="112713"/>
          </a:xfrm>
        </p:spPr>
        <p:txBody>
          <a:bodyPr/>
          <a:lstStyle/>
          <a:p>
            <a:pPr eaLnBrk="1" hangingPunct="1"/>
            <a:r>
              <a:rPr lang="zh-CN" altLang="en-US" sz="700" smtClean="0"/>
              <a:t>第三节</a:t>
            </a:r>
          </a:p>
        </p:txBody>
      </p:sp>
      <p:grpSp>
        <p:nvGrpSpPr>
          <p:cNvPr id="24579" name="Group 36"/>
          <p:cNvGrpSpPr>
            <a:grpSpLocks/>
          </p:cNvGrpSpPr>
          <p:nvPr/>
        </p:nvGrpSpPr>
        <p:grpSpPr bwMode="auto">
          <a:xfrm>
            <a:off x="0" y="0"/>
            <a:ext cx="9144000" cy="6858000"/>
            <a:chOff x="0" y="0"/>
            <a:chExt cx="5760" cy="4320"/>
          </a:xfrm>
        </p:grpSpPr>
        <p:sp>
          <p:nvSpPr>
            <p:cNvPr id="24581" name="Rectangle 15" descr="水滴"/>
            <p:cNvSpPr>
              <a:spLocks noChangeArrowheads="1"/>
            </p:cNvSpPr>
            <p:nvPr/>
          </p:nvSpPr>
          <p:spPr bwMode="auto">
            <a:xfrm>
              <a:off x="0" y="0"/>
              <a:ext cx="5760" cy="86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4582" name="Rectangle 16" descr="水滴"/>
            <p:cNvSpPr>
              <a:spLocks noChangeArrowheads="1"/>
            </p:cNvSpPr>
            <p:nvPr/>
          </p:nvSpPr>
          <p:spPr bwMode="auto">
            <a:xfrm>
              <a:off x="0" y="3365"/>
              <a:ext cx="5760" cy="95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4583" name="WordArt 13"/>
            <p:cNvSpPr>
              <a:spLocks noChangeArrowheads="1" noChangeShapeType="1" noTextEdit="1"/>
            </p:cNvSpPr>
            <p:nvPr/>
          </p:nvSpPr>
          <p:spPr bwMode="auto">
            <a:xfrm>
              <a:off x="657" y="1650"/>
              <a:ext cx="4303" cy="439"/>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等值过程和绝热过程中的应用</a:t>
              </a:r>
            </a:p>
          </p:txBody>
        </p:sp>
        <p:grpSp>
          <p:nvGrpSpPr>
            <p:cNvPr id="24584" name="Group 30"/>
            <p:cNvGrpSpPr>
              <a:grpSpLocks/>
            </p:cNvGrpSpPr>
            <p:nvPr/>
          </p:nvGrpSpPr>
          <p:grpSpPr bwMode="auto">
            <a:xfrm>
              <a:off x="519" y="2376"/>
              <a:ext cx="4775" cy="669"/>
              <a:chOff x="699" y="2436"/>
              <a:chExt cx="4295" cy="609"/>
            </a:xfrm>
          </p:grpSpPr>
          <p:sp>
            <p:nvSpPr>
              <p:cNvPr id="24591" name="WordArt 23"/>
              <p:cNvSpPr>
                <a:spLocks noChangeArrowheads="1" noChangeShapeType="1" noTextEdit="1"/>
              </p:cNvSpPr>
              <p:nvPr/>
            </p:nvSpPr>
            <p:spPr bwMode="auto">
              <a:xfrm>
                <a:off x="1205" y="2436"/>
                <a:ext cx="3143" cy="242"/>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8000"/>
                      </a:solidFill>
                      <a:round/>
                      <a:headEnd/>
                      <a:tailEnd/>
                    </a:ln>
                    <a:solidFill>
                      <a:srgbClr val="008000"/>
                    </a:solidFill>
                    <a:latin typeface="Times New Roman"/>
                    <a:cs typeface="Times New Roman"/>
                  </a:rPr>
                  <a:t>constant values process and</a:t>
                </a:r>
                <a:endParaRPr lang="zh-CN" altLang="en-US" sz="2800" b="1" kern="10">
                  <a:ln w="3175">
                    <a:solidFill>
                      <a:srgbClr val="008000"/>
                    </a:solidFill>
                    <a:round/>
                    <a:headEnd/>
                    <a:tailEnd/>
                  </a:ln>
                  <a:solidFill>
                    <a:srgbClr val="008000"/>
                  </a:solidFill>
                  <a:latin typeface="Times New Roman"/>
                  <a:cs typeface="Times New Roman"/>
                </a:endParaRPr>
              </a:p>
            </p:txBody>
          </p:sp>
          <p:sp>
            <p:nvSpPr>
              <p:cNvPr id="24592" name="WordArt 25"/>
              <p:cNvSpPr>
                <a:spLocks noChangeArrowheads="1" noChangeShapeType="1" noTextEdit="1"/>
              </p:cNvSpPr>
              <p:nvPr/>
            </p:nvSpPr>
            <p:spPr bwMode="auto">
              <a:xfrm>
                <a:off x="699" y="2803"/>
                <a:ext cx="4295" cy="242"/>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8000"/>
                      </a:solidFill>
                      <a:round/>
                      <a:headEnd/>
                      <a:tailEnd/>
                    </a:ln>
                    <a:solidFill>
                      <a:srgbClr val="008000"/>
                    </a:solidFill>
                    <a:latin typeface="Times New Roman"/>
                    <a:cs typeface="Times New Roman"/>
                  </a:rPr>
                  <a:t>heat insulation process of ideal gas</a:t>
                </a:r>
                <a:endParaRPr lang="zh-CN" altLang="en-US" sz="2800" b="1" kern="10">
                  <a:ln w="3175">
                    <a:solidFill>
                      <a:srgbClr val="008000"/>
                    </a:solidFill>
                    <a:round/>
                    <a:headEnd/>
                    <a:tailEnd/>
                  </a:ln>
                  <a:solidFill>
                    <a:srgbClr val="008000"/>
                  </a:solidFill>
                  <a:latin typeface="Times New Roman"/>
                  <a:cs typeface="Times New Roman"/>
                </a:endParaRPr>
              </a:p>
            </p:txBody>
          </p:sp>
        </p:grpSp>
        <p:sp>
          <p:nvSpPr>
            <p:cNvPr id="24585" name="WordArt 29"/>
            <p:cNvSpPr>
              <a:spLocks noChangeArrowheads="1" noChangeShapeType="1" noTextEdit="1"/>
            </p:cNvSpPr>
            <p:nvPr/>
          </p:nvSpPr>
          <p:spPr bwMode="auto">
            <a:xfrm>
              <a:off x="709" y="1069"/>
              <a:ext cx="4255" cy="424"/>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CC0000"/>
                    </a:solidFill>
                    <a:round/>
                    <a:headEnd/>
                    <a:tailEnd/>
                  </a:ln>
                  <a:solidFill>
                    <a:srgbClr val="CC0000"/>
                  </a:solidFill>
                  <a:latin typeface="华文中宋"/>
                  <a:ea typeface="华文中宋"/>
                </a:rPr>
                <a:t>热力学第一定律在理想气体的</a:t>
              </a:r>
            </a:p>
          </p:txBody>
        </p:sp>
        <p:grpSp>
          <p:nvGrpSpPr>
            <p:cNvPr id="24586" name="Group 35"/>
            <p:cNvGrpSpPr>
              <a:grpSpLocks/>
            </p:cNvGrpSpPr>
            <p:nvPr/>
          </p:nvGrpSpPr>
          <p:grpSpPr bwMode="auto">
            <a:xfrm>
              <a:off x="5010" y="4153"/>
              <a:ext cx="750" cy="167"/>
              <a:chOff x="5010" y="4153"/>
              <a:chExt cx="750" cy="167"/>
            </a:xfrm>
          </p:grpSpPr>
          <p:sp>
            <p:nvSpPr>
              <p:cNvPr id="24587" name="AutoShape 31">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24588" name="AutoShape 32">
                <a:hlinkClick r:id="rId5"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24589" name="AutoShape 33">
                <a:hlinkClick r:id="rId6"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24590" name="AutoShape 34">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17" name="Text Box 5"/>
          <p:cNvSpPr txBox="1">
            <a:spLocks noChangeArrowheads="1"/>
          </p:cNvSpPr>
          <p:nvPr/>
        </p:nvSpPr>
        <p:spPr bwMode="auto">
          <a:xfrm>
            <a:off x="0" y="774520"/>
            <a:ext cx="1572866" cy="830997"/>
          </a:xfrm>
          <a:prstGeom prst="rect">
            <a:avLst/>
          </a:prstGeom>
          <a:solidFill>
            <a:schemeClr val="bg1"/>
          </a:solidFill>
          <a:ln w="9525">
            <a:noFill/>
            <a:miter lim="800000"/>
            <a:headEnd/>
            <a:tailEnd/>
          </a:ln>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r>
              <a:rPr lang="en-US" altLang="zh-CN" sz="4800" b="1" dirty="0" smtClean="0">
                <a:solidFill>
                  <a:srgbClr val="C00000"/>
                </a:solidFill>
                <a:ea typeface="楷体_GB2312" pitchFamily="49" charset="-122"/>
                <a:cs typeface="Times New Roman" pitchFamily="18" charset="0"/>
              </a:rPr>
              <a:t>§9.3</a:t>
            </a:r>
            <a:endParaRPr lang="zh-CN" altLang="en-US" sz="4800" dirty="0">
              <a:solidFill>
                <a:srgbClr val="C00000"/>
              </a:solidFill>
              <a:ea typeface="楷体_GB2312" pitchFamily="49" charset="-122"/>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8"/>
          <p:cNvSpPr>
            <a:spLocks noGrp="1" noChangeArrowheads="1"/>
          </p:cNvSpPr>
          <p:nvPr>
            <p:ph type="title" idx="4294967295"/>
          </p:nvPr>
        </p:nvSpPr>
        <p:spPr>
          <a:xfrm>
            <a:off x="519113" y="0"/>
            <a:ext cx="8229600" cy="106363"/>
          </a:xfrm>
        </p:spPr>
        <p:txBody>
          <a:bodyPr/>
          <a:lstStyle/>
          <a:p>
            <a:pPr eaLnBrk="1" hangingPunct="1"/>
            <a:r>
              <a:rPr lang="zh-CN" altLang="en-US" sz="700" smtClean="0">
                <a:solidFill>
                  <a:schemeClr val="bg1"/>
                </a:solidFill>
              </a:rPr>
              <a:t>等值概念</a:t>
            </a:r>
          </a:p>
        </p:txBody>
      </p:sp>
      <p:sp>
        <p:nvSpPr>
          <p:cNvPr id="25603" name="Rectangle 103" descr="水滴"/>
          <p:cNvSpPr>
            <a:spLocks noChangeArrowheads="1"/>
          </p:cNvSpPr>
          <p:nvPr/>
        </p:nvSpPr>
        <p:spPr bwMode="auto">
          <a:xfrm>
            <a:off x="0" y="0"/>
            <a:ext cx="9144000" cy="1254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5604" name="Rectangle 104" descr="水滴"/>
          <p:cNvSpPr>
            <a:spLocks noChangeArrowheads="1"/>
          </p:cNvSpPr>
          <p:nvPr/>
        </p:nvSpPr>
        <p:spPr bwMode="auto">
          <a:xfrm>
            <a:off x="0" y="6732588"/>
            <a:ext cx="9144000" cy="1254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5605" name="Group 161"/>
          <p:cNvGrpSpPr>
            <a:grpSpLocks/>
          </p:cNvGrpSpPr>
          <p:nvPr/>
        </p:nvGrpSpPr>
        <p:grpSpPr bwMode="auto">
          <a:xfrm>
            <a:off x="441325" y="347663"/>
            <a:ext cx="8339138" cy="6134100"/>
            <a:chOff x="278" y="219"/>
            <a:chExt cx="5253" cy="3864"/>
          </a:xfrm>
        </p:grpSpPr>
        <p:sp>
          <p:nvSpPr>
            <p:cNvPr id="25606" name="Text Box 6"/>
            <p:cNvSpPr txBox="1">
              <a:spLocks noChangeArrowheads="1"/>
            </p:cNvSpPr>
            <p:nvPr/>
          </p:nvSpPr>
          <p:spPr bwMode="auto">
            <a:xfrm>
              <a:off x="278" y="219"/>
              <a:ext cx="5253"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下面先应用热力学第一定律 </a:t>
              </a:r>
              <a:r>
                <a:rPr kumimoji="1" lang="zh-CN" altLang="en-US" sz="2800" b="1">
                  <a:solidFill>
                    <a:srgbClr val="CC0000"/>
                  </a:solidFill>
                  <a:latin typeface="Times New Roman" pitchFamily="18" charset="0"/>
                  <a:ea typeface="华文中宋" pitchFamily="2" charset="-122"/>
                </a:rPr>
                <a:t>定量分析 </a:t>
              </a:r>
              <a:r>
                <a:rPr kumimoji="1" lang="zh-CN" altLang="en-US" sz="2800" b="1">
                  <a:latin typeface="Times New Roman" pitchFamily="18" charset="0"/>
                  <a:ea typeface="华文中宋" pitchFamily="2" charset="-122"/>
                </a:rPr>
                <a:t>理想气体的</a:t>
              </a:r>
            </a:p>
          </p:txBody>
        </p:sp>
        <p:sp>
          <p:nvSpPr>
            <p:cNvPr id="25607" name="Rectangle 19" descr="水滴"/>
            <p:cNvSpPr>
              <a:spLocks noChangeArrowheads="1"/>
            </p:cNvSpPr>
            <p:nvPr/>
          </p:nvSpPr>
          <p:spPr bwMode="auto">
            <a:xfrm>
              <a:off x="670" y="1910"/>
              <a:ext cx="4484" cy="5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5608" name="Group 105"/>
            <p:cNvGrpSpPr>
              <a:grpSpLocks/>
            </p:cNvGrpSpPr>
            <p:nvPr/>
          </p:nvGrpSpPr>
          <p:grpSpPr bwMode="auto">
            <a:xfrm>
              <a:off x="502" y="2436"/>
              <a:ext cx="4271" cy="324"/>
              <a:chOff x="328" y="2590"/>
              <a:chExt cx="4271" cy="324"/>
            </a:xfrm>
          </p:grpSpPr>
          <p:sp>
            <p:nvSpPr>
              <p:cNvPr id="25680" name="Text Box 49"/>
              <p:cNvSpPr txBox="1">
                <a:spLocks noChangeArrowheads="1"/>
              </p:cNvSpPr>
              <p:nvPr/>
            </p:nvSpPr>
            <p:spPr bwMode="auto">
              <a:xfrm>
                <a:off x="328" y="2609"/>
                <a:ext cx="2093" cy="291"/>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Times New Roman" pitchFamily="18" charset="0"/>
                    <a:ea typeface="华文中宋" pitchFamily="2" charset="-122"/>
                  </a:rPr>
                  <a:t>理想气体</a:t>
                </a:r>
                <a:r>
                  <a:rPr kumimoji="1" lang="zh-CN" altLang="en-US" sz="2400" b="1" dirty="0" smtClean="0">
                    <a:solidFill>
                      <a:srgbClr val="CC0000"/>
                    </a:solidFill>
                    <a:latin typeface="Times New Roman" pitchFamily="18" charset="0"/>
                    <a:ea typeface="华文中宋" pitchFamily="2" charset="-122"/>
                  </a:rPr>
                  <a:t>的物态方程</a:t>
                </a:r>
                <a:endParaRPr kumimoji="1" lang="zh-CN" altLang="en-US" sz="2400" b="1" dirty="0">
                  <a:latin typeface="Times New Roman" pitchFamily="18" charset="0"/>
                  <a:ea typeface="华文中宋" pitchFamily="2" charset="-122"/>
                </a:endParaRPr>
              </a:p>
            </p:txBody>
          </p:sp>
          <p:grpSp>
            <p:nvGrpSpPr>
              <p:cNvPr id="25681" name="Group 51"/>
              <p:cNvGrpSpPr>
                <a:grpSpLocks/>
              </p:cNvGrpSpPr>
              <p:nvPr/>
            </p:nvGrpSpPr>
            <p:grpSpPr bwMode="auto">
              <a:xfrm rot="5400000">
                <a:off x="3057" y="2690"/>
                <a:ext cx="50" cy="141"/>
                <a:chOff x="2928" y="3216"/>
                <a:chExt cx="48" cy="240"/>
              </a:xfrm>
            </p:grpSpPr>
            <p:sp>
              <p:nvSpPr>
                <p:cNvPr id="25698" name="Line 5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5699" name="Line 5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5682" name="WordArt 54"/>
              <p:cNvSpPr>
                <a:spLocks noChangeArrowheads="1" noChangeShapeType="1" noTextEdit="1"/>
              </p:cNvSpPr>
              <p:nvPr/>
            </p:nvSpPr>
            <p:spPr bwMode="auto">
              <a:xfrm>
                <a:off x="2834" y="2684"/>
                <a:ext cx="173" cy="155"/>
              </a:xfrm>
              <a:prstGeom prst="rect">
                <a:avLst/>
              </a:prstGeom>
            </p:spPr>
            <p:txBody>
              <a:bodyPr wrap="none" fromWordArt="1">
                <a:prstTxWarp prst="textPlain">
                  <a:avLst>
                    <a:gd name="adj" fmla="val 58931"/>
                  </a:avLst>
                </a:prstTxWarp>
              </a:bodyPr>
              <a:lstStyle/>
              <a:p>
                <a:pPr algn="ctr"/>
                <a:r>
                  <a:rPr lang="en-US" altLang="zh-CN" sz="3600" i="1" kern="10" dirty="0">
                    <a:ln w="9525">
                      <a:solidFill>
                        <a:schemeClr val="tx1"/>
                      </a:solidFill>
                      <a:round/>
                      <a:headEnd/>
                      <a:tailEnd/>
                    </a:ln>
                    <a:latin typeface="宋体"/>
                    <a:ea typeface="宋体"/>
                  </a:rPr>
                  <a:t>V</a:t>
                </a:r>
                <a:endParaRPr lang="zh-CN" altLang="en-US" sz="3600" i="1" kern="10" dirty="0">
                  <a:ln w="9525">
                    <a:solidFill>
                      <a:schemeClr val="tx1"/>
                    </a:solidFill>
                    <a:round/>
                    <a:headEnd/>
                    <a:tailEnd/>
                  </a:ln>
                  <a:latin typeface="宋体"/>
                  <a:ea typeface="宋体"/>
                </a:endParaRPr>
              </a:p>
            </p:txBody>
          </p:sp>
          <p:sp>
            <p:nvSpPr>
              <p:cNvPr id="25683" name="WordArt 55"/>
              <p:cNvSpPr>
                <a:spLocks noChangeArrowheads="1" noChangeShapeType="1" noTextEdit="1"/>
              </p:cNvSpPr>
              <p:nvPr/>
            </p:nvSpPr>
            <p:spPr bwMode="auto">
              <a:xfrm>
                <a:off x="2674" y="2678"/>
                <a:ext cx="130"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25684" name="Group 56"/>
              <p:cNvGrpSpPr>
                <a:grpSpLocks/>
              </p:cNvGrpSpPr>
              <p:nvPr/>
            </p:nvGrpSpPr>
            <p:grpSpPr bwMode="auto">
              <a:xfrm>
                <a:off x="3456" y="2673"/>
                <a:ext cx="370" cy="148"/>
                <a:chOff x="3137" y="2841"/>
                <a:chExt cx="370" cy="148"/>
              </a:xfrm>
            </p:grpSpPr>
            <p:sp>
              <p:nvSpPr>
                <p:cNvPr id="25696" name="WordArt 57"/>
                <p:cNvSpPr>
                  <a:spLocks noChangeArrowheads="1" noChangeShapeType="1" noTextEdit="1"/>
                </p:cNvSpPr>
                <p:nvPr/>
              </p:nvSpPr>
              <p:spPr bwMode="auto">
                <a:xfrm>
                  <a:off x="3137" y="2844"/>
                  <a:ext cx="211"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5697" name="WordArt 58"/>
                <p:cNvSpPr>
                  <a:spLocks noChangeArrowheads="1" noChangeShapeType="1" noTextEdit="1"/>
                </p:cNvSpPr>
                <p:nvPr/>
              </p:nvSpPr>
              <p:spPr bwMode="auto">
                <a:xfrm>
                  <a:off x="3329" y="2841"/>
                  <a:ext cx="178"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grpSp>
            <p:nvGrpSpPr>
              <p:cNvPr id="25685" name="Group 59"/>
              <p:cNvGrpSpPr>
                <a:grpSpLocks/>
              </p:cNvGrpSpPr>
              <p:nvPr/>
            </p:nvGrpSpPr>
            <p:grpSpPr bwMode="auto">
              <a:xfrm>
                <a:off x="3200" y="2590"/>
                <a:ext cx="251" cy="324"/>
                <a:chOff x="3084" y="2759"/>
                <a:chExt cx="251" cy="324"/>
              </a:xfrm>
            </p:grpSpPr>
            <p:sp>
              <p:nvSpPr>
                <p:cNvPr id="25693" name="WordArt 60"/>
                <p:cNvSpPr>
                  <a:spLocks noChangeArrowheads="1" noChangeShapeType="1" noTextEdit="1"/>
                </p:cNvSpPr>
                <p:nvPr/>
              </p:nvSpPr>
              <p:spPr bwMode="auto">
                <a:xfrm>
                  <a:off x="3084" y="2963"/>
                  <a:ext cx="250" cy="120"/>
                </a:xfrm>
                <a:prstGeom prst="rect">
                  <a:avLst/>
                </a:prstGeom>
              </p:spPr>
              <p:txBody>
                <a:bodyPr wrap="none" fromWordArt="1">
                  <a:prstTxWarp prst="textPlain">
                    <a:avLst>
                      <a:gd name="adj" fmla="val 58500"/>
                    </a:avLst>
                  </a:prstTxWarp>
                </a:bodyPr>
                <a:lstStyle/>
                <a:p>
                  <a:pPr algn="ctr"/>
                  <a:r>
                    <a:rPr lang="en-US" altLang="zh-CN" sz="3600" i="1" kern="10">
                      <a:ln w="9525">
                        <a:solidFill>
                          <a:srgbClr val="000099"/>
                        </a:solidFill>
                        <a:round/>
                        <a:headEnd/>
                        <a:tailEnd/>
                      </a:ln>
                      <a:solidFill>
                        <a:srgbClr val="000099"/>
                      </a:solidFill>
                      <a:latin typeface="宋体"/>
                      <a:ea typeface="宋体"/>
                    </a:rPr>
                    <a:t>M</a:t>
                  </a:r>
                  <a:endParaRPr lang="zh-CN" altLang="en-US" sz="3600" i="1" kern="10">
                    <a:ln w="9525">
                      <a:solidFill>
                        <a:srgbClr val="000099"/>
                      </a:solidFill>
                      <a:round/>
                      <a:headEnd/>
                      <a:tailEnd/>
                    </a:ln>
                    <a:solidFill>
                      <a:srgbClr val="000099"/>
                    </a:solidFill>
                    <a:latin typeface="宋体"/>
                    <a:ea typeface="宋体"/>
                  </a:endParaRPr>
                </a:p>
              </p:txBody>
            </p:sp>
            <p:sp>
              <p:nvSpPr>
                <p:cNvPr id="25694" name="WordArt 61"/>
                <p:cNvSpPr>
                  <a:spLocks noChangeArrowheads="1" noChangeShapeType="1" noTextEdit="1"/>
                </p:cNvSpPr>
                <p:nvPr/>
              </p:nvSpPr>
              <p:spPr bwMode="auto">
                <a:xfrm>
                  <a:off x="3134" y="2759"/>
                  <a:ext cx="161" cy="12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99"/>
                        </a:solidFill>
                        <a:round/>
                        <a:headEnd/>
                        <a:tailEnd/>
                      </a:ln>
                      <a:solidFill>
                        <a:srgbClr val="000099"/>
                      </a:solidFill>
                      <a:latin typeface="Times New Roman"/>
                      <a:cs typeface="Times New Roman"/>
                    </a:rPr>
                    <a:t>m</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25695" name="Line 62"/>
                <p:cNvSpPr>
                  <a:spLocks noChangeShapeType="1"/>
                </p:cNvSpPr>
                <p:nvPr/>
              </p:nvSpPr>
              <p:spPr bwMode="auto">
                <a:xfrm>
                  <a:off x="3089" y="2930"/>
                  <a:ext cx="246" cy="0"/>
                </a:xfrm>
                <a:prstGeom prst="line">
                  <a:avLst/>
                </a:prstGeom>
                <a:noFill/>
                <a:ln w="38100">
                  <a:solidFill>
                    <a:srgbClr val="000099"/>
                  </a:solidFill>
                  <a:round/>
                  <a:headEnd/>
                  <a:tailEnd/>
                </a:ln>
              </p:spPr>
              <p:txBody>
                <a:bodyPr/>
                <a:lstStyle/>
                <a:p>
                  <a:endParaRPr lang="zh-CN" altLang="en-US"/>
                </a:p>
              </p:txBody>
            </p:sp>
          </p:grpSp>
          <p:grpSp>
            <p:nvGrpSpPr>
              <p:cNvPr id="25686" name="Group 63"/>
              <p:cNvGrpSpPr>
                <a:grpSpLocks/>
              </p:cNvGrpSpPr>
              <p:nvPr/>
            </p:nvGrpSpPr>
            <p:grpSpPr bwMode="auto">
              <a:xfrm rot="5400000">
                <a:off x="3899" y="2673"/>
                <a:ext cx="50" cy="141"/>
                <a:chOff x="2928" y="3216"/>
                <a:chExt cx="48" cy="240"/>
              </a:xfrm>
            </p:grpSpPr>
            <p:sp>
              <p:nvSpPr>
                <p:cNvPr id="25691" name="Line 6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5692" name="Line 6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5687" name="WordArt 66"/>
              <p:cNvSpPr>
                <a:spLocks noChangeArrowheads="1" noChangeShapeType="1" noTextEdit="1"/>
              </p:cNvSpPr>
              <p:nvPr/>
            </p:nvSpPr>
            <p:spPr bwMode="auto">
              <a:xfrm>
                <a:off x="4079" y="2663"/>
                <a:ext cx="152" cy="165"/>
              </a:xfrm>
              <a:prstGeom prst="rect">
                <a:avLst/>
              </a:prstGeom>
            </p:spPr>
            <p:txBody>
              <a:bodyPr wrap="none" fromWordArt="1">
                <a:prstTxWarp prst="textPlain">
                  <a:avLst>
                    <a:gd name="adj" fmla="val 37227"/>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grpSp>
            <p:nvGrpSpPr>
              <p:cNvPr id="25688" name="Group 67"/>
              <p:cNvGrpSpPr>
                <a:grpSpLocks/>
              </p:cNvGrpSpPr>
              <p:nvPr/>
            </p:nvGrpSpPr>
            <p:grpSpPr bwMode="auto">
              <a:xfrm>
                <a:off x="4229" y="2667"/>
                <a:ext cx="370" cy="148"/>
                <a:chOff x="3137" y="2841"/>
                <a:chExt cx="370" cy="148"/>
              </a:xfrm>
            </p:grpSpPr>
            <p:sp>
              <p:nvSpPr>
                <p:cNvPr id="25689" name="WordArt 68"/>
                <p:cNvSpPr>
                  <a:spLocks noChangeArrowheads="1" noChangeShapeType="1" noTextEdit="1"/>
                </p:cNvSpPr>
                <p:nvPr/>
              </p:nvSpPr>
              <p:spPr bwMode="auto">
                <a:xfrm>
                  <a:off x="3137" y="2844"/>
                  <a:ext cx="211"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5690" name="WordArt 69"/>
                <p:cNvSpPr>
                  <a:spLocks noChangeArrowheads="1" noChangeShapeType="1" noTextEdit="1"/>
                </p:cNvSpPr>
                <p:nvPr/>
              </p:nvSpPr>
              <p:spPr bwMode="auto">
                <a:xfrm>
                  <a:off x="3329" y="2841"/>
                  <a:ext cx="178"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grpSp>
        <p:sp>
          <p:nvSpPr>
            <p:cNvPr id="25609" name="WordArt 72"/>
            <p:cNvSpPr>
              <a:spLocks noChangeArrowheads="1" noChangeShapeType="1" noTextEdit="1"/>
            </p:cNvSpPr>
            <p:nvPr/>
          </p:nvSpPr>
          <p:spPr bwMode="auto">
            <a:xfrm>
              <a:off x="578" y="2086"/>
              <a:ext cx="4720" cy="18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99"/>
                    </a:solidFill>
                    <a:round/>
                    <a:headEnd/>
                    <a:tailEnd/>
                  </a:ln>
                  <a:solidFill>
                    <a:srgbClr val="000099"/>
                  </a:solidFill>
                  <a:latin typeface="华文中宋"/>
                  <a:ea typeface="华文中宋"/>
                </a:rPr>
                <a:t>方法：反复运用下述三大理论工具</a:t>
              </a:r>
            </a:p>
          </p:txBody>
        </p:sp>
        <p:grpSp>
          <p:nvGrpSpPr>
            <p:cNvPr id="25610" name="Group 155"/>
            <p:cNvGrpSpPr>
              <a:grpSpLocks/>
            </p:cNvGrpSpPr>
            <p:nvPr/>
          </p:nvGrpSpPr>
          <p:grpSpPr bwMode="auto">
            <a:xfrm>
              <a:off x="631" y="2905"/>
              <a:ext cx="3287" cy="189"/>
              <a:chOff x="564" y="3231"/>
              <a:chExt cx="3287" cy="189"/>
            </a:xfrm>
          </p:grpSpPr>
          <p:sp>
            <p:nvSpPr>
              <p:cNvPr id="25667" name="WordArt 21"/>
              <p:cNvSpPr>
                <a:spLocks noChangeArrowheads="1" noChangeShapeType="1" noTextEdit="1"/>
              </p:cNvSpPr>
              <p:nvPr/>
            </p:nvSpPr>
            <p:spPr bwMode="auto">
              <a:xfrm>
                <a:off x="564" y="3231"/>
                <a:ext cx="1679" cy="189"/>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华文中宋"/>
                    <a:ea typeface="华文中宋"/>
                  </a:rPr>
                  <a:t>热力学第一定律</a:t>
                </a:r>
              </a:p>
            </p:txBody>
          </p:sp>
          <p:grpSp>
            <p:nvGrpSpPr>
              <p:cNvPr id="25668" name="Group 119"/>
              <p:cNvGrpSpPr>
                <a:grpSpLocks/>
              </p:cNvGrpSpPr>
              <p:nvPr/>
            </p:nvGrpSpPr>
            <p:grpSpPr bwMode="auto">
              <a:xfrm>
                <a:off x="2701" y="3234"/>
                <a:ext cx="1150" cy="172"/>
                <a:chOff x="2701" y="3134"/>
                <a:chExt cx="1150" cy="172"/>
              </a:xfrm>
            </p:grpSpPr>
            <p:sp>
              <p:nvSpPr>
                <p:cNvPr id="25669" name="WordArt 23"/>
                <p:cNvSpPr>
                  <a:spLocks noChangeArrowheads="1" noChangeShapeType="1" noTextEdit="1"/>
                </p:cNvSpPr>
                <p:nvPr/>
              </p:nvSpPr>
              <p:spPr bwMode="auto">
                <a:xfrm>
                  <a:off x="2701" y="3134"/>
                  <a:ext cx="163" cy="17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5670" name="WordArt 24"/>
                <p:cNvSpPr>
                  <a:spLocks noChangeArrowheads="1" noChangeShapeType="1" noTextEdit="1"/>
                </p:cNvSpPr>
                <p:nvPr/>
              </p:nvSpPr>
              <p:spPr bwMode="auto">
                <a:xfrm>
                  <a:off x="3651" y="3149"/>
                  <a:ext cx="200" cy="136"/>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5671" name="Group 25"/>
                <p:cNvGrpSpPr>
                  <a:grpSpLocks/>
                </p:cNvGrpSpPr>
                <p:nvPr/>
              </p:nvGrpSpPr>
              <p:grpSpPr bwMode="auto">
                <a:xfrm rot="5400000">
                  <a:off x="2937" y="3155"/>
                  <a:ext cx="45" cy="124"/>
                  <a:chOff x="2928" y="3216"/>
                  <a:chExt cx="48" cy="240"/>
                </a:xfrm>
              </p:grpSpPr>
              <p:sp>
                <p:nvSpPr>
                  <p:cNvPr id="25678" name="Line 2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5679" name="Line 2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5672" name="Group 31"/>
                <p:cNvGrpSpPr>
                  <a:grpSpLocks/>
                </p:cNvGrpSpPr>
                <p:nvPr/>
              </p:nvGrpSpPr>
              <p:grpSpPr bwMode="auto">
                <a:xfrm>
                  <a:off x="3467" y="3168"/>
                  <a:ext cx="143" cy="117"/>
                  <a:chOff x="4176" y="2145"/>
                  <a:chExt cx="576" cy="576"/>
                </a:xfrm>
              </p:grpSpPr>
              <p:sp>
                <p:nvSpPr>
                  <p:cNvPr id="25676" name="Line 32"/>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5677" name="Line 33"/>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5673" name="Group 109"/>
                <p:cNvGrpSpPr>
                  <a:grpSpLocks/>
                </p:cNvGrpSpPr>
                <p:nvPr/>
              </p:nvGrpSpPr>
              <p:grpSpPr bwMode="auto">
                <a:xfrm>
                  <a:off x="3106" y="3145"/>
                  <a:ext cx="287" cy="141"/>
                  <a:chOff x="4201" y="931"/>
                  <a:chExt cx="287" cy="141"/>
                </a:xfrm>
              </p:grpSpPr>
              <p:sp>
                <p:nvSpPr>
                  <p:cNvPr id="25674" name="WordArt 110"/>
                  <p:cNvSpPr>
                    <a:spLocks noChangeArrowheads="1" noChangeShapeType="1" noTextEdit="1"/>
                  </p:cNvSpPr>
                  <p:nvPr/>
                </p:nvSpPr>
                <p:spPr bwMode="auto">
                  <a:xfrm>
                    <a:off x="4316" y="936"/>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5675" name="AutoShape 111"/>
                  <p:cNvSpPr>
                    <a:spLocks noChangeArrowheads="1"/>
                  </p:cNvSpPr>
                  <p:nvPr/>
                </p:nvSpPr>
                <p:spPr bwMode="auto">
                  <a:xfrm>
                    <a:off x="4201" y="931"/>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grpSp>
          <p:nvGrpSpPr>
            <p:cNvPr id="25611" name="Group 157"/>
            <p:cNvGrpSpPr>
              <a:grpSpLocks/>
            </p:cNvGrpSpPr>
            <p:nvPr/>
          </p:nvGrpSpPr>
          <p:grpSpPr bwMode="auto">
            <a:xfrm>
              <a:off x="490" y="3243"/>
              <a:ext cx="3789" cy="332"/>
              <a:chOff x="348" y="3586"/>
              <a:chExt cx="3789" cy="332"/>
            </a:xfrm>
          </p:grpSpPr>
          <p:sp>
            <p:nvSpPr>
              <p:cNvPr id="25651" name="Text Box 50"/>
              <p:cNvSpPr txBox="1">
                <a:spLocks noChangeArrowheads="1"/>
              </p:cNvSpPr>
              <p:nvPr/>
            </p:nvSpPr>
            <p:spPr bwMode="auto">
              <a:xfrm>
                <a:off x="348" y="3625"/>
                <a:ext cx="2025" cy="288"/>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Times New Roman" pitchFamily="18" charset="0"/>
                    <a:ea typeface="华文中宋" pitchFamily="2" charset="-122"/>
                  </a:rPr>
                  <a:t>理想气体的内能增量</a:t>
                </a:r>
              </a:p>
            </p:txBody>
          </p:sp>
          <p:grpSp>
            <p:nvGrpSpPr>
              <p:cNvPr id="25652" name="Group 156"/>
              <p:cNvGrpSpPr>
                <a:grpSpLocks/>
              </p:cNvGrpSpPr>
              <p:nvPr/>
            </p:nvGrpSpPr>
            <p:grpSpPr bwMode="auto">
              <a:xfrm>
                <a:off x="2736" y="3586"/>
                <a:ext cx="1401" cy="332"/>
                <a:chOff x="2736" y="3586"/>
                <a:chExt cx="1401" cy="332"/>
              </a:xfrm>
            </p:grpSpPr>
            <p:grpSp>
              <p:nvGrpSpPr>
                <p:cNvPr id="25653" name="Group 75"/>
                <p:cNvGrpSpPr>
                  <a:grpSpLocks/>
                </p:cNvGrpSpPr>
                <p:nvPr/>
              </p:nvGrpSpPr>
              <p:grpSpPr bwMode="auto">
                <a:xfrm rot="5400000">
                  <a:off x="3138" y="3695"/>
                  <a:ext cx="51" cy="114"/>
                  <a:chOff x="2928" y="3216"/>
                  <a:chExt cx="48" cy="240"/>
                </a:xfrm>
              </p:grpSpPr>
              <p:sp>
                <p:nvSpPr>
                  <p:cNvPr id="25665" name="Line 7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5666" name="Line 7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5654" name="Group 79"/>
                <p:cNvGrpSpPr>
                  <a:grpSpLocks/>
                </p:cNvGrpSpPr>
                <p:nvPr/>
              </p:nvGrpSpPr>
              <p:grpSpPr bwMode="auto">
                <a:xfrm>
                  <a:off x="3476" y="3586"/>
                  <a:ext cx="178" cy="332"/>
                  <a:chOff x="4972" y="1364"/>
                  <a:chExt cx="165" cy="254"/>
                </a:xfrm>
              </p:grpSpPr>
              <p:sp>
                <p:nvSpPr>
                  <p:cNvPr id="25662" name="Line 80"/>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25663" name="WordArt 81"/>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5664" name="WordArt 82"/>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25655" name="WordArt 83"/>
                <p:cNvSpPr>
                  <a:spLocks noChangeArrowheads="1" noChangeShapeType="1" noTextEdit="1"/>
                </p:cNvSpPr>
                <p:nvPr/>
              </p:nvSpPr>
              <p:spPr bwMode="auto">
                <a:xfrm>
                  <a:off x="3636" y="3672"/>
                  <a:ext cx="194"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5656" name="WordArt 84"/>
                <p:cNvSpPr>
                  <a:spLocks noChangeArrowheads="1" noChangeShapeType="1" noTextEdit="1"/>
                </p:cNvSpPr>
                <p:nvPr/>
              </p:nvSpPr>
              <p:spPr bwMode="auto">
                <a:xfrm>
                  <a:off x="3994" y="3660"/>
                  <a:ext cx="143" cy="1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57" name="WordArt 85"/>
                <p:cNvSpPr>
                  <a:spLocks noChangeArrowheads="1" noChangeShapeType="1" noTextEdit="1"/>
                </p:cNvSpPr>
                <p:nvPr/>
              </p:nvSpPr>
              <p:spPr bwMode="auto">
                <a:xfrm>
                  <a:off x="3265" y="3674"/>
                  <a:ext cx="152" cy="165"/>
                </a:xfrm>
                <a:prstGeom prst="rect">
                  <a:avLst/>
                </a:prstGeom>
              </p:spPr>
              <p:txBody>
                <a:bodyPr wrap="none" fromWordArt="1">
                  <a:prstTxWarp prst="textPlain">
                    <a:avLst>
                      <a:gd name="adj" fmla="val 37227"/>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grpSp>
              <p:nvGrpSpPr>
                <p:cNvPr id="25658" name="Group 112"/>
                <p:cNvGrpSpPr>
                  <a:grpSpLocks/>
                </p:cNvGrpSpPr>
                <p:nvPr/>
              </p:nvGrpSpPr>
              <p:grpSpPr bwMode="auto">
                <a:xfrm>
                  <a:off x="2736" y="3684"/>
                  <a:ext cx="287" cy="141"/>
                  <a:chOff x="4201" y="931"/>
                  <a:chExt cx="287" cy="141"/>
                </a:xfrm>
              </p:grpSpPr>
              <p:sp>
                <p:nvSpPr>
                  <p:cNvPr id="25660" name="WordArt 113"/>
                  <p:cNvSpPr>
                    <a:spLocks noChangeArrowheads="1" noChangeShapeType="1" noTextEdit="1"/>
                  </p:cNvSpPr>
                  <p:nvPr/>
                </p:nvSpPr>
                <p:spPr bwMode="auto">
                  <a:xfrm>
                    <a:off x="4316" y="936"/>
                    <a:ext cx="172" cy="136"/>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2"/>
                          </a:solidFill>
                          <a:round/>
                          <a:headEnd/>
                          <a:tailEnd/>
                        </a:ln>
                        <a:solidFill>
                          <a:schemeClr val="tx2"/>
                        </a:solidFill>
                        <a:latin typeface="Times New Roman"/>
                        <a:cs typeface="Times New Roman"/>
                      </a:rPr>
                      <a:t>E</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25661" name="AutoShape 114"/>
                  <p:cNvSpPr>
                    <a:spLocks noChangeArrowheads="1"/>
                  </p:cNvSpPr>
                  <p:nvPr/>
                </p:nvSpPr>
                <p:spPr bwMode="auto">
                  <a:xfrm>
                    <a:off x="4201" y="931"/>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25659" name="AutoShape 117"/>
                <p:cNvSpPr>
                  <a:spLocks noChangeArrowheads="1"/>
                </p:cNvSpPr>
                <p:nvPr/>
              </p:nvSpPr>
              <p:spPr bwMode="auto">
                <a:xfrm>
                  <a:off x="3845" y="3673"/>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nvGrpSpPr>
            <p:cNvPr id="25612" name="Group 154"/>
            <p:cNvGrpSpPr>
              <a:grpSpLocks/>
            </p:cNvGrpSpPr>
            <p:nvPr/>
          </p:nvGrpSpPr>
          <p:grpSpPr bwMode="auto">
            <a:xfrm>
              <a:off x="1570" y="694"/>
              <a:ext cx="2055" cy="1059"/>
              <a:chOff x="1570" y="694"/>
              <a:chExt cx="2055" cy="1059"/>
            </a:xfrm>
          </p:grpSpPr>
          <p:grpSp>
            <p:nvGrpSpPr>
              <p:cNvPr id="25635" name="Group 7"/>
              <p:cNvGrpSpPr>
                <a:grpSpLocks/>
              </p:cNvGrpSpPr>
              <p:nvPr/>
            </p:nvGrpSpPr>
            <p:grpSpPr bwMode="auto">
              <a:xfrm>
                <a:off x="1593" y="704"/>
                <a:ext cx="143" cy="146"/>
                <a:chOff x="3045" y="1834"/>
                <a:chExt cx="101" cy="101"/>
              </a:xfrm>
            </p:grpSpPr>
            <p:sp>
              <p:nvSpPr>
                <p:cNvPr id="25649" name="Oval 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650" name="Oval 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636" name="WordArt 10"/>
              <p:cNvSpPr>
                <a:spLocks noChangeArrowheads="1" noChangeShapeType="1" noTextEdit="1"/>
              </p:cNvSpPr>
              <p:nvPr/>
            </p:nvSpPr>
            <p:spPr bwMode="auto">
              <a:xfrm>
                <a:off x="1940" y="694"/>
                <a:ext cx="1601" cy="175"/>
              </a:xfrm>
              <a:prstGeom prst="rect">
                <a:avLst/>
              </a:prstGeom>
            </p:spPr>
            <p:txBody>
              <a:bodyPr wrap="none" fromWordArt="1">
                <a:prstTxWarp prst="textPlain">
                  <a:avLst>
                    <a:gd name="adj" fmla="val 50000"/>
                  </a:avLst>
                </a:prstTxWarp>
              </a:bodyPr>
              <a:lstStyle/>
              <a:p>
                <a:pPr algn="ctr"/>
                <a:r>
                  <a:rPr lang="zh-CN" altLang="en-US" sz="3600" b="1" kern="10" dirty="0">
                    <a:ln w="9525">
                      <a:solidFill>
                        <a:schemeClr val="tx1"/>
                      </a:solidFill>
                      <a:round/>
                      <a:headEnd/>
                      <a:tailEnd/>
                    </a:ln>
                    <a:latin typeface="华文中宋"/>
                    <a:ea typeface="华文中宋"/>
                  </a:rPr>
                  <a:t>等容过程</a:t>
                </a:r>
              </a:p>
            </p:txBody>
          </p:sp>
          <p:sp>
            <p:nvSpPr>
              <p:cNvPr id="25637" name="WordArt 11"/>
              <p:cNvSpPr>
                <a:spLocks noChangeArrowheads="1" noChangeShapeType="1" noTextEdit="1"/>
              </p:cNvSpPr>
              <p:nvPr/>
            </p:nvSpPr>
            <p:spPr bwMode="auto">
              <a:xfrm>
                <a:off x="1938" y="974"/>
                <a:ext cx="1651" cy="183"/>
              </a:xfrm>
              <a:prstGeom prst="rect">
                <a:avLst/>
              </a:prstGeom>
            </p:spPr>
            <p:txBody>
              <a:bodyPr wrap="none" fromWordArt="1">
                <a:prstTxWarp prst="textPlain">
                  <a:avLst>
                    <a:gd name="adj" fmla="val 50000"/>
                  </a:avLst>
                </a:prstTxWarp>
              </a:bodyPr>
              <a:lstStyle/>
              <a:p>
                <a:pPr algn="ctr"/>
                <a:r>
                  <a:rPr lang="zh-CN" altLang="en-US" sz="3600" b="1" kern="10" dirty="0">
                    <a:ln w="9525">
                      <a:solidFill>
                        <a:schemeClr val="tx1"/>
                      </a:solidFill>
                      <a:round/>
                      <a:headEnd/>
                      <a:tailEnd/>
                    </a:ln>
                    <a:latin typeface="华文中宋"/>
                    <a:ea typeface="华文中宋"/>
                  </a:rPr>
                  <a:t>等压过程</a:t>
                </a:r>
              </a:p>
            </p:txBody>
          </p:sp>
          <p:grpSp>
            <p:nvGrpSpPr>
              <p:cNvPr id="25638" name="Group 12"/>
              <p:cNvGrpSpPr>
                <a:grpSpLocks/>
              </p:cNvGrpSpPr>
              <p:nvPr/>
            </p:nvGrpSpPr>
            <p:grpSpPr bwMode="auto">
              <a:xfrm>
                <a:off x="1579" y="1004"/>
                <a:ext cx="154" cy="146"/>
                <a:chOff x="3045" y="1834"/>
                <a:chExt cx="101" cy="101"/>
              </a:xfrm>
            </p:grpSpPr>
            <p:sp>
              <p:nvSpPr>
                <p:cNvPr id="25647" name="Oval 1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648" name="Oval 1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639" name="WordArt 15"/>
              <p:cNvSpPr>
                <a:spLocks noChangeArrowheads="1" noChangeShapeType="1" noTextEdit="1"/>
              </p:cNvSpPr>
              <p:nvPr/>
            </p:nvSpPr>
            <p:spPr bwMode="auto">
              <a:xfrm>
                <a:off x="1910" y="1261"/>
                <a:ext cx="1676" cy="183"/>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华文中宋"/>
                    <a:ea typeface="华文中宋"/>
                  </a:rPr>
                  <a:t>等温过程</a:t>
                </a:r>
              </a:p>
            </p:txBody>
          </p:sp>
          <p:grpSp>
            <p:nvGrpSpPr>
              <p:cNvPr id="25640" name="Group 16"/>
              <p:cNvGrpSpPr>
                <a:grpSpLocks/>
              </p:cNvGrpSpPr>
              <p:nvPr/>
            </p:nvGrpSpPr>
            <p:grpSpPr bwMode="auto">
              <a:xfrm>
                <a:off x="1570" y="1292"/>
                <a:ext cx="154" cy="146"/>
                <a:chOff x="3045" y="1834"/>
                <a:chExt cx="101" cy="101"/>
              </a:xfrm>
            </p:grpSpPr>
            <p:sp>
              <p:nvSpPr>
                <p:cNvPr id="25645" name="Oval 17"/>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646" name="Oval 18"/>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25641" name="Group 120"/>
              <p:cNvGrpSpPr>
                <a:grpSpLocks/>
              </p:cNvGrpSpPr>
              <p:nvPr/>
            </p:nvGrpSpPr>
            <p:grpSpPr bwMode="auto">
              <a:xfrm>
                <a:off x="1583" y="1590"/>
                <a:ext cx="154" cy="146"/>
                <a:chOff x="3045" y="1834"/>
                <a:chExt cx="101" cy="101"/>
              </a:xfrm>
            </p:grpSpPr>
            <p:sp>
              <p:nvSpPr>
                <p:cNvPr id="25643" name="Oval 12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644" name="Oval 12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642" name="WordArt 123"/>
              <p:cNvSpPr>
                <a:spLocks noChangeArrowheads="1" noChangeShapeType="1" noTextEdit="1"/>
              </p:cNvSpPr>
              <p:nvPr/>
            </p:nvSpPr>
            <p:spPr bwMode="auto">
              <a:xfrm>
                <a:off x="1907" y="1571"/>
                <a:ext cx="1718" cy="182"/>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华文中宋"/>
                    <a:ea typeface="华文中宋"/>
                  </a:rPr>
                  <a:t>绝热过程</a:t>
                </a:r>
              </a:p>
            </p:txBody>
          </p:sp>
        </p:grpSp>
        <p:grpSp>
          <p:nvGrpSpPr>
            <p:cNvPr id="25613" name="Group 160"/>
            <p:cNvGrpSpPr>
              <a:grpSpLocks/>
            </p:cNvGrpSpPr>
            <p:nvPr/>
          </p:nvGrpSpPr>
          <p:grpSpPr bwMode="auto">
            <a:xfrm>
              <a:off x="961" y="3757"/>
              <a:ext cx="3836" cy="326"/>
              <a:chOff x="961" y="3757"/>
              <a:chExt cx="3836" cy="326"/>
            </a:xfrm>
          </p:grpSpPr>
          <p:grpSp>
            <p:nvGrpSpPr>
              <p:cNvPr id="25614" name="Group 152"/>
              <p:cNvGrpSpPr>
                <a:grpSpLocks/>
              </p:cNvGrpSpPr>
              <p:nvPr/>
            </p:nvGrpSpPr>
            <p:grpSpPr bwMode="auto">
              <a:xfrm>
                <a:off x="1518" y="3830"/>
                <a:ext cx="977" cy="197"/>
                <a:chOff x="517" y="1084"/>
                <a:chExt cx="977" cy="197"/>
              </a:xfrm>
            </p:grpSpPr>
            <p:sp>
              <p:nvSpPr>
                <p:cNvPr id="25627" name="WordArt 126"/>
                <p:cNvSpPr>
                  <a:spLocks noChangeArrowheads="1" noChangeShapeType="1" noTextEdit="1"/>
                </p:cNvSpPr>
                <p:nvPr/>
              </p:nvSpPr>
              <p:spPr bwMode="auto">
                <a:xfrm>
                  <a:off x="582" y="1119"/>
                  <a:ext cx="190" cy="152"/>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5628" name="WordArt 128"/>
                <p:cNvSpPr>
                  <a:spLocks noChangeArrowheads="1" noChangeShapeType="1" noTextEdit="1"/>
                </p:cNvSpPr>
                <p:nvPr/>
              </p:nvSpPr>
              <p:spPr bwMode="auto">
                <a:xfrm>
                  <a:off x="1018" y="1113"/>
                  <a:ext cx="152"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5629" name="WordArt 129"/>
                <p:cNvSpPr>
                  <a:spLocks noChangeArrowheads="1" noChangeShapeType="1" noTextEdit="1"/>
                </p:cNvSpPr>
                <p:nvPr/>
              </p:nvSpPr>
              <p:spPr bwMode="auto">
                <a:xfrm>
                  <a:off x="1305" y="1105"/>
                  <a:ext cx="189" cy="15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5630" name="WordArt 130"/>
                <p:cNvSpPr>
                  <a:spLocks noChangeArrowheads="1" noChangeShapeType="1" noTextEdit="1"/>
                </p:cNvSpPr>
                <p:nvPr/>
              </p:nvSpPr>
              <p:spPr bwMode="auto">
                <a:xfrm>
                  <a:off x="1190" y="1084"/>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nvGrpSpPr>
                <p:cNvPr id="25631" name="Group 135"/>
                <p:cNvGrpSpPr>
                  <a:grpSpLocks/>
                </p:cNvGrpSpPr>
                <p:nvPr/>
              </p:nvGrpSpPr>
              <p:grpSpPr bwMode="auto">
                <a:xfrm rot="5400000">
                  <a:off x="864" y="1118"/>
                  <a:ext cx="58" cy="140"/>
                  <a:chOff x="2928" y="3216"/>
                  <a:chExt cx="48" cy="240"/>
                </a:xfrm>
              </p:grpSpPr>
              <p:sp>
                <p:nvSpPr>
                  <p:cNvPr id="25633" name="Line 1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5634" name="Line 1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5632" name="WordArt 149"/>
                <p:cNvSpPr>
                  <a:spLocks noChangeArrowheads="1" noChangeShapeType="1" noTextEdit="1"/>
                </p:cNvSpPr>
                <p:nvPr/>
              </p:nvSpPr>
              <p:spPr bwMode="auto">
                <a:xfrm>
                  <a:off x="517" y="1103"/>
                  <a:ext cx="93"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25615" name="Group 153"/>
              <p:cNvGrpSpPr>
                <a:grpSpLocks/>
              </p:cNvGrpSpPr>
              <p:nvPr/>
            </p:nvGrpSpPr>
            <p:grpSpPr bwMode="auto">
              <a:xfrm>
                <a:off x="3423" y="3757"/>
                <a:ext cx="1374" cy="296"/>
                <a:chOff x="3898" y="1219"/>
                <a:chExt cx="1374" cy="296"/>
              </a:xfrm>
            </p:grpSpPr>
            <p:sp>
              <p:nvSpPr>
                <p:cNvPr id="25618" name="WordArt 139"/>
                <p:cNvSpPr>
                  <a:spLocks noChangeArrowheads="1" noChangeShapeType="1" noTextEdit="1"/>
                </p:cNvSpPr>
                <p:nvPr/>
              </p:nvSpPr>
              <p:spPr bwMode="auto">
                <a:xfrm>
                  <a:off x="4039" y="1280"/>
                  <a:ext cx="147" cy="189"/>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5619" name="WordArt 140"/>
                <p:cNvSpPr>
                  <a:spLocks noChangeArrowheads="1" noChangeShapeType="1" noTextEdit="1"/>
                </p:cNvSpPr>
                <p:nvPr/>
              </p:nvSpPr>
              <p:spPr bwMode="auto">
                <a:xfrm>
                  <a:off x="4219" y="1339"/>
                  <a:ext cx="188" cy="65"/>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sp>
              <p:nvSpPr>
                <p:cNvPr id="25620" name="Line 142"/>
                <p:cNvSpPr>
                  <a:spLocks noChangeShapeType="1"/>
                </p:cNvSpPr>
                <p:nvPr/>
              </p:nvSpPr>
              <p:spPr bwMode="auto">
                <a:xfrm>
                  <a:off x="4501" y="1362"/>
                  <a:ext cx="194" cy="0"/>
                </a:xfrm>
                <a:prstGeom prst="line">
                  <a:avLst/>
                </a:prstGeom>
                <a:noFill/>
                <a:ln w="38100">
                  <a:solidFill>
                    <a:schemeClr val="tx1"/>
                  </a:solidFill>
                  <a:round/>
                  <a:headEnd/>
                  <a:tailEnd/>
                </a:ln>
              </p:spPr>
              <p:txBody>
                <a:bodyPr/>
                <a:lstStyle/>
                <a:p>
                  <a:endParaRPr lang="zh-CN" altLang="en-US"/>
                </a:p>
              </p:txBody>
            </p:sp>
            <p:sp>
              <p:nvSpPr>
                <p:cNvPr id="25621" name="WordArt 143"/>
                <p:cNvSpPr>
                  <a:spLocks noChangeArrowheads="1" noChangeShapeType="1" noTextEdit="1"/>
                </p:cNvSpPr>
                <p:nvPr/>
              </p:nvSpPr>
              <p:spPr bwMode="auto">
                <a:xfrm>
                  <a:off x="4520" y="1219"/>
                  <a:ext cx="161" cy="97"/>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5622" name="WordArt 144"/>
                <p:cNvSpPr>
                  <a:spLocks noChangeArrowheads="1" noChangeShapeType="1" noTextEdit="1"/>
                </p:cNvSpPr>
                <p:nvPr/>
              </p:nvSpPr>
              <p:spPr bwMode="auto">
                <a:xfrm>
                  <a:off x="4495" y="1401"/>
                  <a:ext cx="203" cy="114"/>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5623" name="WordArt 145"/>
                <p:cNvSpPr>
                  <a:spLocks noChangeArrowheads="1" noChangeShapeType="1" noTextEdit="1"/>
                </p:cNvSpPr>
                <p:nvPr/>
              </p:nvSpPr>
              <p:spPr bwMode="auto">
                <a:xfrm>
                  <a:off x="4785" y="1280"/>
                  <a:ext cx="141" cy="165"/>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Times New Roman"/>
                      <a:cs typeface="Times New Roman"/>
                    </a:rPr>
                    <a:t>C</a:t>
                  </a:r>
                  <a:endParaRPr lang="zh-CN" altLang="en-US" sz="3600" i="1" kern="10" dirty="0">
                    <a:ln w="9525">
                      <a:solidFill>
                        <a:schemeClr val="tx1"/>
                      </a:solidFill>
                      <a:round/>
                      <a:headEnd/>
                      <a:tailEnd/>
                    </a:ln>
                    <a:latin typeface="Times New Roman"/>
                    <a:cs typeface="Times New Roman"/>
                  </a:endParaRPr>
                </a:p>
              </p:txBody>
            </p:sp>
            <p:sp>
              <p:nvSpPr>
                <p:cNvPr id="25624" name="WordArt 147"/>
                <p:cNvSpPr>
                  <a:spLocks noChangeArrowheads="1" noChangeShapeType="1" noTextEdit="1"/>
                </p:cNvSpPr>
                <p:nvPr/>
              </p:nvSpPr>
              <p:spPr bwMode="auto">
                <a:xfrm>
                  <a:off x="5107" y="1285"/>
                  <a:ext cx="165" cy="15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25" name="WordArt 150"/>
                <p:cNvSpPr>
                  <a:spLocks noChangeArrowheads="1" noChangeShapeType="1" noTextEdit="1"/>
                </p:cNvSpPr>
                <p:nvPr/>
              </p:nvSpPr>
              <p:spPr bwMode="auto">
                <a:xfrm>
                  <a:off x="4956" y="1276"/>
                  <a:ext cx="118" cy="178"/>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sp>
              <p:nvSpPr>
                <p:cNvPr id="25626" name="WordArt 151"/>
                <p:cNvSpPr>
                  <a:spLocks noChangeArrowheads="1" noChangeShapeType="1" noTextEdit="1"/>
                </p:cNvSpPr>
                <p:nvPr/>
              </p:nvSpPr>
              <p:spPr bwMode="auto">
                <a:xfrm>
                  <a:off x="3898" y="1278"/>
                  <a:ext cx="118" cy="178"/>
                </a:xfrm>
                <a:prstGeom prst="rect">
                  <a:avLst/>
                </a:prstGeom>
              </p:spPr>
              <p:txBody>
                <a:bodyPr wrap="none" fromWordArt="1">
                  <a:prstTxWarp prst="textPlain">
                    <a:avLst>
                      <a:gd name="adj" fmla="val 50000"/>
                    </a:avLst>
                  </a:prstTxWarp>
                </a:bodyPr>
                <a:lstStyle/>
                <a:p>
                  <a:pPr algn="ctr"/>
                  <a:r>
                    <a:rPr lang="en-US" altLang="zh-CN" kern="10" dirty="0">
                      <a:ln w="9525">
                        <a:solidFill>
                          <a:schemeClr val="tx1"/>
                        </a:solidFill>
                        <a:round/>
                        <a:headEnd/>
                        <a:tailEnd/>
                      </a:ln>
                      <a:latin typeface="宋体"/>
                      <a:ea typeface="宋体"/>
                    </a:rPr>
                    <a:t>d</a:t>
                  </a:r>
                  <a:endParaRPr lang="zh-CN" altLang="en-US" kern="10" dirty="0">
                    <a:ln w="9525">
                      <a:solidFill>
                        <a:schemeClr val="tx1"/>
                      </a:solidFill>
                      <a:round/>
                      <a:headEnd/>
                      <a:tailEnd/>
                    </a:ln>
                    <a:latin typeface="宋体"/>
                    <a:ea typeface="宋体"/>
                  </a:endParaRPr>
                </a:p>
              </p:txBody>
            </p:sp>
          </p:grpSp>
          <p:sp>
            <p:nvSpPr>
              <p:cNvPr id="25616" name="Text Box 158"/>
              <p:cNvSpPr txBox="1">
                <a:spLocks noChangeArrowheads="1"/>
              </p:cNvSpPr>
              <p:nvPr/>
            </p:nvSpPr>
            <p:spPr bwMode="auto">
              <a:xfrm>
                <a:off x="961" y="3795"/>
                <a:ext cx="784" cy="288"/>
              </a:xfrm>
              <a:prstGeom prst="rect">
                <a:avLst/>
              </a:prstGeom>
              <a:noFill/>
              <a:ln w="9525">
                <a:noFill/>
                <a:miter lim="800000"/>
                <a:headEnd/>
                <a:tailEnd/>
              </a:ln>
            </p:spPr>
            <p:txBody>
              <a:bodyPr>
                <a:spAutoFit/>
              </a:bodyPr>
              <a:lstStyle/>
              <a:p>
                <a:pPr>
                  <a:spcBef>
                    <a:spcPct val="50000"/>
                  </a:spcBef>
                </a:pPr>
                <a:r>
                  <a:rPr lang="zh-CN" altLang="en-US" sz="2400" b="1" dirty="0" smtClean="0">
                    <a:solidFill>
                      <a:srgbClr val="0033CC"/>
                    </a:solidFill>
                  </a:rPr>
                  <a:t>元功</a:t>
                </a:r>
                <a:endParaRPr lang="zh-CN" altLang="en-US" sz="2400" b="1" dirty="0">
                  <a:solidFill>
                    <a:srgbClr val="0033CC"/>
                  </a:solidFill>
                </a:endParaRPr>
              </a:p>
            </p:txBody>
          </p:sp>
          <p:sp>
            <p:nvSpPr>
              <p:cNvPr id="25617" name="Text Box 159"/>
              <p:cNvSpPr txBox="1">
                <a:spLocks noChangeArrowheads="1"/>
              </p:cNvSpPr>
              <p:nvPr/>
            </p:nvSpPr>
            <p:spPr bwMode="auto">
              <a:xfrm>
                <a:off x="2899" y="3760"/>
                <a:ext cx="784" cy="288"/>
              </a:xfrm>
              <a:prstGeom prst="rect">
                <a:avLst/>
              </a:prstGeom>
              <a:noFill/>
              <a:ln w="9525">
                <a:noFill/>
                <a:miter lim="800000"/>
                <a:headEnd/>
                <a:tailEnd/>
              </a:ln>
            </p:spPr>
            <p:txBody>
              <a:bodyPr>
                <a:spAutoFit/>
              </a:bodyPr>
              <a:lstStyle/>
              <a:p>
                <a:pPr>
                  <a:spcBef>
                    <a:spcPct val="50000"/>
                  </a:spcBef>
                </a:pPr>
                <a:r>
                  <a:rPr lang="zh-CN" altLang="en-US" sz="2400" b="1">
                    <a:solidFill>
                      <a:srgbClr val="0033CC"/>
                    </a:solidFill>
                  </a:rPr>
                  <a:t>热量</a:t>
                </a:r>
              </a:p>
            </p:txBody>
          </p:sp>
        </p:grpSp>
      </p:grpSp>
      <p:sp>
        <p:nvSpPr>
          <p:cNvPr id="100" name="矩形 99"/>
          <p:cNvSpPr/>
          <p:nvPr/>
        </p:nvSpPr>
        <p:spPr>
          <a:xfrm>
            <a:off x="7849013" y="5618461"/>
            <a:ext cx="1123123" cy="923330"/>
          </a:xfrm>
          <a:prstGeom prst="rect">
            <a:avLst/>
          </a:prstGeom>
        </p:spPr>
        <p:txBody>
          <a:bodyPr wrap="square">
            <a:spAutoFit/>
          </a:bodyPr>
          <a:lstStyle/>
          <a:p>
            <a:r>
              <a:rPr lang="zh-CN" altLang="en-US" dirty="0" smtClean="0">
                <a:solidFill>
                  <a:srgbClr val="FF0000"/>
                </a:solidFill>
              </a:rPr>
              <a:t>适用于</a:t>
            </a:r>
            <a:endParaRPr lang="en-US" altLang="zh-CN" dirty="0" smtClean="0">
              <a:solidFill>
                <a:srgbClr val="FF0000"/>
              </a:solidFill>
            </a:endParaRPr>
          </a:p>
          <a:p>
            <a:r>
              <a:rPr lang="zh-CN" altLang="en-US" dirty="0" smtClean="0">
                <a:solidFill>
                  <a:srgbClr val="FF0000"/>
                </a:solidFill>
              </a:rPr>
              <a:t>等容过程</a:t>
            </a:r>
            <a:endParaRPr lang="en-US" altLang="zh-CN" dirty="0" smtClean="0">
              <a:solidFill>
                <a:srgbClr val="FF0000"/>
              </a:solidFill>
            </a:endParaRPr>
          </a:p>
          <a:p>
            <a:r>
              <a:rPr lang="zh-CN" altLang="en-US" dirty="0" smtClean="0">
                <a:solidFill>
                  <a:srgbClr val="FF0000"/>
                </a:solidFill>
              </a:rPr>
              <a:t>等压过程</a:t>
            </a:r>
            <a:endParaRPr lang="zh-CN" altLang="en-US" dirty="0">
              <a:solidFill>
                <a:srgbClr val="FF0000"/>
              </a:solidFill>
            </a:endParaRPr>
          </a:p>
        </p:txBody>
      </p:sp>
    </p:spTree>
  </p:cSld>
  <p:clrMapOvr>
    <a:masterClrMapping/>
  </p:clrMapOvr>
  <p:transition spd="slow">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26" name="Rectangle 502"/>
          <p:cNvSpPr>
            <a:spLocks noChangeArrowheads="1"/>
          </p:cNvSpPr>
          <p:nvPr/>
        </p:nvSpPr>
        <p:spPr bwMode="auto">
          <a:xfrm>
            <a:off x="3295650" y="3752850"/>
            <a:ext cx="5543550" cy="812800"/>
          </a:xfrm>
          <a:prstGeom prst="rect">
            <a:avLst/>
          </a:prstGeom>
          <a:solidFill>
            <a:schemeClr val="bg1"/>
          </a:solidFill>
          <a:ln w="38100">
            <a:solidFill>
              <a:srgbClr val="FF9900"/>
            </a:solidFill>
            <a:miter lim="800000"/>
            <a:headEnd/>
            <a:tailEnd/>
          </a:ln>
        </p:spPr>
        <p:txBody>
          <a:bodyPr wrap="none" anchor="ctr"/>
          <a:lstStyle/>
          <a:p>
            <a:endParaRPr lang="zh-CN" altLang="en-US"/>
          </a:p>
        </p:txBody>
      </p:sp>
      <p:grpSp>
        <p:nvGrpSpPr>
          <p:cNvPr id="2" name="Group 501"/>
          <p:cNvGrpSpPr>
            <a:grpSpLocks/>
          </p:cNvGrpSpPr>
          <p:nvPr/>
        </p:nvGrpSpPr>
        <p:grpSpPr bwMode="auto">
          <a:xfrm>
            <a:off x="6327775" y="3889375"/>
            <a:ext cx="2046288" cy="547688"/>
            <a:chOff x="3986" y="2450"/>
            <a:chExt cx="1289" cy="345"/>
          </a:xfrm>
        </p:grpSpPr>
        <p:grpSp>
          <p:nvGrpSpPr>
            <p:cNvPr id="26805" name="Group 482"/>
            <p:cNvGrpSpPr>
              <a:grpSpLocks/>
            </p:cNvGrpSpPr>
            <p:nvPr/>
          </p:nvGrpSpPr>
          <p:grpSpPr bwMode="auto">
            <a:xfrm rot="5400000">
              <a:off x="4110" y="2463"/>
              <a:ext cx="56" cy="304"/>
              <a:chOff x="2928" y="3216"/>
              <a:chExt cx="48" cy="240"/>
            </a:xfrm>
          </p:grpSpPr>
          <p:sp>
            <p:nvSpPr>
              <p:cNvPr id="26815" name="Line 48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816" name="Line 48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6806" name="WordArt 485"/>
            <p:cNvSpPr>
              <a:spLocks noChangeArrowheads="1" noChangeShapeType="1" noTextEdit="1"/>
            </p:cNvSpPr>
            <p:nvPr/>
          </p:nvSpPr>
          <p:spPr bwMode="auto">
            <a:xfrm>
              <a:off x="5142" y="2544"/>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6807" name="AutoShape 491"/>
            <p:cNvSpPr>
              <a:spLocks noChangeArrowheads="1"/>
            </p:cNvSpPr>
            <p:nvPr/>
          </p:nvSpPr>
          <p:spPr bwMode="auto">
            <a:xfrm>
              <a:off x="4995" y="2549"/>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26808" name="Group 492"/>
            <p:cNvGrpSpPr>
              <a:grpSpLocks/>
            </p:cNvGrpSpPr>
            <p:nvPr/>
          </p:nvGrpSpPr>
          <p:grpSpPr bwMode="auto">
            <a:xfrm>
              <a:off x="4390" y="2450"/>
              <a:ext cx="215" cy="345"/>
              <a:chOff x="1807" y="2765"/>
              <a:chExt cx="239" cy="381"/>
            </a:xfrm>
          </p:grpSpPr>
          <p:sp>
            <p:nvSpPr>
              <p:cNvPr id="26812" name="Line 493"/>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6813" name="WordArt 494"/>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6814" name="WordArt 495"/>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26809" name="Group 496"/>
            <p:cNvGrpSpPr>
              <a:grpSpLocks/>
            </p:cNvGrpSpPr>
            <p:nvPr/>
          </p:nvGrpSpPr>
          <p:grpSpPr bwMode="auto">
            <a:xfrm>
              <a:off x="4675" y="2496"/>
              <a:ext cx="274" cy="202"/>
              <a:chOff x="3430" y="2762"/>
              <a:chExt cx="220" cy="150"/>
            </a:xfrm>
          </p:grpSpPr>
          <p:sp>
            <p:nvSpPr>
              <p:cNvPr id="26810" name="WordArt 497"/>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26811" name="WordArt 498"/>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sp>
        <p:nvSpPr>
          <p:cNvPr id="26628" name="Rectangle 353"/>
          <p:cNvSpPr>
            <a:spLocks noGrp="1" noChangeArrowheads="1"/>
          </p:cNvSpPr>
          <p:nvPr>
            <p:ph type="title" idx="4294967295"/>
          </p:nvPr>
        </p:nvSpPr>
        <p:spPr>
          <a:xfrm>
            <a:off x="514350" y="0"/>
            <a:ext cx="8229600" cy="147638"/>
          </a:xfrm>
        </p:spPr>
        <p:txBody>
          <a:bodyPr/>
          <a:lstStyle/>
          <a:p>
            <a:pPr eaLnBrk="1" hangingPunct="1"/>
            <a:r>
              <a:rPr lang="zh-CN" altLang="en-US" sz="700" smtClean="0">
                <a:solidFill>
                  <a:schemeClr val="bg1"/>
                </a:solidFill>
              </a:rPr>
              <a:t>等容过程</a:t>
            </a:r>
          </a:p>
        </p:txBody>
      </p:sp>
      <p:sp>
        <p:nvSpPr>
          <p:cNvPr id="26629" name="Rectangle 344" descr="水滴"/>
          <p:cNvSpPr>
            <a:spLocks noChangeArrowheads="1"/>
          </p:cNvSpPr>
          <p:nvPr/>
        </p:nvSpPr>
        <p:spPr bwMode="auto">
          <a:xfrm>
            <a:off x="0" y="0"/>
            <a:ext cx="9144000" cy="18732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26630" name="Rectangle 345" descr="水滴"/>
          <p:cNvSpPr>
            <a:spLocks noChangeArrowheads="1"/>
          </p:cNvSpPr>
          <p:nvPr/>
        </p:nvSpPr>
        <p:spPr bwMode="auto">
          <a:xfrm>
            <a:off x="0" y="6694488"/>
            <a:ext cx="9144000" cy="163512"/>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26801" name="WordArt 65"/>
          <p:cNvSpPr>
            <a:spLocks noChangeArrowheads="1" noChangeShapeType="1" noTextEdit="1"/>
          </p:cNvSpPr>
          <p:nvPr/>
        </p:nvSpPr>
        <p:spPr bwMode="auto">
          <a:xfrm>
            <a:off x="961443" y="373063"/>
            <a:ext cx="3608772" cy="407987"/>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9.3.1  </a:t>
            </a:r>
            <a:r>
              <a:rPr lang="zh-CN" altLang="en-US" sz="3600" kern="10" dirty="0" smtClean="0">
                <a:ln w="9525">
                  <a:solidFill>
                    <a:srgbClr val="CC0000"/>
                  </a:solidFill>
                  <a:round/>
                  <a:headEnd/>
                  <a:tailEnd/>
                </a:ln>
                <a:solidFill>
                  <a:srgbClr val="CC0000"/>
                </a:solidFill>
                <a:latin typeface="华文中宋"/>
                <a:ea typeface="华文中宋"/>
              </a:rPr>
              <a:t>等容过程</a:t>
            </a:r>
            <a:endParaRPr lang="zh-CN" altLang="en-US" sz="3600" kern="10" dirty="0">
              <a:ln w="9525">
                <a:solidFill>
                  <a:srgbClr val="CC0000"/>
                </a:solidFill>
                <a:round/>
                <a:headEnd/>
                <a:tailEnd/>
              </a:ln>
              <a:solidFill>
                <a:srgbClr val="CC0000"/>
              </a:solidFill>
              <a:latin typeface="华文中宋"/>
              <a:ea typeface="华文中宋"/>
            </a:endParaRPr>
          </a:p>
        </p:txBody>
      </p:sp>
      <p:sp>
        <p:nvSpPr>
          <p:cNvPr id="26804" name="Rectangle 71" descr="水滴"/>
          <p:cNvSpPr>
            <a:spLocks noChangeArrowheads="1"/>
          </p:cNvSpPr>
          <p:nvPr/>
        </p:nvSpPr>
        <p:spPr bwMode="auto">
          <a:xfrm>
            <a:off x="788988" y="923925"/>
            <a:ext cx="7808360" cy="7937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7" name="Group 477"/>
          <p:cNvGrpSpPr>
            <a:grpSpLocks/>
          </p:cNvGrpSpPr>
          <p:nvPr/>
        </p:nvGrpSpPr>
        <p:grpSpPr bwMode="auto">
          <a:xfrm>
            <a:off x="3659188" y="2274888"/>
            <a:ext cx="2227262" cy="838200"/>
            <a:chOff x="2305" y="1329"/>
            <a:chExt cx="1403" cy="528"/>
          </a:xfrm>
        </p:grpSpPr>
        <p:sp>
          <p:nvSpPr>
            <p:cNvPr id="129382" name="WordArt 358"/>
            <p:cNvSpPr>
              <a:spLocks noChangeArrowheads="1" noChangeShapeType="1" noTextEdit="1"/>
            </p:cNvSpPr>
            <p:nvPr/>
          </p:nvSpPr>
          <p:spPr bwMode="auto">
            <a:xfrm>
              <a:off x="2305" y="1329"/>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2</a:t>
              </a:r>
              <a:r>
                <a:rPr lang="zh-CN" altLang="en-US" sz="3600" kern="10">
                  <a:ln w="9525">
                    <a:solidFill>
                      <a:srgbClr val="CC0000"/>
                    </a:solidFill>
                    <a:round/>
                    <a:headEnd/>
                    <a:tailEnd/>
                  </a:ln>
                  <a:solidFill>
                    <a:srgbClr val="CC0000"/>
                  </a:solidFill>
                  <a:latin typeface="宋体"/>
                  <a:ea typeface="宋体"/>
                </a:rPr>
                <a:t>、对外做功</a:t>
              </a:r>
            </a:p>
          </p:txBody>
        </p:sp>
        <p:grpSp>
          <p:nvGrpSpPr>
            <p:cNvPr id="26783" name="Group 361"/>
            <p:cNvGrpSpPr>
              <a:grpSpLocks/>
            </p:cNvGrpSpPr>
            <p:nvPr/>
          </p:nvGrpSpPr>
          <p:grpSpPr bwMode="auto">
            <a:xfrm>
              <a:off x="2396" y="1598"/>
              <a:ext cx="1015" cy="259"/>
              <a:chOff x="532" y="1274"/>
              <a:chExt cx="1063" cy="283"/>
            </a:xfrm>
          </p:grpSpPr>
          <p:sp>
            <p:nvSpPr>
              <p:cNvPr id="26789" name="WordArt 362"/>
              <p:cNvSpPr>
                <a:spLocks noChangeArrowheads="1" noChangeShapeType="1" noTextEdit="1"/>
              </p:cNvSpPr>
              <p:nvPr/>
            </p:nvSpPr>
            <p:spPr bwMode="auto">
              <a:xfrm>
                <a:off x="532" y="1333"/>
                <a:ext cx="257" cy="178"/>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6790" name="Group 363"/>
              <p:cNvGrpSpPr>
                <a:grpSpLocks/>
              </p:cNvGrpSpPr>
              <p:nvPr/>
            </p:nvGrpSpPr>
            <p:grpSpPr bwMode="auto">
              <a:xfrm>
                <a:off x="1119" y="1324"/>
                <a:ext cx="476" cy="181"/>
                <a:chOff x="2001" y="2471"/>
                <a:chExt cx="472" cy="188"/>
              </a:xfrm>
            </p:grpSpPr>
            <p:sp>
              <p:nvSpPr>
                <p:cNvPr id="26798" name="WordArt 364"/>
                <p:cNvSpPr>
                  <a:spLocks noChangeArrowheads="1" noChangeShapeType="1" noTextEdit="1"/>
                </p:cNvSpPr>
                <p:nvPr/>
              </p:nvSpPr>
              <p:spPr bwMode="auto">
                <a:xfrm>
                  <a:off x="2001" y="2501"/>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6799" name="WordArt 365"/>
                <p:cNvSpPr>
                  <a:spLocks noChangeArrowheads="1" noChangeShapeType="1" noTextEdit="1"/>
                </p:cNvSpPr>
                <p:nvPr/>
              </p:nvSpPr>
              <p:spPr bwMode="auto">
                <a:xfrm>
                  <a:off x="2286" y="2493"/>
                  <a:ext cx="187"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6800" name="WordArt 366"/>
                <p:cNvSpPr>
                  <a:spLocks noChangeArrowheads="1" noChangeShapeType="1" noTextEdit="1"/>
                </p:cNvSpPr>
                <p:nvPr/>
              </p:nvSpPr>
              <p:spPr bwMode="auto">
                <a:xfrm>
                  <a:off x="2172" y="2471"/>
                  <a:ext cx="92" cy="185"/>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26791" name="Group 367"/>
              <p:cNvGrpSpPr>
                <a:grpSpLocks/>
              </p:cNvGrpSpPr>
              <p:nvPr/>
            </p:nvGrpSpPr>
            <p:grpSpPr bwMode="auto">
              <a:xfrm rot="123913">
                <a:off x="976" y="1274"/>
                <a:ext cx="109" cy="283"/>
                <a:chOff x="4590" y="526"/>
                <a:chExt cx="529" cy="1700"/>
              </a:xfrm>
            </p:grpSpPr>
            <p:sp>
              <p:nvSpPr>
                <p:cNvPr id="26795" name="Oval 368"/>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6796" name="Oval 369"/>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6797" name="Freeform 370"/>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nvGrpSpPr>
              <p:cNvPr id="26792" name="Group 371"/>
              <p:cNvGrpSpPr>
                <a:grpSpLocks/>
              </p:cNvGrpSpPr>
              <p:nvPr/>
            </p:nvGrpSpPr>
            <p:grpSpPr bwMode="auto">
              <a:xfrm rot="5400000">
                <a:off x="856" y="1350"/>
                <a:ext cx="58" cy="140"/>
                <a:chOff x="2928" y="3216"/>
                <a:chExt cx="48" cy="240"/>
              </a:xfrm>
            </p:grpSpPr>
            <p:sp>
              <p:nvSpPr>
                <p:cNvPr id="26793" name="Line 37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794" name="Line 37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26784" name="Group 375"/>
            <p:cNvGrpSpPr>
              <a:grpSpLocks/>
            </p:cNvGrpSpPr>
            <p:nvPr/>
          </p:nvGrpSpPr>
          <p:grpSpPr bwMode="auto">
            <a:xfrm>
              <a:off x="3412" y="1672"/>
              <a:ext cx="296" cy="144"/>
              <a:chOff x="4785" y="1871"/>
              <a:chExt cx="296" cy="144"/>
            </a:xfrm>
          </p:grpSpPr>
          <p:sp>
            <p:nvSpPr>
              <p:cNvPr id="26785" name="WordArt 376"/>
              <p:cNvSpPr>
                <a:spLocks noChangeArrowheads="1" noChangeShapeType="1" noTextEdit="1"/>
              </p:cNvSpPr>
              <p:nvPr/>
            </p:nvSpPr>
            <p:spPr bwMode="auto">
              <a:xfrm>
                <a:off x="4986" y="1871"/>
                <a:ext cx="95" cy="144"/>
              </a:xfrm>
              <a:prstGeom prst="rect">
                <a:avLst/>
              </a:prstGeom>
            </p:spPr>
            <p:txBody>
              <a:bodyPr wrap="none" fromWordArt="1">
                <a:prstTxWarp prst="textPlain">
                  <a:avLst>
                    <a:gd name="adj" fmla="val 50000"/>
                  </a:avLst>
                </a:prstTxWarp>
              </a:bodyPr>
              <a:lstStyle/>
              <a:p>
                <a:pPr algn="ctr"/>
                <a:r>
                  <a:rPr lang="en-US" altLang="zh-CN" sz="1400" b="1" kern="10">
                    <a:ln w="9525">
                      <a:solidFill>
                        <a:srgbClr val="CC0000"/>
                      </a:solidFill>
                      <a:round/>
                      <a:headEnd/>
                      <a:tailEnd/>
                    </a:ln>
                    <a:solidFill>
                      <a:srgbClr val="CC0000"/>
                    </a:solidFill>
                    <a:latin typeface="宋体"/>
                    <a:ea typeface="宋体"/>
                  </a:rPr>
                  <a:t>0</a:t>
                </a:r>
                <a:endParaRPr lang="zh-CN" altLang="en-US" sz="1400" b="1" kern="10">
                  <a:ln w="9525">
                    <a:solidFill>
                      <a:srgbClr val="CC0000"/>
                    </a:solidFill>
                    <a:round/>
                    <a:headEnd/>
                    <a:tailEnd/>
                  </a:ln>
                  <a:solidFill>
                    <a:srgbClr val="CC0000"/>
                  </a:solidFill>
                  <a:latin typeface="宋体"/>
                  <a:ea typeface="宋体"/>
                </a:endParaRPr>
              </a:p>
            </p:txBody>
          </p:sp>
          <p:grpSp>
            <p:nvGrpSpPr>
              <p:cNvPr id="26786" name="Group 377"/>
              <p:cNvGrpSpPr>
                <a:grpSpLocks/>
              </p:cNvGrpSpPr>
              <p:nvPr/>
            </p:nvGrpSpPr>
            <p:grpSpPr bwMode="auto">
              <a:xfrm rot="5400000">
                <a:off x="4824" y="1890"/>
                <a:ext cx="45" cy="124"/>
                <a:chOff x="2928" y="3216"/>
                <a:chExt cx="48" cy="240"/>
              </a:xfrm>
            </p:grpSpPr>
            <p:sp>
              <p:nvSpPr>
                <p:cNvPr id="26787" name="Line 378"/>
                <p:cNvSpPr>
                  <a:spLocks noChangeShapeType="1"/>
                </p:cNvSpPr>
                <p:nvPr/>
              </p:nvSpPr>
              <p:spPr bwMode="auto">
                <a:xfrm>
                  <a:off x="2928" y="3216"/>
                  <a:ext cx="0" cy="240"/>
                </a:xfrm>
                <a:prstGeom prst="line">
                  <a:avLst/>
                </a:prstGeom>
                <a:noFill/>
                <a:ln w="38100">
                  <a:solidFill>
                    <a:srgbClr val="FF3300"/>
                  </a:solidFill>
                  <a:round/>
                  <a:headEnd/>
                  <a:tailEnd/>
                </a:ln>
              </p:spPr>
              <p:txBody>
                <a:bodyPr/>
                <a:lstStyle/>
                <a:p>
                  <a:endParaRPr lang="zh-CN" altLang="en-US"/>
                </a:p>
              </p:txBody>
            </p:sp>
            <p:sp>
              <p:nvSpPr>
                <p:cNvPr id="26788" name="Line 379"/>
                <p:cNvSpPr>
                  <a:spLocks noChangeShapeType="1"/>
                </p:cNvSpPr>
                <p:nvPr/>
              </p:nvSpPr>
              <p:spPr bwMode="auto">
                <a:xfrm>
                  <a:off x="2976" y="3216"/>
                  <a:ext cx="0" cy="240"/>
                </a:xfrm>
                <a:prstGeom prst="line">
                  <a:avLst/>
                </a:prstGeom>
                <a:noFill/>
                <a:ln w="38100">
                  <a:solidFill>
                    <a:srgbClr val="FF3300"/>
                  </a:solidFill>
                  <a:round/>
                  <a:headEnd/>
                  <a:tailEnd/>
                </a:ln>
              </p:spPr>
              <p:txBody>
                <a:bodyPr/>
                <a:lstStyle/>
                <a:p>
                  <a:endParaRPr lang="zh-CN" altLang="en-US"/>
                </a:p>
              </p:txBody>
            </p:sp>
          </p:grpSp>
        </p:grpSp>
      </p:grpSp>
      <p:grpSp>
        <p:nvGrpSpPr>
          <p:cNvPr id="14" name="Group 503"/>
          <p:cNvGrpSpPr>
            <a:grpSpLocks/>
          </p:cNvGrpSpPr>
          <p:nvPr/>
        </p:nvGrpSpPr>
        <p:grpSpPr bwMode="auto">
          <a:xfrm>
            <a:off x="3667125" y="3306763"/>
            <a:ext cx="2471738" cy="1104900"/>
            <a:chOff x="2310" y="2083"/>
            <a:chExt cx="1557" cy="696"/>
          </a:xfrm>
        </p:grpSpPr>
        <p:sp>
          <p:nvSpPr>
            <p:cNvPr id="129404" name="WordArt 380"/>
            <p:cNvSpPr>
              <a:spLocks noChangeArrowheads="1" noChangeShapeType="1" noTextEdit="1"/>
            </p:cNvSpPr>
            <p:nvPr/>
          </p:nvSpPr>
          <p:spPr bwMode="auto">
            <a:xfrm>
              <a:off x="2310" y="2083"/>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3</a:t>
              </a:r>
              <a:r>
                <a:rPr lang="zh-CN" altLang="en-US" sz="3600" kern="10">
                  <a:ln w="9525">
                    <a:solidFill>
                      <a:srgbClr val="CC0000"/>
                    </a:solidFill>
                    <a:round/>
                    <a:headEnd/>
                    <a:tailEnd/>
                  </a:ln>
                  <a:solidFill>
                    <a:srgbClr val="CC0000"/>
                  </a:solidFill>
                  <a:latin typeface="宋体"/>
                  <a:ea typeface="宋体"/>
                </a:rPr>
                <a:t>、内能增量</a:t>
              </a:r>
            </a:p>
          </p:txBody>
        </p:sp>
        <p:grpSp>
          <p:nvGrpSpPr>
            <p:cNvPr id="26766" name="Group 422"/>
            <p:cNvGrpSpPr>
              <a:grpSpLocks/>
            </p:cNvGrpSpPr>
            <p:nvPr/>
          </p:nvGrpSpPr>
          <p:grpSpPr bwMode="auto">
            <a:xfrm>
              <a:off x="2432" y="2428"/>
              <a:ext cx="1435" cy="351"/>
              <a:chOff x="2545" y="2343"/>
              <a:chExt cx="1435" cy="351"/>
            </a:xfrm>
          </p:grpSpPr>
          <p:sp>
            <p:nvSpPr>
              <p:cNvPr id="26767" name="WordArt 382"/>
              <p:cNvSpPr>
                <a:spLocks noChangeArrowheads="1" noChangeShapeType="1" noTextEdit="1"/>
              </p:cNvSpPr>
              <p:nvPr/>
            </p:nvSpPr>
            <p:spPr bwMode="auto">
              <a:xfrm>
                <a:off x="2685" y="2450"/>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6768" name="Group 383"/>
              <p:cNvGrpSpPr>
                <a:grpSpLocks/>
              </p:cNvGrpSpPr>
              <p:nvPr/>
            </p:nvGrpSpPr>
            <p:grpSpPr bwMode="auto">
              <a:xfrm rot="5400000">
                <a:off x="2911" y="2458"/>
                <a:ext cx="56" cy="112"/>
                <a:chOff x="2928" y="3216"/>
                <a:chExt cx="48" cy="240"/>
              </a:xfrm>
            </p:grpSpPr>
            <p:sp>
              <p:nvSpPr>
                <p:cNvPr id="26780" name="Line 38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781" name="Line 38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6769" name="WordArt 386"/>
              <p:cNvSpPr>
                <a:spLocks noChangeArrowheads="1" noChangeShapeType="1" noTextEdit="1"/>
              </p:cNvSpPr>
              <p:nvPr/>
            </p:nvSpPr>
            <p:spPr bwMode="auto">
              <a:xfrm>
                <a:off x="3847" y="2443"/>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6770" name="Line 387"/>
              <p:cNvSpPr>
                <a:spLocks noChangeShapeType="1"/>
              </p:cNvSpPr>
              <p:nvPr/>
            </p:nvSpPr>
            <p:spPr bwMode="auto">
              <a:xfrm>
                <a:off x="3028" y="2521"/>
                <a:ext cx="213" cy="0"/>
              </a:xfrm>
              <a:prstGeom prst="line">
                <a:avLst/>
              </a:prstGeom>
              <a:noFill/>
              <a:ln w="38100">
                <a:solidFill>
                  <a:schemeClr val="tx1"/>
                </a:solidFill>
                <a:round/>
                <a:headEnd/>
                <a:tailEnd/>
              </a:ln>
            </p:spPr>
            <p:txBody>
              <a:bodyPr/>
              <a:lstStyle/>
              <a:p>
                <a:endParaRPr lang="zh-CN" altLang="en-US"/>
              </a:p>
            </p:txBody>
          </p:sp>
          <p:sp>
            <p:nvSpPr>
              <p:cNvPr id="26771" name="WordArt 388"/>
              <p:cNvSpPr>
                <a:spLocks noChangeArrowheads="1" noChangeShapeType="1" noTextEdit="1"/>
              </p:cNvSpPr>
              <p:nvPr/>
            </p:nvSpPr>
            <p:spPr bwMode="auto">
              <a:xfrm>
                <a:off x="3080" y="2571"/>
                <a:ext cx="93"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6772" name="WordArt 389"/>
              <p:cNvSpPr>
                <a:spLocks noChangeArrowheads="1" noChangeShapeType="1" noTextEdit="1"/>
              </p:cNvSpPr>
              <p:nvPr/>
            </p:nvSpPr>
            <p:spPr bwMode="auto">
              <a:xfrm>
                <a:off x="3113" y="2343"/>
                <a:ext cx="71"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6773" name="WordArt 390"/>
              <p:cNvSpPr>
                <a:spLocks noChangeArrowheads="1" noChangeShapeType="1" noTextEdit="1"/>
              </p:cNvSpPr>
              <p:nvPr/>
            </p:nvSpPr>
            <p:spPr bwMode="auto">
              <a:xfrm>
                <a:off x="3498" y="2462"/>
                <a:ext cx="192" cy="12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6774" name="AutoShape 391"/>
              <p:cNvSpPr>
                <a:spLocks noChangeArrowheads="1"/>
              </p:cNvSpPr>
              <p:nvPr/>
            </p:nvSpPr>
            <p:spPr bwMode="auto">
              <a:xfrm>
                <a:off x="2545" y="2452"/>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26775" name="AutoShape 392"/>
              <p:cNvSpPr>
                <a:spLocks noChangeArrowheads="1"/>
              </p:cNvSpPr>
              <p:nvPr/>
            </p:nvSpPr>
            <p:spPr bwMode="auto">
              <a:xfrm>
                <a:off x="3700" y="2448"/>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26776" name="Group 393"/>
              <p:cNvGrpSpPr>
                <a:grpSpLocks/>
              </p:cNvGrpSpPr>
              <p:nvPr/>
            </p:nvGrpSpPr>
            <p:grpSpPr bwMode="auto">
              <a:xfrm>
                <a:off x="3275" y="2349"/>
                <a:ext cx="215" cy="345"/>
                <a:chOff x="1807" y="2765"/>
                <a:chExt cx="239" cy="381"/>
              </a:xfrm>
            </p:grpSpPr>
            <p:sp>
              <p:nvSpPr>
                <p:cNvPr id="26777" name="Line 394"/>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6778" name="WordArt 395"/>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6779" name="WordArt 396"/>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grpSp>
        <p:nvGrpSpPr>
          <p:cNvPr id="18" name="Group 479"/>
          <p:cNvGrpSpPr>
            <a:grpSpLocks/>
          </p:cNvGrpSpPr>
          <p:nvPr/>
        </p:nvGrpSpPr>
        <p:grpSpPr bwMode="auto">
          <a:xfrm>
            <a:off x="3703638" y="4725988"/>
            <a:ext cx="2613025" cy="1701800"/>
            <a:chOff x="2333" y="2799"/>
            <a:chExt cx="1646" cy="1072"/>
          </a:xfrm>
        </p:grpSpPr>
        <p:sp>
          <p:nvSpPr>
            <p:cNvPr id="129421" name="WordArt 397"/>
            <p:cNvSpPr>
              <a:spLocks noChangeArrowheads="1" noChangeShapeType="1" noTextEdit="1"/>
            </p:cNvSpPr>
            <p:nvPr/>
          </p:nvSpPr>
          <p:spPr bwMode="auto">
            <a:xfrm>
              <a:off x="2333" y="2799"/>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4</a:t>
              </a:r>
              <a:r>
                <a:rPr lang="zh-CN" altLang="en-US" sz="3600" kern="10">
                  <a:ln w="9525">
                    <a:solidFill>
                      <a:srgbClr val="CC0000"/>
                    </a:solidFill>
                    <a:round/>
                    <a:headEnd/>
                    <a:tailEnd/>
                  </a:ln>
                  <a:solidFill>
                    <a:srgbClr val="CC0000"/>
                  </a:solidFill>
                  <a:latin typeface="宋体"/>
                  <a:ea typeface="宋体"/>
                </a:rPr>
                <a:t>、吸收热量</a:t>
              </a:r>
            </a:p>
          </p:txBody>
        </p:sp>
        <p:grpSp>
          <p:nvGrpSpPr>
            <p:cNvPr id="26737" name="Group 423"/>
            <p:cNvGrpSpPr>
              <a:grpSpLocks/>
            </p:cNvGrpSpPr>
            <p:nvPr/>
          </p:nvGrpSpPr>
          <p:grpSpPr bwMode="auto">
            <a:xfrm>
              <a:off x="2445" y="3106"/>
              <a:ext cx="1475" cy="294"/>
              <a:chOff x="2533" y="3141"/>
              <a:chExt cx="1475" cy="294"/>
            </a:xfrm>
          </p:grpSpPr>
          <p:sp>
            <p:nvSpPr>
              <p:cNvPr id="26752" name="WordArt 400"/>
              <p:cNvSpPr>
                <a:spLocks noChangeArrowheads="1" noChangeShapeType="1" noTextEdit="1"/>
              </p:cNvSpPr>
              <p:nvPr/>
            </p:nvSpPr>
            <p:spPr bwMode="auto">
              <a:xfrm>
                <a:off x="2875" y="3278"/>
                <a:ext cx="172" cy="56"/>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nvGrpSpPr>
              <p:cNvPr id="26753" name="Group 401"/>
              <p:cNvGrpSpPr>
                <a:grpSpLocks/>
              </p:cNvGrpSpPr>
              <p:nvPr/>
            </p:nvGrpSpPr>
            <p:grpSpPr bwMode="auto">
              <a:xfrm>
                <a:off x="3128" y="3141"/>
                <a:ext cx="187" cy="294"/>
                <a:chOff x="1807" y="2765"/>
                <a:chExt cx="239" cy="381"/>
              </a:xfrm>
            </p:grpSpPr>
            <p:sp>
              <p:nvSpPr>
                <p:cNvPr id="26762" name="Line 402"/>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6763" name="WordArt 403"/>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6764" name="WordArt 404"/>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26754" name="WordArt 405"/>
              <p:cNvSpPr>
                <a:spLocks noChangeArrowheads="1" noChangeShapeType="1" noTextEdit="1"/>
              </p:cNvSpPr>
              <p:nvPr/>
            </p:nvSpPr>
            <p:spPr bwMode="auto">
              <a:xfrm>
                <a:off x="3395" y="3193"/>
                <a:ext cx="153" cy="17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26755" name="Group 406"/>
              <p:cNvGrpSpPr>
                <a:grpSpLocks/>
              </p:cNvGrpSpPr>
              <p:nvPr/>
            </p:nvGrpSpPr>
            <p:grpSpPr bwMode="auto">
              <a:xfrm>
                <a:off x="3695" y="3204"/>
                <a:ext cx="313" cy="142"/>
                <a:chOff x="2604" y="2635"/>
                <a:chExt cx="375" cy="197"/>
              </a:xfrm>
            </p:grpSpPr>
            <p:sp>
              <p:nvSpPr>
                <p:cNvPr id="26760" name="WordArt 407"/>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6761" name="AutoShape 408"/>
                <p:cNvSpPr>
                  <a:spLocks noChangeArrowheads="1"/>
                </p:cNvSpPr>
                <p:nvPr/>
              </p:nvSpPr>
              <p:spPr bwMode="auto">
                <a:xfrm>
                  <a:off x="2604" y="2652"/>
                  <a:ext cx="114" cy="180"/>
                </a:xfrm>
                <a:prstGeom prst="triangle">
                  <a:avLst>
                    <a:gd name="adj" fmla="val 76088"/>
                  </a:avLst>
                </a:prstGeom>
                <a:solidFill>
                  <a:schemeClr val="bg1"/>
                </a:solidFill>
                <a:ln w="38100">
                  <a:solidFill>
                    <a:schemeClr val="tx1"/>
                  </a:solidFill>
                  <a:miter lim="800000"/>
                  <a:headEnd/>
                  <a:tailEnd/>
                </a:ln>
              </p:spPr>
              <p:txBody>
                <a:bodyPr wrap="none" anchor="ctr"/>
                <a:lstStyle/>
                <a:p>
                  <a:endParaRPr lang="zh-CN" altLang="en-US"/>
                </a:p>
              </p:txBody>
            </p:sp>
          </p:grpSp>
          <p:sp>
            <p:nvSpPr>
              <p:cNvPr id="26756" name="WordArt 409"/>
              <p:cNvSpPr>
                <a:spLocks noChangeArrowheads="1" noChangeShapeType="1" noTextEdit="1"/>
              </p:cNvSpPr>
              <p:nvPr/>
            </p:nvSpPr>
            <p:spPr bwMode="auto">
              <a:xfrm>
                <a:off x="3556" y="3298"/>
                <a:ext cx="95" cy="100"/>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nvGrpSpPr>
              <p:cNvPr id="26757" name="Group 411"/>
              <p:cNvGrpSpPr>
                <a:grpSpLocks/>
              </p:cNvGrpSpPr>
              <p:nvPr/>
            </p:nvGrpSpPr>
            <p:grpSpPr bwMode="auto">
              <a:xfrm>
                <a:off x="2533" y="3196"/>
                <a:ext cx="277" cy="196"/>
                <a:chOff x="2440" y="3197"/>
                <a:chExt cx="301" cy="230"/>
              </a:xfrm>
            </p:grpSpPr>
            <p:sp>
              <p:nvSpPr>
                <p:cNvPr id="26758" name="WordArt 399"/>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6759" name="WordArt 410"/>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grpSp>
          <p:nvGrpSpPr>
            <p:cNvPr id="26738" name="Group 447"/>
            <p:cNvGrpSpPr>
              <a:grpSpLocks/>
            </p:cNvGrpSpPr>
            <p:nvPr/>
          </p:nvGrpSpPr>
          <p:grpSpPr bwMode="auto">
            <a:xfrm>
              <a:off x="2748" y="3508"/>
              <a:ext cx="1231" cy="363"/>
              <a:chOff x="2810" y="3573"/>
              <a:chExt cx="1106" cy="351"/>
            </a:xfrm>
          </p:grpSpPr>
          <p:grpSp>
            <p:nvGrpSpPr>
              <p:cNvPr id="26739" name="Group 424"/>
              <p:cNvGrpSpPr>
                <a:grpSpLocks/>
              </p:cNvGrpSpPr>
              <p:nvPr/>
            </p:nvGrpSpPr>
            <p:grpSpPr bwMode="auto">
              <a:xfrm rot="5400000">
                <a:off x="2848" y="3704"/>
                <a:ext cx="48" cy="124"/>
                <a:chOff x="2928" y="3216"/>
                <a:chExt cx="48" cy="240"/>
              </a:xfrm>
            </p:grpSpPr>
            <p:sp>
              <p:nvSpPr>
                <p:cNvPr id="26750" name="Line 4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751" name="Line 4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6740" name="WordArt 436"/>
              <p:cNvSpPr>
                <a:spLocks noChangeArrowheads="1" noChangeShapeType="1" noTextEdit="1"/>
              </p:cNvSpPr>
              <p:nvPr/>
            </p:nvSpPr>
            <p:spPr bwMode="auto">
              <a:xfrm>
                <a:off x="3783" y="3673"/>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6741" name="Line 437"/>
              <p:cNvSpPr>
                <a:spLocks noChangeShapeType="1"/>
              </p:cNvSpPr>
              <p:nvPr/>
            </p:nvSpPr>
            <p:spPr bwMode="auto">
              <a:xfrm>
                <a:off x="2964" y="3751"/>
                <a:ext cx="213" cy="0"/>
              </a:xfrm>
              <a:prstGeom prst="line">
                <a:avLst/>
              </a:prstGeom>
              <a:noFill/>
              <a:ln w="38100">
                <a:solidFill>
                  <a:schemeClr val="tx1"/>
                </a:solidFill>
                <a:round/>
                <a:headEnd/>
                <a:tailEnd/>
              </a:ln>
            </p:spPr>
            <p:txBody>
              <a:bodyPr/>
              <a:lstStyle/>
              <a:p>
                <a:endParaRPr lang="zh-CN" altLang="en-US"/>
              </a:p>
            </p:txBody>
          </p:sp>
          <p:sp>
            <p:nvSpPr>
              <p:cNvPr id="26742" name="WordArt 438"/>
              <p:cNvSpPr>
                <a:spLocks noChangeArrowheads="1" noChangeShapeType="1" noTextEdit="1"/>
              </p:cNvSpPr>
              <p:nvPr/>
            </p:nvSpPr>
            <p:spPr bwMode="auto">
              <a:xfrm>
                <a:off x="3016" y="3801"/>
                <a:ext cx="93"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6743" name="WordArt 439"/>
              <p:cNvSpPr>
                <a:spLocks noChangeArrowheads="1" noChangeShapeType="1" noTextEdit="1"/>
              </p:cNvSpPr>
              <p:nvPr/>
            </p:nvSpPr>
            <p:spPr bwMode="auto">
              <a:xfrm>
                <a:off x="3049" y="3573"/>
                <a:ext cx="71"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6744" name="WordArt 440"/>
              <p:cNvSpPr>
                <a:spLocks noChangeArrowheads="1" noChangeShapeType="1" noTextEdit="1"/>
              </p:cNvSpPr>
              <p:nvPr/>
            </p:nvSpPr>
            <p:spPr bwMode="auto">
              <a:xfrm>
                <a:off x="3434" y="3692"/>
                <a:ext cx="192" cy="12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6745" name="AutoShape 442"/>
              <p:cNvSpPr>
                <a:spLocks noChangeArrowheads="1"/>
              </p:cNvSpPr>
              <p:nvPr/>
            </p:nvSpPr>
            <p:spPr bwMode="auto">
              <a:xfrm>
                <a:off x="3636" y="3678"/>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26746" name="Group 443"/>
              <p:cNvGrpSpPr>
                <a:grpSpLocks/>
              </p:cNvGrpSpPr>
              <p:nvPr/>
            </p:nvGrpSpPr>
            <p:grpSpPr bwMode="auto">
              <a:xfrm>
                <a:off x="3211" y="3579"/>
                <a:ext cx="215" cy="345"/>
                <a:chOff x="1807" y="2765"/>
                <a:chExt cx="239" cy="381"/>
              </a:xfrm>
            </p:grpSpPr>
            <p:sp>
              <p:nvSpPr>
                <p:cNvPr id="26747" name="Line 444"/>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6748" name="WordArt 445"/>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6749" name="WordArt 446"/>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grpSp>
        <p:nvGrpSpPr>
          <p:cNvPr id="26" name="Group 500"/>
          <p:cNvGrpSpPr>
            <a:grpSpLocks/>
          </p:cNvGrpSpPr>
          <p:nvPr/>
        </p:nvGrpSpPr>
        <p:grpSpPr bwMode="auto">
          <a:xfrm>
            <a:off x="6548509" y="2251075"/>
            <a:ext cx="2166938" cy="1406525"/>
            <a:chOff x="4244" y="1418"/>
            <a:chExt cx="1365" cy="886"/>
          </a:xfrm>
        </p:grpSpPr>
        <p:grpSp>
          <p:nvGrpSpPr>
            <p:cNvPr id="26722" name="Group 339"/>
            <p:cNvGrpSpPr>
              <a:grpSpLocks/>
            </p:cNvGrpSpPr>
            <p:nvPr/>
          </p:nvGrpSpPr>
          <p:grpSpPr bwMode="auto">
            <a:xfrm>
              <a:off x="4937" y="1692"/>
              <a:ext cx="424" cy="341"/>
              <a:chOff x="3707" y="3628"/>
              <a:chExt cx="340" cy="254"/>
            </a:xfrm>
          </p:grpSpPr>
          <p:grpSp>
            <p:nvGrpSpPr>
              <p:cNvPr id="26731" name="Group 328"/>
              <p:cNvGrpSpPr>
                <a:grpSpLocks/>
              </p:cNvGrpSpPr>
              <p:nvPr/>
            </p:nvGrpSpPr>
            <p:grpSpPr bwMode="auto">
              <a:xfrm>
                <a:off x="3707" y="3628"/>
                <a:ext cx="165" cy="254"/>
                <a:chOff x="4972" y="1364"/>
                <a:chExt cx="165" cy="254"/>
              </a:xfrm>
            </p:grpSpPr>
            <p:sp>
              <p:nvSpPr>
                <p:cNvPr id="26733" name="Line 329"/>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26734" name="WordArt 330"/>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6735" name="WordArt 331"/>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26732" name="WordArt 332"/>
              <p:cNvSpPr>
                <a:spLocks noChangeArrowheads="1" noChangeShapeType="1" noTextEdit="1"/>
              </p:cNvSpPr>
              <p:nvPr/>
            </p:nvSpPr>
            <p:spPr bwMode="auto">
              <a:xfrm>
                <a:off x="3855" y="3721"/>
                <a:ext cx="192" cy="12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nvGrpSpPr>
            <p:cNvPr id="26723" name="Group 333"/>
            <p:cNvGrpSpPr>
              <a:grpSpLocks/>
            </p:cNvGrpSpPr>
            <p:nvPr/>
          </p:nvGrpSpPr>
          <p:grpSpPr bwMode="auto">
            <a:xfrm rot="5400000">
              <a:off x="4709" y="1794"/>
              <a:ext cx="59" cy="138"/>
              <a:chOff x="2928" y="3216"/>
              <a:chExt cx="48" cy="240"/>
            </a:xfrm>
          </p:grpSpPr>
          <p:sp>
            <p:nvSpPr>
              <p:cNvPr id="26729" name="Line 33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730" name="Line 33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6724" name="Group 336"/>
            <p:cNvGrpSpPr>
              <a:grpSpLocks/>
            </p:cNvGrpSpPr>
            <p:nvPr/>
          </p:nvGrpSpPr>
          <p:grpSpPr bwMode="auto">
            <a:xfrm>
              <a:off x="4323" y="1760"/>
              <a:ext cx="274" cy="202"/>
              <a:chOff x="3430" y="2762"/>
              <a:chExt cx="220" cy="150"/>
            </a:xfrm>
          </p:grpSpPr>
          <p:sp>
            <p:nvSpPr>
              <p:cNvPr id="26727" name="WordArt 337"/>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26728" name="WordArt 338"/>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26725" name="WordArt 448"/>
            <p:cNvSpPr>
              <a:spLocks noChangeArrowheads="1" noChangeShapeType="1" noTextEdit="1"/>
            </p:cNvSpPr>
            <p:nvPr/>
          </p:nvSpPr>
          <p:spPr bwMode="auto">
            <a:xfrm>
              <a:off x="4293" y="1418"/>
              <a:ext cx="1092" cy="18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对比可知：</a:t>
              </a:r>
            </a:p>
          </p:txBody>
        </p:sp>
        <p:sp>
          <p:nvSpPr>
            <p:cNvPr id="26726" name="WordArt 449"/>
            <p:cNvSpPr>
              <a:spLocks noChangeArrowheads="1" noChangeShapeType="1" noTextEdit="1"/>
            </p:cNvSpPr>
            <p:nvPr/>
          </p:nvSpPr>
          <p:spPr bwMode="auto">
            <a:xfrm>
              <a:off x="4244" y="2133"/>
              <a:ext cx="1365" cy="171"/>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定容摩尔热容</a:t>
              </a:r>
            </a:p>
          </p:txBody>
        </p:sp>
      </p:grpSp>
      <p:grpSp>
        <p:nvGrpSpPr>
          <p:cNvPr id="31" name="Group 454"/>
          <p:cNvGrpSpPr>
            <a:grpSpLocks/>
          </p:cNvGrpSpPr>
          <p:nvPr/>
        </p:nvGrpSpPr>
        <p:grpSpPr bwMode="auto">
          <a:xfrm>
            <a:off x="6800850" y="4691063"/>
            <a:ext cx="2009775" cy="1690687"/>
            <a:chOff x="4044" y="2280"/>
            <a:chExt cx="1716" cy="1328"/>
          </a:xfrm>
        </p:grpSpPr>
        <p:sp>
          <p:nvSpPr>
            <p:cNvPr id="26718" name="WordArt 450"/>
            <p:cNvSpPr>
              <a:spLocks noChangeArrowheads="1" noChangeShapeType="1" noTextEdit="1"/>
            </p:cNvSpPr>
            <p:nvPr/>
          </p:nvSpPr>
          <p:spPr bwMode="auto">
            <a:xfrm>
              <a:off x="4055" y="2280"/>
              <a:ext cx="1679" cy="259"/>
            </a:xfrm>
            <a:prstGeom prst="rect">
              <a:avLst/>
            </a:prstGeom>
          </p:spPr>
          <p:txBody>
            <a:bodyPr wrap="none" fromWordArt="1">
              <a:prstTxWarp prst="textDeflate">
                <a:avLst>
                  <a:gd name="adj" fmla="val 0"/>
                </a:avLst>
              </a:prstTxWarp>
            </a:bodyPr>
            <a:lstStyle/>
            <a:p>
              <a:pPr algn="ctr"/>
              <a:r>
                <a:rPr lang="zh-CN" altLang="en-US" sz="3600" kern="10" dirty="0" smtClean="0">
                  <a:ln w="9525">
                    <a:solidFill>
                      <a:srgbClr val="006600"/>
                    </a:solidFill>
                    <a:round/>
                    <a:headEnd/>
                    <a:tailEnd/>
                  </a:ln>
                  <a:solidFill>
                    <a:srgbClr val="006600"/>
                  </a:solidFill>
                  <a:latin typeface="宋体"/>
                  <a:ea typeface="宋体"/>
                </a:rPr>
                <a:t>等容升压</a:t>
              </a:r>
              <a:r>
                <a:rPr lang="zh-CN" altLang="en-US" sz="3600" kern="10" dirty="0">
                  <a:ln w="9525">
                    <a:solidFill>
                      <a:srgbClr val="006600"/>
                    </a:solidFill>
                    <a:round/>
                    <a:headEnd/>
                    <a:tailEnd/>
                  </a:ln>
                  <a:solidFill>
                    <a:srgbClr val="006600"/>
                  </a:solidFill>
                  <a:latin typeface="宋体"/>
                  <a:ea typeface="宋体"/>
                </a:rPr>
                <a:t>过程</a:t>
              </a:r>
            </a:p>
          </p:txBody>
        </p:sp>
        <p:sp>
          <p:nvSpPr>
            <p:cNvPr id="26719" name="WordArt 451"/>
            <p:cNvSpPr>
              <a:spLocks noChangeArrowheads="1" noChangeShapeType="1" noTextEdit="1"/>
            </p:cNvSpPr>
            <p:nvPr/>
          </p:nvSpPr>
          <p:spPr bwMode="auto">
            <a:xfrm>
              <a:off x="4044" y="2654"/>
              <a:ext cx="1716" cy="246"/>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6600"/>
                    </a:solidFill>
                    <a:round/>
                    <a:headEnd/>
                    <a:tailEnd/>
                  </a:ln>
                  <a:solidFill>
                    <a:srgbClr val="006600"/>
                  </a:solidFill>
                  <a:latin typeface="宋体"/>
                  <a:ea typeface="宋体"/>
                </a:rPr>
                <a:t>所吸收的热量</a:t>
              </a:r>
            </a:p>
          </p:txBody>
        </p:sp>
        <p:sp>
          <p:nvSpPr>
            <p:cNvPr id="26720" name="WordArt 452"/>
            <p:cNvSpPr>
              <a:spLocks noChangeArrowheads="1" noChangeShapeType="1" noTextEdit="1"/>
            </p:cNvSpPr>
            <p:nvPr/>
          </p:nvSpPr>
          <p:spPr bwMode="auto">
            <a:xfrm>
              <a:off x="4063" y="3004"/>
              <a:ext cx="1697" cy="256"/>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全部用于增加</a:t>
              </a:r>
            </a:p>
          </p:txBody>
        </p:sp>
        <p:sp>
          <p:nvSpPr>
            <p:cNvPr id="26721" name="WordArt 453"/>
            <p:cNvSpPr>
              <a:spLocks noChangeArrowheads="1" noChangeShapeType="1" noTextEdit="1"/>
            </p:cNvSpPr>
            <p:nvPr/>
          </p:nvSpPr>
          <p:spPr bwMode="auto">
            <a:xfrm>
              <a:off x="4063" y="3365"/>
              <a:ext cx="1697" cy="243"/>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6600"/>
                    </a:solidFill>
                    <a:round/>
                    <a:headEnd/>
                    <a:tailEnd/>
                  </a:ln>
                  <a:solidFill>
                    <a:srgbClr val="006600"/>
                  </a:solidFill>
                  <a:latin typeface="宋体"/>
                  <a:ea typeface="宋体"/>
                </a:rPr>
                <a:t>系统的内能。</a:t>
              </a:r>
            </a:p>
          </p:txBody>
        </p:sp>
      </p:grpSp>
      <p:sp>
        <p:nvSpPr>
          <p:cNvPr id="129085" name="Line 61"/>
          <p:cNvSpPr>
            <a:spLocks noChangeShapeType="1"/>
          </p:cNvSpPr>
          <p:nvPr/>
        </p:nvSpPr>
        <p:spPr bwMode="auto">
          <a:xfrm flipV="1">
            <a:off x="2265363" y="4410075"/>
            <a:ext cx="0" cy="912813"/>
          </a:xfrm>
          <a:prstGeom prst="line">
            <a:avLst/>
          </a:prstGeom>
          <a:noFill/>
          <a:ln w="57150">
            <a:solidFill>
              <a:srgbClr val="FF0000"/>
            </a:solidFill>
            <a:round/>
            <a:headEnd/>
            <a:tailEnd type="triangle" w="sm" len="lg"/>
          </a:ln>
        </p:spPr>
        <p:txBody>
          <a:bodyPr/>
          <a:lstStyle/>
          <a:p>
            <a:endParaRPr lang="zh-CN" altLang="en-US"/>
          </a:p>
        </p:txBody>
      </p:sp>
      <p:grpSp>
        <p:nvGrpSpPr>
          <p:cNvPr id="25760" name="Group 509"/>
          <p:cNvGrpSpPr>
            <a:grpSpLocks/>
          </p:cNvGrpSpPr>
          <p:nvPr/>
        </p:nvGrpSpPr>
        <p:grpSpPr bwMode="auto">
          <a:xfrm>
            <a:off x="674688" y="3963988"/>
            <a:ext cx="2452687" cy="2293937"/>
            <a:chOff x="425" y="2497"/>
            <a:chExt cx="1545" cy="1445"/>
          </a:xfrm>
        </p:grpSpPr>
        <p:sp>
          <p:nvSpPr>
            <p:cNvPr id="26697" name="WordArt 41"/>
            <p:cNvSpPr>
              <a:spLocks noChangeArrowheads="1" noChangeShapeType="1" noTextEdit="1"/>
            </p:cNvSpPr>
            <p:nvPr/>
          </p:nvSpPr>
          <p:spPr bwMode="auto">
            <a:xfrm>
              <a:off x="714" y="2497"/>
              <a:ext cx="115"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26698" name="WordArt 42"/>
            <p:cNvSpPr>
              <a:spLocks noChangeArrowheads="1" noChangeShapeType="1" noTextEdit="1"/>
            </p:cNvSpPr>
            <p:nvPr/>
          </p:nvSpPr>
          <p:spPr bwMode="auto">
            <a:xfrm>
              <a:off x="480" y="3806"/>
              <a:ext cx="99" cy="110"/>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26699" name="Line 43"/>
            <p:cNvSpPr>
              <a:spLocks noChangeShapeType="1"/>
            </p:cNvSpPr>
            <p:nvPr/>
          </p:nvSpPr>
          <p:spPr bwMode="auto">
            <a:xfrm>
              <a:off x="626" y="2511"/>
              <a:ext cx="0" cy="1258"/>
            </a:xfrm>
            <a:prstGeom prst="line">
              <a:avLst/>
            </a:prstGeom>
            <a:noFill/>
            <a:ln w="28575">
              <a:solidFill>
                <a:schemeClr val="tx1"/>
              </a:solidFill>
              <a:round/>
              <a:headEnd type="triangle" w="med" len="lg"/>
              <a:tailEnd/>
            </a:ln>
          </p:spPr>
          <p:txBody>
            <a:bodyPr/>
            <a:lstStyle/>
            <a:p>
              <a:endParaRPr lang="zh-CN" altLang="en-US"/>
            </a:p>
          </p:txBody>
        </p:sp>
        <p:sp>
          <p:nvSpPr>
            <p:cNvPr id="26700" name="Line 44"/>
            <p:cNvSpPr>
              <a:spLocks noChangeShapeType="1"/>
            </p:cNvSpPr>
            <p:nvPr/>
          </p:nvSpPr>
          <p:spPr bwMode="auto">
            <a:xfrm flipH="1">
              <a:off x="631" y="3758"/>
              <a:ext cx="1339" cy="3"/>
            </a:xfrm>
            <a:prstGeom prst="line">
              <a:avLst/>
            </a:prstGeom>
            <a:noFill/>
            <a:ln w="28575">
              <a:solidFill>
                <a:schemeClr val="tx1"/>
              </a:solidFill>
              <a:round/>
              <a:headEnd type="triangle" w="med" len="lg"/>
              <a:tailEnd/>
            </a:ln>
          </p:spPr>
          <p:txBody>
            <a:bodyPr/>
            <a:lstStyle/>
            <a:p>
              <a:endParaRPr lang="zh-CN" altLang="en-US"/>
            </a:p>
          </p:txBody>
        </p:sp>
        <p:sp>
          <p:nvSpPr>
            <p:cNvPr id="26701" name="WordArt 45"/>
            <p:cNvSpPr>
              <a:spLocks noChangeArrowheads="1" noChangeShapeType="1" noTextEdit="1"/>
            </p:cNvSpPr>
            <p:nvPr/>
          </p:nvSpPr>
          <p:spPr bwMode="auto">
            <a:xfrm>
              <a:off x="1840" y="3547"/>
              <a:ext cx="117" cy="12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26702" name="Line 46"/>
            <p:cNvSpPr>
              <a:spLocks noChangeShapeType="1"/>
            </p:cNvSpPr>
            <p:nvPr/>
          </p:nvSpPr>
          <p:spPr bwMode="auto">
            <a:xfrm flipV="1">
              <a:off x="1429" y="2746"/>
              <a:ext cx="0" cy="1021"/>
            </a:xfrm>
            <a:prstGeom prst="line">
              <a:avLst/>
            </a:prstGeom>
            <a:noFill/>
            <a:ln w="9525">
              <a:solidFill>
                <a:schemeClr val="tx1"/>
              </a:solidFill>
              <a:prstDash val="dash"/>
              <a:round/>
              <a:headEnd/>
              <a:tailEnd/>
            </a:ln>
          </p:spPr>
          <p:txBody>
            <a:bodyPr/>
            <a:lstStyle/>
            <a:p>
              <a:endParaRPr lang="zh-CN" altLang="en-US"/>
            </a:p>
          </p:txBody>
        </p:sp>
        <p:grpSp>
          <p:nvGrpSpPr>
            <p:cNvPr id="26703" name="Group 47"/>
            <p:cNvGrpSpPr>
              <a:grpSpLocks/>
            </p:cNvGrpSpPr>
            <p:nvPr/>
          </p:nvGrpSpPr>
          <p:grpSpPr bwMode="auto">
            <a:xfrm>
              <a:off x="1354" y="3802"/>
              <a:ext cx="167" cy="140"/>
              <a:chOff x="803" y="3138"/>
              <a:chExt cx="198" cy="169"/>
            </a:xfrm>
          </p:grpSpPr>
          <p:sp>
            <p:nvSpPr>
              <p:cNvPr id="26716" name="WordArt 48"/>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6717" name="WordArt 49"/>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26704" name="Line 50"/>
            <p:cNvSpPr>
              <a:spLocks noChangeShapeType="1"/>
            </p:cNvSpPr>
            <p:nvPr/>
          </p:nvSpPr>
          <p:spPr bwMode="auto">
            <a:xfrm rot="5400000" flipV="1">
              <a:off x="1016" y="2981"/>
              <a:ext cx="0" cy="792"/>
            </a:xfrm>
            <a:prstGeom prst="line">
              <a:avLst/>
            </a:prstGeom>
            <a:noFill/>
            <a:ln w="9525">
              <a:solidFill>
                <a:schemeClr val="tx1"/>
              </a:solidFill>
              <a:prstDash val="dash"/>
              <a:round/>
              <a:headEnd/>
              <a:tailEnd/>
            </a:ln>
          </p:spPr>
          <p:txBody>
            <a:bodyPr/>
            <a:lstStyle/>
            <a:p>
              <a:endParaRPr lang="zh-CN" altLang="en-US"/>
            </a:p>
          </p:txBody>
        </p:sp>
        <p:sp>
          <p:nvSpPr>
            <p:cNvPr id="26705" name="WordArt 51"/>
            <p:cNvSpPr>
              <a:spLocks noChangeArrowheads="1" noChangeShapeType="1" noTextEdit="1"/>
            </p:cNvSpPr>
            <p:nvPr/>
          </p:nvSpPr>
          <p:spPr bwMode="auto">
            <a:xfrm>
              <a:off x="1496" y="2681"/>
              <a:ext cx="87" cy="1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6706" name="WordArt 52"/>
            <p:cNvSpPr>
              <a:spLocks noChangeArrowheads="1" noChangeShapeType="1" noTextEdit="1"/>
            </p:cNvSpPr>
            <p:nvPr/>
          </p:nvSpPr>
          <p:spPr bwMode="auto">
            <a:xfrm>
              <a:off x="1510" y="3309"/>
              <a:ext cx="94" cy="11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26707" name="Group 53"/>
            <p:cNvGrpSpPr>
              <a:grpSpLocks/>
            </p:cNvGrpSpPr>
            <p:nvPr/>
          </p:nvGrpSpPr>
          <p:grpSpPr bwMode="auto">
            <a:xfrm>
              <a:off x="425" y="3275"/>
              <a:ext cx="160" cy="146"/>
              <a:chOff x="240" y="2314"/>
              <a:chExt cx="195" cy="190"/>
            </a:xfrm>
          </p:grpSpPr>
          <p:sp>
            <p:nvSpPr>
              <p:cNvPr id="26714" name="WordArt 54"/>
              <p:cNvSpPr>
                <a:spLocks noChangeArrowheads="1" noChangeShapeType="1" noTextEdit="1"/>
              </p:cNvSpPr>
              <p:nvPr/>
            </p:nvSpPr>
            <p:spPr bwMode="auto">
              <a:xfrm>
                <a:off x="358" y="2420"/>
                <a:ext cx="77" cy="8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6715" name="WordArt 55"/>
              <p:cNvSpPr>
                <a:spLocks noChangeArrowheads="1" noChangeShapeType="1" noTextEdit="1"/>
              </p:cNvSpPr>
              <p:nvPr/>
            </p:nvSpPr>
            <p:spPr bwMode="auto">
              <a:xfrm>
                <a:off x="240" y="2314"/>
                <a:ext cx="143" cy="1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26708" name="Group 56"/>
            <p:cNvGrpSpPr>
              <a:grpSpLocks/>
            </p:cNvGrpSpPr>
            <p:nvPr/>
          </p:nvGrpSpPr>
          <p:grpSpPr bwMode="auto">
            <a:xfrm>
              <a:off x="428" y="2711"/>
              <a:ext cx="161" cy="139"/>
              <a:chOff x="156" y="2952"/>
              <a:chExt cx="202" cy="167"/>
            </a:xfrm>
          </p:grpSpPr>
          <p:sp>
            <p:nvSpPr>
              <p:cNvPr id="26712" name="WordArt 57"/>
              <p:cNvSpPr>
                <a:spLocks noChangeArrowheads="1" noChangeShapeType="1" noTextEdit="1"/>
              </p:cNvSpPr>
              <p:nvPr/>
            </p:nvSpPr>
            <p:spPr bwMode="auto">
              <a:xfrm>
                <a:off x="156" y="2952"/>
                <a:ext cx="137"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6713" name="WordArt 58"/>
              <p:cNvSpPr>
                <a:spLocks noChangeArrowheads="1" noChangeShapeType="1" noTextEdit="1"/>
              </p:cNvSpPr>
              <p:nvPr/>
            </p:nvSpPr>
            <p:spPr bwMode="auto">
              <a:xfrm>
                <a:off x="291" y="3024"/>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6709" name="Oval 59"/>
            <p:cNvSpPr>
              <a:spLocks noChangeArrowheads="1"/>
            </p:cNvSpPr>
            <p:nvPr/>
          </p:nvSpPr>
          <p:spPr bwMode="auto">
            <a:xfrm>
              <a:off x="1404" y="3352"/>
              <a:ext cx="44"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6710" name="Line 60"/>
            <p:cNvSpPr>
              <a:spLocks noChangeShapeType="1"/>
            </p:cNvSpPr>
            <p:nvPr/>
          </p:nvSpPr>
          <p:spPr bwMode="auto">
            <a:xfrm rot="5400000" flipV="1">
              <a:off x="1028" y="2369"/>
              <a:ext cx="0" cy="792"/>
            </a:xfrm>
            <a:prstGeom prst="line">
              <a:avLst/>
            </a:prstGeom>
            <a:noFill/>
            <a:ln w="9525">
              <a:solidFill>
                <a:schemeClr val="tx1"/>
              </a:solidFill>
              <a:prstDash val="dash"/>
              <a:round/>
              <a:headEnd/>
              <a:tailEnd/>
            </a:ln>
          </p:spPr>
          <p:txBody>
            <a:bodyPr/>
            <a:lstStyle/>
            <a:p>
              <a:endParaRPr lang="zh-CN" altLang="en-US"/>
            </a:p>
          </p:txBody>
        </p:sp>
        <p:sp>
          <p:nvSpPr>
            <p:cNvPr id="26711" name="Oval 62"/>
            <p:cNvSpPr>
              <a:spLocks noChangeArrowheads="1"/>
            </p:cNvSpPr>
            <p:nvPr/>
          </p:nvSpPr>
          <p:spPr bwMode="auto">
            <a:xfrm>
              <a:off x="1404" y="2733"/>
              <a:ext cx="44" cy="55"/>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5768" name="Group 508"/>
          <p:cNvGrpSpPr>
            <a:grpSpLocks/>
          </p:cNvGrpSpPr>
          <p:nvPr/>
        </p:nvGrpSpPr>
        <p:grpSpPr bwMode="auto">
          <a:xfrm>
            <a:off x="573088" y="2376488"/>
            <a:ext cx="1843087" cy="1350962"/>
            <a:chOff x="361" y="1497"/>
            <a:chExt cx="1161" cy="851"/>
          </a:xfrm>
        </p:grpSpPr>
        <p:grpSp>
          <p:nvGrpSpPr>
            <p:cNvPr id="26685" name="Group 356"/>
            <p:cNvGrpSpPr>
              <a:grpSpLocks/>
            </p:cNvGrpSpPr>
            <p:nvPr/>
          </p:nvGrpSpPr>
          <p:grpSpPr bwMode="auto">
            <a:xfrm>
              <a:off x="508" y="2127"/>
              <a:ext cx="1014" cy="221"/>
              <a:chOff x="954" y="1711"/>
              <a:chExt cx="1014" cy="221"/>
            </a:xfrm>
          </p:grpSpPr>
          <p:sp>
            <p:nvSpPr>
              <p:cNvPr id="26690" name="WordArt 15"/>
              <p:cNvSpPr>
                <a:spLocks noChangeArrowheads="1" noChangeShapeType="1" noTextEdit="1"/>
              </p:cNvSpPr>
              <p:nvPr/>
            </p:nvSpPr>
            <p:spPr bwMode="auto">
              <a:xfrm>
                <a:off x="1180" y="1752"/>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26691" name="Group 16"/>
              <p:cNvGrpSpPr>
                <a:grpSpLocks/>
              </p:cNvGrpSpPr>
              <p:nvPr/>
            </p:nvGrpSpPr>
            <p:grpSpPr bwMode="auto">
              <a:xfrm rot="5400000">
                <a:off x="1442" y="1773"/>
                <a:ext cx="53" cy="156"/>
                <a:chOff x="2928" y="3216"/>
                <a:chExt cx="48" cy="240"/>
              </a:xfrm>
            </p:grpSpPr>
            <p:sp>
              <p:nvSpPr>
                <p:cNvPr id="26695" name="Line 1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696" name="Line 1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6692" name="WordArt 20"/>
              <p:cNvSpPr>
                <a:spLocks noChangeArrowheads="1" noChangeShapeType="1" noTextEdit="1"/>
              </p:cNvSpPr>
              <p:nvPr/>
            </p:nvSpPr>
            <p:spPr bwMode="auto">
              <a:xfrm>
                <a:off x="954" y="1736"/>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6693" name="Line 22"/>
              <p:cNvSpPr>
                <a:spLocks noChangeShapeType="1"/>
              </p:cNvSpPr>
              <p:nvPr/>
            </p:nvSpPr>
            <p:spPr bwMode="auto">
              <a:xfrm flipH="1">
                <a:off x="1101" y="1711"/>
                <a:ext cx="79" cy="214"/>
              </a:xfrm>
              <a:prstGeom prst="line">
                <a:avLst/>
              </a:prstGeom>
              <a:noFill/>
              <a:ln w="28575">
                <a:solidFill>
                  <a:schemeClr val="tx1"/>
                </a:solidFill>
                <a:round/>
                <a:headEnd/>
                <a:tailEnd/>
              </a:ln>
            </p:spPr>
            <p:txBody>
              <a:bodyPr/>
              <a:lstStyle/>
              <a:p>
                <a:endParaRPr lang="zh-CN" altLang="en-US"/>
              </a:p>
            </p:txBody>
          </p:sp>
          <p:sp>
            <p:nvSpPr>
              <p:cNvPr id="26694" name="WordArt 355"/>
              <p:cNvSpPr>
                <a:spLocks noChangeArrowheads="1" noChangeShapeType="1" noTextEdit="1"/>
              </p:cNvSpPr>
              <p:nvPr/>
            </p:nvSpPr>
            <p:spPr bwMode="auto">
              <a:xfrm>
                <a:off x="1608" y="1752"/>
                <a:ext cx="360"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grpSp>
        <p:sp>
          <p:nvSpPr>
            <p:cNvPr id="129381" name="WordArt 357"/>
            <p:cNvSpPr>
              <a:spLocks noChangeArrowheads="1" noChangeShapeType="1" noTextEdit="1"/>
            </p:cNvSpPr>
            <p:nvPr/>
          </p:nvSpPr>
          <p:spPr bwMode="auto">
            <a:xfrm>
              <a:off x="361" y="1497"/>
              <a:ext cx="1092" cy="180"/>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CC0000"/>
                    </a:solidFill>
                    <a:round/>
                    <a:headEnd/>
                    <a:tailEnd/>
                  </a:ln>
                  <a:solidFill>
                    <a:srgbClr val="CC0000"/>
                  </a:solidFill>
                  <a:latin typeface="宋体"/>
                  <a:ea typeface="宋体"/>
                </a:rPr>
                <a:t>1</a:t>
              </a:r>
              <a:r>
                <a:rPr lang="zh-CN" altLang="en-US" sz="3600" kern="10" dirty="0">
                  <a:ln w="9525">
                    <a:solidFill>
                      <a:srgbClr val="CC0000"/>
                    </a:solidFill>
                    <a:round/>
                    <a:headEnd/>
                    <a:tailEnd/>
                  </a:ln>
                  <a:solidFill>
                    <a:srgbClr val="CC0000"/>
                  </a:solidFill>
                  <a:latin typeface="宋体"/>
                  <a:ea typeface="宋体"/>
                </a:rPr>
                <a:t>、过程方程</a:t>
              </a:r>
            </a:p>
          </p:txBody>
        </p:sp>
        <p:grpSp>
          <p:nvGrpSpPr>
            <p:cNvPr id="26687" name="Group 456"/>
            <p:cNvGrpSpPr>
              <a:grpSpLocks/>
            </p:cNvGrpSpPr>
            <p:nvPr/>
          </p:nvGrpSpPr>
          <p:grpSpPr bwMode="auto">
            <a:xfrm>
              <a:off x="714" y="1749"/>
              <a:ext cx="615" cy="256"/>
              <a:chOff x="1492" y="1629"/>
              <a:chExt cx="615" cy="256"/>
            </a:xfrm>
          </p:grpSpPr>
          <p:sp>
            <p:nvSpPr>
              <p:cNvPr id="26688" name="Rectangle 251"/>
              <p:cNvSpPr>
                <a:spLocks noChangeArrowheads="1"/>
              </p:cNvSpPr>
              <p:nvPr/>
            </p:nvSpPr>
            <p:spPr bwMode="auto">
              <a:xfrm>
                <a:off x="1492" y="1629"/>
                <a:ext cx="615" cy="256"/>
              </a:xfrm>
              <a:prstGeom prst="rect">
                <a:avLst/>
              </a:prstGeom>
              <a:noFill/>
              <a:ln w="38100">
                <a:solidFill>
                  <a:srgbClr val="FF3300"/>
                </a:solidFill>
                <a:miter lim="800000"/>
                <a:headEnd/>
                <a:tailEnd/>
              </a:ln>
            </p:spPr>
            <p:txBody>
              <a:bodyPr wrap="none" anchor="ctr"/>
              <a:lstStyle/>
              <a:p>
                <a:endParaRPr lang="zh-CN" altLang="en-US"/>
              </a:p>
            </p:txBody>
          </p:sp>
          <p:sp>
            <p:nvSpPr>
              <p:cNvPr id="26689" name="WordArt 455"/>
              <p:cNvSpPr>
                <a:spLocks noChangeArrowheads="1" noChangeShapeType="1" noTextEdit="1"/>
              </p:cNvSpPr>
              <p:nvPr/>
            </p:nvSpPr>
            <p:spPr bwMode="auto">
              <a:xfrm>
                <a:off x="1572" y="1676"/>
                <a:ext cx="462"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Ｖ不变</a:t>
                </a:r>
              </a:p>
            </p:txBody>
          </p:sp>
        </p:grpSp>
      </p:grpSp>
      <p:grpSp>
        <p:nvGrpSpPr>
          <p:cNvPr id="25793" name="Group 506"/>
          <p:cNvGrpSpPr>
            <a:grpSpLocks/>
          </p:cNvGrpSpPr>
          <p:nvPr/>
        </p:nvGrpSpPr>
        <p:grpSpPr bwMode="auto">
          <a:xfrm>
            <a:off x="0" y="1069975"/>
            <a:ext cx="9144000" cy="1003300"/>
            <a:chOff x="0" y="674"/>
            <a:chExt cx="5760" cy="632"/>
          </a:xfrm>
        </p:grpSpPr>
        <p:grpSp>
          <p:nvGrpSpPr>
            <p:cNvPr id="26641" name="Group 7"/>
            <p:cNvGrpSpPr>
              <a:grpSpLocks/>
            </p:cNvGrpSpPr>
            <p:nvPr/>
          </p:nvGrpSpPr>
          <p:grpSpPr bwMode="auto">
            <a:xfrm rot="5400000">
              <a:off x="952" y="1003"/>
              <a:ext cx="50" cy="137"/>
              <a:chOff x="2928" y="3216"/>
              <a:chExt cx="48" cy="240"/>
            </a:xfrm>
          </p:grpSpPr>
          <p:sp>
            <p:nvSpPr>
              <p:cNvPr id="26683" name="Line 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684" name="Line 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6642" name="WordArt 10"/>
            <p:cNvSpPr>
              <a:spLocks noChangeArrowheads="1" noChangeShapeType="1" noTextEdit="1"/>
            </p:cNvSpPr>
            <p:nvPr/>
          </p:nvSpPr>
          <p:spPr bwMode="auto">
            <a:xfrm>
              <a:off x="736" y="995"/>
              <a:ext cx="168"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6643" name="WordArt 11"/>
            <p:cNvSpPr>
              <a:spLocks noChangeArrowheads="1" noChangeShapeType="1" noTextEdit="1"/>
            </p:cNvSpPr>
            <p:nvPr/>
          </p:nvSpPr>
          <p:spPr bwMode="auto">
            <a:xfrm>
              <a:off x="581" y="989"/>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6644" name="WordArt 12"/>
            <p:cNvSpPr>
              <a:spLocks noChangeArrowheads="1" noChangeShapeType="1" noTextEdit="1"/>
            </p:cNvSpPr>
            <p:nvPr/>
          </p:nvSpPr>
          <p:spPr bwMode="auto">
            <a:xfrm>
              <a:off x="1255" y="987"/>
              <a:ext cx="205"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6645" name="WordArt 13"/>
            <p:cNvSpPr>
              <a:spLocks noChangeArrowheads="1" noChangeShapeType="1" noTextEdit="1"/>
            </p:cNvSpPr>
            <p:nvPr/>
          </p:nvSpPr>
          <p:spPr bwMode="auto">
            <a:xfrm>
              <a:off x="1472" y="997"/>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26646" name="WordArt 413"/>
            <p:cNvSpPr>
              <a:spLocks noChangeArrowheads="1" noChangeShapeType="1" noTextEdit="1"/>
            </p:cNvSpPr>
            <p:nvPr/>
          </p:nvSpPr>
          <p:spPr bwMode="auto">
            <a:xfrm>
              <a:off x="308" y="678"/>
              <a:ext cx="1628" cy="183"/>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理想气体</a:t>
              </a:r>
              <a:r>
                <a:rPr lang="zh-CN" altLang="en-US" sz="3600" kern="10" dirty="0" smtClean="0">
                  <a:ln w="9525">
                    <a:solidFill>
                      <a:srgbClr val="CC0000"/>
                    </a:solidFill>
                    <a:round/>
                    <a:headEnd/>
                    <a:tailEnd/>
                  </a:ln>
                  <a:solidFill>
                    <a:srgbClr val="CC0000"/>
                  </a:solidFill>
                  <a:latin typeface="宋体"/>
                  <a:ea typeface="宋体"/>
                </a:rPr>
                <a:t>的物态方程</a:t>
              </a:r>
              <a:endParaRPr lang="zh-CN" altLang="en-US" sz="3600" kern="10" dirty="0">
                <a:ln w="9525">
                  <a:solidFill>
                    <a:srgbClr val="CC0000"/>
                  </a:solidFill>
                  <a:round/>
                  <a:headEnd/>
                  <a:tailEnd/>
                </a:ln>
                <a:solidFill>
                  <a:srgbClr val="CC0000"/>
                </a:solidFill>
                <a:latin typeface="宋体"/>
                <a:ea typeface="宋体"/>
              </a:endParaRPr>
            </a:p>
          </p:txBody>
        </p:sp>
        <p:grpSp>
          <p:nvGrpSpPr>
            <p:cNvPr id="26647" name="Group 414"/>
            <p:cNvGrpSpPr>
              <a:grpSpLocks/>
            </p:cNvGrpSpPr>
            <p:nvPr/>
          </p:nvGrpSpPr>
          <p:grpSpPr bwMode="auto">
            <a:xfrm>
              <a:off x="1069" y="892"/>
              <a:ext cx="190" cy="332"/>
              <a:chOff x="1807" y="2765"/>
              <a:chExt cx="239" cy="381"/>
            </a:xfrm>
          </p:grpSpPr>
          <p:sp>
            <p:nvSpPr>
              <p:cNvPr id="26680" name="Line 415"/>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6681" name="WordArt 416"/>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6682" name="WordArt 417"/>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26648" name="Group 430"/>
            <p:cNvGrpSpPr>
              <a:grpSpLocks/>
            </p:cNvGrpSpPr>
            <p:nvPr/>
          </p:nvGrpSpPr>
          <p:grpSpPr bwMode="auto">
            <a:xfrm>
              <a:off x="2290" y="674"/>
              <a:ext cx="1379" cy="487"/>
              <a:chOff x="2402" y="3141"/>
              <a:chExt cx="1379" cy="487"/>
            </a:xfrm>
          </p:grpSpPr>
          <p:sp>
            <p:nvSpPr>
              <p:cNvPr id="26666" name="WordArt 117"/>
              <p:cNvSpPr>
                <a:spLocks noChangeArrowheads="1" noChangeShapeType="1" noTextEdit="1"/>
              </p:cNvSpPr>
              <p:nvPr/>
            </p:nvSpPr>
            <p:spPr bwMode="auto">
              <a:xfrm>
                <a:off x="2402" y="3141"/>
                <a:ext cx="1379" cy="18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华文中宋"/>
                    <a:ea typeface="华文中宋"/>
                  </a:rPr>
                  <a:t>热力学第一定律</a:t>
                </a:r>
              </a:p>
            </p:txBody>
          </p:sp>
          <p:sp>
            <p:nvSpPr>
              <p:cNvPr id="26667" name="WordArt 105"/>
              <p:cNvSpPr>
                <a:spLocks noChangeArrowheads="1" noChangeShapeType="1" noTextEdit="1"/>
              </p:cNvSpPr>
              <p:nvPr/>
            </p:nvSpPr>
            <p:spPr bwMode="auto">
              <a:xfrm>
                <a:off x="3481" y="3441"/>
                <a:ext cx="200" cy="145"/>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6668" name="Group 106"/>
              <p:cNvGrpSpPr>
                <a:grpSpLocks/>
              </p:cNvGrpSpPr>
              <p:nvPr/>
            </p:nvGrpSpPr>
            <p:grpSpPr bwMode="auto">
              <a:xfrm rot="5400000">
                <a:off x="2829" y="3451"/>
                <a:ext cx="48" cy="124"/>
                <a:chOff x="2928" y="3216"/>
                <a:chExt cx="48" cy="240"/>
              </a:xfrm>
            </p:grpSpPr>
            <p:sp>
              <p:nvSpPr>
                <p:cNvPr id="26678" name="Line 10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679" name="Line 10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6669" name="Group 112"/>
              <p:cNvGrpSpPr>
                <a:grpSpLocks/>
              </p:cNvGrpSpPr>
              <p:nvPr/>
            </p:nvGrpSpPr>
            <p:grpSpPr bwMode="auto">
              <a:xfrm>
                <a:off x="3329" y="3445"/>
                <a:ext cx="143" cy="124"/>
                <a:chOff x="4176" y="2145"/>
                <a:chExt cx="576" cy="576"/>
              </a:xfrm>
            </p:grpSpPr>
            <p:sp>
              <p:nvSpPr>
                <p:cNvPr id="26676" name="Line 11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6677" name="Line 11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6670" name="Group 271"/>
              <p:cNvGrpSpPr>
                <a:grpSpLocks/>
              </p:cNvGrpSpPr>
              <p:nvPr/>
            </p:nvGrpSpPr>
            <p:grpSpPr bwMode="auto">
              <a:xfrm>
                <a:off x="2961" y="3450"/>
                <a:ext cx="271" cy="145"/>
                <a:chOff x="3861" y="988"/>
                <a:chExt cx="271" cy="136"/>
              </a:xfrm>
            </p:grpSpPr>
            <p:sp>
              <p:nvSpPr>
                <p:cNvPr id="26674" name="WordArt 116"/>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6675" name="AutoShape 270"/>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26671" name="Group 418"/>
              <p:cNvGrpSpPr>
                <a:grpSpLocks/>
              </p:cNvGrpSpPr>
              <p:nvPr/>
            </p:nvGrpSpPr>
            <p:grpSpPr bwMode="auto">
              <a:xfrm>
                <a:off x="2482" y="3419"/>
                <a:ext cx="277" cy="209"/>
                <a:chOff x="2440" y="3197"/>
                <a:chExt cx="301" cy="230"/>
              </a:xfrm>
            </p:grpSpPr>
            <p:sp>
              <p:nvSpPr>
                <p:cNvPr id="26672" name="WordArt 419"/>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6673" name="WordArt 420"/>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sp>
          <p:nvSpPr>
            <p:cNvPr id="26649" name="WordArt 458"/>
            <p:cNvSpPr>
              <a:spLocks noChangeArrowheads="1" noChangeShapeType="1" noTextEdit="1"/>
            </p:cNvSpPr>
            <p:nvPr/>
          </p:nvSpPr>
          <p:spPr bwMode="auto">
            <a:xfrm>
              <a:off x="4092" y="685"/>
              <a:ext cx="903"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（微分形式）</a:t>
              </a:r>
            </a:p>
          </p:txBody>
        </p:sp>
        <p:grpSp>
          <p:nvGrpSpPr>
            <p:cNvPr id="26650" name="Group 475"/>
            <p:cNvGrpSpPr>
              <a:grpSpLocks/>
            </p:cNvGrpSpPr>
            <p:nvPr/>
          </p:nvGrpSpPr>
          <p:grpSpPr bwMode="auto">
            <a:xfrm>
              <a:off x="3914" y="963"/>
              <a:ext cx="1460" cy="196"/>
              <a:chOff x="3815" y="963"/>
              <a:chExt cx="1460" cy="196"/>
            </a:xfrm>
          </p:grpSpPr>
          <p:sp>
            <p:nvSpPr>
              <p:cNvPr id="26652" name="WordArt 459"/>
              <p:cNvSpPr>
                <a:spLocks noChangeArrowheads="1" noChangeShapeType="1" noTextEdit="1"/>
              </p:cNvSpPr>
              <p:nvPr/>
            </p:nvSpPr>
            <p:spPr bwMode="auto">
              <a:xfrm>
                <a:off x="5075" y="985"/>
                <a:ext cx="200" cy="145"/>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6653" name="Group 460"/>
              <p:cNvGrpSpPr>
                <a:grpSpLocks/>
              </p:cNvGrpSpPr>
              <p:nvPr/>
            </p:nvGrpSpPr>
            <p:grpSpPr bwMode="auto">
              <a:xfrm rot="5400000">
                <a:off x="4306" y="995"/>
                <a:ext cx="48" cy="124"/>
                <a:chOff x="2928" y="3216"/>
                <a:chExt cx="48" cy="240"/>
              </a:xfrm>
            </p:grpSpPr>
            <p:sp>
              <p:nvSpPr>
                <p:cNvPr id="26664" name="Line 46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6665" name="Line 46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6654" name="Group 463"/>
              <p:cNvGrpSpPr>
                <a:grpSpLocks/>
              </p:cNvGrpSpPr>
              <p:nvPr/>
            </p:nvGrpSpPr>
            <p:grpSpPr bwMode="auto">
              <a:xfrm>
                <a:off x="4806" y="989"/>
                <a:ext cx="143" cy="124"/>
                <a:chOff x="4176" y="2145"/>
                <a:chExt cx="576" cy="576"/>
              </a:xfrm>
            </p:grpSpPr>
            <p:sp>
              <p:nvSpPr>
                <p:cNvPr id="26662" name="Line 464"/>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6663" name="Line 465"/>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6655" name="WordArt 467"/>
              <p:cNvSpPr>
                <a:spLocks noChangeArrowheads="1" noChangeShapeType="1" noTextEdit="1"/>
              </p:cNvSpPr>
              <p:nvPr/>
            </p:nvSpPr>
            <p:spPr bwMode="auto">
              <a:xfrm>
                <a:off x="4537" y="994"/>
                <a:ext cx="172"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6656" name="Group 469"/>
              <p:cNvGrpSpPr>
                <a:grpSpLocks/>
              </p:cNvGrpSpPr>
              <p:nvPr/>
            </p:nvGrpSpPr>
            <p:grpSpPr bwMode="auto">
              <a:xfrm>
                <a:off x="3959" y="963"/>
                <a:ext cx="215" cy="196"/>
                <a:chOff x="2440" y="3197"/>
                <a:chExt cx="301" cy="230"/>
              </a:xfrm>
            </p:grpSpPr>
            <p:sp>
              <p:nvSpPr>
                <p:cNvPr id="26660" name="WordArt 470"/>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6661" name="WordArt 471"/>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sp>
            <p:nvSpPr>
              <p:cNvPr id="26657" name="WordArt 472"/>
              <p:cNvSpPr>
                <a:spLocks noChangeArrowheads="1" noChangeShapeType="1" noTextEdit="1"/>
              </p:cNvSpPr>
              <p:nvPr/>
            </p:nvSpPr>
            <p:spPr bwMode="auto">
              <a:xfrm>
                <a:off x="4983" y="991"/>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26658" name="WordArt 473"/>
              <p:cNvSpPr>
                <a:spLocks noChangeArrowheads="1" noChangeShapeType="1" noTextEdit="1"/>
              </p:cNvSpPr>
              <p:nvPr/>
            </p:nvSpPr>
            <p:spPr bwMode="auto">
              <a:xfrm>
                <a:off x="4417" y="997"/>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26659" name="WordArt 474"/>
              <p:cNvSpPr>
                <a:spLocks noChangeArrowheads="1" noChangeShapeType="1" noTextEdit="1"/>
              </p:cNvSpPr>
              <p:nvPr/>
            </p:nvSpPr>
            <p:spPr bwMode="auto">
              <a:xfrm>
                <a:off x="3815" y="970"/>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grpSp>
        <p:sp>
          <p:nvSpPr>
            <p:cNvPr id="26651" name="Rectangle 476" descr="水滴"/>
            <p:cNvSpPr>
              <a:spLocks noChangeArrowheads="1"/>
            </p:cNvSpPr>
            <p:nvPr/>
          </p:nvSpPr>
          <p:spPr bwMode="auto">
            <a:xfrm>
              <a:off x="0" y="1256"/>
              <a:ext cx="5760" cy="5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sp>
        <p:nvSpPr>
          <p:cNvPr id="193" name="矩形 192"/>
          <p:cNvSpPr/>
          <p:nvPr/>
        </p:nvSpPr>
        <p:spPr>
          <a:xfrm>
            <a:off x="1311965" y="4696096"/>
            <a:ext cx="803425" cy="461665"/>
          </a:xfrm>
          <a:prstGeom prst="rect">
            <a:avLst/>
          </a:prstGeom>
        </p:spPr>
        <p:txBody>
          <a:bodyPr wrap="none">
            <a:spAutoFit/>
          </a:bodyPr>
          <a:lstStyle/>
          <a:p>
            <a:r>
              <a:rPr lang="zh-CN" altLang="en-US" sz="2400" b="1" dirty="0" smtClean="0"/>
              <a:t>升压</a:t>
            </a:r>
            <a:endParaRPr lang="zh-CN" altLang="en-US" sz="2400" b="1" dirty="0"/>
          </a:p>
        </p:txBody>
      </p:sp>
      <p:sp>
        <p:nvSpPr>
          <p:cNvPr id="194" name="矩形 193"/>
          <p:cNvSpPr/>
          <p:nvPr/>
        </p:nvSpPr>
        <p:spPr>
          <a:xfrm>
            <a:off x="8418610" y="2740323"/>
            <a:ext cx="803425" cy="461665"/>
          </a:xfrm>
          <a:prstGeom prst="rect">
            <a:avLst/>
          </a:prstGeom>
        </p:spPr>
        <p:txBody>
          <a:bodyPr wrap="none">
            <a:spAutoFit/>
          </a:bodyPr>
          <a:lstStyle/>
          <a:p>
            <a:r>
              <a:rPr lang="zh-CN" altLang="en-US" sz="2400" b="1" dirty="0" smtClean="0">
                <a:solidFill>
                  <a:srgbClr val="FF0000"/>
                </a:solidFill>
              </a:rPr>
              <a:t>熟记</a:t>
            </a:r>
            <a:endParaRPr lang="zh-CN" altLang="en-US" sz="2400" b="1" dirty="0">
              <a:solidFill>
                <a:srgbClr val="FF0000"/>
              </a:solidFill>
            </a:endParaRPr>
          </a:p>
        </p:txBody>
      </p:sp>
      <p:graphicFrame>
        <p:nvGraphicFramePr>
          <p:cNvPr id="63489" name="Object 1"/>
          <p:cNvGraphicFramePr>
            <a:graphicFrameLocks noChangeAspect="1"/>
          </p:cNvGraphicFramePr>
          <p:nvPr/>
        </p:nvGraphicFramePr>
        <p:xfrm>
          <a:off x="3473658" y="5979009"/>
          <a:ext cx="763587" cy="342900"/>
        </p:xfrm>
        <a:graphic>
          <a:graphicData uri="http://schemas.openxmlformats.org/presentationml/2006/ole">
            <mc:AlternateContent xmlns:mc="http://schemas.openxmlformats.org/markup-compatibility/2006">
              <mc:Choice xmlns:v="urn:schemas-microsoft-com:vml" Requires="v">
                <p:oleObj spid="_x0000_s63542" name="Equation" r:id="rId5" imgW="368280" imgH="164880" progId="Equation.DSMT4">
                  <p:embed/>
                </p:oleObj>
              </mc:Choice>
              <mc:Fallback>
                <p:oleObj name="Equation" r:id="rId5" imgW="368280" imgH="16488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658" y="5979009"/>
                        <a:ext cx="763587" cy="342900"/>
                      </a:xfrm>
                      <a:prstGeom prst="rect">
                        <a:avLst/>
                      </a:prstGeom>
                      <a:solidFill>
                        <a:schemeClr val="bg1"/>
                      </a:solidFill>
                      <a:ln>
                        <a:noFill/>
                      </a:ln>
                      <a:effectLst/>
                      <a:extLst>
                        <a:ext uri="{91240B29-F687-4F45-9708-019B960494DF}">
                          <a14:hiddenLine xmlns:a14="http://schemas.microsoft.com/office/drawing/2010/main" w="222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579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768"/>
                                        </p:tgtEl>
                                        <p:attrNameLst>
                                          <p:attrName>style.visibility</p:attrName>
                                        </p:attrNameLst>
                                      </p:cBhvr>
                                      <p:to>
                                        <p:strVal val="visible"/>
                                      </p:to>
                                    </p:set>
                                    <p:animEffect transition="in" filter="wipe(up)">
                                      <p:cBhvr>
                                        <p:cTn id="10" dur="500"/>
                                        <p:tgtEl>
                                          <p:spTgt spid="257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760"/>
                                        </p:tgtEl>
                                        <p:attrNameLst>
                                          <p:attrName>style.visibility</p:attrName>
                                        </p:attrNameLst>
                                      </p:cBhvr>
                                      <p:to>
                                        <p:strVal val="visible"/>
                                      </p:to>
                                    </p:set>
                                    <p:animEffect transition="in" filter="wipe(left)">
                                      <p:cBhvr>
                                        <p:cTn id="15" dur="500"/>
                                        <p:tgtEl>
                                          <p:spTgt spid="25760"/>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29085"/>
                                        </p:tgtEl>
                                        <p:attrNameLst>
                                          <p:attrName>style.visibility</p:attrName>
                                        </p:attrNameLst>
                                      </p:cBhvr>
                                      <p:to>
                                        <p:strVal val="visible"/>
                                      </p:to>
                                    </p:set>
                                    <p:animEffect transition="in" filter="wipe(down)">
                                      <p:cBhvr>
                                        <p:cTn id="19" dur="500"/>
                                        <p:tgtEl>
                                          <p:spTgt spid="129085"/>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par>
                                <p:cTn id="37" presetID="22" presetClass="entr" presetSubtype="1" fill="hold" nodeType="withEffect">
                                  <p:stCondLst>
                                    <p:cond delay="0"/>
                                  </p:stCondLst>
                                  <p:childTnLst>
                                    <p:set>
                                      <p:cBhvr>
                                        <p:cTn id="38" dur="1" fill="hold">
                                          <p:stCondLst>
                                            <p:cond delay="0"/>
                                          </p:stCondLst>
                                        </p:cTn>
                                        <p:tgtEl>
                                          <p:spTgt spid="63489"/>
                                        </p:tgtEl>
                                        <p:attrNameLst>
                                          <p:attrName>style.visibility</p:attrName>
                                        </p:attrNameLst>
                                      </p:cBhvr>
                                      <p:to>
                                        <p:strVal val="visible"/>
                                      </p:to>
                                    </p:set>
                                    <p:animEffect transition="in" filter="wipe(up)">
                                      <p:cBhvr>
                                        <p:cTn id="39" dur="500"/>
                                        <p:tgtEl>
                                          <p:spTgt spid="6348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94"/>
                                        </p:tgtEl>
                                        <p:attrNameLst>
                                          <p:attrName>style.visibility</p:attrName>
                                        </p:attrNameLst>
                                      </p:cBhvr>
                                      <p:to>
                                        <p:strVal val="visible"/>
                                      </p:to>
                                    </p:set>
                                    <p:animEffect transition="in" filter="wipe(up)">
                                      <p:cBhvr>
                                        <p:cTn id="47" dur="500"/>
                                        <p:tgtEl>
                                          <p:spTgt spid="1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29526"/>
                                        </p:tgtEl>
                                        <p:attrNameLst>
                                          <p:attrName>style.visibility</p:attrName>
                                        </p:attrNameLst>
                                      </p:cBhvr>
                                      <p:to>
                                        <p:strVal val="visible"/>
                                      </p:to>
                                    </p:set>
                                    <p:animEffect transition="in" filter="wipe(up)">
                                      <p:cBhvr>
                                        <p:cTn id="56" dur="500"/>
                                        <p:tgtEl>
                                          <p:spTgt spid="129526"/>
                                        </p:tgtEl>
                                      </p:cBhvr>
                                    </p:animEffect>
                                  </p:childTnLst>
                                </p:cTn>
                              </p:par>
                              <p:par>
                                <p:cTn id="57" presetID="1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slide(fromBottom)">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26" grpId="0" animBg="1"/>
      <p:bldP spid="129085" grpId="0" animBg="1"/>
      <p:bldP spid="193" grpId="0"/>
      <p:bldP spid="1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Grp="1" noChangeArrowheads="1"/>
          </p:cNvSpPr>
          <p:nvPr>
            <p:ph type="title" idx="4294967295"/>
          </p:nvPr>
        </p:nvSpPr>
        <p:spPr>
          <a:xfrm>
            <a:off x="514350" y="0"/>
            <a:ext cx="8229600" cy="147638"/>
          </a:xfrm>
        </p:spPr>
        <p:txBody>
          <a:bodyPr/>
          <a:lstStyle/>
          <a:p>
            <a:pPr eaLnBrk="1" hangingPunct="1"/>
            <a:r>
              <a:rPr lang="zh-CN" altLang="en-US" sz="700" smtClean="0">
                <a:solidFill>
                  <a:schemeClr val="bg1"/>
                </a:solidFill>
              </a:rPr>
              <a:t>等压过程</a:t>
            </a:r>
          </a:p>
        </p:txBody>
      </p:sp>
      <p:sp>
        <p:nvSpPr>
          <p:cNvPr id="27651" name="Rectangle 18" descr="水滴"/>
          <p:cNvSpPr>
            <a:spLocks noChangeArrowheads="1"/>
          </p:cNvSpPr>
          <p:nvPr/>
        </p:nvSpPr>
        <p:spPr bwMode="auto">
          <a:xfrm>
            <a:off x="0" y="0"/>
            <a:ext cx="9144000" cy="1873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7652" name="Rectangle 19"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37618" name="WordArt 50"/>
          <p:cNvSpPr>
            <a:spLocks noChangeArrowheads="1" noChangeShapeType="1" noTextEdit="1"/>
          </p:cNvSpPr>
          <p:nvPr/>
        </p:nvSpPr>
        <p:spPr bwMode="auto">
          <a:xfrm>
            <a:off x="2347913" y="206375"/>
            <a:ext cx="3667125" cy="487363"/>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9.3.2  </a:t>
            </a:r>
            <a:r>
              <a:rPr lang="zh-CN" altLang="en-US" sz="3600" kern="10" dirty="0" smtClean="0">
                <a:ln w="9525">
                  <a:solidFill>
                    <a:srgbClr val="CC0000"/>
                  </a:solidFill>
                  <a:round/>
                  <a:headEnd/>
                  <a:tailEnd/>
                </a:ln>
                <a:solidFill>
                  <a:srgbClr val="CC0000"/>
                </a:solidFill>
                <a:latin typeface="华文中宋"/>
                <a:ea typeface="华文中宋"/>
              </a:rPr>
              <a:t>等压过程</a:t>
            </a:r>
            <a:endParaRPr lang="zh-CN" altLang="en-US" sz="3600" kern="10" dirty="0">
              <a:ln w="9525">
                <a:solidFill>
                  <a:srgbClr val="CC0000"/>
                </a:solidFill>
                <a:round/>
                <a:headEnd/>
                <a:tailEnd/>
              </a:ln>
              <a:solidFill>
                <a:srgbClr val="CC0000"/>
              </a:solidFill>
              <a:latin typeface="华文中宋"/>
              <a:ea typeface="华文中宋"/>
            </a:endParaRPr>
          </a:p>
        </p:txBody>
      </p:sp>
      <p:grpSp>
        <p:nvGrpSpPr>
          <p:cNvPr id="2" name="Group 310"/>
          <p:cNvGrpSpPr>
            <a:grpSpLocks/>
          </p:cNvGrpSpPr>
          <p:nvPr/>
        </p:nvGrpSpPr>
        <p:grpSpPr bwMode="auto">
          <a:xfrm>
            <a:off x="3667125" y="3025775"/>
            <a:ext cx="4344988" cy="990600"/>
            <a:chOff x="2310" y="1906"/>
            <a:chExt cx="2737" cy="624"/>
          </a:xfrm>
        </p:grpSpPr>
        <p:grpSp>
          <p:nvGrpSpPr>
            <p:cNvPr id="27832" name="Group 5"/>
            <p:cNvGrpSpPr>
              <a:grpSpLocks/>
            </p:cNvGrpSpPr>
            <p:nvPr/>
          </p:nvGrpSpPr>
          <p:grpSpPr bwMode="auto">
            <a:xfrm rot="5400000">
              <a:off x="4056" y="2272"/>
              <a:ext cx="55" cy="124"/>
              <a:chOff x="2928" y="3216"/>
              <a:chExt cx="48" cy="240"/>
            </a:xfrm>
          </p:grpSpPr>
          <p:sp>
            <p:nvSpPr>
              <p:cNvPr id="27861" name="Line 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862" name="Line 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833" name="Group 214"/>
            <p:cNvGrpSpPr>
              <a:grpSpLocks/>
            </p:cNvGrpSpPr>
            <p:nvPr/>
          </p:nvGrpSpPr>
          <p:grpSpPr bwMode="auto">
            <a:xfrm>
              <a:off x="4767" y="2288"/>
              <a:ext cx="280" cy="136"/>
              <a:chOff x="3651" y="3012"/>
              <a:chExt cx="280" cy="139"/>
            </a:xfrm>
          </p:grpSpPr>
          <p:sp>
            <p:nvSpPr>
              <p:cNvPr id="27859" name="WordArt 8"/>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860" name="AutoShape 9"/>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27834" name="Group 10"/>
            <p:cNvGrpSpPr>
              <a:grpSpLocks/>
            </p:cNvGrpSpPr>
            <p:nvPr/>
          </p:nvGrpSpPr>
          <p:grpSpPr bwMode="auto">
            <a:xfrm>
              <a:off x="4210" y="2172"/>
              <a:ext cx="215" cy="338"/>
              <a:chOff x="1807" y="2765"/>
              <a:chExt cx="239" cy="381"/>
            </a:xfrm>
          </p:grpSpPr>
          <p:sp>
            <p:nvSpPr>
              <p:cNvPr id="27856" name="Line 11"/>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7857" name="WordArt 12"/>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7858" name="WordArt 13"/>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27835" name="Group 14"/>
            <p:cNvGrpSpPr>
              <a:grpSpLocks/>
            </p:cNvGrpSpPr>
            <p:nvPr/>
          </p:nvGrpSpPr>
          <p:grpSpPr bwMode="auto">
            <a:xfrm>
              <a:off x="4471" y="2264"/>
              <a:ext cx="274" cy="198"/>
              <a:chOff x="3430" y="2762"/>
              <a:chExt cx="220" cy="150"/>
            </a:xfrm>
          </p:grpSpPr>
          <p:sp>
            <p:nvSpPr>
              <p:cNvPr id="27854" name="WordArt 15"/>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27855" name="WordArt 16"/>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237652" name="WordArt 84"/>
            <p:cNvSpPr>
              <a:spLocks noChangeArrowheads="1" noChangeShapeType="1" noTextEdit="1"/>
            </p:cNvSpPr>
            <p:nvPr/>
          </p:nvSpPr>
          <p:spPr bwMode="auto">
            <a:xfrm>
              <a:off x="2310" y="1906"/>
              <a:ext cx="1092" cy="177"/>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CC0000"/>
                    </a:solidFill>
                    <a:round/>
                    <a:headEnd/>
                    <a:tailEnd/>
                  </a:ln>
                  <a:solidFill>
                    <a:srgbClr val="CC0000"/>
                  </a:solidFill>
                  <a:latin typeface="宋体"/>
                  <a:ea typeface="宋体"/>
                </a:rPr>
                <a:t>3</a:t>
              </a:r>
              <a:r>
                <a:rPr lang="zh-CN" altLang="en-US" sz="3600" kern="10" dirty="0">
                  <a:ln w="9525">
                    <a:solidFill>
                      <a:srgbClr val="CC0000"/>
                    </a:solidFill>
                    <a:round/>
                    <a:headEnd/>
                    <a:tailEnd/>
                  </a:ln>
                  <a:solidFill>
                    <a:srgbClr val="CC0000"/>
                  </a:solidFill>
                  <a:latin typeface="宋体"/>
                  <a:ea typeface="宋体"/>
                </a:rPr>
                <a:t>、内能增量</a:t>
              </a:r>
            </a:p>
          </p:txBody>
        </p:sp>
        <p:sp>
          <p:nvSpPr>
            <p:cNvPr id="27837" name="WordArt 86"/>
            <p:cNvSpPr>
              <a:spLocks noChangeArrowheads="1" noChangeShapeType="1" noTextEdit="1"/>
            </p:cNvSpPr>
            <p:nvPr/>
          </p:nvSpPr>
          <p:spPr bwMode="auto">
            <a:xfrm>
              <a:off x="2590" y="2291"/>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7838" name="Group 87"/>
            <p:cNvGrpSpPr>
              <a:grpSpLocks/>
            </p:cNvGrpSpPr>
            <p:nvPr/>
          </p:nvGrpSpPr>
          <p:grpSpPr bwMode="auto">
            <a:xfrm rot="5400000">
              <a:off x="2827" y="2295"/>
              <a:ext cx="55" cy="117"/>
              <a:chOff x="2928" y="3216"/>
              <a:chExt cx="48" cy="240"/>
            </a:xfrm>
          </p:grpSpPr>
          <p:sp>
            <p:nvSpPr>
              <p:cNvPr id="27852" name="Line 8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853" name="Line 8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7839" name="WordArt 90"/>
            <p:cNvSpPr>
              <a:spLocks noChangeArrowheads="1" noChangeShapeType="1" noTextEdit="1"/>
            </p:cNvSpPr>
            <p:nvPr/>
          </p:nvSpPr>
          <p:spPr bwMode="auto">
            <a:xfrm>
              <a:off x="3800" y="2284"/>
              <a:ext cx="13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7840" name="Group 279"/>
            <p:cNvGrpSpPr>
              <a:grpSpLocks/>
            </p:cNvGrpSpPr>
            <p:nvPr/>
          </p:nvGrpSpPr>
          <p:grpSpPr bwMode="auto">
            <a:xfrm>
              <a:off x="2947" y="2186"/>
              <a:ext cx="222" cy="342"/>
              <a:chOff x="2947" y="2332"/>
              <a:chExt cx="222" cy="349"/>
            </a:xfrm>
          </p:grpSpPr>
          <p:sp>
            <p:nvSpPr>
              <p:cNvPr id="27848" name="Line 91"/>
              <p:cNvSpPr>
                <a:spLocks noChangeShapeType="1"/>
              </p:cNvSpPr>
              <p:nvPr/>
            </p:nvSpPr>
            <p:spPr bwMode="auto">
              <a:xfrm>
                <a:off x="2947" y="2510"/>
                <a:ext cx="222" cy="0"/>
              </a:xfrm>
              <a:prstGeom prst="line">
                <a:avLst/>
              </a:prstGeom>
              <a:noFill/>
              <a:ln w="38100">
                <a:solidFill>
                  <a:schemeClr val="tx1"/>
                </a:solidFill>
                <a:round/>
                <a:headEnd/>
                <a:tailEnd/>
              </a:ln>
            </p:spPr>
            <p:txBody>
              <a:bodyPr/>
              <a:lstStyle/>
              <a:p>
                <a:endParaRPr lang="zh-CN" altLang="en-US"/>
              </a:p>
            </p:txBody>
          </p:sp>
          <p:grpSp>
            <p:nvGrpSpPr>
              <p:cNvPr id="27849" name="Group 275"/>
              <p:cNvGrpSpPr>
                <a:grpSpLocks/>
              </p:cNvGrpSpPr>
              <p:nvPr/>
            </p:nvGrpSpPr>
            <p:grpSpPr bwMode="auto">
              <a:xfrm>
                <a:off x="3001" y="2332"/>
                <a:ext cx="109" cy="349"/>
                <a:chOff x="3001" y="2332"/>
                <a:chExt cx="109" cy="349"/>
              </a:xfrm>
            </p:grpSpPr>
            <p:sp>
              <p:nvSpPr>
                <p:cNvPr id="27850" name="WordArt 92"/>
                <p:cNvSpPr>
                  <a:spLocks noChangeArrowheads="1" noChangeShapeType="1" noTextEdit="1"/>
                </p:cNvSpPr>
                <p:nvPr/>
              </p:nvSpPr>
              <p:spPr bwMode="auto">
                <a:xfrm>
                  <a:off x="3001" y="2560"/>
                  <a:ext cx="97"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7851" name="WordArt 93"/>
                <p:cNvSpPr>
                  <a:spLocks noChangeArrowheads="1" noChangeShapeType="1" noTextEdit="1"/>
                </p:cNvSpPr>
                <p:nvPr/>
              </p:nvSpPr>
              <p:spPr bwMode="auto">
                <a:xfrm>
                  <a:off x="3036" y="2332"/>
                  <a:ext cx="7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sp>
          <p:nvSpPr>
            <p:cNvPr id="27841" name="WordArt 94"/>
            <p:cNvSpPr>
              <a:spLocks noChangeArrowheads="1" noChangeShapeType="1" noTextEdit="1"/>
            </p:cNvSpPr>
            <p:nvPr/>
          </p:nvSpPr>
          <p:spPr bwMode="auto">
            <a:xfrm>
              <a:off x="3437" y="2302"/>
              <a:ext cx="200" cy="124"/>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7842" name="AutoShape 95"/>
            <p:cNvSpPr>
              <a:spLocks noChangeArrowheads="1"/>
            </p:cNvSpPr>
            <p:nvPr/>
          </p:nvSpPr>
          <p:spPr bwMode="auto">
            <a:xfrm>
              <a:off x="2444" y="2293"/>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27843" name="AutoShape 96"/>
            <p:cNvSpPr>
              <a:spLocks noChangeArrowheads="1"/>
            </p:cNvSpPr>
            <p:nvPr/>
          </p:nvSpPr>
          <p:spPr bwMode="auto">
            <a:xfrm>
              <a:off x="3647" y="2289"/>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27844" name="Group 97"/>
            <p:cNvGrpSpPr>
              <a:grpSpLocks/>
            </p:cNvGrpSpPr>
            <p:nvPr/>
          </p:nvGrpSpPr>
          <p:grpSpPr bwMode="auto">
            <a:xfrm>
              <a:off x="3205" y="2192"/>
              <a:ext cx="224" cy="338"/>
              <a:chOff x="1807" y="2765"/>
              <a:chExt cx="239" cy="381"/>
            </a:xfrm>
          </p:grpSpPr>
          <p:sp>
            <p:nvSpPr>
              <p:cNvPr id="27845" name="Line 98"/>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7846" name="WordArt 99"/>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7847" name="WordArt 100"/>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sp>
        <p:nvSpPr>
          <p:cNvPr id="237738" name="WordArt 170"/>
          <p:cNvSpPr>
            <a:spLocks noChangeArrowheads="1" noChangeShapeType="1" noTextEdit="1"/>
          </p:cNvSpPr>
          <p:nvPr/>
        </p:nvSpPr>
        <p:spPr bwMode="auto">
          <a:xfrm>
            <a:off x="330200" y="6256338"/>
            <a:ext cx="8528050" cy="34925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6600"/>
                  </a:solidFill>
                  <a:round/>
                  <a:headEnd/>
                  <a:tailEnd/>
                </a:ln>
                <a:solidFill>
                  <a:srgbClr val="006600"/>
                </a:solidFill>
                <a:latin typeface="宋体"/>
                <a:ea typeface="宋体"/>
              </a:rPr>
              <a:t>等压过程吸收的热量，部分用于增加内能，部分用于对外做功。</a:t>
            </a:r>
          </a:p>
        </p:txBody>
      </p:sp>
      <p:grpSp>
        <p:nvGrpSpPr>
          <p:cNvPr id="11" name="Group 306"/>
          <p:cNvGrpSpPr>
            <a:grpSpLocks/>
          </p:cNvGrpSpPr>
          <p:nvPr/>
        </p:nvGrpSpPr>
        <p:grpSpPr bwMode="auto">
          <a:xfrm>
            <a:off x="0" y="765175"/>
            <a:ext cx="9144000" cy="1109663"/>
            <a:chOff x="0" y="494"/>
            <a:chExt cx="5760" cy="699"/>
          </a:xfrm>
        </p:grpSpPr>
        <p:sp>
          <p:nvSpPr>
            <p:cNvPr id="27786" name="Rectangle 53" descr="水滴"/>
            <p:cNvSpPr>
              <a:spLocks noChangeArrowheads="1"/>
            </p:cNvSpPr>
            <p:nvPr/>
          </p:nvSpPr>
          <p:spPr bwMode="auto">
            <a:xfrm>
              <a:off x="497" y="494"/>
              <a:ext cx="4890" cy="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7787" name="Group 290"/>
            <p:cNvGrpSpPr>
              <a:grpSpLocks/>
            </p:cNvGrpSpPr>
            <p:nvPr/>
          </p:nvGrpSpPr>
          <p:grpSpPr bwMode="auto">
            <a:xfrm>
              <a:off x="358" y="583"/>
              <a:ext cx="4878" cy="487"/>
              <a:chOff x="308" y="674"/>
              <a:chExt cx="5066" cy="550"/>
            </a:xfrm>
          </p:grpSpPr>
          <p:grpSp>
            <p:nvGrpSpPr>
              <p:cNvPr id="27789" name="Group 20"/>
              <p:cNvGrpSpPr>
                <a:grpSpLocks/>
              </p:cNvGrpSpPr>
              <p:nvPr/>
            </p:nvGrpSpPr>
            <p:grpSpPr bwMode="auto">
              <a:xfrm rot="5400000">
                <a:off x="952" y="1003"/>
                <a:ext cx="50" cy="137"/>
                <a:chOff x="2928" y="3216"/>
                <a:chExt cx="48" cy="240"/>
              </a:xfrm>
            </p:grpSpPr>
            <p:sp>
              <p:nvSpPr>
                <p:cNvPr id="27830" name="Line 2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831" name="Line 2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7790" name="WordArt 23"/>
              <p:cNvSpPr>
                <a:spLocks noChangeArrowheads="1" noChangeShapeType="1" noTextEdit="1"/>
              </p:cNvSpPr>
              <p:nvPr/>
            </p:nvSpPr>
            <p:spPr bwMode="auto">
              <a:xfrm>
                <a:off x="736" y="995"/>
                <a:ext cx="168"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7791" name="WordArt 24"/>
              <p:cNvSpPr>
                <a:spLocks noChangeArrowheads="1" noChangeShapeType="1" noTextEdit="1"/>
              </p:cNvSpPr>
              <p:nvPr/>
            </p:nvSpPr>
            <p:spPr bwMode="auto">
              <a:xfrm>
                <a:off x="581" y="989"/>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7792" name="WordArt 25"/>
              <p:cNvSpPr>
                <a:spLocks noChangeArrowheads="1" noChangeShapeType="1" noTextEdit="1"/>
              </p:cNvSpPr>
              <p:nvPr/>
            </p:nvSpPr>
            <p:spPr bwMode="auto">
              <a:xfrm>
                <a:off x="1255" y="987"/>
                <a:ext cx="205"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7793" name="WordArt 26"/>
              <p:cNvSpPr>
                <a:spLocks noChangeArrowheads="1" noChangeShapeType="1" noTextEdit="1"/>
              </p:cNvSpPr>
              <p:nvPr/>
            </p:nvSpPr>
            <p:spPr bwMode="auto">
              <a:xfrm>
                <a:off x="1472" y="997"/>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27794" name="WordArt 101"/>
              <p:cNvSpPr>
                <a:spLocks noChangeArrowheads="1" noChangeShapeType="1" noTextEdit="1"/>
              </p:cNvSpPr>
              <p:nvPr/>
            </p:nvSpPr>
            <p:spPr bwMode="auto">
              <a:xfrm>
                <a:off x="308" y="678"/>
                <a:ext cx="1628" cy="183"/>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理想气体</a:t>
                </a:r>
                <a:r>
                  <a:rPr lang="zh-CN" altLang="en-US" sz="3600" kern="10" dirty="0" smtClean="0">
                    <a:ln w="9525">
                      <a:solidFill>
                        <a:srgbClr val="CC0000"/>
                      </a:solidFill>
                      <a:round/>
                      <a:headEnd/>
                      <a:tailEnd/>
                    </a:ln>
                    <a:solidFill>
                      <a:srgbClr val="CC0000"/>
                    </a:solidFill>
                    <a:latin typeface="宋体"/>
                    <a:ea typeface="宋体"/>
                  </a:rPr>
                  <a:t>的物态方程</a:t>
                </a:r>
                <a:endParaRPr lang="zh-CN" altLang="en-US" sz="3600" kern="10" dirty="0">
                  <a:ln w="9525">
                    <a:solidFill>
                      <a:srgbClr val="CC0000"/>
                    </a:solidFill>
                    <a:round/>
                    <a:headEnd/>
                    <a:tailEnd/>
                  </a:ln>
                  <a:solidFill>
                    <a:srgbClr val="CC0000"/>
                  </a:solidFill>
                  <a:latin typeface="宋体"/>
                  <a:ea typeface="宋体"/>
                </a:endParaRPr>
              </a:p>
            </p:txBody>
          </p:sp>
          <p:grpSp>
            <p:nvGrpSpPr>
              <p:cNvPr id="27795" name="Group 102"/>
              <p:cNvGrpSpPr>
                <a:grpSpLocks/>
              </p:cNvGrpSpPr>
              <p:nvPr/>
            </p:nvGrpSpPr>
            <p:grpSpPr bwMode="auto">
              <a:xfrm>
                <a:off x="1069" y="892"/>
                <a:ext cx="190" cy="332"/>
                <a:chOff x="1807" y="2765"/>
                <a:chExt cx="239" cy="381"/>
              </a:xfrm>
            </p:grpSpPr>
            <p:sp>
              <p:nvSpPr>
                <p:cNvPr id="27827" name="Line 103"/>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7828" name="WordArt 104"/>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7829" name="WordArt 105"/>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27796" name="WordArt 107"/>
              <p:cNvSpPr>
                <a:spLocks noChangeArrowheads="1" noChangeShapeType="1" noTextEdit="1"/>
              </p:cNvSpPr>
              <p:nvPr/>
            </p:nvSpPr>
            <p:spPr bwMode="auto">
              <a:xfrm>
                <a:off x="2290" y="674"/>
                <a:ext cx="1379"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热力学第一定律</a:t>
                </a:r>
              </a:p>
            </p:txBody>
          </p:sp>
          <p:grpSp>
            <p:nvGrpSpPr>
              <p:cNvPr id="27797" name="Group 248"/>
              <p:cNvGrpSpPr>
                <a:grpSpLocks/>
              </p:cNvGrpSpPr>
              <p:nvPr/>
            </p:nvGrpSpPr>
            <p:grpSpPr bwMode="auto">
              <a:xfrm>
                <a:off x="2679" y="974"/>
                <a:ext cx="890" cy="154"/>
                <a:chOff x="2679" y="974"/>
                <a:chExt cx="890" cy="154"/>
              </a:xfrm>
            </p:grpSpPr>
            <p:sp>
              <p:nvSpPr>
                <p:cNvPr id="27817" name="WordArt 108"/>
                <p:cNvSpPr>
                  <a:spLocks noChangeArrowheads="1" noChangeShapeType="1" noTextEdit="1"/>
                </p:cNvSpPr>
                <p:nvPr/>
              </p:nvSpPr>
              <p:spPr bwMode="auto">
                <a:xfrm>
                  <a:off x="3369" y="974"/>
                  <a:ext cx="200" cy="145"/>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7818" name="Group 109"/>
                <p:cNvGrpSpPr>
                  <a:grpSpLocks/>
                </p:cNvGrpSpPr>
                <p:nvPr/>
              </p:nvGrpSpPr>
              <p:grpSpPr bwMode="auto">
                <a:xfrm rot="5400000">
                  <a:off x="2717" y="984"/>
                  <a:ext cx="48" cy="124"/>
                  <a:chOff x="2928" y="3216"/>
                  <a:chExt cx="48" cy="240"/>
                </a:xfrm>
              </p:grpSpPr>
              <p:sp>
                <p:nvSpPr>
                  <p:cNvPr id="27825" name="Line 1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826" name="Line 1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819" name="Group 112"/>
                <p:cNvGrpSpPr>
                  <a:grpSpLocks/>
                </p:cNvGrpSpPr>
                <p:nvPr/>
              </p:nvGrpSpPr>
              <p:grpSpPr bwMode="auto">
                <a:xfrm>
                  <a:off x="3217" y="978"/>
                  <a:ext cx="143" cy="124"/>
                  <a:chOff x="4176" y="2145"/>
                  <a:chExt cx="576" cy="576"/>
                </a:xfrm>
              </p:grpSpPr>
              <p:sp>
                <p:nvSpPr>
                  <p:cNvPr id="27823" name="Line 11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7824" name="Line 11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7820" name="Group 115"/>
                <p:cNvGrpSpPr>
                  <a:grpSpLocks/>
                </p:cNvGrpSpPr>
                <p:nvPr/>
              </p:nvGrpSpPr>
              <p:grpSpPr bwMode="auto">
                <a:xfrm>
                  <a:off x="2849" y="983"/>
                  <a:ext cx="271" cy="145"/>
                  <a:chOff x="3861" y="988"/>
                  <a:chExt cx="271" cy="136"/>
                </a:xfrm>
              </p:grpSpPr>
              <p:sp>
                <p:nvSpPr>
                  <p:cNvPr id="27821" name="WordArt 116"/>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822" name="AutoShape 117"/>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nvGrpSpPr>
              <p:cNvPr id="27798" name="Group 118"/>
              <p:cNvGrpSpPr>
                <a:grpSpLocks/>
              </p:cNvGrpSpPr>
              <p:nvPr/>
            </p:nvGrpSpPr>
            <p:grpSpPr bwMode="auto">
              <a:xfrm>
                <a:off x="2370" y="952"/>
                <a:ext cx="277" cy="209"/>
                <a:chOff x="2440" y="3197"/>
                <a:chExt cx="301" cy="230"/>
              </a:xfrm>
            </p:grpSpPr>
            <p:sp>
              <p:nvSpPr>
                <p:cNvPr id="27815" name="WordArt 119"/>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7816" name="WordArt 120"/>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sp>
            <p:nvSpPr>
              <p:cNvPr id="27799" name="WordArt 174"/>
              <p:cNvSpPr>
                <a:spLocks noChangeArrowheads="1" noChangeShapeType="1" noTextEdit="1"/>
              </p:cNvSpPr>
              <p:nvPr/>
            </p:nvSpPr>
            <p:spPr bwMode="auto">
              <a:xfrm>
                <a:off x="4092" y="685"/>
                <a:ext cx="903"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（微分形式）</a:t>
                </a:r>
              </a:p>
            </p:txBody>
          </p:sp>
          <p:grpSp>
            <p:nvGrpSpPr>
              <p:cNvPr id="27800" name="Group 175"/>
              <p:cNvGrpSpPr>
                <a:grpSpLocks/>
              </p:cNvGrpSpPr>
              <p:nvPr/>
            </p:nvGrpSpPr>
            <p:grpSpPr bwMode="auto">
              <a:xfrm>
                <a:off x="3914" y="963"/>
                <a:ext cx="1460" cy="196"/>
                <a:chOff x="3815" y="963"/>
                <a:chExt cx="1460" cy="196"/>
              </a:xfrm>
            </p:grpSpPr>
            <p:sp>
              <p:nvSpPr>
                <p:cNvPr id="27801" name="WordArt 176"/>
                <p:cNvSpPr>
                  <a:spLocks noChangeArrowheads="1" noChangeShapeType="1" noTextEdit="1"/>
                </p:cNvSpPr>
                <p:nvPr/>
              </p:nvSpPr>
              <p:spPr bwMode="auto">
                <a:xfrm>
                  <a:off x="5075" y="985"/>
                  <a:ext cx="200" cy="145"/>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7802" name="Group 177"/>
                <p:cNvGrpSpPr>
                  <a:grpSpLocks/>
                </p:cNvGrpSpPr>
                <p:nvPr/>
              </p:nvGrpSpPr>
              <p:grpSpPr bwMode="auto">
                <a:xfrm rot="5400000">
                  <a:off x="4306" y="995"/>
                  <a:ext cx="48" cy="124"/>
                  <a:chOff x="2928" y="3216"/>
                  <a:chExt cx="48" cy="240"/>
                </a:xfrm>
              </p:grpSpPr>
              <p:sp>
                <p:nvSpPr>
                  <p:cNvPr id="27813" name="Line 17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814" name="Line 17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803" name="Group 180"/>
                <p:cNvGrpSpPr>
                  <a:grpSpLocks/>
                </p:cNvGrpSpPr>
                <p:nvPr/>
              </p:nvGrpSpPr>
              <p:grpSpPr bwMode="auto">
                <a:xfrm>
                  <a:off x="4806" y="989"/>
                  <a:ext cx="143" cy="124"/>
                  <a:chOff x="4176" y="2145"/>
                  <a:chExt cx="576" cy="576"/>
                </a:xfrm>
              </p:grpSpPr>
              <p:sp>
                <p:nvSpPr>
                  <p:cNvPr id="27811" name="Line 181"/>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7812" name="Line 182"/>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7804" name="WordArt 183"/>
                <p:cNvSpPr>
                  <a:spLocks noChangeArrowheads="1" noChangeShapeType="1" noTextEdit="1"/>
                </p:cNvSpPr>
                <p:nvPr/>
              </p:nvSpPr>
              <p:spPr bwMode="auto">
                <a:xfrm>
                  <a:off x="4537" y="994"/>
                  <a:ext cx="172"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7805" name="Group 184"/>
                <p:cNvGrpSpPr>
                  <a:grpSpLocks/>
                </p:cNvGrpSpPr>
                <p:nvPr/>
              </p:nvGrpSpPr>
              <p:grpSpPr bwMode="auto">
                <a:xfrm>
                  <a:off x="3959" y="963"/>
                  <a:ext cx="215" cy="196"/>
                  <a:chOff x="2440" y="3197"/>
                  <a:chExt cx="301" cy="230"/>
                </a:xfrm>
              </p:grpSpPr>
              <p:sp>
                <p:nvSpPr>
                  <p:cNvPr id="27809" name="WordArt 185"/>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7810" name="WordArt 186"/>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sp>
              <p:nvSpPr>
                <p:cNvPr id="27806" name="WordArt 187"/>
                <p:cNvSpPr>
                  <a:spLocks noChangeArrowheads="1" noChangeShapeType="1" noTextEdit="1"/>
                </p:cNvSpPr>
                <p:nvPr/>
              </p:nvSpPr>
              <p:spPr bwMode="auto">
                <a:xfrm>
                  <a:off x="4983" y="991"/>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27807" name="WordArt 188"/>
                <p:cNvSpPr>
                  <a:spLocks noChangeArrowheads="1" noChangeShapeType="1" noTextEdit="1"/>
                </p:cNvSpPr>
                <p:nvPr/>
              </p:nvSpPr>
              <p:spPr bwMode="auto">
                <a:xfrm>
                  <a:off x="4417" y="997"/>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27808" name="WordArt 189"/>
                <p:cNvSpPr>
                  <a:spLocks noChangeArrowheads="1" noChangeShapeType="1" noTextEdit="1"/>
                </p:cNvSpPr>
                <p:nvPr/>
              </p:nvSpPr>
              <p:spPr bwMode="auto">
                <a:xfrm>
                  <a:off x="3815" y="970"/>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grpSp>
        </p:grpSp>
        <p:sp>
          <p:nvSpPr>
            <p:cNvPr id="27788" name="Rectangle 190" descr="水滴"/>
            <p:cNvSpPr>
              <a:spLocks noChangeArrowheads="1"/>
            </p:cNvSpPr>
            <p:nvPr/>
          </p:nvSpPr>
          <p:spPr bwMode="auto">
            <a:xfrm>
              <a:off x="0" y="1143"/>
              <a:ext cx="5760" cy="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grpSp>
        <p:nvGrpSpPr>
          <p:cNvPr id="24" name="Group 54"/>
          <p:cNvGrpSpPr>
            <a:grpSpLocks/>
          </p:cNvGrpSpPr>
          <p:nvPr/>
        </p:nvGrpSpPr>
        <p:grpSpPr bwMode="auto">
          <a:xfrm>
            <a:off x="806450" y="3046413"/>
            <a:ext cx="1609725" cy="350837"/>
            <a:chOff x="954" y="1711"/>
            <a:chExt cx="1014" cy="221"/>
          </a:xfrm>
        </p:grpSpPr>
        <p:sp>
          <p:nvSpPr>
            <p:cNvPr id="27779" name="WordArt 55"/>
            <p:cNvSpPr>
              <a:spLocks noChangeArrowheads="1" noChangeShapeType="1" noTextEdit="1"/>
            </p:cNvSpPr>
            <p:nvPr/>
          </p:nvSpPr>
          <p:spPr bwMode="auto">
            <a:xfrm>
              <a:off x="1180" y="1752"/>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27780" name="Group 56"/>
            <p:cNvGrpSpPr>
              <a:grpSpLocks/>
            </p:cNvGrpSpPr>
            <p:nvPr/>
          </p:nvGrpSpPr>
          <p:grpSpPr bwMode="auto">
            <a:xfrm rot="5400000">
              <a:off x="1442" y="1773"/>
              <a:ext cx="53" cy="156"/>
              <a:chOff x="2928" y="3216"/>
              <a:chExt cx="48" cy="240"/>
            </a:xfrm>
          </p:grpSpPr>
          <p:sp>
            <p:nvSpPr>
              <p:cNvPr id="27784" name="Line 5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785" name="Line 5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7781" name="WordArt 59"/>
            <p:cNvSpPr>
              <a:spLocks noChangeArrowheads="1" noChangeShapeType="1" noTextEdit="1"/>
            </p:cNvSpPr>
            <p:nvPr/>
          </p:nvSpPr>
          <p:spPr bwMode="auto">
            <a:xfrm>
              <a:off x="954" y="1736"/>
              <a:ext cx="126" cy="166"/>
            </a:xfrm>
            <a:prstGeom prst="rect">
              <a:avLst/>
            </a:prstGeom>
          </p:spPr>
          <p:txBody>
            <a:bodyPr wrap="none" fromWordArt="1">
              <a:prstTxWarp prst="textPlain">
                <a:avLst>
                  <a:gd name="adj" fmla="val 50000"/>
                </a:avLst>
              </a:prstTxWarp>
            </a:bodyPr>
            <a:lstStyle/>
            <a:p>
              <a:pPr algn="ctr"/>
              <a:r>
                <a:rPr lang="zh-CN" altLang="en-US" sz="3600" i="1" kern="10">
                  <a:ln w="9525">
                    <a:solidFill>
                      <a:schemeClr val="tx1"/>
                    </a:solidFill>
                    <a:round/>
                    <a:headEnd/>
                    <a:tailEnd/>
                  </a:ln>
                  <a:latin typeface="宋体"/>
                  <a:ea typeface="宋体"/>
                </a:rPr>
                <a:t>Ｖ</a:t>
              </a:r>
            </a:p>
          </p:txBody>
        </p:sp>
        <p:sp>
          <p:nvSpPr>
            <p:cNvPr id="27782" name="Line 60"/>
            <p:cNvSpPr>
              <a:spLocks noChangeShapeType="1"/>
            </p:cNvSpPr>
            <p:nvPr/>
          </p:nvSpPr>
          <p:spPr bwMode="auto">
            <a:xfrm flipH="1">
              <a:off x="1101" y="1711"/>
              <a:ext cx="79" cy="214"/>
            </a:xfrm>
            <a:prstGeom prst="line">
              <a:avLst/>
            </a:prstGeom>
            <a:noFill/>
            <a:ln w="28575">
              <a:solidFill>
                <a:schemeClr val="tx1"/>
              </a:solidFill>
              <a:round/>
              <a:headEnd/>
              <a:tailEnd/>
            </a:ln>
          </p:spPr>
          <p:txBody>
            <a:bodyPr/>
            <a:lstStyle/>
            <a:p>
              <a:endParaRPr lang="zh-CN" altLang="en-US"/>
            </a:p>
          </p:txBody>
        </p:sp>
        <p:sp>
          <p:nvSpPr>
            <p:cNvPr id="27783" name="WordArt 61"/>
            <p:cNvSpPr>
              <a:spLocks noChangeArrowheads="1" noChangeShapeType="1" noTextEdit="1"/>
            </p:cNvSpPr>
            <p:nvPr/>
          </p:nvSpPr>
          <p:spPr bwMode="auto">
            <a:xfrm>
              <a:off x="1608" y="1752"/>
              <a:ext cx="360"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grpSp>
      <p:sp>
        <p:nvSpPr>
          <p:cNvPr id="237630" name="WordArt 62"/>
          <p:cNvSpPr>
            <a:spLocks noChangeArrowheads="1" noChangeShapeType="1" noTextEdit="1"/>
          </p:cNvSpPr>
          <p:nvPr/>
        </p:nvSpPr>
        <p:spPr bwMode="auto">
          <a:xfrm>
            <a:off x="573088" y="2046288"/>
            <a:ext cx="1733550" cy="28575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1</a:t>
            </a:r>
            <a:r>
              <a:rPr lang="zh-CN" altLang="en-US" sz="3600" kern="10">
                <a:ln w="9525">
                  <a:solidFill>
                    <a:srgbClr val="CC0000"/>
                  </a:solidFill>
                  <a:round/>
                  <a:headEnd/>
                  <a:tailEnd/>
                </a:ln>
                <a:solidFill>
                  <a:srgbClr val="CC0000"/>
                </a:solidFill>
                <a:latin typeface="宋体"/>
                <a:ea typeface="宋体"/>
              </a:rPr>
              <a:t>、过程方程</a:t>
            </a:r>
          </a:p>
        </p:txBody>
      </p:sp>
      <p:grpSp>
        <p:nvGrpSpPr>
          <p:cNvPr id="26" name="Group 171"/>
          <p:cNvGrpSpPr>
            <a:grpSpLocks/>
          </p:cNvGrpSpPr>
          <p:nvPr/>
        </p:nvGrpSpPr>
        <p:grpSpPr bwMode="auto">
          <a:xfrm>
            <a:off x="1133475" y="2446338"/>
            <a:ext cx="976313" cy="406400"/>
            <a:chOff x="1492" y="1629"/>
            <a:chExt cx="615" cy="256"/>
          </a:xfrm>
        </p:grpSpPr>
        <p:sp>
          <p:nvSpPr>
            <p:cNvPr id="27777" name="Rectangle 172"/>
            <p:cNvSpPr>
              <a:spLocks noChangeArrowheads="1"/>
            </p:cNvSpPr>
            <p:nvPr/>
          </p:nvSpPr>
          <p:spPr bwMode="auto">
            <a:xfrm>
              <a:off x="1492" y="1629"/>
              <a:ext cx="615" cy="256"/>
            </a:xfrm>
            <a:prstGeom prst="rect">
              <a:avLst/>
            </a:prstGeom>
            <a:noFill/>
            <a:ln w="38100">
              <a:solidFill>
                <a:srgbClr val="FF3300"/>
              </a:solidFill>
              <a:miter lim="800000"/>
              <a:headEnd/>
              <a:tailEnd/>
            </a:ln>
          </p:spPr>
          <p:txBody>
            <a:bodyPr wrap="none" anchor="ctr"/>
            <a:lstStyle/>
            <a:p>
              <a:endParaRPr lang="zh-CN" altLang="en-US"/>
            </a:p>
          </p:txBody>
        </p:sp>
        <p:sp>
          <p:nvSpPr>
            <p:cNvPr id="27778" name="WordArt 173"/>
            <p:cNvSpPr>
              <a:spLocks noChangeArrowheads="1" noChangeShapeType="1" noTextEdit="1"/>
            </p:cNvSpPr>
            <p:nvPr/>
          </p:nvSpPr>
          <p:spPr bwMode="auto">
            <a:xfrm>
              <a:off x="1572" y="1676"/>
              <a:ext cx="462"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Ｐ不变</a:t>
              </a:r>
            </a:p>
          </p:txBody>
        </p:sp>
      </p:grpSp>
      <p:sp>
        <p:nvSpPr>
          <p:cNvPr id="237760" name="Line 192"/>
          <p:cNvSpPr>
            <a:spLocks noChangeShapeType="1"/>
          </p:cNvSpPr>
          <p:nvPr/>
        </p:nvSpPr>
        <p:spPr bwMode="auto">
          <a:xfrm>
            <a:off x="1233488" y="4489450"/>
            <a:ext cx="998537" cy="1588"/>
          </a:xfrm>
          <a:prstGeom prst="line">
            <a:avLst/>
          </a:prstGeom>
          <a:noFill/>
          <a:ln w="57150">
            <a:solidFill>
              <a:srgbClr val="FF0000"/>
            </a:solidFill>
            <a:round/>
            <a:headEnd/>
            <a:tailEnd type="triangle" w="sm" len="lg"/>
          </a:ln>
        </p:spPr>
        <p:txBody>
          <a:bodyPr/>
          <a:lstStyle/>
          <a:p>
            <a:endParaRPr lang="zh-CN" altLang="en-US"/>
          </a:p>
        </p:txBody>
      </p:sp>
      <p:grpSp>
        <p:nvGrpSpPr>
          <p:cNvPr id="27" name="Group 309"/>
          <p:cNvGrpSpPr>
            <a:grpSpLocks/>
          </p:cNvGrpSpPr>
          <p:nvPr/>
        </p:nvGrpSpPr>
        <p:grpSpPr bwMode="auto">
          <a:xfrm>
            <a:off x="433388" y="3797300"/>
            <a:ext cx="2490787" cy="2049463"/>
            <a:chOff x="273" y="2392"/>
            <a:chExt cx="1569" cy="1291"/>
          </a:xfrm>
        </p:grpSpPr>
        <p:sp>
          <p:nvSpPr>
            <p:cNvPr id="27756" name="WordArt 194"/>
            <p:cNvSpPr>
              <a:spLocks noChangeArrowheads="1" noChangeShapeType="1" noTextEdit="1"/>
            </p:cNvSpPr>
            <p:nvPr/>
          </p:nvSpPr>
          <p:spPr bwMode="auto">
            <a:xfrm>
              <a:off x="286" y="2405"/>
              <a:ext cx="130" cy="1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27757" name="WordArt 195"/>
            <p:cNvSpPr>
              <a:spLocks noChangeArrowheads="1" noChangeShapeType="1" noTextEdit="1"/>
            </p:cNvSpPr>
            <p:nvPr/>
          </p:nvSpPr>
          <p:spPr bwMode="auto">
            <a:xfrm>
              <a:off x="346" y="3486"/>
              <a:ext cx="112" cy="145"/>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27758" name="Line 196"/>
            <p:cNvSpPr>
              <a:spLocks noChangeShapeType="1"/>
            </p:cNvSpPr>
            <p:nvPr/>
          </p:nvSpPr>
          <p:spPr bwMode="auto">
            <a:xfrm>
              <a:off x="501" y="2392"/>
              <a:ext cx="0" cy="1075"/>
            </a:xfrm>
            <a:prstGeom prst="line">
              <a:avLst/>
            </a:prstGeom>
            <a:noFill/>
            <a:ln w="28575">
              <a:solidFill>
                <a:schemeClr val="tx1"/>
              </a:solidFill>
              <a:round/>
              <a:headEnd type="triangle" w="med" len="lg"/>
              <a:tailEnd/>
            </a:ln>
          </p:spPr>
          <p:txBody>
            <a:bodyPr/>
            <a:lstStyle/>
            <a:p>
              <a:endParaRPr lang="zh-CN" altLang="en-US"/>
            </a:p>
          </p:txBody>
        </p:sp>
        <p:sp>
          <p:nvSpPr>
            <p:cNvPr id="27759" name="Line 197"/>
            <p:cNvSpPr>
              <a:spLocks noChangeShapeType="1"/>
            </p:cNvSpPr>
            <p:nvPr/>
          </p:nvSpPr>
          <p:spPr bwMode="auto">
            <a:xfrm flipH="1">
              <a:off x="498" y="3456"/>
              <a:ext cx="1344" cy="1"/>
            </a:xfrm>
            <a:prstGeom prst="line">
              <a:avLst/>
            </a:prstGeom>
            <a:noFill/>
            <a:ln w="28575">
              <a:solidFill>
                <a:schemeClr val="tx1"/>
              </a:solidFill>
              <a:round/>
              <a:headEnd type="triangle" w="med" len="lg"/>
              <a:tailEnd/>
            </a:ln>
          </p:spPr>
          <p:txBody>
            <a:bodyPr/>
            <a:lstStyle/>
            <a:p>
              <a:endParaRPr lang="zh-CN" altLang="en-US"/>
            </a:p>
          </p:txBody>
        </p:sp>
        <p:sp>
          <p:nvSpPr>
            <p:cNvPr id="27760" name="WordArt 198"/>
            <p:cNvSpPr>
              <a:spLocks noChangeArrowheads="1" noChangeShapeType="1" noTextEdit="1"/>
            </p:cNvSpPr>
            <p:nvPr/>
          </p:nvSpPr>
          <p:spPr bwMode="auto">
            <a:xfrm>
              <a:off x="1690" y="3219"/>
              <a:ext cx="143" cy="14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27761" name="Line 199"/>
            <p:cNvSpPr>
              <a:spLocks noChangeShapeType="1"/>
            </p:cNvSpPr>
            <p:nvPr/>
          </p:nvSpPr>
          <p:spPr bwMode="auto">
            <a:xfrm flipH="1" flipV="1">
              <a:off x="790" y="2849"/>
              <a:ext cx="0" cy="603"/>
            </a:xfrm>
            <a:prstGeom prst="line">
              <a:avLst/>
            </a:prstGeom>
            <a:noFill/>
            <a:ln w="9525">
              <a:solidFill>
                <a:schemeClr val="tx1"/>
              </a:solidFill>
              <a:prstDash val="dash"/>
              <a:round/>
              <a:headEnd/>
              <a:tailEnd/>
            </a:ln>
          </p:spPr>
          <p:txBody>
            <a:bodyPr/>
            <a:lstStyle/>
            <a:p>
              <a:endParaRPr lang="zh-CN" altLang="en-US"/>
            </a:p>
          </p:txBody>
        </p:sp>
        <p:grpSp>
          <p:nvGrpSpPr>
            <p:cNvPr id="27762" name="Group 200"/>
            <p:cNvGrpSpPr>
              <a:grpSpLocks/>
            </p:cNvGrpSpPr>
            <p:nvPr/>
          </p:nvGrpSpPr>
          <p:grpSpPr bwMode="auto">
            <a:xfrm>
              <a:off x="695" y="3495"/>
              <a:ext cx="190" cy="170"/>
              <a:chOff x="803" y="3138"/>
              <a:chExt cx="198" cy="169"/>
            </a:xfrm>
          </p:grpSpPr>
          <p:sp>
            <p:nvSpPr>
              <p:cNvPr id="27775" name="WordArt 201"/>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776" name="WordArt 202"/>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27763" name="Line 203"/>
            <p:cNvSpPr>
              <a:spLocks noChangeShapeType="1"/>
            </p:cNvSpPr>
            <p:nvPr/>
          </p:nvSpPr>
          <p:spPr bwMode="auto">
            <a:xfrm rot="5400000" flipV="1">
              <a:off x="958" y="2389"/>
              <a:ext cx="0" cy="898"/>
            </a:xfrm>
            <a:prstGeom prst="line">
              <a:avLst/>
            </a:prstGeom>
            <a:noFill/>
            <a:ln w="9525">
              <a:solidFill>
                <a:schemeClr val="tx1"/>
              </a:solidFill>
              <a:prstDash val="dash"/>
              <a:round/>
              <a:headEnd/>
              <a:tailEnd/>
            </a:ln>
          </p:spPr>
          <p:txBody>
            <a:bodyPr/>
            <a:lstStyle/>
            <a:p>
              <a:endParaRPr lang="zh-CN" altLang="en-US"/>
            </a:p>
          </p:txBody>
        </p:sp>
        <p:grpSp>
          <p:nvGrpSpPr>
            <p:cNvPr id="27764" name="Group 204"/>
            <p:cNvGrpSpPr>
              <a:grpSpLocks/>
            </p:cNvGrpSpPr>
            <p:nvPr/>
          </p:nvGrpSpPr>
          <p:grpSpPr bwMode="auto">
            <a:xfrm>
              <a:off x="273" y="2737"/>
              <a:ext cx="170" cy="199"/>
              <a:chOff x="240" y="2314"/>
              <a:chExt cx="195" cy="190"/>
            </a:xfrm>
          </p:grpSpPr>
          <p:sp>
            <p:nvSpPr>
              <p:cNvPr id="27773" name="WordArt 205"/>
              <p:cNvSpPr>
                <a:spLocks noChangeArrowheads="1" noChangeShapeType="1" noTextEdit="1"/>
              </p:cNvSpPr>
              <p:nvPr/>
            </p:nvSpPr>
            <p:spPr bwMode="auto">
              <a:xfrm>
                <a:off x="358" y="2420"/>
                <a:ext cx="77" cy="8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774" name="WordArt 206"/>
              <p:cNvSpPr>
                <a:spLocks noChangeArrowheads="1" noChangeShapeType="1" noTextEdit="1"/>
              </p:cNvSpPr>
              <p:nvPr/>
            </p:nvSpPr>
            <p:spPr bwMode="auto">
              <a:xfrm>
                <a:off x="240" y="2314"/>
                <a:ext cx="143" cy="1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27765" name="WordArt 208"/>
            <p:cNvSpPr>
              <a:spLocks noChangeArrowheads="1" noChangeShapeType="1" noTextEdit="1"/>
            </p:cNvSpPr>
            <p:nvPr/>
          </p:nvSpPr>
          <p:spPr bwMode="auto">
            <a:xfrm>
              <a:off x="1372" y="2624"/>
              <a:ext cx="89"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7766" name="WordArt 209"/>
            <p:cNvSpPr>
              <a:spLocks noChangeArrowheads="1" noChangeShapeType="1" noTextEdit="1"/>
            </p:cNvSpPr>
            <p:nvPr/>
          </p:nvSpPr>
          <p:spPr bwMode="auto">
            <a:xfrm>
              <a:off x="752" y="2647"/>
              <a:ext cx="97" cy="10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767" name="Oval 210"/>
            <p:cNvSpPr>
              <a:spLocks noChangeArrowheads="1"/>
            </p:cNvSpPr>
            <p:nvPr/>
          </p:nvSpPr>
          <p:spPr bwMode="auto">
            <a:xfrm>
              <a:off x="774" y="2824"/>
              <a:ext cx="45" cy="4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27768" name="Group 222"/>
            <p:cNvGrpSpPr>
              <a:grpSpLocks/>
            </p:cNvGrpSpPr>
            <p:nvPr/>
          </p:nvGrpSpPr>
          <p:grpSpPr bwMode="auto">
            <a:xfrm>
              <a:off x="1339" y="3493"/>
              <a:ext cx="186" cy="190"/>
              <a:chOff x="1339" y="3701"/>
              <a:chExt cx="186" cy="190"/>
            </a:xfrm>
          </p:grpSpPr>
          <p:sp>
            <p:nvSpPr>
              <p:cNvPr id="27771" name="WordArt 207"/>
              <p:cNvSpPr>
                <a:spLocks noChangeArrowheads="1" noChangeShapeType="1" noTextEdit="1"/>
              </p:cNvSpPr>
              <p:nvPr/>
            </p:nvSpPr>
            <p:spPr bwMode="auto">
              <a:xfrm>
                <a:off x="1461" y="3781"/>
                <a:ext cx="64" cy="11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7772" name="WordArt 211"/>
              <p:cNvSpPr>
                <a:spLocks noChangeArrowheads="1" noChangeShapeType="1" noTextEdit="1"/>
              </p:cNvSpPr>
              <p:nvPr/>
            </p:nvSpPr>
            <p:spPr bwMode="auto">
              <a:xfrm>
                <a:off x="1339" y="3701"/>
                <a:ext cx="183" cy="16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27769" name="Line 212"/>
            <p:cNvSpPr>
              <a:spLocks noChangeShapeType="1"/>
            </p:cNvSpPr>
            <p:nvPr/>
          </p:nvSpPr>
          <p:spPr bwMode="auto">
            <a:xfrm flipH="1" flipV="1">
              <a:off x="1408" y="2846"/>
              <a:ext cx="0" cy="603"/>
            </a:xfrm>
            <a:prstGeom prst="line">
              <a:avLst/>
            </a:prstGeom>
            <a:noFill/>
            <a:ln w="9525">
              <a:solidFill>
                <a:schemeClr val="tx1"/>
              </a:solidFill>
              <a:prstDash val="dash"/>
              <a:round/>
              <a:headEnd/>
              <a:tailEnd/>
            </a:ln>
          </p:spPr>
          <p:txBody>
            <a:bodyPr/>
            <a:lstStyle/>
            <a:p>
              <a:endParaRPr lang="zh-CN" altLang="en-US"/>
            </a:p>
          </p:txBody>
        </p:sp>
        <p:sp>
          <p:nvSpPr>
            <p:cNvPr id="27770" name="Oval 213"/>
            <p:cNvSpPr>
              <a:spLocks noChangeArrowheads="1"/>
            </p:cNvSpPr>
            <p:nvPr/>
          </p:nvSpPr>
          <p:spPr bwMode="auto">
            <a:xfrm>
              <a:off x="1389" y="2821"/>
              <a:ext cx="45" cy="50"/>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31" name="Group 292"/>
          <p:cNvGrpSpPr>
            <a:grpSpLocks/>
          </p:cNvGrpSpPr>
          <p:nvPr/>
        </p:nvGrpSpPr>
        <p:grpSpPr bwMode="auto">
          <a:xfrm>
            <a:off x="3659188" y="2052638"/>
            <a:ext cx="5140325" cy="854075"/>
            <a:chOff x="2305" y="1397"/>
            <a:chExt cx="3238" cy="551"/>
          </a:xfrm>
        </p:grpSpPr>
        <p:sp>
          <p:nvSpPr>
            <p:cNvPr id="237632" name="WordArt 64"/>
            <p:cNvSpPr>
              <a:spLocks noChangeArrowheads="1" noChangeShapeType="1" noTextEdit="1"/>
            </p:cNvSpPr>
            <p:nvPr/>
          </p:nvSpPr>
          <p:spPr bwMode="auto">
            <a:xfrm>
              <a:off x="2305" y="1397"/>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2</a:t>
              </a:r>
              <a:r>
                <a:rPr lang="zh-CN" altLang="en-US" sz="3600" kern="10">
                  <a:ln w="9525">
                    <a:solidFill>
                      <a:srgbClr val="CC0000"/>
                    </a:solidFill>
                    <a:round/>
                    <a:headEnd/>
                    <a:tailEnd/>
                  </a:ln>
                  <a:solidFill>
                    <a:srgbClr val="CC0000"/>
                  </a:solidFill>
                  <a:latin typeface="宋体"/>
                  <a:ea typeface="宋体"/>
                </a:rPr>
                <a:t>、对外做功</a:t>
              </a:r>
            </a:p>
          </p:txBody>
        </p:sp>
        <p:grpSp>
          <p:nvGrpSpPr>
            <p:cNvPr id="27720" name="Group 234"/>
            <p:cNvGrpSpPr>
              <a:grpSpLocks/>
            </p:cNvGrpSpPr>
            <p:nvPr/>
          </p:nvGrpSpPr>
          <p:grpSpPr bwMode="auto">
            <a:xfrm>
              <a:off x="2396" y="1654"/>
              <a:ext cx="1015" cy="259"/>
              <a:chOff x="2396" y="1702"/>
              <a:chExt cx="1015" cy="259"/>
            </a:xfrm>
          </p:grpSpPr>
          <p:sp>
            <p:nvSpPr>
              <p:cNvPr id="27745" name="WordArt 66"/>
              <p:cNvSpPr>
                <a:spLocks noChangeArrowheads="1" noChangeShapeType="1" noTextEdit="1"/>
              </p:cNvSpPr>
              <p:nvPr/>
            </p:nvSpPr>
            <p:spPr bwMode="auto">
              <a:xfrm>
                <a:off x="2396" y="1756"/>
                <a:ext cx="245" cy="163"/>
              </a:xfrm>
              <a:prstGeom prst="rect">
                <a:avLst/>
              </a:prstGeom>
            </p:spPr>
            <p:txBody>
              <a:bodyPr wrap="none" fromWordArt="1">
                <a:prstTxWarp prst="textPlain">
                  <a:avLst>
                    <a:gd name="adj" fmla="val 63361"/>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27746" name="WordArt 68"/>
              <p:cNvSpPr>
                <a:spLocks noChangeArrowheads="1" noChangeShapeType="1" noTextEdit="1"/>
              </p:cNvSpPr>
              <p:nvPr/>
            </p:nvSpPr>
            <p:spPr bwMode="auto">
              <a:xfrm>
                <a:off x="2956" y="1774"/>
                <a:ext cx="146"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7747" name="WordArt 69"/>
              <p:cNvSpPr>
                <a:spLocks noChangeArrowheads="1" noChangeShapeType="1" noTextEdit="1"/>
              </p:cNvSpPr>
              <p:nvPr/>
            </p:nvSpPr>
            <p:spPr bwMode="auto">
              <a:xfrm>
                <a:off x="3231" y="1767"/>
                <a:ext cx="180" cy="14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7748" name="WordArt 70"/>
              <p:cNvSpPr>
                <a:spLocks noChangeArrowheads="1" noChangeShapeType="1" noTextEdit="1"/>
              </p:cNvSpPr>
              <p:nvPr/>
            </p:nvSpPr>
            <p:spPr bwMode="auto">
              <a:xfrm>
                <a:off x="3121" y="1748"/>
                <a:ext cx="89" cy="162"/>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nvGrpSpPr>
              <p:cNvPr id="27749" name="Group 71"/>
              <p:cNvGrpSpPr>
                <a:grpSpLocks/>
              </p:cNvGrpSpPr>
              <p:nvPr/>
            </p:nvGrpSpPr>
            <p:grpSpPr bwMode="auto">
              <a:xfrm rot="123913">
                <a:off x="2820" y="1702"/>
                <a:ext cx="104" cy="259"/>
                <a:chOff x="4590" y="526"/>
                <a:chExt cx="529" cy="1700"/>
              </a:xfrm>
            </p:grpSpPr>
            <p:sp>
              <p:nvSpPr>
                <p:cNvPr id="27753" name="Oval 72"/>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7754" name="Oval 73"/>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7755" name="Freeform 74"/>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nvGrpSpPr>
              <p:cNvPr id="27750" name="Group 75"/>
              <p:cNvGrpSpPr>
                <a:grpSpLocks/>
              </p:cNvGrpSpPr>
              <p:nvPr/>
            </p:nvGrpSpPr>
            <p:grpSpPr bwMode="auto">
              <a:xfrm rot="5400000">
                <a:off x="2706" y="1769"/>
                <a:ext cx="53" cy="134"/>
                <a:chOff x="2928" y="3216"/>
                <a:chExt cx="48" cy="240"/>
              </a:xfrm>
            </p:grpSpPr>
            <p:sp>
              <p:nvSpPr>
                <p:cNvPr id="27751" name="Line 7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752" name="Line 7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27721" name="Group 216"/>
            <p:cNvGrpSpPr>
              <a:grpSpLocks/>
            </p:cNvGrpSpPr>
            <p:nvPr/>
          </p:nvGrpSpPr>
          <p:grpSpPr bwMode="auto">
            <a:xfrm rot="5400000">
              <a:off x="3502" y="1713"/>
              <a:ext cx="53" cy="134"/>
              <a:chOff x="2928" y="3216"/>
              <a:chExt cx="48" cy="240"/>
            </a:xfrm>
          </p:grpSpPr>
          <p:sp>
            <p:nvSpPr>
              <p:cNvPr id="27743" name="Line 21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744" name="Line 21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7722" name="WordArt 219"/>
            <p:cNvSpPr>
              <a:spLocks noChangeArrowheads="1" noChangeShapeType="1" noTextEdit="1"/>
            </p:cNvSpPr>
            <p:nvPr/>
          </p:nvSpPr>
          <p:spPr bwMode="auto">
            <a:xfrm>
              <a:off x="3608" y="1706"/>
              <a:ext cx="146"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27723" name="Group 223"/>
            <p:cNvGrpSpPr>
              <a:grpSpLocks/>
            </p:cNvGrpSpPr>
            <p:nvPr/>
          </p:nvGrpSpPr>
          <p:grpSpPr bwMode="auto">
            <a:xfrm>
              <a:off x="3887" y="1713"/>
              <a:ext cx="186" cy="190"/>
              <a:chOff x="1339" y="3701"/>
              <a:chExt cx="186" cy="190"/>
            </a:xfrm>
          </p:grpSpPr>
          <p:sp>
            <p:nvSpPr>
              <p:cNvPr id="27741" name="WordArt 224"/>
              <p:cNvSpPr>
                <a:spLocks noChangeArrowheads="1" noChangeShapeType="1" noTextEdit="1"/>
              </p:cNvSpPr>
              <p:nvPr/>
            </p:nvSpPr>
            <p:spPr bwMode="auto">
              <a:xfrm>
                <a:off x="1461" y="3781"/>
                <a:ext cx="64" cy="11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7742" name="WordArt 225"/>
              <p:cNvSpPr>
                <a:spLocks noChangeArrowheads="1" noChangeShapeType="1" noTextEdit="1"/>
              </p:cNvSpPr>
              <p:nvPr/>
            </p:nvSpPr>
            <p:spPr bwMode="auto">
              <a:xfrm>
                <a:off x="1339" y="3701"/>
                <a:ext cx="183" cy="16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27724" name="Group 226"/>
            <p:cNvGrpSpPr>
              <a:grpSpLocks/>
            </p:cNvGrpSpPr>
            <p:nvPr/>
          </p:nvGrpSpPr>
          <p:grpSpPr bwMode="auto">
            <a:xfrm>
              <a:off x="4275" y="1715"/>
              <a:ext cx="190" cy="170"/>
              <a:chOff x="803" y="3138"/>
              <a:chExt cx="198" cy="169"/>
            </a:xfrm>
          </p:grpSpPr>
          <p:sp>
            <p:nvSpPr>
              <p:cNvPr id="27739" name="WordArt 227"/>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740" name="WordArt 228"/>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27725" name="Line 229"/>
            <p:cNvSpPr>
              <a:spLocks noChangeShapeType="1"/>
            </p:cNvSpPr>
            <p:nvPr/>
          </p:nvSpPr>
          <p:spPr bwMode="auto">
            <a:xfrm>
              <a:off x="4104" y="1776"/>
              <a:ext cx="144" cy="12"/>
            </a:xfrm>
            <a:prstGeom prst="line">
              <a:avLst/>
            </a:prstGeom>
            <a:noFill/>
            <a:ln w="38100">
              <a:solidFill>
                <a:schemeClr val="tx1"/>
              </a:solidFill>
              <a:round/>
              <a:headEnd/>
              <a:tailEnd/>
            </a:ln>
          </p:spPr>
          <p:txBody>
            <a:bodyPr/>
            <a:lstStyle/>
            <a:p>
              <a:endParaRPr lang="zh-CN" altLang="en-US"/>
            </a:p>
          </p:txBody>
        </p:sp>
        <p:sp>
          <p:nvSpPr>
            <p:cNvPr id="27726" name="WordArt 230"/>
            <p:cNvSpPr>
              <a:spLocks noChangeArrowheads="1" noChangeShapeType="1" noTextEdit="1"/>
            </p:cNvSpPr>
            <p:nvPr/>
          </p:nvSpPr>
          <p:spPr bwMode="auto">
            <a:xfrm>
              <a:off x="3804" y="1686"/>
              <a:ext cx="62" cy="19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a:t>
              </a:r>
            </a:p>
          </p:txBody>
        </p:sp>
        <p:sp>
          <p:nvSpPr>
            <p:cNvPr id="27727" name="WordArt 232"/>
            <p:cNvSpPr>
              <a:spLocks noChangeArrowheads="1" noChangeShapeType="1" noTextEdit="1"/>
            </p:cNvSpPr>
            <p:nvPr/>
          </p:nvSpPr>
          <p:spPr bwMode="auto">
            <a:xfrm>
              <a:off x="4504" y="1702"/>
              <a:ext cx="50" cy="19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a:t>
              </a:r>
            </a:p>
          </p:txBody>
        </p:sp>
        <p:grpSp>
          <p:nvGrpSpPr>
            <p:cNvPr id="27728" name="Group 235"/>
            <p:cNvGrpSpPr>
              <a:grpSpLocks/>
            </p:cNvGrpSpPr>
            <p:nvPr/>
          </p:nvGrpSpPr>
          <p:grpSpPr bwMode="auto">
            <a:xfrm rot="5400000">
              <a:off x="4646" y="1717"/>
              <a:ext cx="53" cy="134"/>
              <a:chOff x="2928" y="3216"/>
              <a:chExt cx="48" cy="240"/>
            </a:xfrm>
          </p:grpSpPr>
          <p:sp>
            <p:nvSpPr>
              <p:cNvPr id="27737" name="Line 2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738" name="Line 2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729" name="Group 238"/>
            <p:cNvGrpSpPr>
              <a:grpSpLocks/>
            </p:cNvGrpSpPr>
            <p:nvPr/>
          </p:nvGrpSpPr>
          <p:grpSpPr bwMode="auto">
            <a:xfrm>
              <a:off x="4817" y="1616"/>
              <a:ext cx="190" cy="332"/>
              <a:chOff x="1807" y="2765"/>
              <a:chExt cx="239" cy="381"/>
            </a:xfrm>
          </p:grpSpPr>
          <p:sp>
            <p:nvSpPr>
              <p:cNvPr id="27734" name="Line 239"/>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7735" name="WordArt 240"/>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7736" name="WordArt 241"/>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27730" name="WordArt 242"/>
            <p:cNvSpPr>
              <a:spLocks noChangeArrowheads="1" noChangeShapeType="1" noTextEdit="1"/>
            </p:cNvSpPr>
            <p:nvPr/>
          </p:nvSpPr>
          <p:spPr bwMode="auto">
            <a:xfrm>
              <a:off x="5015" y="1687"/>
              <a:ext cx="205"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27731" name="Group 244"/>
            <p:cNvGrpSpPr>
              <a:grpSpLocks/>
            </p:cNvGrpSpPr>
            <p:nvPr/>
          </p:nvGrpSpPr>
          <p:grpSpPr bwMode="auto">
            <a:xfrm>
              <a:off x="5263" y="1684"/>
              <a:ext cx="280" cy="139"/>
              <a:chOff x="3651" y="3012"/>
              <a:chExt cx="280" cy="139"/>
            </a:xfrm>
          </p:grpSpPr>
          <p:sp>
            <p:nvSpPr>
              <p:cNvPr id="27732" name="WordArt 245"/>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733" name="AutoShape 246"/>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grpSp>
        <p:nvGrpSpPr>
          <p:cNvPr id="237737" name="Group 294"/>
          <p:cNvGrpSpPr>
            <a:grpSpLocks/>
          </p:cNvGrpSpPr>
          <p:nvPr/>
        </p:nvGrpSpPr>
        <p:grpSpPr bwMode="auto">
          <a:xfrm>
            <a:off x="3703638" y="4200525"/>
            <a:ext cx="4254500" cy="896938"/>
            <a:chOff x="2333" y="2809"/>
            <a:chExt cx="2680" cy="565"/>
          </a:xfrm>
        </p:grpSpPr>
        <p:sp>
          <p:nvSpPr>
            <p:cNvPr id="237690" name="WordArt 122"/>
            <p:cNvSpPr>
              <a:spLocks noChangeArrowheads="1" noChangeShapeType="1" noTextEdit="1"/>
            </p:cNvSpPr>
            <p:nvPr/>
          </p:nvSpPr>
          <p:spPr bwMode="auto">
            <a:xfrm>
              <a:off x="2333" y="2809"/>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4</a:t>
              </a:r>
              <a:r>
                <a:rPr lang="zh-CN" altLang="en-US" sz="3600" kern="10">
                  <a:ln w="9525">
                    <a:solidFill>
                      <a:srgbClr val="CC0000"/>
                    </a:solidFill>
                    <a:round/>
                    <a:headEnd/>
                    <a:tailEnd/>
                  </a:ln>
                  <a:solidFill>
                    <a:srgbClr val="CC0000"/>
                  </a:solidFill>
                  <a:latin typeface="宋体"/>
                  <a:ea typeface="宋体"/>
                </a:rPr>
                <a:t>、吸收热量</a:t>
              </a:r>
            </a:p>
          </p:txBody>
        </p:sp>
        <p:grpSp>
          <p:nvGrpSpPr>
            <p:cNvPr id="27695" name="Group 123"/>
            <p:cNvGrpSpPr>
              <a:grpSpLocks/>
            </p:cNvGrpSpPr>
            <p:nvPr/>
          </p:nvGrpSpPr>
          <p:grpSpPr bwMode="auto">
            <a:xfrm>
              <a:off x="2505" y="3080"/>
              <a:ext cx="1475" cy="294"/>
              <a:chOff x="2533" y="3141"/>
              <a:chExt cx="1475" cy="294"/>
            </a:xfrm>
          </p:grpSpPr>
          <p:sp>
            <p:nvSpPr>
              <p:cNvPr id="27706" name="WordArt 124"/>
              <p:cNvSpPr>
                <a:spLocks noChangeArrowheads="1" noChangeShapeType="1" noTextEdit="1"/>
              </p:cNvSpPr>
              <p:nvPr/>
            </p:nvSpPr>
            <p:spPr bwMode="auto">
              <a:xfrm>
                <a:off x="2875" y="3278"/>
                <a:ext cx="172" cy="56"/>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nvGrpSpPr>
              <p:cNvPr id="27707" name="Group 125"/>
              <p:cNvGrpSpPr>
                <a:grpSpLocks/>
              </p:cNvGrpSpPr>
              <p:nvPr/>
            </p:nvGrpSpPr>
            <p:grpSpPr bwMode="auto">
              <a:xfrm>
                <a:off x="3128" y="3141"/>
                <a:ext cx="187" cy="294"/>
                <a:chOff x="1807" y="2765"/>
                <a:chExt cx="239" cy="381"/>
              </a:xfrm>
            </p:grpSpPr>
            <p:sp>
              <p:nvSpPr>
                <p:cNvPr id="27716" name="Line 126"/>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7717" name="WordArt 127"/>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7718" name="WordArt 128"/>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27708" name="WordArt 129"/>
              <p:cNvSpPr>
                <a:spLocks noChangeArrowheads="1" noChangeShapeType="1" noTextEdit="1"/>
              </p:cNvSpPr>
              <p:nvPr/>
            </p:nvSpPr>
            <p:spPr bwMode="auto">
              <a:xfrm>
                <a:off x="3395" y="3193"/>
                <a:ext cx="153" cy="17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27709" name="Group 130"/>
              <p:cNvGrpSpPr>
                <a:grpSpLocks/>
              </p:cNvGrpSpPr>
              <p:nvPr/>
            </p:nvGrpSpPr>
            <p:grpSpPr bwMode="auto">
              <a:xfrm>
                <a:off x="3695" y="3204"/>
                <a:ext cx="313" cy="142"/>
                <a:chOff x="2604" y="2635"/>
                <a:chExt cx="375" cy="197"/>
              </a:xfrm>
            </p:grpSpPr>
            <p:sp>
              <p:nvSpPr>
                <p:cNvPr id="27714" name="WordArt 131"/>
                <p:cNvSpPr>
                  <a:spLocks noChangeArrowheads="1" noChangeShapeType="1" noTextEdit="1"/>
                </p:cNvSpPr>
                <p:nvPr/>
              </p:nvSpPr>
              <p:spPr bwMode="auto">
                <a:xfrm>
                  <a:off x="2760" y="2635"/>
                  <a:ext cx="219" cy="18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715" name="AutoShape 132"/>
                <p:cNvSpPr>
                  <a:spLocks noChangeArrowheads="1"/>
                </p:cNvSpPr>
                <p:nvPr/>
              </p:nvSpPr>
              <p:spPr bwMode="auto">
                <a:xfrm>
                  <a:off x="2604" y="2652"/>
                  <a:ext cx="114" cy="180"/>
                </a:xfrm>
                <a:prstGeom prst="triangle">
                  <a:avLst>
                    <a:gd name="adj" fmla="val 76088"/>
                  </a:avLst>
                </a:prstGeom>
                <a:solidFill>
                  <a:schemeClr val="bg1"/>
                </a:solidFill>
                <a:ln w="38100">
                  <a:solidFill>
                    <a:schemeClr val="tx1"/>
                  </a:solidFill>
                  <a:miter lim="800000"/>
                  <a:headEnd/>
                  <a:tailEnd/>
                </a:ln>
              </p:spPr>
              <p:txBody>
                <a:bodyPr wrap="none" anchor="ctr"/>
                <a:lstStyle/>
                <a:p>
                  <a:endParaRPr lang="zh-CN" altLang="en-US"/>
                </a:p>
              </p:txBody>
            </p:sp>
          </p:grpSp>
          <p:sp>
            <p:nvSpPr>
              <p:cNvPr id="27710" name="WordArt 133"/>
              <p:cNvSpPr>
                <a:spLocks noChangeArrowheads="1" noChangeShapeType="1" noTextEdit="1"/>
              </p:cNvSpPr>
              <p:nvPr/>
            </p:nvSpPr>
            <p:spPr bwMode="auto">
              <a:xfrm>
                <a:off x="3556" y="3298"/>
                <a:ext cx="95" cy="100"/>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nvGrpSpPr>
              <p:cNvPr id="27711" name="Group 134"/>
              <p:cNvGrpSpPr>
                <a:grpSpLocks/>
              </p:cNvGrpSpPr>
              <p:nvPr/>
            </p:nvGrpSpPr>
            <p:grpSpPr bwMode="auto">
              <a:xfrm>
                <a:off x="2533" y="3196"/>
                <a:ext cx="277" cy="196"/>
                <a:chOff x="2440" y="3197"/>
                <a:chExt cx="301" cy="230"/>
              </a:xfrm>
            </p:grpSpPr>
            <p:sp>
              <p:nvSpPr>
                <p:cNvPr id="27712" name="WordArt 135"/>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7713" name="WordArt 136"/>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grpSp>
        <p:sp>
          <p:nvSpPr>
            <p:cNvPr id="27696" name="WordArt 250"/>
            <p:cNvSpPr>
              <a:spLocks noChangeArrowheads="1" noChangeShapeType="1" noTextEdit="1"/>
            </p:cNvSpPr>
            <p:nvPr/>
          </p:nvSpPr>
          <p:spPr bwMode="auto">
            <a:xfrm>
              <a:off x="4800" y="3150"/>
              <a:ext cx="213" cy="168"/>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7697" name="Group 251"/>
            <p:cNvGrpSpPr>
              <a:grpSpLocks/>
            </p:cNvGrpSpPr>
            <p:nvPr/>
          </p:nvGrpSpPr>
          <p:grpSpPr bwMode="auto">
            <a:xfrm rot="5400000">
              <a:off x="4101" y="3167"/>
              <a:ext cx="56" cy="132"/>
              <a:chOff x="2928" y="3216"/>
              <a:chExt cx="48" cy="240"/>
            </a:xfrm>
          </p:grpSpPr>
          <p:sp>
            <p:nvSpPr>
              <p:cNvPr id="27704" name="Line 25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705" name="Line 25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698" name="Group 254"/>
            <p:cNvGrpSpPr>
              <a:grpSpLocks/>
            </p:cNvGrpSpPr>
            <p:nvPr/>
          </p:nvGrpSpPr>
          <p:grpSpPr bwMode="auto">
            <a:xfrm>
              <a:off x="4637" y="3155"/>
              <a:ext cx="153" cy="143"/>
              <a:chOff x="4176" y="2145"/>
              <a:chExt cx="576" cy="576"/>
            </a:xfrm>
          </p:grpSpPr>
          <p:sp>
            <p:nvSpPr>
              <p:cNvPr id="27702" name="Line 255"/>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7703" name="Line 256"/>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7699" name="Group 257"/>
            <p:cNvGrpSpPr>
              <a:grpSpLocks/>
            </p:cNvGrpSpPr>
            <p:nvPr/>
          </p:nvGrpSpPr>
          <p:grpSpPr bwMode="auto">
            <a:xfrm>
              <a:off x="4268" y="3148"/>
              <a:ext cx="290" cy="168"/>
              <a:chOff x="3861" y="988"/>
              <a:chExt cx="271" cy="136"/>
            </a:xfrm>
          </p:grpSpPr>
          <p:sp>
            <p:nvSpPr>
              <p:cNvPr id="27700" name="WordArt 258"/>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701" name="AutoShape 259"/>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nvGrpSpPr>
          <p:cNvPr id="237746" name="Group 311"/>
          <p:cNvGrpSpPr>
            <a:grpSpLocks/>
          </p:cNvGrpSpPr>
          <p:nvPr/>
        </p:nvGrpSpPr>
        <p:grpSpPr bwMode="auto">
          <a:xfrm>
            <a:off x="4002088" y="5273675"/>
            <a:ext cx="4002087" cy="895350"/>
            <a:chOff x="2521" y="3322"/>
            <a:chExt cx="2521" cy="564"/>
          </a:xfrm>
        </p:grpSpPr>
        <p:sp>
          <p:nvSpPr>
            <p:cNvPr id="27665" name="WordArt 273"/>
            <p:cNvSpPr>
              <a:spLocks noChangeArrowheads="1" noChangeShapeType="1" noTextEdit="1"/>
            </p:cNvSpPr>
            <p:nvPr/>
          </p:nvSpPr>
          <p:spPr bwMode="auto">
            <a:xfrm>
              <a:off x="2521" y="3329"/>
              <a:ext cx="854" cy="15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对比可知：</a:t>
              </a:r>
            </a:p>
          </p:txBody>
        </p:sp>
        <p:sp>
          <p:nvSpPr>
            <p:cNvPr id="27666" name="WordArt 274"/>
            <p:cNvSpPr>
              <a:spLocks noChangeArrowheads="1" noChangeShapeType="1" noTextEdit="1"/>
            </p:cNvSpPr>
            <p:nvPr/>
          </p:nvSpPr>
          <p:spPr bwMode="auto">
            <a:xfrm>
              <a:off x="3533" y="3322"/>
              <a:ext cx="1161" cy="171"/>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定压摩尔热容</a:t>
              </a:r>
            </a:p>
          </p:txBody>
        </p:sp>
        <p:sp>
          <p:nvSpPr>
            <p:cNvPr id="27667" name="WordArt 266"/>
            <p:cNvSpPr>
              <a:spLocks noChangeArrowheads="1" noChangeShapeType="1" noTextEdit="1"/>
            </p:cNvSpPr>
            <p:nvPr/>
          </p:nvSpPr>
          <p:spPr bwMode="auto">
            <a:xfrm>
              <a:off x="3416" y="3630"/>
              <a:ext cx="215" cy="15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27668" name="Group 267"/>
            <p:cNvGrpSpPr>
              <a:grpSpLocks/>
            </p:cNvGrpSpPr>
            <p:nvPr/>
          </p:nvGrpSpPr>
          <p:grpSpPr bwMode="auto">
            <a:xfrm rot="5400000">
              <a:off x="3051" y="3631"/>
              <a:ext cx="59" cy="138"/>
              <a:chOff x="2928" y="3216"/>
              <a:chExt cx="48" cy="240"/>
            </a:xfrm>
          </p:grpSpPr>
          <p:sp>
            <p:nvSpPr>
              <p:cNvPr id="27692" name="Line 26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693" name="Line 26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669" name="Group 270"/>
            <p:cNvGrpSpPr>
              <a:grpSpLocks/>
            </p:cNvGrpSpPr>
            <p:nvPr/>
          </p:nvGrpSpPr>
          <p:grpSpPr bwMode="auto">
            <a:xfrm>
              <a:off x="2665" y="3597"/>
              <a:ext cx="274" cy="202"/>
              <a:chOff x="3430" y="2762"/>
              <a:chExt cx="220" cy="150"/>
            </a:xfrm>
          </p:grpSpPr>
          <p:sp>
            <p:nvSpPr>
              <p:cNvPr id="27690" name="WordArt 271"/>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p</a:t>
                </a:r>
                <a:endParaRPr lang="zh-CN" altLang="en-US" sz="3600" i="1" kern="10">
                  <a:ln w="9525">
                    <a:solidFill>
                      <a:srgbClr val="990000"/>
                    </a:solidFill>
                    <a:round/>
                    <a:headEnd/>
                    <a:tailEnd/>
                  </a:ln>
                  <a:solidFill>
                    <a:srgbClr val="990000"/>
                  </a:solidFill>
                  <a:latin typeface="宋体"/>
                  <a:ea typeface="宋体"/>
                </a:endParaRPr>
              </a:p>
            </p:txBody>
          </p:sp>
          <p:sp>
            <p:nvSpPr>
              <p:cNvPr id="27691" name="WordArt 272"/>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27670" name="Group 280"/>
            <p:cNvGrpSpPr>
              <a:grpSpLocks/>
            </p:cNvGrpSpPr>
            <p:nvPr/>
          </p:nvGrpSpPr>
          <p:grpSpPr bwMode="auto">
            <a:xfrm>
              <a:off x="3201" y="3537"/>
              <a:ext cx="222" cy="349"/>
              <a:chOff x="2947" y="2332"/>
              <a:chExt cx="222" cy="349"/>
            </a:xfrm>
          </p:grpSpPr>
          <p:sp>
            <p:nvSpPr>
              <p:cNvPr id="27686" name="Line 281"/>
              <p:cNvSpPr>
                <a:spLocks noChangeShapeType="1"/>
              </p:cNvSpPr>
              <p:nvPr/>
            </p:nvSpPr>
            <p:spPr bwMode="auto">
              <a:xfrm>
                <a:off x="2947" y="2510"/>
                <a:ext cx="222" cy="0"/>
              </a:xfrm>
              <a:prstGeom prst="line">
                <a:avLst/>
              </a:prstGeom>
              <a:noFill/>
              <a:ln w="38100">
                <a:solidFill>
                  <a:schemeClr val="tx1"/>
                </a:solidFill>
                <a:round/>
                <a:headEnd/>
                <a:tailEnd/>
              </a:ln>
            </p:spPr>
            <p:txBody>
              <a:bodyPr/>
              <a:lstStyle/>
              <a:p>
                <a:endParaRPr lang="zh-CN" altLang="en-US"/>
              </a:p>
            </p:txBody>
          </p:sp>
          <p:grpSp>
            <p:nvGrpSpPr>
              <p:cNvPr id="27687" name="Group 282"/>
              <p:cNvGrpSpPr>
                <a:grpSpLocks/>
              </p:cNvGrpSpPr>
              <p:nvPr/>
            </p:nvGrpSpPr>
            <p:grpSpPr bwMode="auto">
              <a:xfrm>
                <a:off x="3001" y="2332"/>
                <a:ext cx="109" cy="349"/>
                <a:chOff x="3001" y="2332"/>
                <a:chExt cx="109" cy="349"/>
              </a:xfrm>
            </p:grpSpPr>
            <p:sp>
              <p:nvSpPr>
                <p:cNvPr id="27688" name="WordArt 283"/>
                <p:cNvSpPr>
                  <a:spLocks noChangeArrowheads="1" noChangeShapeType="1" noTextEdit="1"/>
                </p:cNvSpPr>
                <p:nvPr/>
              </p:nvSpPr>
              <p:spPr bwMode="auto">
                <a:xfrm>
                  <a:off x="3001" y="2560"/>
                  <a:ext cx="97"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7689" name="WordArt 284"/>
                <p:cNvSpPr>
                  <a:spLocks noChangeArrowheads="1" noChangeShapeType="1" noTextEdit="1"/>
                </p:cNvSpPr>
                <p:nvPr/>
              </p:nvSpPr>
              <p:spPr bwMode="auto">
                <a:xfrm>
                  <a:off x="3036" y="2332"/>
                  <a:ext cx="7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grpSp>
          <p:nvGrpSpPr>
            <p:cNvPr id="27671" name="Group 285"/>
            <p:cNvGrpSpPr>
              <a:grpSpLocks/>
            </p:cNvGrpSpPr>
            <p:nvPr/>
          </p:nvGrpSpPr>
          <p:grpSpPr bwMode="auto">
            <a:xfrm>
              <a:off x="3655" y="3640"/>
              <a:ext cx="153" cy="143"/>
              <a:chOff x="4176" y="2145"/>
              <a:chExt cx="576" cy="576"/>
            </a:xfrm>
          </p:grpSpPr>
          <p:sp>
            <p:nvSpPr>
              <p:cNvPr id="27684" name="Line 286"/>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7685" name="Line 287"/>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7672" name="WordArt 288"/>
            <p:cNvSpPr>
              <a:spLocks noChangeArrowheads="1" noChangeShapeType="1" noTextEdit="1"/>
            </p:cNvSpPr>
            <p:nvPr/>
          </p:nvSpPr>
          <p:spPr bwMode="auto">
            <a:xfrm>
              <a:off x="3852" y="3622"/>
              <a:ext cx="215" cy="15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27673" name="Group 308"/>
            <p:cNvGrpSpPr>
              <a:grpSpLocks/>
            </p:cNvGrpSpPr>
            <p:nvPr/>
          </p:nvGrpSpPr>
          <p:grpSpPr bwMode="auto">
            <a:xfrm>
              <a:off x="4112" y="3615"/>
              <a:ext cx="930" cy="198"/>
              <a:chOff x="4112" y="3615"/>
              <a:chExt cx="930" cy="198"/>
            </a:xfrm>
          </p:grpSpPr>
          <p:grpSp>
            <p:nvGrpSpPr>
              <p:cNvPr id="27674" name="Group 295"/>
              <p:cNvGrpSpPr>
                <a:grpSpLocks/>
              </p:cNvGrpSpPr>
              <p:nvPr/>
            </p:nvGrpSpPr>
            <p:grpSpPr bwMode="auto">
              <a:xfrm rot="5400000">
                <a:off x="4151" y="3629"/>
                <a:ext cx="59" cy="138"/>
                <a:chOff x="2928" y="3216"/>
                <a:chExt cx="48" cy="240"/>
              </a:xfrm>
            </p:grpSpPr>
            <p:sp>
              <p:nvSpPr>
                <p:cNvPr id="27682" name="Line 29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7683" name="Line 29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7675" name="Group 298"/>
              <p:cNvGrpSpPr>
                <a:grpSpLocks/>
              </p:cNvGrpSpPr>
              <p:nvPr/>
            </p:nvGrpSpPr>
            <p:grpSpPr bwMode="auto">
              <a:xfrm>
                <a:off x="4307" y="3615"/>
                <a:ext cx="274" cy="198"/>
                <a:chOff x="3430" y="2762"/>
                <a:chExt cx="220" cy="150"/>
              </a:xfrm>
            </p:grpSpPr>
            <p:sp>
              <p:nvSpPr>
                <p:cNvPr id="27680" name="WordArt 299"/>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27681" name="WordArt 300"/>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27676" name="Group 301"/>
              <p:cNvGrpSpPr>
                <a:grpSpLocks/>
              </p:cNvGrpSpPr>
              <p:nvPr/>
            </p:nvGrpSpPr>
            <p:grpSpPr bwMode="auto">
              <a:xfrm>
                <a:off x="4617" y="3640"/>
                <a:ext cx="153" cy="143"/>
                <a:chOff x="4176" y="2145"/>
                <a:chExt cx="576" cy="576"/>
              </a:xfrm>
            </p:grpSpPr>
            <p:sp>
              <p:nvSpPr>
                <p:cNvPr id="27678" name="Line 302"/>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7679" name="Line 303"/>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7677" name="WordArt 304"/>
              <p:cNvSpPr>
                <a:spLocks noChangeArrowheads="1" noChangeShapeType="1" noTextEdit="1"/>
              </p:cNvSpPr>
              <p:nvPr/>
            </p:nvSpPr>
            <p:spPr bwMode="auto">
              <a:xfrm>
                <a:off x="4827" y="3620"/>
                <a:ext cx="215" cy="15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sp>
        <p:nvSpPr>
          <p:cNvPr id="215" name="矩形 214"/>
          <p:cNvSpPr/>
          <p:nvPr/>
        </p:nvSpPr>
        <p:spPr>
          <a:xfrm>
            <a:off x="8194696" y="3324496"/>
            <a:ext cx="803425" cy="830997"/>
          </a:xfrm>
          <a:prstGeom prst="rect">
            <a:avLst/>
          </a:prstGeom>
        </p:spPr>
        <p:txBody>
          <a:bodyPr wrap="none">
            <a:spAutoFit/>
          </a:bodyPr>
          <a:lstStyle/>
          <a:p>
            <a:r>
              <a:rPr lang="zh-CN" altLang="en-US" sz="2400" b="1" dirty="0" smtClean="0">
                <a:solidFill>
                  <a:srgbClr val="FF0000"/>
                </a:solidFill>
              </a:rPr>
              <a:t>公式</a:t>
            </a:r>
            <a:endParaRPr lang="en-US" altLang="zh-CN" sz="2400" b="1" dirty="0" smtClean="0">
              <a:solidFill>
                <a:srgbClr val="FF0000"/>
              </a:solidFill>
            </a:endParaRPr>
          </a:p>
          <a:p>
            <a:r>
              <a:rPr lang="zh-CN" altLang="en-US" sz="2400" b="1" dirty="0" smtClean="0">
                <a:solidFill>
                  <a:srgbClr val="FF0000"/>
                </a:solidFill>
              </a:rPr>
              <a:t>不变</a:t>
            </a:r>
            <a:endParaRPr lang="zh-CN" altLang="en-US" sz="2400" b="1" dirty="0">
              <a:solidFill>
                <a:srgbClr val="FF0000"/>
              </a:solidFill>
            </a:endParaRPr>
          </a:p>
        </p:txBody>
      </p:sp>
      <p:sp>
        <p:nvSpPr>
          <p:cNvPr id="216" name="矩形 215"/>
          <p:cNvSpPr/>
          <p:nvPr/>
        </p:nvSpPr>
        <p:spPr>
          <a:xfrm>
            <a:off x="8131855" y="5603869"/>
            <a:ext cx="803425" cy="461665"/>
          </a:xfrm>
          <a:prstGeom prst="rect">
            <a:avLst/>
          </a:prstGeom>
        </p:spPr>
        <p:txBody>
          <a:bodyPr wrap="none">
            <a:spAutoFit/>
          </a:bodyPr>
          <a:lstStyle/>
          <a:p>
            <a:r>
              <a:rPr lang="zh-CN" altLang="en-US" sz="2400" b="1" dirty="0" smtClean="0">
                <a:solidFill>
                  <a:srgbClr val="FF0000"/>
                </a:solidFill>
              </a:rPr>
              <a:t>熟记</a:t>
            </a:r>
            <a:endParaRPr lang="zh-CN" altLang="en-US" sz="2400" b="1" dirty="0">
              <a:solidFill>
                <a:srgbClr val="FF0000"/>
              </a:solidFill>
            </a:endParaRPr>
          </a:p>
        </p:txBody>
      </p:sp>
      <p:sp>
        <p:nvSpPr>
          <p:cNvPr id="217" name="矩形 216"/>
          <p:cNvSpPr/>
          <p:nvPr/>
        </p:nvSpPr>
        <p:spPr>
          <a:xfrm>
            <a:off x="1242391" y="4775609"/>
            <a:ext cx="1114408" cy="369332"/>
          </a:xfrm>
          <a:prstGeom prst="rect">
            <a:avLst/>
          </a:prstGeom>
        </p:spPr>
        <p:txBody>
          <a:bodyPr wrap="none">
            <a:spAutoFit/>
          </a:bodyPr>
          <a:lstStyle/>
          <a:p>
            <a:r>
              <a:rPr lang="zh-CN" altLang="en-US" b="1" dirty="0" smtClean="0"/>
              <a:t>体积增加</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7618"/>
                                        </p:tgtEl>
                                        <p:attrNameLst>
                                          <p:attrName>style.visibility</p:attrName>
                                        </p:attrNameLst>
                                      </p:cBhvr>
                                      <p:to>
                                        <p:strVal val="visible"/>
                                      </p:to>
                                    </p:set>
                                    <p:anim calcmode="lin" valueType="num">
                                      <p:cBhvr additive="base">
                                        <p:cTn id="7" dur="500" fill="hold"/>
                                        <p:tgtEl>
                                          <p:spTgt spid="237618"/>
                                        </p:tgtEl>
                                        <p:attrNameLst>
                                          <p:attrName>ppt_x</p:attrName>
                                        </p:attrNameLst>
                                      </p:cBhvr>
                                      <p:tavLst>
                                        <p:tav tm="0">
                                          <p:val>
                                            <p:strVal val="0-#ppt_w/2"/>
                                          </p:val>
                                        </p:tav>
                                        <p:tav tm="100000">
                                          <p:val>
                                            <p:strVal val="#ppt_x"/>
                                          </p:val>
                                        </p:tav>
                                      </p:tavLst>
                                    </p:anim>
                                    <p:anim calcmode="lin" valueType="num">
                                      <p:cBhvr additive="base">
                                        <p:cTn id="8" dur="500" fill="hold"/>
                                        <p:tgtEl>
                                          <p:spTgt spid="2376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237630"/>
                                        </p:tgtEl>
                                        <p:attrNameLst>
                                          <p:attrName>style.visibility</p:attrName>
                                        </p:attrNameLst>
                                      </p:cBhvr>
                                      <p:to>
                                        <p:strVal val="visible"/>
                                      </p:to>
                                    </p:set>
                                    <p:animEffect transition="in" filter="wipe(up)">
                                      <p:cBhvr>
                                        <p:cTn id="15" dur="500"/>
                                        <p:tgtEl>
                                          <p:spTgt spid="237630"/>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37760"/>
                                        </p:tgtEl>
                                        <p:attrNameLst>
                                          <p:attrName>style.visibility</p:attrName>
                                        </p:attrNameLst>
                                      </p:cBhvr>
                                      <p:to>
                                        <p:strVal val="visible"/>
                                      </p:to>
                                    </p:set>
                                    <p:animEffect transition="in" filter="wipe(left)">
                                      <p:cBhvr>
                                        <p:cTn id="32" dur="500"/>
                                        <p:tgtEl>
                                          <p:spTgt spid="23776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17"/>
                                        </p:tgtEl>
                                        <p:attrNameLst>
                                          <p:attrName>style.visibility</p:attrName>
                                        </p:attrNameLst>
                                      </p:cBhvr>
                                      <p:to>
                                        <p:strVal val="visible"/>
                                      </p:to>
                                    </p:set>
                                    <p:animEffect transition="in" filter="wipe(left)">
                                      <p:cBhvr>
                                        <p:cTn id="35" dur="500"/>
                                        <p:tgtEl>
                                          <p:spTgt spid="2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15"/>
                                        </p:tgtEl>
                                        <p:attrNameLst>
                                          <p:attrName>style.visibility</p:attrName>
                                        </p:attrNameLst>
                                      </p:cBhvr>
                                      <p:to>
                                        <p:strVal val="visible"/>
                                      </p:to>
                                    </p:set>
                                    <p:animEffect transition="in" filter="wipe(left)">
                                      <p:cBhvr>
                                        <p:cTn id="48" dur="500"/>
                                        <p:tgtEl>
                                          <p:spTgt spid="2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37737"/>
                                        </p:tgtEl>
                                        <p:attrNameLst>
                                          <p:attrName>style.visibility</p:attrName>
                                        </p:attrNameLst>
                                      </p:cBhvr>
                                      <p:to>
                                        <p:strVal val="visible"/>
                                      </p:to>
                                    </p:set>
                                    <p:animEffect transition="in" filter="wipe(left)">
                                      <p:cBhvr>
                                        <p:cTn id="53" dur="500"/>
                                        <p:tgtEl>
                                          <p:spTgt spid="237737"/>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237746"/>
                                        </p:tgtEl>
                                        <p:attrNameLst>
                                          <p:attrName>style.visibility</p:attrName>
                                        </p:attrNameLst>
                                      </p:cBhvr>
                                      <p:to>
                                        <p:strVal val="visible"/>
                                      </p:to>
                                    </p:set>
                                    <p:animEffect transition="in" filter="slide(fromBottom)">
                                      <p:cBhvr>
                                        <p:cTn id="58" dur="500"/>
                                        <p:tgtEl>
                                          <p:spTgt spid="237746"/>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37738"/>
                                        </p:tgtEl>
                                        <p:attrNameLst>
                                          <p:attrName>style.visibility</p:attrName>
                                        </p:attrNameLst>
                                      </p:cBhvr>
                                      <p:to>
                                        <p:strVal val="visible"/>
                                      </p:to>
                                    </p:set>
                                    <p:animEffect transition="in" filter="slide(fromBottom)">
                                      <p:cBhvr>
                                        <p:cTn id="61" dur="500"/>
                                        <p:tgtEl>
                                          <p:spTgt spid="237738"/>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16"/>
                                        </p:tgtEl>
                                        <p:attrNameLst>
                                          <p:attrName>style.visibility</p:attrName>
                                        </p:attrNameLst>
                                      </p:cBhvr>
                                      <p:to>
                                        <p:strVal val="visible"/>
                                      </p:to>
                                    </p:set>
                                    <p:anim calcmode="lin" valueType="num">
                                      <p:cBhvr additive="base">
                                        <p:cTn id="64" dur="500"/>
                                        <p:tgtEl>
                                          <p:spTgt spid="216"/>
                                        </p:tgtEl>
                                        <p:attrNameLst>
                                          <p:attrName>ppt_y</p:attrName>
                                        </p:attrNameLst>
                                      </p:cBhvr>
                                      <p:tavLst>
                                        <p:tav tm="0">
                                          <p:val>
                                            <p:strVal val="#ppt_y+#ppt_h*1.125000"/>
                                          </p:val>
                                        </p:tav>
                                        <p:tav tm="100000">
                                          <p:val>
                                            <p:strVal val="#ppt_y"/>
                                          </p:val>
                                        </p:tav>
                                      </p:tavLst>
                                    </p:anim>
                                    <p:animEffect transition="in" filter="wipe(up)">
                                      <p:cBhvr>
                                        <p:cTn id="65"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8" grpId="0" animBg="1"/>
      <p:bldP spid="237738" grpId="0" animBg="1"/>
      <p:bldP spid="237760" grpId="0" animBg="1"/>
      <p:bldP spid="215" grpId="0"/>
      <p:bldP spid="216" grpId="0"/>
      <p:bldP spid="2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4"/>
          <p:cNvSpPr>
            <a:spLocks noGrp="1" noChangeArrowheads="1"/>
          </p:cNvSpPr>
          <p:nvPr>
            <p:ph type="title" idx="4294967295"/>
          </p:nvPr>
        </p:nvSpPr>
        <p:spPr>
          <a:xfrm>
            <a:off x="493713" y="0"/>
            <a:ext cx="8229600" cy="117475"/>
          </a:xfrm>
        </p:spPr>
        <p:txBody>
          <a:bodyPr/>
          <a:lstStyle/>
          <a:p>
            <a:pPr eaLnBrk="1" hangingPunct="1"/>
            <a:r>
              <a:rPr lang="zh-CN" altLang="en-US" sz="700" smtClean="0">
                <a:solidFill>
                  <a:schemeClr val="bg1"/>
                </a:solidFill>
              </a:rPr>
              <a:t>摩尔热容</a:t>
            </a:r>
          </a:p>
        </p:txBody>
      </p:sp>
      <p:sp>
        <p:nvSpPr>
          <p:cNvPr id="28675" name="Rectangle 5" descr="水滴"/>
          <p:cNvSpPr>
            <a:spLocks noChangeArrowheads="1"/>
          </p:cNvSpPr>
          <p:nvPr/>
        </p:nvSpPr>
        <p:spPr bwMode="auto">
          <a:xfrm>
            <a:off x="0" y="0"/>
            <a:ext cx="9144000" cy="1428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8676" name="Rectangle 6" descr="水滴"/>
          <p:cNvSpPr>
            <a:spLocks noChangeArrowheads="1"/>
          </p:cNvSpPr>
          <p:nvPr/>
        </p:nvSpPr>
        <p:spPr bwMode="auto">
          <a:xfrm>
            <a:off x="0" y="6716713"/>
            <a:ext cx="9144000" cy="1412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3147" name="WordArt 139"/>
          <p:cNvSpPr>
            <a:spLocks noChangeArrowheads="1" noChangeShapeType="1" noTextEdit="1"/>
          </p:cNvSpPr>
          <p:nvPr/>
        </p:nvSpPr>
        <p:spPr bwMode="auto">
          <a:xfrm>
            <a:off x="1316038" y="266700"/>
            <a:ext cx="6588125" cy="393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定容摩尔热容 和 定压摩尔热容</a:t>
            </a:r>
          </a:p>
        </p:txBody>
      </p:sp>
      <p:sp>
        <p:nvSpPr>
          <p:cNvPr id="28678" name="Rectangle 140" descr="水滴"/>
          <p:cNvSpPr>
            <a:spLocks noChangeArrowheads="1"/>
          </p:cNvSpPr>
          <p:nvPr/>
        </p:nvSpPr>
        <p:spPr bwMode="auto">
          <a:xfrm>
            <a:off x="0" y="827088"/>
            <a:ext cx="9144000" cy="889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369"/>
          <p:cNvGrpSpPr>
            <a:grpSpLocks/>
          </p:cNvGrpSpPr>
          <p:nvPr/>
        </p:nvGrpSpPr>
        <p:grpSpPr bwMode="auto">
          <a:xfrm>
            <a:off x="4702175" y="1012825"/>
            <a:ext cx="4278313" cy="4652963"/>
            <a:chOff x="2962" y="638"/>
            <a:chExt cx="2695" cy="2931"/>
          </a:xfrm>
        </p:grpSpPr>
        <p:sp>
          <p:nvSpPr>
            <p:cNvPr id="28767" name="Text Box 10"/>
            <p:cNvSpPr txBox="1">
              <a:spLocks noChangeArrowheads="1"/>
            </p:cNvSpPr>
            <p:nvPr/>
          </p:nvSpPr>
          <p:spPr bwMode="auto">
            <a:xfrm>
              <a:off x="3145" y="1371"/>
              <a:ext cx="2258" cy="474"/>
            </a:xfrm>
            <a:prstGeom prst="rect">
              <a:avLst/>
            </a:prstGeom>
            <a:noFill/>
            <a:ln w="9525">
              <a:noFill/>
              <a:miter lim="800000"/>
              <a:headEnd/>
              <a:tailEnd/>
            </a:ln>
          </p:spPr>
          <p:txBody>
            <a:bodyPr>
              <a:spAutoFit/>
            </a:bodyPr>
            <a:lstStyle/>
            <a:p>
              <a:pPr>
                <a:lnSpc>
                  <a:spcPct val="120000"/>
                </a:lnSpc>
                <a:spcBef>
                  <a:spcPct val="50000"/>
                </a:spcBef>
              </a:pPr>
              <a:r>
                <a:rPr kumimoji="1" lang="en-US" altLang="zh-CN" b="1">
                  <a:solidFill>
                    <a:srgbClr val="CC0000"/>
                  </a:solidFill>
                  <a:latin typeface="华文中宋" pitchFamily="2" charset="-122"/>
                  <a:ea typeface="华文中宋" pitchFamily="2" charset="-122"/>
                </a:rPr>
                <a:t>1mol</a:t>
              </a:r>
              <a:r>
                <a:rPr kumimoji="1" lang="en-US" altLang="zh-CN" b="1">
                  <a:latin typeface="华文中宋" pitchFamily="2" charset="-122"/>
                  <a:ea typeface="华文中宋" pitchFamily="2" charset="-122"/>
                </a:rPr>
                <a:t> </a:t>
              </a:r>
              <a:r>
                <a:rPr kumimoji="1" lang="zh-CN" altLang="en-US" b="1">
                  <a:latin typeface="华文中宋" pitchFamily="2" charset="-122"/>
                  <a:ea typeface="华文中宋" pitchFamily="2" charset="-122"/>
                </a:rPr>
                <a:t>物质，温度升高（或降低）</a:t>
              </a:r>
              <a:r>
                <a:rPr kumimoji="1" lang="en-US" altLang="zh-CN" b="1">
                  <a:latin typeface="Times New Roman" pitchFamily="18" charset="0"/>
                  <a:ea typeface="华文中宋" pitchFamily="2" charset="-122"/>
                </a:rPr>
                <a:t>1K </a:t>
              </a:r>
              <a:r>
                <a:rPr kumimoji="1" lang="en-US" altLang="zh-CN" b="1">
                  <a:latin typeface="华文中宋" pitchFamily="2" charset="-122"/>
                  <a:ea typeface="华文中宋" pitchFamily="2" charset="-122"/>
                </a:rPr>
                <a:t>,</a:t>
              </a:r>
              <a:r>
                <a:rPr kumimoji="1" lang="zh-CN" altLang="en-US" b="1">
                  <a:latin typeface="华文中宋" pitchFamily="2" charset="-122"/>
                  <a:ea typeface="华文中宋" pitchFamily="2" charset="-122"/>
                </a:rPr>
                <a:t>系统吸收（或放出）的热量</a:t>
              </a:r>
              <a:r>
                <a:rPr kumimoji="1" lang="en-US" altLang="zh-CN" b="1">
                  <a:latin typeface="华文中宋" pitchFamily="2" charset="-122"/>
                  <a:ea typeface="华文中宋" pitchFamily="2" charset="-122"/>
                </a:rPr>
                <a:t>:</a:t>
              </a:r>
              <a:endParaRPr kumimoji="1" lang="en-US" altLang="zh-CN">
                <a:latin typeface="Times New Roman" pitchFamily="18" charset="0"/>
              </a:endParaRPr>
            </a:p>
          </p:txBody>
        </p:sp>
        <p:sp>
          <p:nvSpPr>
            <p:cNvPr id="28768" name="WordArt 167"/>
            <p:cNvSpPr>
              <a:spLocks noChangeArrowheads="1" noChangeShapeType="1" noTextEdit="1"/>
            </p:cNvSpPr>
            <p:nvPr/>
          </p:nvSpPr>
          <p:spPr bwMode="auto">
            <a:xfrm>
              <a:off x="2982" y="2957"/>
              <a:ext cx="1207" cy="151"/>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在定压条件下，</a:t>
              </a:r>
            </a:p>
          </p:txBody>
        </p:sp>
        <p:sp>
          <p:nvSpPr>
            <p:cNvPr id="28769" name="WordArt 186"/>
            <p:cNvSpPr>
              <a:spLocks noChangeArrowheads="1" noChangeShapeType="1" noTextEdit="1"/>
            </p:cNvSpPr>
            <p:nvPr/>
          </p:nvSpPr>
          <p:spPr bwMode="auto">
            <a:xfrm>
              <a:off x="2978" y="1915"/>
              <a:ext cx="1265" cy="165"/>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定压摩尔热容 </a:t>
              </a:r>
            </a:p>
          </p:txBody>
        </p:sp>
        <p:sp>
          <p:nvSpPr>
            <p:cNvPr id="28770" name="Rectangle 170"/>
            <p:cNvSpPr>
              <a:spLocks noChangeArrowheads="1"/>
            </p:cNvSpPr>
            <p:nvPr/>
          </p:nvSpPr>
          <p:spPr bwMode="auto">
            <a:xfrm>
              <a:off x="2980" y="662"/>
              <a:ext cx="483" cy="496"/>
            </a:xfrm>
            <a:prstGeom prst="rect">
              <a:avLst/>
            </a:prstGeom>
            <a:solidFill>
              <a:srgbClr val="FFD9D9"/>
            </a:solidFill>
            <a:ln w="9525">
              <a:solidFill>
                <a:schemeClr val="tx1"/>
              </a:solidFill>
              <a:miter lim="800000"/>
              <a:headEnd/>
              <a:tailEnd/>
            </a:ln>
          </p:spPr>
          <p:txBody>
            <a:bodyPr wrap="none" anchor="ctr"/>
            <a:lstStyle/>
            <a:p>
              <a:endParaRPr lang="zh-CN" altLang="en-US"/>
            </a:p>
          </p:txBody>
        </p:sp>
        <p:sp>
          <p:nvSpPr>
            <p:cNvPr id="28771" name="Rectangle 171" descr="深色上对角线"/>
            <p:cNvSpPr>
              <a:spLocks noChangeArrowheads="1"/>
            </p:cNvSpPr>
            <p:nvPr/>
          </p:nvSpPr>
          <p:spPr bwMode="auto">
            <a:xfrm>
              <a:off x="3462" y="638"/>
              <a:ext cx="2169" cy="547"/>
            </a:xfrm>
            <a:prstGeom prst="rect">
              <a:avLst/>
            </a:prstGeom>
            <a:pattFill prst="dkUpDiag">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28772" name="Rectangle 172" descr="小纸屑"/>
            <p:cNvSpPr>
              <a:spLocks noChangeArrowheads="1"/>
            </p:cNvSpPr>
            <p:nvPr/>
          </p:nvSpPr>
          <p:spPr bwMode="auto">
            <a:xfrm>
              <a:off x="3456" y="693"/>
              <a:ext cx="1627" cy="437"/>
            </a:xfrm>
            <a:prstGeom prst="rect">
              <a:avLst/>
            </a:prstGeom>
            <a:pattFill prst="smConfetti">
              <a:fgClr>
                <a:schemeClr val="bg2"/>
              </a:fgClr>
              <a:bgClr>
                <a:schemeClr val="bg1"/>
              </a:bgClr>
            </a:pattFill>
            <a:ln w="9525">
              <a:solidFill>
                <a:schemeClr val="tx1"/>
              </a:solidFill>
              <a:miter lim="800000"/>
              <a:headEnd/>
              <a:tailEnd/>
            </a:ln>
          </p:spPr>
          <p:txBody>
            <a:bodyPr wrap="none" anchor="ctr"/>
            <a:lstStyle/>
            <a:p>
              <a:endParaRPr lang="zh-CN" altLang="en-US"/>
            </a:p>
          </p:txBody>
        </p:sp>
        <p:sp>
          <p:nvSpPr>
            <p:cNvPr id="28773" name="WordArt 173"/>
            <p:cNvSpPr>
              <a:spLocks noChangeArrowheads="1" noChangeShapeType="1" noTextEdit="1"/>
            </p:cNvSpPr>
            <p:nvPr/>
          </p:nvSpPr>
          <p:spPr bwMode="auto">
            <a:xfrm rot="5400000">
              <a:off x="3010" y="846"/>
              <a:ext cx="289" cy="132"/>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tx1"/>
                    </a:solidFill>
                    <a:round/>
                    <a:headEnd/>
                    <a:tailEnd/>
                  </a:ln>
                  <a:latin typeface="华文中宋"/>
                  <a:ea typeface="华文中宋"/>
                </a:rPr>
                <a:t>热源</a:t>
              </a:r>
            </a:p>
          </p:txBody>
        </p:sp>
        <p:sp>
          <p:nvSpPr>
            <p:cNvPr id="28774" name="Text Box 174"/>
            <p:cNvSpPr txBox="1">
              <a:spLocks noChangeArrowheads="1"/>
            </p:cNvSpPr>
            <p:nvPr/>
          </p:nvSpPr>
          <p:spPr bwMode="auto">
            <a:xfrm>
              <a:off x="4029" y="722"/>
              <a:ext cx="1306"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压 强 不 变</a:t>
              </a:r>
            </a:p>
          </p:txBody>
        </p:sp>
        <p:sp>
          <p:nvSpPr>
            <p:cNvPr id="28775" name="Freeform 176"/>
            <p:cNvSpPr>
              <a:spLocks/>
            </p:cNvSpPr>
            <p:nvPr/>
          </p:nvSpPr>
          <p:spPr bwMode="auto">
            <a:xfrm rot="20316022" flipH="1">
              <a:off x="3307" y="695"/>
              <a:ext cx="301" cy="222"/>
            </a:xfrm>
            <a:custGeom>
              <a:avLst/>
              <a:gdLst>
                <a:gd name="T0" fmla="*/ 0 w 2120"/>
                <a:gd name="T1" fmla="*/ 0 h 1065"/>
                <a:gd name="T2" fmla="*/ 0 w 2120"/>
                <a:gd name="T3" fmla="*/ 0 h 1065"/>
                <a:gd name="T4" fmla="*/ 0 w 2120"/>
                <a:gd name="T5" fmla="*/ 0 h 1065"/>
                <a:gd name="T6" fmla="*/ 0 w 2120"/>
                <a:gd name="T7" fmla="*/ 0 h 1065"/>
                <a:gd name="T8" fmla="*/ 0 w 2120"/>
                <a:gd name="T9" fmla="*/ 0 h 1065"/>
                <a:gd name="T10" fmla="*/ 0 w 2120"/>
                <a:gd name="T11" fmla="*/ 0 h 1065"/>
                <a:gd name="T12" fmla="*/ 0 w 2120"/>
                <a:gd name="T13" fmla="*/ 0 h 1065"/>
                <a:gd name="T14" fmla="*/ 0 w 2120"/>
                <a:gd name="T15" fmla="*/ 0 h 1065"/>
                <a:gd name="T16" fmla="*/ 0 w 2120"/>
                <a:gd name="T17" fmla="*/ 0 h 1065"/>
                <a:gd name="T18" fmla="*/ 0 w 2120"/>
                <a:gd name="T19" fmla="*/ 0 h 1065"/>
                <a:gd name="T20" fmla="*/ 0 w 2120"/>
                <a:gd name="T21" fmla="*/ 0 h 1065"/>
                <a:gd name="T22" fmla="*/ 0 w 2120"/>
                <a:gd name="T23" fmla="*/ 0 h 1065"/>
                <a:gd name="T24" fmla="*/ 0 w 2120"/>
                <a:gd name="T25" fmla="*/ 0 h 1065"/>
                <a:gd name="T26" fmla="*/ 0 w 2120"/>
                <a:gd name="T27" fmla="*/ 0 h 1065"/>
                <a:gd name="T28" fmla="*/ 0 w 2120"/>
                <a:gd name="T29" fmla="*/ 0 h 1065"/>
                <a:gd name="T30" fmla="*/ 0 w 2120"/>
                <a:gd name="T31" fmla="*/ 0 h 1065"/>
                <a:gd name="T32" fmla="*/ 0 w 2120"/>
                <a:gd name="T33" fmla="*/ 0 h 1065"/>
                <a:gd name="T34" fmla="*/ 0 w 2120"/>
                <a:gd name="T35" fmla="*/ 0 h 1065"/>
                <a:gd name="T36" fmla="*/ 0 w 2120"/>
                <a:gd name="T37" fmla="*/ 0 h 1065"/>
                <a:gd name="T38" fmla="*/ 0 w 2120"/>
                <a:gd name="T39" fmla="*/ 0 h 10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20"/>
                <a:gd name="T61" fmla="*/ 0 h 1065"/>
                <a:gd name="T62" fmla="*/ 2120 w 2120"/>
                <a:gd name="T63" fmla="*/ 1065 h 10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20" h="1065">
                  <a:moveTo>
                    <a:pt x="381" y="652"/>
                  </a:moveTo>
                  <a:lnTo>
                    <a:pt x="76" y="967"/>
                  </a:lnTo>
                  <a:lnTo>
                    <a:pt x="0" y="1021"/>
                  </a:lnTo>
                  <a:lnTo>
                    <a:pt x="533" y="1065"/>
                  </a:lnTo>
                  <a:lnTo>
                    <a:pt x="435" y="978"/>
                  </a:lnTo>
                  <a:lnTo>
                    <a:pt x="392" y="934"/>
                  </a:lnTo>
                  <a:lnTo>
                    <a:pt x="685" y="891"/>
                  </a:lnTo>
                  <a:lnTo>
                    <a:pt x="1228" y="761"/>
                  </a:lnTo>
                  <a:lnTo>
                    <a:pt x="1554" y="641"/>
                  </a:lnTo>
                  <a:lnTo>
                    <a:pt x="2033" y="391"/>
                  </a:lnTo>
                  <a:lnTo>
                    <a:pt x="2120" y="337"/>
                  </a:lnTo>
                  <a:lnTo>
                    <a:pt x="1696" y="369"/>
                  </a:lnTo>
                  <a:lnTo>
                    <a:pt x="1891" y="87"/>
                  </a:lnTo>
                  <a:lnTo>
                    <a:pt x="1946" y="0"/>
                  </a:lnTo>
                  <a:lnTo>
                    <a:pt x="1728" y="152"/>
                  </a:lnTo>
                  <a:lnTo>
                    <a:pt x="1413" y="369"/>
                  </a:lnTo>
                  <a:lnTo>
                    <a:pt x="1054" y="565"/>
                  </a:lnTo>
                  <a:lnTo>
                    <a:pt x="739" y="674"/>
                  </a:lnTo>
                  <a:lnTo>
                    <a:pt x="348" y="793"/>
                  </a:lnTo>
                  <a:lnTo>
                    <a:pt x="381" y="652"/>
                  </a:lnTo>
                  <a:close/>
                </a:path>
              </a:pathLst>
            </a:custGeom>
            <a:gradFill rotWithShape="0">
              <a:gsLst>
                <a:gs pos="0">
                  <a:srgbClr val="FF7B7B"/>
                </a:gs>
                <a:gs pos="100000">
                  <a:srgbClr val="FFB5B7"/>
                </a:gs>
              </a:gsLst>
              <a:lin ang="0" scaled="1"/>
            </a:gradFill>
            <a:ln w="9525">
              <a:noFill/>
              <a:round/>
              <a:headEnd/>
              <a:tailEnd/>
            </a:ln>
          </p:spPr>
          <p:txBody>
            <a:bodyPr/>
            <a:lstStyle/>
            <a:p>
              <a:endParaRPr lang="zh-CN" altLang="en-US"/>
            </a:p>
          </p:txBody>
        </p:sp>
        <p:grpSp>
          <p:nvGrpSpPr>
            <p:cNvPr id="28776" name="Group 180"/>
            <p:cNvGrpSpPr>
              <a:grpSpLocks/>
            </p:cNvGrpSpPr>
            <p:nvPr/>
          </p:nvGrpSpPr>
          <p:grpSpPr bwMode="auto">
            <a:xfrm>
              <a:off x="3783" y="957"/>
              <a:ext cx="198" cy="126"/>
              <a:chOff x="2092" y="2283"/>
              <a:chExt cx="227" cy="141"/>
            </a:xfrm>
          </p:grpSpPr>
          <p:sp>
            <p:nvSpPr>
              <p:cNvPr id="28844" name="WordArt 181"/>
              <p:cNvSpPr>
                <a:spLocks noChangeArrowheads="1" noChangeShapeType="1" noTextEdit="1"/>
              </p:cNvSpPr>
              <p:nvPr/>
            </p:nvSpPr>
            <p:spPr bwMode="auto">
              <a:xfrm>
                <a:off x="2092" y="2283"/>
                <a:ext cx="99" cy="14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sp>
            <p:nvSpPr>
              <p:cNvPr id="28845" name="WordArt 182"/>
              <p:cNvSpPr>
                <a:spLocks noChangeArrowheads="1" noChangeShapeType="1" noTextEdit="1"/>
              </p:cNvSpPr>
              <p:nvPr/>
            </p:nvSpPr>
            <p:spPr bwMode="auto">
              <a:xfrm>
                <a:off x="2201" y="2291"/>
                <a:ext cx="118"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sp>
          <p:nvSpPr>
            <p:cNvPr id="28777" name="Rectangle 183"/>
            <p:cNvSpPr>
              <a:spLocks noChangeArrowheads="1"/>
            </p:cNvSpPr>
            <p:nvPr/>
          </p:nvSpPr>
          <p:spPr bwMode="auto">
            <a:xfrm>
              <a:off x="5075" y="694"/>
              <a:ext cx="561" cy="43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3193" name="Rectangle 185"/>
            <p:cNvSpPr>
              <a:spLocks noChangeArrowheads="1"/>
            </p:cNvSpPr>
            <p:nvPr/>
          </p:nvSpPr>
          <p:spPr bwMode="auto">
            <a:xfrm>
              <a:off x="5097" y="868"/>
              <a:ext cx="560" cy="59"/>
            </a:xfrm>
            <a:prstGeom prst="rect">
              <a:avLst/>
            </a:prstGeom>
            <a:gradFill rotWithShape="1">
              <a:gsLst>
                <a:gs pos="0">
                  <a:schemeClr val="bg2"/>
                </a:gs>
                <a:gs pos="50000">
                  <a:schemeClr val="bg1"/>
                </a:gs>
                <a:gs pos="100000">
                  <a:schemeClr val="bg2"/>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43192" name="Rectangle 184"/>
            <p:cNvSpPr>
              <a:spLocks noChangeArrowheads="1"/>
            </p:cNvSpPr>
            <p:nvPr/>
          </p:nvSpPr>
          <p:spPr bwMode="auto">
            <a:xfrm>
              <a:off x="5068" y="694"/>
              <a:ext cx="70" cy="437"/>
            </a:xfrm>
            <a:prstGeom prst="rect">
              <a:avLst/>
            </a:prstGeom>
            <a:gradFill rotWithShape="1">
              <a:gsLst>
                <a:gs pos="0">
                  <a:schemeClr val="bg2"/>
                </a:gs>
                <a:gs pos="50000">
                  <a:schemeClr val="bg1"/>
                </a:gs>
                <a:gs pos="100000">
                  <a:schemeClr val="bg2"/>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28780" name="Group 211"/>
            <p:cNvGrpSpPr>
              <a:grpSpLocks/>
            </p:cNvGrpSpPr>
            <p:nvPr/>
          </p:nvGrpSpPr>
          <p:grpSpPr bwMode="auto">
            <a:xfrm>
              <a:off x="3645" y="735"/>
              <a:ext cx="241" cy="160"/>
              <a:chOff x="2440" y="3197"/>
              <a:chExt cx="301" cy="230"/>
            </a:xfrm>
          </p:grpSpPr>
          <p:sp>
            <p:nvSpPr>
              <p:cNvPr id="28842" name="WordArt 212"/>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8843" name="WordArt 213"/>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grpSp>
          <p:nvGrpSpPr>
            <p:cNvPr id="28781" name="Group 327"/>
            <p:cNvGrpSpPr>
              <a:grpSpLocks/>
            </p:cNvGrpSpPr>
            <p:nvPr/>
          </p:nvGrpSpPr>
          <p:grpSpPr bwMode="auto">
            <a:xfrm>
              <a:off x="3340" y="3236"/>
              <a:ext cx="1914" cy="333"/>
              <a:chOff x="3328" y="3740"/>
              <a:chExt cx="1914" cy="333"/>
            </a:xfrm>
          </p:grpSpPr>
          <p:sp>
            <p:nvSpPr>
              <p:cNvPr id="28822" name="WordArt 48"/>
              <p:cNvSpPr>
                <a:spLocks noChangeArrowheads="1" noChangeShapeType="1" noTextEdit="1"/>
              </p:cNvSpPr>
              <p:nvPr/>
            </p:nvSpPr>
            <p:spPr bwMode="auto">
              <a:xfrm>
                <a:off x="3328" y="3790"/>
                <a:ext cx="159" cy="184"/>
              </a:xfrm>
              <a:prstGeom prst="rect">
                <a:avLst/>
              </a:prstGeom>
            </p:spPr>
            <p:txBody>
              <a:bodyPr wrap="none" fromWordArt="1">
                <a:prstTxWarp prst="textPlain">
                  <a:avLst>
                    <a:gd name="adj" fmla="val 41806"/>
                  </a:avLst>
                </a:prstTxWarp>
              </a:bodyPr>
              <a:lstStyle/>
              <a:p>
                <a:pPr algn="ctr"/>
                <a:r>
                  <a:rPr lang="en-US" altLang="zh-CN" sz="3600" kern="10">
                    <a:ln w="9525">
                      <a:solidFill>
                        <a:srgbClr val="000000"/>
                      </a:solidFill>
                      <a:round/>
                      <a:headEnd/>
                      <a:tailEnd/>
                    </a:ln>
                    <a:solidFill>
                      <a:srgbClr val="000000"/>
                    </a:solidFill>
                    <a:latin typeface="宋体"/>
                    <a:ea typeface="宋体"/>
                  </a:rPr>
                  <a:t>Q</a:t>
                </a:r>
                <a:endParaRPr lang="zh-CN" altLang="en-US" sz="3600" kern="10">
                  <a:ln w="9525">
                    <a:solidFill>
                      <a:srgbClr val="000000"/>
                    </a:solidFill>
                    <a:round/>
                    <a:headEnd/>
                    <a:tailEnd/>
                  </a:ln>
                  <a:solidFill>
                    <a:srgbClr val="000000"/>
                  </a:solidFill>
                  <a:latin typeface="宋体"/>
                  <a:ea typeface="宋体"/>
                </a:endParaRPr>
              </a:p>
            </p:txBody>
          </p:sp>
          <p:grpSp>
            <p:nvGrpSpPr>
              <p:cNvPr id="28823" name="Group 49"/>
              <p:cNvGrpSpPr>
                <a:grpSpLocks/>
              </p:cNvGrpSpPr>
              <p:nvPr/>
            </p:nvGrpSpPr>
            <p:grpSpPr bwMode="auto">
              <a:xfrm>
                <a:off x="3603" y="3882"/>
                <a:ext cx="122" cy="40"/>
                <a:chOff x="1260" y="2371"/>
                <a:chExt cx="151" cy="53"/>
              </a:xfrm>
            </p:grpSpPr>
            <p:sp>
              <p:nvSpPr>
                <p:cNvPr id="28840" name="Line 5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841" name="Line 5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8824" name="Group 53"/>
              <p:cNvGrpSpPr>
                <a:grpSpLocks/>
              </p:cNvGrpSpPr>
              <p:nvPr/>
            </p:nvGrpSpPr>
            <p:grpSpPr bwMode="auto">
              <a:xfrm>
                <a:off x="4332" y="3792"/>
                <a:ext cx="910" cy="221"/>
                <a:chOff x="4459" y="3101"/>
                <a:chExt cx="910" cy="221"/>
              </a:xfrm>
            </p:grpSpPr>
            <p:sp>
              <p:nvSpPr>
                <p:cNvPr id="28833" name="WordArt 54"/>
                <p:cNvSpPr>
                  <a:spLocks noChangeArrowheads="1" noChangeShapeType="1" noTextEdit="1"/>
                </p:cNvSpPr>
                <p:nvPr/>
              </p:nvSpPr>
              <p:spPr bwMode="auto">
                <a:xfrm>
                  <a:off x="5194" y="3225"/>
                  <a:ext cx="53" cy="8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8834" name="WordArt 55"/>
                <p:cNvSpPr>
                  <a:spLocks noChangeArrowheads="1" noChangeShapeType="1" noTextEdit="1"/>
                </p:cNvSpPr>
                <p:nvPr/>
              </p:nvSpPr>
              <p:spPr bwMode="auto">
                <a:xfrm>
                  <a:off x="4696" y="3226"/>
                  <a:ext cx="81" cy="9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8835" name="Line 56"/>
                <p:cNvSpPr>
                  <a:spLocks noChangeShapeType="1"/>
                </p:cNvSpPr>
                <p:nvPr/>
              </p:nvSpPr>
              <p:spPr bwMode="auto">
                <a:xfrm>
                  <a:off x="4855" y="3211"/>
                  <a:ext cx="123" cy="0"/>
                </a:xfrm>
                <a:prstGeom prst="line">
                  <a:avLst/>
                </a:prstGeom>
                <a:noFill/>
                <a:ln w="38100">
                  <a:solidFill>
                    <a:schemeClr val="tx1"/>
                  </a:solidFill>
                  <a:round/>
                  <a:headEnd/>
                  <a:tailEnd/>
                </a:ln>
              </p:spPr>
              <p:txBody>
                <a:bodyPr/>
                <a:lstStyle/>
                <a:p>
                  <a:endParaRPr lang="zh-CN" altLang="en-US"/>
                </a:p>
              </p:txBody>
            </p:sp>
            <p:sp>
              <p:nvSpPr>
                <p:cNvPr id="28836" name="WordArt 57"/>
                <p:cNvSpPr>
                  <a:spLocks noChangeArrowheads="1" noChangeShapeType="1" noTextEdit="1"/>
                </p:cNvSpPr>
                <p:nvPr/>
              </p:nvSpPr>
              <p:spPr bwMode="auto">
                <a:xfrm flipH="1">
                  <a:off x="5329" y="3101"/>
                  <a:ext cx="40"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837" name="WordArt 58"/>
                <p:cNvSpPr>
                  <a:spLocks noChangeArrowheads="1" noChangeShapeType="1" noTextEdit="1"/>
                </p:cNvSpPr>
                <p:nvPr/>
              </p:nvSpPr>
              <p:spPr bwMode="auto">
                <a:xfrm>
                  <a:off x="4459" y="3109"/>
                  <a:ext cx="40"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838" name="WordArt 59"/>
                <p:cNvSpPr>
                  <a:spLocks noChangeArrowheads="1" noChangeShapeType="1" noTextEdit="1"/>
                </p:cNvSpPr>
                <p:nvPr/>
              </p:nvSpPr>
              <p:spPr bwMode="auto">
                <a:xfrm>
                  <a:off x="4570" y="3127"/>
                  <a:ext cx="157"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8839" name="WordArt 60"/>
                <p:cNvSpPr>
                  <a:spLocks noChangeArrowheads="1" noChangeShapeType="1" noTextEdit="1"/>
                </p:cNvSpPr>
                <p:nvPr/>
              </p:nvSpPr>
              <p:spPr bwMode="auto">
                <a:xfrm>
                  <a:off x="5062" y="3122"/>
                  <a:ext cx="157"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sp>
            <p:nvSpPr>
              <p:cNvPr id="28825" name="WordArt 61"/>
              <p:cNvSpPr>
                <a:spLocks noChangeArrowheads="1" noChangeShapeType="1" noTextEdit="1"/>
              </p:cNvSpPr>
              <p:nvPr/>
            </p:nvSpPr>
            <p:spPr bwMode="auto">
              <a:xfrm>
                <a:off x="3475" y="3950"/>
                <a:ext cx="102" cy="9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nvGrpSpPr>
              <p:cNvPr id="28826" name="Group 62"/>
              <p:cNvGrpSpPr>
                <a:grpSpLocks/>
              </p:cNvGrpSpPr>
              <p:nvPr/>
            </p:nvGrpSpPr>
            <p:grpSpPr bwMode="auto">
              <a:xfrm>
                <a:off x="4032" y="3843"/>
                <a:ext cx="237" cy="172"/>
                <a:chOff x="3459" y="3689"/>
                <a:chExt cx="237" cy="172"/>
              </a:xfrm>
            </p:grpSpPr>
            <p:sp>
              <p:nvSpPr>
                <p:cNvPr id="28831" name="WordArt 63"/>
                <p:cNvSpPr>
                  <a:spLocks noChangeArrowheads="1" noChangeShapeType="1" noTextEdit="1"/>
                </p:cNvSpPr>
                <p:nvPr/>
              </p:nvSpPr>
              <p:spPr bwMode="auto">
                <a:xfrm>
                  <a:off x="3603" y="3773"/>
                  <a:ext cx="93" cy="8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28832" name="WordArt 64"/>
                <p:cNvSpPr>
                  <a:spLocks noChangeArrowheads="1" noChangeShapeType="1" noTextEdit="1"/>
                </p:cNvSpPr>
                <p:nvPr/>
              </p:nvSpPr>
              <p:spPr bwMode="auto">
                <a:xfrm>
                  <a:off x="3459" y="3689"/>
                  <a:ext cx="136"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28827" name="Group 224"/>
              <p:cNvGrpSpPr>
                <a:grpSpLocks/>
              </p:cNvGrpSpPr>
              <p:nvPr/>
            </p:nvGrpSpPr>
            <p:grpSpPr bwMode="auto">
              <a:xfrm>
                <a:off x="3782" y="3740"/>
                <a:ext cx="204" cy="333"/>
                <a:chOff x="1807" y="2765"/>
                <a:chExt cx="239" cy="381"/>
              </a:xfrm>
            </p:grpSpPr>
            <p:sp>
              <p:nvSpPr>
                <p:cNvPr id="28828" name="Line 225"/>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8829" name="WordArt 226"/>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8830" name="WordArt 227"/>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sp>
          <p:nvSpPr>
            <p:cNvPr id="28782" name="WordArt 201"/>
            <p:cNvSpPr>
              <a:spLocks noChangeArrowheads="1" noChangeShapeType="1" noTextEdit="1"/>
            </p:cNvSpPr>
            <p:nvPr/>
          </p:nvSpPr>
          <p:spPr bwMode="auto">
            <a:xfrm>
              <a:off x="4887" y="2269"/>
              <a:ext cx="148" cy="152"/>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sp>
          <p:nvSpPr>
            <p:cNvPr id="28783" name="WordArt 222"/>
            <p:cNvSpPr>
              <a:spLocks noChangeArrowheads="1" noChangeShapeType="1" noTextEdit="1"/>
            </p:cNvSpPr>
            <p:nvPr/>
          </p:nvSpPr>
          <p:spPr bwMode="auto">
            <a:xfrm>
              <a:off x="5087" y="2273"/>
              <a:ext cx="213" cy="130"/>
            </a:xfrm>
            <a:prstGeom prst="rect">
              <a:avLst/>
            </a:prstGeom>
          </p:spPr>
          <p:txBody>
            <a:bodyPr wrap="none" fromWordArt="1">
              <a:prstTxWarp prst="textPlain">
                <a:avLst>
                  <a:gd name="adj" fmla="val 56032"/>
                </a:avLst>
              </a:prstTxWarp>
            </a:bodyPr>
            <a:lstStyle/>
            <a:p>
              <a:pPr algn="ctr"/>
              <a:r>
                <a:rPr lang="en-US" altLang="zh-CN" sz="800" i="1" kern="10" dirty="0">
                  <a:ln w="9525">
                    <a:solidFill>
                      <a:srgbClr val="000000"/>
                    </a:solidFill>
                    <a:round/>
                    <a:headEnd/>
                    <a:tailEnd/>
                  </a:ln>
                  <a:solidFill>
                    <a:srgbClr val="000000"/>
                  </a:solidFill>
                  <a:latin typeface="宋体"/>
                  <a:ea typeface="宋体"/>
                </a:rPr>
                <a:t>R</a:t>
              </a:r>
              <a:endParaRPr lang="zh-CN" altLang="en-US" sz="800" i="1" kern="10" dirty="0">
                <a:ln w="9525">
                  <a:solidFill>
                    <a:srgbClr val="000000"/>
                  </a:solidFill>
                  <a:round/>
                  <a:headEnd/>
                  <a:tailEnd/>
                </a:ln>
                <a:solidFill>
                  <a:srgbClr val="000000"/>
                </a:solidFill>
                <a:latin typeface="宋体"/>
                <a:ea typeface="宋体"/>
              </a:endParaRPr>
            </a:p>
          </p:txBody>
        </p:sp>
        <p:grpSp>
          <p:nvGrpSpPr>
            <p:cNvPr id="28784" name="Group 281"/>
            <p:cNvGrpSpPr>
              <a:grpSpLocks/>
            </p:cNvGrpSpPr>
            <p:nvPr/>
          </p:nvGrpSpPr>
          <p:grpSpPr bwMode="auto">
            <a:xfrm>
              <a:off x="3082" y="2147"/>
              <a:ext cx="1782" cy="376"/>
              <a:chOff x="726" y="2275"/>
              <a:chExt cx="1782" cy="376"/>
            </a:xfrm>
          </p:grpSpPr>
          <p:grpSp>
            <p:nvGrpSpPr>
              <p:cNvPr id="28797" name="Group 282"/>
              <p:cNvGrpSpPr>
                <a:grpSpLocks/>
              </p:cNvGrpSpPr>
              <p:nvPr/>
            </p:nvGrpSpPr>
            <p:grpSpPr bwMode="auto">
              <a:xfrm>
                <a:off x="1061" y="2442"/>
                <a:ext cx="130" cy="45"/>
                <a:chOff x="1260" y="2371"/>
                <a:chExt cx="151" cy="53"/>
              </a:xfrm>
            </p:grpSpPr>
            <p:sp>
              <p:nvSpPr>
                <p:cNvPr id="28820" name="Line 28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821" name="Line 28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8798" name="Group 285"/>
              <p:cNvGrpSpPr>
                <a:grpSpLocks/>
              </p:cNvGrpSpPr>
              <p:nvPr/>
            </p:nvGrpSpPr>
            <p:grpSpPr bwMode="auto">
              <a:xfrm>
                <a:off x="726" y="2396"/>
                <a:ext cx="238" cy="220"/>
                <a:chOff x="787" y="1984"/>
                <a:chExt cx="245" cy="205"/>
              </a:xfrm>
            </p:grpSpPr>
            <p:sp>
              <p:nvSpPr>
                <p:cNvPr id="28818" name="WordArt 286"/>
                <p:cNvSpPr>
                  <a:spLocks noChangeArrowheads="1" noChangeShapeType="1" noTextEdit="1"/>
                </p:cNvSpPr>
                <p:nvPr/>
              </p:nvSpPr>
              <p:spPr bwMode="auto">
                <a:xfrm>
                  <a:off x="787" y="1984"/>
                  <a:ext cx="137"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8819" name="WordArt 287"/>
                <p:cNvSpPr>
                  <a:spLocks noChangeArrowheads="1" noChangeShapeType="1" noTextEdit="1"/>
                </p:cNvSpPr>
                <p:nvPr/>
              </p:nvSpPr>
              <p:spPr bwMode="auto">
                <a:xfrm>
                  <a:off x="939" y="2097"/>
                  <a:ext cx="93" cy="9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nvGrpSpPr>
              <p:cNvPr id="28799" name="Group 288"/>
              <p:cNvGrpSpPr>
                <a:grpSpLocks/>
              </p:cNvGrpSpPr>
              <p:nvPr/>
            </p:nvGrpSpPr>
            <p:grpSpPr bwMode="auto">
              <a:xfrm>
                <a:off x="1288" y="2308"/>
                <a:ext cx="192" cy="343"/>
                <a:chOff x="1805" y="2740"/>
                <a:chExt cx="245" cy="444"/>
              </a:xfrm>
            </p:grpSpPr>
            <p:sp>
              <p:nvSpPr>
                <p:cNvPr id="28815" name="Line 289"/>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8816" name="WordArt 290"/>
                <p:cNvSpPr>
                  <a:spLocks noChangeArrowheads="1" noChangeShapeType="1" noTextEdit="1"/>
                </p:cNvSpPr>
                <p:nvPr/>
              </p:nvSpPr>
              <p:spPr bwMode="auto">
                <a:xfrm>
                  <a:off x="1805" y="3049"/>
                  <a:ext cx="210" cy="135"/>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Times New Roman"/>
                      <a:cs typeface="Times New Roman"/>
                    </a:rPr>
                    <a:t>m</a:t>
                  </a:r>
                  <a:endParaRPr lang="zh-CN" altLang="en-US" sz="3600" i="1" kern="10" dirty="0">
                    <a:ln w="9525">
                      <a:solidFill>
                        <a:schemeClr val="tx1"/>
                      </a:solidFill>
                      <a:round/>
                      <a:headEnd/>
                      <a:tailEnd/>
                    </a:ln>
                    <a:latin typeface="Times New Roman"/>
                    <a:cs typeface="Times New Roman"/>
                  </a:endParaRPr>
                </a:p>
              </p:txBody>
            </p:sp>
            <p:sp>
              <p:nvSpPr>
                <p:cNvPr id="28817" name="WordArt 291"/>
                <p:cNvSpPr>
                  <a:spLocks noChangeArrowheads="1" noChangeShapeType="1" noTextEdit="1"/>
                </p:cNvSpPr>
                <p:nvPr/>
              </p:nvSpPr>
              <p:spPr bwMode="auto">
                <a:xfrm>
                  <a:off x="1840" y="2740"/>
                  <a:ext cx="210" cy="135"/>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Times New Roman"/>
                      <a:cs typeface="Times New Roman"/>
                    </a:rPr>
                    <a:t>M</a:t>
                  </a:r>
                  <a:endParaRPr lang="zh-CN" altLang="en-US" sz="3600" i="1" kern="10" dirty="0">
                    <a:ln w="9525">
                      <a:solidFill>
                        <a:schemeClr val="tx1"/>
                      </a:solidFill>
                      <a:round/>
                      <a:headEnd/>
                      <a:tailEnd/>
                    </a:ln>
                    <a:latin typeface="Times New Roman"/>
                    <a:cs typeface="Times New Roman"/>
                  </a:endParaRPr>
                </a:p>
              </p:txBody>
            </p:sp>
          </p:grpSp>
          <p:grpSp>
            <p:nvGrpSpPr>
              <p:cNvPr id="28800" name="Group 292"/>
              <p:cNvGrpSpPr>
                <a:grpSpLocks/>
              </p:cNvGrpSpPr>
              <p:nvPr/>
            </p:nvGrpSpPr>
            <p:grpSpPr bwMode="auto">
              <a:xfrm>
                <a:off x="1521" y="2275"/>
                <a:ext cx="296" cy="376"/>
                <a:chOff x="1629" y="2263"/>
                <a:chExt cx="296" cy="376"/>
              </a:xfrm>
            </p:grpSpPr>
            <p:sp>
              <p:nvSpPr>
                <p:cNvPr id="28809" name="WordArt 293"/>
                <p:cNvSpPr>
                  <a:spLocks noChangeArrowheads="1" noChangeShapeType="1" noTextEdit="1"/>
                </p:cNvSpPr>
                <p:nvPr/>
              </p:nvSpPr>
              <p:spPr bwMode="auto">
                <a:xfrm>
                  <a:off x="1788" y="2513"/>
                  <a:ext cx="118"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8810" name="Line 294"/>
                <p:cNvSpPr>
                  <a:spLocks noChangeShapeType="1"/>
                </p:cNvSpPr>
                <p:nvPr/>
              </p:nvSpPr>
              <p:spPr bwMode="auto">
                <a:xfrm>
                  <a:off x="1629" y="2469"/>
                  <a:ext cx="296" cy="0"/>
                </a:xfrm>
                <a:prstGeom prst="line">
                  <a:avLst/>
                </a:prstGeom>
                <a:noFill/>
                <a:ln w="38100">
                  <a:solidFill>
                    <a:schemeClr val="tx1"/>
                  </a:solidFill>
                  <a:round/>
                  <a:headEnd/>
                  <a:tailEnd/>
                </a:ln>
              </p:spPr>
              <p:txBody>
                <a:bodyPr/>
                <a:lstStyle/>
                <a:p>
                  <a:endParaRPr lang="zh-CN" altLang="en-US"/>
                </a:p>
              </p:txBody>
            </p:sp>
            <p:sp>
              <p:nvSpPr>
                <p:cNvPr id="28811" name="WordArt 295"/>
                <p:cNvSpPr>
                  <a:spLocks noChangeArrowheads="1" noChangeShapeType="1" noTextEdit="1"/>
                </p:cNvSpPr>
                <p:nvPr/>
              </p:nvSpPr>
              <p:spPr bwMode="auto">
                <a:xfrm>
                  <a:off x="1657" y="2497"/>
                  <a:ext cx="99" cy="14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grpSp>
              <p:nvGrpSpPr>
                <p:cNvPr id="28812" name="Group 296"/>
                <p:cNvGrpSpPr>
                  <a:grpSpLocks/>
                </p:cNvGrpSpPr>
                <p:nvPr/>
              </p:nvGrpSpPr>
              <p:grpSpPr bwMode="auto">
                <a:xfrm>
                  <a:off x="1681" y="2263"/>
                  <a:ext cx="241" cy="172"/>
                  <a:chOff x="2440" y="3197"/>
                  <a:chExt cx="301" cy="230"/>
                </a:xfrm>
              </p:grpSpPr>
              <p:sp>
                <p:nvSpPr>
                  <p:cNvPr id="28813" name="WordArt 297"/>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8814" name="WordArt 298"/>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grpSp>
          <p:grpSp>
            <p:nvGrpSpPr>
              <p:cNvPr id="28801" name="Group 299"/>
              <p:cNvGrpSpPr>
                <a:grpSpLocks/>
              </p:cNvGrpSpPr>
              <p:nvPr/>
            </p:nvGrpSpPr>
            <p:grpSpPr bwMode="auto">
              <a:xfrm>
                <a:off x="1900" y="2286"/>
                <a:ext cx="608" cy="361"/>
                <a:chOff x="2484" y="2702"/>
                <a:chExt cx="608" cy="361"/>
              </a:xfrm>
            </p:grpSpPr>
            <p:grpSp>
              <p:nvGrpSpPr>
                <p:cNvPr id="28802" name="Group 300"/>
                <p:cNvGrpSpPr>
                  <a:grpSpLocks/>
                </p:cNvGrpSpPr>
                <p:nvPr/>
              </p:nvGrpSpPr>
              <p:grpSpPr bwMode="auto">
                <a:xfrm rot="5400000">
                  <a:off x="2528" y="2833"/>
                  <a:ext cx="49" cy="138"/>
                  <a:chOff x="2928" y="3216"/>
                  <a:chExt cx="48" cy="240"/>
                </a:xfrm>
              </p:grpSpPr>
              <p:sp>
                <p:nvSpPr>
                  <p:cNvPr id="28807" name="Line 30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8808" name="Line 30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8803" name="Line 303"/>
                <p:cNvSpPr>
                  <a:spLocks noChangeShapeType="1"/>
                </p:cNvSpPr>
                <p:nvPr/>
              </p:nvSpPr>
              <p:spPr bwMode="auto">
                <a:xfrm>
                  <a:off x="2655" y="2886"/>
                  <a:ext cx="237" cy="0"/>
                </a:xfrm>
                <a:prstGeom prst="line">
                  <a:avLst/>
                </a:prstGeom>
                <a:noFill/>
                <a:ln w="38100">
                  <a:solidFill>
                    <a:schemeClr val="tx1"/>
                  </a:solidFill>
                  <a:round/>
                  <a:headEnd/>
                  <a:tailEnd/>
                </a:ln>
              </p:spPr>
              <p:txBody>
                <a:bodyPr/>
                <a:lstStyle/>
                <a:p>
                  <a:endParaRPr lang="zh-CN" altLang="en-US"/>
                </a:p>
              </p:txBody>
            </p:sp>
            <p:sp>
              <p:nvSpPr>
                <p:cNvPr id="28804" name="WordArt 304"/>
                <p:cNvSpPr>
                  <a:spLocks noChangeArrowheads="1" noChangeShapeType="1" noTextEdit="1"/>
                </p:cNvSpPr>
                <p:nvPr/>
              </p:nvSpPr>
              <p:spPr bwMode="auto">
                <a:xfrm>
                  <a:off x="2713" y="2938"/>
                  <a:ext cx="104" cy="1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8805" name="WordArt 305"/>
                <p:cNvSpPr>
                  <a:spLocks noChangeArrowheads="1" noChangeShapeType="1" noTextEdit="1"/>
                </p:cNvSpPr>
                <p:nvPr/>
              </p:nvSpPr>
              <p:spPr bwMode="auto">
                <a:xfrm>
                  <a:off x="2750" y="2702"/>
                  <a:ext cx="7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8806" name="WordArt 306"/>
                <p:cNvSpPr>
                  <a:spLocks noChangeArrowheads="1" noChangeShapeType="1" noTextEdit="1"/>
                </p:cNvSpPr>
                <p:nvPr/>
              </p:nvSpPr>
              <p:spPr bwMode="auto">
                <a:xfrm>
                  <a:off x="2879" y="2825"/>
                  <a:ext cx="213" cy="130"/>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grpSp>
          <p:nvGrpSpPr>
            <p:cNvPr id="28785" name="Group 307"/>
            <p:cNvGrpSpPr>
              <a:grpSpLocks/>
            </p:cNvGrpSpPr>
            <p:nvPr/>
          </p:nvGrpSpPr>
          <p:grpSpPr bwMode="auto">
            <a:xfrm>
              <a:off x="3428" y="2643"/>
              <a:ext cx="930" cy="198"/>
              <a:chOff x="4112" y="3615"/>
              <a:chExt cx="930" cy="198"/>
            </a:xfrm>
          </p:grpSpPr>
          <p:grpSp>
            <p:nvGrpSpPr>
              <p:cNvPr id="28787" name="Group 308"/>
              <p:cNvGrpSpPr>
                <a:grpSpLocks/>
              </p:cNvGrpSpPr>
              <p:nvPr/>
            </p:nvGrpSpPr>
            <p:grpSpPr bwMode="auto">
              <a:xfrm rot="5400000">
                <a:off x="4151" y="3629"/>
                <a:ext cx="59" cy="138"/>
                <a:chOff x="2928" y="3216"/>
                <a:chExt cx="48" cy="240"/>
              </a:xfrm>
            </p:grpSpPr>
            <p:sp>
              <p:nvSpPr>
                <p:cNvPr id="28795" name="Line 30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8796" name="Line 31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8788" name="Group 311"/>
              <p:cNvGrpSpPr>
                <a:grpSpLocks/>
              </p:cNvGrpSpPr>
              <p:nvPr/>
            </p:nvGrpSpPr>
            <p:grpSpPr bwMode="auto">
              <a:xfrm>
                <a:off x="4307" y="3615"/>
                <a:ext cx="274" cy="198"/>
                <a:chOff x="3430" y="2762"/>
                <a:chExt cx="220" cy="150"/>
              </a:xfrm>
            </p:grpSpPr>
            <p:sp>
              <p:nvSpPr>
                <p:cNvPr id="28793" name="WordArt 312"/>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28794" name="WordArt 313"/>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28789" name="Group 314"/>
              <p:cNvGrpSpPr>
                <a:grpSpLocks/>
              </p:cNvGrpSpPr>
              <p:nvPr/>
            </p:nvGrpSpPr>
            <p:grpSpPr bwMode="auto">
              <a:xfrm>
                <a:off x="4617" y="3640"/>
                <a:ext cx="153" cy="143"/>
                <a:chOff x="4176" y="2145"/>
                <a:chExt cx="576" cy="576"/>
              </a:xfrm>
            </p:grpSpPr>
            <p:sp>
              <p:nvSpPr>
                <p:cNvPr id="28791" name="Line 315"/>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8792" name="Line 316"/>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28790" name="WordArt 317"/>
              <p:cNvSpPr>
                <a:spLocks noChangeArrowheads="1" noChangeShapeType="1" noTextEdit="1"/>
              </p:cNvSpPr>
              <p:nvPr/>
            </p:nvSpPr>
            <p:spPr bwMode="auto">
              <a:xfrm>
                <a:off x="4827" y="3620"/>
                <a:ext cx="215" cy="15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sp>
          <p:nvSpPr>
            <p:cNvPr id="28786" name="WordArt 319"/>
            <p:cNvSpPr>
              <a:spLocks noChangeArrowheads="1" noChangeShapeType="1" noTextEdit="1"/>
            </p:cNvSpPr>
            <p:nvPr/>
          </p:nvSpPr>
          <p:spPr bwMode="auto">
            <a:xfrm>
              <a:off x="2962" y="1257"/>
              <a:ext cx="1207" cy="151"/>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在定压条件下，</a:t>
              </a:r>
            </a:p>
          </p:txBody>
        </p:sp>
      </p:grpSp>
      <p:grpSp>
        <p:nvGrpSpPr>
          <p:cNvPr id="22" name="Group 368"/>
          <p:cNvGrpSpPr>
            <a:grpSpLocks/>
          </p:cNvGrpSpPr>
          <p:nvPr/>
        </p:nvGrpSpPr>
        <p:grpSpPr bwMode="auto">
          <a:xfrm>
            <a:off x="357188" y="862013"/>
            <a:ext cx="4125912" cy="4948237"/>
            <a:chOff x="225" y="543"/>
            <a:chExt cx="2599" cy="3117"/>
          </a:xfrm>
        </p:grpSpPr>
        <p:sp>
          <p:nvSpPr>
            <p:cNvPr id="28703" name="WordArt 74"/>
            <p:cNvSpPr>
              <a:spLocks noChangeArrowheads="1" noChangeShapeType="1" noTextEdit="1"/>
            </p:cNvSpPr>
            <p:nvPr/>
          </p:nvSpPr>
          <p:spPr bwMode="auto">
            <a:xfrm>
              <a:off x="233" y="2063"/>
              <a:ext cx="1265" cy="165"/>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定容摩尔热容 </a:t>
              </a:r>
            </a:p>
          </p:txBody>
        </p:sp>
        <p:sp>
          <p:nvSpPr>
            <p:cNvPr id="28704" name="Text Box 76"/>
            <p:cNvSpPr txBox="1">
              <a:spLocks noChangeArrowheads="1"/>
            </p:cNvSpPr>
            <p:nvPr/>
          </p:nvSpPr>
          <p:spPr bwMode="auto">
            <a:xfrm>
              <a:off x="347" y="1461"/>
              <a:ext cx="2332" cy="474"/>
            </a:xfrm>
            <a:prstGeom prst="rect">
              <a:avLst/>
            </a:prstGeom>
            <a:noFill/>
            <a:ln w="9525">
              <a:noFill/>
              <a:miter lim="800000"/>
              <a:headEnd/>
              <a:tailEnd/>
            </a:ln>
          </p:spPr>
          <p:txBody>
            <a:bodyPr>
              <a:spAutoFit/>
            </a:bodyPr>
            <a:lstStyle/>
            <a:p>
              <a:pPr>
                <a:lnSpc>
                  <a:spcPct val="120000"/>
                </a:lnSpc>
                <a:spcBef>
                  <a:spcPct val="50000"/>
                </a:spcBef>
              </a:pPr>
              <a:r>
                <a:rPr kumimoji="1" lang="en-US" altLang="zh-CN" b="1">
                  <a:solidFill>
                    <a:srgbClr val="CC0000"/>
                  </a:solidFill>
                  <a:latin typeface="华文中宋" pitchFamily="2" charset="-122"/>
                  <a:ea typeface="华文中宋" pitchFamily="2" charset="-122"/>
                </a:rPr>
                <a:t>1mol</a:t>
              </a:r>
              <a:r>
                <a:rPr kumimoji="1" lang="en-US" altLang="zh-CN" b="1">
                  <a:latin typeface="华文中宋" pitchFamily="2" charset="-122"/>
                  <a:ea typeface="华文中宋" pitchFamily="2" charset="-122"/>
                </a:rPr>
                <a:t> </a:t>
              </a:r>
              <a:r>
                <a:rPr kumimoji="1" lang="zh-CN" altLang="en-US" b="1">
                  <a:latin typeface="华文中宋" pitchFamily="2" charset="-122"/>
                  <a:ea typeface="华文中宋" pitchFamily="2" charset="-122"/>
                </a:rPr>
                <a:t>物质，温度升高（或降低）</a:t>
              </a:r>
              <a:r>
                <a:rPr kumimoji="1" lang="en-US" altLang="zh-CN" b="1">
                  <a:latin typeface="Times New Roman" pitchFamily="18" charset="0"/>
                  <a:ea typeface="华文中宋" pitchFamily="2" charset="-122"/>
                </a:rPr>
                <a:t>1K </a:t>
              </a:r>
              <a:r>
                <a:rPr kumimoji="1" lang="en-US" altLang="zh-CN" b="1">
                  <a:latin typeface="华文中宋" pitchFamily="2" charset="-122"/>
                  <a:ea typeface="华文中宋" pitchFamily="2" charset="-122"/>
                </a:rPr>
                <a:t>,</a:t>
              </a:r>
              <a:r>
                <a:rPr kumimoji="1" lang="zh-CN" altLang="en-US" b="1">
                  <a:latin typeface="华文中宋" pitchFamily="2" charset="-122"/>
                  <a:ea typeface="华文中宋" pitchFamily="2" charset="-122"/>
                </a:rPr>
                <a:t>系统吸收（或放出）的热量</a:t>
              </a:r>
              <a:r>
                <a:rPr kumimoji="1" lang="en-US" altLang="zh-CN" b="1">
                  <a:latin typeface="华文中宋" pitchFamily="2" charset="-122"/>
                  <a:ea typeface="华文中宋" pitchFamily="2" charset="-122"/>
                </a:rPr>
                <a:t>:</a:t>
              </a:r>
              <a:endParaRPr kumimoji="1" lang="en-US" altLang="zh-CN">
                <a:latin typeface="Times New Roman" pitchFamily="18" charset="0"/>
              </a:endParaRPr>
            </a:p>
          </p:txBody>
        </p:sp>
        <p:sp>
          <p:nvSpPr>
            <p:cNvPr id="28705" name="Rectangle 137" descr="水滴"/>
            <p:cNvSpPr>
              <a:spLocks noChangeArrowheads="1"/>
            </p:cNvSpPr>
            <p:nvPr/>
          </p:nvSpPr>
          <p:spPr bwMode="auto">
            <a:xfrm>
              <a:off x="2763" y="543"/>
              <a:ext cx="61" cy="311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8706" name="WordArt 163"/>
            <p:cNvSpPr>
              <a:spLocks noChangeArrowheads="1" noChangeShapeType="1" noTextEdit="1"/>
            </p:cNvSpPr>
            <p:nvPr/>
          </p:nvSpPr>
          <p:spPr bwMode="auto">
            <a:xfrm>
              <a:off x="269" y="2891"/>
              <a:ext cx="1207"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在定容条件下，</a:t>
              </a:r>
            </a:p>
          </p:txBody>
        </p:sp>
        <p:sp>
          <p:nvSpPr>
            <p:cNvPr id="28707" name="Rectangle 149"/>
            <p:cNvSpPr>
              <a:spLocks noChangeArrowheads="1"/>
            </p:cNvSpPr>
            <p:nvPr/>
          </p:nvSpPr>
          <p:spPr bwMode="auto">
            <a:xfrm>
              <a:off x="285" y="673"/>
              <a:ext cx="483" cy="496"/>
            </a:xfrm>
            <a:prstGeom prst="rect">
              <a:avLst/>
            </a:prstGeom>
            <a:solidFill>
              <a:srgbClr val="FFD9D9"/>
            </a:solidFill>
            <a:ln w="9525">
              <a:solidFill>
                <a:schemeClr val="tx1"/>
              </a:solidFill>
              <a:miter lim="800000"/>
              <a:headEnd/>
              <a:tailEnd/>
            </a:ln>
          </p:spPr>
          <p:txBody>
            <a:bodyPr wrap="none" anchor="ctr"/>
            <a:lstStyle/>
            <a:p>
              <a:endParaRPr lang="zh-CN" altLang="en-US"/>
            </a:p>
          </p:txBody>
        </p:sp>
        <p:sp>
          <p:nvSpPr>
            <p:cNvPr id="28708" name="Rectangle 147" descr="深色上对角线"/>
            <p:cNvSpPr>
              <a:spLocks noChangeArrowheads="1"/>
            </p:cNvSpPr>
            <p:nvPr/>
          </p:nvSpPr>
          <p:spPr bwMode="auto">
            <a:xfrm>
              <a:off x="767" y="649"/>
              <a:ext cx="1834" cy="547"/>
            </a:xfrm>
            <a:prstGeom prst="rect">
              <a:avLst/>
            </a:prstGeom>
            <a:pattFill prst="dkUpDiag">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28709" name="Rectangle 146" descr="小纸屑"/>
            <p:cNvSpPr>
              <a:spLocks noChangeArrowheads="1"/>
            </p:cNvSpPr>
            <p:nvPr/>
          </p:nvSpPr>
          <p:spPr bwMode="auto">
            <a:xfrm>
              <a:off x="761" y="704"/>
              <a:ext cx="1773" cy="437"/>
            </a:xfrm>
            <a:prstGeom prst="rect">
              <a:avLst/>
            </a:prstGeom>
            <a:pattFill prst="smConfetti">
              <a:fgClr>
                <a:schemeClr val="bg2"/>
              </a:fgClr>
              <a:bgClr>
                <a:schemeClr val="bg1"/>
              </a:bgClr>
            </a:pattFill>
            <a:ln w="9525">
              <a:solidFill>
                <a:schemeClr val="tx1"/>
              </a:solidFill>
              <a:miter lim="800000"/>
              <a:headEnd/>
              <a:tailEnd/>
            </a:ln>
          </p:spPr>
          <p:txBody>
            <a:bodyPr wrap="none" anchor="ctr"/>
            <a:lstStyle/>
            <a:p>
              <a:endParaRPr lang="zh-CN" altLang="en-US"/>
            </a:p>
          </p:txBody>
        </p:sp>
        <p:sp>
          <p:nvSpPr>
            <p:cNvPr id="28710" name="WordArt 150"/>
            <p:cNvSpPr>
              <a:spLocks noChangeArrowheads="1" noChangeShapeType="1" noTextEdit="1"/>
            </p:cNvSpPr>
            <p:nvPr/>
          </p:nvSpPr>
          <p:spPr bwMode="auto">
            <a:xfrm rot="5400000">
              <a:off x="315" y="857"/>
              <a:ext cx="289" cy="132"/>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tx1"/>
                    </a:solidFill>
                    <a:round/>
                    <a:headEnd/>
                    <a:tailEnd/>
                  </a:ln>
                  <a:latin typeface="华文中宋"/>
                  <a:ea typeface="华文中宋"/>
                </a:rPr>
                <a:t>热源</a:t>
              </a:r>
            </a:p>
          </p:txBody>
        </p:sp>
        <p:sp>
          <p:nvSpPr>
            <p:cNvPr id="28711" name="Text Box 77"/>
            <p:cNvSpPr txBox="1">
              <a:spLocks noChangeArrowheads="1"/>
            </p:cNvSpPr>
            <p:nvPr/>
          </p:nvSpPr>
          <p:spPr bwMode="auto">
            <a:xfrm>
              <a:off x="1407" y="761"/>
              <a:ext cx="116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体 积 不 变</a:t>
              </a:r>
            </a:p>
          </p:txBody>
        </p:sp>
        <p:sp>
          <p:nvSpPr>
            <p:cNvPr id="28712" name="Freeform 153"/>
            <p:cNvSpPr>
              <a:spLocks/>
            </p:cNvSpPr>
            <p:nvPr/>
          </p:nvSpPr>
          <p:spPr bwMode="auto">
            <a:xfrm rot="20316022" flipH="1">
              <a:off x="612" y="706"/>
              <a:ext cx="301" cy="222"/>
            </a:xfrm>
            <a:custGeom>
              <a:avLst/>
              <a:gdLst>
                <a:gd name="T0" fmla="*/ 0 w 2120"/>
                <a:gd name="T1" fmla="*/ 0 h 1065"/>
                <a:gd name="T2" fmla="*/ 0 w 2120"/>
                <a:gd name="T3" fmla="*/ 0 h 1065"/>
                <a:gd name="T4" fmla="*/ 0 w 2120"/>
                <a:gd name="T5" fmla="*/ 0 h 1065"/>
                <a:gd name="T6" fmla="*/ 0 w 2120"/>
                <a:gd name="T7" fmla="*/ 0 h 1065"/>
                <a:gd name="T8" fmla="*/ 0 w 2120"/>
                <a:gd name="T9" fmla="*/ 0 h 1065"/>
                <a:gd name="T10" fmla="*/ 0 w 2120"/>
                <a:gd name="T11" fmla="*/ 0 h 1065"/>
                <a:gd name="T12" fmla="*/ 0 w 2120"/>
                <a:gd name="T13" fmla="*/ 0 h 1065"/>
                <a:gd name="T14" fmla="*/ 0 w 2120"/>
                <a:gd name="T15" fmla="*/ 0 h 1065"/>
                <a:gd name="T16" fmla="*/ 0 w 2120"/>
                <a:gd name="T17" fmla="*/ 0 h 1065"/>
                <a:gd name="T18" fmla="*/ 0 w 2120"/>
                <a:gd name="T19" fmla="*/ 0 h 1065"/>
                <a:gd name="T20" fmla="*/ 0 w 2120"/>
                <a:gd name="T21" fmla="*/ 0 h 1065"/>
                <a:gd name="T22" fmla="*/ 0 w 2120"/>
                <a:gd name="T23" fmla="*/ 0 h 1065"/>
                <a:gd name="T24" fmla="*/ 0 w 2120"/>
                <a:gd name="T25" fmla="*/ 0 h 1065"/>
                <a:gd name="T26" fmla="*/ 0 w 2120"/>
                <a:gd name="T27" fmla="*/ 0 h 1065"/>
                <a:gd name="T28" fmla="*/ 0 w 2120"/>
                <a:gd name="T29" fmla="*/ 0 h 1065"/>
                <a:gd name="T30" fmla="*/ 0 w 2120"/>
                <a:gd name="T31" fmla="*/ 0 h 1065"/>
                <a:gd name="T32" fmla="*/ 0 w 2120"/>
                <a:gd name="T33" fmla="*/ 0 h 1065"/>
                <a:gd name="T34" fmla="*/ 0 w 2120"/>
                <a:gd name="T35" fmla="*/ 0 h 1065"/>
                <a:gd name="T36" fmla="*/ 0 w 2120"/>
                <a:gd name="T37" fmla="*/ 0 h 1065"/>
                <a:gd name="T38" fmla="*/ 0 w 2120"/>
                <a:gd name="T39" fmla="*/ 0 h 10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20"/>
                <a:gd name="T61" fmla="*/ 0 h 1065"/>
                <a:gd name="T62" fmla="*/ 2120 w 2120"/>
                <a:gd name="T63" fmla="*/ 1065 h 10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20" h="1065">
                  <a:moveTo>
                    <a:pt x="381" y="652"/>
                  </a:moveTo>
                  <a:lnTo>
                    <a:pt x="76" y="967"/>
                  </a:lnTo>
                  <a:lnTo>
                    <a:pt x="0" y="1021"/>
                  </a:lnTo>
                  <a:lnTo>
                    <a:pt x="533" y="1065"/>
                  </a:lnTo>
                  <a:lnTo>
                    <a:pt x="435" y="978"/>
                  </a:lnTo>
                  <a:lnTo>
                    <a:pt x="392" y="934"/>
                  </a:lnTo>
                  <a:lnTo>
                    <a:pt x="685" y="891"/>
                  </a:lnTo>
                  <a:lnTo>
                    <a:pt x="1228" y="761"/>
                  </a:lnTo>
                  <a:lnTo>
                    <a:pt x="1554" y="641"/>
                  </a:lnTo>
                  <a:lnTo>
                    <a:pt x="2033" y="391"/>
                  </a:lnTo>
                  <a:lnTo>
                    <a:pt x="2120" y="337"/>
                  </a:lnTo>
                  <a:lnTo>
                    <a:pt x="1696" y="369"/>
                  </a:lnTo>
                  <a:lnTo>
                    <a:pt x="1891" y="87"/>
                  </a:lnTo>
                  <a:lnTo>
                    <a:pt x="1946" y="0"/>
                  </a:lnTo>
                  <a:lnTo>
                    <a:pt x="1728" y="152"/>
                  </a:lnTo>
                  <a:lnTo>
                    <a:pt x="1413" y="369"/>
                  </a:lnTo>
                  <a:lnTo>
                    <a:pt x="1054" y="565"/>
                  </a:lnTo>
                  <a:lnTo>
                    <a:pt x="739" y="674"/>
                  </a:lnTo>
                  <a:lnTo>
                    <a:pt x="348" y="793"/>
                  </a:lnTo>
                  <a:lnTo>
                    <a:pt x="381" y="652"/>
                  </a:lnTo>
                  <a:close/>
                </a:path>
              </a:pathLst>
            </a:custGeom>
            <a:gradFill rotWithShape="0">
              <a:gsLst>
                <a:gs pos="0">
                  <a:srgbClr val="FF7B7B"/>
                </a:gs>
                <a:gs pos="100000">
                  <a:srgbClr val="FFB5B7"/>
                </a:gs>
              </a:gsLst>
              <a:lin ang="0" scaled="1"/>
            </a:gradFill>
            <a:ln w="9525">
              <a:noFill/>
              <a:round/>
              <a:headEnd/>
              <a:tailEnd/>
            </a:ln>
          </p:spPr>
          <p:txBody>
            <a:bodyPr/>
            <a:lstStyle/>
            <a:p>
              <a:endParaRPr lang="zh-CN" altLang="en-US"/>
            </a:p>
          </p:txBody>
        </p:sp>
        <p:grpSp>
          <p:nvGrpSpPr>
            <p:cNvPr id="28713" name="Group 160"/>
            <p:cNvGrpSpPr>
              <a:grpSpLocks/>
            </p:cNvGrpSpPr>
            <p:nvPr/>
          </p:nvGrpSpPr>
          <p:grpSpPr bwMode="auto">
            <a:xfrm>
              <a:off x="1160" y="968"/>
              <a:ext cx="198" cy="126"/>
              <a:chOff x="2092" y="2283"/>
              <a:chExt cx="227" cy="141"/>
            </a:xfrm>
          </p:grpSpPr>
          <p:sp>
            <p:nvSpPr>
              <p:cNvPr id="28765" name="WordArt 158"/>
              <p:cNvSpPr>
                <a:spLocks noChangeArrowheads="1" noChangeShapeType="1" noTextEdit="1"/>
              </p:cNvSpPr>
              <p:nvPr/>
            </p:nvSpPr>
            <p:spPr bwMode="auto">
              <a:xfrm>
                <a:off x="2092" y="2283"/>
                <a:ext cx="99" cy="14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sp>
            <p:nvSpPr>
              <p:cNvPr id="28766" name="WordArt 159"/>
              <p:cNvSpPr>
                <a:spLocks noChangeArrowheads="1" noChangeShapeType="1" noTextEdit="1"/>
              </p:cNvSpPr>
              <p:nvPr/>
            </p:nvSpPr>
            <p:spPr bwMode="auto">
              <a:xfrm>
                <a:off x="2201" y="2291"/>
                <a:ext cx="118"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grpSp>
          <p:nvGrpSpPr>
            <p:cNvPr id="28714" name="Group 264"/>
            <p:cNvGrpSpPr>
              <a:grpSpLocks/>
            </p:cNvGrpSpPr>
            <p:nvPr/>
          </p:nvGrpSpPr>
          <p:grpSpPr bwMode="auto">
            <a:xfrm>
              <a:off x="977" y="755"/>
              <a:ext cx="241" cy="172"/>
              <a:chOff x="2440" y="3197"/>
              <a:chExt cx="301" cy="230"/>
            </a:xfrm>
          </p:grpSpPr>
          <p:sp>
            <p:nvSpPr>
              <p:cNvPr id="28763" name="WordArt 265"/>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28764" name="WordArt 266"/>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nvGrpSpPr>
            <p:cNvPr id="28715" name="Group 277"/>
            <p:cNvGrpSpPr>
              <a:grpSpLocks/>
            </p:cNvGrpSpPr>
            <p:nvPr/>
          </p:nvGrpSpPr>
          <p:grpSpPr bwMode="auto">
            <a:xfrm>
              <a:off x="510" y="2359"/>
              <a:ext cx="1782" cy="376"/>
              <a:chOff x="726" y="2275"/>
              <a:chExt cx="1782" cy="376"/>
            </a:xfrm>
          </p:grpSpPr>
          <p:grpSp>
            <p:nvGrpSpPr>
              <p:cNvPr id="28738" name="Group 94"/>
              <p:cNvGrpSpPr>
                <a:grpSpLocks/>
              </p:cNvGrpSpPr>
              <p:nvPr/>
            </p:nvGrpSpPr>
            <p:grpSpPr bwMode="auto">
              <a:xfrm>
                <a:off x="1061" y="2442"/>
                <a:ext cx="130" cy="45"/>
                <a:chOff x="1260" y="2371"/>
                <a:chExt cx="151" cy="53"/>
              </a:xfrm>
            </p:grpSpPr>
            <p:sp>
              <p:nvSpPr>
                <p:cNvPr id="28761" name="Line 9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62" name="Line 9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8739" name="Group 105"/>
              <p:cNvGrpSpPr>
                <a:grpSpLocks/>
              </p:cNvGrpSpPr>
              <p:nvPr/>
            </p:nvGrpSpPr>
            <p:grpSpPr bwMode="auto">
              <a:xfrm>
                <a:off x="726" y="2396"/>
                <a:ext cx="238" cy="220"/>
                <a:chOff x="787" y="1984"/>
                <a:chExt cx="245" cy="205"/>
              </a:xfrm>
            </p:grpSpPr>
            <p:sp>
              <p:nvSpPr>
                <p:cNvPr id="28759" name="WordArt 106"/>
                <p:cNvSpPr>
                  <a:spLocks noChangeArrowheads="1" noChangeShapeType="1" noTextEdit="1"/>
                </p:cNvSpPr>
                <p:nvPr/>
              </p:nvSpPr>
              <p:spPr bwMode="auto">
                <a:xfrm>
                  <a:off x="787" y="1984"/>
                  <a:ext cx="137"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8760" name="WordArt 107"/>
                <p:cNvSpPr>
                  <a:spLocks noChangeArrowheads="1" noChangeShapeType="1" noTextEdit="1"/>
                </p:cNvSpPr>
                <p:nvPr/>
              </p:nvSpPr>
              <p:spPr bwMode="auto">
                <a:xfrm>
                  <a:off x="939" y="2097"/>
                  <a:ext cx="93" cy="9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28740" name="Group 202"/>
              <p:cNvGrpSpPr>
                <a:grpSpLocks/>
              </p:cNvGrpSpPr>
              <p:nvPr/>
            </p:nvGrpSpPr>
            <p:grpSpPr bwMode="auto">
              <a:xfrm>
                <a:off x="1286" y="2312"/>
                <a:ext cx="187" cy="333"/>
                <a:chOff x="1804" y="2753"/>
                <a:chExt cx="239" cy="432"/>
              </a:xfrm>
            </p:grpSpPr>
            <p:sp>
              <p:nvSpPr>
                <p:cNvPr id="28756" name="Line 203"/>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8757" name="WordArt 204"/>
                <p:cNvSpPr>
                  <a:spLocks noChangeArrowheads="1" noChangeShapeType="1" noTextEdit="1"/>
                </p:cNvSpPr>
                <p:nvPr/>
              </p:nvSpPr>
              <p:spPr bwMode="auto">
                <a:xfrm>
                  <a:off x="1804" y="3050"/>
                  <a:ext cx="210" cy="135"/>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Times New Roman"/>
                      <a:cs typeface="Times New Roman"/>
                    </a:rPr>
                    <a:t>m</a:t>
                  </a:r>
                  <a:endParaRPr lang="zh-CN" altLang="en-US" sz="3600" i="1" kern="10" dirty="0">
                    <a:ln w="9525">
                      <a:solidFill>
                        <a:schemeClr val="tx1"/>
                      </a:solidFill>
                      <a:round/>
                      <a:headEnd/>
                      <a:tailEnd/>
                    </a:ln>
                    <a:latin typeface="Times New Roman"/>
                    <a:cs typeface="Times New Roman"/>
                  </a:endParaRPr>
                </a:p>
              </p:txBody>
            </p:sp>
            <p:sp>
              <p:nvSpPr>
                <p:cNvPr id="28758" name="WordArt 205"/>
                <p:cNvSpPr>
                  <a:spLocks noChangeArrowheads="1" noChangeShapeType="1" noTextEdit="1"/>
                </p:cNvSpPr>
                <p:nvPr/>
              </p:nvSpPr>
              <p:spPr bwMode="auto">
                <a:xfrm>
                  <a:off x="1807" y="2753"/>
                  <a:ext cx="210" cy="135"/>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Times New Roman"/>
                      <a:cs typeface="Times New Roman"/>
                    </a:rPr>
                    <a:t>M</a:t>
                  </a:r>
                  <a:endParaRPr lang="zh-CN" altLang="en-US" sz="3600" i="1" kern="10" dirty="0">
                    <a:ln w="9525">
                      <a:solidFill>
                        <a:schemeClr val="tx1"/>
                      </a:solidFill>
                      <a:round/>
                      <a:headEnd/>
                      <a:tailEnd/>
                    </a:ln>
                    <a:latin typeface="Times New Roman"/>
                    <a:cs typeface="Times New Roman"/>
                  </a:endParaRPr>
                </a:p>
              </p:txBody>
            </p:sp>
          </p:grpSp>
          <p:grpSp>
            <p:nvGrpSpPr>
              <p:cNvPr id="28741" name="Group 267"/>
              <p:cNvGrpSpPr>
                <a:grpSpLocks/>
              </p:cNvGrpSpPr>
              <p:nvPr/>
            </p:nvGrpSpPr>
            <p:grpSpPr bwMode="auto">
              <a:xfrm>
                <a:off x="1521" y="2275"/>
                <a:ext cx="296" cy="376"/>
                <a:chOff x="1629" y="2263"/>
                <a:chExt cx="296" cy="376"/>
              </a:xfrm>
            </p:grpSpPr>
            <p:sp>
              <p:nvSpPr>
                <p:cNvPr id="28750" name="WordArt 98"/>
                <p:cNvSpPr>
                  <a:spLocks noChangeArrowheads="1" noChangeShapeType="1" noTextEdit="1"/>
                </p:cNvSpPr>
                <p:nvPr/>
              </p:nvSpPr>
              <p:spPr bwMode="auto">
                <a:xfrm>
                  <a:off x="1788" y="2513"/>
                  <a:ext cx="118"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8751" name="Line 100"/>
                <p:cNvSpPr>
                  <a:spLocks noChangeShapeType="1"/>
                </p:cNvSpPr>
                <p:nvPr/>
              </p:nvSpPr>
              <p:spPr bwMode="auto">
                <a:xfrm>
                  <a:off x="1629" y="2469"/>
                  <a:ext cx="296" cy="0"/>
                </a:xfrm>
                <a:prstGeom prst="line">
                  <a:avLst/>
                </a:prstGeom>
                <a:noFill/>
                <a:ln w="38100">
                  <a:solidFill>
                    <a:schemeClr val="tx1"/>
                  </a:solidFill>
                  <a:round/>
                  <a:headEnd/>
                  <a:tailEnd/>
                </a:ln>
              </p:spPr>
              <p:txBody>
                <a:bodyPr/>
                <a:lstStyle/>
                <a:p>
                  <a:endParaRPr lang="zh-CN" altLang="en-US"/>
                </a:p>
              </p:txBody>
            </p:sp>
            <p:sp>
              <p:nvSpPr>
                <p:cNvPr id="28752" name="WordArt 145"/>
                <p:cNvSpPr>
                  <a:spLocks noChangeArrowheads="1" noChangeShapeType="1" noTextEdit="1"/>
                </p:cNvSpPr>
                <p:nvPr/>
              </p:nvSpPr>
              <p:spPr bwMode="auto">
                <a:xfrm>
                  <a:off x="1657" y="2497"/>
                  <a:ext cx="99" cy="14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Symbol"/>
                    </a:rPr>
                    <a:t>D</a:t>
                  </a:r>
                  <a:endParaRPr lang="zh-CN" altLang="en-US" kern="10">
                    <a:ln w="9525">
                      <a:solidFill>
                        <a:srgbClr val="000000"/>
                      </a:solidFill>
                      <a:round/>
                      <a:headEnd/>
                      <a:tailEnd/>
                    </a:ln>
                    <a:solidFill>
                      <a:srgbClr val="000000"/>
                    </a:solidFill>
                    <a:latin typeface="Symbol"/>
                  </a:endParaRPr>
                </a:p>
              </p:txBody>
            </p:sp>
            <p:grpSp>
              <p:nvGrpSpPr>
                <p:cNvPr id="28753" name="Group 258"/>
                <p:cNvGrpSpPr>
                  <a:grpSpLocks/>
                </p:cNvGrpSpPr>
                <p:nvPr/>
              </p:nvGrpSpPr>
              <p:grpSpPr bwMode="auto">
                <a:xfrm>
                  <a:off x="1681" y="2263"/>
                  <a:ext cx="241" cy="172"/>
                  <a:chOff x="2440" y="3197"/>
                  <a:chExt cx="301" cy="230"/>
                </a:xfrm>
              </p:grpSpPr>
              <p:sp>
                <p:nvSpPr>
                  <p:cNvPr id="28754" name="WordArt 259"/>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dirty="0">
                        <a:ln w="9525">
                          <a:solidFill>
                            <a:schemeClr val="tx1"/>
                          </a:solidFill>
                          <a:round/>
                          <a:headEnd/>
                          <a:tailEnd/>
                        </a:ln>
                        <a:latin typeface="宋体"/>
                        <a:ea typeface="宋体"/>
                      </a:rPr>
                      <a:t>Q</a:t>
                    </a:r>
                    <a:endParaRPr lang="zh-CN" altLang="en-US" sz="3600" i="1" kern="10" dirty="0">
                      <a:ln w="9525">
                        <a:solidFill>
                          <a:schemeClr val="tx1"/>
                        </a:solidFill>
                        <a:round/>
                        <a:headEnd/>
                        <a:tailEnd/>
                      </a:ln>
                      <a:latin typeface="宋体"/>
                      <a:ea typeface="宋体"/>
                    </a:endParaRPr>
                  </a:p>
                </p:txBody>
              </p:sp>
              <p:sp>
                <p:nvSpPr>
                  <p:cNvPr id="28755" name="WordArt 260"/>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grpSp>
            <p:nvGrpSpPr>
              <p:cNvPr id="28742" name="Group 269"/>
              <p:cNvGrpSpPr>
                <a:grpSpLocks/>
              </p:cNvGrpSpPr>
              <p:nvPr/>
            </p:nvGrpSpPr>
            <p:grpSpPr bwMode="auto">
              <a:xfrm>
                <a:off x="1900" y="2286"/>
                <a:ext cx="608" cy="361"/>
                <a:chOff x="2484" y="2702"/>
                <a:chExt cx="608" cy="361"/>
              </a:xfrm>
            </p:grpSpPr>
            <p:grpSp>
              <p:nvGrpSpPr>
                <p:cNvPr id="28743" name="Group 270"/>
                <p:cNvGrpSpPr>
                  <a:grpSpLocks/>
                </p:cNvGrpSpPr>
                <p:nvPr/>
              </p:nvGrpSpPr>
              <p:grpSpPr bwMode="auto">
                <a:xfrm rot="5400000">
                  <a:off x="2528" y="2833"/>
                  <a:ext cx="49" cy="138"/>
                  <a:chOff x="2928" y="3216"/>
                  <a:chExt cx="48" cy="240"/>
                </a:xfrm>
              </p:grpSpPr>
              <p:sp>
                <p:nvSpPr>
                  <p:cNvPr id="28748" name="Line 2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8749" name="Line 2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8744" name="Line 273"/>
                <p:cNvSpPr>
                  <a:spLocks noChangeShapeType="1"/>
                </p:cNvSpPr>
                <p:nvPr/>
              </p:nvSpPr>
              <p:spPr bwMode="auto">
                <a:xfrm>
                  <a:off x="2655" y="2886"/>
                  <a:ext cx="237" cy="0"/>
                </a:xfrm>
                <a:prstGeom prst="line">
                  <a:avLst/>
                </a:prstGeom>
                <a:noFill/>
                <a:ln w="38100">
                  <a:solidFill>
                    <a:schemeClr val="tx1"/>
                  </a:solidFill>
                  <a:round/>
                  <a:headEnd/>
                  <a:tailEnd/>
                </a:ln>
              </p:spPr>
              <p:txBody>
                <a:bodyPr/>
                <a:lstStyle/>
                <a:p>
                  <a:endParaRPr lang="zh-CN" altLang="en-US"/>
                </a:p>
              </p:txBody>
            </p:sp>
            <p:sp>
              <p:nvSpPr>
                <p:cNvPr id="28745" name="WordArt 274"/>
                <p:cNvSpPr>
                  <a:spLocks noChangeArrowheads="1" noChangeShapeType="1" noTextEdit="1"/>
                </p:cNvSpPr>
                <p:nvPr/>
              </p:nvSpPr>
              <p:spPr bwMode="auto">
                <a:xfrm>
                  <a:off x="2713" y="2938"/>
                  <a:ext cx="104" cy="1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8746" name="WordArt 275"/>
                <p:cNvSpPr>
                  <a:spLocks noChangeArrowheads="1" noChangeShapeType="1" noTextEdit="1"/>
                </p:cNvSpPr>
                <p:nvPr/>
              </p:nvSpPr>
              <p:spPr bwMode="auto">
                <a:xfrm>
                  <a:off x="2750" y="2702"/>
                  <a:ext cx="7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8747" name="WordArt 276"/>
                <p:cNvSpPr>
                  <a:spLocks noChangeArrowheads="1" noChangeShapeType="1" noTextEdit="1"/>
                </p:cNvSpPr>
                <p:nvPr/>
              </p:nvSpPr>
              <p:spPr bwMode="auto">
                <a:xfrm>
                  <a:off x="2879" y="2825"/>
                  <a:ext cx="213" cy="130"/>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sp>
          <p:nvSpPr>
            <p:cNvPr id="28716" name="WordArt 278"/>
            <p:cNvSpPr>
              <a:spLocks noChangeArrowheads="1" noChangeShapeType="1" noTextEdit="1"/>
            </p:cNvSpPr>
            <p:nvPr/>
          </p:nvSpPr>
          <p:spPr bwMode="auto">
            <a:xfrm>
              <a:off x="225" y="1335"/>
              <a:ext cx="1207"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在定容条件下，</a:t>
              </a:r>
            </a:p>
          </p:txBody>
        </p:sp>
        <p:grpSp>
          <p:nvGrpSpPr>
            <p:cNvPr id="28717" name="Group 326"/>
            <p:cNvGrpSpPr>
              <a:grpSpLocks/>
            </p:cNvGrpSpPr>
            <p:nvPr/>
          </p:nvGrpSpPr>
          <p:grpSpPr bwMode="auto">
            <a:xfrm>
              <a:off x="465" y="3216"/>
              <a:ext cx="1867" cy="333"/>
              <a:chOff x="489" y="3696"/>
              <a:chExt cx="1867" cy="333"/>
            </a:xfrm>
          </p:grpSpPr>
          <p:sp>
            <p:nvSpPr>
              <p:cNvPr id="28718" name="WordArt 114"/>
              <p:cNvSpPr>
                <a:spLocks noChangeArrowheads="1" noChangeShapeType="1" noTextEdit="1"/>
              </p:cNvSpPr>
              <p:nvPr/>
            </p:nvSpPr>
            <p:spPr bwMode="auto">
              <a:xfrm>
                <a:off x="489" y="3727"/>
                <a:ext cx="159" cy="184"/>
              </a:xfrm>
              <a:prstGeom prst="rect">
                <a:avLst/>
              </a:prstGeom>
            </p:spPr>
            <p:txBody>
              <a:bodyPr wrap="none" fromWordArt="1">
                <a:prstTxWarp prst="textPlain">
                  <a:avLst>
                    <a:gd name="adj" fmla="val 41806"/>
                  </a:avLst>
                </a:prstTxWarp>
              </a:bodyPr>
              <a:lstStyle/>
              <a:p>
                <a:pPr algn="ctr"/>
                <a:r>
                  <a:rPr lang="en-US" altLang="zh-CN" sz="3600" kern="10">
                    <a:ln w="9525">
                      <a:solidFill>
                        <a:srgbClr val="000000"/>
                      </a:solidFill>
                      <a:round/>
                      <a:headEnd/>
                      <a:tailEnd/>
                    </a:ln>
                    <a:solidFill>
                      <a:srgbClr val="000000"/>
                    </a:solidFill>
                    <a:latin typeface="宋体"/>
                    <a:ea typeface="宋体"/>
                  </a:rPr>
                  <a:t>Q</a:t>
                </a:r>
                <a:endParaRPr lang="zh-CN" altLang="en-US" sz="3600" kern="10">
                  <a:ln w="9525">
                    <a:solidFill>
                      <a:srgbClr val="000000"/>
                    </a:solidFill>
                    <a:round/>
                    <a:headEnd/>
                    <a:tailEnd/>
                  </a:ln>
                  <a:solidFill>
                    <a:srgbClr val="000000"/>
                  </a:solidFill>
                  <a:latin typeface="宋体"/>
                  <a:ea typeface="宋体"/>
                </a:endParaRPr>
              </a:p>
            </p:txBody>
          </p:sp>
          <p:grpSp>
            <p:nvGrpSpPr>
              <p:cNvPr id="28719" name="Group 115"/>
              <p:cNvGrpSpPr>
                <a:grpSpLocks/>
              </p:cNvGrpSpPr>
              <p:nvPr/>
            </p:nvGrpSpPr>
            <p:grpSpPr bwMode="auto">
              <a:xfrm>
                <a:off x="812" y="3819"/>
                <a:ext cx="122" cy="40"/>
                <a:chOff x="1260" y="2371"/>
                <a:chExt cx="151" cy="53"/>
              </a:xfrm>
            </p:grpSpPr>
            <p:sp>
              <p:nvSpPr>
                <p:cNvPr id="28736" name="Line 11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37" name="Line 11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720" name="WordArt 122"/>
              <p:cNvSpPr>
                <a:spLocks noChangeArrowheads="1" noChangeShapeType="1" noTextEdit="1"/>
              </p:cNvSpPr>
              <p:nvPr/>
            </p:nvSpPr>
            <p:spPr bwMode="auto">
              <a:xfrm>
                <a:off x="662" y="3847"/>
                <a:ext cx="103" cy="10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28721" name="Group 325"/>
              <p:cNvGrpSpPr>
                <a:grpSpLocks/>
              </p:cNvGrpSpPr>
              <p:nvPr/>
            </p:nvGrpSpPr>
            <p:grpSpPr bwMode="auto">
              <a:xfrm>
                <a:off x="1233" y="3729"/>
                <a:ext cx="1123" cy="251"/>
                <a:chOff x="1173" y="3729"/>
                <a:chExt cx="1183" cy="251"/>
              </a:xfrm>
            </p:grpSpPr>
            <p:sp>
              <p:nvSpPr>
                <p:cNvPr id="28726" name="WordArt 119"/>
                <p:cNvSpPr>
                  <a:spLocks noChangeArrowheads="1" noChangeShapeType="1" noTextEdit="1"/>
                </p:cNvSpPr>
                <p:nvPr/>
              </p:nvSpPr>
              <p:spPr bwMode="auto">
                <a:xfrm>
                  <a:off x="2181" y="3853"/>
                  <a:ext cx="53" cy="8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8727" name="WordArt 120"/>
                <p:cNvSpPr>
                  <a:spLocks noChangeArrowheads="1" noChangeShapeType="1" noTextEdit="1"/>
                </p:cNvSpPr>
                <p:nvPr/>
              </p:nvSpPr>
              <p:spPr bwMode="auto">
                <a:xfrm>
                  <a:off x="1683" y="3854"/>
                  <a:ext cx="81" cy="9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8728" name="Line 121"/>
                <p:cNvSpPr>
                  <a:spLocks noChangeShapeType="1"/>
                </p:cNvSpPr>
                <p:nvPr/>
              </p:nvSpPr>
              <p:spPr bwMode="auto">
                <a:xfrm>
                  <a:off x="1842" y="3824"/>
                  <a:ext cx="123" cy="0"/>
                </a:xfrm>
                <a:prstGeom prst="line">
                  <a:avLst/>
                </a:prstGeom>
                <a:noFill/>
                <a:ln w="38100">
                  <a:solidFill>
                    <a:schemeClr val="tx1"/>
                  </a:solidFill>
                  <a:round/>
                  <a:headEnd/>
                  <a:tailEnd/>
                </a:ln>
              </p:spPr>
              <p:txBody>
                <a:bodyPr/>
                <a:lstStyle/>
                <a:p>
                  <a:endParaRPr lang="zh-CN" altLang="en-US"/>
                </a:p>
              </p:txBody>
            </p:sp>
            <p:grpSp>
              <p:nvGrpSpPr>
                <p:cNvPr id="28729" name="Group 123"/>
                <p:cNvGrpSpPr>
                  <a:grpSpLocks/>
                </p:cNvGrpSpPr>
                <p:nvPr/>
              </p:nvGrpSpPr>
              <p:grpSpPr bwMode="auto">
                <a:xfrm>
                  <a:off x="1173" y="3760"/>
                  <a:ext cx="238" cy="220"/>
                  <a:chOff x="787" y="1984"/>
                  <a:chExt cx="245" cy="205"/>
                </a:xfrm>
              </p:grpSpPr>
              <p:sp>
                <p:nvSpPr>
                  <p:cNvPr id="28734" name="WordArt 124"/>
                  <p:cNvSpPr>
                    <a:spLocks noChangeArrowheads="1" noChangeShapeType="1" noTextEdit="1"/>
                  </p:cNvSpPr>
                  <p:nvPr/>
                </p:nvSpPr>
                <p:spPr bwMode="auto">
                  <a:xfrm>
                    <a:off x="787" y="1984"/>
                    <a:ext cx="137"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28735" name="WordArt 125"/>
                  <p:cNvSpPr>
                    <a:spLocks noChangeArrowheads="1" noChangeShapeType="1" noTextEdit="1"/>
                  </p:cNvSpPr>
                  <p:nvPr/>
                </p:nvSpPr>
                <p:spPr bwMode="auto">
                  <a:xfrm>
                    <a:off x="939" y="2097"/>
                    <a:ext cx="93" cy="9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28730" name="WordArt 126"/>
                <p:cNvSpPr>
                  <a:spLocks noChangeArrowheads="1" noChangeShapeType="1" noTextEdit="1"/>
                </p:cNvSpPr>
                <p:nvPr/>
              </p:nvSpPr>
              <p:spPr bwMode="auto">
                <a:xfrm flipH="1">
                  <a:off x="2316" y="3729"/>
                  <a:ext cx="40"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31" name="WordArt 127"/>
                <p:cNvSpPr>
                  <a:spLocks noChangeArrowheads="1" noChangeShapeType="1" noTextEdit="1"/>
                </p:cNvSpPr>
                <p:nvPr/>
              </p:nvSpPr>
              <p:spPr bwMode="auto">
                <a:xfrm>
                  <a:off x="1446" y="3737"/>
                  <a:ext cx="40"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32" name="WordArt 128"/>
                <p:cNvSpPr>
                  <a:spLocks noChangeArrowheads="1" noChangeShapeType="1" noTextEdit="1"/>
                </p:cNvSpPr>
                <p:nvPr/>
              </p:nvSpPr>
              <p:spPr bwMode="auto">
                <a:xfrm>
                  <a:off x="1557" y="3755"/>
                  <a:ext cx="157"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8733" name="WordArt 129"/>
                <p:cNvSpPr>
                  <a:spLocks noChangeArrowheads="1" noChangeShapeType="1" noTextEdit="1"/>
                </p:cNvSpPr>
                <p:nvPr/>
              </p:nvSpPr>
              <p:spPr bwMode="auto">
                <a:xfrm>
                  <a:off x="2049" y="3750"/>
                  <a:ext cx="157"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grpSp>
            <p:nvGrpSpPr>
              <p:cNvPr id="28722" name="Group 321"/>
              <p:cNvGrpSpPr>
                <a:grpSpLocks/>
              </p:cNvGrpSpPr>
              <p:nvPr/>
            </p:nvGrpSpPr>
            <p:grpSpPr bwMode="auto">
              <a:xfrm>
                <a:off x="978" y="3696"/>
                <a:ext cx="204" cy="333"/>
                <a:chOff x="1807" y="2765"/>
                <a:chExt cx="239" cy="381"/>
              </a:xfrm>
            </p:grpSpPr>
            <p:sp>
              <p:nvSpPr>
                <p:cNvPr id="28723" name="Line 322"/>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28724" name="WordArt 323"/>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8725" name="WordArt 324"/>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sp>
        <p:nvSpPr>
          <p:cNvPr id="28681" name="Rectangle 328" descr="水滴"/>
          <p:cNvSpPr>
            <a:spLocks noChangeArrowheads="1"/>
          </p:cNvSpPr>
          <p:nvPr/>
        </p:nvSpPr>
        <p:spPr bwMode="auto">
          <a:xfrm>
            <a:off x="0" y="5732463"/>
            <a:ext cx="9144000" cy="841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7660" name="Group 367"/>
          <p:cNvGrpSpPr>
            <a:grpSpLocks/>
          </p:cNvGrpSpPr>
          <p:nvPr/>
        </p:nvGrpSpPr>
        <p:grpSpPr bwMode="auto">
          <a:xfrm>
            <a:off x="4357688" y="5899150"/>
            <a:ext cx="4335462" cy="719138"/>
            <a:chOff x="2745" y="3716"/>
            <a:chExt cx="2731" cy="453"/>
          </a:xfrm>
        </p:grpSpPr>
        <p:sp>
          <p:nvSpPr>
            <p:cNvPr id="28683" name="WordArt 218"/>
            <p:cNvSpPr>
              <a:spLocks noChangeArrowheads="1" noChangeShapeType="1" noTextEdit="1"/>
            </p:cNvSpPr>
            <p:nvPr/>
          </p:nvSpPr>
          <p:spPr bwMode="auto">
            <a:xfrm>
              <a:off x="3711" y="3861"/>
              <a:ext cx="148" cy="14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g</a:t>
              </a:r>
              <a:endParaRPr lang="zh-CN" altLang="en-US" sz="3600" i="1" kern="10">
                <a:ln w="9525">
                  <a:solidFill>
                    <a:schemeClr val="tx1"/>
                  </a:solidFill>
                  <a:round/>
                  <a:headEnd/>
                  <a:tailEnd/>
                </a:ln>
                <a:latin typeface="Symbol"/>
              </a:endParaRPr>
            </a:p>
          </p:txBody>
        </p:sp>
        <p:grpSp>
          <p:nvGrpSpPr>
            <p:cNvPr id="28684" name="Group 215"/>
            <p:cNvGrpSpPr>
              <a:grpSpLocks/>
            </p:cNvGrpSpPr>
            <p:nvPr/>
          </p:nvGrpSpPr>
          <p:grpSpPr bwMode="auto">
            <a:xfrm rot="5400000">
              <a:off x="3944" y="3877"/>
              <a:ext cx="49" cy="138"/>
              <a:chOff x="2928" y="3216"/>
              <a:chExt cx="48" cy="240"/>
            </a:xfrm>
          </p:grpSpPr>
          <p:sp>
            <p:nvSpPr>
              <p:cNvPr id="28701" name="Line 21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8702" name="Line 21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8685" name="WordArt 220"/>
            <p:cNvSpPr>
              <a:spLocks noChangeArrowheads="1" noChangeShapeType="1" noTextEdit="1"/>
            </p:cNvSpPr>
            <p:nvPr/>
          </p:nvSpPr>
          <p:spPr bwMode="auto">
            <a:xfrm>
              <a:off x="5233" y="3742"/>
              <a:ext cx="104" cy="1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8686" name="WordArt 348"/>
            <p:cNvSpPr>
              <a:spLocks noChangeArrowheads="1" noChangeShapeType="1" noTextEdit="1"/>
            </p:cNvSpPr>
            <p:nvPr/>
          </p:nvSpPr>
          <p:spPr bwMode="auto">
            <a:xfrm>
              <a:off x="2745" y="3843"/>
              <a:ext cx="917" cy="189"/>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摩尔热容比 </a:t>
              </a:r>
            </a:p>
          </p:txBody>
        </p:sp>
        <p:sp>
          <p:nvSpPr>
            <p:cNvPr id="28687" name="Line 349"/>
            <p:cNvSpPr>
              <a:spLocks noChangeShapeType="1"/>
            </p:cNvSpPr>
            <p:nvPr/>
          </p:nvSpPr>
          <p:spPr bwMode="auto">
            <a:xfrm>
              <a:off x="4140" y="3948"/>
              <a:ext cx="288" cy="0"/>
            </a:xfrm>
            <a:prstGeom prst="line">
              <a:avLst/>
            </a:prstGeom>
            <a:noFill/>
            <a:ln w="38100">
              <a:solidFill>
                <a:schemeClr val="tx1"/>
              </a:solidFill>
              <a:round/>
              <a:headEnd/>
              <a:tailEnd/>
            </a:ln>
          </p:spPr>
          <p:txBody>
            <a:bodyPr/>
            <a:lstStyle/>
            <a:p>
              <a:endParaRPr lang="zh-CN" altLang="en-US"/>
            </a:p>
          </p:txBody>
        </p:sp>
        <p:grpSp>
          <p:nvGrpSpPr>
            <p:cNvPr id="28688" name="Group 351"/>
            <p:cNvGrpSpPr>
              <a:grpSpLocks/>
            </p:cNvGrpSpPr>
            <p:nvPr/>
          </p:nvGrpSpPr>
          <p:grpSpPr bwMode="auto">
            <a:xfrm>
              <a:off x="4163" y="3988"/>
              <a:ext cx="256" cy="181"/>
              <a:chOff x="4855" y="2832"/>
              <a:chExt cx="256" cy="205"/>
            </a:xfrm>
          </p:grpSpPr>
          <p:sp>
            <p:nvSpPr>
              <p:cNvPr id="28699" name="WordArt 352"/>
              <p:cNvSpPr>
                <a:spLocks noChangeArrowheads="1" noChangeShapeType="1" noTextEdit="1"/>
              </p:cNvSpPr>
              <p:nvPr/>
            </p:nvSpPr>
            <p:spPr bwMode="auto">
              <a:xfrm>
                <a:off x="4855" y="2832"/>
                <a:ext cx="153" cy="17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8700" name="WordArt 353"/>
              <p:cNvSpPr>
                <a:spLocks noChangeArrowheads="1" noChangeShapeType="1" noTextEdit="1"/>
              </p:cNvSpPr>
              <p:nvPr/>
            </p:nvSpPr>
            <p:spPr bwMode="auto">
              <a:xfrm>
                <a:off x="5016" y="2937"/>
                <a:ext cx="95" cy="100"/>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nvGrpSpPr>
            <p:cNvPr id="28689" name="Group 354"/>
            <p:cNvGrpSpPr>
              <a:grpSpLocks/>
            </p:cNvGrpSpPr>
            <p:nvPr/>
          </p:nvGrpSpPr>
          <p:grpSpPr bwMode="auto">
            <a:xfrm>
              <a:off x="4167" y="3716"/>
              <a:ext cx="256" cy="181"/>
              <a:chOff x="4855" y="2832"/>
              <a:chExt cx="256" cy="205"/>
            </a:xfrm>
          </p:grpSpPr>
          <p:sp>
            <p:nvSpPr>
              <p:cNvPr id="28697" name="WordArt 355"/>
              <p:cNvSpPr>
                <a:spLocks noChangeArrowheads="1" noChangeShapeType="1" noTextEdit="1"/>
              </p:cNvSpPr>
              <p:nvPr/>
            </p:nvSpPr>
            <p:spPr bwMode="auto">
              <a:xfrm>
                <a:off x="4855" y="2832"/>
                <a:ext cx="153" cy="17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8698" name="WordArt 356"/>
              <p:cNvSpPr>
                <a:spLocks noChangeArrowheads="1" noChangeShapeType="1" noTextEdit="1"/>
              </p:cNvSpPr>
              <p:nvPr/>
            </p:nvSpPr>
            <p:spPr bwMode="auto">
              <a:xfrm>
                <a:off x="5016" y="2937"/>
                <a:ext cx="95" cy="100"/>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grpSp>
          <p:nvGrpSpPr>
            <p:cNvPr id="28690" name="Group 357"/>
            <p:cNvGrpSpPr>
              <a:grpSpLocks/>
            </p:cNvGrpSpPr>
            <p:nvPr/>
          </p:nvGrpSpPr>
          <p:grpSpPr bwMode="auto">
            <a:xfrm rot="5400000">
              <a:off x="4572" y="3869"/>
              <a:ext cx="49" cy="138"/>
              <a:chOff x="2928" y="3216"/>
              <a:chExt cx="48" cy="240"/>
            </a:xfrm>
          </p:grpSpPr>
          <p:sp>
            <p:nvSpPr>
              <p:cNvPr id="28695" name="Line 35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8696" name="Line 35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8691" name="Line 360"/>
            <p:cNvSpPr>
              <a:spLocks noChangeShapeType="1"/>
            </p:cNvSpPr>
            <p:nvPr/>
          </p:nvSpPr>
          <p:spPr bwMode="auto">
            <a:xfrm>
              <a:off x="4708" y="3952"/>
              <a:ext cx="768" cy="0"/>
            </a:xfrm>
            <a:prstGeom prst="line">
              <a:avLst/>
            </a:prstGeom>
            <a:noFill/>
            <a:ln w="38100">
              <a:solidFill>
                <a:schemeClr val="tx1"/>
              </a:solidFill>
              <a:round/>
              <a:headEnd/>
              <a:tailEnd/>
            </a:ln>
          </p:spPr>
          <p:txBody>
            <a:bodyPr/>
            <a:lstStyle/>
            <a:p>
              <a:endParaRPr lang="zh-CN" altLang="en-US"/>
            </a:p>
          </p:txBody>
        </p:sp>
        <p:sp>
          <p:nvSpPr>
            <p:cNvPr id="28692" name="WordArt 361"/>
            <p:cNvSpPr>
              <a:spLocks noChangeArrowheads="1" noChangeShapeType="1" noTextEdit="1"/>
            </p:cNvSpPr>
            <p:nvPr/>
          </p:nvSpPr>
          <p:spPr bwMode="auto">
            <a:xfrm>
              <a:off x="5058" y="4014"/>
              <a:ext cx="7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8693" name="WordArt 363"/>
            <p:cNvSpPr>
              <a:spLocks noChangeArrowheads="1" noChangeShapeType="1" noTextEdit="1"/>
            </p:cNvSpPr>
            <p:nvPr/>
          </p:nvSpPr>
          <p:spPr bwMode="auto">
            <a:xfrm>
              <a:off x="4858" y="3754"/>
              <a:ext cx="7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8694" name="WordArt 364"/>
            <p:cNvSpPr>
              <a:spLocks noChangeArrowheads="1" noChangeShapeType="1" noTextEdit="1"/>
            </p:cNvSpPr>
            <p:nvPr/>
          </p:nvSpPr>
          <p:spPr bwMode="auto">
            <a:xfrm>
              <a:off x="5023" y="3737"/>
              <a:ext cx="148" cy="152"/>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147"/>
                                        </p:tgtEl>
                                        <p:attrNameLst>
                                          <p:attrName>style.visibility</p:attrName>
                                        </p:attrNameLst>
                                      </p:cBhvr>
                                      <p:to>
                                        <p:strVal val="visible"/>
                                      </p:to>
                                    </p:set>
                                    <p:animEffect transition="in" filter="wipe(up)">
                                      <p:cBhvr>
                                        <p:cTn id="7" dur="500"/>
                                        <p:tgtEl>
                                          <p:spTgt spid="4314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27660"/>
                                        </p:tgtEl>
                                        <p:attrNameLst>
                                          <p:attrName>style.visibility</p:attrName>
                                        </p:attrNameLst>
                                      </p:cBhvr>
                                      <p:to>
                                        <p:strVal val="visible"/>
                                      </p:to>
                                    </p:set>
                                    <p:animEffect transition="in" filter="slide(fromBottom)">
                                      <p:cBhvr>
                                        <p:cTn id="19" dur="5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6413" y="0"/>
            <a:ext cx="8229600" cy="130175"/>
          </a:xfrm>
        </p:spPr>
        <p:txBody>
          <a:bodyPr/>
          <a:lstStyle/>
          <a:p>
            <a:pPr eaLnBrk="1" hangingPunct="1"/>
            <a:r>
              <a:rPr lang="zh-CN" altLang="en-US" sz="700" smtClean="0">
                <a:solidFill>
                  <a:schemeClr val="bg1"/>
                </a:solidFill>
              </a:rPr>
              <a:t>例</a:t>
            </a:r>
          </a:p>
        </p:txBody>
      </p:sp>
      <p:grpSp>
        <p:nvGrpSpPr>
          <p:cNvPr id="2" name="Group 3"/>
          <p:cNvGrpSpPr>
            <a:grpSpLocks/>
          </p:cNvGrpSpPr>
          <p:nvPr/>
        </p:nvGrpSpPr>
        <p:grpSpPr bwMode="auto">
          <a:xfrm>
            <a:off x="3914775" y="0"/>
            <a:ext cx="5229225" cy="1055688"/>
            <a:chOff x="2466" y="0"/>
            <a:chExt cx="3294" cy="665"/>
          </a:xfrm>
        </p:grpSpPr>
        <p:grpSp>
          <p:nvGrpSpPr>
            <p:cNvPr id="30128" name="Group 4"/>
            <p:cNvGrpSpPr>
              <a:grpSpLocks/>
            </p:cNvGrpSpPr>
            <p:nvPr/>
          </p:nvGrpSpPr>
          <p:grpSpPr bwMode="auto">
            <a:xfrm>
              <a:off x="2714" y="0"/>
              <a:ext cx="3046" cy="518"/>
              <a:chOff x="2714" y="0"/>
              <a:chExt cx="3046" cy="518"/>
            </a:xfrm>
          </p:grpSpPr>
          <p:sp>
            <p:nvSpPr>
              <p:cNvPr id="30130" name="WordArt 5"/>
              <p:cNvSpPr>
                <a:spLocks noChangeArrowheads="1" noChangeShapeType="1" noTextEdit="1"/>
              </p:cNvSpPr>
              <p:nvPr/>
            </p:nvSpPr>
            <p:spPr bwMode="auto">
              <a:xfrm>
                <a:off x="2714" y="128"/>
                <a:ext cx="299" cy="18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30131" name="Text Box 6"/>
              <p:cNvSpPr txBox="1">
                <a:spLocks noChangeArrowheads="1"/>
              </p:cNvSpPr>
              <p:nvPr/>
            </p:nvSpPr>
            <p:spPr bwMode="auto">
              <a:xfrm>
                <a:off x="3667" y="0"/>
                <a:ext cx="2093" cy="51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全过程系统吸收热量、对外作功及内能变化</a:t>
                </a:r>
              </a:p>
            </p:txBody>
          </p:sp>
          <p:sp>
            <p:nvSpPr>
              <p:cNvPr id="30132" name="WordArt 7"/>
              <p:cNvSpPr>
                <a:spLocks noChangeArrowheads="1" noChangeShapeType="1" noTextEdit="1"/>
              </p:cNvSpPr>
              <p:nvPr/>
            </p:nvSpPr>
            <p:spPr bwMode="auto">
              <a:xfrm>
                <a:off x="3177" y="141"/>
                <a:ext cx="123" cy="1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0133" name="WordArt 8"/>
              <p:cNvSpPr>
                <a:spLocks noChangeArrowheads="1" noChangeShapeType="1" noTextEdit="1"/>
              </p:cNvSpPr>
              <p:nvPr/>
            </p:nvSpPr>
            <p:spPr bwMode="auto">
              <a:xfrm>
                <a:off x="3360" y="123"/>
                <a:ext cx="106" cy="1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0134" name="WordArt 9"/>
              <p:cNvSpPr>
                <a:spLocks noChangeArrowheads="1" noChangeShapeType="1" noTextEdit="1"/>
              </p:cNvSpPr>
              <p:nvPr/>
            </p:nvSpPr>
            <p:spPr bwMode="auto">
              <a:xfrm>
                <a:off x="3507" y="139"/>
                <a:ext cx="114"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30129" name="Rectangle 10" descr="水滴"/>
            <p:cNvSpPr>
              <a:spLocks noChangeArrowheads="1"/>
            </p:cNvSpPr>
            <p:nvPr/>
          </p:nvSpPr>
          <p:spPr bwMode="auto">
            <a:xfrm>
              <a:off x="2466" y="587"/>
              <a:ext cx="3294" cy="7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sp>
        <p:nvSpPr>
          <p:cNvPr id="29700" name="Rectangle 11" descr="水滴"/>
          <p:cNvSpPr>
            <a:spLocks noChangeArrowheads="1"/>
          </p:cNvSpPr>
          <p:nvPr/>
        </p:nvSpPr>
        <p:spPr bwMode="auto">
          <a:xfrm>
            <a:off x="0" y="6737350"/>
            <a:ext cx="9144000" cy="1127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 name="Group 445"/>
          <p:cNvGrpSpPr>
            <a:grpSpLocks/>
          </p:cNvGrpSpPr>
          <p:nvPr/>
        </p:nvGrpSpPr>
        <p:grpSpPr bwMode="auto">
          <a:xfrm>
            <a:off x="206375" y="331788"/>
            <a:ext cx="3409950" cy="6008687"/>
            <a:chOff x="130" y="209"/>
            <a:chExt cx="2148" cy="3785"/>
          </a:xfrm>
        </p:grpSpPr>
        <p:grpSp>
          <p:nvGrpSpPr>
            <p:cNvPr id="29989" name="Group 13"/>
            <p:cNvGrpSpPr>
              <a:grpSpLocks/>
            </p:cNvGrpSpPr>
            <p:nvPr/>
          </p:nvGrpSpPr>
          <p:grpSpPr bwMode="auto">
            <a:xfrm>
              <a:off x="130" y="209"/>
              <a:ext cx="538" cy="299"/>
              <a:chOff x="396" y="441"/>
              <a:chExt cx="619" cy="368"/>
            </a:xfrm>
          </p:grpSpPr>
          <p:sp>
            <p:nvSpPr>
              <p:cNvPr id="30126" name="Oval 14" descr="软木塞"/>
              <p:cNvSpPr>
                <a:spLocks noChangeArrowheads="1"/>
              </p:cNvSpPr>
              <p:nvPr/>
            </p:nvSpPr>
            <p:spPr bwMode="auto">
              <a:xfrm>
                <a:off x="396" y="441"/>
                <a:ext cx="619" cy="368"/>
              </a:xfrm>
              <a:prstGeom prst="ellipse">
                <a:avLst/>
              </a:prstGeom>
              <a:blipFill dpi="0" rotWithShape="0">
                <a:blip r:embed="rId4" cstate="print"/>
                <a:srcRect/>
                <a:tile tx="0" ty="0" sx="100000" sy="100000" flip="none" algn="tl"/>
              </a:blipFill>
              <a:ln w="57150">
                <a:solidFill>
                  <a:schemeClr val="accent1"/>
                </a:solidFill>
                <a:round/>
                <a:headEnd/>
                <a:tailEnd/>
              </a:ln>
            </p:spPr>
            <p:txBody>
              <a:bodyPr wrap="none" anchor="ctr"/>
              <a:lstStyle/>
              <a:p>
                <a:endParaRPr lang="zh-CN" altLang="en-US"/>
              </a:p>
            </p:txBody>
          </p:sp>
          <p:sp>
            <p:nvSpPr>
              <p:cNvPr id="30127" name="WordArt 15"/>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1</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29990" name="WordArt 16"/>
            <p:cNvSpPr>
              <a:spLocks noChangeArrowheads="1" noChangeShapeType="1" noTextEdit="1"/>
            </p:cNvSpPr>
            <p:nvPr/>
          </p:nvSpPr>
          <p:spPr bwMode="auto">
            <a:xfrm>
              <a:off x="897" y="243"/>
              <a:ext cx="581" cy="15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grpSp>
          <p:nvGrpSpPr>
            <p:cNvPr id="29991" name="Group 17"/>
            <p:cNvGrpSpPr>
              <a:grpSpLocks/>
            </p:cNvGrpSpPr>
            <p:nvPr/>
          </p:nvGrpSpPr>
          <p:grpSpPr bwMode="auto">
            <a:xfrm>
              <a:off x="1616" y="225"/>
              <a:ext cx="259" cy="208"/>
              <a:chOff x="333" y="579"/>
              <a:chExt cx="208" cy="173"/>
            </a:xfrm>
          </p:grpSpPr>
          <p:sp>
            <p:nvSpPr>
              <p:cNvPr id="30124" name="WordArt 18"/>
              <p:cNvSpPr>
                <a:spLocks noChangeArrowheads="1" noChangeShapeType="1" noTextEdit="1"/>
              </p:cNvSpPr>
              <p:nvPr/>
            </p:nvSpPr>
            <p:spPr bwMode="auto">
              <a:xfrm>
                <a:off x="333" y="579"/>
                <a:ext cx="114" cy="158"/>
              </a:xfrm>
              <a:prstGeom prst="rect">
                <a:avLst/>
              </a:prstGeom>
            </p:spPr>
            <p:txBody>
              <a:bodyPr wrap="none" fromWordArt="1">
                <a:prstTxWarp prst="textPlain">
                  <a:avLst>
                    <a:gd name="adj" fmla="val 50000"/>
                  </a:avLst>
                </a:prstTxWarp>
              </a:bodyPr>
              <a:lstStyle/>
              <a:p>
                <a:pPr algn="ctr"/>
                <a:r>
                  <a:rPr lang="en-US" altLang="zh-CN" sz="800" kern="10">
                    <a:ln w="9525">
                      <a:solidFill>
                        <a:srgbClr val="000000"/>
                      </a:solidFill>
                      <a:round/>
                      <a:headEnd/>
                      <a:tailEnd/>
                    </a:ln>
                    <a:solidFill>
                      <a:srgbClr val="000000"/>
                    </a:solidFill>
                    <a:latin typeface="Bookman Old Style"/>
                  </a:rPr>
                  <a:t>O</a:t>
                </a:r>
                <a:endParaRPr lang="zh-CN" altLang="en-US" sz="800" kern="10">
                  <a:ln w="9525">
                    <a:solidFill>
                      <a:srgbClr val="000000"/>
                    </a:solidFill>
                    <a:round/>
                    <a:headEnd/>
                    <a:tailEnd/>
                  </a:ln>
                  <a:solidFill>
                    <a:srgbClr val="000000"/>
                  </a:solidFill>
                  <a:latin typeface="Bookman Old Style"/>
                </a:endParaRPr>
              </a:p>
            </p:txBody>
          </p:sp>
          <p:sp>
            <p:nvSpPr>
              <p:cNvPr id="30125" name="WordArt 19"/>
              <p:cNvSpPr>
                <a:spLocks noChangeArrowheads="1" noChangeShapeType="1" noTextEdit="1"/>
              </p:cNvSpPr>
              <p:nvPr/>
            </p:nvSpPr>
            <p:spPr bwMode="auto">
              <a:xfrm>
                <a:off x="480" y="655"/>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29992" name="Group 20"/>
            <p:cNvGrpSpPr>
              <a:grpSpLocks/>
            </p:cNvGrpSpPr>
            <p:nvPr/>
          </p:nvGrpSpPr>
          <p:grpSpPr bwMode="auto">
            <a:xfrm rot="5400000">
              <a:off x="1040" y="524"/>
              <a:ext cx="50" cy="146"/>
              <a:chOff x="2928" y="3216"/>
              <a:chExt cx="48" cy="240"/>
            </a:xfrm>
          </p:grpSpPr>
          <p:sp>
            <p:nvSpPr>
              <p:cNvPr id="30122" name="Line 2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123" name="Line 2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993" name="WordArt 23"/>
            <p:cNvSpPr>
              <a:spLocks noChangeArrowheads="1" noChangeShapeType="1" noTextEdit="1"/>
            </p:cNvSpPr>
            <p:nvPr/>
          </p:nvSpPr>
          <p:spPr bwMode="auto">
            <a:xfrm>
              <a:off x="1188" y="523"/>
              <a:ext cx="76"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29994" name="WordArt 24"/>
            <p:cNvSpPr>
              <a:spLocks noChangeArrowheads="1" noChangeShapeType="1" noTextEdit="1"/>
            </p:cNvSpPr>
            <p:nvPr/>
          </p:nvSpPr>
          <p:spPr bwMode="auto">
            <a:xfrm>
              <a:off x="1315" y="642"/>
              <a:ext cx="21" cy="1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29995" name="Group 25"/>
            <p:cNvGrpSpPr>
              <a:grpSpLocks/>
            </p:cNvGrpSpPr>
            <p:nvPr/>
          </p:nvGrpSpPr>
          <p:grpSpPr bwMode="auto">
            <a:xfrm>
              <a:off x="1380" y="519"/>
              <a:ext cx="195" cy="156"/>
              <a:chOff x="1390" y="515"/>
              <a:chExt cx="192" cy="152"/>
            </a:xfrm>
          </p:grpSpPr>
          <p:sp>
            <p:nvSpPr>
              <p:cNvPr id="30120" name="WordArt 26"/>
              <p:cNvSpPr>
                <a:spLocks noChangeArrowheads="1" noChangeShapeType="1" noTextEdit="1"/>
              </p:cNvSpPr>
              <p:nvPr/>
            </p:nvSpPr>
            <p:spPr bwMode="auto">
              <a:xfrm>
                <a:off x="1390" y="521"/>
                <a:ext cx="77" cy="14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0121" name="WordArt 27"/>
              <p:cNvSpPr>
                <a:spLocks noChangeArrowheads="1" noChangeShapeType="1" noTextEdit="1"/>
              </p:cNvSpPr>
              <p:nvPr/>
            </p:nvSpPr>
            <p:spPr bwMode="auto">
              <a:xfrm>
                <a:off x="1502" y="515"/>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29996" name="WordArt 28"/>
            <p:cNvSpPr>
              <a:spLocks noChangeArrowheads="1" noChangeShapeType="1" noTextEdit="1"/>
            </p:cNvSpPr>
            <p:nvPr/>
          </p:nvSpPr>
          <p:spPr bwMode="auto">
            <a:xfrm>
              <a:off x="760" y="551"/>
              <a:ext cx="208" cy="114"/>
            </a:xfrm>
            <a:prstGeom prst="rect">
              <a:avLst/>
            </a:prstGeom>
          </p:spPr>
          <p:txBody>
            <a:bodyPr wrap="none" fromWordArt="1">
              <a:prstTxWarp prst="textPlain">
                <a:avLst>
                  <a:gd name="adj" fmla="val 53847"/>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9997" name="Group 29"/>
            <p:cNvGrpSpPr>
              <a:grpSpLocks/>
            </p:cNvGrpSpPr>
            <p:nvPr/>
          </p:nvGrpSpPr>
          <p:grpSpPr bwMode="auto">
            <a:xfrm>
              <a:off x="1636" y="504"/>
              <a:ext cx="172" cy="210"/>
              <a:chOff x="991" y="1650"/>
              <a:chExt cx="200" cy="251"/>
            </a:xfrm>
          </p:grpSpPr>
          <p:sp>
            <p:nvSpPr>
              <p:cNvPr id="30118" name="WordArt 30"/>
              <p:cNvSpPr>
                <a:spLocks noChangeArrowheads="1" noChangeShapeType="1" noTextEdit="1"/>
              </p:cNvSpPr>
              <p:nvPr/>
            </p:nvSpPr>
            <p:spPr bwMode="auto">
              <a:xfrm>
                <a:off x="991" y="1650"/>
                <a:ext cx="100" cy="205"/>
              </a:xfrm>
              <a:prstGeom prst="rect">
                <a:avLst/>
              </a:prstGeom>
            </p:spPr>
            <p:txBody>
              <a:bodyPr wrap="none" fromWordArt="1">
                <a:prstTxWarp prst="textPlain">
                  <a:avLst>
                    <a:gd name="adj" fmla="val 50000"/>
                  </a:avLst>
                </a:prstTxWarp>
              </a:bodyPr>
              <a:lstStyle/>
              <a:p>
                <a:pPr algn="ctr"/>
                <a:r>
                  <a:rPr lang="en-US" altLang="zh-CN" sz="3600" kern="10">
                    <a:ln w="3175">
                      <a:solidFill>
                        <a:schemeClr val="tx1"/>
                      </a:solidFill>
                      <a:round/>
                      <a:headEnd/>
                      <a:tailEnd/>
                    </a:ln>
                    <a:latin typeface="Bookman Old Style"/>
                  </a:rPr>
                  <a:t>k</a:t>
                </a:r>
                <a:endParaRPr lang="zh-CN" altLang="en-US" sz="3600" kern="10">
                  <a:ln w="3175">
                    <a:solidFill>
                      <a:schemeClr val="tx1"/>
                    </a:solidFill>
                    <a:round/>
                    <a:headEnd/>
                    <a:tailEnd/>
                  </a:ln>
                  <a:latin typeface="Bookman Old Style"/>
                </a:endParaRPr>
              </a:p>
            </p:txBody>
          </p:sp>
          <p:sp>
            <p:nvSpPr>
              <p:cNvPr id="30119" name="WordArt 31"/>
              <p:cNvSpPr>
                <a:spLocks noChangeArrowheads="1" noChangeShapeType="1" noTextEdit="1"/>
              </p:cNvSpPr>
              <p:nvPr/>
            </p:nvSpPr>
            <p:spPr bwMode="auto">
              <a:xfrm>
                <a:off x="1108" y="1751"/>
                <a:ext cx="83" cy="1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Bookman Old Style"/>
                  </a:rPr>
                  <a:t>g</a:t>
                </a:r>
                <a:endParaRPr lang="zh-CN" altLang="en-US" sz="3600" kern="10">
                  <a:ln w="9525">
                    <a:solidFill>
                      <a:schemeClr val="tx1"/>
                    </a:solidFill>
                    <a:round/>
                    <a:headEnd/>
                    <a:tailEnd/>
                  </a:ln>
                  <a:latin typeface="Bookman Old Style"/>
                </a:endParaRPr>
              </a:p>
            </p:txBody>
          </p:sp>
        </p:grpSp>
        <p:grpSp>
          <p:nvGrpSpPr>
            <p:cNvPr id="29998" name="Group 444"/>
            <p:cNvGrpSpPr>
              <a:grpSpLocks/>
            </p:cNvGrpSpPr>
            <p:nvPr/>
          </p:nvGrpSpPr>
          <p:grpSpPr bwMode="auto">
            <a:xfrm>
              <a:off x="266" y="3528"/>
              <a:ext cx="1965" cy="466"/>
              <a:chOff x="334" y="3630"/>
              <a:chExt cx="1852" cy="466"/>
            </a:xfrm>
          </p:grpSpPr>
          <p:sp>
            <p:nvSpPr>
              <p:cNvPr id="30088" name="WordArt 58"/>
              <p:cNvSpPr>
                <a:spLocks noChangeArrowheads="1" noChangeShapeType="1" noTextEdit="1"/>
              </p:cNvSpPr>
              <p:nvPr/>
            </p:nvSpPr>
            <p:spPr bwMode="auto">
              <a:xfrm>
                <a:off x="1201" y="3705"/>
                <a:ext cx="62" cy="12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0089" name="WordArt 59"/>
              <p:cNvSpPr>
                <a:spLocks noChangeArrowheads="1" noChangeShapeType="1" noTextEdit="1"/>
              </p:cNvSpPr>
              <p:nvPr/>
            </p:nvSpPr>
            <p:spPr bwMode="auto">
              <a:xfrm>
                <a:off x="2150" y="3638"/>
                <a:ext cx="36" cy="7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0090" name="WordArt 60"/>
              <p:cNvSpPr>
                <a:spLocks noChangeArrowheads="1" noChangeShapeType="1" noTextEdit="1"/>
              </p:cNvSpPr>
              <p:nvPr/>
            </p:nvSpPr>
            <p:spPr bwMode="auto">
              <a:xfrm>
                <a:off x="334" y="3675"/>
                <a:ext cx="165"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30091" name="Group 61"/>
              <p:cNvGrpSpPr>
                <a:grpSpLocks/>
              </p:cNvGrpSpPr>
              <p:nvPr/>
            </p:nvGrpSpPr>
            <p:grpSpPr bwMode="auto">
              <a:xfrm>
                <a:off x="1800" y="3684"/>
                <a:ext cx="227" cy="112"/>
                <a:chOff x="1013" y="1602"/>
                <a:chExt cx="295" cy="167"/>
              </a:xfrm>
            </p:grpSpPr>
            <p:sp>
              <p:nvSpPr>
                <p:cNvPr id="30115" name="WordArt 62"/>
                <p:cNvSpPr>
                  <a:spLocks noChangeArrowheads="1" noChangeShapeType="1" noTextEdit="1"/>
                </p:cNvSpPr>
                <p:nvPr/>
              </p:nvSpPr>
              <p:spPr bwMode="auto">
                <a:xfrm>
                  <a:off x="1013" y="1647"/>
                  <a:ext cx="115" cy="11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Bookman Old Style"/>
                    </a:rPr>
                    <a:t>m</a:t>
                  </a:r>
                  <a:endParaRPr lang="zh-CN" altLang="en-US" sz="3600" kern="10">
                    <a:ln w="9525">
                      <a:solidFill>
                        <a:schemeClr val="tx1"/>
                      </a:solidFill>
                      <a:round/>
                      <a:headEnd/>
                      <a:tailEnd/>
                    </a:ln>
                    <a:latin typeface="Bookman Old Style"/>
                  </a:endParaRPr>
                </a:p>
              </p:txBody>
            </p:sp>
            <p:sp>
              <p:nvSpPr>
                <p:cNvPr id="30116" name="WordArt 63"/>
                <p:cNvSpPr>
                  <a:spLocks noChangeArrowheads="1" noChangeShapeType="1" noTextEdit="1"/>
                </p:cNvSpPr>
                <p:nvPr/>
              </p:nvSpPr>
              <p:spPr bwMode="auto">
                <a:xfrm>
                  <a:off x="1152" y="1646"/>
                  <a:ext cx="82" cy="121"/>
                </a:xfrm>
                <a:prstGeom prst="rect">
                  <a:avLst/>
                </a:prstGeom>
              </p:spPr>
              <p:txBody>
                <a:bodyPr wrap="none" fromWordArt="1">
                  <a:prstTxWarp prst="textPlain">
                    <a:avLst>
                      <a:gd name="adj" fmla="val 50000"/>
                    </a:avLst>
                  </a:prstTxWarp>
                </a:bodyPr>
                <a:lstStyle/>
                <a:p>
                  <a:pPr algn="ctr"/>
                  <a:r>
                    <a:rPr lang="en-US" altLang="zh-CN" sz="800" kern="10">
                      <a:ln w="3175">
                        <a:solidFill>
                          <a:srgbClr val="000000"/>
                        </a:solidFill>
                        <a:round/>
                        <a:headEnd/>
                        <a:tailEnd/>
                      </a:ln>
                      <a:solidFill>
                        <a:srgbClr val="000000"/>
                      </a:solidFill>
                      <a:latin typeface="Bookman Old Style"/>
                    </a:rPr>
                    <a:t>O</a:t>
                  </a:r>
                  <a:endParaRPr lang="zh-CN" altLang="en-US" sz="800" kern="10">
                    <a:ln w="3175">
                      <a:solidFill>
                        <a:srgbClr val="000000"/>
                      </a:solidFill>
                      <a:round/>
                      <a:headEnd/>
                      <a:tailEnd/>
                    </a:ln>
                    <a:solidFill>
                      <a:srgbClr val="000000"/>
                    </a:solidFill>
                    <a:latin typeface="Bookman Old Style"/>
                  </a:endParaRPr>
                </a:p>
              </p:txBody>
            </p:sp>
            <p:sp>
              <p:nvSpPr>
                <p:cNvPr id="30117" name="WordArt 64"/>
                <p:cNvSpPr>
                  <a:spLocks noChangeArrowheads="1" noChangeShapeType="1" noTextEdit="1"/>
                </p:cNvSpPr>
                <p:nvPr/>
              </p:nvSpPr>
              <p:spPr bwMode="auto">
                <a:xfrm>
                  <a:off x="1263" y="1602"/>
                  <a:ext cx="45" cy="167"/>
                </a:xfrm>
                <a:prstGeom prst="rect">
                  <a:avLst/>
                </a:prstGeom>
              </p:spPr>
              <p:txBody>
                <a:bodyPr wrap="none" fromWordArt="1">
                  <a:prstTxWarp prst="textPlain">
                    <a:avLst>
                      <a:gd name="adj" fmla="val 50000"/>
                    </a:avLst>
                  </a:prstTxWarp>
                </a:bodyPr>
                <a:lstStyle/>
                <a:p>
                  <a:pPr algn="ctr"/>
                  <a:r>
                    <a:rPr lang="en-US" altLang="zh-CN" sz="3600" kern="10">
                      <a:ln w="3175">
                        <a:solidFill>
                          <a:schemeClr val="tx1"/>
                        </a:solidFill>
                        <a:round/>
                        <a:headEnd/>
                        <a:tailEnd/>
                      </a:ln>
                      <a:latin typeface="Bookman Old Style"/>
                    </a:rPr>
                    <a:t>l</a:t>
                  </a:r>
                  <a:endParaRPr lang="zh-CN" altLang="en-US" sz="3600" kern="10">
                    <a:ln w="3175">
                      <a:solidFill>
                        <a:schemeClr val="tx1"/>
                      </a:solidFill>
                      <a:round/>
                      <a:headEnd/>
                      <a:tailEnd/>
                    </a:ln>
                    <a:latin typeface="Bookman Old Style"/>
                  </a:endParaRPr>
                </a:p>
              </p:txBody>
            </p:sp>
          </p:grpSp>
          <p:grpSp>
            <p:nvGrpSpPr>
              <p:cNvPr id="30092" name="Group 65"/>
              <p:cNvGrpSpPr>
                <a:grpSpLocks/>
              </p:cNvGrpSpPr>
              <p:nvPr/>
            </p:nvGrpSpPr>
            <p:grpSpPr bwMode="auto">
              <a:xfrm>
                <a:off x="1100" y="3736"/>
                <a:ext cx="75" cy="77"/>
                <a:chOff x="2592" y="2400"/>
                <a:chExt cx="1344" cy="1296"/>
              </a:xfrm>
            </p:grpSpPr>
            <p:sp>
              <p:nvSpPr>
                <p:cNvPr id="30113" name="Line 66"/>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30114" name="Line 67"/>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30093" name="Oval 68"/>
              <p:cNvSpPr>
                <a:spLocks noChangeArrowheads="1"/>
              </p:cNvSpPr>
              <p:nvPr/>
            </p:nvSpPr>
            <p:spPr bwMode="auto">
              <a:xfrm>
                <a:off x="1739" y="3747"/>
                <a:ext cx="25" cy="35"/>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30094" name="Group 69"/>
              <p:cNvGrpSpPr>
                <a:grpSpLocks/>
              </p:cNvGrpSpPr>
              <p:nvPr/>
            </p:nvGrpSpPr>
            <p:grpSpPr bwMode="auto">
              <a:xfrm rot="5400000">
                <a:off x="562" y="3694"/>
                <a:ext cx="45" cy="134"/>
                <a:chOff x="2928" y="3216"/>
                <a:chExt cx="48" cy="240"/>
              </a:xfrm>
            </p:grpSpPr>
            <p:sp>
              <p:nvSpPr>
                <p:cNvPr id="30111" name="Line 7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112" name="Line 7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095" name="WordArt 72"/>
              <p:cNvSpPr>
                <a:spLocks noChangeArrowheads="1" noChangeShapeType="1" noTextEdit="1"/>
              </p:cNvSpPr>
              <p:nvPr/>
            </p:nvSpPr>
            <p:spPr bwMode="auto">
              <a:xfrm>
                <a:off x="870" y="3702"/>
                <a:ext cx="71" cy="13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0096" name="WordArt 73"/>
              <p:cNvSpPr>
                <a:spLocks noChangeArrowheads="1" noChangeShapeType="1" noTextEdit="1"/>
              </p:cNvSpPr>
              <p:nvPr/>
            </p:nvSpPr>
            <p:spPr bwMode="auto">
              <a:xfrm>
                <a:off x="693" y="3700"/>
                <a:ext cx="70" cy="13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30097" name="WordArt 74"/>
              <p:cNvSpPr>
                <a:spLocks noChangeArrowheads="1" noChangeShapeType="1" noTextEdit="1"/>
              </p:cNvSpPr>
              <p:nvPr/>
            </p:nvSpPr>
            <p:spPr bwMode="auto">
              <a:xfrm>
                <a:off x="811" y="3806"/>
                <a:ext cx="18" cy="1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30098" name="WordArt 75"/>
              <p:cNvSpPr>
                <a:spLocks noChangeArrowheads="1" noChangeShapeType="1" noTextEdit="1"/>
              </p:cNvSpPr>
              <p:nvPr/>
            </p:nvSpPr>
            <p:spPr bwMode="auto">
              <a:xfrm>
                <a:off x="974" y="3696"/>
                <a:ext cx="75" cy="14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30099" name="Group 76"/>
              <p:cNvGrpSpPr>
                <a:grpSpLocks/>
              </p:cNvGrpSpPr>
              <p:nvPr/>
            </p:nvGrpSpPr>
            <p:grpSpPr bwMode="auto">
              <a:xfrm>
                <a:off x="1553" y="3656"/>
                <a:ext cx="159" cy="188"/>
                <a:chOff x="991" y="1650"/>
                <a:chExt cx="200" cy="251"/>
              </a:xfrm>
            </p:grpSpPr>
            <p:sp>
              <p:nvSpPr>
                <p:cNvPr id="30109" name="WordArt 77"/>
                <p:cNvSpPr>
                  <a:spLocks noChangeArrowheads="1" noChangeShapeType="1" noTextEdit="1"/>
                </p:cNvSpPr>
                <p:nvPr/>
              </p:nvSpPr>
              <p:spPr bwMode="auto">
                <a:xfrm>
                  <a:off x="991" y="1650"/>
                  <a:ext cx="100" cy="205"/>
                </a:xfrm>
                <a:prstGeom prst="rect">
                  <a:avLst/>
                </a:prstGeom>
              </p:spPr>
              <p:txBody>
                <a:bodyPr wrap="none" fromWordArt="1">
                  <a:prstTxWarp prst="textPlain">
                    <a:avLst>
                      <a:gd name="adj" fmla="val 50000"/>
                    </a:avLst>
                  </a:prstTxWarp>
                </a:bodyPr>
                <a:lstStyle/>
                <a:p>
                  <a:pPr algn="ctr"/>
                  <a:r>
                    <a:rPr lang="en-US" altLang="zh-CN" sz="3600" kern="10">
                      <a:ln w="3175">
                        <a:solidFill>
                          <a:schemeClr val="tx1"/>
                        </a:solidFill>
                        <a:round/>
                        <a:headEnd/>
                        <a:tailEnd/>
                      </a:ln>
                      <a:latin typeface="Bookman Old Style"/>
                    </a:rPr>
                    <a:t>k</a:t>
                  </a:r>
                  <a:endParaRPr lang="zh-CN" altLang="en-US" sz="3600" kern="10">
                    <a:ln w="3175">
                      <a:solidFill>
                        <a:schemeClr val="tx1"/>
                      </a:solidFill>
                      <a:round/>
                      <a:headEnd/>
                      <a:tailEnd/>
                    </a:ln>
                    <a:latin typeface="Bookman Old Style"/>
                  </a:endParaRPr>
                </a:p>
              </p:txBody>
            </p:sp>
            <p:sp>
              <p:nvSpPr>
                <p:cNvPr id="30110" name="WordArt 78"/>
                <p:cNvSpPr>
                  <a:spLocks noChangeArrowheads="1" noChangeShapeType="1" noTextEdit="1"/>
                </p:cNvSpPr>
                <p:nvPr/>
              </p:nvSpPr>
              <p:spPr bwMode="auto">
                <a:xfrm>
                  <a:off x="1108" y="1751"/>
                  <a:ext cx="83" cy="1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Bookman Old Style"/>
                    </a:rPr>
                    <a:t>g</a:t>
                  </a:r>
                  <a:endParaRPr lang="zh-CN" altLang="en-US" sz="3600" kern="10">
                    <a:ln w="9525">
                      <a:solidFill>
                        <a:schemeClr val="tx1"/>
                      </a:solidFill>
                      <a:round/>
                      <a:headEnd/>
                      <a:tailEnd/>
                    </a:ln>
                    <a:latin typeface="Bookman Old Style"/>
                  </a:endParaRPr>
                </a:p>
              </p:txBody>
            </p:sp>
          </p:grpSp>
          <p:sp>
            <p:nvSpPr>
              <p:cNvPr id="30100" name="WordArt 79"/>
              <p:cNvSpPr>
                <a:spLocks noChangeArrowheads="1" noChangeShapeType="1" noTextEdit="1"/>
              </p:cNvSpPr>
              <p:nvPr/>
            </p:nvSpPr>
            <p:spPr bwMode="auto">
              <a:xfrm>
                <a:off x="1286" y="3701"/>
                <a:ext cx="75" cy="14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30101" name="Line 80"/>
              <p:cNvSpPr>
                <a:spLocks noChangeShapeType="1"/>
              </p:cNvSpPr>
              <p:nvPr/>
            </p:nvSpPr>
            <p:spPr bwMode="auto">
              <a:xfrm>
                <a:off x="1354" y="3679"/>
                <a:ext cx="85" cy="0"/>
              </a:xfrm>
              <a:prstGeom prst="line">
                <a:avLst/>
              </a:prstGeom>
              <a:noFill/>
              <a:ln w="38100">
                <a:solidFill>
                  <a:schemeClr val="tx1"/>
                </a:solidFill>
                <a:round/>
                <a:headEnd/>
                <a:tailEnd/>
              </a:ln>
            </p:spPr>
            <p:txBody>
              <a:bodyPr/>
              <a:lstStyle/>
              <a:p>
                <a:endParaRPr lang="zh-CN" altLang="en-US"/>
              </a:p>
            </p:txBody>
          </p:sp>
          <p:sp>
            <p:nvSpPr>
              <p:cNvPr id="30102" name="WordArt 81"/>
              <p:cNvSpPr>
                <a:spLocks noChangeArrowheads="1" noChangeShapeType="1" noTextEdit="1"/>
              </p:cNvSpPr>
              <p:nvPr/>
            </p:nvSpPr>
            <p:spPr bwMode="auto">
              <a:xfrm>
                <a:off x="1451" y="3630"/>
                <a:ext cx="57"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0103" name="Line 82"/>
              <p:cNvSpPr>
                <a:spLocks noChangeShapeType="1"/>
              </p:cNvSpPr>
              <p:nvPr/>
            </p:nvSpPr>
            <p:spPr bwMode="auto">
              <a:xfrm>
                <a:off x="2043" y="3661"/>
                <a:ext cx="86" cy="0"/>
              </a:xfrm>
              <a:prstGeom prst="line">
                <a:avLst/>
              </a:prstGeom>
              <a:noFill/>
              <a:ln w="38100">
                <a:solidFill>
                  <a:schemeClr val="tx1"/>
                </a:solidFill>
                <a:round/>
                <a:headEnd/>
                <a:tailEnd/>
              </a:ln>
            </p:spPr>
            <p:txBody>
              <a:bodyPr/>
              <a:lstStyle/>
              <a:p>
                <a:endParaRPr lang="zh-CN" altLang="en-US"/>
              </a:p>
            </p:txBody>
          </p:sp>
          <p:grpSp>
            <p:nvGrpSpPr>
              <p:cNvPr id="30104" name="Group 83"/>
              <p:cNvGrpSpPr>
                <a:grpSpLocks/>
              </p:cNvGrpSpPr>
              <p:nvPr/>
            </p:nvGrpSpPr>
            <p:grpSpPr bwMode="auto">
              <a:xfrm rot="5400000">
                <a:off x="1102" y="3962"/>
                <a:ext cx="44" cy="115"/>
                <a:chOff x="2928" y="3216"/>
                <a:chExt cx="48" cy="240"/>
              </a:xfrm>
            </p:grpSpPr>
            <p:sp>
              <p:nvSpPr>
                <p:cNvPr id="30107" name="Line 8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108" name="Line 8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105" name="WordArt 86"/>
              <p:cNvSpPr>
                <a:spLocks noChangeArrowheads="1" noChangeShapeType="1" noTextEdit="1"/>
              </p:cNvSpPr>
              <p:nvPr/>
            </p:nvSpPr>
            <p:spPr bwMode="auto">
              <a:xfrm>
                <a:off x="949" y="3953"/>
                <a:ext cx="46"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30106" name="WordArt 87"/>
              <p:cNvSpPr>
                <a:spLocks noChangeArrowheads="1" noChangeShapeType="1" noTextEdit="1"/>
              </p:cNvSpPr>
              <p:nvPr/>
            </p:nvSpPr>
            <p:spPr bwMode="auto">
              <a:xfrm>
                <a:off x="1238" y="3955"/>
                <a:ext cx="72"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grpSp>
          <p:nvGrpSpPr>
            <p:cNvPr id="29999" name="Group 88"/>
            <p:cNvGrpSpPr>
              <a:grpSpLocks/>
            </p:cNvGrpSpPr>
            <p:nvPr/>
          </p:nvGrpSpPr>
          <p:grpSpPr bwMode="auto">
            <a:xfrm>
              <a:off x="319" y="2779"/>
              <a:ext cx="1835" cy="625"/>
              <a:chOff x="277" y="2848"/>
              <a:chExt cx="1945" cy="642"/>
            </a:xfrm>
          </p:grpSpPr>
          <p:sp>
            <p:nvSpPr>
              <p:cNvPr id="30047" name="WordArt 89"/>
              <p:cNvSpPr>
                <a:spLocks noChangeArrowheads="1" noChangeShapeType="1" noTextEdit="1"/>
              </p:cNvSpPr>
              <p:nvPr/>
            </p:nvSpPr>
            <p:spPr bwMode="auto">
              <a:xfrm>
                <a:off x="1736" y="3385"/>
                <a:ext cx="120"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0048" name="WordArt 90"/>
              <p:cNvSpPr>
                <a:spLocks noChangeArrowheads="1" noChangeShapeType="1" noTextEdit="1"/>
              </p:cNvSpPr>
              <p:nvPr/>
            </p:nvSpPr>
            <p:spPr bwMode="auto">
              <a:xfrm>
                <a:off x="1781" y="323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0049" name="WordArt 91"/>
              <p:cNvSpPr>
                <a:spLocks noChangeArrowheads="1" noChangeShapeType="1" noTextEdit="1"/>
              </p:cNvSpPr>
              <p:nvPr/>
            </p:nvSpPr>
            <p:spPr bwMode="auto">
              <a:xfrm>
                <a:off x="1758" y="2848"/>
                <a:ext cx="121"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8</a:t>
                </a:r>
                <a:endParaRPr lang="zh-CN" altLang="en-US" sz="3600" kern="10">
                  <a:ln w="9525">
                    <a:solidFill>
                      <a:schemeClr val="tx1"/>
                    </a:solidFill>
                    <a:round/>
                    <a:headEnd/>
                    <a:tailEnd/>
                  </a:ln>
                  <a:latin typeface="宋体"/>
                  <a:ea typeface="宋体"/>
                </a:endParaRPr>
              </a:p>
            </p:txBody>
          </p:sp>
          <p:sp>
            <p:nvSpPr>
              <p:cNvPr id="30050" name="WordArt 92"/>
              <p:cNvSpPr>
                <a:spLocks noChangeArrowheads="1" noChangeShapeType="1" noTextEdit="1"/>
              </p:cNvSpPr>
              <p:nvPr/>
            </p:nvSpPr>
            <p:spPr bwMode="auto">
              <a:xfrm>
                <a:off x="1774" y="3006"/>
                <a:ext cx="109"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nvGrpSpPr>
              <p:cNvPr id="30051" name="Group 93"/>
              <p:cNvGrpSpPr>
                <a:grpSpLocks/>
              </p:cNvGrpSpPr>
              <p:nvPr/>
            </p:nvGrpSpPr>
            <p:grpSpPr bwMode="auto">
              <a:xfrm>
                <a:off x="277" y="3260"/>
                <a:ext cx="218" cy="220"/>
                <a:chOff x="414" y="1470"/>
                <a:chExt cx="218" cy="220"/>
              </a:xfrm>
            </p:grpSpPr>
            <p:sp>
              <p:nvSpPr>
                <p:cNvPr id="30086" name="WordArt 94"/>
                <p:cNvSpPr>
                  <a:spLocks noChangeArrowheads="1" noChangeShapeType="1" noTextEdit="1"/>
                </p:cNvSpPr>
                <p:nvPr/>
              </p:nvSpPr>
              <p:spPr bwMode="auto">
                <a:xfrm>
                  <a:off x="414" y="1470"/>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87" name="WordArt 95"/>
                <p:cNvSpPr>
                  <a:spLocks noChangeArrowheads="1" noChangeShapeType="1" noTextEdit="1"/>
                </p:cNvSpPr>
                <p:nvPr/>
              </p:nvSpPr>
              <p:spPr bwMode="auto">
                <a:xfrm>
                  <a:off x="556" y="1569"/>
                  <a:ext cx="7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30052" name="Group 96"/>
              <p:cNvGrpSpPr>
                <a:grpSpLocks/>
              </p:cNvGrpSpPr>
              <p:nvPr/>
            </p:nvGrpSpPr>
            <p:grpSpPr bwMode="auto">
              <a:xfrm>
                <a:off x="1997" y="2884"/>
                <a:ext cx="225" cy="225"/>
                <a:chOff x="308" y="1856"/>
                <a:chExt cx="225" cy="225"/>
              </a:xfrm>
            </p:grpSpPr>
            <p:sp>
              <p:nvSpPr>
                <p:cNvPr id="30084" name="WordArt 97"/>
                <p:cNvSpPr>
                  <a:spLocks noChangeArrowheads="1" noChangeShapeType="1" noTextEdit="1"/>
                </p:cNvSpPr>
                <p:nvPr/>
              </p:nvSpPr>
              <p:spPr bwMode="auto">
                <a:xfrm>
                  <a:off x="308" y="185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85" name="WordArt 98"/>
                <p:cNvSpPr>
                  <a:spLocks noChangeArrowheads="1" noChangeShapeType="1" noTextEdit="1"/>
                </p:cNvSpPr>
                <p:nvPr/>
              </p:nvSpPr>
              <p:spPr bwMode="auto">
                <a:xfrm>
                  <a:off x="441" y="1960"/>
                  <a:ext cx="92"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30053" name="Group 99"/>
              <p:cNvGrpSpPr>
                <a:grpSpLocks/>
              </p:cNvGrpSpPr>
              <p:nvPr/>
            </p:nvGrpSpPr>
            <p:grpSpPr bwMode="auto">
              <a:xfrm>
                <a:off x="1266" y="2883"/>
                <a:ext cx="207" cy="215"/>
                <a:chOff x="424" y="3276"/>
                <a:chExt cx="207" cy="215"/>
              </a:xfrm>
            </p:grpSpPr>
            <p:sp>
              <p:nvSpPr>
                <p:cNvPr id="30082" name="WordArt 100"/>
                <p:cNvSpPr>
                  <a:spLocks noChangeArrowheads="1" noChangeShapeType="1" noTextEdit="1"/>
                </p:cNvSpPr>
                <p:nvPr/>
              </p:nvSpPr>
              <p:spPr bwMode="auto">
                <a:xfrm>
                  <a:off x="424" y="327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83" name="WordArt 101"/>
                <p:cNvSpPr>
                  <a:spLocks noChangeArrowheads="1" noChangeShapeType="1" noTextEdit="1"/>
                </p:cNvSpPr>
                <p:nvPr/>
              </p:nvSpPr>
              <p:spPr bwMode="auto">
                <a:xfrm>
                  <a:off x="548" y="3369"/>
                  <a:ext cx="83" cy="122"/>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a:cs typeface="Times New Roman"/>
                    </a:rPr>
                    <a:t>b</a:t>
                  </a:r>
                  <a:endParaRPr lang="zh-CN" altLang="en-US" sz="3600" i="1" kern="10" dirty="0">
                    <a:ln w="9525">
                      <a:solidFill>
                        <a:schemeClr val="tx1"/>
                      </a:solidFill>
                      <a:round/>
                      <a:headEnd/>
                      <a:tailEnd/>
                    </a:ln>
                    <a:latin typeface="Times New Roman"/>
                    <a:cs typeface="Times New Roman"/>
                  </a:endParaRPr>
                </a:p>
              </p:txBody>
            </p:sp>
          </p:grpSp>
          <p:sp>
            <p:nvSpPr>
              <p:cNvPr id="30054" name="WordArt 102"/>
              <p:cNvSpPr>
                <a:spLocks noChangeArrowheads="1" noChangeShapeType="1" noTextEdit="1"/>
              </p:cNvSpPr>
              <p:nvPr/>
            </p:nvSpPr>
            <p:spPr bwMode="auto">
              <a:xfrm>
                <a:off x="1280" y="3276"/>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55" name="WordArt 103"/>
              <p:cNvSpPr>
                <a:spLocks noChangeArrowheads="1" noChangeShapeType="1" noTextEdit="1"/>
              </p:cNvSpPr>
              <p:nvPr/>
            </p:nvSpPr>
            <p:spPr bwMode="auto">
              <a:xfrm>
                <a:off x="1375" y="3360"/>
                <a:ext cx="7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30056" name="Group 104"/>
              <p:cNvGrpSpPr>
                <a:grpSpLocks/>
              </p:cNvGrpSpPr>
              <p:nvPr/>
            </p:nvGrpSpPr>
            <p:grpSpPr bwMode="auto">
              <a:xfrm>
                <a:off x="764" y="2895"/>
                <a:ext cx="185" cy="199"/>
                <a:chOff x="1736" y="2768"/>
                <a:chExt cx="185" cy="199"/>
              </a:xfrm>
            </p:grpSpPr>
            <p:sp>
              <p:nvSpPr>
                <p:cNvPr id="30080" name="WordArt 105"/>
                <p:cNvSpPr>
                  <a:spLocks noChangeArrowheads="1" noChangeShapeType="1" noTextEdit="1"/>
                </p:cNvSpPr>
                <p:nvPr/>
              </p:nvSpPr>
              <p:spPr bwMode="auto">
                <a:xfrm>
                  <a:off x="1736" y="2768"/>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81" name="WordArt 106"/>
                <p:cNvSpPr>
                  <a:spLocks noChangeArrowheads="1" noChangeShapeType="1" noTextEdit="1"/>
                </p:cNvSpPr>
                <p:nvPr/>
              </p:nvSpPr>
              <p:spPr bwMode="auto">
                <a:xfrm>
                  <a:off x="1829" y="2846"/>
                  <a:ext cx="92"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30057" name="Group 107"/>
              <p:cNvGrpSpPr>
                <a:grpSpLocks/>
              </p:cNvGrpSpPr>
              <p:nvPr/>
            </p:nvGrpSpPr>
            <p:grpSpPr bwMode="auto">
              <a:xfrm>
                <a:off x="321" y="2886"/>
                <a:ext cx="185" cy="196"/>
                <a:chOff x="1746" y="3680"/>
                <a:chExt cx="185" cy="196"/>
              </a:xfrm>
            </p:grpSpPr>
            <p:sp>
              <p:nvSpPr>
                <p:cNvPr id="30078" name="WordArt 108"/>
                <p:cNvSpPr>
                  <a:spLocks noChangeArrowheads="1" noChangeShapeType="1" noTextEdit="1"/>
                </p:cNvSpPr>
                <p:nvPr/>
              </p:nvSpPr>
              <p:spPr bwMode="auto">
                <a:xfrm>
                  <a:off x="1746" y="3680"/>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79" name="WordArt 109"/>
                <p:cNvSpPr>
                  <a:spLocks noChangeArrowheads="1" noChangeShapeType="1" noTextEdit="1"/>
                </p:cNvSpPr>
                <p:nvPr/>
              </p:nvSpPr>
              <p:spPr bwMode="auto">
                <a:xfrm>
                  <a:off x="1848" y="3754"/>
                  <a:ext cx="83"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30058" name="Group 110"/>
              <p:cNvGrpSpPr>
                <a:grpSpLocks/>
              </p:cNvGrpSpPr>
              <p:nvPr/>
            </p:nvGrpSpPr>
            <p:grpSpPr bwMode="auto">
              <a:xfrm rot="5400000">
                <a:off x="621" y="2905"/>
                <a:ext cx="48" cy="144"/>
                <a:chOff x="2928" y="3216"/>
                <a:chExt cx="48" cy="240"/>
              </a:xfrm>
            </p:grpSpPr>
            <p:sp>
              <p:nvSpPr>
                <p:cNvPr id="30076" name="Line 11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077" name="Line 11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059" name="Group 113"/>
              <p:cNvGrpSpPr>
                <a:grpSpLocks/>
              </p:cNvGrpSpPr>
              <p:nvPr/>
            </p:nvGrpSpPr>
            <p:grpSpPr bwMode="auto">
              <a:xfrm rot="5400000">
                <a:off x="1589" y="2910"/>
                <a:ext cx="48" cy="144"/>
                <a:chOff x="2928" y="3216"/>
                <a:chExt cx="48" cy="240"/>
              </a:xfrm>
            </p:grpSpPr>
            <p:sp>
              <p:nvSpPr>
                <p:cNvPr id="30074" name="Line 11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075" name="Line 11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060" name="Line 116"/>
              <p:cNvSpPr>
                <a:spLocks noChangeShapeType="1"/>
              </p:cNvSpPr>
              <p:nvPr/>
            </p:nvSpPr>
            <p:spPr bwMode="auto">
              <a:xfrm flipV="1">
                <a:off x="1736" y="2980"/>
                <a:ext cx="221" cy="0"/>
              </a:xfrm>
              <a:prstGeom prst="line">
                <a:avLst/>
              </a:prstGeom>
              <a:noFill/>
              <a:ln w="38100">
                <a:solidFill>
                  <a:schemeClr val="tx1"/>
                </a:solidFill>
                <a:round/>
                <a:headEnd/>
                <a:tailEnd/>
              </a:ln>
            </p:spPr>
            <p:txBody>
              <a:bodyPr/>
              <a:lstStyle/>
              <a:p>
                <a:endParaRPr lang="zh-CN" altLang="en-US"/>
              </a:p>
            </p:txBody>
          </p:sp>
          <p:grpSp>
            <p:nvGrpSpPr>
              <p:cNvPr id="30061" name="Group 117"/>
              <p:cNvGrpSpPr>
                <a:grpSpLocks/>
              </p:cNvGrpSpPr>
              <p:nvPr/>
            </p:nvGrpSpPr>
            <p:grpSpPr bwMode="auto">
              <a:xfrm rot="5400000">
                <a:off x="588" y="3282"/>
                <a:ext cx="48" cy="144"/>
                <a:chOff x="2928" y="3216"/>
                <a:chExt cx="48" cy="240"/>
              </a:xfrm>
            </p:grpSpPr>
            <p:sp>
              <p:nvSpPr>
                <p:cNvPr id="30072" name="Line 11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073" name="Line 11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062" name="Group 120"/>
              <p:cNvGrpSpPr>
                <a:grpSpLocks/>
              </p:cNvGrpSpPr>
              <p:nvPr/>
            </p:nvGrpSpPr>
            <p:grpSpPr bwMode="auto">
              <a:xfrm>
                <a:off x="733" y="3268"/>
                <a:ext cx="207" cy="215"/>
                <a:chOff x="424" y="3276"/>
                <a:chExt cx="207" cy="215"/>
              </a:xfrm>
            </p:grpSpPr>
            <p:sp>
              <p:nvSpPr>
                <p:cNvPr id="30070" name="WordArt 121"/>
                <p:cNvSpPr>
                  <a:spLocks noChangeArrowheads="1" noChangeShapeType="1" noTextEdit="1"/>
                </p:cNvSpPr>
                <p:nvPr/>
              </p:nvSpPr>
              <p:spPr bwMode="auto">
                <a:xfrm>
                  <a:off x="424" y="327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71" name="WordArt 122"/>
                <p:cNvSpPr>
                  <a:spLocks noChangeArrowheads="1" noChangeShapeType="1" noTextEdit="1"/>
                </p:cNvSpPr>
                <p:nvPr/>
              </p:nvSpPr>
              <p:spPr bwMode="auto">
                <a:xfrm>
                  <a:off x="548" y="3369"/>
                  <a:ext cx="83"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30063" name="Group 123"/>
              <p:cNvGrpSpPr>
                <a:grpSpLocks/>
              </p:cNvGrpSpPr>
              <p:nvPr/>
            </p:nvGrpSpPr>
            <p:grpSpPr bwMode="auto">
              <a:xfrm rot="5400000">
                <a:off x="1541" y="3287"/>
                <a:ext cx="48" cy="144"/>
                <a:chOff x="2928" y="3216"/>
                <a:chExt cx="48" cy="240"/>
              </a:xfrm>
            </p:grpSpPr>
            <p:sp>
              <p:nvSpPr>
                <p:cNvPr id="30068" name="Line 1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069" name="Line 1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064" name="Line 126"/>
              <p:cNvSpPr>
                <a:spLocks noChangeShapeType="1"/>
              </p:cNvSpPr>
              <p:nvPr/>
            </p:nvSpPr>
            <p:spPr bwMode="auto">
              <a:xfrm flipV="1">
                <a:off x="1688" y="3356"/>
                <a:ext cx="221" cy="0"/>
              </a:xfrm>
              <a:prstGeom prst="line">
                <a:avLst/>
              </a:prstGeom>
              <a:noFill/>
              <a:ln w="38100">
                <a:solidFill>
                  <a:schemeClr val="tx1"/>
                </a:solidFill>
                <a:round/>
                <a:headEnd/>
                <a:tailEnd/>
              </a:ln>
            </p:spPr>
            <p:txBody>
              <a:bodyPr/>
              <a:lstStyle/>
              <a:p>
                <a:endParaRPr lang="zh-CN" altLang="en-US"/>
              </a:p>
            </p:txBody>
          </p:sp>
          <p:grpSp>
            <p:nvGrpSpPr>
              <p:cNvPr id="30065" name="Group 127"/>
              <p:cNvGrpSpPr>
                <a:grpSpLocks/>
              </p:cNvGrpSpPr>
              <p:nvPr/>
            </p:nvGrpSpPr>
            <p:grpSpPr bwMode="auto">
              <a:xfrm>
                <a:off x="1955" y="3278"/>
                <a:ext cx="185" cy="196"/>
                <a:chOff x="1746" y="3680"/>
                <a:chExt cx="185" cy="196"/>
              </a:xfrm>
            </p:grpSpPr>
            <p:sp>
              <p:nvSpPr>
                <p:cNvPr id="30066" name="WordArt 128"/>
                <p:cNvSpPr>
                  <a:spLocks noChangeArrowheads="1" noChangeShapeType="1" noTextEdit="1"/>
                </p:cNvSpPr>
                <p:nvPr/>
              </p:nvSpPr>
              <p:spPr bwMode="auto">
                <a:xfrm>
                  <a:off x="1746" y="3680"/>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67" name="WordArt 129"/>
                <p:cNvSpPr>
                  <a:spLocks noChangeArrowheads="1" noChangeShapeType="1" noTextEdit="1"/>
                </p:cNvSpPr>
                <p:nvPr/>
              </p:nvSpPr>
              <p:spPr bwMode="auto">
                <a:xfrm>
                  <a:off x="1848" y="3754"/>
                  <a:ext cx="83" cy="122"/>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a:cs typeface="Times New Roman"/>
                    </a:rPr>
                    <a:t>a</a:t>
                  </a:r>
                  <a:endParaRPr lang="zh-CN" altLang="en-US" sz="3600" i="1" kern="10" dirty="0">
                    <a:ln w="9525">
                      <a:solidFill>
                        <a:schemeClr val="tx1"/>
                      </a:solidFill>
                      <a:round/>
                      <a:headEnd/>
                      <a:tailEnd/>
                    </a:ln>
                    <a:latin typeface="Times New Roman"/>
                    <a:cs typeface="Times New Roman"/>
                  </a:endParaRPr>
                </a:p>
              </p:txBody>
            </p:sp>
          </p:grpSp>
        </p:grpSp>
        <p:grpSp>
          <p:nvGrpSpPr>
            <p:cNvPr id="30000" name="Group 130"/>
            <p:cNvGrpSpPr>
              <a:grpSpLocks/>
            </p:cNvGrpSpPr>
            <p:nvPr/>
          </p:nvGrpSpPr>
          <p:grpSpPr bwMode="auto">
            <a:xfrm>
              <a:off x="755" y="806"/>
              <a:ext cx="951" cy="177"/>
              <a:chOff x="874" y="755"/>
              <a:chExt cx="934" cy="173"/>
            </a:xfrm>
          </p:grpSpPr>
          <p:sp>
            <p:nvSpPr>
              <p:cNvPr id="30035" name="WordArt 131"/>
              <p:cNvSpPr>
                <a:spLocks noChangeArrowheads="1" noChangeShapeType="1" noTextEdit="1"/>
              </p:cNvSpPr>
              <p:nvPr/>
            </p:nvSpPr>
            <p:spPr bwMode="auto">
              <a:xfrm>
                <a:off x="1690" y="772"/>
                <a:ext cx="118" cy="12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K</a:t>
                </a:r>
                <a:endParaRPr lang="zh-CN" altLang="en-US" sz="3600" kern="10">
                  <a:ln w="9525">
                    <a:solidFill>
                      <a:srgbClr val="000000"/>
                    </a:solidFill>
                    <a:round/>
                    <a:headEnd/>
                    <a:tailEnd/>
                  </a:ln>
                  <a:latin typeface="宋体"/>
                  <a:ea typeface="宋体"/>
                </a:endParaRPr>
              </a:p>
            </p:txBody>
          </p:sp>
          <p:grpSp>
            <p:nvGrpSpPr>
              <p:cNvPr id="30036" name="Group 132"/>
              <p:cNvGrpSpPr>
                <a:grpSpLocks/>
              </p:cNvGrpSpPr>
              <p:nvPr/>
            </p:nvGrpSpPr>
            <p:grpSpPr bwMode="auto">
              <a:xfrm>
                <a:off x="874" y="761"/>
                <a:ext cx="203" cy="167"/>
                <a:chOff x="698" y="745"/>
                <a:chExt cx="203" cy="167"/>
              </a:xfrm>
            </p:grpSpPr>
            <p:sp>
              <p:nvSpPr>
                <p:cNvPr id="30045" name="WordArt 133"/>
                <p:cNvSpPr>
                  <a:spLocks noChangeArrowheads="1" noChangeShapeType="1" noTextEdit="1"/>
                </p:cNvSpPr>
                <p:nvPr/>
              </p:nvSpPr>
              <p:spPr bwMode="auto">
                <a:xfrm>
                  <a:off x="698" y="745"/>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0046" name="WordArt 134"/>
                <p:cNvSpPr>
                  <a:spLocks noChangeArrowheads="1" noChangeShapeType="1" noTextEdit="1"/>
                </p:cNvSpPr>
                <p:nvPr/>
              </p:nvSpPr>
              <p:spPr bwMode="auto">
                <a:xfrm>
                  <a:off x="841" y="790"/>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30037" name="Group 135"/>
              <p:cNvGrpSpPr>
                <a:grpSpLocks/>
              </p:cNvGrpSpPr>
              <p:nvPr/>
            </p:nvGrpSpPr>
            <p:grpSpPr bwMode="auto">
              <a:xfrm>
                <a:off x="1134" y="815"/>
                <a:ext cx="113" cy="47"/>
                <a:chOff x="4318" y="1511"/>
                <a:chExt cx="113" cy="47"/>
              </a:xfrm>
            </p:grpSpPr>
            <p:sp>
              <p:nvSpPr>
                <p:cNvPr id="30043" name="Line 136"/>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30044" name="Line 137"/>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grpSp>
            <p:nvGrpSpPr>
              <p:cNvPr id="30038" name="Group 138"/>
              <p:cNvGrpSpPr>
                <a:grpSpLocks/>
              </p:cNvGrpSpPr>
              <p:nvPr/>
            </p:nvGrpSpPr>
            <p:grpSpPr bwMode="auto">
              <a:xfrm>
                <a:off x="1323" y="755"/>
                <a:ext cx="323" cy="152"/>
                <a:chOff x="1091" y="747"/>
                <a:chExt cx="323" cy="152"/>
              </a:xfrm>
            </p:grpSpPr>
            <p:sp>
              <p:nvSpPr>
                <p:cNvPr id="30039" name="WordArt 139"/>
                <p:cNvSpPr>
                  <a:spLocks noChangeArrowheads="1" noChangeShapeType="1" noTextEdit="1"/>
                </p:cNvSpPr>
                <p:nvPr/>
              </p:nvSpPr>
              <p:spPr bwMode="auto">
                <a:xfrm>
                  <a:off x="1091" y="752"/>
                  <a:ext cx="101" cy="14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grpSp>
              <p:nvGrpSpPr>
                <p:cNvPr id="30040" name="Group 140"/>
                <p:cNvGrpSpPr>
                  <a:grpSpLocks/>
                </p:cNvGrpSpPr>
                <p:nvPr/>
              </p:nvGrpSpPr>
              <p:grpSpPr bwMode="auto">
                <a:xfrm>
                  <a:off x="1222" y="747"/>
                  <a:ext cx="192" cy="152"/>
                  <a:chOff x="1390" y="515"/>
                  <a:chExt cx="192" cy="152"/>
                </a:xfrm>
              </p:grpSpPr>
              <p:sp>
                <p:nvSpPr>
                  <p:cNvPr id="30041" name="WordArt 141"/>
                  <p:cNvSpPr>
                    <a:spLocks noChangeArrowheads="1" noChangeShapeType="1" noTextEdit="1"/>
                  </p:cNvSpPr>
                  <p:nvPr/>
                </p:nvSpPr>
                <p:spPr bwMode="auto">
                  <a:xfrm>
                    <a:off x="1390" y="521"/>
                    <a:ext cx="77" cy="14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0042" name="WordArt 142"/>
                  <p:cNvSpPr>
                    <a:spLocks noChangeArrowheads="1" noChangeShapeType="1" noTextEdit="1"/>
                  </p:cNvSpPr>
                  <p:nvPr/>
                </p:nvSpPr>
                <p:spPr bwMode="auto">
                  <a:xfrm>
                    <a:off x="1502" y="515"/>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grpSp>
        <p:grpSp>
          <p:nvGrpSpPr>
            <p:cNvPr id="30001" name="Group 443"/>
            <p:cNvGrpSpPr>
              <a:grpSpLocks/>
            </p:cNvGrpSpPr>
            <p:nvPr/>
          </p:nvGrpSpPr>
          <p:grpSpPr bwMode="auto">
            <a:xfrm>
              <a:off x="233" y="914"/>
              <a:ext cx="2045" cy="1728"/>
              <a:chOff x="233" y="914"/>
              <a:chExt cx="2034" cy="2055"/>
            </a:xfrm>
          </p:grpSpPr>
          <p:sp>
            <p:nvSpPr>
              <p:cNvPr id="30002" name="Line 32"/>
              <p:cNvSpPr>
                <a:spLocks noChangeShapeType="1"/>
              </p:cNvSpPr>
              <p:nvPr/>
            </p:nvSpPr>
            <p:spPr bwMode="auto">
              <a:xfrm flipV="1">
                <a:off x="527" y="914"/>
                <a:ext cx="0" cy="1810"/>
              </a:xfrm>
              <a:prstGeom prst="line">
                <a:avLst/>
              </a:prstGeom>
              <a:noFill/>
              <a:ln w="38100">
                <a:solidFill>
                  <a:schemeClr val="tx1"/>
                </a:solidFill>
                <a:round/>
                <a:headEnd/>
                <a:tailEnd type="triangle" w="sm" len="lg"/>
              </a:ln>
            </p:spPr>
            <p:txBody>
              <a:bodyPr/>
              <a:lstStyle/>
              <a:p>
                <a:endParaRPr lang="zh-CN" altLang="en-US"/>
              </a:p>
            </p:txBody>
          </p:sp>
          <p:sp>
            <p:nvSpPr>
              <p:cNvPr id="30003" name="Line 33"/>
              <p:cNvSpPr>
                <a:spLocks noChangeShapeType="1"/>
              </p:cNvSpPr>
              <p:nvPr/>
            </p:nvSpPr>
            <p:spPr bwMode="auto">
              <a:xfrm>
                <a:off x="530" y="2709"/>
                <a:ext cx="1737" cy="0"/>
              </a:xfrm>
              <a:prstGeom prst="line">
                <a:avLst/>
              </a:prstGeom>
              <a:noFill/>
              <a:ln w="38100">
                <a:solidFill>
                  <a:schemeClr val="tx1"/>
                </a:solidFill>
                <a:round/>
                <a:headEnd/>
                <a:tailEnd type="triangle" w="sm" len="lg"/>
              </a:ln>
            </p:spPr>
            <p:txBody>
              <a:bodyPr/>
              <a:lstStyle/>
              <a:p>
                <a:endParaRPr lang="zh-CN" altLang="en-US"/>
              </a:p>
            </p:txBody>
          </p:sp>
          <p:sp>
            <p:nvSpPr>
              <p:cNvPr id="30004" name="WordArt 34"/>
              <p:cNvSpPr>
                <a:spLocks noChangeArrowheads="1" noChangeShapeType="1" noTextEdit="1"/>
              </p:cNvSpPr>
              <p:nvPr/>
            </p:nvSpPr>
            <p:spPr bwMode="auto">
              <a:xfrm>
                <a:off x="2109" y="2778"/>
                <a:ext cx="142" cy="163"/>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05" name="Line 35"/>
              <p:cNvSpPr>
                <a:spLocks noChangeShapeType="1"/>
              </p:cNvSpPr>
              <p:nvPr/>
            </p:nvSpPr>
            <p:spPr bwMode="auto">
              <a:xfrm>
                <a:off x="529" y="1408"/>
                <a:ext cx="1281" cy="0"/>
              </a:xfrm>
              <a:prstGeom prst="line">
                <a:avLst/>
              </a:prstGeom>
              <a:noFill/>
              <a:ln w="9525">
                <a:solidFill>
                  <a:schemeClr val="tx1"/>
                </a:solidFill>
                <a:prstDash val="dash"/>
                <a:round/>
                <a:headEnd/>
                <a:tailEnd/>
              </a:ln>
            </p:spPr>
            <p:txBody>
              <a:bodyPr/>
              <a:lstStyle/>
              <a:p>
                <a:endParaRPr lang="zh-CN" altLang="en-US"/>
              </a:p>
            </p:txBody>
          </p:sp>
          <p:sp>
            <p:nvSpPr>
              <p:cNvPr id="30006" name="Line 36"/>
              <p:cNvSpPr>
                <a:spLocks noChangeShapeType="1"/>
              </p:cNvSpPr>
              <p:nvPr/>
            </p:nvSpPr>
            <p:spPr bwMode="auto">
              <a:xfrm>
                <a:off x="526" y="1899"/>
                <a:ext cx="1281" cy="0"/>
              </a:xfrm>
              <a:prstGeom prst="line">
                <a:avLst/>
              </a:prstGeom>
              <a:noFill/>
              <a:ln w="9525">
                <a:solidFill>
                  <a:schemeClr val="tx1"/>
                </a:solidFill>
                <a:prstDash val="dash"/>
                <a:round/>
                <a:headEnd/>
                <a:tailEnd/>
              </a:ln>
            </p:spPr>
            <p:txBody>
              <a:bodyPr/>
              <a:lstStyle/>
              <a:p>
                <a:endParaRPr lang="zh-CN" altLang="en-US"/>
              </a:p>
            </p:txBody>
          </p:sp>
          <p:sp>
            <p:nvSpPr>
              <p:cNvPr id="30007" name="Line 37"/>
              <p:cNvSpPr>
                <a:spLocks noChangeShapeType="1"/>
              </p:cNvSpPr>
              <p:nvPr/>
            </p:nvSpPr>
            <p:spPr bwMode="auto">
              <a:xfrm flipH="1">
                <a:off x="1177" y="1395"/>
                <a:ext cx="1" cy="1329"/>
              </a:xfrm>
              <a:prstGeom prst="line">
                <a:avLst/>
              </a:prstGeom>
              <a:noFill/>
              <a:ln w="9525">
                <a:solidFill>
                  <a:schemeClr val="tx1"/>
                </a:solidFill>
                <a:prstDash val="dash"/>
                <a:round/>
                <a:headEnd/>
                <a:tailEnd/>
              </a:ln>
            </p:spPr>
            <p:txBody>
              <a:bodyPr/>
              <a:lstStyle/>
              <a:p>
                <a:endParaRPr lang="zh-CN" altLang="en-US"/>
              </a:p>
            </p:txBody>
          </p:sp>
          <p:sp>
            <p:nvSpPr>
              <p:cNvPr id="30008" name="Line 38"/>
              <p:cNvSpPr>
                <a:spLocks noChangeShapeType="1"/>
              </p:cNvSpPr>
              <p:nvPr/>
            </p:nvSpPr>
            <p:spPr bwMode="auto">
              <a:xfrm>
                <a:off x="1824" y="1401"/>
                <a:ext cx="0" cy="1312"/>
              </a:xfrm>
              <a:prstGeom prst="line">
                <a:avLst/>
              </a:prstGeom>
              <a:noFill/>
              <a:ln w="9525">
                <a:solidFill>
                  <a:schemeClr val="tx1"/>
                </a:solidFill>
                <a:prstDash val="dash"/>
                <a:round/>
                <a:headEnd/>
                <a:tailEnd/>
              </a:ln>
            </p:spPr>
            <p:txBody>
              <a:bodyPr/>
              <a:lstStyle/>
              <a:p>
                <a:endParaRPr lang="zh-CN" altLang="en-US"/>
              </a:p>
            </p:txBody>
          </p:sp>
          <p:grpSp>
            <p:nvGrpSpPr>
              <p:cNvPr id="30009" name="Group 39"/>
              <p:cNvGrpSpPr>
                <a:grpSpLocks/>
              </p:cNvGrpSpPr>
              <p:nvPr/>
            </p:nvGrpSpPr>
            <p:grpSpPr bwMode="auto">
              <a:xfrm>
                <a:off x="1094" y="2759"/>
                <a:ext cx="175" cy="210"/>
                <a:chOff x="1154" y="2785"/>
                <a:chExt cx="171" cy="205"/>
              </a:xfrm>
            </p:grpSpPr>
            <p:sp>
              <p:nvSpPr>
                <p:cNvPr id="30033" name="WordArt 40"/>
                <p:cNvSpPr>
                  <a:spLocks noChangeArrowheads="1" noChangeShapeType="1" noTextEdit="1"/>
                </p:cNvSpPr>
                <p:nvPr/>
              </p:nvSpPr>
              <p:spPr bwMode="auto">
                <a:xfrm>
                  <a:off x="1154" y="2785"/>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34" name="WordArt 41"/>
                <p:cNvSpPr>
                  <a:spLocks noChangeArrowheads="1" noChangeShapeType="1" noTextEdit="1"/>
                </p:cNvSpPr>
                <p:nvPr/>
              </p:nvSpPr>
              <p:spPr bwMode="auto">
                <a:xfrm>
                  <a:off x="1249" y="2869"/>
                  <a:ext cx="7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30010" name="Group 42"/>
              <p:cNvGrpSpPr>
                <a:grpSpLocks/>
              </p:cNvGrpSpPr>
              <p:nvPr/>
            </p:nvGrpSpPr>
            <p:grpSpPr bwMode="auto">
              <a:xfrm>
                <a:off x="1687" y="2742"/>
                <a:ext cx="189" cy="204"/>
                <a:chOff x="1736" y="2768"/>
                <a:chExt cx="185" cy="199"/>
              </a:xfrm>
            </p:grpSpPr>
            <p:sp>
              <p:nvSpPr>
                <p:cNvPr id="30031" name="WordArt 43"/>
                <p:cNvSpPr>
                  <a:spLocks noChangeArrowheads="1" noChangeShapeType="1" noTextEdit="1"/>
                </p:cNvSpPr>
                <p:nvPr/>
              </p:nvSpPr>
              <p:spPr bwMode="auto">
                <a:xfrm>
                  <a:off x="1736" y="2768"/>
                  <a:ext cx="140" cy="16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0032" name="WordArt 44"/>
                <p:cNvSpPr>
                  <a:spLocks noChangeArrowheads="1" noChangeShapeType="1" noTextEdit="1"/>
                </p:cNvSpPr>
                <p:nvPr/>
              </p:nvSpPr>
              <p:spPr bwMode="auto">
                <a:xfrm>
                  <a:off x="1829" y="2846"/>
                  <a:ext cx="92"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30011" name="WordArt 45"/>
              <p:cNvSpPr>
                <a:spLocks noChangeArrowheads="1" noChangeShapeType="1" noTextEdit="1"/>
              </p:cNvSpPr>
              <p:nvPr/>
            </p:nvSpPr>
            <p:spPr bwMode="auto">
              <a:xfrm>
                <a:off x="243" y="1314"/>
                <a:ext cx="153"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12" name="WordArt 46"/>
              <p:cNvSpPr>
                <a:spLocks noChangeArrowheads="1" noChangeShapeType="1" noTextEdit="1"/>
              </p:cNvSpPr>
              <p:nvPr/>
            </p:nvSpPr>
            <p:spPr bwMode="auto">
              <a:xfrm>
                <a:off x="269" y="936"/>
                <a:ext cx="152"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0013" name="Group 47"/>
              <p:cNvGrpSpPr>
                <a:grpSpLocks/>
              </p:cNvGrpSpPr>
              <p:nvPr/>
            </p:nvGrpSpPr>
            <p:grpSpPr bwMode="auto">
              <a:xfrm>
                <a:off x="233" y="1808"/>
                <a:ext cx="229" cy="230"/>
                <a:chOff x="308" y="1856"/>
                <a:chExt cx="225" cy="225"/>
              </a:xfrm>
            </p:grpSpPr>
            <p:sp>
              <p:nvSpPr>
                <p:cNvPr id="30029" name="WordArt 48"/>
                <p:cNvSpPr>
                  <a:spLocks noChangeArrowheads="1" noChangeShapeType="1" noTextEdit="1"/>
                </p:cNvSpPr>
                <p:nvPr/>
              </p:nvSpPr>
              <p:spPr bwMode="auto">
                <a:xfrm>
                  <a:off x="308" y="185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030" name="WordArt 49"/>
                <p:cNvSpPr>
                  <a:spLocks noChangeArrowheads="1" noChangeShapeType="1" noTextEdit="1"/>
                </p:cNvSpPr>
                <p:nvPr/>
              </p:nvSpPr>
              <p:spPr bwMode="auto">
                <a:xfrm>
                  <a:off x="441" y="1960"/>
                  <a:ext cx="92"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30014" name="WordArt 50"/>
              <p:cNvSpPr>
                <a:spLocks noChangeArrowheads="1" noChangeShapeType="1" noTextEdit="1"/>
              </p:cNvSpPr>
              <p:nvPr/>
            </p:nvSpPr>
            <p:spPr bwMode="auto">
              <a:xfrm>
                <a:off x="388" y="1415"/>
                <a:ext cx="77" cy="124"/>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a:cs typeface="Times New Roman"/>
                  </a:rPr>
                  <a:t>b</a:t>
                </a:r>
                <a:endParaRPr lang="zh-CN" altLang="en-US" sz="3600" i="1" kern="10" dirty="0">
                  <a:ln w="9525">
                    <a:solidFill>
                      <a:schemeClr val="tx1"/>
                    </a:solidFill>
                    <a:round/>
                    <a:headEnd/>
                    <a:tailEnd/>
                  </a:ln>
                  <a:latin typeface="Times New Roman"/>
                  <a:cs typeface="Times New Roman"/>
                </a:endParaRPr>
              </a:p>
            </p:txBody>
          </p:sp>
          <p:sp>
            <p:nvSpPr>
              <p:cNvPr id="30015" name="WordArt 51"/>
              <p:cNvSpPr>
                <a:spLocks noChangeArrowheads="1" noChangeShapeType="1" noTextEdit="1"/>
              </p:cNvSpPr>
              <p:nvPr/>
            </p:nvSpPr>
            <p:spPr bwMode="auto">
              <a:xfrm>
                <a:off x="403" y="2734"/>
                <a:ext cx="114" cy="172"/>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Bookman Old Style"/>
                  </a:rPr>
                  <a:t>O</a:t>
                </a:r>
                <a:endParaRPr lang="zh-CN" altLang="en-US" sz="800" i="1" kern="10">
                  <a:ln w="9525">
                    <a:solidFill>
                      <a:srgbClr val="000000"/>
                    </a:solidFill>
                    <a:round/>
                    <a:headEnd/>
                    <a:tailEnd/>
                  </a:ln>
                  <a:solidFill>
                    <a:srgbClr val="000000"/>
                  </a:solidFill>
                  <a:latin typeface="Bookman Old Style"/>
                </a:endParaRPr>
              </a:p>
            </p:txBody>
          </p:sp>
          <p:grpSp>
            <p:nvGrpSpPr>
              <p:cNvPr id="30016" name="Group 143"/>
              <p:cNvGrpSpPr>
                <a:grpSpLocks/>
              </p:cNvGrpSpPr>
              <p:nvPr/>
            </p:nvGrpSpPr>
            <p:grpSpPr bwMode="auto">
              <a:xfrm>
                <a:off x="1101" y="1176"/>
                <a:ext cx="715" cy="266"/>
                <a:chOff x="1101" y="1143"/>
                <a:chExt cx="715" cy="266"/>
              </a:xfrm>
            </p:grpSpPr>
            <p:sp>
              <p:nvSpPr>
                <p:cNvPr id="30025" name="Line 144"/>
                <p:cNvSpPr>
                  <a:spLocks noChangeShapeType="1"/>
                </p:cNvSpPr>
                <p:nvPr/>
              </p:nvSpPr>
              <p:spPr bwMode="auto">
                <a:xfrm rot="16200000" flipV="1">
                  <a:off x="1498" y="1061"/>
                  <a:ext cx="0" cy="637"/>
                </a:xfrm>
                <a:prstGeom prst="line">
                  <a:avLst/>
                </a:prstGeom>
                <a:noFill/>
                <a:ln w="38100">
                  <a:solidFill>
                    <a:srgbClr val="CC0000"/>
                  </a:solidFill>
                  <a:round/>
                  <a:headEnd/>
                  <a:tailEnd type="triangle" w="med" len="lg"/>
                </a:ln>
              </p:spPr>
              <p:txBody>
                <a:bodyPr/>
                <a:lstStyle/>
                <a:p>
                  <a:endParaRPr lang="zh-CN" altLang="en-US"/>
                </a:p>
              </p:txBody>
            </p:sp>
            <p:grpSp>
              <p:nvGrpSpPr>
                <p:cNvPr id="30026" name="Group 145"/>
                <p:cNvGrpSpPr>
                  <a:grpSpLocks/>
                </p:cNvGrpSpPr>
                <p:nvPr/>
              </p:nvGrpSpPr>
              <p:grpSpPr bwMode="auto">
                <a:xfrm>
                  <a:off x="1101" y="1143"/>
                  <a:ext cx="121" cy="266"/>
                  <a:chOff x="1145" y="1226"/>
                  <a:chExt cx="121" cy="266"/>
                </a:xfrm>
              </p:grpSpPr>
              <p:sp>
                <p:nvSpPr>
                  <p:cNvPr id="30027" name="WordArt 146"/>
                  <p:cNvSpPr>
                    <a:spLocks noChangeArrowheads="1" noChangeShapeType="1" noTextEdit="1"/>
                  </p:cNvSpPr>
                  <p:nvPr/>
                </p:nvSpPr>
                <p:spPr bwMode="auto">
                  <a:xfrm>
                    <a:off x="1145" y="1226"/>
                    <a:ext cx="114"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30028" name="Oval 147"/>
                  <p:cNvSpPr>
                    <a:spLocks noChangeArrowheads="1"/>
                  </p:cNvSpPr>
                  <p:nvPr/>
                </p:nvSpPr>
                <p:spPr bwMode="auto">
                  <a:xfrm>
                    <a:off x="1213" y="1446"/>
                    <a:ext cx="53" cy="46"/>
                  </a:xfrm>
                  <a:prstGeom prst="ellipse">
                    <a:avLst/>
                  </a:prstGeom>
                  <a:solidFill>
                    <a:schemeClr val="bg1"/>
                  </a:solidFill>
                  <a:ln w="19050">
                    <a:solidFill>
                      <a:srgbClr val="CC0000"/>
                    </a:solidFill>
                    <a:round/>
                    <a:headEnd/>
                    <a:tailEnd/>
                  </a:ln>
                </p:spPr>
                <p:txBody>
                  <a:bodyPr wrap="none" anchor="ctr"/>
                  <a:lstStyle/>
                  <a:p>
                    <a:endParaRPr lang="zh-CN" altLang="en-US"/>
                  </a:p>
                </p:txBody>
              </p:sp>
            </p:grpSp>
          </p:grpSp>
          <p:grpSp>
            <p:nvGrpSpPr>
              <p:cNvPr id="30017" name="Group 148"/>
              <p:cNvGrpSpPr>
                <a:grpSpLocks/>
              </p:cNvGrpSpPr>
              <p:nvPr/>
            </p:nvGrpSpPr>
            <p:grpSpPr bwMode="auto">
              <a:xfrm>
                <a:off x="1795" y="1176"/>
                <a:ext cx="229" cy="821"/>
                <a:chOff x="1795" y="1133"/>
                <a:chExt cx="229" cy="821"/>
              </a:xfrm>
            </p:grpSpPr>
            <p:sp>
              <p:nvSpPr>
                <p:cNvPr id="30018" name="Line 149"/>
                <p:cNvSpPr>
                  <a:spLocks noChangeShapeType="1"/>
                </p:cNvSpPr>
                <p:nvPr/>
              </p:nvSpPr>
              <p:spPr bwMode="auto">
                <a:xfrm flipV="1">
                  <a:off x="1824" y="1370"/>
                  <a:ext cx="0" cy="493"/>
                </a:xfrm>
                <a:prstGeom prst="line">
                  <a:avLst/>
                </a:prstGeom>
                <a:noFill/>
                <a:ln w="38100">
                  <a:solidFill>
                    <a:srgbClr val="CC0000"/>
                  </a:solidFill>
                  <a:round/>
                  <a:headEnd/>
                  <a:tailEnd type="triangle" w="med" len="lg"/>
                </a:ln>
              </p:spPr>
              <p:txBody>
                <a:bodyPr/>
                <a:lstStyle/>
                <a:p>
                  <a:endParaRPr lang="zh-CN" altLang="en-US"/>
                </a:p>
              </p:txBody>
            </p:sp>
            <p:grpSp>
              <p:nvGrpSpPr>
                <p:cNvPr id="30019" name="Group 150"/>
                <p:cNvGrpSpPr>
                  <a:grpSpLocks/>
                </p:cNvGrpSpPr>
                <p:nvPr/>
              </p:nvGrpSpPr>
              <p:grpSpPr bwMode="auto">
                <a:xfrm>
                  <a:off x="1795" y="1818"/>
                  <a:ext cx="229" cy="136"/>
                  <a:chOff x="1839" y="1901"/>
                  <a:chExt cx="229" cy="136"/>
                </a:xfrm>
              </p:grpSpPr>
              <p:sp>
                <p:nvSpPr>
                  <p:cNvPr id="30023" name="WordArt 151"/>
                  <p:cNvSpPr>
                    <a:spLocks noChangeArrowheads="1" noChangeShapeType="1" noTextEdit="1"/>
                  </p:cNvSpPr>
                  <p:nvPr/>
                </p:nvSpPr>
                <p:spPr bwMode="auto">
                  <a:xfrm>
                    <a:off x="1945" y="1901"/>
                    <a:ext cx="123"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0024" name="Oval 152"/>
                  <p:cNvSpPr>
                    <a:spLocks noChangeArrowheads="1"/>
                  </p:cNvSpPr>
                  <p:nvPr/>
                </p:nvSpPr>
                <p:spPr bwMode="auto">
                  <a:xfrm>
                    <a:off x="1839" y="1921"/>
                    <a:ext cx="53" cy="46"/>
                  </a:xfrm>
                  <a:prstGeom prst="ellipse">
                    <a:avLst/>
                  </a:prstGeom>
                  <a:solidFill>
                    <a:schemeClr val="bg1"/>
                  </a:solidFill>
                  <a:ln w="19050">
                    <a:solidFill>
                      <a:srgbClr val="CC0000"/>
                    </a:solidFill>
                    <a:round/>
                    <a:headEnd/>
                    <a:tailEnd/>
                  </a:ln>
                </p:spPr>
                <p:txBody>
                  <a:bodyPr wrap="none" anchor="ctr"/>
                  <a:lstStyle/>
                  <a:p>
                    <a:endParaRPr lang="zh-CN" altLang="en-US"/>
                  </a:p>
                </p:txBody>
              </p:sp>
            </p:grpSp>
            <p:grpSp>
              <p:nvGrpSpPr>
                <p:cNvPr id="30020" name="Group 153"/>
                <p:cNvGrpSpPr>
                  <a:grpSpLocks/>
                </p:cNvGrpSpPr>
                <p:nvPr/>
              </p:nvGrpSpPr>
              <p:grpSpPr bwMode="auto">
                <a:xfrm>
                  <a:off x="1802" y="1133"/>
                  <a:ext cx="124" cy="275"/>
                  <a:chOff x="1852" y="1219"/>
                  <a:chExt cx="124" cy="275"/>
                </a:xfrm>
              </p:grpSpPr>
              <p:sp>
                <p:nvSpPr>
                  <p:cNvPr id="30021" name="WordArt 154"/>
                  <p:cNvSpPr>
                    <a:spLocks noChangeArrowheads="1" noChangeShapeType="1" noTextEdit="1"/>
                  </p:cNvSpPr>
                  <p:nvPr/>
                </p:nvSpPr>
                <p:spPr bwMode="auto">
                  <a:xfrm>
                    <a:off x="1870" y="1219"/>
                    <a:ext cx="106" cy="16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0022" name="Oval 155"/>
                  <p:cNvSpPr>
                    <a:spLocks noChangeArrowheads="1"/>
                  </p:cNvSpPr>
                  <p:nvPr/>
                </p:nvSpPr>
                <p:spPr bwMode="auto">
                  <a:xfrm>
                    <a:off x="1852" y="1448"/>
                    <a:ext cx="53" cy="46"/>
                  </a:xfrm>
                  <a:prstGeom prst="ellipse">
                    <a:avLst/>
                  </a:prstGeom>
                  <a:solidFill>
                    <a:schemeClr val="bg1"/>
                  </a:solidFill>
                  <a:ln w="19050">
                    <a:solidFill>
                      <a:srgbClr val="CC0000"/>
                    </a:solidFill>
                    <a:round/>
                    <a:headEnd/>
                    <a:tailEnd/>
                  </a:ln>
                </p:spPr>
                <p:txBody>
                  <a:bodyPr wrap="none" anchor="ctr"/>
                  <a:lstStyle/>
                  <a:p>
                    <a:endParaRPr lang="zh-CN" altLang="en-US"/>
                  </a:p>
                </p:txBody>
              </p:sp>
            </p:grpSp>
          </p:grpSp>
        </p:grpSp>
      </p:grpSp>
      <p:sp>
        <p:nvSpPr>
          <p:cNvPr id="29702" name="Rectangle 156" descr="水滴"/>
          <p:cNvSpPr>
            <a:spLocks noChangeArrowheads="1"/>
          </p:cNvSpPr>
          <p:nvPr/>
        </p:nvSpPr>
        <p:spPr bwMode="auto">
          <a:xfrm>
            <a:off x="0" y="0"/>
            <a:ext cx="3881438" cy="1476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9703" name="Rectangle 157" descr="水滴"/>
          <p:cNvSpPr>
            <a:spLocks noChangeArrowheads="1"/>
          </p:cNvSpPr>
          <p:nvPr/>
        </p:nvSpPr>
        <p:spPr bwMode="auto">
          <a:xfrm>
            <a:off x="3759200" y="0"/>
            <a:ext cx="136525"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8733" name="Group 158"/>
          <p:cNvGrpSpPr>
            <a:grpSpLocks/>
          </p:cNvGrpSpPr>
          <p:nvPr/>
        </p:nvGrpSpPr>
        <p:grpSpPr bwMode="auto">
          <a:xfrm>
            <a:off x="3924300" y="966788"/>
            <a:ext cx="5219700" cy="1103312"/>
            <a:chOff x="2472" y="609"/>
            <a:chExt cx="3288" cy="695"/>
          </a:xfrm>
        </p:grpSpPr>
        <p:sp>
          <p:nvSpPr>
            <p:cNvPr id="29935" name="WordArt 159"/>
            <p:cNvSpPr>
              <a:spLocks noChangeArrowheads="1" noChangeShapeType="1" noTextEdit="1"/>
            </p:cNvSpPr>
            <p:nvPr/>
          </p:nvSpPr>
          <p:spPr bwMode="auto">
            <a:xfrm>
              <a:off x="3875" y="762"/>
              <a:ext cx="163" cy="17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29936" name="WordArt 160"/>
            <p:cNvSpPr>
              <a:spLocks noChangeArrowheads="1" noChangeShapeType="1" noTextEdit="1"/>
            </p:cNvSpPr>
            <p:nvPr/>
          </p:nvSpPr>
          <p:spPr bwMode="auto">
            <a:xfrm>
              <a:off x="4586" y="770"/>
              <a:ext cx="200" cy="136"/>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9937" name="Group 161"/>
            <p:cNvGrpSpPr>
              <a:grpSpLocks/>
            </p:cNvGrpSpPr>
            <p:nvPr/>
          </p:nvGrpSpPr>
          <p:grpSpPr bwMode="auto">
            <a:xfrm rot="5400000">
              <a:off x="4103" y="783"/>
              <a:ext cx="45" cy="124"/>
              <a:chOff x="2928" y="3216"/>
              <a:chExt cx="48" cy="240"/>
            </a:xfrm>
          </p:grpSpPr>
          <p:sp>
            <p:nvSpPr>
              <p:cNvPr id="29987" name="Line 1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88" name="Line 1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9938" name="Group 164"/>
            <p:cNvGrpSpPr>
              <a:grpSpLocks/>
            </p:cNvGrpSpPr>
            <p:nvPr/>
          </p:nvGrpSpPr>
          <p:grpSpPr bwMode="auto">
            <a:xfrm>
              <a:off x="4471" y="781"/>
              <a:ext cx="143" cy="117"/>
              <a:chOff x="4176" y="2145"/>
              <a:chExt cx="576" cy="576"/>
            </a:xfrm>
          </p:grpSpPr>
          <p:sp>
            <p:nvSpPr>
              <p:cNvPr id="29985" name="Line 165"/>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9986" name="Line 166"/>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9939" name="Group 167"/>
            <p:cNvGrpSpPr>
              <a:grpSpLocks/>
            </p:cNvGrpSpPr>
            <p:nvPr/>
          </p:nvGrpSpPr>
          <p:grpSpPr bwMode="auto">
            <a:xfrm>
              <a:off x="4219" y="764"/>
              <a:ext cx="234" cy="135"/>
              <a:chOff x="4484" y="975"/>
              <a:chExt cx="234" cy="135"/>
            </a:xfrm>
          </p:grpSpPr>
          <p:sp>
            <p:nvSpPr>
              <p:cNvPr id="29983" name="WordArt 168"/>
              <p:cNvSpPr>
                <a:spLocks noChangeArrowheads="1" noChangeShapeType="1" noTextEdit="1"/>
              </p:cNvSpPr>
              <p:nvPr/>
            </p:nvSpPr>
            <p:spPr bwMode="auto">
              <a:xfrm>
                <a:off x="4594" y="975"/>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984" name="Freeform 169"/>
              <p:cNvSpPr>
                <a:spLocks/>
              </p:cNvSpPr>
              <p:nvPr/>
            </p:nvSpPr>
            <p:spPr bwMode="auto">
              <a:xfrm>
                <a:off x="4484" y="977"/>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nvGrpSpPr>
            <p:cNvPr id="29940" name="Group 170"/>
            <p:cNvGrpSpPr>
              <a:grpSpLocks/>
            </p:cNvGrpSpPr>
            <p:nvPr/>
          </p:nvGrpSpPr>
          <p:grpSpPr bwMode="auto">
            <a:xfrm rot="5400000">
              <a:off x="2939" y="1050"/>
              <a:ext cx="41" cy="124"/>
              <a:chOff x="2928" y="3216"/>
              <a:chExt cx="48" cy="240"/>
            </a:xfrm>
          </p:grpSpPr>
          <p:sp>
            <p:nvSpPr>
              <p:cNvPr id="29981" name="Line 1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82" name="Line 1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941" name="WordArt 173"/>
            <p:cNvSpPr>
              <a:spLocks noChangeArrowheads="1" noChangeShapeType="1" noTextEdit="1"/>
            </p:cNvSpPr>
            <p:nvPr/>
          </p:nvSpPr>
          <p:spPr bwMode="auto">
            <a:xfrm>
              <a:off x="2744" y="1050"/>
              <a:ext cx="151" cy="12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942" name="WordArt 174"/>
            <p:cNvSpPr>
              <a:spLocks noChangeArrowheads="1" noChangeShapeType="1" noTextEdit="1"/>
            </p:cNvSpPr>
            <p:nvPr/>
          </p:nvSpPr>
          <p:spPr bwMode="auto">
            <a:xfrm>
              <a:off x="2605" y="1046"/>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943" name="WordArt 175"/>
            <p:cNvSpPr>
              <a:spLocks noChangeArrowheads="1" noChangeShapeType="1" noTextEdit="1"/>
            </p:cNvSpPr>
            <p:nvPr/>
          </p:nvSpPr>
          <p:spPr bwMode="auto">
            <a:xfrm>
              <a:off x="3286" y="1038"/>
              <a:ext cx="166" cy="118"/>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29944" name="WordArt 176"/>
            <p:cNvSpPr>
              <a:spLocks noChangeArrowheads="1" noChangeShapeType="1" noTextEdit="1"/>
            </p:cNvSpPr>
            <p:nvPr/>
          </p:nvSpPr>
          <p:spPr bwMode="auto">
            <a:xfrm>
              <a:off x="3062" y="1144"/>
              <a:ext cx="219" cy="96"/>
            </a:xfrm>
            <a:prstGeom prst="rect">
              <a:avLst/>
            </a:prstGeom>
          </p:spPr>
          <p:txBody>
            <a:bodyPr wrap="none" fromWordArt="1">
              <a:prstTxWarp prst="textPlain">
                <a:avLst>
                  <a:gd name="adj" fmla="val 58500"/>
                </a:avLst>
              </a:prstTxWarp>
            </a:bodyPr>
            <a:lstStyle/>
            <a:p>
              <a:pPr algn="ctr"/>
              <a:r>
                <a:rPr lang="en-US" altLang="zh-CN" sz="3600" i="1" kern="10">
                  <a:ln w="9525">
                    <a:solidFill>
                      <a:schemeClr val="tx2"/>
                    </a:solidFill>
                    <a:round/>
                    <a:headEnd/>
                    <a:tailEnd/>
                  </a:ln>
                  <a:solidFill>
                    <a:schemeClr val="tx2"/>
                  </a:solidFill>
                  <a:latin typeface="宋体"/>
                  <a:ea typeface="宋体"/>
                </a:rPr>
                <a:t>M</a:t>
              </a:r>
              <a:endParaRPr lang="zh-CN" altLang="en-US" sz="3600" i="1" kern="10">
                <a:ln w="9525">
                  <a:solidFill>
                    <a:schemeClr val="tx2"/>
                  </a:solidFill>
                  <a:round/>
                  <a:headEnd/>
                  <a:tailEnd/>
                </a:ln>
                <a:solidFill>
                  <a:schemeClr val="tx2"/>
                </a:solidFill>
                <a:latin typeface="宋体"/>
                <a:ea typeface="宋体"/>
              </a:endParaRPr>
            </a:p>
          </p:txBody>
        </p:sp>
        <p:sp>
          <p:nvSpPr>
            <p:cNvPr id="29945" name="WordArt 177"/>
            <p:cNvSpPr>
              <a:spLocks noChangeArrowheads="1" noChangeShapeType="1" noTextEdit="1"/>
            </p:cNvSpPr>
            <p:nvPr/>
          </p:nvSpPr>
          <p:spPr bwMode="auto">
            <a:xfrm>
              <a:off x="3109" y="969"/>
              <a:ext cx="122"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946" name="Line 178"/>
            <p:cNvSpPr>
              <a:spLocks noChangeShapeType="1"/>
            </p:cNvSpPr>
            <p:nvPr/>
          </p:nvSpPr>
          <p:spPr bwMode="auto">
            <a:xfrm>
              <a:off x="3067" y="1111"/>
              <a:ext cx="215" cy="0"/>
            </a:xfrm>
            <a:prstGeom prst="line">
              <a:avLst/>
            </a:prstGeom>
            <a:noFill/>
            <a:ln w="38100">
              <a:solidFill>
                <a:schemeClr val="tx1"/>
              </a:solidFill>
              <a:round/>
              <a:headEnd/>
              <a:tailEnd/>
            </a:ln>
          </p:spPr>
          <p:txBody>
            <a:bodyPr/>
            <a:lstStyle/>
            <a:p>
              <a:endParaRPr lang="zh-CN" altLang="en-US"/>
            </a:p>
          </p:txBody>
        </p:sp>
        <p:sp>
          <p:nvSpPr>
            <p:cNvPr id="29947" name="WordArt 179"/>
            <p:cNvSpPr>
              <a:spLocks noChangeArrowheads="1" noChangeShapeType="1" noTextEdit="1"/>
            </p:cNvSpPr>
            <p:nvPr/>
          </p:nvSpPr>
          <p:spPr bwMode="auto">
            <a:xfrm>
              <a:off x="3452" y="1041"/>
              <a:ext cx="123" cy="11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9948" name="Group 180"/>
            <p:cNvGrpSpPr>
              <a:grpSpLocks/>
            </p:cNvGrpSpPr>
            <p:nvPr/>
          </p:nvGrpSpPr>
          <p:grpSpPr bwMode="auto">
            <a:xfrm rot="5400000">
              <a:off x="4040" y="1055"/>
              <a:ext cx="45" cy="92"/>
              <a:chOff x="2928" y="3216"/>
              <a:chExt cx="48" cy="240"/>
            </a:xfrm>
          </p:grpSpPr>
          <p:sp>
            <p:nvSpPr>
              <p:cNvPr id="29979" name="Line 18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80" name="Line 18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9949" name="Group 183"/>
            <p:cNvGrpSpPr>
              <a:grpSpLocks/>
            </p:cNvGrpSpPr>
            <p:nvPr/>
          </p:nvGrpSpPr>
          <p:grpSpPr bwMode="auto">
            <a:xfrm>
              <a:off x="3749" y="1025"/>
              <a:ext cx="234" cy="135"/>
              <a:chOff x="4484" y="975"/>
              <a:chExt cx="234" cy="135"/>
            </a:xfrm>
          </p:grpSpPr>
          <p:sp>
            <p:nvSpPr>
              <p:cNvPr id="29977" name="WordArt 184"/>
              <p:cNvSpPr>
                <a:spLocks noChangeArrowheads="1" noChangeShapeType="1" noTextEdit="1"/>
              </p:cNvSpPr>
              <p:nvPr/>
            </p:nvSpPr>
            <p:spPr bwMode="auto">
              <a:xfrm>
                <a:off x="4594" y="975"/>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978" name="Freeform 185"/>
              <p:cNvSpPr>
                <a:spLocks/>
              </p:cNvSpPr>
              <p:nvPr/>
            </p:nvSpPr>
            <p:spPr bwMode="auto">
              <a:xfrm>
                <a:off x="4484" y="977"/>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29950" name="WordArt 186"/>
            <p:cNvSpPr>
              <a:spLocks noChangeArrowheads="1" noChangeShapeType="1" noTextEdit="1"/>
            </p:cNvSpPr>
            <p:nvPr/>
          </p:nvSpPr>
          <p:spPr bwMode="auto">
            <a:xfrm>
              <a:off x="4154" y="1139"/>
              <a:ext cx="191" cy="101"/>
            </a:xfrm>
            <a:prstGeom prst="rect">
              <a:avLst/>
            </a:prstGeom>
          </p:spPr>
          <p:txBody>
            <a:bodyPr wrap="none" fromWordArt="1">
              <a:prstTxWarp prst="textPlain">
                <a:avLst>
                  <a:gd name="adj" fmla="val 58500"/>
                </a:avLst>
              </a:prstTxWarp>
            </a:bodyPr>
            <a:lstStyle/>
            <a:p>
              <a:pPr algn="ctr"/>
              <a:r>
                <a:rPr lang="en-US" altLang="zh-CN" sz="3600" i="1" kern="10">
                  <a:ln w="9525">
                    <a:solidFill>
                      <a:schemeClr val="tx2"/>
                    </a:solidFill>
                    <a:round/>
                    <a:headEnd/>
                    <a:tailEnd/>
                  </a:ln>
                  <a:solidFill>
                    <a:schemeClr val="tx2"/>
                  </a:solidFill>
                  <a:latin typeface="宋体"/>
                  <a:ea typeface="宋体"/>
                </a:rPr>
                <a:t>M</a:t>
              </a:r>
              <a:endParaRPr lang="zh-CN" altLang="en-US" sz="3600" i="1" kern="10">
                <a:ln w="9525">
                  <a:solidFill>
                    <a:schemeClr val="tx2"/>
                  </a:solidFill>
                  <a:round/>
                  <a:headEnd/>
                  <a:tailEnd/>
                </a:ln>
                <a:solidFill>
                  <a:schemeClr val="tx2"/>
                </a:solidFill>
                <a:latin typeface="宋体"/>
                <a:ea typeface="宋体"/>
              </a:endParaRPr>
            </a:p>
          </p:txBody>
        </p:sp>
        <p:sp>
          <p:nvSpPr>
            <p:cNvPr id="29951" name="WordArt 187"/>
            <p:cNvSpPr>
              <a:spLocks noChangeArrowheads="1" noChangeShapeType="1" noTextEdit="1"/>
            </p:cNvSpPr>
            <p:nvPr/>
          </p:nvSpPr>
          <p:spPr bwMode="auto">
            <a:xfrm>
              <a:off x="4195" y="964"/>
              <a:ext cx="111" cy="11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952" name="Line 188"/>
            <p:cNvSpPr>
              <a:spLocks noChangeShapeType="1"/>
            </p:cNvSpPr>
            <p:nvPr/>
          </p:nvSpPr>
          <p:spPr bwMode="auto">
            <a:xfrm>
              <a:off x="4159" y="1114"/>
              <a:ext cx="188" cy="0"/>
            </a:xfrm>
            <a:prstGeom prst="line">
              <a:avLst/>
            </a:prstGeom>
            <a:noFill/>
            <a:ln w="38100">
              <a:solidFill>
                <a:schemeClr val="tx1"/>
              </a:solidFill>
              <a:round/>
              <a:headEnd/>
              <a:tailEnd/>
            </a:ln>
          </p:spPr>
          <p:txBody>
            <a:bodyPr/>
            <a:lstStyle/>
            <a:p>
              <a:endParaRPr lang="zh-CN" altLang="en-US"/>
            </a:p>
          </p:txBody>
        </p:sp>
        <p:grpSp>
          <p:nvGrpSpPr>
            <p:cNvPr id="29953" name="Group 189"/>
            <p:cNvGrpSpPr>
              <a:grpSpLocks/>
            </p:cNvGrpSpPr>
            <p:nvPr/>
          </p:nvGrpSpPr>
          <p:grpSpPr bwMode="auto">
            <a:xfrm>
              <a:off x="4587" y="1031"/>
              <a:ext cx="231" cy="134"/>
              <a:chOff x="3526" y="1580"/>
              <a:chExt cx="231" cy="134"/>
            </a:xfrm>
          </p:grpSpPr>
          <p:sp>
            <p:nvSpPr>
              <p:cNvPr id="29975" name="WordArt 190"/>
              <p:cNvSpPr>
                <a:spLocks noChangeArrowheads="1" noChangeShapeType="1" noTextEdit="1"/>
              </p:cNvSpPr>
              <p:nvPr/>
            </p:nvSpPr>
            <p:spPr bwMode="auto">
              <a:xfrm>
                <a:off x="3650" y="1580"/>
                <a:ext cx="107"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976" name="Freeform 191"/>
              <p:cNvSpPr>
                <a:spLocks/>
              </p:cNvSpPr>
              <p:nvPr/>
            </p:nvSpPr>
            <p:spPr bwMode="auto">
              <a:xfrm>
                <a:off x="3526" y="1581"/>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nvGrpSpPr>
            <p:cNvPr id="29954" name="Group 192"/>
            <p:cNvGrpSpPr>
              <a:grpSpLocks/>
            </p:cNvGrpSpPr>
            <p:nvPr/>
          </p:nvGrpSpPr>
          <p:grpSpPr bwMode="auto">
            <a:xfrm>
              <a:off x="4383" y="1038"/>
              <a:ext cx="191" cy="147"/>
              <a:chOff x="4383" y="1038"/>
              <a:chExt cx="191" cy="147"/>
            </a:xfrm>
          </p:grpSpPr>
          <p:sp>
            <p:nvSpPr>
              <p:cNvPr id="29973" name="WordArt 193"/>
              <p:cNvSpPr>
                <a:spLocks noChangeArrowheads="1" noChangeShapeType="1" noTextEdit="1"/>
              </p:cNvSpPr>
              <p:nvPr/>
            </p:nvSpPr>
            <p:spPr bwMode="auto">
              <a:xfrm>
                <a:off x="4383" y="1038"/>
                <a:ext cx="95"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c</a:t>
                </a:r>
                <a:endParaRPr lang="zh-CN" altLang="en-US" sz="3600" i="1" kern="10">
                  <a:ln w="9525">
                    <a:solidFill>
                      <a:srgbClr val="000000"/>
                    </a:solidFill>
                    <a:round/>
                    <a:headEnd/>
                    <a:tailEnd/>
                  </a:ln>
                  <a:latin typeface="Times New Roman"/>
                  <a:cs typeface="Times New Roman"/>
                </a:endParaRPr>
              </a:p>
            </p:txBody>
          </p:sp>
          <p:sp>
            <p:nvSpPr>
              <p:cNvPr id="29974" name="WordArt 194"/>
              <p:cNvSpPr>
                <a:spLocks noChangeArrowheads="1" noChangeShapeType="1" noTextEdit="1"/>
              </p:cNvSpPr>
              <p:nvPr/>
            </p:nvSpPr>
            <p:spPr bwMode="auto">
              <a:xfrm>
                <a:off x="4480" y="1108"/>
                <a:ext cx="94" cy="77"/>
              </a:xfrm>
              <a:prstGeom prst="rect">
                <a:avLst/>
              </a:prstGeom>
            </p:spPr>
            <p:txBody>
              <a:bodyPr wrap="none" fromWordArt="1">
                <a:prstTxWarp prst="textPlain">
                  <a:avLst>
                    <a:gd name="adj" fmla="val 57264"/>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nvGrpSpPr>
            <p:cNvPr id="29955" name="Group 195"/>
            <p:cNvGrpSpPr>
              <a:grpSpLocks/>
            </p:cNvGrpSpPr>
            <p:nvPr/>
          </p:nvGrpSpPr>
          <p:grpSpPr bwMode="auto">
            <a:xfrm>
              <a:off x="5383" y="956"/>
              <a:ext cx="264" cy="254"/>
              <a:chOff x="3366" y="1628"/>
              <a:chExt cx="264" cy="254"/>
            </a:xfrm>
          </p:grpSpPr>
          <p:sp>
            <p:nvSpPr>
              <p:cNvPr id="29969" name="Line 196"/>
              <p:cNvSpPr>
                <a:spLocks noChangeShapeType="1"/>
              </p:cNvSpPr>
              <p:nvPr/>
            </p:nvSpPr>
            <p:spPr bwMode="auto">
              <a:xfrm>
                <a:off x="3366" y="1763"/>
                <a:ext cx="125" cy="0"/>
              </a:xfrm>
              <a:prstGeom prst="line">
                <a:avLst/>
              </a:prstGeom>
              <a:noFill/>
              <a:ln w="28575">
                <a:solidFill>
                  <a:schemeClr val="tx1"/>
                </a:solidFill>
                <a:round/>
                <a:headEnd/>
                <a:tailEnd/>
              </a:ln>
            </p:spPr>
            <p:txBody>
              <a:bodyPr/>
              <a:lstStyle/>
              <a:p>
                <a:endParaRPr lang="zh-CN" altLang="en-US"/>
              </a:p>
            </p:txBody>
          </p:sp>
          <p:sp>
            <p:nvSpPr>
              <p:cNvPr id="29970" name="WordArt 197"/>
              <p:cNvSpPr>
                <a:spLocks noChangeArrowheads="1" noChangeShapeType="1" noTextEdit="1"/>
              </p:cNvSpPr>
              <p:nvPr/>
            </p:nvSpPr>
            <p:spPr bwMode="auto">
              <a:xfrm>
                <a:off x="3397" y="1784"/>
                <a:ext cx="54"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9971" name="WordArt 198"/>
              <p:cNvSpPr>
                <a:spLocks noChangeArrowheads="1" noChangeShapeType="1" noTextEdit="1"/>
              </p:cNvSpPr>
              <p:nvPr/>
            </p:nvSpPr>
            <p:spPr bwMode="auto">
              <a:xfrm>
                <a:off x="3417" y="1628"/>
                <a:ext cx="41" cy="10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29972" name="WordArt 199"/>
              <p:cNvSpPr>
                <a:spLocks noChangeArrowheads="1" noChangeShapeType="1" noTextEdit="1"/>
              </p:cNvSpPr>
              <p:nvPr/>
            </p:nvSpPr>
            <p:spPr bwMode="auto">
              <a:xfrm>
                <a:off x="3485" y="1688"/>
                <a:ext cx="145" cy="12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nvGrpSpPr>
            <p:cNvPr id="29956" name="Group 200"/>
            <p:cNvGrpSpPr>
              <a:grpSpLocks/>
            </p:cNvGrpSpPr>
            <p:nvPr/>
          </p:nvGrpSpPr>
          <p:grpSpPr bwMode="auto">
            <a:xfrm rot="5400000">
              <a:off x="5259" y="1045"/>
              <a:ext cx="45" cy="92"/>
              <a:chOff x="2928" y="3216"/>
              <a:chExt cx="48" cy="240"/>
            </a:xfrm>
          </p:grpSpPr>
          <p:sp>
            <p:nvSpPr>
              <p:cNvPr id="29967" name="Line 20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68" name="Line 20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957" name="WordArt 203"/>
            <p:cNvSpPr>
              <a:spLocks noChangeArrowheads="1" noChangeShapeType="1" noTextEdit="1"/>
            </p:cNvSpPr>
            <p:nvPr/>
          </p:nvSpPr>
          <p:spPr bwMode="auto">
            <a:xfrm>
              <a:off x="4863" y="1099"/>
              <a:ext cx="47"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9958" name="WordArt 204"/>
            <p:cNvSpPr>
              <a:spLocks noChangeArrowheads="1" noChangeShapeType="1" noTextEdit="1"/>
            </p:cNvSpPr>
            <p:nvPr/>
          </p:nvSpPr>
          <p:spPr bwMode="auto">
            <a:xfrm>
              <a:off x="3607" y="1115"/>
              <a:ext cx="47"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9959" name="Line 205"/>
            <p:cNvSpPr>
              <a:spLocks noChangeShapeType="1"/>
            </p:cNvSpPr>
            <p:nvPr/>
          </p:nvSpPr>
          <p:spPr bwMode="auto">
            <a:xfrm>
              <a:off x="2472" y="1304"/>
              <a:ext cx="3288" cy="0"/>
            </a:xfrm>
            <a:prstGeom prst="line">
              <a:avLst/>
            </a:prstGeom>
            <a:noFill/>
            <a:ln w="57150">
              <a:solidFill>
                <a:srgbClr val="DDDDDD"/>
              </a:solidFill>
              <a:round/>
              <a:headEnd/>
              <a:tailEnd/>
            </a:ln>
          </p:spPr>
          <p:txBody>
            <a:bodyPr/>
            <a:lstStyle/>
            <a:p>
              <a:endParaRPr lang="zh-CN" altLang="en-US"/>
            </a:p>
          </p:txBody>
        </p:sp>
        <p:grpSp>
          <p:nvGrpSpPr>
            <p:cNvPr id="29960" name="Group 206"/>
            <p:cNvGrpSpPr>
              <a:grpSpLocks/>
            </p:cNvGrpSpPr>
            <p:nvPr/>
          </p:nvGrpSpPr>
          <p:grpSpPr bwMode="auto">
            <a:xfrm>
              <a:off x="5032" y="1021"/>
              <a:ext cx="191" cy="147"/>
              <a:chOff x="4383" y="1038"/>
              <a:chExt cx="191" cy="147"/>
            </a:xfrm>
          </p:grpSpPr>
          <p:sp>
            <p:nvSpPr>
              <p:cNvPr id="29965" name="WordArt 207"/>
              <p:cNvSpPr>
                <a:spLocks noChangeArrowheads="1" noChangeShapeType="1" noTextEdit="1"/>
              </p:cNvSpPr>
              <p:nvPr/>
            </p:nvSpPr>
            <p:spPr bwMode="auto">
              <a:xfrm>
                <a:off x="4383" y="1038"/>
                <a:ext cx="95" cy="11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c</a:t>
                </a:r>
                <a:endParaRPr lang="zh-CN" altLang="en-US" sz="3600" i="1" kern="10">
                  <a:ln w="9525">
                    <a:solidFill>
                      <a:srgbClr val="000000"/>
                    </a:solidFill>
                    <a:round/>
                    <a:headEnd/>
                    <a:tailEnd/>
                  </a:ln>
                  <a:latin typeface="Times New Roman"/>
                  <a:cs typeface="Times New Roman"/>
                </a:endParaRPr>
              </a:p>
            </p:txBody>
          </p:sp>
          <p:sp>
            <p:nvSpPr>
              <p:cNvPr id="29966" name="WordArt 208"/>
              <p:cNvSpPr>
                <a:spLocks noChangeArrowheads="1" noChangeShapeType="1" noTextEdit="1"/>
              </p:cNvSpPr>
              <p:nvPr/>
            </p:nvSpPr>
            <p:spPr bwMode="auto">
              <a:xfrm>
                <a:off x="4480" y="1108"/>
                <a:ext cx="94" cy="77"/>
              </a:xfrm>
              <a:prstGeom prst="rect">
                <a:avLst/>
              </a:prstGeom>
            </p:spPr>
            <p:txBody>
              <a:bodyPr wrap="none" fromWordArt="1">
                <a:prstTxWarp prst="textPlain">
                  <a:avLst>
                    <a:gd name="adj" fmla="val 57264"/>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nvGrpSpPr>
            <p:cNvPr id="29961" name="Group 209"/>
            <p:cNvGrpSpPr>
              <a:grpSpLocks/>
            </p:cNvGrpSpPr>
            <p:nvPr/>
          </p:nvGrpSpPr>
          <p:grpSpPr bwMode="auto">
            <a:xfrm>
              <a:off x="2577" y="609"/>
              <a:ext cx="1127" cy="294"/>
              <a:chOff x="2222" y="738"/>
              <a:chExt cx="1167" cy="340"/>
            </a:xfrm>
          </p:grpSpPr>
          <p:sp>
            <p:nvSpPr>
              <p:cNvPr id="29962" name="Rectangle 210" descr="栎木"/>
              <p:cNvSpPr>
                <a:spLocks noChangeArrowheads="1"/>
              </p:cNvSpPr>
              <p:nvPr/>
            </p:nvSpPr>
            <p:spPr bwMode="auto">
              <a:xfrm flipH="1">
                <a:off x="2222" y="738"/>
                <a:ext cx="1167" cy="340"/>
              </a:xfrm>
              <a:prstGeom prst="rect">
                <a:avLst/>
              </a:prstGeom>
              <a:blipFill dpi="0" rotWithShape="0">
                <a:blip r:embed="rId5"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29963" name="WordArt 211"/>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9964" name="WordArt 212"/>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grpSp>
        <p:nvGrpSpPr>
          <p:cNvPr id="28806" name="Group 213"/>
          <p:cNvGrpSpPr>
            <a:grpSpLocks/>
          </p:cNvGrpSpPr>
          <p:nvPr/>
        </p:nvGrpSpPr>
        <p:grpSpPr bwMode="auto">
          <a:xfrm>
            <a:off x="3924300" y="2117727"/>
            <a:ext cx="5219700" cy="993776"/>
            <a:chOff x="2472" y="1334"/>
            <a:chExt cx="3288" cy="626"/>
          </a:xfrm>
        </p:grpSpPr>
        <p:sp>
          <p:nvSpPr>
            <p:cNvPr id="29884" name="WordArt 214"/>
            <p:cNvSpPr>
              <a:spLocks noChangeArrowheads="1" noChangeShapeType="1" noTextEdit="1"/>
            </p:cNvSpPr>
            <p:nvPr/>
          </p:nvSpPr>
          <p:spPr bwMode="auto">
            <a:xfrm>
              <a:off x="4482" y="1409"/>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85" name="WordArt 215"/>
            <p:cNvSpPr>
              <a:spLocks noChangeArrowheads="1" noChangeShapeType="1" noTextEdit="1"/>
            </p:cNvSpPr>
            <p:nvPr/>
          </p:nvSpPr>
          <p:spPr bwMode="auto">
            <a:xfrm>
              <a:off x="4593" y="149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29886" name="Group 216"/>
            <p:cNvGrpSpPr>
              <a:grpSpLocks/>
            </p:cNvGrpSpPr>
            <p:nvPr/>
          </p:nvGrpSpPr>
          <p:grpSpPr bwMode="auto">
            <a:xfrm>
              <a:off x="4318" y="1463"/>
              <a:ext cx="113" cy="47"/>
              <a:chOff x="4318" y="1511"/>
              <a:chExt cx="113" cy="47"/>
            </a:xfrm>
          </p:grpSpPr>
          <p:sp>
            <p:nvSpPr>
              <p:cNvPr id="29933" name="Line 217"/>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29934" name="Line 218"/>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sp>
          <p:nvSpPr>
            <p:cNvPr id="29887" name="WordArt 219"/>
            <p:cNvSpPr>
              <a:spLocks noChangeArrowheads="1" noChangeShapeType="1" noTextEdit="1"/>
            </p:cNvSpPr>
            <p:nvPr/>
          </p:nvSpPr>
          <p:spPr bwMode="auto">
            <a:xfrm>
              <a:off x="4852" y="1431"/>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88" name="WordArt 220"/>
            <p:cNvSpPr>
              <a:spLocks noChangeArrowheads="1" noChangeShapeType="1" noTextEdit="1"/>
            </p:cNvSpPr>
            <p:nvPr/>
          </p:nvSpPr>
          <p:spPr bwMode="auto">
            <a:xfrm>
              <a:off x="4969" y="1494"/>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889" name="WordArt 221"/>
            <p:cNvSpPr>
              <a:spLocks noChangeArrowheads="1" noChangeShapeType="1" noTextEdit="1"/>
            </p:cNvSpPr>
            <p:nvPr/>
          </p:nvSpPr>
          <p:spPr bwMode="auto">
            <a:xfrm>
              <a:off x="3709" y="1398"/>
              <a:ext cx="125"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890" name="WordArt 222"/>
            <p:cNvSpPr>
              <a:spLocks noChangeArrowheads="1" noChangeShapeType="1" noTextEdit="1"/>
            </p:cNvSpPr>
            <p:nvPr/>
          </p:nvSpPr>
          <p:spPr bwMode="auto">
            <a:xfrm>
              <a:off x="3820" y="1484"/>
              <a:ext cx="77" cy="1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9891" name="Line 223"/>
            <p:cNvSpPr>
              <a:spLocks noChangeShapeType="1"/>
            </p:cNvSpPr>
            <p:nvPr/>
          </p:nvSpPr>
          <p:spPr bwMode="auto">
            <a:xfrm flipH="1">
              <a:off x="3932" y="1373"/>
              <a:ext cx="106" cy="205"/>
            </a:xfrm>
            <a:prstGeom prst="line">
              <a:avLst/>
            </a:prstGeom>
            <a:noFill/>
            <a:ln w="38100">
              <a:solidFill>
                <a:schemeClr val="tx1"/>
              </a:solidFill>
              <a:round/>
              <a:headEnd/>
              <a:tailEnd/>
            </a:ln>
          </p:spPr>
          <p:txBody>
            <a:bodyPr/>
            <a:lstStyle/>
            <a:p>
              <a:endParaRPr lang="zh-CN" altLang="en-US"/>
            </a:p>
          </p:txBody>
        </p:sp>
        <p:sp>
          <p:nvSpPr>
            <p:cNvPr id="29892" name="WordArt 224"/>
            <p:cNvSpPr>
              <a:spLocks noChangeArrowheads="1" noChangeShapeType="1" noTextEdit="1"/>
            </p:cNvSpPr>
            <p:nvPr/>
          </p:nvSpPr>
          <p:spPr bwMode="auto">
            <a:xfrm>
              <a:off x="4065" y="1418"/>
              <a:ext cx="144"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893" name="WordArt 225"/>
            <p:cNvSpPr>
              <a:spLocks noChangeArrowheads="1" noChangeShapeType="1" noTextEdit="1"/>
            </p:cNvSpPr>
            <p:nvPr/>
          </p:nvSpPr>
          <p:spPr bwMode="auto">
            <a:xfrm>
              <a:off x="4184" y="1498"/>
              <a:ext cx="80" cy="10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894" name="Text Box 226"/>
            <p:cNvSpPr txBox="1">
              <a:spLocks noChangeArrowheads="1"/>
            </p:cNvSpPr>
            <p:nvPr/>
          </p:nvSpPr>
          <p:spPr bwMode="auto">
            <a:xfrm>
              <a:off x="3009" y="1334"/>
              <a:ext cx="604" cy="291"/>
            </a:xfrm>
            <a:prstGeom prst="rect">
              <a:avLst/>
            </a:prstGeom>
            <a:noFill/>
            <a:ln w="9525">
              <a:noFill/>
              <a:miter lim="800000"/>
              <a:headEnd/>
              <a:tailEnd/>
            </a:ln>
          </p:spPr>
          <p:txBody>
            <a:bodyPr wrap="square">
              <a:spAutoFit/>
            </a:bodyPr>
            <a:lstStyle/>
            <a:p>
              <a:pPr>
                <a:spcBef>
                  <a:spcPct val="50000"/>
                </a:spcBef>
              </a:pPr>
              <a:r>
                <a:rPr kumimoji="1" lang="zh-CN" altLang="en-US" sz="2400" b="1" dirty="0">
                  <a:latin typeface="Times New Roman" pitchFamily="18" charset="0"/>
                  <a:ea typeface="华文中宋" pitchFamily="2" charset="-122"/>
                </a:rPr>
                <a:t>等</a:t>
              </a:r>
              <a:r>
                <a:rPr kumimoji="1" lang="zh-CN" altLang="en-US" sz="2400" b="1" dirty="0" smtClean="0">
                  <a:latin typeface="Times New Roman" pitchFamily="18" charset="0"/>
                  <a:ea typeface="华文中宋" pitchFamily="2" charset="-122"/>
                </a:rPr>
                <a:t>容</a:t>
              </a:r>
              <a:endParaRPr kumimoji="1" lang="zh-CN" altLang="en-US" sz="2400" b="1" dirty="0">
                <a:latin typeface="Times New Roman" pitchFamily="18" charset="0"/>
                <a:ea typeface="华文中宋" pitchFamily="2" charset="-122"/>
              </a:endParaRPr>
            </a:p>
          </p:txBody>
        </p:sp>
        <p:grpSp>
          <p:nvGrpSpPr>
            <p:cNvPr id="29895" name="Group 227"/>
            <p:cNvGrpSpPr>
              <a:grpSpLocks/>
            </p:cNvGrpSpPr>
            <p:nvPr/>
          </p:nvGrpSpPr>
          <p:grpSpPr bwMode="auto">
            <a:xfrm>
              <a:off x="2808" y="1404"/>
              <a:ext cx="214" cy="146"/>
              <a:chOff x="4387" y="1493"/>
              <a:chExt cx="154" cy="123"/>
            </a:xfrm>
          </p:grpSpPr>
          <p:sp>
            <p:nvSpPr>
              <p:cNvPr id="29931" name="WordArt 228"/>
              <p:cNvSpPr>
                <a:spLocks noChangeArrowheads="1" noChangeShapeType="1" noTextEdit="1"/>
              </p:cNvSpPr>
              <p:nvPr/>
            </p:nvSpPr>
            <p:spPr bwMode="auto">
              <a:xfrm>
                <a:off x="4387" y="1517"/>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9932" name="WordArt 229"/>
              <p:cNvSpPr>
                <a:spLocks noChangeArrowheads="1" noChangeShapeType="1" noTextEdit="1"/>
              </p:cNvSpPr>
              <p:nvPr/>
            </p:nvSpPr>
            <p:spPr bwMode="auto">
              <a:xfrm>
                <a:off x="4481" y="1493"/>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9896" name="Line 230"/>
            <p:cNvSpPr>
              <a:spLocks noChangeShapeType="1"/>
            </p:cNvSpPr>
            <p:nvPr/>
          </p:nvSpPr>
          <p:spPr bwMode="auto">
            <a:xfrm flipH="1">
              <a:off x="4708" y="1389"/>
              <a:ext cx="106" cy="205"/>
            </a:xfrm>
            <a:prstGeom prst="line">
              <a:avLst/>
            </a:prstGeom>
            <a:noFill/>
            <a:ln w="38100">
              <a:solidFill>
                <a:schemeClr val="tx1"/>
              </a:solidFill>
              <a:round/>
              <a:headEnd/>
              <a:tailEnd/>
            </a:ln>
          </p:spPr>
          <p:txBody>
            <a:bodyPr/>
            <a:lstStyle/>
            <a:p>
              <a:endParaRPr lang="zh-CN" altLang="en-US"/>
            </a:p>
          </p:txBody>
        </p:sp>
        <p:grpSp>
          <p:nvGrpSpPr>
            <p:cNvPr id="29897" name="Group 231"/>
            <p:cNvGrpSpPr>
              <a:grpSpLocks/>
            </p:cNvGrpSpPr>
            <p:nvPr/>
          </p:nvGrpSpPr>
          <p:grpSpPr bwMode="auto">
            <a:xfrm>
              <a:off x="2610" y="1600"/>
              <a:ext cx="3023" cy="291"/>
              <a:chOff x="2618" y="1568"/>
              <a:chExt cx="3023" cy="291"/>
            </a:xfrm>
          </p:grpSpPr>
          <p:sp>
            <p:nvSpPr>
              <p:cNvPr id="29902" name="WordArt 232"/>
              <p:cNvSpPr>
                <a:spLocks noChangeArrowheads="1" noChangeShapeType="1" noTextEdit="1"/>
              </p:cNvSpPr>
              <p:nvPr/>
            </p:nvSpPr>
            <p:spPr bwMode="auto">
              <a:xfrm>
                <a:off x="5018" y="1630"/>
                <a:ext cx="16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9903" name="Group 233"/>
              <p:cNvGrpSpPr>
                <a:grpSpLocks/>
              </p:cNvGrpSpPr>
              <p:nvPr/>
            </p:nvGrpSpPr>
            <p:grpSpPr bwMode="auto">
              <a:xfrm>
                <a:off x="5209" y="1668"/>
                <a:ext cx="154" cy="123"/>
                <a:chOff x="4387" y="1493"/>
                <a:chExt cx="154" cy="123"/>
              </a:xfrm>
            </p:grpSpPr>
            <p:sp>
              <p:nvSpPr>
                <p:cNvPr id="29929" name="WordArt 234"/>
                <p:cNvSpPr>
                  <a:spLocks noChangeArrowheads="1" noChangeShapeType="1" noTextEdit="1"/>
                </p:cNvSpPr>
                <p:nvPr/>
              </p:nvSpPr>
              <p:spPr bwMode="auto">
                <a:xfrm>
                  <a:off x="4387" y="1517"/>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9930" name="WordArt 235"/>
                <p:cNvSpPr>
                  <a:spLocks noChangeArrowheads="1" noChangeShapeType="1" noTextEdit="1"/>
                </p:cNvSpPr>
                <p:nvPr/>
              </p:nvSpPr>
              <p:spPr bwMode="auto">
                <a:xfrm>
                  <a:off x="4481" y="1493"/>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29904" name="Group 236"/>
              <p:cNvGrpSpPr>
                <a:grpSpLocks/>
              </p:cNvGrpSpPr>
              <p:nvPr/>
            </p:nvGrpSpPr>
            <p:grpSpPr bwMode="auto">
              <a:xfrm rot="5400000">
                <a:off x="5451" y="1674"/>
                <a:ext cx="47" cy="113"/>
                <a:chOff x="2928" y="3216"/>
                <a:chExt cx="48" cy="240"/>
              </a:xfrm>
            </p:grpSpPr>
            <p:sp>
              <p:nvSpPr>
                <p:cNvPr id="29927" name="Line 23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28" name="Line 23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905" name="WordArt 239"/>
              <p:cNvSpPr>
                <a:spLocks noChangeArrowheads="1" noChangeShapeType="1" noTextEdit="1"/>
              </p:cNvSpPr>
              <p:nvPr/>
            </p:nvSpPr>
            <p:spPr bwMode="auto">
              <a:xfrm>
                <a:off x="5561" y="1636"/>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9906" name="WordArt 240"/>
              <p:cNvSpPr>
                <a:spLocks noChangeArrowheads="1" noChangeShapeType="1" noTextEdit="1"/>
              </p:cNvSpPr>
              <p:nvPr/>
            </p:nvSpPr>
            <p:spPr bwMode="auto">
              <a:xfrm>
                <a:off x="2618" y="1665"/>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907" name="WordArt 241"/>
              <p:cNvSpPr>
                <a:spLocks noChangeArrowheads="1" noChangeShapeType="1" noTextEdit="1"/>
              </p:cNvSpPr>
              <p:nvPr/>
            </p:nvSpPr>
            <p:spPr bwMode="auto">
              <a:xfrm>
                <a:off x="2729" y="1750"/>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29908" name="Group 242"/>
              <p:cNvGrpSpPr>
                <a:grpSpLocks/>
              </p:cNvGrpSpPr>
              <p:nvPr/>
            </p:nvGrpSpPr>
            <p:grpSpPr bwMode="auto">
              <a:xfrm rot="5400000">
                <a:off x="2896" y="1671"/>
                <a:ext cx="47" cy="113"/>
                <a:chOff x="2928" y="3216"/>
                <a:chExt cx="48" cy="240"/>
              </a:xfrm>
            </p:grpSpPr>
            <p:sp>
              <p:nvSpPr>
                <p:cNvPr id="29925" name="Line 24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26" name="Line 24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9909" name="Group 245"/>
              <p:cNvGrpSpPr>
                <a:grpSpLocks/>
              </p:cNvGrpSpPr>
              <p:nvPr/>
            </p:nvGrpSpPr>
            <p:grpSpPr bwMode="auto">
              <a:xfrm>
                <a:off x="3261" y="1629"/>
                <a:ext cx="555" cy="230"/>
                <a:chOff x="3709" y="1421"/>
                <a:chExt cx="555" cy="230"/>
              </a:xfrm>
            </p:grpSpPr>
            <p:grpSp>
              <p:nvGrpSpPr>
                <p:cNvPr id="29918" name="Group 246"/>
                <p:cNvGrpSpPr>
                  <a:grpSpLocks/>
                </p:cNvGrpSpPr>
                <p:nvPr/>
              </p:nvGrpSpPr>
              <p:grpSpPr bwMode="auto">
                <a:xfrm>
                  <a:off x="3709" y="1446"/>
                  <a:ext cx="188" cy="186"/>
                  <a:chOff x="308" y="1856"/>
                  <a:chExt cx="225" cy="225"/>
                </a:xfrm>
              </p:grpSpPr>
              <p:sp>
                <p:nvSpPr>
                  <p:cNvPr id="29923" name="WordArt 247"/>
                  <p:cNvSpPr>
                    <a:spLocks noChangeArrowheads="1" noChangeShapeType="1" noTextEdit="1"/>
                  </p:cNvSpPr>
                  <p:nvPr/>
                </p:nvSpPr>
                <p:spPr bwMode="auto">
                  <a:xfrm>
                    <a:off x="308" y="185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924" name="WordArt 248"/>
                  <p:cNvSpPr>
                    <a:spLocks noChangeArrowheads="1" noChangeShapeType="1" noTextEdit="1"/>
                  </p:cNvSpPr>
                  <p:nvPr/>
                </p:nvSpPr>
                <p:spPr bwMode="auto">
                  <a:xfrm>
                    <a:off x="441" y="1960"/>
                    <a:ext cx="92"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29919" name="Line 249"/>
                <p:cNvSpPr>
                  <a:spLocks noChangeShapeType="1"/>
                </p:cNvSpPr>
                <p:nvPr/>
              </p:nvSpPr>
              <p:spPr bwMode="auto">
                <a:xfrm flipH="1">
                  <a:off x="3932" y="1421"/>
                  <a:ext cx="106" cy="205"/>
                </a:xfrm>
                <a:prstGeom prst="line">
                  <a:avLst/>
                </a:prstGeom>
                <a:noFill/>
                <a:ln w="38100">
                  <a:solidFill>
                    <a:schemeClr val="tx1"/>
                  </a:solidFill>
                  <a:round/>
                  <a:headEnd/>
                  <a:tailEnd/>
                </a:ln>
              </p:spPr>
              <p:txBody>
                <a:bodyPr/>
                <a:lstStyle/>
                <a:p>
                  <a:endParaRPr lang="zh-CN" altLang="en-US"/>
                </a:p>
              </p:txBody>
            </p:sp>
            <p:grpSp>
              <p:nvGrpSpPr>
                <p:cNvPr id="29920" name="Group 250"/>
                <p:cNvGrpSpPr>
                  <a:grpSpLocks/>
                </p:cNvGrpSpPr>
                <p:nvPr/>
              </p:nvGrpSpPr>
              <p:grpSpPr bwMode="auto">
                <a:xfrm>
                  <a:off x="4065" y="1466"/>
                  <a:ext cx="199" cy="185"/>
                  <a:chOff x="424" y="3276"/>
                  <a:chExt cx="207" cy="215"/>
                </a:xfrm>
              </p:grpSpPr>
              <p:sp>
                <p:nvSpPr>
                  <p:cNvPr id="29921" name="WordArt 251"/>
                  <p:cNvSpPr>
                    <a:spLocks noChangeArrowheads="1" noChangeShapeType="1" noTextEdit="1"/>
                  </p:cNvSpPr>
                  <p:nvPr/>
                </p:nvSpPr>
                <p:spPr bwMode="auto">
                  <a:xfrm>
                    <a:off x="424" y="3276"/>
                    <a:ext cx="15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922" name="WordArt 252"/>
                  <p:cNvSpPr>
                    <a:spLocks noChangeArrowheads="1" noChangeShapeType="1" noTextEdit="1"/>
                  </p:cNvSpPr>
                  <p:nvPr/>
                </p:nvSpPr>
                <p:spPr bwMode="auto">
                  <a:xfrm>
                    <a:off x="548" y="3369"/>
                    <a:ext cx="83"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nvGrpSpPr>
              <p:cNvPr id="29910" name="Group 253"/>
              <p:cNvGrpSpPr>
                <a:grpSpLocks/>
              </p:cNvGrpSpPr>
              <p:nvPr/>
            </p:nvGrpSpPr>
            <p:grpSpPr bwMode="auto">
              <a:xfrm>
                <a:off x="3036" y="1655"/>
                <a:ext cx="177" cy="185"/>
                <a:chOff x="4356" y="1487"/>
                <a:chExt cx="177" cy="185"/>
              </a:xfrm>
            </p:grpSpPr>
            <p:sp>
              <p:nvSpPr>
                <p:cNvPr id="29916" name="WordArt 254"/>
                <p:cNvSpPr>
                  <a:spLocks noChangeArrowheads="1" noChangeShapeType="1" noTextEdit="1"/>
                </p:cNvSpPr>
                <p:nvPr/>
              </p:nvSpPr>
              <p:spPr bwMode="auto">
                <a:xfrm>
                  <a:off x="4356" y="1487"/>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917" name="WordArt 255"/>
                <p:cNvSpPr>
                  <a:spLocks noChangeArrowheads="1" noChangeShapeType="1" noTextEdit="1"/>
                </p:cNvSpPr>
                <p:nvPr/>
              </p:nvSpPr>
              <p:spPr bwMode="auto">
                <a:xfrm>
                  <a:off x="4473" y="1550"/>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29911" name="Group 256"/>
              <p:cNvGrpSpPr>
                <a:grpSpLocks/>
              </p:cNvGrpSpPr>
              <p:nvPr/>
            </p:nvGrpSpPr>
            <p:grpSpPr bwMode="auto">
              <a:xfrm rot="5400000">
                <a:off x="3896" y="1671"/>
                <a:ext cx="47" cy="113"/>
                <a:chOff x="2928" y="3216"/>
                <a:chExt cx="48" cy="240"/>
              </a:xfrm>
            </p:grpSpPr>
            <p:sp>
              <p:nvSpPr>
                <p:cNvPr id="29914" name="Line 25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915" name="Line 25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912" name="Text Box 259"/>
              <p:cNvSpPr txBox="1">
                <a:spLocks noChangeArrowheads="1"/>
              </p:cNvSpPr>
              <p:nvPr/>
            </p:nvSpPr>
            <p:spPr bwMode="auto">
              <a:xfrm>
                <a:off x="3984" y="1568"/>
                <a:ext cx="1000"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262.5 (K)</a:t>
                </a:r>
              </a:p>
            </p:txBody>
          </p:sp>
          <p:sp>
            <p:nvSpPr>
              <p:cNvPr id="29913" name="WordArt 260"/>
              <p:cNvSpPr>
                <a:spLocks noChangeArrowheads="1" noChangeShapeType="1" noTextEdit="1"/>
              </p:cNvSpPr>
              <p:nvPr/>
            </p:nvSpPr>
            <p:spPr bwMode="auto">
              <a:xfrm>
                <a:off x="4863" y="1707"/>
                <a:ext cx="47"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29898" name="Line 261"/>
            <p:cNvSpPr>
              <a:spLocks noChangeShapeType="1"/>
            </p:cNvSpPr>
            <p:nvPr/>
          </p:nvSpPr>
          <p:spPr bwMode="auto">
            <a:xfrm>
              <a:off x="2472" y="1960"/>
              <a:ext cx="3288" cy="0"/>
            </a:xfrm>
            <a:prstGeom prst="line">
              <a:avLst/>
            </a:prstGeom>
            <a:noFill/>
            <a:ln w="57150">
              <a:solidFill>
                <a:srgbClr val="DDDDDD"/>
              </a:solidFill>
              <a:round/>
              <a:headEnd/>
              <a:tailEnd/>
            </a:ln>
          </p:spPr>
          <p:txBody>
            <a:bodyPr/>
            <a:lstStyle/>
            <a:p>
              <a:endParaRPr lang="zh-CN" altLang="en-US"/>
            </a:p>
          </p:txBody>
        </p:sp>
        <p:grpSp>
          <p:nvGrpSpPr>
            <p:cNvPr id="29899" name="Group 262"/>
            <p:cNvGrpSpPr>
              <a:grpSpLocks/>
            </p:cNvGrpSpPr>
            <p:nvPr/>
          </p:nvGrpSpPr>
          <p:grpSpPr bwMode="auto">
            <a:xfrm>
              <a:off x="2542" y="1404"/>
              <a:ext cx="143" cy="146"/>
              <a:chOff x="3045" y="1834"/>
              <a:chExt cx="101" cy="101"/>
            </a:xfrm>
          </p:grpSpPr>
          <p:sp>
            <p:nvSpPr>
              <p:cNvPr id="29900" name="Oval 26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9901" name="Oval 26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28880" name="Group 265"/>
          <p:cNvGrpSpPr>
            <a:grpSpLocks/>
          </p:cNvGrpSpPr>
          <p:nvPr/>
        </p:nvGrpSpPr>
        <p:grpSpPr bwMode="auto">
          <a:xfrm>
            <a:off x="3924300" y="3114675"/>
            <a:ext cx="5219700" cy="1760538"/>
            <a:chOff x="2472" y="1962"/>
            <a:chExt cx="3288" cy="1109"/>
          </a:xfrm>
        </p:grpSpPr>
        <p:grpSp>
          <p:nvGrpSpPr>
            <p:cNvPr id="29798" name="Group 266"/>
            <p:cNvGrpSpPr>
              <a:grpSpLocks/>
            </p:cNvGrpSpPr>
            <p:nvPr/>
          </p:nvGrpSpPr>
          <p:grpSpPr bwMode="auto">
            <a:xfrm>
              <a:off x="2824" y="2014"/>
              <a:ext cx="213" cy="159"/>
              <a:chOff x="2792" y="2286"/>
              <a:chExt cx="213" cy="159"/>
            </a:xfrm>
          </p:grpSpPr>
          <p:sp>
            <p:nvSpPr>
              <p:cNvPr id="29882" name="WordArt 267"/>
              <p:cNvSpPr>
                <a:spLocks noChangeArrowheads="1" noChangeShapeType="1" noTextEdit="1"/>
              </p:cNvSpPr>
              <p:nvPr/>
            </p:nvSpPr>
            <p:spPr bwMode="auto">
              <a:xfrm>
                <a:off x="2792" y="2286"/>
                <a:ext cx="93"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883" name="WordArt 268"/>
              <p:cNvSpPr>
                <a:spLocks noChangeArrowheads="1" noChangeShapeType="1" noTextEdit="1"/>
              </p:cNvSpPr>
              <p:nvPr/>
            </p:nvSpPr>
            <p:spPr bwMode="auto">
              <a:xfrm>
                <a:off x="2905" y="2315"/>
                <a:ext cx="100"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29799" name="Text Box 269"/>
            <p:cNvSpPr txBox="1">
              <a:spLocks noChangeArrowheads="1"/>
            </p:cNvSpPr>
            <p:nvPr/>
          </p:nvSpPr>
          <p:spPr bwMode="auto">
            <a:xfrm>
              <a:off x="3023" y="1962"/>
              <a:ext cx="538"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等压</a:t>
              </a:r>
            </a:p>
          </p:txBody>
        </p:sp>
        <p:sp>
          <p:nvSpPr>
            <p:cNvPr id="29800" name="Line 270"/>
            <p:cNvSpPr>
              <a:spLocks noChangeShapeType="1"/>
            </p:cNvSpPr>
            <p:nvPr/>
          </p:nvSpPr>
          <p:spPr bwMode="auto">
            <a:xfrm flipH="1">
              <a:off x="3884" y="2021"/>
              <a:ext cx="106" cy="205"/>
            </a:xfrm>
            <a:prstGeom prst="line">
              <a:avLst/>
            </a:prstGeom>
            <a:noFill/>
            <a:ln w="38100">
              <a:solidFill>
                <a:schemeClr val="tx1"/>
              </a:solidFill>
              <a:round/>
              <a:headEnd/>
              <a:tailEnd/>
            </a:ln>
          </p:spPr>
          <p:txBody>
            <a:bodyPr/>
            <a:lstStyle/>
            <a:p>
              <a:endParaRPr lang="zh-CN" altLang="en-US"/>
            </a:p>
          </p:txBody>
        </p:sp>
        <p:sp>
          <p:nvSpPr>
            <p:cNvPr id="29801" name="WordArt 271"/>
            <p:cNvSpPr>
              <a:spLocks noChangeArrowheads="1" noChangeShapeType="1" noTextEdit="1"/>
            </p:cNvSpPr>
            <p:nvPr/>
          </p:nvSpPr>
          <p:spPr bwMode="auto">
            <a:xfrm>
              <a:off x="4016" y="2058"/>
              <a:ext cx="175"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29802" name="Group 272"/>
            <p:cNvGrpSpPr>
              <a:grpSpLocks/>
            </p:cNvGrpSpPr>
            <p:nvPr/>
          </p:nvGrpSpPr>
          <p:grpSpPr bwMode="auto">
            <a:xfrm>
              <a:off x="3688" y="2034"/>
              <a:ext cx="176" cy="177"/>
              <a:chOff x="3688" y="2306"/>
              <a:chExt cx="176" cy="177"/>
            </a:xfrm>
          </p:grpSpPr>
          <p:sp>
            <p:nvSpPr>
              <p:cNvPr id="29880" name="WordArt 273"/>
              <p:cNvSpPr>
                <a:spLocks noChangeArrowheads="1" noChangeShapeType="1" noTextEdit="1"/>
              </p:cNvSpPr>
              <p:nvPr/>
            </p:nvSpPr>
            <p:spPr bwMode="auto">
              <a:xfrm>
                <a:off x="3688" y="2306"/>
                <a:ext cx="175"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881" name="WordArt 274"/>
              <p:cNvSpPr>
                <a:spLocks noChangeArrowheads="1" noChangeShapeType="1" noTextEdit="1"/>
              </p:cNvSpPr>
              <p:nvPr/>
            </p:nvSpPr>
            <p:spPr bwMode="auto">
              <a:xfrm>
                <a:off x="3784" y="2378"/>
                <a:ext cx="80" cy="10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9803" name="WordArt 275"/>
            <p:cNvSpPr>
              <a:spLocks noChangeArrowheads="1" noChangeShapeType="1" noTextEdit="1"/>
            </p:cNvSpPr>
            <p:nvPr/>
          </p:nvSpPr>
          <p:spPr bwMode="auto">
            <a:xfrm>
              <a:off x="4111" y="213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29804" name="Group 276"/>
            <p:cNvGrpSpPr>
              <a:grpSpLocks/>
            </p:cNvGrpSpPr>
            <p:nvPr/>
          </p:nvGrpSpPr>
          <p:grpSpPr bwMode="auto">
            <a:xfrm>
              <a:off x="4246" y="2103"/>
              <a:ext cx="113" cy="47"/>
              <a:chOff x="4318" y="1511"/>
              <a:chExt cx="113" cy="47"/>
            </a:xfrm>
          </p:grpSpPr>
          <p:sp>
            <p:nvSpPr>
              <p:cNvPr id="29878" name="Line 277"/>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29879" name="Line 278"/>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grpSp>
          <p:nvGrpSpPr>
            <p:cNvPr id="29805" name="Group 279"/>
            <p:cNvGrpSpPr>
              <a:grpSpLocks/>
            </p:cNvGrpSpPr>
            <p:nvPr/>
          </p:nvGrpSpPr>
          <p:grpSpPr bwMode="auto">
            <a:xfrm>
              <a:off x="4394" y="2049"/>
              <a:ext cx="203" cy="167"/>
              <a:chOff x="4394" y="2321"/>
              <a:chExt cx="203" cy="167"/>
            </a:xfrm>
          </p:grpSpPr>
          <p:sp>
            <p:nvSpPr>
              <p:cNvPr id="29876" name="WordArt 280"/>
              <p:cNvSpPr>
                <a:spLocks noChangeArrowheads="1" noChangeShapeType="1" noTextEdit="1"/>
              </p:cNvSpPr>
              <p:nvPr/>
            </p:nvSpPr>
            <p:spPr bwMode="auto">
              <a:xfrm>
                <a:off x="4394" y="2321"/>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77" name="WordArt 281"/>
              <p:cNvSpPr>
                <a:spLocks noChangeArrowheads="1" noChangeShapeType="1" noTextEdit="1"/>
              </p:cNvSpPr>
              <p:nvPr/>
            </p:nvSpPr>
            <p:spPr bwMode="auto">
              <a:xfrm>
                <a:off x="4537" y="2366"/>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9806" name="Line 282"/>
            <p:cNvSpPr>
              <a:spLocks noChangeShapeType="1"/>
            </p:cNvSpPr>
            <p:nvPr/>
          </p:nvSpPr>
          <p:spPr bwMode="auto">
            <a:xfrm flipH="1">
              <a:off x="4652" y="2013"/>
              <a:ext cx="106" cy="205"/>
            </a:xfrm>
            <a:prstGeom prst="line">
              <a:avLst/>
            </a:prstGeom>
            <a:noFill/>
            <a:ln w="38100">
              <a:solidFill>
                <a:schemeClr val="tx1"/>
              </a:solidFill>
              <a:round/>
              <a:headEnd/>
              <a:tailEnd/>
            </a:ln>
          </p:spPr>
          <p:txBody>
            <a:bodyPr/>
            <a:lstStyle/>
            <a:p>
              <a:endParaRPr lang="zh-CN" altLang="en-US"/>
            </a:p>
          </p:txBody>
        </p:sp>
        <p:grpSp>
          <p:nvGrpSpPr>
            <p:cNvPr id="29807" name="Group 283"/>
            <p:cNvGrpSpPr>
              <a:grpSpLocks/>
            </p:cNvGrpSpPr>
            <p:nvPr/>
          </p:nvGrpSpPr>
          <p:grpSpPr bwMode="auto">
            <a:xfrm>
              <a:off x="4780" y="2071"/>
              <a:ext cx="215" cy="170"/>
              <a:chOff x="4780" y="2343"/>
              <a:chExt cx="215" cy="170"/>
            </a:xfrm>
          </p:grpSpPr>
          <p:sp>
            <p:nvSpPr>
              <p:cNvPr id="29874" name="WordArt 284"/>
              <p:cNvSpPr>
                <a:spLocks noChangeArrowheads="1" noChangeShapeType="1" noTextEdit="1"/>
              </p:cNvSpPr>
              <p:nvPr/>
            </p:nvSpPr>
            <p:spPr bwMode="auto">
              <a:xfrm>
                <a:off x="4780" y="2343"/>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75" name="WordArt 285"/>
              <p:cNvSpPr>
                <a:spLocks noChangeArrowheads="1" noChangeShapeType="1" noTextEdit="1"/>
              </p:cNvSpPr>
              <p:nvPr/>
            </p:nvSpPr>
            <p:spPr bwMode="auto">
              <a:xfrm>
                <a:off x="4911" y="241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29808" name="Group 286"/>
            <p:cNvGrpSpPr>
              <a:grpSpLocks/>
            </p:cNvGrpSpPr>
            <p:nvPr/>
          </p:nvGrpSpPr>
          <p:grpSpPr bwMode="auto">
            <a:xfrm>
              <a:off x="2860" y="2303"/>
              <a:ext cx="215" cy="170"/>
              <a:chOff x="4780" y="2343"/>
              <a:chExt cx="215" cy="170"/>
            </a:xfrm>
          </p:grpSpPr>
          <p:sp>
            <p:nvSpPr>
              <p:cNvPr id="29872" name="WordArt 287"/>
              <p:cNvSpPr>
                <a:spLocks noChangeArrowheads="1" noChangeShapeType="1" noTextEdit="1"/>
              </p:cNvSpPr>
              <p:nvPr/>
            </p:nvSpPr>
            <p:spPr bwMode="auto">
              <a:xfrm>
                <a:off x="4780" y="2343"/>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73" name="WordArt 288"/>
              <p:cNvSpPr>
                <a:spLocks noChangeArrowheads="1" noChangeShapeType="1" noTextEdit="1"/>
              </p:cNvSpPr>
              <p:nvPr/>
            </p:nvSpPr>
            <p:spPr bwMode="auto">
              <a:xfrm>
                <a:off x="4911" y="241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29809" name="Group 289"/>
            <p:cNvGrpSpPr>
              <a:grpSpLocks/>
            </p:cNvGrpSpPr>
            <p:nvPr/>
          </p:nvGrpSpPr>
          <p:grpSpPr bwMode="auto">
            <a:xfrm>
              <a:off x="3110" y="2351"/>
              <a:ext cx="113" cy="47"/>
              <a:chOff x="4318" y="1511"/>
              <a:chExt cx="113" cy="47"/>
            </a:xfrm>
          </p:grpSpPr>
          <p:sp>
            <p:nvSpPr>
              <p:cNvPr id="29870" name="Line 290"/>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29871" name="Line 291"/>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grpSp>
          <p:nvGrpSpPr>
            <p:cNvPr id="29810" name="Group 292"/>
            <p:cNvGrpSpPr>
              <a:grpSpLocks/>
            </p:cNvGrpSpPr>
            <p:nvPr/>
          </p:nvGrpSpPr>
          <p:grpSpPr bwMode="auto">
            <a:xfrm>
              <a:off x="3250" y="2313"/>
              <a:ext cx="203" cy="167"/>
              <a:chOff x="4394" y="2321"/>
              <a:chExt cx="203" cy="167"/>
            </a:xfrm>
          </p:grpSpPr>
          <p:sp>
            <p:nvSpPr>
              <p:cNvPr id="29868" name="WordArt 293"/>
              <p:cNvSpPr>
                <a:spLocks noChangeArrowheads="1" noChangeShapeType="1" noTextEdit="1"/>
              </p:cNvSpPr>
              <p:nvPr/>
            </p:nvSpPr>
            <p:spPr bwMode="auto">
              <a:xfrm>
                <a:off x="4394" y="2321"/>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69" name="WordArt 294"/>
              <p:cNvSpPr>
                <a:spLocks noChangeArrowheads="1" noChangeShapeType="1" noTextEdit="1"/>
              </p:cNvSpPr>
              <p:nvPr/>
            </p:nvSpPr>
            <p:spPr bwMode="auto">
              <a:xfrm>
                <a:off x="4537" y="2366"/>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9811" name="WordArt 295"/>
            <p:cNvSpPr>
              <a:spLocks noChangeArrowheads="1" noChangeShapeType="1" noTextEdit="1"/>
            </p:cNvSpPr>
            <p:nvPr/>
          </p:nvSpPr>
          <p:spPr bwMode="auto">
            <a:xfrm>
              <a:off x="3496" y="2306"/>
              <a:ext cx="175"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812" name="WordArt 296"/>
            <p:cNvSpPr>
              <a:spLocks noChangeArrowheads="1" noChangeShapeType="1" noTextEdit="1"/>
            </p:cNvSpPr>
            <p:nvPr/>
          </p:nvSpPr>
          <p:spPr bwMode="auto">
            <a:xfrm>
              <a:off x="3591" y="237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813" name="Line 297"/>
            <p:cNvSpPr>
              <a:spLocks noChangeShapeType="1"/>
            </p:cNvSpPr>
            <p:nvPr/>
          </p:nvSpPr>
          <p:spPr bwMode="auto">
            <a:xfrm flipH="1">
              <a:off x="3700" y="2293"/>
              <a:ext cx="106" cy="205"/>
            </a:xfrm>
            <a:prstGeom prst="line">
              <a:avLst/>
            </a:prstGeom>
            <a:noFill/>
            <a:ln w="38100">
              <a:solidFill>
                <a:schemeClr val="tx1"/>
              </a:solidFill>
              <a:round/>
              <a:headEnd/>
              <a:tailEnd/>
            </a:ln>
          </p:spPr>
          <p:txBody>
            <a:bodyPr/>
            <a:lstStyle/>
            <a:p>
              <a:endParaRPr lang="zh-CN" altLang="en-US"/>
            </a:p>
          </p:txBody>
        </p:sp>
        <p:grpSp>
          <p:nvGrpSpPr>
            <p:cNvPr id="29814" name="Group 298"/>
            <p:cNvGrpSpPr>
              <a:grpSpLocks/>
            </p:cNvGrpSpPr>
            <p:nvPr/>
          </p:nvGrpSpPr>
          <p:grpSpPr bwMode="auto">
            <a:xfrm>
              <a:off x="3840" y="2322"/>
              <a:ext cx="176" cy="177"/>
              <a:chOff x="3688" y="2306"/>
              <a:chExt cx="176" cy="177"/>
            </a:xfrm>
          </p:grpSpPr>
          <p:sp>
            <p:nvSpPr>
              <p:cNvPr id="29866" name="WordArt 299"/>
              <p:cNvSpPr>
                <a:spLocks noChangeArrowheads="1" noChangeShapeType="1" noTextEdit="1"/>
              </p:cNvSpPr>
              <p:nvPr/>
            </p:nvSpPr>
            <p:spPr bwMode="auto">
              <a:xfrm>
                <a:off x="3688" y="2306"/>
                <a:ext cx="175"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867" name="WordArt 300"/>
              <p:cNvSpPr>
                <a:spLocks noChangeArrowheads="1" noChangeShapeType="1" noTextEdit="1"/>
              </p:cNvSpPr>
              <p:nvPr/>
            </p:nvSpPr>
            <p:spPr bwMode="auto">
              <a:xfrm>
                <a:off x="3784" y="2378"/>
                <a:ext cx="80" cy="10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29815" name="Group 301"/>
            <p:cNvGrpSpPr>
              <a:grpSpLocks/>
            </p:cNvGrpSpPr>
            <p:nvPr/>
          </p:nvGrpSpPr>
          <p:grpSpPr bwMode="auto">
            <a:xfrm>
              <a:off x="4062" y="2375"/>
              <a:ext cx="113" cy="47"/>
              <a:chOff x="4318" y="1511"/>
              <a:chExt cx="113" cy="47"/>
            </a:xfrm>
          </p:grpSpPr>
          <p:sp>
            <p:nvSpPr>
              <p:cNvPr id="29864" name="Line 302"/>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29865" name="Line 303"/>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sp>
          <p:nvSpPr>
            <p:cNvPr id="29816" name="Text Box 304"/>
            <p:cNvSpPr txBox="1">
              <a:spLocks noChangeArrowheads="1"/>
            </p:cNvSpPr>
            <p:nvPr/>
          </p:nvSpPr>
          <p:spPr bwMode="auto">
            <a:xfrm>
              <a:off x="4264" y="2256"/>
              <a:ext cx="1024"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210 (K)</a:t>
              </a:r>
            </a:p>
          </p:txBody>
        </p:sp>
        <p:grpSp>
          <p:nvGrpSpPr>
            <p:cNvPr id="29817" name="Group 305"/>
            <p:cNvGrpSpPr>
              <a:grpSpLocks/>
            </p:cNvGrpSpPr>
            <p:nvPr/>
          </p:nvGrpSpPr>
          <p:grpSpPr bwMode="auto">
            <a:xfrm rot="5400000">
              <a:off x="3203" y="2594"/>
              <a:ext cx="47" cy="113"/>
              <a:chOff x="2928" y="3216"/>
              <a:chExt cx="48" cy="240"/>
            </a:xfrm>
          </p:grpSpPr>
          <p:sp>
            <p:nvSpPr>
              <p:cNvPr id="29862" name="Line 30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863" name="Line 30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9818" name="Group 308"/>
            <p:cNvGrpSpPr>
              <a:grpSpLocks/>
            </p:cNvGrpSpPr>
            <p:nvPr/>
          </p:nvGrpSpPr>
          <p:grpSpPr bwMode="auto">
            <a:xfrm>
              <a:off x="2770" y="2542"/>
              <a:ext cx="353" cy="163"/>
              <a:chOff x="2834" y="2470"/>
              <a:chExt cx="353" cy="163"/>
            </a:xfrm>
          </p:grpSpPr>
          <p:sp>
            <p:nvSpPr>
              <p:cNvPr id="29859" name="WordArt 309"/>
              <p:cNvSpPr>
                <a:spLocks noChangeArrowheads="1" noChangeShapeType="1" noTextEdit="1"/>
              </p:cNvSpPr>
              <p:nvPr/>
            </p:nvSpPr>
            <p:spPr bwMode="auto">
              <a:xfrm>
                <a:off x="2834" y="2470"/>
                <a:ext cx="16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860" name="WordArt 310"/>
              <p:cNvSpPr>
                <a:spLocks noChangeArrowheads="1" noChangeShapeType="1" noTextEdit="1"/>
              </p:cNvSpPr>
              <p:nvPr/>
            </p:nvSpPr>
            <p:spPr bwMode="auto">
              <a:xfrm>
                <a:off x="3023" y="2508"/>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861" name="WordArt 311"/>
              <p:cNvSpPr>
                <a:spLocks noChangeArrowheads="1" noChangeShapeType="1" noTextEdit="1"/>
              </p:cNvSpPr>
              <p:nvPr/>
            </p:nvSpPr>
            <p:spPr bwMode="auto">
              <a:xfrm>
                <a:off x="3103" y="253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29819" name="WordArt 312"/>
            <p:cNvSpPr>
              <a:spLocks noChangeArrowheads="1" noChangeShapeType="1" noTextEdit="1"/>
            </p:cNvSpPr>
            <p:nvPr/>
          </p:nvSpPr>
          <p:spPr bwMode="auto">
            <a:xfrm>
              <a:off x="4333" y="2684"/>
              <a:ext cx="219" cy="96"/>
            </a:xfrm>
            <a:prstGeom prst="rect">
              <a:avLst/>
            </a:prstGeom>
          </p:spPr>
          <p:txBody>
            <a:bodyPr wrap="none" fromWordArt="1">
              <a:prstTxWarp prst="textPlain">
                <a:avLst>
                  <a:gd name="adj" fmla="val 58500"/>
                </a:avLst>
              </a:prstTxWarp>
            </a:bodyPr>
            <a:lstStyle/>
            <a:p>
              <a:pPr algn="ctr"/>
              <a:r>
                <a:rPr lang="en-US" altLang="zh-CN" sz="3600" i="1" kern="10">
                  <a:ln w="9525">
                    <a:solidFill>
                      <a:schemeClr val="tx2"/>
                    </a:solidFill>
                    <a:round/>
                    <a:headEnd/>
                    <a:tailEnd/>
                  </a:ln>
                  <a:solidFill>
                    <a:schemeClr val="tx2"/>
                  </a:solidFill>
                  <a:latin typeface="宋体"/>
                  <a:ea typeface="宋体"/>
                </a:rPr>
                <a:t>M</a:t>
              </a:r>
              <a:endParaRPr lang="zh-CN" altLang="en-US" sz="3600" i="1" kern="10">
                <a:ln w="9525">
                  <a:solidFill>
                    <a:schemeClr val="tx2"/>
                  </a:solidFill>
                  <a:round/>
                  <a:headEnd/>
                  <a:tailEnd/>
                </a:ln>
                <a:solidFill>
                  <a:schemeClr val="tx2"/>
                </a:solidFill>
                <a:latin typeface="宋体"/>
                <a:ea typeface="宋体"/>
              </a:endParaRPr>
            </a:p>
          </p:txBody>
        </p:sp>
        <p:sp>
          <p:nvSpPr>
            <p:cNvPr id="29820" name="WordArt 313"/>
            <p:cNvSpPr>
              <a:spLocks noChangeArrowheads="1" noChangeShapeType="1" noTextEdit="1"/>
            </p:cNvSpPr>
            <p:nvPr/>
          </p:nvSpPr>
          <p:spPr bwMode="auto">
            <a:xfrm>
              <a:off x="4390" y="2507"/>
              <a:ext cx="122" cy="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821" name="Line 314"/>
            <p:cNvSpPr>
              <a:spLocks noChangeShapeType="1"/>
            </p:cNvSpPr>
            <p:nvPr/>
          </p:nvSpPr>
          <p:spPr bwMode="auto">
            <a:xfrm>
              <a:off x="4339" y="2647"/>
              <a:ext cx="215" cy="0"/>
            </a:xfrm>
            <a:prstGeom prst="line">
              <a:avLst/>
            </a:prstGeom>
            <a:noFill/>
            <a:ln w="38100">
              <a:solidFill>
                <a:schemeClr val="tx1"/>
              </a:solidFill>
              <a:round/>
              <a:headEnd/>
              <a:tailEnd/>
            </a:ln>
          </p:spPr>
          <p:txBody>
            <a:bodyPr/>
            <a:lstStyle/>
            <a:p>
              <a:endParaRPr lang="zh-CN" altLang="en-US"/>
            </a:p>
          </p:txBody>
        </p:sp>
        <p:sp>
          <p:nvSpPr>
            <p:cNvPr id="29822" name="WordArt 315"/>
            <p:cNvSpPr>
              <a:spLocks noChangeArrowheads="1" noChangeShapeType="1" noTextEdit="1"/>
            </p:cNvSpPr>
            <p:nvPr/>
          </p:nvSpPr>
          <p:spPr bwMode="auto">
            <a:xfrm>
              <a:off x="3309" y="2574"/>
              <a:ext cx="113" cy="15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29823" name="WordArt 316"/>
            <p:cNvSpPr>
              <a:spLocks noChangeArrowheads="1" noChangeShapeType="1" noTextEdit="1"/>
            </p:cNvSpPr>
            <p:nvPr/>
          </p:nvSpPr>
          <p:spPr bwMode="auto">
            <a:xfrm>
              <a:off x="3544" y="2578"/>
              <a:ext cx="151" cy="12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824" name="WordArt 317"/>
            <p:cNvSpPr>
              <a:spLocks noChangeArrowheads="1" noChangeShapeType="1" noTextEdit="1"/>
            </p:cNvSpPr>
            <p:nvPr/>
          </p:nvSpPr>
          <p:spPr bwMode="auto">
            <a:xfrm>
              <a:off x="3465" y="2555"/>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9825" name="WordArt 318"/>
            <p:cNvSpPr>
              <a:spLocks noChangeArrowheads="1" noChangeShapeType="1" noTextEdit="1"/>
            </p:cNvSpPr>
            <p:nvPr/>
          </p:nvSpPr>
          <p:spPr bwMode="auto">
            <a:xfrm>
              <a:off x="3631" y="2624"/>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826" name="Line 319"/>
            <p:cNvSpPr>
              <a:spLocks noChangeShapeType="1"/>
            </p:cNvSpPr>
            <p:nvPr/>
          </p:nvSpPr>
          <p:spPr bwMode="auto">
            <a:xfrm>
              <a:off x="3752" y="2632"/>
              <a:ext cx="120" cy="0"/>
            </a:xfrm>
            <a:prstGeom prst="line">
              <a:avLst/>
            </a:prstGeom>
            <a:noFill/>
            <a:ln w="38100">
              <a:solidFill>
                <a:schemeClr val="tx1"/>
              </a:solidFill>
              <a:round/>
              <a:headEnd/>
              <a:tailEnd/>
            </a:ln>
          </p:spPr>
          <p:txBody>
            <a:bodyPr/>
            <a:lstStyle/>
            <a:p>
              <a:endParaRPr lang="zh-CN" altLang="en-US"/>
            </a:p>
          </p:txBody>
        </p:sp>
        <p:sp>
          <p:nvSpPr>
            <p:cNvPr id="29827" name="WordArt 320"/>
            <p:cNvSpPr>
              <a:spLocks noChangeArrowheads="1" noChangeShapeType="1" noTextEdit="1"/>
            </p:cNvSpPr>
            <p:nvPr/>
          </p:nvSpPr>
          <p:spPr bwMode="auto">
            <a:xfrm>
              <a:off x="3888" y="2586"/>
              <a:ext cx="151" cy="12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29828" name="WordArt 321"/>
            <p:cNvSpPr>
              <a:spLocks noChangeArrowheads="1" noChangeShapeType="1" noTextEdit="1"/>
            </p:cNvSpPr>
            <p:nvPr/>
          </p:nvSpPr>
          <p:spPr bwMode="auto">
            <a:xfrm>
              <a:off x="3976" y="2634"/>
              <a:ext cx="80" cy="10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829" name="WordArt 322"/>
            <p:cNvSpPr>
              <a:spLocks noChangeArrowheads="1" noChangeShapeType="1" noTextEdit="1"/>
            </p:cNvSpPr>
            <p:nvPr/>
          </p:nvSpPr>
          <p:spPr bwMode="auto">
            <a:xfrm>
              <a:off x="4085" y="2563"/>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9830" name="Group 323"/>
            <p:cNvGrpSpPr>
              <a:grpSpLocks/>
            </p:cNvGrpSpPr>
            <p:nvPr/>
          </p:nvGrpSpPr>
          <p:grpSpPr bwMode="auto">
            <a:xfrm>
              <a:off x="4174" y="2615"/>
              <a:ext cx="113" cy="47"/>
              <a:chOff x="4318" y="1511"/>
              <a:chExt cx="113" cy="47"/>
            </a:xfrm>
          </p:grpSpPr>
          <p:sp>
            <p:nvSpPr>
              <p:cNvPr id="29857" name="Line 324"/>
              <p:cNvSpPr>
                <a:spLocks noChangeShapeType="1"/>
              </p:cNvSpPr>
              <p:nvPr/>
            </p:nvSpPr>
            <p:spPr bwMode="auto">
              <a:xfrm rot="5400000">
                <a:off x="4375" y="1454"/>
                <a:ext cx="0" cy="113"/>
              </a:xfrm>
              <a:prstGeom prst="line">
                <a:avLst/>
              </a:prstGeom>
              <a:noFill/>
              <a:ln w="38100">
                <a:solidFill>
                  <a:schemeClr val="tx1"/>
                </a:solidFill>
                <a:round/>
                <a:headEnd/>
                <a:tailEnd/>
              </a:ln>
            </p:spPr>
            <p:txBody>
              <a:bodyPr/>
              <a:lstStyle/>
              <a:p>
                <a:endParaRPr lang="zh-CN" altLang="en-US"/>
              </a:p>
            </p:txBody>
          </p:sp>
          <p:sp>
            <p:nvSpPr>
              <p:cNvPr id="29858" name="Line 325"/>
              <p:cNvSpPr>
                <a:spLocks noChangeShapeType="1"/>
              </p:cNvSpPr>
              <p:nvPr/>
            </p:nvSpPr>
            <p:spPr bwMode="auto">
              <a:xfrm rot="5400000">
                <a:off x="4375" y="1501"/>
                <a:ext cx="0" cy="113"/>
              </a:xfrm>
              <a:prstGeom prst="line">
                <a:avLst/>
              </a:prstGeom>
              <a:noFill/>
              <a:ln w="38100">
                <a:solidFill>
                  <a:schemeClr val="tx1"/>
                </a:solidFill>
                <a:round/>
                <a:headEnd/>
                <a:tailEnd/>
              </a:ln>
            </p:spPr>
            <p:txBody>
              <a:bodyPr/>
              <a:lstStyle/>
              <a:p>
                <a:endParaRPr lang="zh-CN" altLang="en-US"/>
              </a:p>
            </p:txBody>
          </p:sp>
        </p:grpSp>
        <p:sp>
          <p:nvSpPr>
            <p:cNvPr id="29831" name="WordArt 326"/>
            <p:cNvSpPr>
              <a:spLocks noChangeArrowheads="1" noChangeShapeType="1" noTextEdit="1"/>
            </p:cNvSpPr>
            <p:nvPr/>
          </p:nvSpPr>
          <p:spPr bwMode="auto">
            <a:xfrm>
              <a:off x="4534" y="2574"/>
              <a:ext cx="166" cy="134"/>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29832" name="Group 327"/>
            <p:cNvGrpSpPr>
              <a:grpSpLocks/>
            </p:cNvGrpSpPr>
            <p:nvPr/>
          </p:nvGrpSpPr>
          <p:grpSpPr bwMode="auto">
            <a:xfrm>
              <a:off x="4705" y="2561"/>
              <a:ext cx="782" cy="176"/>
              <a:chOff x="4745" y="2505"/>
              <a:chExt cx="782" cy="176"/>
            </a:xfrm>
          </p:grpSpPr>
          <p:sp>
            <p:nvSpPr>
              <p:cNvPr id="29848" name="WordArt 328"/>
              <p:cNvSpPr>
                <a:spLocks noChangeArrowheads="1" noChangeShapeType="1" noTextEdit="1"/>
              </p:cNvSpPr>
              <p:nvPr/>
            </p:nvSpPr>
            <p:spPr bwMode="auto">
              <a:xfrm>
                <a:off x="4745" y="2507"/>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9849" name="Group 329"/>
              <p:cNvGrpSpPr>
                <a:grpSpLocks/>
              </p:cNvGrpSpPr>
              <p:nvPr/>
            </p:nvGrpSpPr>
            <p:grpSpPr bwMode="auto">
              <a:xfrm>
                <a:off x="4836" y="2511"/>
                <a:ext cx="215" cy="170"/>
                <a:chOff x="4780" y="2343"/>
                <a:chExt cx="215" cy="170"/>
              </a:xfrm>
            </p:grpSpPr>
            <p:sp>
              <p:nvSpPr>
                <p:cNvPr id="29855" name="WordArt 330"/>
                <p:cNvSpPr>
                  <a:spLocks noChangeArrowheads="1" noChangeShapeType="1" noTextEdit="1"/>
                </p:cNvSpPr>
                <p:nvPr/>
              </p:nvSpPr>
              <p:spPr bwMode="auto">
                <a:xfrm>
                  <a:off x="4780" y="2343"/>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56" name="WordArt 331"/>
                <p:cNvSpPr>
                  <a:spLocks noChangeArrowheads="1" noChangeShapeType="1" noTextEdit="1"/>
                </p:cNvSpPr>
                <p:nvPr/>
              </p:nvSpPr>
              <p:spPr bwMode="auto">
                <a:xfrm>
                  <a:off x="4911" y="241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29850" name="Line 332"/>
              <p:cNvSpPr>
                <a:spLocks noChangeShapeType="1"/>
              </p:cNvSpPr>
              <p:nvPr/>
            </p:nvSpPr>
            <p:spPr bwMode="auto">
              <a:xfrm>
                <a:off x="5112" y="2584"/>
                <a:ext cx="120" cy="0"/>
              </a:xfrm>
              <a:prstGeom prst="line">
                <a:avLst/>
              </a:prstGeom>
              <a:noFill/>
              <a:ln w="38100">
                <a:solidFill>
                  <a:schemeClr val="tx1"/>
                </a:solidFill>
                <a:round/>
                <a:headEnd/>
                <a:tailEnd/>
              </a:ln>
            </p:spPr>
            <p:txBody>
              <a:bodyPr/>
              <a:lstStyle/>
              <a:p>
                <a:endParaRPr lang="zh-CN" altLang="en-US"/>
              </a:p>
            </p:txBody>
          </p:sp>
          <p:grpSp>
            <p:nvGrpSpPr>
              <p:cNvPr id="29851" name="Group 333"/>
              <p:cNvGrpSpPr>
                <a:grpSpLocks/>
              </p:cNvGrpSpPr>
              <p:nvPr/>
            </p:nvGrpSpPr>
            <p:grpSpPr bwMode="auto">
              <a:xfrm>
                <a:off x="5242" y="2505"/>
                <a:ext cx="203" cy="167"/>
                <a:chOff x="4394" y="2321"/>
                <a:chExt cx="203" cy="167"/>
              </a:xfrm>
            </p:grpSpPr>
            <p:sp>
              <p:nvSpPr>
                <p:cNvPr id="29853" name="WordArt 334"/>
                <p:cNvSpPr>
                  <a:spLocks noChangeArrowheads="1" noChangeShapeType="1" noTextEdit="1"/>
                </p:cNvSpPr>
                <p:nvPr/>
              </p:nvSpPr>
              <p:spPr bwMode="auto">
                <a:xfrm>
                  <a:off x="4394" y="2321"/>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854" name="WordArt 335"/>
                <p:cNvSpPr>
                  <a:spLocks noChangeArrowheads="1" noChangeShapeType="1" noTextEdit="1"/>
                </p:cNvSpPr>
                <p:nvPr/>
              </p:nvSpPr>
              <p:spPr bwMode="auto">
                <a:xfrm>
                  <a:off x="4537" y="2366"/>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29852" name="WordArt 336"/>
              <p:cNvSpPr>
                <a:spLocks noChangeArrowheads="1" noChangeShapeType="1" noTextEdit="1"/>
              </p:cNvSpPr>
              <p:nvPr/>
            </p:nvSpPr>
            <p:spPr bwMode="auto">
              <a:xfrm>
                <a:off x="5469" y="2507"/>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9833" name="Group 337"/>
            <p:cNvGrpSpPr>
              <a:grpSpLocks/>
            </p:cNvGrpSpPr>
            <p:nvPr/>
          </p:nvGrpSpPr>
          <p:grpSpPr bwMode="auto">
            <a:xfrm>
              <a:off x="2858" y="2752"/>
              <a:ext cx="1718" cy="288"/>
              <a:chOff x="3194" y="2744"/>
              <a:chExt cx="1718" cy="288"/>
            </a:xfrm>
          </p:grpSpPr>
          <p:grpSp>
            <p:nvGrpSpPr>
              <p:cNvPr id="29839" name="Group 338"/>
              <p:cNvGrpSpPr>
                <a:grpSpLocks/>
              </p:cNvGrpSpPr>
              <p:nvPr/>
            </p:nvGrpSpPr>
            <p:grpSpPr bwMode="auto">
              <a:xfrm rot="5400000">
                <a:off x="3227" y="2818"/>
                <a:ext cx="47" cy="113"/>
                <a:chOff x="2928" y="3216"/>
                <a:chExt cx="48" cy="240"/>
              </a:xfrm>
            </p:grpSpPr>
            <p:sp>
              <p:nvSpPr>
                <p:cNvPr id="29846" name="Line 33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847" name="Line 34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840" name="Line 341"/>
              <p:cNvSpPr>
                <a:spLocks noChangeShapeType="1"/>
              </p:cNvSpPr>
              <p:nvPr/>
            </p:nvSpPr>
            <p:spPr bwMode="auto">
              <a:xfrm>
                <a:off x="3393" y="2876"/>
                <a:ext cx="108" cy="0"/>
              </a:xfrm>
              <a:prstGeom prst="line">
                <a:avLst/>
              </a:prstGeom>
              <a:noFill/>
              <a:ln w="38100">
                <a:solidFill>
                  <a:schemeClr val="tx1"/>
                </a:solidFill>
                <a:round/>
                <a:headEnd/>
                <a:tailEnd/>
              </a:ln>
            </p:spPr>
            <p:txBody>
              <a:bodyPr/>
              <a:lstStyle/>
              <a:p>
                <a:endParaRPr lang="zh-CN" altLang="en-US"/>
              </a:p>
            </p:txBody>
          </p:sp>
          <p:sp>
            <p:nvSpPr>
              <p:cNvPr id="29841" name="Text Box 342"/>
              <p:cNvSpPr txBox="1">
                <a:spLocks noChangeArrowheads="1"/>
              </p:cNvSpPr>
              <p:nvPr/>
            </p:nvSpPr>
            <p:spPr bwMode="auto">
              <a:xfrm>
                <a:off x="3504" y="2744"/>
                <a:ext cx="1408"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1.75    10     (J)</a:t>
                </a:r>
              </a:p>
            </p:txBody>
          </p:sp>
          <p:grpSp>
            <p:nvGrpSpPr>
              <p:cNvPr id="29842" name="Group 343"/>
              <p:cNvGrpSpPr>
                <a:grpSpLocks/>
              </p:cNvGrpSpPr>
              <p:nvPr/>
            </p:nvGrpSpPr>
            <p:grpSpPr bwMode="auto">
              <a:xfrm>
                <a:off x="3960" y="2847"/>
                <a:ext cx="74" cy="70"/>
                <a:chOff x="2592" y="2400"/>
                <a:chExt cx="1344" cy="1296"/>
              </a:xfrm>
            </p:grpSpPr>
            <p:sp>
              <p:nvSpPr>
                <p:cNvPr id="29844" name="Line 344"/>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29845" name="Line 345"/>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29843" name="WordArt 346"/>
              <p:cNvSpPr>
                <a:spLocks noChangeArrowheads="1" noChangeShapeType="1" noTextEdit="1"/>
              </p:cNvSpPr>
              <p:nvPr/>
            </p:nvSpPr>
            <p:spPr bwMode="auto">
              <a:xfrm>
                <a:off x="4320" y="2783"/>
                <a:ext cx="70" cy="11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sp>
          <p:nvSpPr>
            <p:cNvPr id="29834" name="Line 347"/>
            <p:cNvSpPr>
              <a:spLocks noChangeShapeType="1"/>
            </p:cNvSpPr>
            <p:nvPr/>
          </p:nvSpPr>
          <p:spPr bwMode="auto">
            <a:xfrm>
              <a:off x="2472" y="3040"/>
              <a:ext cx="3288" cy="0"/>
            </a:xfrm>
            <a:prstGeom prst="line">
              <a:avLst/>
            </a:prstGeom>
            <a:noFill/>
            <a:ln w="57150">
              <a:solidFill>
                <a:srgbClr val="DDDDDD"/>
              </a:solidFill>
              <a:round/>
              <a:headEnd/>
              <a:tailEnd/>
            </a:ln>
          </p:spPr>
          <p:txBody>
            <a:bodyPr/>
            <a:lstStyle/>
            <a:p>
              <a:endParaRPr lang="zh-CN" altLang="en-US"/>
            </a:p>
          </p:txBody>
        </p:sp>
        <p:sp>
          <p:nvSpPr>
            <p:cNvPr id="29835" name="Text Box 348"/>
            <p:cNvSpPr txBox="1">
              <a:spLocks noChangeArrowheads="1"/>
            </p:cNvSpPr>
            <p:nvPr/>
          </p:nvSpPr>
          <p:spPr bwMode="auto">
            <a:xfrm>
              <a:off x="4416" y="2821"/>
              <a:ext cx="1344" cy="25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000" b="1" dirty="0">
                  <a:solidFill>
                    <a:srgbClr val="CC0000"/>
                  </a:solidFill>
                  <a:latin typeface="Times New Roman" pitchFamily="18" charset="0"/>
                  <a:ea typeface="华文中宋" pitchFamily="2" charset="-122"/>
                </a:rPr>
                <a:t>外界对系统作功</a:t>
              </a:r>
            </a:p>
          </p:txBody>
        </p:sp>
        <p:grpSp>
          <p:nvGrpSpPr>
            <p:cNvPr id="29836" name="Group 349"/>
            <p:cNvGrpSpPr>
              <a:grpSpLocks/>
            </p:cNvGrpSpPr>
            <p:nvPr/>
          </p:nvGrpSpPr>
          <p:grpSpPr bwMode="auto">
            <a:xfrm>
              <a:off x="2553" y="2047"/>
              <a:ext cx="143" cy="146"/>
              <a:chOff x="3045" y="1834"/>
              <a:chExt cx="101" cy="101"/>
            </a:xfrm>
          </p:grpSpPr>
          <p:sp>
            <p:nvSpPr>
              <p:cNvPr id="29837" name="Oval 35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9838" name="Oval 35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28968" name="Group 352"/>
          <p:cNvGrpSpPr>
            <a:grpSpLocks/>
          </p:cNvGrpSpPr>
          <p:nvPr/>
        </p:nvGrpSpPr>
        <p:grpSpPr bwMode="auto">
          <a:xfrm>
            <a:off x="4098925" y="4862513"/>
            <a:ext cx="5045075" cy="1724025"/>
            <a:chOff x="2582" y="3063"/>
            <a:chExt cx="3178" cy="1086"/>
          </a:xfrm>
        </p:grpSpPr>
        <p:grpSp>
          <p:nvGrpSpPr>
            <p:cNvPr id="29708" name="Group 353"/>
            <p:cNvGrpSpPr>
              <a:grpSpLocks/>
            </p:cNvGrpSpPr>
            <p:nvPr/>
          </p:nvGrpSpPr>
          <p:grpSpPr bwMode="auto">
            <a:xfrm>
              <a:off x="2834" y="3085"/>
              <a:ext cx="449" cy="171"/>
              <a:chOff x="2834" y="2942"/>
              <a:chExt cx="449" cy="171"/>
            </a:xfrm>
          </p:grpSpPr>
          <p:sp>
            <p:nvSpPr>
              <p:cNvPr id="29794" name="WordArt 354"/>
              <p:cNvSpPr>
                <a:spLocks noChangeArrowheads="1" noChangeShapeType="1" noTextEdit="1"/>
              </p:cNvSpPr>
              <p:nvPr/>
            </p:nvSpPr>
            <p:spPr bwMode="auto">
              <a:xfrm>
                <a:off x="2834" y="2942"/>
                <a:ext cx="16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95" name="WordArt 355"/>
              <p:cNvSpPr>
                <a:spLocks noChangeArrowheads="1" noChangeShapeType="1" noTextEdit="1"/>
              </p:cNvSpPr>
              <p:nvPr/>
            </p:nvSpPr>
            <p:spPr bwMode="auto">
              <a:xfrm>
                <a:off x="3119" y="2988"/>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796" name="WordArt 356"/>
              <p:cNvSpPr>
                <a:spLocks noChangeArrowheads="1" noChangeShapeType="1" noTextEdit="1"/>
              </p:cNvSpPr>
              <p:nvPr/>
            </p:nvSpPr>
            <p:spPr bwMode="auto">
              <a:xfrm>
                <a:off x="3199" y="301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797" name="WordArt 357"/>
              <p:cNvSpPr>
                <a:spLocks noChangeArrowheads="1" noChangeShapeType="1" noTextEdit="1"/>
              </p:cNvSpPr>
              <p:nvPr/>
            </p:nvSpPr>
            <p:spPr bwMode="auto">
              <a:xfrm>
                <a:off x="3017" y="301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29709" name="Group 358"/>
            <p:cNvGrpSpPr>
              <a:grpSpLocks/>
            </p:cNvGrpSpPr>
            <p:nvPr/>
          </p:nvGrpSpPr>
          <p:grpSpPr bwMode="auto">
            <a:xfrm rot="5400000">
              <a:off x="3352" y="3134"/>
              <a:ext cx="47" cy="113"/>
              <a:chOff x="2928" y="3216"/>
              <a:chExt cx="48" cy="240"/>
            </a:xfrm>
          </p:grpSpPr>
          <p:sp>
            <p:nvSpPr>
              <p:cNvPr id="29792" name="Line 35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93" name="Line 36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10" name="WordArt 361"/>
            <p:cNvSpPr>
              <a:spLocks noChangeArrowheads="1" noChangeShapeType="1" noTextEdit="1"/>
            </p:cNvSpPr>
            <p:nvPr/>
          </p:nvSpPr>
          <p:spPr bwMode="auto">
            <a:xfrm>
              <a:off x="3465" y="3123"/>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29711" name="Group 362"/>
            <p:cNvGrpSpPr>
              <a:grpSpLocks/>
            </p:cNvGrpSpPr>
            <p:nvPr/>
          </p:nvGrpSpPr>
          <p:grpSpPr bwMode="auto">
            <a:xfrm>
              <a:off x="3591" y="3132"/>
              <a:ext cx="127" cy="149"/>
              <a:chOff x="4176" y="2145"/>
              <a:chExt cx="576" cy="576"/>
            </a:xfrm>
          </p:grpSpPr>
          <p:sp>
            <p:nvSpPr>
              <p:cNvPr id="29790" name="Line 36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9791" name="Line 36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9712" name="Group 365"/>
            <p:cNvGrpSpPr>
              <a:grpSpLocks/>
            </p:cNvGrpSpPr>
            <p:nvPr/>
          </p:nvGrpSpPr>
          <p:grpSpPr bwMode="auto">
            <a:xfrm>
              <a:off x="3722" y="3109"/>
              <a:ext cx="353" cy="163"/>
              <a:chOff x="2834" y="2470"/>
              <a:chExt cx="353" cy="163"/>
            </a:xfrm>
          </p:grpSpPr>
          <p:sp>
            <p:nvSpPr>
              <p:cNvPr id="29787" name="WordArt 366"/>
              <p:cNvSpPr>
                <a:spLocks noChangeArrowheads="1" noChangeShapeType="1" noTextEdit="1"/>
              </p:cNvSpPr>
              <p:nvPr/>
            </p:nvSpPr>
            <p:spPr bwMode="auto">
              <a:xfrm>
                <a:off x="2834" y="2470"/>
                <a:ext cx="16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88" name="WordArt 367"/>
              <p:cNvSpPr>
                <a:spLocks noChangeArrowheads="1" noChangeShapeType="1" noTextEdit="1"/>
              </p:cNvSpPr>
              <p:nvPr/>
            </p:nvSpPr>
            <p:spPr bwMode="auto">
              <a:xfrm>
                <a:off x="3023" y="2508"/>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789" name="WordArt 368"/>
              <p:cNvSpPr>
                <a:spLocks noChangeArrowheads="1" noChangeShapeType="1" noTextEdit="1"/>
              </p:cNvSpPr>
              <p:nvPr/>
            </p:nvSpPr>
            <p:spPr bwMode="auto">
              <a:xfrm>
                <a:off x="3103" y="253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29713" name="Group 369"/>
            <p:cNvGrpSpPr>
              <a:grpSpLocks/>
            </p:cNvGrpSpPr>
            <p:nvPr/>
          </p:nvGrpSpPr>
          <p:grpSpPr bwMode="auto">
            <a:xfrm rot="5400000">
              <a:off x="4195" y="3169"/>
              <a:ext cx="47" cy="113"/>
              <a:chOff x="2928" y="3216"/>
              <a:chExt cx="48" cy="240"/>
            </a:xfrm>
          </p:grpSpPr>
          <p:sp>
            <p:nvSpPr>
              <p:cNvPr id="29785" name="Line 37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86" name="Line 37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14" name="Line 372"/>
            <p:cNvSpPr>
              <a:spLocks noChangeShapeType="1"/>
            </p:cNvSpPr>
            <p:nvPr/>
          </p:nvSpPr>
          <p:spPr bwMode="auto">
            <a:xfrm>
              <a:off x="4313" y="3203"/>
              <a:ext cx="108" cy="0"/>
            </a:xfrm>
            <a:prstGeom prst="line">
              <a:avLst/>
            </a:prstGeom>
            <a:noFill/>
            <a:ln w="38100">
              <a:solidFill>
                <a:schemeClr val="tx1"/>
              </a:solidFill>
              <a:round/>
              <a:headEnd/>
              <a:tailEnd/>
            </a:ln>
          </p:spPr>
          <p:txBody>
            <a:bodyPr/>
            <a:lstStyle/>
            <a:p>
              <a:endParaRPr lang="zh-CN" altLang="en-US"/>
            </a:p>
          </p:txBody>
        </p:sp>
        <p:sp>
          <p:nvSpPr>
            <p:cNvPr id="29715" name="Text Box 373"/>
            <p:cNvSpPr txBox="1">
              <a:spLocks noChangeArrowheads="1"/>
            </p:cNvSpPr>
            <p:nvPr/>
          </p:nvSpPr>
          <p:spPr bwMode="auto">
            <a:xfrm>
              <a:off x="4384" y="3063"/>
              <a:ext cx="137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1.75   10      (J)</a:t>
              </a:r>
            </a:p>
          </p:txBody>
        </p:sp>
        <p:grpSp>
          <p:nvGrpSpPr>
            <p:cNvPr id="29716" name="Group 374"/>
            <p:cNvGrpSpPr>
              <a:grpSpLocks/>
            </p:cNvGrpSpPr>
            <p:nvPr/>
          </p:nvGrpSpPr>
          <p:grpSpPr bwMode="auto">
            <a:xfrm>
              <a:off x="4816" y="3182"/>
              <a:ext cx="74" cy="70"/>
              <a:chOff x="2592" y="2400"/>
              <a:chExt cx="1344" cy="1296"/>
            </a:xfrm>
          </p:grpSpPr>
          <p:sp>
            <p:nvSpPr>
              <p:cNvPr id="29783" name="Line 375"/>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29784" name="Line 376"/>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29717" name="WordArt 377"/>
            <p:cNvSpPr>
              <a:spLocks noChangeArrowheads="1" noChangeShapeType="1" noTextEdit="1"/>
            </p:cNvSpPr>
            <p:nvPr/>
          </p:nvSpPr>
          <p:spPr bwMode="auto">
            <a:xfrm>
              <a:off x="5152" y="3118"/>
              <a:ext cx="54"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sp>
          <p:nvSpPr>
            <p:cNvPr id="29718" name="WordArt 378"/>
            <p:cNvSpPr>
              <a:spLocks noChangeArrowheads="1" noChangeShapeType="1" noTextEdit="1"/>
            </p:cNvSpPr>
            <p:nvPr/>
          </p:nvSpPr>
          <p:spPr bwMode="auto">
            <a:xfrm>
              <a:off x="2843" y="3427"/>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19" name="Freeform 379"/>
            <p:cNvSpPr>
              <a:spLocks/>
            </p:cNvSpPr>
            <p:nvPr/>
          </p:nvSpPr>
          <p:spPr bwMode="auto">
            <a:xfrm>
              <a:off x="2733" y="3429"/>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nvGrpSpPr>
            <p:cNvPr id="29720" name="Group 380"/>
            <p:cNvGrpSpPr>
              <a:grpSpLocks/>
            </p:cNvGrpSpPr>
            <p:nvPr/>
          </p:nvGrpSpPr>
          <p:grpSpPr bwMode="auto">
            <a:xfrm rot="5400000">
              <a:off x="3043" y="3444"/>
              <a:ext cx="47" cy="113"/>
              <a:chOff x="2928" y="3216"/>
              <a:chExt cx="48" cy="240"/>
            </a:xfrm>
          </p:grpSpPr>
          <p:sp>
            <p:nvSpPr>
              <p:cNvPr id="29781" name="Line 38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82" name="Line 38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21" name="WordArt 383"/>
            <p:cNvSpPr>
              <a:spLocks noChangeArrowheads="1" noChangeShapeType="1" noTextEdit="1"/>
            </p:cNvSpPr>
            <p:nvPr/>
          </p:nvSpPr>
          <p:spPr bwMode="auto">
            <a:xfrm>
              <a:off x="3555" y="3435"/>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22" name="WordArt 384"/>
            <p:cNvSpPr>
              <a:spLocks noChangeArrowheads="1" noChangeShapeType="1" noTextEdit="1"/>
            </p:cNvSpPr>
            <p:nvPr/>
          </p:nvSpPr>
          <p:spPr bwMode="auto">
            <a:xfrm>
              <a:off x="3163" y="3427"/>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23" name="WordArt 385"/>
            <p:cNvSpPr>
              <a:spLocks noChangeArrowheads="1" noChangeShapeType="1" noTextEdit="1"/>
            </p:cNvSpPr>
            <p:nvPr/>
          </p:nvSpPr>
          <p:spPr bwMode="auto">
            <a:xfrm>
              <a:off x="3303" y="3482"/>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724" name="Line 386"/>
            <p:cNvSpPr>
              <a:spLocks noChangeShapeType="1"/>
            </p:cNvSpPr>
            <p:nvPr/>
          </p:nvSpPr>
          <p:spPr bwMode="auto">
            <a:xfrm>
              <a:off x="3433" y="3486"/>
              <a:ext cx="108" cy="0"/>
            </a:xfrm>
            <a:prstGeom prst="line">
              <a:avLst/>
            </a:prstGeom>
            <a:noFill/>
            <a:ln w="38100">
              <a:solidFill>
                <a:schemeClr val="tx1"/>
              </a:solidFill>
              <a:round/>
              <a:headEnd/>
              <a:tailEnd/>
            </a:ln>
          </p:spPr>
          <p:txBody>
            <a:bodyPr/>
            <a:lstStyle/>
            <a:p>
              <a:endParaRPr lang="zh-CN" altLang="en-US"/>
            </a:p>
          </p:txBody>
        </p:sp>
        <p:sp>
          <p:nvSpPr>
            <p:cNvPr id="29725" name="WordArt 387"/>
            <p:cNvSpPr>
              <a:spLocks noChangeArrowheads="1" noChangeShapeType="1" noTextEdit="1"/>
            </p:cNvSpPr>
            <p:nvPr/>
          </p:nvSpPr>
          <p:spPr bwMode="auto">
            <a:xfrm>
              <a:off x="3689" y="3480"/>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29726" name="Group 388"/>
            <p:cNvGrpSpPr>
              <a:grpSpLocks/>
            </p:cNvGrpSpPr>
            <p:nvPr/>
          </p:nvGrpSpPr>
          <p:grpSpPr bwMode="auto">
            <a:xfrm rot="5400000">
              <a:off x="3843" y="3436"/>
              <a:ext cx="47" cy="113"/>
              <a:chOff x="2928" y="3216"/>
              <a:chExt cx="48" cy="240"/>
            </a:xfrm>
          </p:grpSpPr>
          <p:sp>
            <p:nvSpPr>
              <p:cNvPr id="29779" name="Line 38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80" name="Line 39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27" name="WordArt 391"/>
            <p:cNvSpPr>
              <a:spLocks noChangeArrowheads="1" noChangeShapeType="1" noTextEdit="1"/>
            </p:cNvSpPr>
            <p:nvPr/>
          </p:nvSpPr>
          <p:spPr bwMode="auto">
            <a:xfrm>
              <a:off x="3944" y="3521"/>
              <a:ext cx="191" cy="101"/>
            </a:xfrm>
            <a:prstGeom prst="rect">
              <a:avLst/>
            </a:prstGeom>
          </p:spPr>
          <p:txBody>
            <a:bodyPr wrap="none" fromWordArt="1">
              <a:prstTxWarp prst="textPlain">
                <a:avLst>
                  <a:gd name="adj" fmla="val 58500"/>
                </a:avLst>
              </a:prstTxWarp>
            </a:bodyPr>
            <a:lstStyle/>
            <a:p>
              <a:pPr algn="ctr"/>
              <a:r>
                <a:rPr lang="en-US" altLang="zh-CN" sz="3600" i="1" kern="10">
                  <a:ln w="9525">
                    <a:solidFill>
                      <a:schemeClr val="tx2"/>
                    </a:solidFill>
                    <a:round/>
                    <a:headEnd/>
                    <a:tailEnd/>
                  </a:ln>
                  <a:solidFill>
                    <a:schemeClr val="tx2"/>
                  </a:solidFill>
                  <a:latin typeface="宋体"/>
                  <a:ea typeface="宋体"/>
                </a:rPr>
                <a:t>M</a:t>
              </a:r>
              <a:endParaRPr lang="zh-CN" altLang="en-US" sz="3600" i="1" kern="10">
                <a:ln w="9525">
                  <a:solidFill>
                    <a:schemeClr val="tx2"/>
                  </a:solidFill>
                  <a:round/>
                  <a:headEnd/>
                  <a:tailEnd/>
                </a:ln>
                <a:solidFill>
                  <a:schemeClr val="tx2"/>
                </a:solidFill>
                <a:latin typeface="宋体"/>
                <a:ea typeface="宋体"/>
              </a:endParaRPr>
            </a:p>
          </p:txBody>
        </p:sp>
        <p:sp>
          <p:nvSpPr>
            <p:cNvPr id="29728" name="WordArt 392"/>
            <p:cNvSpPr>
              <a:spLocks noChangeArrowheads="1" noChangeShapeType="1" noTextEdit="1"/>
            </p:cNvSpPr>
            <p:nvPr/>
          </p:nvSpPr>
          <p:spPr bwMode="auto">
            <a:xfrm>
              <a:off x="3983" y="3362"/>
              <a:ext cx="129" cy="10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29" name="Line 393"/>
            <p:cNvSpPr>
              <a:spLocks noChangeShapeType="1"/>
            </p:cNvSpPr>
            <p:nvPr/>
          </p:nvSpPr>
          <p:spPr bwMode="auto">
            <a:xfrm>
              <a:off x="3951" y="3500"/>
              <a:ext cx="188" cy="0"/>
            </a:xfrm>
            <a:prstGeom prst="line">
              <a:avLst/>
            </a:prstGeom>
            <a:noFill/>
            <a:ln w="38100">
              <a:solidFill>
                <a:schemeClr val="tx1"/>
              </a:solidFill>
              <a:round/>
              <a:headEnd/>
              <a:tailEnd/>
            </a:ln>
          </p:spPr>
          <p:txBody>
            <a:bodyPr/>
            <a:lstStyle/>
            <a:p>
              <a:endParaRPr lang="zh-CN" altLang="en-US"/>
            </a:p>
          </p:txBody>
        </p:sp>
        <p:sp>
          <p:nvSpPr>
            <p:cNvPr id="29730" name="WordArt 394"/>
            <p:cNvSpPr>
              <a:spLocks noChangeArrowheads="1" noChangeShapeType="1" noTextEdit="1"/>
            </p:cNvSpPr>
            <p:nvPr/>
          </p:nvSpPr>
          <p:spPr bwMode="auto">
            <a:xfrm>
              <a:off x="4185" y="3430"/>
              <a:ext cx="8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c</a:t>
              </a:r>
              <a:endParaRPr lang="zh-CN" altLang="en-US" sz="3600" i="1" kern="10">
                <a:ln w="9525">
                  <a:solidFill>
                    <a:srgbClr val="000000"/>
                  </a:solidFill>
                  <a:round/>
                  <a:headEnd/>
                  <a:tailEnd/>
                </a:ln>
                <a:latin typeface="Times New Roman"/>
                <a:cs typeface="Times New Roman"/>
              </a:endParaRPr>
            </a:p>
          </p:txBody>
        </p:sp>
        <p:sp>
          <p:nvSpPr>
            <p:cNvPr id="29731" name="WordArt 395"/>
            <p:cNvSpPr>
              <a:spLocks noChangeArrowheads="1" noChangeShapeType="1" noTextEdit="1"/>
            </p:cNvSpPr>
            <p:nvPr/>
          </p:nvSpPr>
          <p:spPr bwMode="auto">
            <a:xfrm>
              <a:off x="4286" y="3512"/>
              <a:ext cx="94" cy="77"/>
            </a:xfrm>
            <a:prstGeom prst="rect">
              <a:avLst/>
            </a:prstGeom>
          </p:spPr>
          <p:txBody>
            <a:bodyPr wrap="none" fromWordArt="1">
              <a:prstTxWarp prst="textPlain">
                <a:avLst>
                  <a:gd name="adj" fmla="val 57264"/>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29732" name="WordArt 396"/>
            <p:cNvSpPr>
              <a:spLocks noChangeArrowheads="1" noChangeShapeType="1" noTextEdit="1"/>
            </p:cNvSpPr>
            <p:nvPr/>
          </p:nvSpPr>
          <p:spPr bwMode="auto">
            <a:xfrm>
              <a:off x="4417" y="3397"/>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9733" name="WordArt 397"/>
            <p:cNvSpPr>
              <a:spLocks noChangeArrowheads="1" noChangeShapeType="1" noTextEdit="1"/>
            </p:cNvSpPr>
            <p:nvPr/>
          </p:nvSpPr>
          <p:spPr bwMode="auto">
            <a:xfrm>
              <a:off x="4492" y="3409"/>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734" name="WordArt 398"/>
            <p:cNvSpPr>
              <a:spLocks noChangeArrowheads="1" noChangeShapeType="1" noTextEdit="1"/>
            </p:cNvSpPr>
            <p:nvPr/>
          </p:nvSpPr>
          <p:spPr bwMode="auto">
            <a:xfrm>
              <a:off x="4607" y="3482"/>
              <a:ext cx="68" cy="8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735" name="Line 399"/>
            <p:cNvSpPr>
              <a:spLocks noChangeShapeType="1"/>
            </p:cNvSpPr>
            <p:nvPr/>
          </p:nvSpPr>
          <p:spPr bwMode="auto">
            <a:xfrm>
              <a:off x="4704" y="3474"/>
              <a:ext cx="120" cy="0"/>
            </a:xfrm>
            <a:prstGeom prst="line">
              <a:avLst/>
            </a:prstGeom>
            <a:noFill/>
            <a:ln w="38100">
              <a:solidFill>
                <a:schemeClr val="tx1"/>
              </a:solidFill>
              <a:round/>
              <a:headEnd/>
              <a:tailEnd/>
            </a:ln>
          </p:spPr>
          <p:txBody>
            <a:bodyPr/>
            <a:lstStyle/>
            <a:p>
              <a:endParaRPr lang="zh-CN" altLang="en-US"/>
            </a:p>
          </p:txBody>
        </p:sp>
        <p:grpSp>
          <p:nvGrpSpPr>
            <p:cNvPr id="29736" name="Group 400"/>
            <p:cNvGrpSpPr>
              <a:grpSpLocks/>
            </p:cNvGrpSpPr>
            <p:nvPr/>
          </p:nvGrpSpPr>
          <p:grpSpPr bwMode="auto">
            <a:xfrm>
              <a:off x="4842" y="3419"/>
              <a:ext cx="203" cy="167"/>
              <a:chOff x="4394" y="2321"/>
              <a:chExt cx="203" cy="167"/>
            </a:xfrm>
          </p:grpSpPr>
          <p:sp>
            <p:nvSpPr>
              <p:cNvPr id="29777" name="WordArt 401"/>
              <p:cNvSpPr>
                <a:spLocks noChangeArrowheads="1" noChangeShapeType="1" noTextEdit="1"/>
              </p:cNvSpPr>
              <p:nvPr/>
            </p:nvSpPr>
            <p:spPr bwMode="auto">
              <a:xfrm>
                <a:off x="4394" y="2321"/>
                <a:ext cx="131"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9778" name="WordArt 402"/>
              <p:cNvSpPr>
                <a:spLocks noChangeArrowheads="1" noChangeShapeType="1" noTextEdit="1"/>
              </p:cNvSpPr>
              <p:nvPr/>
            </p:nvSpPr>
            <p:spPr bwMode="auto">
              <a:xfrm>
                <a:off x="4537" y="2366"/>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29737" name="WordArt 403"/>
            <p:cNvSpPr>
              <a:spLocks noChangeArrowheads="1" noChangeShapeType="1" noTextEdit="1"/>
            </p:cNvSpPr>
            <p:nvPr/>
          </p:nvSpPr>
          <p:spPr bwMode="auto">
            <a:xfrm>
              <a:off x="5077" y="3389"/>
              <a:ext cx="5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9738" name="Group 404"/>
            <p:cNvGrpSpPr>
              <a:grpSpLocks/>
            </p:cNvGrpSpPr>
            <p:nvPr/>
          </p:nvGrpSpPr>
          <p:grpSpPr bwMode="auto">
            <a:xfrm rot="5400000">
              <a:off x="3027" y="3692"/>
              <a:ext cx="47" cy="113"/>
              <a:chOff x="2928" y="3216"/>
              <a:chExt cx="48" cy="240"/>
            </a:xfrm>
          </p:grpSpPr>
          <p:sp>
            <p:nvSpPr>
              <p:cNvPr id="29775" name="Line 40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76" name="Line 40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39" name="Text Box 407"/>
            <p:cNvSpPr txBox="1">
              <a:spLocks noChangeArrowheads="1"/>
            </p:cNvSpPr>
            <p:nvPr/>
          </p:nvSpPr>
          <p:spPr bwMode="auto">
            <a:xfrm>
              <a:off x="3208" y="3602"/>
              <a:ext cx="1408"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1.09    10      (J )</a:t>
              </a:r>
            </a:p>
          </p:txBody>
        </p:sp>
        <p:sp>
          <p:nvSpPr>
            <p:cNvPr id="29740" name="Line 408"/>
            <p:cNvSpPr>
              <a:spLocks noChangeShapeType="1"/>
            </p:cNvSpPr>
            <p:nvPr/>
          </p:nvSpPr>
          <p:spPr bwMode="auto">
            <a:xfrm>
              <a:off x="3137" y="3750"/>
              <a:ext cx="108" cy="0"/>
            </a:xfrm>
            <a:prstGeom prst="line">
              <a:avLst/>
            </a:prstGeom>
            <a:noFill/>
            <a:ln w="38100">
              <a:solidFill>
                <a:schemeClr val="tx1"/>
              </a:solidFill>
              <a:round/>
              <a:headEnd/>
              <a:tailEnd/>
            </a:ln>
          </p:spPr>
          <p:txBody>
            <a:bodyPr/>
            <a:lstStyle/>
            <a:p>
              <a:endParaRPr lang="zh-CN" altLang="en-US"/>
            </a:p>
          </p:txBody>
        </p:sp>
        <p:grpSp>
          <p:nvGrpSpPr>
            <p:cNvPr id="29741" name="Group 409"/>
            <p:cNvGrpSpPr>
              <a:grpSpLocks/>
            </p:cNvGrpSpPr>
            <p:nvPr/>
          </p:nvGrpSpPr>
          <p:grpSpPr bwMode="auto">
            <a:xfrm>
              <a:off x="3656" y="3705"/>
              <a:ext cx="74" cy="70"/>
              <a:chOff x="2592" y="2400"/>
              <a:chExt cx="1344" cy="1296"/>
            </a:xfrm>
          </p:grpSpPr>
          <p:sp>
            <p:nvSpPr>
              <p:cNvPr id="29773" name="Line 410"/>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29774" name="Line 411"/>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29742" name="WordArt 412"/>
            <p:cNvSpPr>
              <a:spLocks noChangeArrowheads="1" noChangeShapeType="1" noTextEdit="1"/>
            </p:cNvSpPr>
            <p:nvPr/>
          </p:nvSpPr>
          <p:spPr bwMode="auto">
            <a:xfrm>
              <a:off x="4000" y="3657"/>
              <a:ext cx="54"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nvGrpSpPr>
            <p:cNvPr id="29743" name="Group 413"/>
            <p:cNvGrpSpPr>
              <a:grpSpLocks/>
            </p:cNvGrpSpPr>
            <p:nvPr/>
          </p:nvGrpSpPr>
          <p:grpSpPr bwMode="auto">
            <a:xfrm>
              <a:off x="2635" y="3861"/>
              <a:ext cx="2895" cy="288"/>
              <a:chOff x="2619" y="3701"/>
              <a:chExt cx="2895" cy="288"/>
            </a:xfrm>
          </p:grpSpPr>
          <p:sp>
            <p:nvSpPr>
              <p:cNvPr id="29749" name="WordArt 414"/>
              <p:cNvSpPr>
                <a:spLocks noChangeArrowheads="1" noChangeShapeType="1" noTextEdit="1"/>
              </p:cNvSpPr>
              <p:nvPr/>
            </p:nvSpPr>
            <p:spPr bwMode="auto">
              <a:xfrm>
                <a:off x="2619" y="3762"/>
                <a:ext cx="163" cy="17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29750" name="Group 415"/>
              <p:cNvGrpSpPr>
                <a:grpSpLocks/>
              </p:cNvGrpSpPr>
              <p:nvPr/>
            </p:nvGrpSpPr>
            <p:grpSpPr bwMode="auto">
              <a:xfrm rot="5400000">
                <a:off x="2843" y="3794"/>
                <a:ext cx="47" cy="113"/>
                <a:chOff x="2928" y="3216"/>
                <a:chExt cx="48" cy="240"/>
              </a:xfrm>
            </p:grpSpPr>
            <p:sp>
              <p:nvSpPr>
                <p:cNvPr id="29771" name="Line 41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72" name="Line 41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9751" name="Group 418"/>
              <p:cNvGrpSpPr>
                <a:grpSpLocks/>
              </p:cNvGrpSpPr>
              <p:nvPr/>
            </p:nvGrpSpPr>
            <p:grpSpPr bwMode="auto">
              <a:xfrm>
                <a:off x="2955" y="3780"/>
                <a:ext cx="234" cy="135"/>
                <a:chOff x="4484" y="975"/>
                <a:chExt cx="234" cy="135"/>
              </a:xfrm>
            </p:grpSpPr>
            <p:sp>
              <p:nvSpPr>
                <p:cNvPr id="29769" name="WordArt 419"/>
                <p:cNvSpPr>
                  <a:spLocks noChangeArrowheads="1" noChangeShapeType="1" noTextEdit="1"/>
                </p:cNvSpPr>
                <p:nvPr/>
              </p:nvSpPr>
              <p:spPr bwMode="auto">
                <a:xfrm>
                  <a:off x="4594" y="975"/>
                  <a:ext cx="12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70" name="Freeform 420"/>
                <p:cNvSpPr>
                  <a:spLocks/>
                </p:cNvSpPr>
                <p:nvPr/>
              </p:nvSpPr>
              <p:spPr bwMode="auto">
                <a:xfrm>
                  <a:off x="4484" y="977"/>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nvGrpSpPr>
              <p:cNvPr id="29752" name="Group 421"/>
              <p:cNvGrpSpPr>
                <a:grpSpLocks/>
              </p:cNvGrpSpPr>
              <p:nvPr/>
            </p:nvGrpSpPr>
            <p:grpSpPr bwMode="auto">
              <a:xfrm>
                <a:off x="3215" y="3789"/>
                <a:ext cx="143" cy="117"/>
                <a:chOff x="4176" y="2145"/>
                <a:chExt cx="576" cy="576"/>
              </a:xfrm>
            </p:grpSpPr>
            <p:sp>
              <p:nvSpPr>
                <p:cNvPr id="29767" name="Line 422"/>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29768" name="Line 423"/>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29753" name="Group 424"/>
              <p:cNvGrpSpPr>
                <a:grpSpLocks/>
              </p:cNvGrpSpPr>
              <p:nvPr/>
            </p:nvGrpSpPr>
            <p:grpSpPr bwMode="auto">
              <a:xfrm>
                <a:off x="3370" y="3750"/>
                <a:ext cx="449" cy="171"/>
                <a:chOff x="2834" y="2942"/>
                <a:chExt cx="449" cy="171"/>
              </a:xfrm>
            </p:grpSpPr>
            <p:sp>
              <p:nvSpPr>
                <p:cNvPr id="29763" name="WordArt 425"/>
                <p:cNvSpPr>
                  <a:spLocks noChangeArrowheads="1" noChangeShapeType="1" noTextEdit="1"/>
                </p:cNvSpPr>
                <p:nvPr/>
              </p:nvSpPr>
              <p:spPr bwMode="auto">
                <a:xfrm>
                  <a:off x="2834" y="2942"/>
                  <a:ext cx="16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9764" name="WordArt 426"/>
                <p:cNvSpPr>
                  <a:spLocks noChangeArrowheads="1" noChangeShapeType="1" noTextEdit="1"/>
                </p:cNvSpPr>
                <p:nvPr/>
              </p:nvSpPr>
              <p:spPr bwMode="auto">
                <a:xfrm>
                  <a:off x="3119" y="2988"/>
                  <a:ext cx="6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29765" name="WordArt 427"/>
                <p:cNvSpPr>
                  <a:spLocks noChangeArrowheads="1" noChangeShapeType="1" noTextEdit="1"/>
                </p:cNvSpPr>
                <p:nvPr/>
              </p:nvSpPr>
              <p:spPr bwMode="auto">
                <a:xfrm>
                  <a:off x="3199" y="3016"/>
                  <a:ext cx="84" cy="9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29766" name="WordArt 428"/>
                <p:cNvSpPr>
                  <a:spLocks noChangeArrowheads="1" noChangeShapeType="1" noTextEdit="1"/>
                </p:cNvSpPr>
                <p:nvPr/>
              </p:nvSpPr>
              <p:spPr bwMode="auto">
                <a:xfrm>
                  <a:off x="3017" y="301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29754" name="Group 429"/>
              <p:cNvGrpSpPr>
                <a:grpSpLocks/>
              </p:cNvGrpSpPr>
              <p:nvPr/>
            </p:nvGrpSpPr>
            <p:grpSpPr bwMode="auto">
              <a:xfrm rot="5400000">
                <a:off x="3907" y="3794"/>
                <a:ext cx="47" cy="113"/>
                <a:chOff x="2928" y="3216"/>
                <a:chExt cx="48" cy="240"/>
              </a:xfrm>
            </p:grpSpPr>
            <p:sp>
              <p:nvSpPr>
                <p:cNvPr id="29761" name="Line 43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29762" name="Line 43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29755" name="Line 432"/>
              <p:cNvSpPr>
                <a:spLocks noChangeShapeType="1"/>
              </p:cNvSpPr>
              <p:nvPr/>
            </p:nvSpPr>
            <p:spPr bwMode="auto">
              <a:xfrm>
                <a:off x="4041" y="3844"/>
                <a:ext cx="108" cy="0"/>
              </a:xfrm>
              <a:prstGeom prst="line">
                <a:avLst/>
              </a:prstGeom>
              <a:noFill/>
              <a:ln w="38100">
                <a:solidFill>
                  <a:schemeClr val="tx1"/>
                </a:solidFill>
                <a:round/>
                <a:headEnd/>
                <a:tailEnd/>
              </a:ln>
            </p:spPr>
            <p:txBody>
              <a:bodyPr/>
              <a:lstStyle/>
              <a:p>
                <a:endParaRPr lang="zh-CN" altLang="en-US"/>
              </a:p>
            </p:txBody>
          </p:sp>
          <p:sp>
            <p:nvSpPr>
              <p:cNvPr id="29756" name="Text Box 433"/>
              <p:cNvSpPr txBox="1">
                <a:spLocks noChangeArrowheads="1"/>
              </p:cNvSpPr>
              <p:nvPr/>
            </p:nvSpPr>
            <p:spPr bwMode="auto">
              <a:xfrm>
                <a:off x="4142" y="3701"/>
                <a:ext cx="1372" cy="288"/>
              </a:xfrm>
              <a:prstGeom prst="rect">
                <a:avLst/>
              </a:prstGeom>
              <a:noFill/>
              <a:ln w="9525">
                <a:noFill/>
                <a:miter lim="800000"/>
                <a:headEnd/>
                <a:tailEnd/>
              </a:ln>
            </p:spPr>
            <p:txBody>
              <a:bodyPr>
                <a:spAutoFit/>
              </a:bodyPr>
              <a:lstStyle/>
              <a:p>
                <a:r>
                  <a:rPr kumimoji="1" lang="en-US" altLang="zh-CN" sz="2400" b="1">
                    <a:latin typeface="Times New Roman" pitchFamily="18" charset="0"/>
                  </a:rPr>
                  <a:t>2.84   10   (J)</a:t>
                </a:r>
              </a:p>
            </p:txBody>
          </p:sp>
          <p:grpSp>
            <p:nvGrpSpPr>
              <p:cNvPr id="29757" name="Group 434"/>
              <p:cNvGrpSpPr>
                <a:grpSpLocks/>
              </p:cNvGrpSpPr>
              <p:nvPr/>
            </p:nvGrpSpPr>
            <p:grpSpPr bwMode="auto">
              <a:xfrm>
                <a:off x="4576" y="3823"/>
                <a:ext cx="74" cy="70"/>
                <a:chOff x="2592" y="2400"/>
                <a:chExt cx="1344" cy="1296"/>
              </a:xfrm>
            </p:grpSpPr>
            <p:sp>
              <p:nvSpPr>
                <p:cNvPr id="29759" name="Line 435"/>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29760" name="Line 436"/>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29758" name="WordArt 437"/>
              <p:cNvSpPr>
                <a:spLocks noChangeArrowheads="1" noChangeShapeType="1" noTextEdit="1"/>
              </p:cNvSpPr>
              <p:nvPr/>
            </p:nvSpPr>
            <p:spPr bwMode="auto">
              <a:xfrm>
                <a:off x="4904" y="3743"/>
                <a:ext cx="54"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sp>
          <p:nvSpPr>
            <p:cNvPr id="29744" name="Text Box 438"/>
            <p:cNvSpPr txBox="1">
              <a:spLocks noChangeArrowheads="1"/>
            </p:cNvSpPr>
            <p:nvPr/>
          </p:nvSpPr>
          <p:spPr bwMode="auto">
            <a:xfrm>
              <a:off x="5232" y="3872"/>
              <a:ext cx="528"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CC0000"/>
                  </a:solidFill>
                  <a:latin typeface="Times New Roman" pitchFamily="18" charset="0"/>
                  <a:ea typeface="华文中宋" pitchFamily="2" charset="-122"/>
                </a:rPr>
                <a:t>放热</a:t>
              </a:r>
            </a:p>
          </p:txBody>
        </p:sp>
        <p:sp>
          <p:nvSpPr>
            <p:cNvPr id="29745" name="Text Box 439"/>
            <p:cNvSpPr txBox="1">
              <a:spLocks noChangeArrowheads="1"/>
            </p:cNvSpPr>
            <p:nvPr/>
          </p:nvSpPr>
          <p:spPr bwMode="auto">
            <a:xfrm>
              <a:off x="4664" y="3608"/>
              <a:ext cx="864"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CC0000"/>
                  </a:solidFill>
                  <a:latin typeface="Times New Roman" pitchFamily="18" charset="0"/>
                  <a:ea typeface="华文中宋" pitchFamily="2" charset="-122"/>
                </a:rPr>
                <a:t>内能减少</a:t>
              </a:r>
            </a:p>
          </p:txBody>
        </p:sp>
        <p:grpSp>
          <p:nvGrpSpPr>
            <p:cNvPr id="29746" name="Group 440"/>
            <p:cNvGrpSpPr>
              <a:grpSpLocks/>
            </p:cNvGrpSpPr>
            <p:nvPr/>
          </p:nvGrpSpPr>
          <p:grpSpPr bwMode="auto">
            <a:xfrm>
              <a:off x="2582" y="3137"/>
              <a:ext cx="143" cy="146"/>
              <a:chOff x="3045" y="1834"/>
              <a:chExt cx="101" cy="101"/>
            </a:xfrm>
          </p:grpSpPr>
          <p:sp>
            <p:nvSpPr>
              <p:cNvPr id="29747" name="Oval 44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9748" name="Oval 44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733"/>
                                        </p:tgtEl>
                                        <p:attrNameLst>
                                          <p:attrName>style.visibility</p:attrName>
                                        </p:attrNameLst>
                                      </p:cBhvr>
                                      <p:to>
                                        <p:strVal val="visible"/>
                                      </p:to>
                                    </p:set>
                                    <p:animEffect transition="in" filter="wipe(up)">
                                      <p:cBhvr>
                                        <p:cTn id="17" dur="500"/>
                                        <p:tgtEl>
                                          <p:spTgt spid="28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806"/>
                                        </p:tgtEl>
                                        <p:attrNameLst>
                                          <p:attrName>style.visibility</p:attrName>
                                        </p:attrNameLst>
                                      </p:cBhvr>
                                      <p:to>
                                        <p:strVal val="visible"/>
                                      </p:to>
                                    </p:set>
                                    <p:animEffect transition="in" filter="wipe(up)">
                                      <p:cBhvr>
                                        <p:cTn id="22" dur="500"/>
                                        <p:tgtEl>
                                          <p:spTgt spid="288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880"/>
                                        </p:tgtEl>
                                        <p:attrNameLst>
                                          <p:attrName>style.visibility</p:attrName>
                                        </p:attrNameLst>
                                      </p:cBhvr>
                                      <p:to>
                                        <p:strVal val="visible"/>
                                      </p:to>
                                    </p:set>
                                    <p:animEffect transition="in" filter="wipe(up)">
                                      <p:cBhvr>
                                        <p:cTn id="27" dur="500"/>
                                        <p:tgtEl>
                                          <p:spTgt spid="288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8968"/>
                                        </p:tgtEl>
                                        <p:attrNameLst>
                                          <p:attrName>style.visibility</p:attrName>
                                        </p:attrNameLst>
                                      </p:cBhvr>
                                      <p:to>
                                        <p:strVal val="visible"/>
                                      </p:to>
                                    </p:set>
                                    <p:animEffect transition="in" filter="wipe(up)">
                                      <p:cBhvr>
                                        <p:cTn id="32" dur="500"/>
                                        <p:tgtEl>
                                          <p:spTgt spid="2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63575" y="0"/>
            <a:ext cx="8229600" cy="274638"/>
          </a:xfrm>
        </p:spPr>
        <p:txBody>
          <a:bodyPr/>
          <a:lstStyle/>
          <a:p>
            <a:pPr eaLnBrk="1" hangingPunct="1"/>
            <a:r>
              <a:rPr lang="zh-CN" altLang="en-US" sz="800" smtClean="0">
                <a:solidFill>
                  <a:schemeClr val="bg1"/>
                </a:solidFill>
              </a:rPr>
              <a:t>例</a:t>
            </a:r>
          </a:p>
        </p:txBody>
      </p:sp>
      <p:sp>
        <p:nvSpPr>
          <p:cNvPr id="30723" name="Rectangle 3" descr="水滴"/>
          <p:cNvSpPr>
            <a:spLocks noChangeArrowheads="1"/>
          </p:cNvSpPr>
          <p:nvPr/>
        </p:nvSpPr>
        <p:spPr bwMode="auto">
          <a:xfrm>
            <a:off x="0" y="0"/>
            <a:ext cx="9144000" cy="1603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0724" name="Rectangle 4" descr="水滴"/>
          <p:cNvSpPr>
            <a:spLocks noChangeArrowheads="1"/>
          </p:cNvSpPr>
          <p:nvPr/>
        </p:nvSpPr>
        <p:spPr bwMode="auto">
          <a:xfrm>
            <a:off x="0" y="6754813"/>
            <a:ext cx="9144000" cy="1031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5"/>
          <p:cNvGrpSpPr>
            <a:grpSpLocks/>
          </p:cNvGrpSpPr>
          <p:nvPr/>
        </p:nvGrpSpPr>
        <p:grpSpPr bwMode="auto">
          <a:xfrm>
            <a:off x="0" y="457200"/>
            <a:ext cx="9144000" cy="1341438"/>
            <a:chOff x="0" y="288"/>
            <a:chExt cx="5760" cy="845"/>
          </a:xfrm>
        </p:grpSpPr>
        <p:grpSp>
          <p:nvGrpSpPr>
            <p:cNvPr id="30871" name="Group 6"/>
            <p:cNvGrpSpPr>
              <a:grpSpLocks/>
            </p:cNvGrpSpPr>
            <p:nvPr/>
          </p:nvGrpSpPr>
          <p:grpSpPr bwMode="auto">
            <a:xfrm>
              <a:off x="366" y="298"/>
              <a:ext cx="420" cy="252"/>
              <a:chOff x="127" y="728"/>
              <a:chExt cx="437" cy="256"/>
            </a:xfrm>
          </p:grpSpPr>
          <p:sp>
            <p:nvSpPr>
              <p:cNvPr id="30890" name="Oval 7"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30891" name="WordArt 8"/>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30872" name="WordArt 9"/>
            <p:cNvSpPr>
              <a:spLocks noChangeArrowheads="1" noChangeShapeType="1" noTextEdit="1"/>
            </p:cNvSpPr>
            <p:nvPr/>
          </p:nvSpPr>
          <p:spPr bwMode="auto">
            <a:xfrm>
              <a:off x="1043" y="288"/>
              <a:ext cx="3853" cy="23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某种双原子分子理想气体作等压膨胀，</a:t>
              </a:r>
            </a:p>
          </p:txBody>
        </p:sp>
        <p:sp>
          <p:nvSpPr>
            <p:cNvPr id="30873" name="WordArt 10"/>
            <p:cNvSpPr>
              <a:spLocks noChangeArrowheads="1" noChangeShapeType="1" noTextEdit="1"/>
            </p:cNvSpPr>
            <p:nvPr/>
          </p:nvSpPr>
          <p:spPr bwMode="auto">
            <a:xfrm>
              <a:off x="790" y="674"/>
              <a:ext cx="921" cy="22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对外做功</a:t>
              </a:r>
            </a:p>
          </p:txBody>
        </p:sp>
        <p:sp>
          <p:nvSpPr>
            <p:cNvPr id="30874" name="WordArt 11"/>
            <p:cNvSpPr>
              <a:spLocks noChangeArrowheads="1" noChangeShapeType="1" noTextEdit="1"/>
            </p:cNvSpPr>
            <p:nvPr/>
          </p:nvSpPr>
          <p:spPr bwMode="auto">
            <a:xfrm>
              <a:off x="2375" y="709"/>
              <a:ext cx="282" cy="172"/>
            </a:xfrm>
            <a:prstGeom prst="rect">
              <a:avLst/>
            </a:prstGeom>
          </p:spPr>
          <p:txBody>
            <a:bodyPr wrap="none" fromWordArt="1">
              <a:prstTxWarp prst="textPlain">
                <a:avLst>
                  <a:gd name="adj" fmla="val 50000"/>
                </a:avLst>
              </a:prstTxWarp>
            </a:bodyPr>
            <a:lstStyle/>
            <a:p>
              <a:pPr algn="ctr"/>
              <a:r>
                <a:rPr lang="en-US" altLang="zh-CN" sz="3600" kern="10">
                  <a:ln w="9525">
                    <a:solidFill>
                      <a:srgbClr val="0033CC"/>
                    </a:solidFill>
                    <a:round/>
                    <a:headEnd/>
                    <a:tailEnd/>
                  </a:ln>
                  <a:solidFill>
                    <a:srgbClr val="0033CC"/>
                  </a:solidFill>
                  <a:latin typeface="Times New Roman"/>
                  <a:cs typeface="Times New Roman"/>
                </a:rPr>
                <a:t>2 J</a:t>
              </a:r>
              <a:endParaRPr lang="zh-CN" altLang="en-US" sz="3600" kern="10">
                <a:ln w="9525">
                  <a:solidFill>
                    <a:srgbClr val="0033CC"/>
                  </a:solidFill>
                  <a:round/>
                  <a:headEnd/>
                  <a:tailEnd/>
                </a:ln>
                <a:solidFill>
                  <a:srgbClr val="0033CC"/>
                </a:solidFill>
                <a:latin typeface="Times New Roman"/>
                <a:cs typeface="Times New Roman"/>
              </a:endParaRPr>
            </a:p>
          </p:txBody>
        </p:sp>
        <p:sp>
          <p:nvSpPr>
            <p:cNvPr id="30875" name="WordArt 12"/>
            <p:cNvSpPr>
              <a:spLocks noChangeArrowheads="1" noChangeShapeType="1" noTextEdit="1"/>
            </p:cNvSpPr>
            <p:nvPr/>
          </p:nvSpPr>
          <p:spPr bwMode="auto">
            <a:xfrm>
              <a:off x="2895" y="685"/>
              <a:ext cx="1326" cy="21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，必须吸热</a:t>
              </a:r>
            </a:p>
          </p:txBody>
        </p:sp>
        <p:grpSp>
          <p:nvGrpSpPr>
            <p:cNvPr id="30876" name="Group 13"/>
            <p:cNvGrpSpPr>
              <a:grpSpLocks/>
            </p:cNvGrpSpPr>
            <p:nvPr/>
          </p:nvGrpSpPr>
          <p:grpSpPr bwMode="auto">
            <a:xfrm rot="5400000">
              <a:off x="4735" y="719"/>
              <a:ext cx="56" cy="129"/>
              <a:chOff x="2928" y="3216"/>
              <a:chExt cx="48" cy="240"/>
            </a:xfrm>
          </p:grpSpPr>
          <p:sp>
            <p:nvSpPr>
              <p:cNvPr id="30888" name="Line 1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89" name="Line 1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877" name="WordArt 16"/>
            <p:cNvSpPr>
              <a:spLocks noChangeArrowheads="1" noChangeShapeType="1" noTextEdit="1"/>
            </p:cNvSpPr>
            <p:nvPr/>
          </p:nvSpPr>
          <p:spPr bwMode="auto">
            <a:xfrm>
              <a:off x="4879" y="694"/>
              <a:ext cx="146" cy="230"/>
            </a:xfrm>
            <a:prstGeom prst="rect">
              <a:avLst/>
            </a:prstGeom>
          </p:spPr>
          <p:txBody>
            <a:bodyPr wrap="none" fromWordArt="1">
              <a:prstTxWarp prst="textPlain">
                <a:avLst>
                  <a:gd name="adj" fmla="val 50282"/>
                </a:avLst>
              </a:prstTxWarp>
            </a:bodyPr>
            <a:lstStyle/>
            <a:p>
              <a:pPr algn="ctr"/>
              <a:r>
                <a:rPr lang="zh-CN" altLang="en-US" sz="3600" kern="10">
                  <a:ln w="9525">
                    <a:solidFill>
                      <a:srgbClr val="000000"/>
                    </a:solidFill>
                    <a:round/>
                    <a:headEnd/>
                    <a:tailEnd/>
                  </a:ln>
                  <a:latin typeface="宋体"/>
                  <a:ea typeface="宋体"/>
                </a:rPr>
                <a:t>？</a:t>
              </a:r>
            </a:p>
          </p:txBody>
        </p:sp>
        <p:sp>
          <p:nvSpPr>
            <p:cNvPr id="30878" name="Rectangle 17" descr="水滴"/>
            <p:cNvSpPr>
              <a:spLocks noChangeArrowheads="1"/>
            </p:cNvSpPr>
            <p:nvPr/>
          </p:nvSpPr>
          <p:spPr bwMode="auto">
            <a:xfrm>
              <a:off x="0" y="1068"/>
              <a:ext cx="5760" cy="6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30879" name="Group 18"/>
            <p:cNvGrpSpPr>
              <a:grpSpLocks/>
            </p:cNvGrpSpPr>
            <p:nvPr/>
          </p:nvGrpSpPr>
          <p:grpSpPr bwMode="auto">
            <a:xfrm>
              <a:off x="1786" y="683"/>
              <a:ext cx="290" cy="252"/>
              <a:chOff x="1682" y="1651"/>
              <a:chExt cx="290" cy="252"/>
            </a:xfrm>
          </p:grpSpPr>
          <p:sp>
            <p:nvSpPr>
              <p:cNvPr id="30886" name="WordArt 19"/>
              <p:cNvSpPr>
                <a:spLocks noChangeArrowheads="1" noChangeShapeType="1" noTextEdit="1"/>
              </p:cNvSpPr>
              <p:nvPr/>
            </p:nvSpPr>
            <p:spPr bwMode="auto">
              <a:xfrm>
                <a:off x="1891" y="1795"/>
                <a:ext cx="81"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87" name="WordArt 20"/>
              <p:cNvSpPr>
                <a:spLocks noChangeArrowheads="1" noChangeShapeType="1" noTextEdit="1"/>
              </p:cNvSpPr>
              <p:nvPr/>
            </p:nvSpPr>
            <p:spPr bwMode="auto">
              <a:xfrm>
                <a:off x="1682" y="1651"/>
                <a:ext cx="196" cy="20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nvGrpSpPr>
            <p:cNvPr id="30880" name="Group 21"/>
            <p:cNvGrpSpPr>
              <a:grpSpLocks/>
            </p:cNvGrpSpPr>
            <p:nvPr/>
          </p:nvGrpSpPr>
          <p:grpSpPr bwMode="auto">
            <a:xfrm rot="5400000">
              <a:off x="2162" y="738"/>
              <a:ext cx="56" cy="129"/>
              <a:chOff x="2928" y="3216"/>
              <a:chExt cx="48" cy="240"/>
            </a:xfrm>
          </p:grpSpPr>
          <p:sp>
            <p:nvSpPr>
              <p:cNvPr id="30884" name="Line 2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85" name="Line 2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881" name="Group 24"/>
            <p:cNvGrpSpPr>
              <a:grpSpLocks/>
            </p:cNvGrpSpPr>
            <p:nvPr/>
          </p:nvGrpSpPr>
          <p:grpSpPr bwMode="auto">
            <a:xfrm>
              <a:off x="4367" y="685"/>
              <a:ext cx="259" cy="237"/>
              <a:chOff x="696" y="1453"/>
              <a:chExt cx="204" cy="206"/>
            </a:xfrm>
          </p:grpSpPr>
          <p:sp>
            <p:nvSpPr>
              <p:cNvPr id="30882" name="WordArt 25"/>
              <p:cNvSpPr>
                <a:spLocks noChangeArrowheads="1" noChangeShapeType="1" noTextEdit="1"/>
              </p:cNvSpPr>
              <p:nvPr/>
            </p:nvSpPr>
            <p:spPr bwMode="auto">
              <a:xfrm>
                <a:off x="836" y="156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83" name="WordArt 26"/>
              <p:cNvSpPr>
                <a:spLocks noChangeArrowheads="1" noChangeShapeType="1" noTextEdit="1"/>
              </p:cNvSpPr>
              <p:nvPr/>
            </p:nvSpPr>
            <p:spPr bwMode="auto">
              <a:xfrm>
                <a:off x="696" y="1453"/>
                <a:ext cx="154" cy="181"/>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grpSp>
      <p:grpSp>
        <p:nvGrpSpPr>
          <p:cNvPr id="8" name="Group 27"/>
          <p:cNvGrpSpPr>
            <a:grpSpLocks/>
          </p:cNvGrpSpPr>
          <p:nvPr/>
        </p:nvGrpSpPr>
        <p:grpSpPr bwMode="auto">
          <a:xfrm>
            <a:off x="460375" y="3733800"/>
            <a:ext cx="7027863" cy="1250950"/>
            <a:chOff x="290" y="2352"/>
            <a:chExt cx="4427" cy="788"/>
          </a:xfrm>
        </p:grpSpPr>
        <p:grpSp>
          <p:nvGrpSpPr>
            <p:cNvPr id="30827" name="Group 28"/>
            <p:cNvGrpSpPr>
              <a:grpSpLocks/>
            </p:cNvGrpSpPr>
            <p:nvPr/>
          </p:nvGrpSpPr>
          <p:grpSpPr bwMode="auto">
            <a:xfrm>
              <a:off x="1733" y="2423"/>
              <a:ext cx="1023" cy="235"/>
              <a:chOff x="3189" y="1285"/>
              <a:chExt cx="1023" cy="235"/>
            </a:xfrm>
          </p:grpSpPr>
          <p:grpSp>
            <p:nvGrpSpPr>
              <p:cNvPr id="30858" name="Group 29"/>
              <p:cNvGrpSpPr>
                <a:grpSpLocks/>
              </p:cNvGrpSpPr>
              <p:nvPr/>
            </p:nvGrpSpPr>
            <p:grpSpPr bwMode="auto">
              <a:xfrm>
                <a:off x="3916" y="1324"/>
                <a:ext cx="130" cy="134"/>
                <a:chOff x="4176" y="2145"/>
                <a:chExt cx="576" cy="576"/>
              </a:xfrm>
            </p:grpSpPr>
            <p:sp>
              <p:nvSpPr>
                <p:cNvPr id="30869" name="Line 3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0870" name="Line 3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0859" name="WordArt 32"/>
              <p:cNvSpPr>
                <a:spLocks noChangeArrowheads="1" noChangeShapeType="1" noTextEdit="1"/>
              </p:cNvSpPr>
              <p:nvPr/>
            </p:nvSpPr>
            <p:spPr bwMode="auto">
              <a:xfrm>
                <a:off x="4042" y="1321"/>
                <a:ext cx="17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grpSp>
            <p:nvGrpSpPr>
              <p:cNvPr id="30860" name="Group 33"/>
              <p:cNvGrpSpPr>
                <a:grpSpLocks/>
              </p:cNvGrpSpPr>
              <p:nvPr/>
            </p:nvGrpSpPr>
            <p:grpSpPr bwMode="auto">
              <a:xfrm rot="5400000">
                <a:off x="3484" y="1315"/>
                <a:ext cx="55" cy="125"/>
                <a:chOff x="2928" y="3216"/>
                <a:chExt cx="48" cy="240"/>
              </a:xfrm>
            </p:grpSpPr>
            <p:sp>
              <p:nvSpPr>
                <p:cNvPr id="30867" name="Line 3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68" name="Line 3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861" name="Group 36"/>
              <p:cNvGrpSpPr>
                <a:grpSpLocks/>
              </p:cNvGrpSpPr>
              <p:nvPr/>
            </p:nvGrpSpPr>
            <p:grpSpPr bwMode="auto">
              <a:xfrm>
                <a:off x="3638" y="1285"/>
                <a:ext cx="248" cy="195"/>
                <a:chOff x="4660" y="1507"/>
                <a:chExt cx="218" cy="156"/>
              </a:xfrm>
            </p:grpSpPr>
            <p:sp>
              <p:nvSpPr>
                <p:cNvPr id="30865" name="WordArt 37"/>
                <p:cNvSpPr>
                  <a:spLocks noChangeArrowheads="1" noChangeShapeType="1" noTextEdit="1"/>
                </p:cNvSpPr>
                <p:nvPr/>
              </p:nvSpPr>
              <p:spPr bwMode="auto">
                <a:xfrm>
                  <a:off x="4660" y="1507"/>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CC0000"/>
                      </a:solidFill>
                      <a:latin typeface="Times New Roman"/>
                      <a:cs typeface="Times New Roman"/>
                    </a:rPr>
                    <a:t>c</a:t>
                  </a:r>
                  <a:endParaRPr lang="zh-CN" altLang="en-US" sz="3600" i="1" kern="10">
                    <a:ln w="9525">
                      <a:solidFill>
                        <a:srgbClr val="990000"/>
                      </a:solidFill>
                      <a:round/>
                      <a:headEnd/>
                      <a:tailEnd/>
                    </a:ln>
                    <a:solidFill>
                      <a:srgbClr val="CC0000"/>
                    </a:solidFill>
                    <a:latin typeface="Times New Roman"/>
                    <a:cs typeface="Times New Roman"/>
                  </a:endParaRPr>
                </a:p>
              </p:txBody>
            </p:sp>
            <p:sp>
              <p:nvSpPr>
                <p:cNvPr id="30866" name="WordArt 38"/>
                <p:cNvSpPr>
                  <a:spLocks noChangeArrowheads="1" noChangeShapeType="1" noTextEdit="1"/>
                </p:cNvSpPr>
                <p:nvPr/>
              </p:nvSpPr>
              <p:spPr bwMode="auto">
                <a:xfrm>
                  <a:off x="4785" y="1586"/>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CC0000"/>
                      </a:solidFill>
                      <a:latin typeface="宋体"/>
                      <a:ea typeface="宋体"/>
                    </a:rPr>
                    <a:t>V</a:t>
                  </a:r>
                  <a:endParaRPr lang="zh-CN" altLang="en-US" sz="3600" i="1" kern="10">
                    <a:ln w="9525">
                      <a:solidFill>
                        <a:srgbClr val="990000"/>
                      </a:solidFill>
                      <a:round/>
                      <a:headEnd/>
                      <a:tailEnd/>
                    </a:ln>
                    <a:solidFill>
                      <a:srgbClr val="CC0000"/>
                    </a:solidFill>
                    <a:latin typeface="宋体"/>
                    <a:ea typeface="宋体"/>
                  </a:endParaRPr>
                </a:p>
              </p:txBody>
            </p:sp>
          </p:grpSp>
          <p:grpSp>
            <p:nvGrpSpPr>
              <p:cNvPr id="30862" name="Group 39"/>
              <p:cNvGrpSpPr>
                <a:grpSpLocks/>
              </p:cNvGrpSpPr>
              <p:nvPr/>
            </p:nvGrpSpPr>
            <p:grpSpPr bwMode="auto">
              <a:xfrm>
                <a:off x="3189" y="1285"/>
                <a:ext cx="206" cy="235"/>
                <a:chOff x="3221" y="3931"/>
                <a:chExt cx="182" cy="188"/>
              </a:xfrm>
            </p:grpSpPr>
            <p:sp>
              <p:nvSpPr>
                <p:cNvPr id="30863" name="WordArt 40"/>
                <p:cNvSpPr>
                  <a:spLocks noChangeArrowheads="1" noChangeShapeType="1" noTextEdit="1"/>
                </p:cNvSpPr>
                <p:nvPr/>
              </p:nvSpPr>
              <p:spPr bwMode="auto">
                <a:xfrm>
                  <a:off x="3339" y="402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64" name="WordArt 41"/>
                <p:cNvSpPr>
                  <a:spLocks noChangeArrowheads="1" noChangeShapeType="1" noTextEdit="1"/>
                </p:cNvSpPr>
                <p:nvPr/>
              </p:nvSpPr>
              <p:spPr bwMode="auto">
                <a:xfrm>
                  <a:off x="3221" y="3931"/>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sp>
          <p:nvSpPr>
            <p:cNvPr id="30828" name="WordArt 42"/>
            <p:cNvSpPr>
              <a:spLocks noChangeArrowheads="1" noChangeShapeType="1" noTextEdit="1"/>
            </p:cNvSpPr>
            <p:nvPr/>
          </p:nvSpPr>
          <p:spPr bwMode="auto">
            <a:xfrm>
              <a:off x="3096" y="2573"/>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829" name="WordArt 43"/>
            <p:cNvSpPr>
              <a:spLocks noChangeArrowheads="1" noChangeShapeType="1" noTextEdit="1"/>
            </p:cNvSpPr>
            <p:nvPr/>
          </p:nvSpPr>
          <p:spPr bwMode="auto">
            <a:xfrm>
              <a:off x="3111" y="2352"/>
              <a:ext cx="74" cy="13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30830" name="Group 44"/>
            <p:cNvGrpSpPr>
              <a:grpSpLocks/>
            </p:cNvGrpSpPr>
            <p:nvPr/>
          </p:nvGrpSpPr>
          <p:grpSpPr bwMode="auto">
            <a:xfrm rot="5400000">
              <a:off x="2865" y="2465"/>
              <a:ext cx="55" cy="125"/>
              <a:chOff x="2928" y="3216"/>
              <a:chExt cx="48" cy="240"/>
            </a:xfrm>
          </p:grpSpPr>
          <p:sp>
            <p:nvSpPr>
              <p:cNvPr id="30856" name="Line 4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57" name="Line 4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831" name="Line 47"/>
            <p:cNvSpPr>
              <a:spLocks noChangeShapeType="1"/>
            </p:cNvSpPr>
            <p:nvPr/>
          </p:nvSpPr>
          <p:spPr bwMode="auto">
            <a:xfrm>
              <a:off x="3020" y="2524"/>
              <a:ext cx="264" cy="0"/>
            </a:xfrm>
            <a:prstGeom prst="line">
              <a:avLst/>
            </a:prstGeom>
            <a:noFill/>
            <a:ln w="28575">
              <a:solidFill>
                <a:schemeClr val="tx1"/>
              </a:solidFill>
              <a:round/>
              <a:headEnd/>
              <a:tailEnd/>
            </a:ln>
          </p:spPr>
          <p:txBody>
            <a:bodyPr/>
            <a:lstStyle/>
            <a:p>
              <a:endParaRPr lang="zh-CN" altLang="en-US"/>
            </a:p>
          </p:txBody>
        </p:sp>
        <p:sp>
          <p:nvSpPr>
            <p:cNvPr id="30832" name="WordArt 48"/>
            <p:cNvSpPr>
              <a:spLocks noChangeArrowheads="1" noChangeShapeType="1" noTextEdit="1"/>
            </p:cNvSpPr>
            <p:nvPr/>
          </p:nvSpPr>
          <p:spPr bwMode="auto">
            <a:xfrm>
              <a:off x="3289" y="2471"/>
              <a:ext cx="17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grpSp>
          <p:nvGrpSpPr>
            <p:cNvPr id="30833" name="Group 49"/>
            <p:cNvGrpSpPr>
              <a:grpSpLocks/>
            </p:cNvGrpSpPr>
            <p:nvPr/>
          </p:nvGrpSpPr>
          <p:grpSpPr bwMode="auto">
            <a:xfrm>
              <a:off x="3499" y="2474"/>
              <a:ext cx="130" cy="134"/>
              <a:chOff x="4176" y="2145"/>
              <a:chExt cx="576" cy="576"/>
            </a:xfrm>
          </p:grpSpPr>
          <p:sp>
            <p:nvSpPr>
              <p:cNvPr id="30854" name="Line 5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0855" name="Line 5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0834" name="WordArt 52"/>
            <p:cNvSpPr>
              <a:spLocks noChangeArrowheads="1" noChangeShapeType="1" noTextEdit="1"/>
            </p:cNvSpPr>
            <p:nvPr/>
          </p:nvSpPr>
          <p:spPr bwMode="auto">
            <a:xfrm>
              <a:off x="3625" y="2471"/>
              <a:ext cx="17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grpSp>
          <p:nvGrpSpPr>
            <p:cNvPr id="30835" name="Group 53"/>
            <p:cNvGrpSpPr>
              <a:grpSpLocks/>
            </p:cNvGrpSpPr>
            <p:nvPr/>
          </p:nvGrpSpPr>
          <p:grpSpPr bwMode="auto">
            <a:xfrm rot="5400000">
              <a:off x="3873" y="2491"/>
              <a:ext cx="55" cy="125"/>
              <a:chOff x="2928" y="3216"/>
              <a:chExt cx="48" cy="240"/>
            </a:xfrm>
          </p:grpSpPr>
          <p:sp>
            <p:nvSpPr>
              <p:cNvPr id="30852" name="Line 5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53" name="Line 5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836" name="Group 56"/>
            <p:cNvGrpSpPr>
              <a:grpSpLocks/>
            </p:cNvGrpSpPr>
            <p:nvPr/>
          </p:nvGrpSpPr>
          <p:grpSpPr bwMode="auto">
            <a:xfrm>
              <a:off x="4047" y="2372"/>
              <a:ext cx="670" cy="340"/>
              <a:chOff x="4008" y="2278"/>
              <a:chExt cx="670" cy="340"/>
            </a:xfrm>
          </p:grpSpPr>
          <p:sp>
            <p:nvSpPr>
              <p:cNvPr id="30844" name="Line 57"/>
              <p:cNvSpPr>
                <a:spLocks noChangeShapeType="1"/>
              </p:cNvSpPr>
              <p:nvPr/>
            </p:nvSpPr>
            <p:spPr bwMode="auto">
              <a:xfrm>
                <a:off x="4008" y="2453"/>
                <a:ext cx="491" cy="0"/>
              </a:xfrm>
              <a:prstGeom prst="line">
                <a:avLst/>
              </a:prstGeom>
              <a:noFill/>
              <a:ln w="28575">
                <a:solidFill>
                  <a:schemeClr val="tx1"/>
                </a:solidFill>
                <a:round/>
                <a:headEnd/>
                <a:tailEnd/>
              </a:ln>
            </p:spPr>
            <p:txBody>
              <a:bodyPr/>
              <a:lstStyle/>
              <a:p>
                <a:endParaRPr lang="zh-CN" altLang="en-US"/>
              </a:p>
            </p:txBody>
          </p:sp>
          <p:sp>
            <p:nvSpPr>
              <p:cNvPr id="30845" name="WordArt 58"/>
              <p:cNvSpPr>
                <a:spLocks noChangeArrowheads="1" noChangeShapeType="1" noTextEdit="1"/>
              </p:cNvSpPr>
              <p:nvPr/>
            </p:nvSpPr>
            <p:spPr bwMode="auto">
              <a:xfrm>
                <a:off x="4080" y="2278"/>
                <a:ext cx="74" cy="13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30846" name="Group 59"/>
              <p:cNvGrpSpPr>
                <a:grpSpLocks/>
              </p:cNvGrpSpPr>
              <p:nvPr/>
            </p:nvGrpSpPr>
            <p:grpSpPr bwMode="auto">
              <a:xfrm>
                <a:off x="4195" y="2283"/>
                <a:ext cx="130" cy="134"/>
                <a:chOff x="4176" y="2145"/>
                <a:chExt cx="576" cy="576"/>
              </a:xfrm>
            </p:grpSpPr>
            <p:sp>
              <p:nvSpPr>
                <p:cNvPr id="30850" name="Line 6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0851" name="Line 6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0847" name="WordArt 62"/>
              <p:cNvSpPr>
                <a:spLocks noChangeArrowheads="1" noChangeShapeType="1" noTextEdit="1"/>
              </p:cNvSpPr>
              <p:nvPr/>
            </p:nvSpPr>
            <p:spPr bwMode="auto">
              <a:xfrm>
                <a:off x="4361" y="2288"/>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848" name="WordArt 63"/>
              <p:cNvSpPr>
                <a:spLocks noChangeArrowheads="1" noChangeShapeType="1" noTextEdit="1"/>
              </p:cNvSpPr>
              <p:nvPr/>
            </p:nvSpPr>
            <p:spPr bwMode="auto">
              <a:xfrm>
                <a:off x="4220" y="2483"/>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849" name="WordArt 64"/>
              <p:cNvSpPr>
                <a:spLocks noChangeArrowheads="1" noChangeShapeType="1" noTextEdit="1"/>
              </p:cNvSpPr>
              <p:nvPr/>
            </p:nvSpPr>
            <p:spPr bwMode="auto">
              <a:xfrm>
                <a:off x="4508" y="2404"/>
                <a:ext cx="17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grpSp>
        <p:sp>
          <p:nvSpPr>
            <p:cNvPr id="30837" name="WordArt 65"/>
            <p:cNvSpPr>
              <a:spLocks noChangeArrowheads="1" noChangeShapeType="1" noTextEdit="1"/>
            </p:cNvSpPr>
            <p:nvPr/>
          </p:nvSpPr>
          <p:spPr bwMode="auto">
            <a:xfrm>
              <a:off x="290" y="2378"/>
              <a:ext cx="1091" cy="21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定压摩尔热容</a:t>
              </a:r>
            </a:p>
          </p:txBody>
        </p:sp>
        <p:sp>
          <p:nvSpPr>
            <p:cNvPr id="30838" name="WordArt 66"/>
            <p:cNvSpPr>
              <a:spLocks noChangeArrowheads="1" noChangeShapeType="1" noTextEdit="1"/>
            </p:cNvSpPr>
            <p:nvPr/>
          </p:nvSpPr>
          <p:spPr bwMode="auto">
            <a:xfrm>
              <a:off x="308" y="2910"/>
              <a:ext cx="998" cy="21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双原子分子</a:t>
              </a:r>
            </a:p>
          </p:txBody>
        </p:sp>
        <p:sp>
          <p:nvSpPr>
            <p:cNvPr id="30839" name="WordArt 67"/>
            <p:cNvSpPr>
              <a:spLocks noChangeArrowheads="1" noChangeShapeType="1" noTextEdit="1"/>
            </p:cNvSpPr>
            <p:nvPr/>
          </p:nvSpPr>
          <p:spPr bwMode="auto">
            <a:xfrm>
              <a:off x="1751" y="2979"/>
              <a:ext cx="90"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30840" name="Group 68"/>
            <p:cNvGrpSpPr>
              <a:grpSpLocks/>
            </p:cNvGrpSpPr>
            <p:nvPr/>
          </p:nvGrpSpPr>
          <p:grpSpPr bwMode="auto">
            <a:xfrm rot="5400000">
              <a:off x="1953" y="2993"/>
              <a:ext cx="55" cy="125"/>
              <a:chOff x="2928" y="3216"/>
              <a:chExt cx="48" cy="240"/>
            </a:xfrm>
          </p:grpSpPr>
          <p:sp>
            <p:nvSpPr>
              <p:cNvPr id="30842" name="Line 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43" name="Line 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841" name="WordArt 71"/>
            <p:cNvSpPr>
              <a:spLocks noChangeArrowheads="1" noChangeShapeType="1" noTextEdit="1"/>
            </p:cNvSpPr>
            <p:nvPr/>
          </p:nvSpPr>
          <p:spPr bwMode="auto">
            <a:xfrm>
              <a:off x="2110" y="2975"/>
              <a:ext cx="128" cy="16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5</a:t>
              </a:r>
              <a:endParaRPr lang="zh-CN" altLang="en-US" sz="1200" kern="10">
                <a:ln w="9525">
                  <a:solidFill>
                    <a:srgbClr val="000000"/>
                  </a:solidFill>
                  <a:round/>
                  <a:headEnd/>
                  <a:tailEnd/>
                </a:ln>
                <a:latin typeface="Times New Roman"/>
                <a:cs typeface="Times New Roman"/>
              </a:endParaRPr>
            </a:p>
          </p:txBody>
        </p:sp>
      </p:grpSp>
      <p:grpSp>
        <p:nvGrpSpPr>
          <p:cNvPr id="20" name="Group 72"/>
          <p:cNvGrpSpPr>
            <a:grpSpLocks/>
          </p:cNvGrpSpPr>
          <p:nvPr/>
        </p:nvGrpSpPr>
        <p:grpSpPr bwMode="auto">
          <a:xfrm>
            <a:off x="460375" y="2212975"/>
            <a:ext cx="7839075" cy="982663"/>
            <a:chOff x="290" y="1394"/>
            <a:chExt cx="4938" cy="619"/>
          </a:xfrm>
        </p:grpSpPr>
        <p:grpSp>
          <p:nvGrpSpPr>
            <p:cNvPr id="30781" name="Group 73"/>
            <p:cNvGrpSpPr>
              <a:grpSpLocks/>
            </p:cNvGrpSpPr>
            <p:nvPr/>
          </p:nvGrpSpPr>
          <p:grpSpPr bwMode="auto">
            <a:xfrm>
              <a:off x="1779" y="1399"/>
              <a:ext cx="259" cy="237"/>
              <a:chOff x="696" y="1453"/>
              <a:chExt cx="204" cy="206"/>
            </a:xfrm>
          </p:grpSpPr>
          <p:sp>
            <p:nvSpPr>
              <p:cNvPr id="30825" name="WordArt 74"/>
              <p:cNvSpPr>
                <a:spLocks noChangeArrowheads="1" noChangeShapeType="1" noTextEdit="1"/>
              </p:cNvSpPr>
              <p:nvPr/>
            </p:nvSpPr>
            <p:spPr bwMode="auto">
              <a:xfrm>
                <a:off x="836" y="156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26" name="WordArt 75"/>
              <p:cNvSpPr>
                <a:spLocks noChangeArrowheads="1" noChangeShapeType="1" noTextEdit="1"/>
              </p:cNvSpPr>
              <p:nvPr/>
            </p:nvSpPr>
            <p:spPr bwMode="auto">
              <a:xfrm>
                <a:off x="696" y="1453"/>
                <a:ext cx="154" cy="181"/>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grpSp>
          <p:nvGrpSpPr>
            <p:cNvPr id="30782" name="Group 76"/>
            <p:cNvGrpSpPr>
              <a:grpSpLocks/>
            </p:cNvGrpSpPr>
            <p:nvPr/>
          </p:nvGrpSpPr>
          <p:grpSpPr bwMode="auto">
            <a:xfrm rot="5400000">
              <a:off x="2155" y="1427"/>
              <a:ext cx="67" cy="140"/>
              <a:chOff x="2928" y="3216"/>
              <a:chExt cx="48" cy="240"/>
            </a:xfrm>
          </p:grpSpPr>
          <p:sp>
            <p:nvSpPr>
              <p:cNvPr id="30823" name="Line 7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24" name="Line 7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83" name="WordArt 79"/>
            <p:cNvSpPr>
              <a:spLocks noChangeArrowheads="1" noChangeShapeType="1" noTextEdit="1"/>
            </p:cNvSpPr>
            <p:nvPr/>
          </p:nvSpPr>
          <p:spPr bwMode="auto">
            <a:xfrm>
              <a:off x="2889" y="1432"/>
              <a:ext cx="205"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0784" name="WordArt 80"/>
            <p:cNvSpPr>
              <a:spLocks noChangeArrowheads="1" noChangeShapeType="1" noTextEdit="1"/>
            </p:cNvSpPr>
            <p:nvPr/>
          </p:nvSpPr>
          <p:spPr bwMode="auto">
            <a:xfrm>
              <a:off x="2337" y="1438"/>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grpSp>
          <p:nvGrpSpPr>
            <p:cNvPr id="30785" name="Group 81"/>
            <p:cNvGrpSpPr>
              <a:grpSpLocks/>
            </p:cNvGrpSpPr>
            <p:nvPr/>
          </p:nvGrpSpPr>
          <p:grpSpPr bwMode="auto">
            <a:xfrm>
              <a:off x="2521" y="1441"/>
              <a:ext cx="197" cy="211"/>
              <a:chOff x="3221" y="3931"/>
              <a:chExt cx="182" cy="188"/>
            </a:xfrm>
          </p:grpSpPr>
          <p:sp>
            <p:nvSpPr>
              <p:cNvPr id="30821" name="WordArt 82"/>
              <p:cNvSpPr>
                <a:spLocks noChangeArrowheads="1" noChangeShapeType="1" noTextEdit="1"/>
              </p:cNvSpPr>
              <p:nvPr/>
            </p:nvSpPr>
            <p:spPr bwMode="auto">
              <a:xfrm>
                <a:off x="3339" y="402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22" name="WordArt 83"/>
              <p:cNvSpPr>
                <a:spLocks noChangeArrowheads="1" noChangeShapeType="1" noTextEdit="1"/>
              </p:cNvSpPr>
              <p:nvPr/>
            </p:nvSpPr>
            <p:spPr bwMode="auto">
              <a:xfrm>
                <a:off x="3221" y="3931"/>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30786" name="AutoShape 84"/>
            <p:cNvSpPr>
              <a:spLocks noChangeArrowheads="1"/>
            </p:cNvSpPr>
            <p:nvPr/>
          </p:nvSpPr>
          <p:spPr bwMode="auto">
            <a:xfrm>
              <a:off x="2772" y="1434"/>
              <a:ext cx="114" cy="14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30787" name="WordArt 85"/>
            <p:cNvSpPr>
              <a:spLocks noChangeArrowheads="1" noChangeShapeType="1" noTextEdit="1"/>
            </p:cNvSpPr>
            <p:nvPr/>
          </p:nvSpPr>
          <p:spPr bwMode="auto">
            <a:xfrm>
              <a:off x="295" y="1394"/>
              <a:ext cx="1209" cy="19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等压过程吸的热</a:t>
              </a:r>
            </a:p>
          </p:txBody>
        </p:sp>
        <p:sp>
          <p:nvSpPr>
            <p:cNvPr id="30788" name="WordArt 86"/>
            <p:cNvSpPr>
              <a:spLocks noChangeArrowheads="1" noChangeShapeType="1" noTextEdit="1"/>
            </p:cNvSpPr>
            <p:nvPr/>
          </p:nvSpPr>
          <p:spPr bwMode="auto">
            <a:xfrm>
              <a:off x="290" y="1732"/>
              <a:ext cx="1178" cy="20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等压过程做的功</a:t>
              </a:r>
            </a:p>
          </p:txBody>
        </p:sp>
        <p:grpSp>
          <p:nvGrpSpPr>
            <p:cNvPr id="30789" name="Group 87"/>
            <p:cNvGrpSpPr>
              <a:grpSpLocks/>
            </p:cNvGrpSpPr>
            <p:nvPr/>
          </p:nvGrpSpPr>
          <p:grpSpPr bwMode="auto">
            <a:xfrm>
              <a:off x="1682" y="1761"/>
              <a:ext cx="290" cy="252"/>
              <a:chOff x="1682" y="1651"/>
              <a:chExt cx="290" cy="252"/>
            </a:xfrm>
          </p:grpSpPr>
          <p:sp>
            <p:nvSpPr>
              <p:cNvPr id="30819" name="WordArt 88"/>
              <p:cNvSpPr>
                <a:spLocks noChangeArrowheads="1" noChangeShapeType="1" noTextEdit="1"/>
              </p:cNvSpPr>
              <p:nvPr/>
            </p:nvSpPr>
            <p:spPr bwMode="auto">
              <a:xfrm>
                <a:off x="1891" y="1795"/>
                <a:ext cx="81"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20" name="WordArt 89"/>
              <p:cNvSpPr>
                <a:spLocks noChangeArrowheads="1" noChangeShapeType="1" noTextEdit="1"/>
              </p:cNvSpPr>
              <p:nvPr/>
            </p:nvSpPr>
            <p:spPr bwMode="auto">
              <a:xfrm>
                <a:off x="1682" y="1651"/>
                <a:ext cx="196" cy="20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nvGrpSpPr>
            <p:cNvPr id="30790" name="Group 90"/>
            <p:cNvGrpSpPr>
              <a:grpSpLocks/>
            </p:cNvGrpSpPr>
            <p:nvPr/>
          </p:nvGrpSpPr>
          <p:grpSpPr bwMode="auto">
            <a:xfrm rot="5400000">
              <a:off x="2075" y="1798"/>
              <a:ext cx="67" cy="140"/>
              <a:chOff x="2928" y="3216"/>
              <a:chExt cx="48" cy="240"/>
            </a:xfrm>
          </p:grpSpPr>
          <p:sp>
            <p:nvSpPr>
              <p:cNvPr id="30817" name="Line 9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18" name="Line 9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91" name="WordArt 93"/>
            <p:cNvSpPr>
              <a:spLocks noChangeArrowheads="1" noChangeShapeType="1" noTextEdit="1"/>
            </p:cNvSpPr>
            <p:nvPr/>
          </p:nvSpPr>
          <p:spPr bwMode="auto">
            <a:xfrm>
              <a:off x="2940" y="182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0792" name="WordArt 94"/>
            <p:cNvSpPr>
              <a:spLocks noChangeArrowheads="1" noChangeShapeType="1" noTextEdit="1"/>
            </p:cNvSpPr>
            <p:nvPr/>
          </p:nvSpPr>
          <p:spPr bwMode="auto">
            <a:xfrm>
              <a:off x="2238" y="1796"/>
              <a:ext cx="165" cy="177"/>
            </a:xfrm>
            <a:prstGeom prst="rect">
              <a:avLst/>
            </a:prstGeom>
          </p:spPr>
          <p:txBody>
            <a:bodyPr wrap="none" fromWordArt="1">
              <a:prstTxWarp prst="textPlain">
                <a:avLst>
                  <a:gd name="adj" fmla="val 46810"/>
                </a:avLst>
              </a:prstTxWarp>
            </a:bodyPr>
            <a:lstStyle/>
            <a:p>
              <a:pPr algn="ctr"/>
              <a:r>
                <a:rPr lang="en-US" altLang="zh-CN" sz="3600" i="1" kern="10">
                  <a:ln w="9525">
                    <a:solidFill>
                      <a:srgbClr val="000000"/>
                    </a:solidFill>
                    <a:round/>
                    <a:headEnd/>
                    <a:tailEnd/>
                  </a:ln>
                  <a:latin typeface="Times New Roman"/>
                  <a:cs typeface="Times New Roman"/>
                </a:rPr>
                <a:t>p</a:t>
              </a:r>
              <a:endParaRPr lang="zh-CN" altLang="en-US" sz="3600" i="1" kern="10">
                <a:ln w="9525">
                  <a:solidFill>
                    <a:srgbClr val="000000"/>
                  </a:solidFill>
                  <a:round/>
                  <a:headEnd/>
                  <a:tailEnd/>
                </a:ln>
                <a:latin typeface="Times New Roman"/>
                <a:cs typeface="Times New Roman"/>
              </a:endParaRPr>
            </a:p>
          </p:txBody>
        </p:sp>
        <p:sp>
          <p:nvSpPr>
            <p:cNvPr id="30793" name="AutoShape 95"/>
            <p:cNvSpPr>
              <a:spLocks noChangeArrowheads="1"/>
            </p:cNvSpPr>
            <p:nvPr/>
          </p:nvSpPr>
          <p:spPr bwMode="auto">
            <a:xfrm>
              <a:off x="2430" y="1831"/>
              <a:ext cx="114" cy="14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30794" name="WordArt 96"/>
            <p:cNvSpPr>
              <a:spLocks noChangeArrowheads="1" noChangeShapeType="1" noTextEdit="1"/>
            </p:cNvSpPr>
            <p:nvPr/>
          </p:nvSpPr>
          <p:spPr bwMode="auto">
            <a:xfrm>
              <a:off x="2546" y="1806"/>
              <a:ext cx="205"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nvGrpSpPr>
            <p:cNvPr id="30795" name="Group 97"/>
            <p:cNvGrpSpPr>
              <a:grpSpLocks/>
            </p:cNvGrpSpPr>
            <p:nvPr/>
          </p:nvGrpSpPr>
          <p:grpSpPr bwMode="auto">
            <a:xfrm rot="5400000">
              <a:off x="2803" y="1825"/>
              <a:ext cx="67" cy="140"/>
              <a:chOff x="2928" y="3216"/>
              <a:chExt cx="48" cy="240"/>
            </a:xfrm>
          </p:grpSpPr>
          <p:sp>
            <p:nvSpPr>
              <p:cNvPr id="30815" name="Line 9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16" name="Line 9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96" name="WordArt 100"/>
            <p:cNvSpPr>
              <a:spLocks noChangeArrowheads="1" noChangeShapeType="1" noTextEdit="1"/>
            </p:cNvSpPr>
            <p:nvPr/>
          </p:nvSpPr>
          <p:spPr bwMode="auto">
            <a:xfrm>
              <a:off x="3065" y="1833"/>
              <a:ext cx="201" cy="153"/>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sp>
          <p:nvSpPr>
            <p:cNvPr id="30797" name="WordArt 101"/>
            <p:cNvSpPr>
              <a:spLocks noChangeArrowheads="1" noChangeShapeType="1" noTextEdit="1"/>
            </p:cNvSpPr>
            <p:nvPr/>
          </p:nvSpPr>
          <p:spPr bwMode="auto">
            <a:xfrm>
              <a:off x="3399" y="1825"/>
              <a:ext cx="205"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0798" name="AutoShape 102"/>
            <p:cNvSpPr>
              <a:spLocks noChangeArrowheads="1"/>
            </p:cNvSpPr>
            <p:nvPr/>
          </p:nvSpPr>
          <p:spPr bwMode="auto">
            <a:xfrm>
              <a:off x="3282" y="1827"/>
              <a:ext cx="114" cy="14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30799" name="AutoShape 103"/>
            <p:cNvSpPr>
              <a:spLocks/>
            </p:cNvSpPr>
            <p:nvPr/>
          </p:nvSpPr>
          <p:spPr bwMode="auto">
            <a:xfrm>
              <a:off x="3714" y="1456"/>
              <a:ext cx="151" cy="467"/>
            </a:xfrm>
            <a:prstGeom prst="rightBrace">
              <a:avLst>
                <a:gd name="adj1" fmla="val 25773"/>
                <a:gd name="adj2" fmla="val 50000"/>
              </a:avLst>
            </a:prstGeom>
            <a:noFill/>
            <a:ln w="28575">
              <a:solidFill>
                <a:schemeClr val="tx1"/>
              </a:solidFill>
              <a:round/>
              <a:headEnd/>
              <a:tailEnd/>
            </a:ln>
          </p:spPr>
          <p:txBody>
            <a:bodyPr wrap="none" anchor="ctr"/>
            <a:lstStyle/>
            <a:p>
              <a:endParaRPr lang="zh-CN" altLang="en-US"/>
            </a:p>
          </p:txBody>
        </p:sp>
        <p:grpSp>
          <p:nvGrpSpPr>
            <p:cNvPr id="30800" name="Group 104"/>
            <p:cNvGrpSpPr>
              <a:grpSpLocks/>
            </p:cNvGrpSpPr>
            <p:nvPr/>
          </p:nvGrpSpPr>
          <p:grpSpPr bwMode="auto">
            <a:xfrm>
              <a:off x="4087" y="1484"/>
              <a:ext cx="1141" cy="452"/>
              <a:chOff x="3939" y="1405"/>
              <a:chExt cx="1141" cy="452"/>
            </a:xfrm>
          </p:grpSpPr>
          <p:grpSp>
            <p:nvGrpSpPr>
              <p:cNvPr id="30801" name="Group 105"/>
              <p:cNvGrpSpPr>
                <a:grpSpLocks/>
              </p:cNvGrpSpPr>
              <p:nvPr/>
            </p:nvGrpSpPr>
            <p:grpSpPr bwMode="auto">
              <a:xfrm>
                <a:off x="3939" y="1511"/>
                <a:ext cx="259" cy="237"/>
                <a:chOff x="696" y="1453"/>
                <a:chExt cx="204" cy="206"/>
              </a:xfrm>
            </p:grpSpPr>
            <p:sp>
              <p:nvSpPr>
                <p:cNvPr id="30813" name="WordArt 106"/>
                <p:cNvSpPr>
                  <a:spLocks noChangeArrowheads="1" noChangeShapeType="1" noTextEdit="1"/>
                </p:cNvSpPr>
                <p:nvPr/>
              </p:nvSpPr>
              <p:spPr bwMode="auto">
                <a:xfrm>
                  <a:off x="836" y="156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14" name="WordArt 107"/>
                <p:cNvSpPr>
                  <a:spLocks noChangeArrowheads="1" noChangeShapeType="1" noTextEdit="1"/>
                </p:cNvSpPr>
                <p:nvPr/>
              </p:nvSpPr>
              <p:spPr bwMode="auto">
                <a:xfrm>
                  <a:off x="696" y="1453"/>
                  <a:ext cx="154" cy="181"/>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grpSp>
            <p:nvGrpSpPr>
              <p:cNvPr id="30802" name="Group 108"/>
              <p:cNvGrpSpPr>
                <a:grpSpLocks/>
              </p:cNvGrpSpPr>
              <p:nvPr/>
            </p:nvGrpSpPr>
            <p:grpSpPr bwMode="auto">
              <a:xfrm rot="5400000">
                <a:off x="4307" y="1563"/>
                <a:ext cx="67" cy="140"/>
                <a:chOff x="2928" y="3216"/>
                <a:chExt cx="48" cy="240"/>
              </a:xfrm>
            </p:grpSpPr>
            <p:sp>
              <p:nvSpPr>
                <p:cNvPr id="30811" name="Line 10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812" name="Line 11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803" name="Group 111"/>
              <p:cNvGrpSpPr>
                <a:grpSpLocks/>
              </p:cNvGrpSpPr>
              <p:nvPr/>
            </p:nvGrpSpPr>
            <p:grpSpPr bwMode="auto">
              <a:xfrm>
                <a:off x="4525" y="1405"/>
                <a:ext cx="197" cy="211"/>
                <a:chOff x="3221" y="3931"/>
                <a:chExt cx="182" cy="188"/>
              </a:xfrm>
            </p:grpSpPr>
            <p:sp>
              <p:nvSpPr>
                <p:cNvPr id="30809" name="WordArt 112"/>
                <p:cNvSpPr>
                  <a:spLocks noChangeArrowheads="1" noChangeShapeType="1" noTextEdit="1"/>
                </p:cNvSpPr>
                <p:nvPr/>
              </p:nvSpPr>
              <p:spPr bwMode="auto">
                <a:xfrm>
                  <a:off x="3339" y="402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10" name="WordArt 113"/>
                <p:cNvSpPr>
                  <a:spLocks noChangeArrowheads="1" noChangeShapeType="1" noTextEdit="1"/>
                </p:cNvSpPr>
                <p:nvPr/>
              </p:nvSpPr>
              <p:spPr bwMode="auto">
                <a:xfrm>
                  <a:off x="3221" y="3931"/>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30804" name="Line 114"/>
              <p:cNvSpPr>
                <a:spLocks noChangeShapeType="1"/>
              </p:cNvSpPr>
              <p:nvPr/>
            </p:nvSpPr>
            <p:spPr bwMode="auto">
              <a:xfrm>
                <a:off x="4476" y="1642"/>
                <a:ext cx="288" cy="0"/>
              </a:xfrm>
              <a:prstGeom prst="line">
                <a:avLst/>
              </a:prstGeom>
              <a:noFill/>
              <a:ln w="28575">
                <a:solidFill>
                  <a:schemeClr val="tx1"/>
                </a:solidFill>
                <a:round/>
                <a:headEnd/>
                <a:tailEnd/>
              </a:ln>
            </p:spPr>
            <p:txBody>
              <a:bodyPr/>
              <a:lstStyle/>
              <a:p>
                <a:endParaRPr lang="zh-CN" altLang="en-US"/>
              </a:p>
            </p:txBody>
          </p:sp>
          <p:sp>
            <p:nvSpPr>
              <p:cNvPr id="30805" name="WordArt 115"/>
              <p:cNvSpPr>
                <a:spLocks noChangeArrowheads="1" noChangeShapeType="1" noTextEdit="1"/>
              </p:cNvSpPr>
              <p:nvPr/>
            </p:nvSpPr>
            <p:spPr bwMode="auto">
              <a:xfrm>
                <a:off x="4509" y="1704"/>
                <a:ext cx="201" cy="153"/>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solidFill>
                      <a:srgbClr val="6600CC"/>
                    </a:solidFill>
                    <a:latin typeface="宋体"/>
                    <a:ea typeface="宋体"/>
                  </a:rPr>
                  <a:t>R</a:t>
                </a:r>
                <a:endParaRPr lang="zh-CN" altLang="en-US" sz="800" i="1" kern="10">
                  <a:ln w="9525">
                    <a:solidFill>
                      <a:srgbClr val="6600CC"/>
                    </a:solidFill>
                    <a:round/>
                    <a:headEnd/>
                    <a:tailEnd/>
                  </a:ln>
                  <a:solidFill>
                    <a:srgbClr val="6600CC"/>
                  </a:solidFill>
                  <a:latin typeface="宋体"/>
                  <a:ea typeface="宋体"/>
                </a:endParaRPr>
              </a:p>
            </p:txBody>
          </p:sp>
          <p:grpSp>
            <p:nvGrpSpPr>
              <p:cNvPr id="30806" name="Group 116"/>
              <p:cNvGrpSpPr>
                <a:grpSpLocks/>
              </p:cNvGrpSpPr>
              <p:nvPr/>
            </p:nvGrpSpPr>
            <p:grpSpPr bwMode="auto">
              <a:xfrm>
                <a:off x="4790" y="1531"/>
                <a:ext cx="290" cy="252"/>
                <a:chOff x="1682" y="1651"/>
                <a:chExt cx="290" cy="252"/>
              </a:xfrm>
            </p:grpSpPr>
            <p:sp>
              <p:nvSpPr>
                <p:cNvPr id="30807" name="WordArt 117"/>
                <p:cNvSpPr>
                  <a:spLocks noChangeArrowheads="1" noChangeShapeType="1" noTextEdit="1"/>
                </p:cNvSpPr>
                <p:nvPr/>
              </p:nvSpPr>
              <p:spPr bwMode="auto">
                <a:xfrm>
                  <a:off x="1891" y="1795"/>
                  <a:ext cx="81"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808" name="WordArt 118"/>
                <p:cNvSpPr>
                  <a:spLocks noChangeArrowheads="1" noChangeShapeType="1" noTextEdit="1"/>
                </p:cNvSpPr>
                <p:nvPr/>
              </p:nvSpPr>
              <p:spPr bwMode="auto">
                <a:xfrm>
                  <a:off x="1682" y="1651"/>
                  <a:ext cx="196" cy="20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grpSp>
      <p:grpSp>
        <p:nvGrpSpPr>
          <p:cNvPr id="29803" name="Group 119"/>
          <p:cNvGrpSpPr>
            <a:grpSpLocks/>
          </p:cNvGrpSpPr>
          <p:nvPr/>
        </p:nvGrpSpPr>
        <p:grpSpPr bwMode="auto">
          <a:xfrm>
            <a:off x="555625" y="5088922"/>
            <a:ext cx="7770813" cy="1016000"/>
            <a:chOff x="350" y="3348"/>
            <a:chExt cx="4895" cy="640"/>
          </a:xfrm>
        </p:grpSpPr>
        <p:sp>
          <p:nvSpPr>
            <p:cNvPr id="30730" name="WordArt 120"/>
            <p:cNvSpPr>
              <a:spLocks noChangeArrowheads="1" noChangeShapeType="1" noTextEdit="1"/>
            </p:cNvSpPr>
            <p:nvPr/>
          </p:nvSpPr>
          <p:spPr bwMode="auto">
            <a:xfrm>
              <a:off x="350" y="3593"/>
              <a:ext cx="220" cy="21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得</a:t>
              </a:r>
            </a:p>
          </p:txBody>
        </p:sp>
        <p:grpSp>
          <p:nvGrpSpPr>
            <p:cNvPr id="30731" name="Group 121"/>
            <p:cNvGrpSpPr>
              <a:grpSpLocks/>
            </p:cNvGrpSpPr>
            <p:nvPr/>
          </p:nvGrpSpPr>
          <p:grpSpPr bwMode="auto">
            <a:xfrm>
              <a:off x="914" y="3348"/>
              <a:ext cx="4331" cy="640"/>
              <a:chOff x="805" y="3231"/>
              <a:chExt cx="4331" cy="640"/>
            </a:xfrm>
          </p:grpSpPr>
          <p:grpSp>
            <p:nvGrpSpPr>
              <p:cNvPr id="30732" name="Group 122"/>
              <p:cNvGrpSpPr>
                <a:grpSpLocks/>
              </p:cNvGrpSpPr>
              <p:nvPr/>
            </p:nvGrpSpPr>
            <p:grpSpPr bwMode="auto">
              <a:xfrm>
                <a:off x="805" y="3454"/>
                <a:ext cx="259" cy="237"/>
                <a:chOff x="696" y="1453"/>
                <a:chExt cx="204" cy="206"/>
              </a:xfrm>
            </p:grpSpPr>
            <p:sp>
              <p:nvSpPr>
                <p:cNvPr id="30779" name="WordArt 123"/>
                <p:cNvSpPr>
                  <a:spLocks noChangeArrowheads="1" noChangeShapeType="1" noTextEdit="1"/>
                </p:cNvSpPr>
                <p:nvPr/>
              </p:nvSpPr>
              <p:spPr bwMode="auto">
                <a:xfrm>
                  <a:off x="836" y="156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780" name="WordArt 124"/>
                <p:cNvSpPr>
                  <a:spLocks noChangeArrowheads="1" noChangeShapeType="1" noTextEdit="1"/>
                </p:cNvSpPr>
                <p:nvPr/>
              </p:nvSpPr>
              <p:spPr bwMode="auto">
                <a:xfrm>
                  <a:off x="696" y="1453"/>
                  <a:ext cx="154" cy="181"/>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grpSp>
            <p:nvGrpSpPr>
              <p:cNvPr id="30733" name="Group 125"/>
              <p:cNvGrpSpPr>
                <a:grpSpLocks/>
              </p:cNvGrpSpPr>
              <p:nvPr/>
            </p:nvGrpSpPr>
            <p:grpSpPr bwMode="auto">
              <a:xfrm rot="5400000">
                <a:off x="1173" y="3506"/>
                <a:ext cx="67" cy="140"/>
                <a:chOff x="2928" y="3216"/>
                <a:chExt cx="48" cy="240"/>
              </a:xfrm>
            </p:grpSpPr>
            <p:sp>
              <p:nvSpPr>
                <p:cNvPr id="30777" name="Line 12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778" name="Line 12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0734" name="Group 128"/>
              <p:cNvGrpSpPr>
                <a:grpSpLocks/>
              </p:cNvGrpSpPr>
              <p:nvPr/>
            </p:nvGrpSpPr>
            <p:grpSpPr bwMode="auto">
              <a:xfrm>
                <a:off x="1391" y="3348"/>
                <a:ext cx="197" cy="211"/>
                <a:chOff x="3221" y="3931"/>
                <a:chExt cx="182" cy="188"/>
              </a:xfrm>
            </p:grpSpPr>
            <p:sp>
              <p:nvSpPr>
                <p:cNvPr id="30775" name="WordArt 129"/>
                <p:cNvSpPr>
                  <a:spLocks noChangeArrowheads="1" noChangeShapeType="1" noTextEdit="1"/>
                </p:cNvSpPr>
                <p:nvPr/>
              </p:nvSpPr>
              <p:spPr bwMode="auto">
                <a:xfrm>
                  <a:off x="3339" y="4025"/>
                  <a:ext cx="64" cy="9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776" name="WordArt 130"/>
                <p:cNvSpPr>
                  <a:spLocks noChangeArrowheads="1" noChangeShapeType="1" noTextEdit="1"/>
                </p:cNvSpPr>
                <p:nvPr/>
              </p:nvSpPr>
              <p:spPr bwMode="auto">
                <a:xfrm>
                  <a:off x="3221" y="3931"/>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30735" name="Line 131"/>
              <p:cNvSpPr>
                <a:spLocks noChangeShapeType="1"/>
              </p:cNvSpPr>
              <p:nvPr/>
            </p:nvSpPr>
            <p:spPr bwMode="auto">
              <a:xfrm>
                <a:off x="1342" y="3585"/>
                <a:ext cx="288" cy="0"/>
              </a:xfrm>
              <a:prstGeom prst="line">
                <a:avLst/>
              </a:prstGeom>
              <a:noFill/>
              <a:ln w="28575">
                <a:solidFill>
                  <a:schemeClr val="tx1"/>
                </a:solidFill>
                <a:round/>
                <a:headEnd/>
                <a:tailEnd/>
              </a:ln>
            </p:spPr>
            <p:txBody>
              <a:bodyPr/>
              <a:lstStyle/>
              <a:p>
                <a:endParaRPr lang="zh-CN" altLang="en-US"/>
              </a:p>
            </p:txBody>
          </p:sp>
          <p:sp>
            <p:nvSpPr>
              <p:cNvPr id="30736" name="WordArt 132"/>
              <p:cNvSpPr>
                <a:spLocks noChangeArrowheads="1" noChangeShapeType="1" noTextEdit="1"/>
              </p:cNvSpPr>
              <p:nvPr/>
            </p:nvSpPr>
            <p:spPr bwMode="auto">
              <a:xfrm>
                <a:off x="1375" y="3647"/>
                <a:ext cx="201" cy="153"/>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latin typeface="宋体"/>
                    <a:ea typeface="宋体"/>
                  </a:rPr>
                  <a:t>R</a:t>
                </a:r>
                <a:endParaRPr lang="zh-CN" altLang="en-US" sz="800" i="1" kern="10">
                  <a:ln w="9525">
                    <a:solidFill>
                      <a:srgbClr val="6600CC"/>
                    </a:solidFill>
                    <a:round/>
                    <a:headEnd/>
                    <a:tailEnd/>
                  </a:ln>
                  <a:latin typeface="宋体"/>
                  <a:ea typeface="宋体"/>
                </a:endParaRPr>
              </a:p>
            </p:txBody>
          </p:sp>
          <p:grpSp>
            <p:nvGrpSpPr>
              <p:cNvPr id="30737" name="Group 133"/>
              <p:cNvGrpSpPr>
                <a:grpSpLocks/>
              </p:cNvGrpSpPr>
              <p:nvPr/>
            </p:nvGrpSpPr>
            <p:grpSpPr bwMode="auto">
              <a:xfrm>
                <a:off x="1656" y="3474"/>
                <a:ext cx="290" cy="252"/>
                <a:chOff x="1682" y="1651"/>
                <a:chExt cx="290" cy="252"/>
              </a:xfrm>
            </p:grpSpPr>
            <p:sp>
              <p:nvSpPr>
                <p:cNvPr id="30773" name="WordArt 134"/>
                <p:cNvSpPr>
                  <a:spLocks noChangeArrowheads="1" noChangeShapeType="1" noTextEdit="1"/>
                </p:cNvSpPr>
                <p:nvPr/>
              </p:nvSpPr>
              <p:spPr bwMode="auto">
                <a:xfrm>
                  <a:off x="1891" y="1795"/>
                  <a:ext cx="81"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774" name="WordArt 135"/>
                <p:cNvSpPr>
                  <a:spLocks noChangeArrowheads="1" noChangeShapeType="1" noTextEdit="1"/>
                </p:cNvSpPr>
                <p:nvPr/>
              </p:nvSpPr>
              <p:spPr bwMode="auto">
                <a:xfrm>
                  <a:off x="1682" y="1651"/>
                  <a:ext cx="196" cy="20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nvGrpSpPr>
              <p:cNvPr id="30738" name="Group 136"/>
              <p:cNvGrpSpPr>
                <a:grpSpLocks/>
              </p:cNvGrpSpPr>
              <p:nvPr/>
            </p:nvGrpSpPr>
            <p:grpSpPr bwMode="auto">
              <a:xfrm>
                <a:off x="2306" y="3231"/>
                <a:ext cx="670" cy="340"/>
                <a:chOff x="4008" y="2278"/>
                <a:chExt cx="670" cy="340"/>
              </a:xfrm>
            </p:grpSpPr>
            <p:sp>
              <p:nvSpPr>
                <p:cNvPr id="30765" name="Line 137"/>
                <p:cNvSpPr>
                  <a:spLocks noChangeShapeType="1"/>
                </p:cNvSpPr>
                <p:nvPr/>
              </p:nvSpPr>
              <p:spPr bwMode="auto">
                <a:xfrm>
                  <a:off x="4008" y="2453"/>
                  <a:ext cx="491" cy="0"/>
                </a:xfrm>
                <a:prstGeom prst="line">
                  <a:avLst/>
                </a:prstGeom>
                <a:noFill/>
                <a:ln w="28575">
                  <a:solidFill>
                    <a:schemeClr val="tx1"/>
                  </a:solidFill>
                  <a:round/>
                  <a:headEnd/>
                  <a:tailEnd/>
                </a:ln>
              </p:spPr>
              <p:txBody>
                <a:bodyPr/>
                <a:lstStyle/>
                <a:p>
                  <a:endParaRPr lang="zh-CN" altLang="en-US"/>
                </a:p>
              </p:txBody>
            </p:sp>
            <p:sp>
              <p:nvSpPr>
                <p:cNvPr id="30766" name="WordArt 138"/>
                <p:cNvSpPr>
                  <a:spLocks noChangeArrowheads="1" noChangeShapeType="1" noTextEdit="1"/>
                </p:cNvSpPr>
                <p:nvPr/>
              </p:nvSpPr>
              <p:spPr bwMode="auto">
                <a:xfrm>
                  <a:off x="4080" y="2278"/>
                  <a:ext cx="74" cy="13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30767" name="Group 139"/>
                <p:cNvGrpSpPr>
                  <a:grpSpLocks/>
                </p:cNvGrpSpPr>
                <p:nvPr/>
              </p:nvGrpSpPr>
              <p:grpSpPr bwMode="auto">
                <a:xfrm>
                  <a:off x="4195" y="2283"/>
                  <a:ext cx="130" cy="134"/>
                  <a:chOff x="4176" y="2145"/>
                  <a:chExt cx="576" cy="576"/>
                </a:xfrm>
              </p:grpSpPr>
              <p:sp>
                <p:nvSpPr>
                  <p:cNvPr id="30771" name="Line 14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0772" name="Line 14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0768" name="WordArt 142"/>
                <p:cNvSpPr>
                  <a:spLocks noChangeArrowheads="1" noChangeShapeType="1" noTextEdit="1"/>
                </p:cNvSpPr>
                <p:nvPr/>
              </p:nvSpPr>
              <p:spPr bwMode="auto">
                <a:xfrm>
                  <a:off x="4361" y="2288"/>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769" name="WordArt 143"/>
                <p:cNvSpPr>
                  <a:spLocks noChangeArrowheads="1" noChangeShapeType="1" noTextEdit="1"/>
                </p:cNvSpPr>
                <p:nvPr/>
              </p:nvSpPr>
              <p:spPr bwMode="auto">
                <a:xfrm>
                  <a:off x="4220" y="2483"/>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770" name="WordArt 144"/>
                <p:cNvSpPr>
                  <a:spLocks noChangeArrowheads="1" noChangeShapeType="1" noTextEdit="1"/>
                </p:cNvSpPr>
                <p:nvPr/>
              </p:nvSpPr>
              <p:spPr bwMode="auto">
                <a:xfrm>
                  <a:off x="4508" y="2404"/>
                  <a:ext cx="17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latin typeface="宋体"/>
                      <a:ea typeface="宋体"/>
                    </a:rPr>
                    <a:t>R</a:t>
                  </a:r>
                  <a:endParaRPr lang="zh-CN" altLang="en-US" sz="800" i="1" kern="10">
                    <a:ln w="9525">
                      <a:solidFill>
                        <a:srgbClr val="6600CC"/>
                      </a:solidFill>
                      <a:round/>
                      <a:headEnd/>
                      <a:tailEnd/>
                    </a:ln>
                    <a:latin typeface="宋体"/>
                    <a:ea typeface="宋体"/>
                  </a:endParaRPr>
                </a:p>
              </p:txBody>
            </p:sp>
          </p:grpSp>
          <p:grpSp>
            <p:nvGrpSpPr>
              <p:cNvPr id="30739" name="Group 145"/>
              <p:cNvGrpSpPr>
                <a:grpSpLocks/>
              </p:cNvGrpSpPr>
              <p:nvPr/>
            </p:nvGrpSpPr>
            <p:grpSpPr bwMode="auto">
              <a:xfrm rot="5400000">
                <a:off x="2041" y="3509"/>
                <a:ext cx="67" cy="140"/>
                <a:chOff x="2928" y="3216"/>
                <a:chExt cx="48" cy="240"/>
              </a:xfrm>
            </p:grpSpPr>
            <p:sp>
              <p:nvSpPr>
                <p:cNvPr id="30763" name="Line 14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764" name="Line 14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40" name="Line 148"/>
              <p:cNvSpPr>
                <a:spLocks noChangeShapeType="1"/>
              </p:cNvSpPr>
              <p:nvPr/>
            </p:nvSpPr>
            <p:spPr bwMode="auto">
              <a:xfrm>
                <a:off x="2218" y="3612"/>
                <a:ext cx="825" cy="0"/>
              </a:xfrm>
              <a:prstGeom prst="line">
                <a:avLst/>
              </a:prstGeom>
              <a:noFill/>
              <a:ln w="28575">
                <a:solidFill>
                  <a:schemeClr val="tx1"/>
                </a:solidFill>
                <a:round/>
                <a:headEnd/>
                <a:tailEnd/>
              </a:ln>
            </p:spPr>
            <p:txBody>
              <a:bodyPr/>
              <a:lstStyle/>
              <a:p>
                <a:endParaRPr lang="zh-CN" altLang="en-US"/>
              </a:p>
            </p:txBody>
          </p:sp>
          <p:sp>
            <p:nvSpPr>
              <p:cNvPr id="30741" name="WordArt 149"/>
              <p:cNvSpPr>
                <a:spLocks noChangeArrowheads="1" noChangeShapeType="1" noTextEdit="1"/>
              </p:cNvSpPr>
              <p:nvPr/>
            </p:nvSpPr>
            <p:spPr bwMode="auto">
              <a:xfrm>
                <a:off x="2492" y="3674"/>
                <a:ext cx="201" cy="153"/>
              </a:xfrm>
              <a:prstGeom prst="rect">
                <a:avLst/>
              </a:prstGeom>
            </p:spPr>
            <p:txBody>
              <a:bodyPr wrap="none" fromWordArt="1">
                <a:prstTxWarp prst="textPlain">
                  <a:avLst>
                    <a:gd name="adj" fmla="val 56032"/>
                  </a:avLst>
                </a:prstTxWarp>
              </a:bodyPr>
              <a:lstStyle/>
              <a:p>
                <a:pPr algn="ctr"/>
                <a:r>
                  <a:rPr lang="en-US" altLang="zh-CN" sz="800" i="1" kern="10">
                    <a:ln w="9525">
                      <a:solidFill>
                        <a:srgbClr val="6600CC"/>
                      </a:solidFill>
                      <a:round/>
                      <a:headEnd/>
                      <a:tailEnd/>
                    </a:ln>
                    <a:latin typeface="宋体"/>
                    <a:ea typeface="宋体"/>
                  </a:rPr>
                  <a:t>R</a:t>
                </a:r>
                <a:endParaRPr lang="zh-CN" altLang="en-US" sz="800" i="1" kern="10">
                  <a:ln w="9525">
                    <a:solidFill>
                      <a:srgbClr val="6600CC"/>
                    </a:solidFill>
                    <a:round/>
                    <a:headEnd/>
                    <a:tailEnd/>
                  </a:ln>
                  <a:latin typeface="宋体"/>
                  <a:ea typeface="宋体"/>
                </a:endParaRPr>
              </a:p>
            </p:txBody>
          </p:sp>
          <p:grpSp>
            <p:nvGrpSpPr>
              <p:cNvPr id="30742" name="Group 150"/>
              <p:cNvGrpSpPr>
                <a:grpSpLocks/>
              </p:cNvGrpSpPr>
              <p:nvPr/>
            </p:nvGrpSpPr>
            <p:grpSpPr bwMode="auto">
              <a:xfrm>
                <a:off x="3100" y="3494"/>
                <a:ext cx="290" cy="252"/>
                <a:chOff x="1682" y="1651"/>
                <a:chExt cx="290" cy="252"/>
              </a:xfrm>
            </p:grpSpPr>
            <p:sp>
              <p:nvSpPr>
                <p:cNvPr id="30761" name="WordArt 151"/>
                <p:cNvSpPr>
                  <a:spLocks noChangeArrowheads="1" noChangeShapeType="1" noTextEdit="1"/>
                </p:cNvSpPr>
                <p:nvPr/>
              </p:nvSpPr>
              <p:spPr bwMode="auto">
                <a:xfrm>
                  <a:off x="1891" y="1795"/>
                  <a:ext cx="81"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0762" name="WordArt 152"/>
                <p:cNvSpPr>
                  <a:spLocks noChangeArrowheads="1" noChangeShapeType="1" noTextEdit="1"/>
                </p:cNvSpPr>
                <p:nvPr/>
              </p:nvSpPr>
              <p:spPr bwMode="auto">
                <a:xfrm>
                  <a:off x="1682" y="1651"/>
                  <a:ext cx="196" cy="208"/>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nvGrpSpPr>
              <p:cNvPr id="30743" name="Group 153"/>
              <p:cNvGrpSpPr>
                <a:grpSpLocks/>
              </p:cNvGrpSpPr>
              <p:nvPr/>
            </p:nvGrpSpPr>
            <p:grpSpPr bwMode="auto">
              <a:xfrm rot="5400000">
                <a:off x="3515" y="3567"/>
                <a:ext cx="67" cy="140"/>
                <a:chOff x="2928" y="3216"/>
                <a:chExt cx="48" cy="240"/>
              </a:xfrm>
            </p:grpSpPr>
            <p:sp>
              <p:nvSpPr>
                <p:cNvPr id="30759" name="Line 15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760" name="Line 15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44" name="Line 156"/>
              <p:cNvSpPr>
                <a:spLocks noChangeShapeType="1"/>
              </p:cNvSpPr>
              <p:nvPr/>
            </p:nvSpPr>
            <p:spPr bwMode="auto">
              <a:xfrm>
                <a:off x="3695" y="3667"/>
                <a:ext cx="491" cy="0"/>
              </a:xfrm>
              <a:prstGeom prst="line">
                <a:avLst/>
              </a:prstGeom>
              <a:noFill/>
              <a:ln w="28575">
                <a:solidFill>
                  <a:schemeClr val="tx1"/>
                </a:solidFill>
                <a:round/>
                <a:headEnd/>
                <a:tailEnd/>
              </a:ln>
            </p:spPr>
            <p:txBody>
              <a:bodyPr/>
              <a:lstStyle/>
              <a:p>
                <a:endParaRPr lang="zh-CN" altLang="en-US"/>
              </a:p>
            </p:txBody>
          </p:sp>
          <p:sp>
            <p:nvSpPr>
              <p:cNvPr id="30745" name="WordArt 157"/>
              <p:cNvSpPr>
                <a:spLocks noChangeArrowheads="1" noChangeShapeType="1" noTextEdit="1"/>
              </p:cNvSpPr>
              <p:nvPr/>
            </p:nvSpPr>
            <p:spPr bwMode="auto">
              <a:xfrm>
                <a:off x="3767" y="3492"/>
                <a:ext cx="74"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5</a:t>
                </a:r>
                <a:endParaRPr lang="zh-CN" altLang="en-US" sz="1200" kern="10">
                  <a:ln w="9525">
                    <a:solidFill>
                      <a:srgbClr val="000000"/>
                    </a:solidFill>
                    <a:round/>
                    <a:headEnd/>
                    <a:tailEnd/>
                  </a:ln>
                  <a:latin typeface="Times New Roman"/>
                  <a:cs typeface="Times New Roman"/>
                </a:endParaRPr>
              </a:p>
            </p:txBody>
          </p:sp>
          <p:grpSp>
            <p:nvGrpSpPr>
              <p:cNvPr id="30746" name="Group 158"/>
              <p:cNvGrpSpPr>
                <a:grpSpLocks/>
              </p:cNvGrpSpPr>
              <p:nvPr/>
            </p:nvGrpSpPr>
            <p:grpSpPr bwMode="auto">
              <a:xfrm>
                <a:off x="3882" y="3497"/>
                <a:ext cx="130" cy="134"/>
                <a:chOff x="4176" y="2145"/>
                <a:chExt cx="576" cy="576"/>
              </a:xfrm>
            </p:grpSpPr>
            <p:sp>
              <p:nvSpPr>
                <p:cNvPr id="30757" name="Line 159"/>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0758" name="Line 160"/>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0747" name="WordArt 161"/>
              <p:cNvSpPr>
                <a:spLocks noChangeArrowheads="1" noChangeShapeType="1" noTextEdit="1"/>
              </p:cNvSpPr>
              <p:nvPr/>
            </p:nvSpPr>
            <p:spPr bwMode="auto">
              <a:xfrm>
                <a:off x="4048" y="3502"/>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sp>
            <p:nvSpPr>
              <p:cNvPr id="30748" name="WordArt 162"/>
              <p:cNvSpPr>
                <a:spLocks noChangeArrowheads="1" noChangeShapeType="1" noTextEdit="1"/>
              </p:cNvSpPr>
              <p:nvPr/>
            </p:nvSpPr>
            <p:spPr bwMode="auto">
              <a:xfrm>
                <a:off x="3868" y="3736"/>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grpSp>
            <p:nvGrpSpPr>
              <p:cNvPr id="30749" name="Group 163"/>
              <p:cNvGrpSpPr>
                <a:grpSpLocks/>
              </p:cNvGrpSpPr>
              <p:nvPr/>
            </p:nvGrpSpPr>
            <p:grpSpPr bwMode="auto">
              <a:xfrm>
                <a:off x="4236" y="3615"/>
                <a:ext cx="110" cy="111"/>
                <a:chOff x="1781" y="2282"/>
                <a:chExt cx="577" cy="577"/>
              </a:xfrm>
            </p:grpSpPr>
            <p:sp>
              <p:nvSpPr>
                <p:cNvPr id="30755" name="Line 164"/>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30756" name="Line 165"/>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30750" name="WordArt 166"/>
              <p:cNvSpPr>
                <a:spLocks noChangeArrowheads="1" noChangeShapeType="1" noTextEdit="1"/>
              </p:cNvSpPr>
              <p:nvPr/>
            </p:nvSpPr>
            <p:spPr bwMode="auto">
              <a:xfrm>
                <a:off x="4401" y="3599"/>
                <a:ext cx="89"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2</a:t>
                </a:r>
                <a:endParaRPr lang="zh-CN" altLang="en-US" sz="1200" kern="10">
                  <a:ln w="9525">
                    <a:solidFill>
                      <a:srgbClr val="000000"/>
                    </a:solidFill>
                    <a:round/>
                    <a:headEnd/>
                    <a:tailEnd/>
                  </a:ln>
                  <a:latin typeface="Times New Roman"/>
                  <a:cs typeface="Times New Roman"/>
                </a:endParaRPr>
              </a:p>
            </p:txBody>
          </p:sp>
          <p:grpSp>
            <p:nvGrpSpPr>
              <p:cNvPr id="30751" name="Group 167"/>
              <p:cNvGrpSpPr>
                <a:grpSpLocks/>
              </p:cNvGrpSpPr>
              <p:nvPr/>
            </p:nvGrpSpPr>
            <p:grpSpPr bwMode="auto">
              <a:xfrm rot="5400000">
                <a:off x="4600" y="3578"/>
                <a:ext cx="67" cy="140"/>
                <a:chOff x="2928" y="3216"/>
                <a:chExt cx="48" cy="240"/>
              </a:xfrm>
            </p:grpSpPr>
            <p:sp>
              <p:nvSpPr>
                <p:cNvPr id="30753" name="Line 16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0754" name="Line 16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0752" name="WordArt 170"/>
              <p:cNvSpPr>
                <a:spLocks noChangeArrowheads="1" noChangeShapeType="1" noTextEdit="1"/>
              </p:cNvSpPr>
              <p:nvPr/>
            </p:nvSpPr>
            <p:spPr bwMode="auto">
              <a:xfrm>
                <a:off x="4838" y="3562"/>
                <a:ext cx="298" cy="18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7 J</a:t>
                </a:r>
                <a:endParaRPr lang="zh-CN" altLang="en-US" sz="3600" kern="10">
                  <a:ln w="9525">
                    <a:solidFill>
                      <a:srgbClr val="CC0000"/>
                    </a:solidFill>
                    <a:round/>
                    <a:headEnd/>
                    <a:tailEnd/>
                  </a:ln>
                  <a:solidFill>
                    <a:srgbClr val="CC0000"/>
                  </a:solidFill>
                  <a:latin typeface="Times New Roman"/>
                  <a:cs typeface="Times New Roman"/>
                </a:endParaRPr>
              </a:p>
            </p:txBody>
          </p:sp>
        </p:grpSp>
      </p:grpSp>
      <p:sp>
        <p:nvSpPr>
          <p:cNvPr id="171" name="矩形 170"/>
          <p:cNvSpPr/>
          <p:nvPr/>
        </p:nvSpPr>
        <p:spPr>
          <a:xfrm>
            <a:off x="6760014" y="6211403"/>
            <a:ext cx="2383986" cy="461665"/>
          </a:xfrm>
          <a:prstGeom prst="rect">
            <a:avLst/>
          </a:prstGeom>
        </p:spPr>
        <p:txBody>
          <a:bodyPr wrap="none">
            <a:spAutoFit/>
          </a:bodyPr>
          <a:lstStyle/>
          <a:p>
            <a:r>
              <a:rPr lang="en-US" altLang="zh-CN" sz="2400" b="1" dirty="0" smtClean="0"/>
              <a:t>5J</a:t>
            </a:r>
            <a:r>
              <a:rPr lang="zh-CN" altLang="en-US" sz="2400" b="1" dirty="0" smtClean="0"/>
              <a:t>用来增加内能</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803"/>
                                        </p:tgtEl>
                                        <p:attrNameLst>
                                          <p:attrName>style.visibility</p:attrName>
                                        </p:attrNameLst>
                                      </p:cBhvr>
                                      <p:to>
                                        <p:strVal val="visible"/>
                                      </p:to>
                                    </p:set>
                                    <p:animEffect transition="in" filter="wipe(up)">
                                      <p:cBhvr>
                                        <p:cTn id="22" dur="500"/>
                                        <p:tgtEl>
                                          <p:spTgt spid="29803"/>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71"/>
                                        </p:tgtEl>
                                        <p:attrNameLst>
                                          <p:attrName>style.visibility</p:attrName>
                                        </p:attrNameLst>
                                      </p:cBhvr>
                                      <p:to>
                                        <p:strVal val="visible"/>
                                      </p:to>
                                    </p:set>
                                    <p:anim calcmode="lin" valueType="num">
                                      <p:cBhvr additive="base">
                                        <p:cTn id="25" dur="500" fill="hold"/>
                                        <p:tgtEl>
                                          <p:spTgt spid="171"/>
                                        </p:tgtEl>
                                        <p:attrNameLst>
                                          <p:attrName>ppt_x</p:attrName>
                                        </p:attrNameLst>
                                      </p:cBhvr>
                                      <p:tavLst>
                                        <p:tav tm="0">
                                          <p:val>
                                            <p:strVal val="#ppt_x"/>
                                          </p:val>
                                        </p:tav>
                                        <p:tav tm="100000">
                                          <p:val>
                                            <p:strVal val="#ppt_x"/>
                                          </p:val>
                                        </p:tav>
                                      </p:tavLst>
                                    </p:anim>
                                    <p:anim calcmode="lin" valueType="num">
                                      <p:cBhvr additive="base">
                                        <p:cTn id="26"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6"/>
          <p:cNvSpPr>
            <a:spLocks noGrp="1" noChangeArrowheads="1"/>
          </p:cNvSpPr>
          <p:nvPr>
            <p:ph type="title" idx="4294967295"/>
          </p:nvPr>
        </p:nvSpPr>
        <p:spPr>
          <a:xfrm>
            <a:off x="514350" y="0"/>
            <a:ext cx="8229600" cy="147638"/>
          </a:xfrm>
        </p:spPr>
        <p:txBody>
          <a:bodyPr/>
          <a:lstStyle/>
          <a:p>
            <a:pPr eaLnBrk="1" hangingPunct="1"/>
            <a:r>
              <a:rPr lang="zh-CN" altLang="en-US" sz="700" smtClean="0">
                <a:solidFill>
                  <a:schemeClr val="bg1"/>
                </a:solidFill>
              </a:rPr>
              <a:t>等温过程</a:t>
            </a:r>
          </a:p>
        </p:txBody>
      </p:sp>
      <p:sp>
        <p:nvSpPr>
          <p:cNvPr id="31747" name="Rectangle 17" descr="水滴"/>
          <p:cNvSpPr>
            <a:spLocks noChangeArrowheads="1"/>
          </p:cNvSpPr>
          <p:nvPr/>
        </p:nvSpPr>
        <p:spPr bwMode="auto">
          <a:xfrm>
            <a:off x="0" y="0"/>
            <a:ext cx="9144000" cy="1873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1748" name="Rectangle 18"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39636" name="WordArt 20"/>
          <p:cNvSpPr>
            <a:spLocks noChangeArrowheads="1" noChangeShapeType="1" noTextEdit="1"/>
          </p:cNvSpPr>
          <p:nvPr/>
        </p:nvSpPr>
        <p:spPr bwMode="auto">
          <a:xfrm>
            <a:off x="2274888" y="334963"/>
            <a:ext cx="3587750" cy="407987"/>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9.3.3   </a:t>
            </a:r>
            <a:r>
              <a:rPr lang="zh-CN" altLang="en-US" sz="3600" kern="10" dirty="0" smtClean="0">
                <a:ln w="9525">
                  <a:solidFill>
                    <a:srgbClr val="CC0000"/>
                  </a:solidFill>
                  <a:round/>
                  <a:headEnd/>
                  <a:tailEnd/>
                </a:ln>
                <a:solidFill>
                  <a:srgbClr val="CC0000"/>
                </a:solidFill>
                <a:latin typeface="华文中宋"/>
                <a:ea typeface="华文中宋"/>
              </a:rPr>
              <a:t>等温过程</a:t>
            </a:r>
            <a:endParaRPr lang="zh-CN" altLang="en-US" sz="3600" kern="10" dirty="0">
              <a:ln w="9525">
                <a:solidFill>
                  <a:srgbClr val="CC0000"/>
                </a:solidFill>
                <a:round/>
                <a:headEnd/>
                <a:tailEnd/>
              </a:ln>
              <a:solidFill>
                <a:srgbClr val="CC0000"/>
              </a:solidFill>
              <a:latin typeface="华文中宋"/>
              <a:ea typeface="华文中宋"/>
            </a:endParaRPr>
          </a:p>
        </p:txBody>
      </p:sp>
      <p:sp>
        <p:nvSpPr>
          <p:cNvPr id="31750" name="Rectangle 23" descr="水滴"/>
          <p:cNvSpPr>
            <a:spLocks noChangeArrowheads="1"/>
          </p:cNvSpPr>
          <p:nvPr/>
        </p:nvSpPr>
        <p:spPr bwMode="auto">
          <a:xfrm>
            <a:off x="788988" y="923925"/>
            <a:ext cx="7762875" cy="793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347"/>
          <p:cNvGrpSpPr>
            <a:grpSpLocks/>
          </p:cNvGrpSpPr>
          <p:nvPr/>
        </p:nvGrpSpPr>
        <p:grpSpPr bwMode="auto">
          <a:xfrm>
            <a:off x="3686175" y="3897313"/>
            <a:ext cx="3171825" cy="285750"/>
            <a:chOff x="2322" y="2455"/>
            <a:chExt cx="1998" cy="180"/>
          </a:xfrm>
        </p:grpSpPr>
        <p:sp>
          <p:nvSpPr>
            <p:cNvPr id="239661" name="WordArt 45"/>
            <p:cNvSpPr>
              <a:spLocks noChangeArrowheads="1" noChangeShapeType="1" noTextEdit="1"/>
            </p:cNvSpPr>
            <p:nvPr/>
          </p:nvSpPr>
          <p:spPr bwMode="auto">
            <a:xfrm>
              <a:off x="2322" y="2455"/>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3</a:t>
              </a:r>
              <a:r>
                <a:rPr lang="zh-CN" altLang="en-US" sz="3600" kern="10">
                  <a:ln w="9525">
                    <a:solidFill>
                      <a:srgbClr val="CC0000"/>
                    </a:solidFill>
                    <a:round/>
                    <a:headEnd/>
                    <a:tailEnd/>
                  </a:ln>
                  <a:solidFill>
                    <a:srgbClr val="CC0000"/>
                  </a:solidFill>
                  <a:latin typeface="宋体"/>
                  <a:ea typeface="宋体"/>
                </a:rPr>
                <a:t>、内能增量</a:t>
              </a:r>
            </a:p>
          </p:txBody>
        </p:sp>
        <p:grpSp>
          <p:nvGrpSpPr>
            <p:cNvPr id="31954" name="Group 300"/>
            <p:cNvGrpSpPr>
              <a:grpSpLocks/>
            </p:cNvGrpSpPr>
            <p:nvPr/>
          </p:nvGrpSpPr>
          <p:grpSpPr bwMode="auto">
            <a:xfrm>
              <a:off x="3632" y="2472"/>
              <a:ext cx="688" cy="144"/>
              <a:chOff x="2432" y="2532"/>
              <a:chExt cx="688" cy="144"/>
            </a:xfrm>
          </p:grpSpPr>
          <p:grpSp>
            <p:nvGrpSpPr>
              <p:cNvPr id="31955" name="Group 39"/>
              <p:cNvGrpSpPr>
                <a:grpSpLocks/>
              </p:cNvGrpSpPr>
              <p:nvPr/>
            </p:nvGrpSpPr>
            <p:grpSpPr bwMode="auto">
              <a:xfrm>
                <a:off x="2824" y="2532"/>
                <a:ext cx="296" cy="144"/>
                <a:chOff x="4785" y="1871"/>
                <a:chExt cx="296" cy="144"/>
              </a:xfrm>
            </p:grpSpPr>
            <p:sp>
              <p:nvSpPr>
                <p:cNvPr id="31958" name="WordArt 40"/>
                <p:cNvSpPr>
                  <a:spLocks noChangeArrowheads="1" noChangeShapeType="1" noTextEdit="1"/>
                </p:cNvSpPr>
                <p:nvPr/>
              </p:nvSpPr>
              <p:spPr bwMode="auto">
                <a:xfrm>
                  <a:off x="4986" y="1871"/>
                  <a:ext cx="95" cy="144"/>
                </a:xfrm>
                <a:prstGeom prst="rect">
                  <a:avLst/>
                </a:prstGeom>
              </p:spPr>
              <p:txBody>
                <a:bodyPr wrap="none" fromWordArt="1">
                  <a:prstTxWarp prst="textPlain">
                    <a:avLst>
                      <a:gd name="adj" fmla="val 50000"/>
                    </a:avLst>
                  </a:prstTxWarp>
                </a:bodyPr>
                <a:lstStyle/>
                <a:p>
                  <a:pPr algn="ctr"/>
                  <a:r>
                    <a:rPr lang="en-US" altLang="zh-CN" sz="1400" b="1" kern="10">
                      <a:ln w="9525">
                        <a:solidFill>
                          <a:srgbClr val="CC0000"/>
                        </a:solidFill>
                        <a:round/>
                        <a:headEnd/>
                        <a:tailEnd/>
                      </a:ln>
                      <a:solidFill>
                        <a:srgbClr val="CC0000"/>
                      </a:solidFill>
                      <a:latin typeface="宋体"/>
                      <a:ea typeface="宋体"/>
                    </a:rPr>
                    <a:t>0</a:t>
                  </a:r>
                  <a:endParaRPr lang="zh-CN" altLang="en-US" sz="1400" b="1" kern="10">
                    <a:ln w="9525">
                      <a:solidFill>
                        <a:srgbClr val="CC0000"/>
                      </a:solidFill>
                      <a:round/>
                      <a:headEnd/>
                      <a:tailEnd/>
                    </a:ln>
                    <a:solidFill>
                      <a:srgbClr val="CC0000"/>
                    </a:solidFill>
                    <a:latin typeface="宋体"/>
                    <a:ea typeface="宋体"/>
                  </a:endParaRPr>
                </a:p>
              </p:txBody>
            </p:sp>
            <p:grpSp>
              <p:nvGrpSpPr>
                <p:cNvPr id="31959" name="Group 41"/>
                <p:cNvGrpSpPr>
                  <a:grpSpLocks/>
                </p:cNvGrpSpPr>
                <p:nvPr/>
              </p:nvGrpSpPr>
              <p:grpSpPr bwMode="auto">
                <a:xfrm rot="5400000">
                  <a:off x="4824" y="1890"/>
                  <a:ext cx="45" cy="124"/>
                  <a:chOff x="2928" y="3216"/>
                  <a:chExt cx="48" cy="240"/>
                </a:xfrm>
              </p:grpSpPr>
              <p:sp>
                <p:nvSpPr>
                  <p:cNvPr id="31960" name="Line 42"/>
                  <p:cNvSpPr>
                    <a:spLocks noChangeShapeType="1"/>
                  </p:cNvSpPr>
                  <p:nvPr/>
                </p:nvSpPr>
                <p:spPr bwMode="auto">
                  <a:xfrm>
                    <a:off x="2928" y="3216"/>
                    <a:ext cx="0" cy="240"/>
                  </a:xfrm>
                  <a:prstGeom prst="line">
                    <a:avLst/>
                  </a:prstGeom>
                  <a:noFill/>
                  <a:ln w="38100">
                    <a:solidFill>
                      <a:srgbClr val="FF3300"/>
                    </a:solidFill>
                    <a:round/>
                    <a:headEnd/>
                    <a:tailEnd/>
                  </a:ln>
                </p:spPr>
                <p:txBody>
                  <a:bodyPr/>
                  <a:lstStyle/>
                  <a:p>
                    <a:endParaRPr lang="zh-CN" altLang="en-US"/>
                  </a:p>
                </p:txBody>
              </p:sp>
              <p:sp>
                <p:nvSpPr>
                  <p:cNvPr id="31961" name="Line 43"/>
                  <p:cNvSpPr>
                    <a:spLocks noChangeShapeType="1"/>
                  </p:cNvSpPr>
                  <p:nvPr/>
                </p:nvSpPr>
                <p:spPr bwMode="auto">
                  <a:xfrm>
                    <a:off x="2976" y="3216"/>
                    <a:ext cx="0" cy="240"/>
                  </a:xfrm>
                  <a:prstGeom prst="line">
                    <a:avLst/>
                  </a:prstGeom>
                  <a:noFill/>
                  <a:ln w="38100">
                    <a:solidFill>
                      <a:srgbClr val="FF3300"/>
                    </a:solidFill>
                    <a:round/>
                    <a:headEnd/>
                    <a:tailEnd/>
                  </a:ln>
                </p:spPr>
                <p:txBody>
                  <a:bodyPr/>
                  <a:lstStyle/>
                  <a:p>
                    <a:endParaRPr lang="zh-CN" altLang="en-US"/>
                  </a:p>
                </p:txBody>
              </p:sp>
            </p:grpSp>
          </p:grpSp>
          <p:sp>
            <p:nvSpPr>
              <p:cNvPr id="31956" name="WordArt 47"/>
              <p:cNvSpPr>
                <a:spLocks noChangeArrowheads="1" noChangeShapeType="1" noTextEdit="1"/>
              </p:cNvSpPr>
              <p:nvPr/>
            </p:nvSpPr>
            <p:spPr bwMode="auto">
              <a:xfrm>
                <a:off x="2572" y="2535"/>
                <a:ext cx="153"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957" name="AutoShape 56"/>
              <p:cNvSpPr>
                <a:spLocks noChangeArrowheads="1"/>
              </p:cNvSpPr>
              <p:nvPr/>
            </p:nvSpPr>
            <p:spPr bwMode="auto">
              <a:xfrm>
                <a:off x="2432" y="253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sp>
        <p:nvSpPr>
          <p:cNvPr id="239725" name="WordArt 109"/>
          <p:cNvSpPr>
            <a:spLocks noChangeArrowheads="1" noChangeShapeType="1" noTextEdit="1"/>
          </p:cNvSpPr>
          <p:nvPr/>
        </p:nvSpPr>
        <p:spPr bwMode="auto">
          <a:xfrm>
            <a:off x="4124325" y="5662613"/>
            <a:ext cx="4391025" cy="331787"/>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6600"/>
                  </a:solidFill>
                  <a:round/>
                  <a:headEnd/>
                  <a:tailEnd/>
                </a:ln>
                <a:solidFill>
                  <a:srgbClr val="006600"/>
                </a:solidFill>
                <a:latin typeface="宋体"/>
                <a:ea typeface="宋体"/>
              </a:rPr>
              <a:t>在</a:t>
            </a:r>
            <a:r>
              <a:rPr lang="zh-CN" altLang="en-US" sz="3600" kern="10" dirty="0" smtClean="0">
                <a:ln w="9525">
                  <a:solidFill>
                    <a:srgbClr val="006600"/>
                  </a:solidFill>
                  <a:round/>
                  <a:headEnd/>
                  <a:tailEnd/>
                </a:ln>
                <a:solidFill>
                  <a:srgbClr val="006600"/>
                </a:solidFill>
                <a:latin typeface="宋体"/>
                <a:ea typeface="宋体"/>
              </a:rPr>
              <a:t>等温膨胀过程</a:t>
            </a:r>
            <a:r>
              <a:rPr lang="zh-CN" altLang="en-US" sz="3600" kern="10" dirty="0">
                <a:ln w="9525">
                  <a:solidFill>
                    <a:srgbClr val="006600"/>
                  </a:solidFill>
                  <a:round/>
                  <a:headEnd/>
                  <a:tailEnd/>
                </a:ln>
                <a:solidFill>
                  <a:srgbClr val="006600"/>
                </a:solidFill>
                <a:latin typeface="宋体"/>
                <a:ea typeface="宋体"/>
              </a:rPr>
              <a:t>中，系统吸收</a:t>
            </a:r>
          </a:p>
        </p:txBody>
      </p:sp>
      <p:grpSp>
        <p:nvGrpSpPr>
          <p:cNvPr id="6" name="Group 341"/>
          <p:cNvGrpSpPr>
            <a:grpSpLocks/>
          </p:cNvGrpSpPr>
          <p:nvPr/>
        </p:nvGrpSpPr>
        <p:grpSpPr bwMode="auto">
          <a:xfrm>
            <a:off x="573088" y="2224088"/>
            <a:ext cx="1843087" cy="1312862"/>
            <a:chOff x="361" y="1401"/>
            <a:chExt cx="1161" cy="827"/>
          </a:xfrm>
        </p:grpSpPr>
        <p:grpSp>
          <p:nvGrpSpPr>
            <p:cNvPr id="31942" name="Group 244"/>
            <p:cNvGrpSpPr>
              <a:grpSpLocks/>
            </p:cNvGrpSpPr>
            <p:nvPr/>
          </p:nvGrpSpPr>
          <p:grpSpPr bwMode="auto">
            <a:xfrm>
              <a:off x="508" y="2032"/>
              <a:ext cx="1014" cy="196"/>
              <a:chOff x="508" y="2152"/>
              <a:chExt cx="1014" cy="196"/>
            </a:xfrm>
          </p:grpSpPr>
          <p:sp>
            <p:nvSpPr>
              <p:cNvPr id="31947" name="WordArt 137"/>
              <p:cNvSpPr>
                <a:spLocks noChangeArrowheads="1" noChangeShapeType="1" noTextEdit="1"/>
              </p:cNvSpPr>
              <p:nvPr/>
            </p:nvSpPr>
            <p:spPr bwMode="auto">
              <a:xfrm>
                <a:off x="698" y="2168"/>
                <a:ext cx="173" cy="148"/>
              </a:xfrm>
              <a:prstGeom prst="rect">
                <a:avLst/>
              </a:prstGeom>
            </p:spPr>
            <p:txBody>
              <a:bodyPr wrap="none" fromWordArt="1">
                <a:prstTxWarp prst="textPlain">
                  <a:avLst>
                    <a:gd name="adj" fmla="val 58565"/>
                  </a:avLst>
                </a:prstTxWarp>
              </a:bodyPr>
              <a:lstStyle/>
              <a:p>
                <a:pPr algn="ctr"/>
                <a:r>
                  <a:rPr lang="zh-CN" altLang="en-US" sz="3600" i="1" kern="10">
                    <a:ln w="9525">
                      <a:solidFill>
                        <a:schemeClr val="tx1"/>
                      </a:solidFill>
                      <a:round/>
                      <a:headEnd/>
                      <a:tailEnd/>
                    </a:ln>
                    <a:latin typeface="宋体"/>
                    <a:ea typeface="宋体"/>
                  </a:rPr>
                  <a:t>Ｖ</a:t>
                </a:r>
              </a:p>
            </p:txBody>
          </p:sp>
          <p:grpSp>
            <p:nvGrpSpPr>
              <p:cNvPr id="31948" name="Group 138"/>
              <p:cNvGrpSpPr>
                <a:grpSpLocks/>
              </p:cNvGrpSpPr>
              <p:nvPr/>
            </p:nvGrpSpPr>
            <p:grpSpPr bwMode="auto">
              <a:xfrm rot="5400000">
                <a:off x="996" y="2189"/>
                <a:ext cx="53" cy="156"/>
                <a:chOff x="2928" y="3216"/>
                <a:chExt cx="48" cy="240"/>
              </a:xfrm>
            </p:grpSpPr>
            <p:sp>
              <p:nvSpPr>
                <p:cNvPr id="31951" name="Line 13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952" name="Line 14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1949" name="WordArt 141"/>
              <p:cNvSpPr>
                <a:spLocks noChangeArrowheads="1" noChangeShapeType="1" noTextEdit="1"/>
              </p:cNvSpPr>
              <p:nvPr/>
            </p:nvSpPr>
            <p:spPr bwMode="auto">
              <a:xfrm>
                <a:off x="508" y="2152"/>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1950" name="WordArt 143"/>
              <p:cNvSpPr>
                <a:spLocks noChangeArrowheads="1" noChangeShapeType="1" noTextEdit="1"/>
              </p:cNvSpPr>
              <p:nvPr/>
            </p:nvSpPr>
            <p:spPr bwMode="auto">
              <a:xfrm>
                <a:off x="1162" y="2168"/>
                <a:ext cx="360"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grpSp>
        <p:sp>
          <p:nvSpPr>
            <p:cNvPr id="239760" name="WordArt 144"/>
            <p:cNvSpPr>
              <a:spLocks noChangeArrowheads="1" noChangeShapeType="1" noTextEdit="1"/>
            </p:cNvSpPr>
            <p:nvPr/>
          </p:nvSpPr>
          <p:spPr bwMode="auto">
            <a:xfrm>
              <a:off x="361" y="1401"/>
              <a:ext cx="1092" cy="180"/>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CC0000"/>
                    </a:solidFill>
                    <a:round/>
                    <a:headEnd/>
                    <a:tailEnd/>
                  </a:ln>
                  <a:solidFill>
                    <a:srgbClr val="CC0000"/>
                  </a:solidFill>
                  <a:latin typeface="宋体"/>
                  <a:ea typeface="宋体"/>
                </a:rPr>
                <a:t>1</a:t>
              </a:r>
              <a:r>
                <a:rPr lang="zh-CN" altLang="en-US" sz="3600" kern="10" dirty="0">
                  <a:ln w="9525">
                    <a:solidFill>
                      <a:srgbClr val="CC0000"/>
                    </a:solidFill>
                    <a:round/>
                    <a:headEnd/>
                    <a:tailEnd/>
                  </a:ln>
                  <a:solidFill>
                    <a:srgbClr val="CC0000"/>
                  </a:solidFill>
                  <a:latin typeface="宋体"/>
                  <a:ea typeface="宋体"/>
                </a:rPr>
                <a:t>、过程方程</a:t>
              </a:r>
            </a:p>
          </p:txBody>
        </p:sp>
        <p:grpSp>
          <p:nvGrpSpPr>
            <p:cNvPr id="31944" name="Group 145"/>
            <p:cNvGrpSpPr>
              <a:grpSpLocks/>
            </p:cNvGrpSpPr>
            <p:nvPr/>
          </p:nvGrpSpPr>
          <p:grpSpPr bwMode="auto">
            <a:xfrm>
              <a:off x="714" y="1677"/>
              <a:ext cx="615" cy="256"/>
              <a:chOff x="1492" y="1629"/>
              <a:chExt cx="615" cy="256"/>
            </a:xfrm>
          </p:grpSpPr>
          <p:sp>
            <p:nvSpPr>
              <p:cNvPr id="31945" name="Rectangle 146"/>
              <p:cNvSpPr>
                <a:spLocks noChangeArrowheads="1"/>
              </p:cNvSpPr>
              <p:nvPr/>
            </p:nvSpPr>
            <p:spPr bwMode="auto">
              <a:xfrm>
                <a:off x="1492" y="1629"/>
                <a:ext cx="615" cy="256"/>
              </a:xfrm>
              <a:prstGeom prst="rect">
                <a:avLst/>
              </a:prstGeom>
              <a:noFill/>
              <a:ln w="38100">
                <a:solidFill>
                  <a:srgbClr val="FF3300"/>
                </a:solidFill>
                <a:miter lim="800000"/>
                <a:headEnd/>
                <a:tailEnd/>
              </a:ln>
            </p:spPr>
            <p:txBody>
              <a:bodyPr wrap="none" anchor="ctr"/>
              <a:lstStyle/>
              <a:p>
                <a:endParaRPr lang="zh-CN" altLang="en-US"/>
              </a:p>
            </p:txBody>
          </p:sp>
          <p:sp>
            <p:nvSpPr>
              <p:cNvPr id="31946" name="WordArt 147"/>
              <p:cNvSpPr>
                <a:spLocks noChangeArrowheads="1" noChangeShapeType="1" noTextEdit="1"/>
              </p:cNvSpPr>
              <p:nvPr/>
            </p:nvSpPr>
            <p:spPr bwMode="auto">
              <a:xfrm>
                <a:off x="1572" y="1676"/>
                <a:ext cx="462"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Ｔ不变</a:t>
                </a:r>
              </a:p>
            </p:txBody>
          </p:sp>
        </p:grpSp>
      </p:grpSp>
      <p:grpSp>
        <p:nvGrpSpPr>
          <p:cNvPr id="10" name="Group 343"/>
          <p:cNvGrpSpPr>
            <a:grpSpLocks/>
          </p:cNvGrpSpPr>
          <p:nvPr/>
        </p:nvGrpSpPr>
        <p:grpSpPr bwMode="auto">
          <a:xfrm>
            <a:off x="236538" y="3557588"/>
            <a:ext cx="2986087" cy="2944812"/>
            <a:chOff x="149" y="2241"/>
            <a:chExt cx="1881" cy="1855"/>
          </a:xfrm>
        </p:grpSpPr>
        <p:sp>
          <p:nvSpPr>
            <p:cNvPr id="31921" name="WordArt 194"/>
            <p:cNvSpPr>
              <a:spLocks noChangeArrowheads="1" noChangeShapeType="1" noTextEdit="1"/>
            </p:cNvSpPr>
            <p:nvPr/>
          </p:nvSpPr>
          <p:spPr bwMode="auto">
            <a:xfrm>
              <a:off x="193" y="225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922" name="WordArt 195"/>
            <p:cNvSpPr>
              <a:spLocks noChangeArrowheads="1" noChangeShapeType="1" noTextEdit="1"/>
            </p:cNvSpPr>
            <p:nvPr/>
          </p:nvSpPr>
          <p:spPr bwMode="auto">
            <a:xfrm>
              <a:off x="227" y="3947"/>
              <a:ext cx="119" cy="146"/>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31923" name="Line 196"/>
            <p:cNvSpPr>
              <a:spLocks noChangeShapeType="1"/>
            </p:cNvSpPr>
            <p:nvPr/>
          </p:nvSpPr>
          <p:spPr bwMode="auto">
            <a:xfrm>
              <a:off x="403" y="2241"/>
              <a:ext cx="0" cy="1658"/>
            </a:xfrm>
            <a:prstGeom prst="line">
              <a:avLst/>
            </a:prstGeom>
            <a:noFill/>
            <a:ln w="28575">
              <a:solidFill>
                <a:schemeClr val="tx1"/>
              </a:solidFill>
              <a:round/>
              <a:headEnd type="triangle" w="med" len="lg"/>
              <a:tailEnd/>
            </a:ln>
          </p:spPr>
          <p:txBody>
            <a:bodyPr/>
            <a:lstStyle/>
            <a:p>
              <a:endParaRPr lang="zh-CN" altLang="en-US"/>
            </a:p>
          </p:txBody>
        </p:sp>
        <p:sp>
          <p:nvSpPr>
            <p:cNvPr id="31924" name="Line 197"/>
            <p:cNvSpPr>
              <a:spLocks noChangeShapeType="1"/>
            </p:cNvSpPr>
            <p:nvPr/>
          </p:nvSpPr>
          <p:spPr bwMode="auto">
            <a:xfrm flipH="1">
              <a:off x="409" y="3885"/>
              <a:ext cx="1621" cy="3"/>
            </a:xfrm>
            <a:prstGeom prst="line">
              <a:avLst/>
            </a:prstGeom>
            <a:noFill/>
            <a:ln w="28575">
              <a:solidFill>
                <a:schemeClr val="tx1"/>
              </a:solidFill>
              <a:round/>
              <a:headEnd type="triangle" w="med" len="lg"/>
              <a:tailEnd/>
            </a:ln>
          </p:spPr>
          <p:txBody>
            <a:bodyPr/>
            <a:lstStyle/>
            <a:p>
              <a:endParaRPr lang="zh-CN" altLang="en-US"/>
            </a:p>
          </p:txBody>
        </p:sp>
        <p:sp>
          <p:nvSpPr>
            <p:cNvPr id="31925" name="WordArt 198"/>
            <p:cNvSpPr>
              <a:spLocks noChangeArrowheads="1" noChangeShapeType="1" noTextEdit="1"/>
            </p:cNvSpPr>
            <p:nvPr/>
          </p:nvSpPr>
          <p:spPr bwMode="auto">
            <a:xfrm>
              <a:off x="1865" y="3955"/>
              <a:ext cx="127"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31926" name="Line 199"/>
            <p:cNvSpPr>
              <a:spLocks noChangeShapeType="1"/>
            </p:cNvSpPr>
            <p:nvPr/>
          </p:nvSpPr>
          <p:spPr bwMode="auto">
            <a:xfrm flipH="1">
              <a:off x="392" y="2555"/>
              <a:ext cx="305" cy="3"/>
            </a:xfrm>
            <a:prstGeom prst="line">
              <a:avLst/>
            </a:prstGeom>
            <a:noFill/>
            <a:ln w="9525">
              <a:solidFill>
                <a:schemeClr val="tx1"/>
              </a:solidFill>
              <a:prstDash val="dash"/>
              <a:round/>
              <a:headEnd/>
              <a:tailEnd/>
            </a:ln>
          </p:spPr>
          <p:txBody>
            <a:bodyPr/>
            <a:lstStyle/>
            <a:p>
              <a:endParaRPr lang="zh-CN" altLang="en-US"/>
            </a:p>
          </p:txBody>
        </p:sp>
        <p:sp>
          <p:nvSpPr>
            <p:cNvPr id="31927" name="Line 200"/>
            <p:cNvSpPr>
              <a:spLocks noChangeShapeType="1"/>
            </p:cNvSpPr>
            <p:nvPr/>
          </p:nvSpPr>
          <p:spPr bwMode="auto">
            <a:xfrm flipV="1">
              <a:off x="692" y="2559"/>
              <a:ext cx="0" cy="1346"/>
            </a:xfrm>
            <a:prstGeom prst="line">
              <a:avLst/>
            </a:prstGeom>
            <a:noFill/>
            <a:ln w="9525">
              <a:solidFill>
                <a:schemeClr val="tx1"/>
              </a:solidFill>
              <a:prstDash val="dash"/>
              <a:round/>
              <a:headEnd/>
              <a:tailEnd/>
            </a:ln>
          </p:spPr>
          <p:txBody>
            <a:bodyPr/>
            <a:lstStyle/>
            <a:p>
              <a:endParaRPr lang="zh-CN" altLang="en-US"/>
            </a:p>
          </p:txBody>
        </p:sp>
        <p:grpSp>
          <p:nvGrpSpPr>
            <p:cNvPr id="31928" name="Group 201"/>
            <p:cNvGrpSpPr>
              <a:grpSpLocks/>
            </p:cNvGrpSpPr>
            <p:nvPr/>
          </p:nvGrpSpPr>
          <p:grpSpPr bwMode="auto">
            <a:xfrm>
              <a:off x="594" y="3926"/>
              <a:ext cx="195" cy="142"/>
              <a:chOff x="803" y="3138"/>
              <a:chExt cx="198" cy="169"/>
            </a:xfrm>
          </p:grpSpPr>
          <p:sp>
            <p:nvSpPr>
              <p:cNvPr id="31940" name="WordArt 202"/>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941" name="WordArt 203"/>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929" name="Group 204"/>
            <p:cNvGrpSpPr>
              <a:grpSpLocks/>
            </p:cNvGrpSpPr>
            <p:nvPr/>
          </p:nvGrpSpPr>
          <p:grpSpPr bwMode="auto">
            <a:xfrm>
              <a:off x="1481" y="3936"/>
              <a:ext cx="188" cy="149"/>
              <a:chOff x="2184" y="2362"/>
              <a:chExt cx="188" cy="149"/>
            </a:xfrm>
          </p:grpSpPr>
          <p:sp>
            <p:nvSpPr>
              <p:cNvPr id="31938" name="WordArt 205"/>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939" name="WordArt 206"/>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1930" name="Line 207"/>
            <p:cNvSpPr>
              <a:spLocks noChangeShapeType="1"/>
            </p:cNvSpPr>
            <p:nvPr/>
          </p:nvSpPr>
          <p:spPr bwMode="auto">
            <a:xfrm flipV="1">
              <a:off x="1580" y="3542"/>
              <a:ext cx="0" cy="338"/>
            </a:xfrm>
            <a:prstGeom prst="line">
              <a:avLst/>
            </a:prstGeom>
            <a:noFill/>
            <a:ln w="9525">
              <a:solidFill>
                <a:schemeClr val="tx1"/>
              </a:solidFill>
              <a:prstDash val="dash"/>
              <a:round/>
              <a:headEnd/>
              <a:tailEnd/>
            </a:ln>
          </p:spPr>
          <p:txBody>
            <a:bodyPr/>
            <a:lstStyle/>
            <a:p>
              <a:endParaRPr lang="zh-CN" altLang="en-US"/>
            </a:p>
          </p:txBody>
        </p:sp>
        <p:sp>
          <p:nvSpPr>
            <p:cNvPr id="31931" name="Line 209"/>
            <p:cNvSpPr>
              <a:spLocks noChangeShapeType="1"/>
            </p:cNvSpPr>
            <p:nvPr/>
          </p:nvSpPr>
          <p:spPr bwMode="auto">
            <a:xfrm rot="5400000" flipV="1">
              <a:off x="984" y="2971"/>
              <a:ext cx="0" cy="1162"/>
            </a:xfrm>
            <a:prstGeom prst="line">
              <a:avLst/>
            </a:prstGeom>
            <a:noFill/>
            <a:ln w="9525">
              <a:solidFill>
                <a:schemeClr val="tx1"/>
              </a:solidFill>
              <a:prstDash val="dash"/>
              <a:round/>
              <a:headEnd/>
              <a:tailEnd/>
            </a:ln>
          </p:spPr>
          <p:txBody>
            <a:bodyPr/>
            <a:lstStyle/>
            <a:p>
              <a:endParaRPr lang="zh-CN" altLang="en-US"/>
            </a:p>
          </p:txBody>
        </p:sp>
        <p:grpSp>
          <p:nvGrpSpPr>
            <p:cNvPr id="31932" name="Group 215"/>
            <p:cNvGrpSpPr>
              <a:grpSpLocks/>
            </p:cNvGrpSpPr>
            <p:nvPr/>
          </p:nvGrpSpPr>
          <p:grpSpPr bwMode="auto">
            <a:xfrm>
              <a:off x="157" y="2510"/>
              <a:ext cx="187" cy="158"/>
              <a:chOff x="240" y="2314"/>
              <a:chExt cx="195" cy="190"/>
            </a:xfrm>
          </p:grpSpPr>
          <p:sp>
            <p:nvSpPr>
              <p:cNvPr id="31936" name="WordArt 216"/>
              <p:cNvSpPr>
                <a:spLocks noChangeArrowheads="1" noChangeShapeType="1" noTextEdit="1"/>
              </p:cNvSpPr>
              <p:nvPr/>
            </p:nvSpPr>
            <p:spPr bwMode="auto">
              <a:xfrm>
                <a:off x="358" y="2420"/>
                <a:ext cx="77" cy="8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937" name="WordArt 217"/>
              <p:cNvSpPr>
                <a:spLocks noChangeArrowheads="1" noChangeShapeType="1" noTextEdit="1"/>
              </p:cNvSpPr>
              <p:nvPr/>
            </p:nvSpPr>
            <p:spPr bwMode="auto">
              <a:xfrm>
                <a:off x="240" y="2314"/>
                <a:ext cx="143" cy="1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31933" name="Group 218"/>
            <p:cNvGrpSpPr>
              <a:grpSpLocks/>
            </p:cNvGrpSpPr>
            <p:nvPr/>
          </p:nvGrpSpPr>
          <p:grpSpPr bwMode="auto">
            <a:xfrm>
              <a:off x="149" y="3438"/>
              <a:ext cx="202" cy="167"/>
              <a:chOff x="156" y="2952"/>
              <a:chExt cx="202" cy="167"/>
            </a:xfrm>
          </p:grpSpPr>
          <p:sp>
            <p:nvSpPr>
              <p:cNvPr id="31934" name="WordArt 219"/>
              <p:cNvSpPr>
                <a:spLocks noChangeArrowheads="1" noChangeShapeType="1" noTextEdit="1"/>
              </p:cNvSpPr>
              <p:nvPr/>
            </p:nvSpPr>
            <p:spPr bwMode="auto">
              <a:xfrm>
                <a:off x="156" y="2952"/>
                <a:ext cx="137"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1935" name="WordArt 220"/>
              <p:cNvSpPr>
                <a:spLocks noChangeArrowheads="1" noChangeShapeType="1" noTextEdit="1"/>
              </p:cNvSpPr>
              <p:nvPr/>
            </p:nvSpPr>
            <p:spPr bwMode="auto">
              <a:xfrm>
                <a:off x="291" y="3024"/>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nvGrpSpPr>
          <p:cNvPr id="15" name="Group 344"/>
          <p:cNvGrpSpPr>
            <a:grpSpLocks/>
          </p:cNvGrpSpPr>
          <p:nvPr/>
        </p:nvGrpSpPr>
        <p:grpSpPr bwMode="auto">
          <a:xfrm>
            <a:off x="1106488" y="4041775"/>
            <a:ext cx="1397000" cy="1587500"/>
            <a:chOff x="1777" y="2882"/>
            <a:chExt cx="880" cy="1000"/>
          </a:xfrm>
        </p:grpSpPr>
        <p:sp>
          <p:nvSpPr>
            <p:cNvPr id="31919" name="Freeform 208"/>
            <p:cNvSpPr>
              <a:spLocks/>
            </p:cNvSpPr>
            <p:nvPr/>
          </p:nvSpPr>
          <p:spPr bwMode="auto">
            <a:xfrm>
              <a:off x="1777" y="2882"/>
              <a:ext cx="880" cy="1000"/>
            </a:xfrm>
            <a:custGeom>
              <a:avLst/>
              <a:gdLst>
                <a:gd name="T0" fmla="*/ 0 w 880"/>
                <a:gd name="T1" fmla="*/ 0 h 1000"/>
                <a:gd name="T2" fmla="*/ 200 w 880"/>
                <a:gd name="T3" fmla="*/ 552 h 1000"/>
                <a:gd name="T4" fmla="*/ 504 w 880"/>
                <a:gd name="T5" fmla="*/ 856 h 1000"/>
                <a:gd name="T6" fmla="*/ 880 w 880"/>
                <a:gd name="T7" fmla="*/ 1000 h 1000"/>
                <a:gd name="T8" fmla="*/ 0 60000 65536"/>
                <a:gd name="T9" fmla="*/ 0 60000 65536"/>
                <a:gd name="T10" fmla="*/ 0 60000 65536"/>
                <a:gd name="T11" fmla="*/ 0 60000 65536"/>
                <a:gd name="T12" fmla="*/ 0 w 880"/>
                <a:gd name="T13" fmla="*/ 0 h 1000"/>
                <a:gd name="T14" fmla="*/ 880 w 880"/>
                <a:gd name="T15" fmla="*/ 1000 h 1000"/>
              </a:gdLst>
              <a:ahLst/>
              <a:cxnLst>
                <a:cxn ang="T8">
                  <a:pos x="T0" y="T1"/>
                </a:cxn>
                <a:cxn ang="T9">
                  <a:pos x="T2" y="T3"/>
                </a:cxn>
                <a:cxn ang="T10">
                  <a:pos x="T4" y="T5"/>
                </a:cxn>
                <a:cxn ang="T11">
                  <a:pos x="T6" y="T7"/>
                </a:cxn>
              </a:cxnLst>
              <a:rect l="T12" t="T13" r="T14" b="T15"/>
              <a:pathLst>
                <a:path w="880" h="1000">
                  <a:moveTo>
                    <a:pt x="0" y="0"/>
                  </a:moveTo>
                  <a:cubicBezTo>
                    <a:pt x="58" y="204"/>
                    <a:pt x="116" y="409"/>
                    <a:pt x="200" y="552"/>
                  </a:cubicBezTo>
                  <a:cubicBezTo>
                    <a:pt x="284" y="695"/>
                    <a:pt x="391" y="781"/>
                    <a:pt x="504" y="856"/>
                  </a:cubicBezTo>
                  <a:cubicBezTo>
                    <a:pt x="617" y="931"/>
                    <a:pt x="748" y="965"/>
                    <a:pt x="880" y="1000"/>
                  </a:cubicBezTo>
                </a:path>
              </a:pathLst>
            </a:custGeom>
            <a:noFill/>
            <a:ln w="38100">
              <a:solidFill>
                <a:srgbClr val="CC0000"/>
              </a:solidFill>
              <a:round/>
              <a:headEnd/>
              <a:tailEnd/>
            </a:ln>
          </p:spPr>
          <p:txBody>
            <a:bodyPr/>
            <a:lstStyle/>
            <a:p>
              <a:endParaRPr lang="zh-CN" altLang="en-US"/>
            </a:p>
          </p:txBody>
        </p:sp>
        <p:sp>
          <p:nvSpPr>
            <p:cNvPr id="31920" name="Line 221"/>
            <p:cNvSpPr>
              <a:spLocks noChangeShapeType="1"/>
            </p:cNvSpPr>
            <p:nvPr/>
          </p:nvSpPr>
          <p:spPr bwMode="auto">
            <a:xfrm>
              <a:off x="1982" y="3453"/>
              <a:ext cx="111" cy="135"/>
            </a:xfrm>
            <a:prstGeom prst="line">
              <a:avLst/>
            </a:prstGeom>
            <a:noFill/>
            <a:ln w="38100">
              <a:solidFill>
                <a:srgbClr val="CC0000"/>
              </a:solidFill>
              <a:round/>
              <a:headEnd/>
              <a:tailEnd type="triangle" w="lg" len="lg"/>
            </a:ln>
          </p:spPr>
          <p:txBody>
            <a:bodyPr/>
            <a:lstStyle/>
            <a:p>
              <a:endParaRPr lang="zh-CN" altLang="en-US"/>
            </a:p>
          </p:txBody>
        </p:sp>
      </p:grpSp>
      <p:grpSp>
        <p:nvGrpSpPr>
          <p:cNvPr id="16" name="Group 345"/>
          <p:cNvGrpSpPr>
            <a:grpSpLocks/>
          </p:cNvGrpSpPr>
          <p:nvPr/>
        </p:nvGrpSpPr>
        <p:grpSpPr bwMode="auto">
          <a:xfrm>
            <a:off x="1031875" y="3751263"/>
            <a:ext cx="2014538" cy="1905000"/>
            <a:chOff x="650" y="2363"/>
            <a:chExt cx="1269" cy="1200"/>
          </a:xfrm>
        </p:grpSpPr>
        <p:sp>
          <p:nvSpPr>
            <p:cNvPr id="31892" name="Oval 210"/>
            <p:cNvSpPr>
              <a:spLocks noChangeArrowheads="1"/>
            </p:cNvSpPr>
            <p:nvPr/>
          </p:nvSpPr>
          <p:spPr bwMode="auto">
            <a:xfrm>
              <a:off x="1567" y="3517"/>
              <a:ext cx="46" cy="4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1893" name="WordArt 211"/>
            <p:cNvSpPr>
              <a:spLocks noChangeArrowheads="1" noChangeShapeType="1" noTextEdit="1"/>
            </p:cNvSpPr>
            <p:nvPr/>
          </p:nvSpPr>
          <p:spPr bwMode="auto">
            <a:xfrm>
              <a:off x="1555" y="3310"/>
              <a:ext cx="99" cy="151"/>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b</a:t>
              </a:r>
              <a:endParaRPr lang="zh-CN" altLang="en-US" sz="3600" i="1" kern="10" dirty="0">
                <a:ln w="9525">
                  <a:solidFill>
                    <a:schemeClr val="tx1"/>
                  </a:solidFill>
                  <a:round/>
                  <a:headEnd/>
                  <a:tailEnd/>
                </a:ln>
                <a:latin typeface="Times New Roman"/>
                <a:cs typeface="Times New Roman"/>
              </a:endParaRPr>
            </a:p>
          </p:txBody>
        </p:sp>
        <p:grpSp>
          <p:nvGrpSpPr>
            <p:cNvPr id="31894" name="Group 212"/>
            <p:cNvGrpSpPr>
              <a:grpSpLocks/>
            </p:cNvGrpSpPr>
            <p:nvPr/>
          </p:nvGrpSpPr>
          <p:grpSpPr bwMode="auto">
            <a:xfrm>
              <a:off x="650" y="2363"/>
              <a:ext cx="107" cy="205"/>
              <a:chOff x="922" y="2180"/>
              <a:chExt cx="107" cy="205"/>
            </a:xfrm>
          </p:grpSpPr>
          <p:sp>
            <p:nvSpPr>
              <p:cNvPr id="31917" name="Oval 213"/>
              <p:cNvSpPr>
                <a:spLocks noChangeArrowheads="1"/>
              </p:cNvSpPr>
              <p:nvPr/>
            </p:nvSpPr>
            <p:spPr bwMode="auto">
              <a:xfrm>
                <a:off x="961" y="2339"/>
                <a:ext cx="46" cy="4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1918" name="WordArt 214"/>
              <p:cNvSpPr>
                <a:spLocks noChangeArrowheads="1" noChangeShapeType="1" noTextEdit="1"/>
              </p:cNvSpPr>
              <p:nvPr/>
            </p:nvSpPr>
            <p:spPr bwMode="auto">
              <a:xfrm>
                <a:off x="922" y="2180"/>
                <a:ext cx="107" cy="115"/>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a</a:t>
                </a:r>
                <a:endParaRPr lang="zh-CN" altLang="en-US" sz="3600" i="1" kern="10" dirty="0">
                  <a:ln w="9525">
                    <a:solidFill>
                      <a:schemeClr val="tx1"/>
                    </a:solidFill>
                    <a:round/>
                    <a:headEnd/>
                    <a:tailEnd/>
                  </a:ln>
                  <a:latin typeface="Times New Roman"/>
                  <a:cs typeface="Times New Roman"/>
                </a:endParaRPr>
              </a:p>
            </p:txBody>
          </p:sp>
        </p:grpSp>
        <p:sp>
          <p:nvSpPr>
            <p:cNvPr id="31895" name="WordArt 222"/>
            <p:cNvSpPr>
              <a:spLocks noChangeArrowheads="1" noChangeShapeType="1" noTextEdit="1"/>
            </p:cNvSpPr>
            <p:nvPr/>
          </p:nvSpPr>
          <p:spPr bwMode="auto">
            <a:xfrm>
              <a:off x="850" y="2459"/>
              <a:ext cx="121" cy="20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等</a:t>
              </a:r>
            </a:p>
          </p:txBody>
        </p:sp>
        <p:sp>
          <p:nvSpPr>
            <p:cNvPr id="31896" name="WordArt 223"/>
            <p:cNvSpPr>
              <a:spLocks noChangeArrowheads="1" noChangeShapeType="1" noTextEdit="1"/>
            </p:cNvSpPr>
            <p:nvPr/>
          </p:nvSpPr>
          <p:spPr bwMode="auto">
            <a:xfrm>
              <a:off x="956" y="2709"/>
              <a:ext cx="136" cy="17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温</a:t>
              </a:r>
            </a:p>
          </p:txBody>
        </p:sp>
        <p:sp>
          <p:nvSpPr>
            <p:cNvPr id="31897" name="WordArt 224"/>
            <p:cNvSpPr>
              <a:spLocks noChangeArrowheads="1" noChangeShapeType="1" noTextEdit="1"/>
            </p:cNvSpPr>
            <p:nvPr/>
          </p:nvSpPr>
          <p:spPr bwMode="auto">
            <a:xfrm>
              <a:off x="1091" y="2974"/>
              <a:ext cx="136" cy="18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膨</a:t>
              </a:r>
            </a:p>
          </p:txBody>
        </p:sp>
        <p:sp>
          <p:nvSpPr>
            <p:cNvPr id="31898" name="WordArt 225"/>
            <p:cNvSpPr>
              <a:spLocks noChangeArrowheads="1" noChangeShapeType="1" noTextEdit="1"/>
            </p:cNvSpPr>
            <p:nvPr/>
          </p:nvSpPr>
          <p:spPr bwMode="auto">
            <a:xfrm>
              <a:off x="1291" y="3178"/>
              <a:ext cx="160" cy="16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胀</a:t>
              </a:r>
            </a:p>
          </p:txBody>
        </p:sp>
        <p:grpSp>
          <p:nvGrpSpPr>
            <p:cNvPr id="31899" name="Group 226"/>
            <p:cNvGrpSpPr>
              <a:grpSpLocks/>
            </p:cNvGrpSpPr>
            <p:nvPr/>
          </p:nvGrpSpPr>
          <p:grpSpPr bwMode="auto">
            <a:xfrm>
              <a:off x="1240" y="2513"/>
              <a:ext cx="679" cy="333"/>
              <a:chOff x="1323" y="2009"/>
              <a:chExt cx="679" cy="333"/>
            </a:xfrm>
          </p:grpSpPr>
          <p:grpSp>
            <p:nvGrpSpPr>
              <p:cNvPr id="31900" name="Group 227"/>
              <p:cNvGrpSpPr>
                <a:grpSpLocks/>
              </p:cNvGrpSpPr>
              <p:nvPr/>
            </p:nvGrpSpPr>
            <p:grpSpPr bwMode="auto">
              <a:xfrm>
                <a:off x="1323" y="2034"/>
                <a:ext cx="216" cy="308"/>
                <a:chOff x="3755" y="2925"/>
                <a:chExt cx="250" cy="359"/>
              </a:xfrm>
            </p:grpSpPr>
            <p:sp>
              <p:nvSpPr>
                <p:cNvPr id="31910" name="Line 228"/>
                <p:cNvSpPr>
                  <a:spLocks noChangeShapeType="1"/>
                </p:cNvSpPr>
                <p:nvPr/>
              </p:nvSpPr>
              <p:spPr bwMode="auto">
                <a:xfrm>
                  <a:off x="3755" y="3108"/>
                  <a:ext cx="250" cy="0"/>
                </a:xfrm>
                <a:prstGeom prst="line">
                  <a:avLst/>
                </a:prstGeom>
                <a:noFill/>
                <a:ln w="38100">
                  <a:solidFill>
                    <a:schemeClr val="tx1"/>
                  </a:solidFill>
                  <a:round/>
                  <a:headEnd/>
                  <a:tailEnd/>
                </a:ln>
              </p:spPr>
              <p:txBody>
                <a:bodyPr/>
                <a:lstStyle/>
                <a:p>
                  <a:endParaRPr lang="zh-CN" altLang="en-US"/>
                </a:p>
              </p:txBody>
            </p:sp>
            <p:grpSp>
              <p:nvGrpSpPr>
                <p:cNvPr id="31911" name="Group 229"/>
                <p:cNvGrpSpPr>
                  <a:grpSpLocks/>
                </p:cNvGrpSpPr>
                <p:nvPr/>
              </p:nvGrpSpPr>
              <p:grpSpPr bwMode="auto">
                <a:xfrm>
                  <a:off x="3786" y="2925"/>
                  <a:ext cx="188" cy="149"/>
                  <a:chOff x="2184" y="2362"/>
                  <a:chExt cx="188" cy="149"/>
                </a:xfrm>
              </p:grpSpPr>
              <p:sp>
                <p:nvSpPr>
                  <p:cNvPr id="31915" name="WordArt 230"/>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916" name="WordArt 231"/>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912" name="Group 232"/>
                <p:cNvGrpSpPr>
                  <a:grpSpLocks/>
                </p:cNvGrpSpPr>
                <p:nvPr/>
              </p:nvGrpSpPr>
              <p:grpSpPr bwMode="auto">
                <a:xfrm>
                  <a:off x="3786" y="3142"/>
                  <a:ext cx="195" cy="142"/>
                  <a:chOff x="803" y="3138"/>
                  <a:chExt cx="198" cy="169"/>
                </a:xfrm>
              </p:grpSpPr>
              <p:sp>
                <p:nvSpPr>
                  <p:cNvPr id="31913" name="WordArt 233"/>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914" name="WordArt 234"/>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1901" name="Group 235"/>
              <p:cNvGrpSpPr>
                <a:grpSpLocks/>
              </p:cNvGrpSpPr>
              <p:nvPr/>
            </p:nvGrpSpPr>
            <p:grpSpPr bwMode="auto">
              <a:xfrm rot="-5400000">
                <a:off x="1637" y="2095"/>
                <a:ext cx="49" cy="145"/>
                <a:chOff x="2928" y="3216"/>
                <a:chExt cx="48" cy="240"/>
              </a:xfrm>
            </p:grpSpPr>
            <p:sp>
              <p:nvSpPr>
                <p:cNvPr id="31908" name="Line 2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909" name="Line 2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1902" name="Group 238"/>
              <p:cNvGrpSpPr>
                <a:grpSpLocks/>
              </p:cNvGrpSpPr>
              <p:nvPr/>
            </p:nvGrpSpPr>
            <p:grpSpPr bwMode="auto">
              <a:xfrm>
                <a:off x="1786" y="2009"/>
                <a:ext cx="216" cy="322"/>
                <a:chOff x="4809" y="3167"/>
                <a:chExt cx="278" cy="383"/>
              </a:xfrm>
            </p:grpSpPr>
            <p:sp>
              <p:nvSpPr>
                <p:cNvPr id="31903" name="Line 239"/>
                <p:cNvSpPr>
                  <a:spLocks noChangeShapeType="1"/>
                </p:cNvSpPr>
                <p:nvPr/>
              </p:nvSpPr>
              <p:spPr bwMode="auto">
                <a:xfrm>
                  <a:off x="4809" y="3370"/>
                  <a:ext cx="278" cy="0"/>
                </a:xfrm>
                <a:prstGeom prst="line">
                  <a:avLst/>
                </a:prstGeom>
                <a:noFill/>
                <a:ln w="38100">
                  <a:solidFill>
                    <a:schemeClr val="tx1"/>
                  </a:solidFill>
                  <a:round/>
                  <a:headEnd/>
                  <a:tailEnd/>
                </a:ln>
              </p:spPr>
              <p:txBody>
                <a:bodyPr/>
                <a:lstStyle/>
                <a:p>
                  <a:endParaRPr lang="zh-CN" altLang="en-US"/>
                </a:p>
              </p:txBody>
            </p:sp>
            <p:sp>
              <p:nvSpPr>
                <p:cNvPr id="31904" name="WordArt 240"/>
                <p:cNvSpPr>
                  <a:spLocks noChangeArrowheads="1" noChangeShapeType="1" noTextEdit="1"/>
                </p:cNvSpPr>
                <p:nvPr/>
              </p:nvSpPr>
              <p:spPr bwMode="auto">
                <a:xfrm>
                  <a:off x="4971" y="3462"/>
                  <a:ext cx="74" cy="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905" name="WordArt 241"/>
                <p:cNvSpPr>
                  <a:spLocks noChangeArrowheads="1" noChangeShapeType="1" noTextEdit="1"/>
                </p:cNvSpPr>
                <p:nvPr/>
              </p:nvSpPr>
              <p:spPr bwMode="auto">
                <a:xfrm>
                  <a:off x="4956" y="3256"/>
                  <a:ext cx="81" cy="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906" name="WordArt 242"/>
                <p:cNvSpPr>
                  <a:spLocks noChangeArrowheads="1" noChangeShapeType="1" noTextEdit="1"/>
                </p:cNvSpPr>
                <p:nvPr/>
              </p:nvSpPr>
              <p:spPr bwMode="auto">
                <a:xfrm>
                  <a:off x="4833" y="3167"/>
                  <a:ext cx="139" cy="15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1907" name="WordArt 243"/>
                <p:cNvSpPr>
                  <a:spLocks noChangeArrowheads="1" noChangeShapeType="1" noTextEdit="1"/>
                </p:cNvSpPr>
                <p:nvPr/>
              </p:nvSpPr>
              <p:spPr bwMode="auto">
                <a:xfrm>
                  <a:off x="4831" y="3397"/>
                  <a:ext cx="139" cy="1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grpSp>
      <p:grpSp>
        <p:nvGrpSpPr>
          <p:cNvPr id="24" name="Group 346"/>
          <p:cNvGrpSpPr>
            <a:grpSpLocks/>
          </p:cNvGrpSpPr>
          <p:nvPr/>
        </p:nvGrpSpPr>
        <p:grpSpPr bwMode="auto">
          <a:xfrm>
            <a:off x="3659188" y="2193925"/>
            <a:ext cx="4197350" cy="560388"/>
            <a:chOff x="2305" y="1382"/>
            <a:chExt cx="2644" cy="353"/>
          </a:xfrm>
        </p:grpSpPr>
        <p:sp>
          <p:nvSpPr>
            <p:cNvPr id="239641" name="WordArt 25"/>
            <p:cNvSpPr>
              <a:spLocks noChangeArrowheads="1" noChangeShapeType="1" noTextEdit="1"/>
            </p:cNvSpPr>
            <p:nvPr/>
          </p:nvSpPr>
          <p:spPr bwMode="auto">
            <a:xfrm>
              <a:off x="2305" y="1433"/>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2</a:t>
              </a:r>
              <a:r>
                <a:rPr lang="zh-CN" altLang="en-US" sz="3600" kern="10">
                  <a:ln w="9525">
                    <a:solidFill>
                      <a:srgbClr val="CC0000"/>
                    </a:solidFill>
                    <a:round/>
                    <a:headEnd/>
                    <a:tailEnd/>
                  </a:ln>
                  <a:solidFill>
                    <a:srgbClr val="CC0000"/>
                  </a:solidFill>
                  <a:latin typeface="宋体"/>
                  <a:ea typeface="宋体"/>
                </a:rPr>
                <a:t>、对外做功</a:t>
              </a:r>
            </a:p>
          </p:txBody>
        </p:sp>
        <p:grpSp>
          <p:nvGrpSpPr>
            <p:cNvPr id="31873" name="Group 338"/>
            <p:cNvGrpSpPr>
              <a:grpSpLocks/>
            </p:cNvGrpSpPr>
            <p:nvPr/>
          </p:nvGrpSpPr>
          <p:grpSpPr bwMode="auto">
            <a:xfrm>
              <a:off x="3624" y="1382"/>
              <a:ext cx="1325" cy="353"/>
              <a:chOff x="3624" y="1418"/>
              <a:chExt cx="1325" cy="353"/>
            </a:xfrm>
          </p:grpSpPr>
          <p:grpSp>
            <p:nvGrpSpPr>
              <p:cNvPr id="31874" name="Group 246"/>
              <p:cNvGrpSpPr>
                <a:grpSpLocks/>
              </p:cNvGrpSpPr>
              <p:nvPr/>
            </p:nvGrpSpPr>
            <p:grpSpPr bwMode="auto">
              <a:xfrm>
                <a:off x="4171" y="1418"/>
                <a:ext cx="228" cy="353"/>
                <a:chOff x="3952" y="2666"/>
                <a:chExt cx="236" cy="375"/>
              </a:xfrm>
            </p:grpSpPr>
            <p:sp>
              <p:nvSpPr>
                <p:cNvPr id="31885" name="Freeform 247"/>
                <p:cNvSpPr>
                  <a:spLocks/>
                </p:cNvSpPr>
                <p:nvPr/>
              </p:nvSpPr>
              <p:spPr bwMode="auto">
                <a:xfrm>
                  <a:off x="3952" y="2709"/>
                  <a:ext cx="54" cy="311"/>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31886" name="Group 248"/>
                <p:cNvGrpSpPr>
                  <a:grpSpLocks/>
                </p:cNvGrpSpPr>
                <p:nvPr/>
              </p:nvGrpSpPr>
              <p:grpSpPr bwMode="auto">
                <a:xfrm>
                  <a:off x="4033" y="2929"/>
                  <a:ext cx="150" cy="112"/>
                  <a:chOff x="803" y="3138"/>
                  <a:chExt cx="198" cy="169"/>
                </a:xfrm>
              </p:grpSpPr>
              <p:sp>
                <p:nvSpPr>
                  <p:cNvPr id="31890" name="WordArt 249"/>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891" name="WordArt 250"/>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87" name="Group 251"/>
                <p:cNvGrpSpPr>
                  <a:grpSpLocks/>
                </p:cNvGrpSpPr>
                <p:nvPr/>
              </p:nvGrpSpPr>
              <p:grpSpPr bwMode="auto">
                <a:xfrm>
                  <a:off x="4046" y="2666"/>
                  <a:ext cx="142" cy="125"/>
                  <a:chOff x="2184" y="2362"/>
                  <a:chExt cx="188" cy="149"/>
                </a:xfrm>
              </p:grpSpPr>
              <p:sp>
                <p:nvSpPr>
                  <p:cNvPr id="31888" name="WordArt 252"/>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889" name="WordArt 253"/>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sp>
            <p:nvSpPr>
              <p:cNvPr id="31875" name="WordArt 254"/>
              <p:cNvSpPr>
                <a:spLocks noChangeArrowheads="1" noChangeShapeType="1" noTextEdit="1"/>
              </p:cNvSpPr>
              <p:nvPr/>
            </p:nvSpPr>
            <p:spPr bwMode="auto">
              <a:xfrm>
                <a:off x="4467" y="1506"/>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1876" name="Group 256"/>
              <p:cNvGrpSpPr>
                <a:grpSpLocks/>
              </p:cNvGrpSpPr>
              <p:nvPr/>
            </p:nvGrpSpPr>
            <p:grpSpPr bwMode="auto">
              <a:xfrm rot="5400000">
                <a:off x="4039" y="1514"/>
                <a:ext cx="45" cy="124"/>
                <a:chOff x="2928" y="3216"/>
                <a:chExt cx="48" cy="240"/>
              </a:xfrm>
            </p:grpSpPr>
            <p:sp>
              <p:nvSpPr>
                <p:cNvPr id="31883" name="Line 25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884" name="Line 25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1877" name="Group 259"/>
              <p:cNvGrpSpPr>
                <a:grpSpLocks/>
              </p:cNvGrpSpPr>
              <p:nvPr/>
            </p:nvGrpSpPr>
            <p:grpSpPr bwMode="auto">
              <a:xfrm>
                <a:off x="4659" y="1489"/>
                <a:ext cx="290" cy="180"/>
                <a:chOff x="4180" y="1594"/>
                <a:chExt cx="313" cy="204"/>
              </a:xfrm>
            </p:grpSpPr>
            <p:sp>
              <p:nvSpPr>
                <p:cNvPr id="31881" name="WordArt 260"/>
                <p:cNvSpPr>
                  <a:spLocks noChangeArrowheads="1" noChangeShapeType="1" noTextEdit="1"/>
                </p:cNvSpPr>
                <p:nvPr/>
              </p:nvSpPr>
              <p:spPr bwMode="auto">
                <a:xfrm>
                  <a:off x="4180" y="1594"/>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1882" name="WordArt 261"/>
                <p:cNvSpPr>
                  <a:spLocks noChangeArrowheads="1" noChangeShapeType="1" noTextEdit="1"/>
                </p:cNvSpPr>
                <p:nvPr/>
              </p:nvSpPr>
              <p:spPr bwMode="auto">
                <a:xfrm>
                  <a:off x="4292" y="1631"/>
                  <a:ext cx="201" cy="167"/>
                </a:xfrm>
                <a:prstGeom prst="rect">
                  <a:avLst/>
                </a:prstGeom>
              </p:spPr>
              <p:txBody>
                <a:bodyPr wrap="none" fromWordArt="1">
                  <a:prstTxWarp prst="textPlain">
                    <a:avLst>
                      <a:gd name="adj" fmla="val 60713"/>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78" name="Group 309"/>
              <p:cNvGrpSpPr>
                <a:grpSpLocks/>
              </p:cNvGrpSpPr>
              <p:nvPr/>
            </p:nvGrpSpPr>
            <p:grpSpPr bwMode="auto">
              <a:xfrm>
                <a:off x="3624" y="1476"/>
                <a:ext cx="333" cy="200"/>
                <a:chOff x="3624" y="1476"/>
                <a:chExt cx="333" cy="200"/>
              </a:xfrm>
            </p:grpSpPr>
            <p:sp>
              <p:nvSpPr>
                <p:cNvPr id="31879" name="WordArt 255"/>
                <p:cNvSpPr>
                  <a:spLocks noChangeArrowheads="1" noChangeShapeType="1" noTextEdit="1"/>
                </p:cNvSpPr>
                <p:nvPr/>
              </p:nvSpPr>
              <p:spPr bwMode="auto">
                <a:xfrm>
                  <a:off x="3624" y="1476"/>
                  <a:ext cx="200" cy="158"/>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1880" name="WordArt 262"/>
                <p:cNvSpPr>
                  <a:spLocks noChangeArrowheads="1" noChangeShapeType="1" noTextEdit="1"/>
                </p:cNvSpPr>
                <p:nvPr/>
              </p:nvSpPr>
              <p:spPr bwMode="auto">
                <a:xfrm>
                  <a:off x="3848" y="1582"/>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grpSp>
      </p:grpSp>
      <p:grpSp>
        <p:nvGrpSpPr>
          <p:cNvPr id="30918" name="Group 339"/>
          <p:cNvGrpSpPr>
            <a:grpSpLocks/>
          </p:cNvGrpSpPr>
          <p:nvPr/>
        </p:nvGrpSpPr>
        <p:grpSpPr bwMode="auto">
          <a:xfrm>
            <a:off x="4319588" y="2911475"/>
            <a:ext cx="4397375" cy="655638"/>
            <a:chOff x="2721" y="1834"/>
            <a:chExt cx="2638" cy="413"/>
          </a:xfrm>
        </p:grpSpPr>
        <p:grpSp>
          <p:nvGrpSpPr>
            <p:cNvPr id="31831" name="Group 264"/>
            <p:cNvGrpSpPr>
              <a:grpSpLocks/>
            </p:cNvGrpSpPr>
            <p:nvPr/>
          </p:nvGrpSpPr>
          <p:grpSpPr bwMode="auto">
            <a:xfrm rot="-5400000">
              <a:off x="2773" y="1934"/>
              <a:ext cx="53" cy="157"/>
              <a:chOff x="2928" y="3216"/>
              <a:chExt cx="48" cy="240"/>
            </a:xfrm>
          </p:grpSpPr>
          <p:sp>
            <p:nvSpPr>
              <p:cNvPr id="31870" name="Line 26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871" name="Line 26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1832" name="WordArt 269"/>
            <p:cNvSpPr>
              <a:spLocks noChangeArrowheads="1" noChangeShapeType="1" noTextEdit="1"/>
            </p:cNvSpPr>
            <p:nvPr/>
          </p:nvSpPr>
          <p:spPr bwMode="auto">
            <a:xfrm>
              <a:off x="3575" y="2095"/>
              <a:ext cx="149" cy="138"/>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1833" name="WordArt 270"/>
            <p:cNvSpPr>
              <a:spLocks noChangeArrowheads="1" noChangeShapeType="1" noTextEdit="1"/>
            </p:cNvSpPr>
            <p:nvPr/>
          </p:nvSpPr>
          <p:spPr bwMode="auto">
            <a:xfrm>
              <a:off x="3504" y="1861"/>
              <a:ext cx="182" cy="125"/>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1834" name="WordArt 271"/>
            <p:cNvSpPr>
              <a:spLocks noChangeArrowheads="1" noChangeShapeType="1" noTextEdit="1"/>
            </p:cNvSpPr>
            <p:nvPr/>
          </p:nvSpPr>
          <p:spPr bwMode="auto">
            <a:xfrm>
              <a:off x="3663" y="1867"/>
              <a:ext cx="153" cy="132"/>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1835" name="Line 272"/>
            <p:cNvSpPr>
              <a:spLocks noChangeShapeType="1"/>
            </p:cNvSpPr>
            <p:nvPr/>
          </p:nvSpPr>
          <p:spPr bwMode="auto">
            <a:xfrm flipV="1">
              <a:off x="3488" y="2031"/>
              <a:ext cx="313" cy="0"/>
            </a:xfrm>
            <a:prstGeom prst="line">
              <a:avLst/>
            </a:prstGeom>
            <a:noFill/>
            <a:ln w="38100">
              <a:solidFill>
                <a:schemeClr val="tx1"/>
              </a:solidFill>
              <a:round/>
              <a:headEnd/>
              <a:tailEnd/>
            </a:ln>
          </p:spPr>
          <p:txBody>
            <a:bodyPr/>
            <a:lstStyle/>
            <a:p>
              <a:endParaRPr lang="zh-CN" altLang="en-US"/>
            </a:p>
          </p:txBody>
        </p:sp>
        <p:grpSp>
          <p:nvGrpSpPr>
            <p:cNvPr id="31836" name="Group 273"/>
            <p:cNvGrpSpPr>
              <a:grpSpLocks/>
            </p:cNvGrpSpPr>
            <p:nvPr/>
          </p:nvGrpSpPr>
          <p:grpSpPr bwMode="auto">
            <a:xfrm>
              <a:off x="2952" y="1834"/>
              <a:ext cx="230" cy="413"/>
              <a:chOff x="3952" y="2666"/>
              <a:chExt cx="236" cy="375"/>
            </a:xfrm>
          </p:grpSpPr>
          <p:sp>
            <p:nvSpPr>
              <p:cNvPr id="31863" name="Freeform 274"/>
              <p:cNvSpPr>
                <a:spLocks/>
              </p:cNvSpPr>
              <p:nvPr/>
            </p:nvSpPr>
            <p:spPr bwMode="auto">
              <a:xfrm>
                <a:off x="3952" y="2709"/>
                <a:ext cx="54" cy="311"/>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31864" name="Group 275"/>
              <p:cNvGrpSpPr>
                <a:grpSpLocks/>
              </p:cNvGrpSpPr>
              <p:nvPr/>
            </p:nvGrpSpPr>
            <p:grpSpPr bwMode="auto">
              <a:xfrm>
                <a:off x="4033" y="2929"/>
                <a:ext cx="150" cy="112"/>
                <a:chOff x="803" y="3138"/>
                <a:chExt cx="198" cy="169"/>
              </a:xfrm>
            </p:grpSpPr>
            <p:sp>
              <p:nvSpPr>
                <p:cNvPr id="31868" name="WordArt 276"/>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869" name="WordArt 277"/>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65" name="Group 278"/>
              <p:cNvGrpSpPr>
                <a:grpSpLocks/>
              </p:cNvGrpSpPr>
              <p:nvPr/>
            </p:nvGrpSpPr>
            <p:grpSpPr bwMode="auto">
              <a:xfrm>
                <a:off x="4046" y="2666"/>
                <a:ext cx="142" cy="125"/>
                <a:chOff x="2184" y="2362"/>
                <a:chExt cx="188" cy="149"/>
              </a:xfrm>
            </p:grpSpPr>
            <p:sp>
              <p:nvSpPr>
                <p:cNvPr id="31866" name="WordArt 279"/>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867" name="WordArt 280"/>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1837" name="Group 281"/>
            <p:cNvGrpSpPr>
              <a:grpSpLocks/>
            </p:cNvGrpSpPr>
            <p:nvPr/>
          </p:nvGrpSpPr>
          <p:grpSpPr bwMode="auto">
            <a:xfrm>
              <a:off x="3832" y="1936"/>
              <a:ext cx="292" cy="180"/>
              <a:chOff x="4180" y="1594"/>
              <a:chExt cx="313" cy="204"/>
            </a:xfrm>
          </p:grpSpPr>
          <p:sp>
            <p:nvSpPr>
              <p:cNvPr id="31861" name="WordArt 282"/>
              <p:cNvSpPr>
                <a:spLocks noChangeArrowheads="1" noChangeShapeType="1" noTextEdit="1"/>
              </p:cNvSpPr>
              <p:nvPr/>
            </p:nvSpPr>
            <p:spPr bwMode="auto">
              <a:xfrm>
                <a:off x="4180" y="1594"/>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1862" name="WordArt 283"/>
              <p:cNvSpPr>
                <a:spLocks noChangeArrowheads="1" noChangeShapeType="1" noTextEdit="1"/>
              </p:cNvSpPr>
              <p:nvPr/>
            </p:nvSpPr>
            <p:spPr bwMode="auto">
              <a:xfrm>
                <a:off x="4292" y="1631"/>
                <a:ext cx="201" cy="167"/>
              </a:xfrm>
              <a:prstGeom prst="rect">
                <a:avLst/>
              </a:prstGeom>
            </p:spPr>
            <p:txBody>
              <a:bodyPr wrap="none" fromWordArt="1">
                <a:prstTxWarp prst="textPlain">
                  <a:avLst>
                    <a:gd name="adj" fmla="val 60713"/>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38" name="Group 284"/>
            <p:cNvGrpSpPr>
              <a:grpSpLocks/>
            </p:cNvGrpSpPr>
            <p:nvPr/>
          </p:nvGrpSpPr>
          <p:grpSpPr bwMode="auto">
            <a:xfrm rot="-5400000">
              <a:off x="4191" y="1915"/>
              <a:ext cx="53" cy="157"/>
              <a:chOff x="2928" y="3216"/>
              <a:chExt cx="48" cy="240"/>
            </a:xfrm>
          </p:grpSpPr>
          <p:sp>
            <p:nvSpPr>
              <p:cNvPr id="31859" name="Line 28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860" name="Line 28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1839" name="Group 301"/>
            <p:cNvGrpSpPr>
              <a:grpSpLocks/>
            </p:cNvGrpSpPr>
            <p:nvPr/>
          </p:nvGrpSpPr>
          <p:grpSpPr bwMode="auto">
            <a:xfrm>
              <a:off x="3236" y="1884"/>
              <a:ext cx="187" cy="294"/>
              <a:chOff x="1807" y="2765"/>
              <a:chExt cx="239" cy="381"/>
            </a:xfrm>
          </p:grpSpPr>
          <p:sp>
            <p:nvSpPr>
              <p:cNvPr id="31856" name="Line 302"/>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1857" name="WordArt 303"/>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1858" name="WordArt 304"/>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1840" name="Group 314"/>
            <p:cNvGrpSpPr>
              <a:grpSpLocks/>
            </p:cNvGrpSpPr>
            <p:nvPr/>
          </p:nvGrpSpPr>
          <p:grpSpPr bwMode="auto">
            <a:xfrm>
              <a:off x="4368" y="1848"/>
              <a:ext cx="991" cy="337"/>
              <a:chOff x="4368" y="1848"/>
              <a:chExt cx="991" cy="337"/>
            </a:xfrm>
          </p:grpSpPr>
          <p:sp>
            <p:nvSpPr>
              <p:cNvPr id="31841" name="WordArt 288"/>
              <p:cNvSpPr>
                <a:spLocks noChangeArrowheads="1" noChangeShapeType="1" noTextEdit="1"/>
              </p:cNvSpPr>
              <p:nvPr/>
            </p:nvSpPr>
            <p:spPr bwMode="auto">
              <a:xfrm>
                <a:off x="4584" y="1943"/>
                <a:ext cx="181" cy="125"/>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1842" name="WordArt 289"/>
              <p:cNvSpPr>
                <a:spLocks noChangeArrowheads="1" noChangeShapeType="1" noTextEdit="1"/>
              </p:cNvSpPr>
              <p:nvPr/>
            </p:nvSpPr>
            <p:spPr bwMode="auto">
              <a:xfrm>
                <a:off x="4743" y="1949"/>
                <a:ext cx="153" cy="132"/>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1843" name="WordArt 291"/>
              <p:cNvSpPr>
                <a:spLocks noChangeArrowheads="1" noChangeShapeType="1" noTextEdit="1"/>
              </p:cNvSpPr>
              <p:nvPr/>
            </p:nvSpPr>
            <p:spPr bwMode="auto">
              <a:xfrm>
                <a:off x="4918" y="1912"/>
                <a:ext cx="180"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ln</a:t>
                </a:r>
                <a:endParaRPr lang="zh-CN" altLang="en-US" sz="3600" kern="10">
                  <a:ln w="9525">
                    <a:solidFill>
                      <a:schemeClr val="tx1"/>
                    </a:solidFill>
                    <a:round/>
                    <a:headEnd/>
                    <a:tailEnd/>
                  </a:ln>
                  <a:latin typeface="宋体"/>
                  <a:ea typeface="宋体"/>
                </a:endParaRPr>
              </a:p>
            </p:txBody>
          </p:sp>
          <p:grpSp>
            <p:nvGrpSpPr>
              <p:cNvPr id="31844" name="Group 292"/>
              <p:cNvGrpSpPr>
                <a:grpSpLocks/>
              </p:cNvGrpSpPr>
              <p:nvPr/>
            </p:nvGrpSpPr>
            <p:grpSpPr bwMode="auto">
              <a:xfrm>
                <a:off x="5154" y="1848"/>
                <a:ext cx="205" cy="337"/>
                <a:chOff x="3755" y="2925"/>
                <a:chExt cx="250" cy="359"/>
              </a:xfrm>
            </p:grpSpPr>
            <p:sp>
              <p:nvSpPr>
                <p:cNvPr id="31849" name="Line 293"/>
                <p:cNvSpPr>
                  <a:spLocks noChangeShapeType="1"/>
                </p:cNvSpPr>
                <p:nvPr/>
              </p:nvSpPr>
              <p:spPr bwMode="auto">
                <a:xfrm>
                  <a:off x="3755" y="3108"/>
                  <a:ext cx="250" cy="0"/>
                </a:xfrm>
                <a:prstGeom prst="line">
                  <a:avLst/>
                </a:prstGeom>
                <a:noFill/>
                <a:ln w="38100">
                  <a:solidFill>
                    <a:schemeClr val="tx1"/>
                  </a:solidFill>
                  <a:round/>
                  <a:headEnd/>
                  <a:tailEnd/>
                </a:ln>
              </p:spPr>
              <p:txBody>
                <a:bodyPr/>
                <a:lstStyle/>
                <a:p>
                  <a:endParaRPr lang="zh-CN" altLang="en-US"/>
                </a:p>
              </p:txBody>
            </p:sp>
            <p:grpSp>
              <p:nvGrpSpPr>
                <p:cNvPr id="31850" name="Group 294"/>
                <p:cNvGrpSpPr>
                  <a:grpSpLocks/>
                </p:cNvGrpSpPr>
                <p:nvPr/>
              </p:nvGrpSpPr>
              <p:grpSpPr bwMode="auto">
                <a:xfrm>
                  <a:off x="3786" y="2925"/>
                  <a:ext cx="188" cy="149"/>
                  <a:chOff x="2184" y="2362"/>
                  <a:chExt cx="188" cy="149"/>
                </a:xfrm>
              </p:grpSpPr>
              <p:sp>
                <p:nvSpPr>
                  <p:cNvPr id="31854" name="WordArt 295"/>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855" name="WordArt 296"/>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51" name="Group 297"/>
                <p:cNvGrpSpPr>
                  <a:grpSpLocks/>
                </p:cNvGrpSpPr>
                <p:nvPr/>
              </p:nvGrpSpPr>
              <p:grpSpPr bwMode="auto">
                <a:xfrm>
                  <a:off x="3786" y="3142"/>
                  <a:ext cx="195" cy="142"/>
                  <a:chOff x="803" y="3138"/>
                  <a:chExt cx="198" cy="169"/>
                </a:xfrm>
              </p:grpSpPr>
              <p:sp>
                <p:nvSpPr>
                  <p:cNvPr id="31852" name="WordArt 298"/>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853" name="WordArt 299"/>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1845" name="Group 305"/>
              <p:cNvGrpSpPr>
                <a:grpSpLocks/>
              </p:cNvGrpSpPr>
              <p:nvPr/>
            </p:nvGrpSpPr>
            <p:grpSpPr bwMode="auto">
              <a:xfrm>
                <a:off x="4368" y="1864"/>
                <a:ext cx="187" cy="294"/>
                <a:chOff x="1807" y="2765"/>
                <a:chExt cx="239" cy="381"/>
              </a:xfrm>
            </p:grpSpPr>
            <p:sp>
              <p:nvSpPr>
                <p:cNvPr id="31846" name="Line 306"/>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1847" name="WordArt 307"/>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1848" name="WordArt 308"/>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grpSp>
        <p:nvGrpSpPr>
          <p:cNvPr id="30943" name="Group 348"/>
          <p:cNvGrpSpPr>
            <a:grpSpLocks/>
          </p:cNvGrpSpPr>
          <p:nvPr/>
        </p:nvGrpSpPr>
        <p:grpSpPr bwMode="auto">
          <a:xfrm>
            <a:off x="3722688" y="4459288"/>
            <a:ext cx="4525962" cy="996950"/>
            <a:chOff x="2345" y="2809"/>
            <a:chExt cx="2851" cy="628"/>
          </a:xfrm>
        </p:grpSpPr>
        <p:sp>
          <p:nvSpPr>
            <p:cNvPr id="239679" name="WordArt 63"/>
            <p:cNvSpPr>
              <a:spLocks noChangeArrowheads="1" noChangeShapeType="1" noTextEdit="1"/>
            </p:cNvSpPr>
            <p:nvPr/>
          </p:nvSpPr>
          <p:spPr bwMode="auto">
            <a:xfrm>
              <a:off x="2345" y="2809"/>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4</a:t>
              </a:r>
              <a:r>
                <a:rPr lang="zh-CN" altLang="en-US" sz="3600" kern="10">
                  <a:ln w="9525">
                    <a:solidFill>
                      <a:srgbClr val="CC0000"/>
                    </a:solidFill>
                    <a:round/>
                    <a:headEnd/>
                    <a:tailEnd/>
                  </a:ln>
                  <a:solidFill>
                    <a:srgbClr val="CC0000"/>
                  </a:solidFill>
                  <a:latin typeface="宋体"/>
                  <a:ea typeface="宋体"/>
                </a:rPr>
                <a:t>、吸收热量</a:t>
              </a:r>
            </a:p>
          </p:txBody>
        </p:sp>
        <p:sp>
          <p:nvSpPr>
            <p:cNvPr id="31807" name="WordArt 65"/>
            <p:cNvSpPr>
              <a:spLocks noChangeArrowheads="1" noChangeShapeType="1" noTextEdit="1"/>
            </p:cNvSpPr>
            <p:nvPr/>
          </p:nvSpPr>
          <p:spPr bwMode="auto">
            <a:xfrm>
              <a:off x="3304" y="3241"/>
              <a:ext cx="172" cy="56"/>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nvGrpSpPr>
            <p:cNvPr id="31808" name="Group 75"/>
            <p:cNvGrpSpPr>
              <a:grpSpLocks/>
            </p:cNvGrpSpPr>
            <p:nvPr/>
          </p:nvGrpSpPr>
          <p:grpSpPr bwMode="auto">
            <a:xfrm>
              <a:off x="2962" y="3159"/>
              <a:ext cx="277" cy="196"/>
              <a:chOff x="2440" y="3197"/>
              <a:chExt cx="301" cy="230"/>
            </a:xfrm>
          </p:grpSpPr>
          <p:sp>
            <p:nvSpPr>
              <p:cNvPr id="31829" name="WordArt 76"/>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31830" name="WordArt 77"/>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zh-CN" altLang="en-US" sz="3600" i="1" kern="10">
                    <a:ln w="9525">
                      <a:solidFill>
                        <a:schemeClr val="tx1"/>
                      </a:solidFill>
                      <a:round/>
                      <a:headEnd/>
                      <a:tailEnd/>
                    </a:ln>
                    <a:latin typeface="宋体"/>
                    <a:ea typeface="宋体"/>
                  </a:rPr>
                  <a:t>Ｔ</a:t>
                </a:r>
              </a:p>
            </p:txBody>
          </p:sp>
        </p:grpSp>
        <p:sp>
          <p:nvSpPr>
            <p:cNvPr id="31809" name="WordArt 311"/>
            <p:cNvSpPr>
              <a:spLocks noChangeArrowheads="1" noChangeShapeType="1" noTextEdit="1"/>
            </p:cNvSpPr>
            <p:nvPr/>
          </p:nvSpPr>
          <p:spPr bwMode="auto">
            <a:xfrm>
              <a:off x="3521" y="3160"/>
              <a:ext cx="200" cy="158"/>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1810" name="WordArt 312"/>
            <p:cNvSpPr>
              <a:spLocks noChangeArrowheads="1" noChangeShapeType="1" noTextEdit="1"/>
            </p:cNvSpPr>
            <p:nvPr/>
          </p:nvSpPr>
          <p:spPr bwMode="auto">
            <a:xfrm>
              <a:off x="3745" y="3266"/>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31811" name="Group 332"/>
            <p:cNvGrpSpPr>
              <a:grpSpLocks/>
            </p:cNvGrpSpPr>
            <p:nvPr/>
          </p:nvGrpSpPr>
          <p:grpSpPr bwMode="auto">
            <a:xfrm>
              <a:off x="3932" y="3100"/>
              <a:ext cx="1264" cy="337"/>
              <a:chOff x="4496" y="2824"/>
              <a:chExt cx="1264" cy="337"/>
            </a:xfrm>
          </p:grpSpPr>
          <p:sp>
            <p:nvSpPr>
              <p:cNvPr id="31812" name="WordArt 313"/>
              <p:cNvSpPr>
                <a:spLocks noChangeArrowheads="1" noChangeShapeType="1" noTextEdit="1"/>
              </p:cNvSpPr>
              <p:nvPr/>
            </p:nvSpPr>
            <p:spPr bwMode="auto">
              <a:xfrm>
                <a:off x="4496" y="2957"/>
                <a:ext cx="172" cy="56"/>
              </a:xfrm>
              <a:prstGeom prst="rect">
                <a:avLst/>
              </a:prstGeom>
            </p:spPr>
            <p:txBody>
              <a:bodyPr wrap="none" fromWordArt="1">
                <a:prstTxWarp prst="textDeflate">
                  <a:avLst>
                    <a:gd name="adj" fmla="val 0"/>
                  </a:avLst>
                </a:prstTxWarp>
              </a:bodyPr>
              <a:lstStyle/>
              <a:p>
                <a:pPr algn="ctr"/>
                <a:r>
                  <a:rPr lang="en-US" altLang="zh-CN" sz="3600" kern="10">
                    <a:ln w="9525">
                      <a:solidFill>
                        <a:schemeClr val="tx1"/>
                      </a:solidFill>
                      <a:round/>
                      <a:headEnd/>
                      <a:tailEnd/>
                    </a:ln>
                    <a:solidFill>
                      <a:srgbClr val="CC0000"/>
                    </a:solidFill>
                    <a:latin typeface="宋体"/>
                    <a:ea typeface="宋体"/>
                  </a:rPr>
                  <a:t>=</a:t>
                </a:r>
                <a:endParaRPr lang="zh-CN" altLang="en-US" sz="3600" kern="10">
                  <a:ln w="9525">
                    <a:solidFill>
                      <a:schemeClr val="tx1"/>
                    </a:solidFill>
                    <a:round/>
                    <a:headEnd/>
                    <a:tailEnd/>
                  </a:ln>
                  <a:solidFill>
                    <a:srgbClr val="CC0000"/>
                  </a:solidFill>
                  <a:latin typeface="宋体"/>
                  <a:ea typeface="宋体"/>
                </a:endParaRPr>
              </a:p>
            </p:txBody>
          </p:sp>
          <p:grpSp>
            <p:nvGrpSpPr>
              <p:cNvPr id="31813" name="Group 315"/>
              <p:cNvGrpSpPr>
                <a:grpSpLocks/>
              </p:cNvGrpSpPr>
              <p:nvPr/>
            </p:nvGrpSpPr>
            <p:grpSpPr bwMode="auto">
              <a:xfrm>
                <a:off x="4769" y="2824"/>
                <a:ext cx="991" cy="337"/>
                <a:chOff x="4368" y="1848"/>
                <a:chExt cx="991" cy="337"/>
              </a:xfrm>
            </p:grpSpPr>
            <p:sp>
              <p:nvSpPr>
                <p:cNvPr id="31814" name="WordArt 316"/>
                <p:cNvSpPr>
                  <a:spLocks noChangeArrowheads="1" noChangeShapeType="1" noTextEdit="1"/>
                </p:cNvSpPr>
                <p:nvPr/>
              </p:nvSpPr>
              <p:spPr bwMode="auto">
                <a:xfrm>
                  <a:off x="4584" y="1943"/>
                  <a:ext cx="181" cy="125"/>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1815" name="WordArt 317"/>
                <p:cNvSpPr>
                  <a:spLocks noChangeArrowheads="1" noChangeShapeType="1" noTextEdit="1"/>
                </p:cNvSpPr>
                <p:nvPr/>
              </p:nvSpPr>
              <p:spPr bwMode="auto">
                <a:xfrm>
                  <a:off x="4743" y="1949"/>
                  <a:ext cx="153" cy="132"/>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1816" name="WordArt 318"/>
                <p:cNvSpPr>
                  <a:spLocks noChangeArrowheads="1" noChangeShapeType="1" noTextEdit="1"/>
                </p:cNvSpPr>
                <p:nvPr/>
              </p:nvSpPr>
              <p:spPr bwMode="auto">
                <a:xfrm>
                  <a:off x="4918" y="1912"/>
                  <a:ext cx="180"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ln</a:t>
                  </a:r>
                  <a:endParaRPr lang="zh-CN" altLang="en-US" sz="3600" kern="10">
                    <a:ln w="9525">
                      <a:solidFill>
                        <a:schemeClr val="tx1"/>
                      </a:solidFill>
                      <a:round/>
                      <a:headEnd/>
                      <a:tailEnd/>
                    </a:ln>
                    <a:latin typeface="宋体"/>
                    <a:ea typeface="宋体"/>
                  </a:endParaRPr>
                </a:p>
              </p:txBody>
            </p:sp>
            <p:grpSp>
              <p:nvGrpSpPr>
                <p:cNvPr id="31817" name="Group 319"/>
                <p:cNvGrpSpPr>
                  <a:grpSpLocks/>
                </p:cNvGrpSpPr>
                <p:nvPr/>
              </p:nvGrpSpPr>
              <p:grpSpPr bwMode="auto">
                <a:xfrm>
                  <a:off x="5154" y="1848"/>
                  <a:ext cx="205" cy="337"/>
                  <a:chOff x="3755" y="2925"/>
                  <a:chExt cx="250" cy="359"/>
                </a:xfrm>
              </p:grpSpPr>
              <p:sp>
                <p:nvSpPr>
                  <p:cNvPr id="31822" name="Line 320"/>
                  <p:cNvSpPr>
                    <a:spLocks noChangeShapeType="1"/>
                  </p:cNvSpPr>
                  <p:nvPr/>
                </p:nvSpPr>
                <p:spPr bwMode="auto">
                  <a:xfrm>
                    <a:off x="3755" y="3108"/>
                    <a:ext cx="250" cy="0"/>
                  </a:xfrm>
                  <a:prstGeom prst="line">
                    <a:avLst/>
                  </a:prstGeom>
                  <a:noFill/>
                  <a:ln w="38100">
                    <a:solidFill>
                      <a:schemeClr val="tx1"/>
                    </a:solidFill>
                    <a:round/>
                    <a:headEnd/>
                    <a:tailEnd/>
                  </a:ln>
                </p:spPr>
                <p:txBody>
                  <a:bodyPr/>
                  <a:lstStyle/>
                  <a:p>
                    <a:endParaRPr lang="zh-CN" altLang="en-US"/>
                  </a:p>
                </p:txBody>
              </p:sp>
              <p:grpSp>
                <p:nvGrpSpPr>
                  <p:cNvPr id="31823" name="Group 321"/>
                  <p:cNvGrpSpPr>
                    <a:grpSpLocks/>
                  </p:cNvGrpSpPr>
                  <p:nvPr/>
                </p:nvGrpSpPr>
                <p:grpSpPr bwMode="auto">
                  <a:xfrm>
                    <a:off x="3786" y="2925"/>
                    <a:ext cx="188" cy="149"/>
                    <a:chOff x="2184" y="2362"/>
                    <a:chExt cx="188" cy="149"/>
                  </a:xfrm>
                </p:grpSpPr>
                <p:sp>
                  <p:nvSpPr>
                    <p:cNvPr id="31827" name="WordArt 322"/>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1828" name="WordArt 323"/>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1824" name="Group 324"/>
                  <p:cNvGrpSpPr>
                    <a:grpSpLocks/>
                  </p:cNvGrpSpPr>
                  <p:nvPr/>
                </p:nvGrpSpPr>
                <p:grpSpPr bwMode="auto">
                  <a:xfrm>
                    <a:off x="3786" y="3142"/>
                    <a:ext cx="195" cy="142"/>
                    <a:chOff x="803" y="3138"/>
                    <a:chExt cx="198" cy="169"/>
                  </a:xfrm>
                </p:grpSpPr>
                <p:sp>
                  <p:nvSpPr>
                    <p:cNvPr id="31825" name="WordArt 325"/>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1826" name="WordArt 326"/>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1818" name="Group 327"/>
                <p:cNvGrpSpPr>
                  <a:grpSpLocks/>
                </p:cNvGrpSpPr>
                <p:nvPr/>
              </p:nvGrpSpPr>
              <p:grpSpPr bwMode="auto">
                <a:xfrm>
                  <a:off x="4368" y="1864"/>
                  <a:ext cx="187" cy="294"/>
                  <a:chOff x="1807" y="2765"/>
                  <a:chExt cx="239" cy="381"/>
                </a:xfrm>
              </p:grpSpPr>
              <p:sp>
                <p:nvSpPr>
                  <p:cNvPr id="31819" name="Line 328"/>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1820" name="WordArt 329"/>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1821" name="WordArt 330"/>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grpSp>
      <p:grpSp>
        <p:nvGrpSpPr>
          <p:cNvPr id="239943" name="Group 340"/>
          <p:cNvGrpSpPr>
            <a:grpSpLocks/>
          </p:cNvGrpSpPr>
          <p:nvPr/>
        </p:nvGrpSpPr>
        <p:grpSpPr bwMode="auto">
          <a:xfrm>
            <a:off x="0" y="1069975"/>
            <a:ext cx="9144000" cy="1003300"/>
            <a:chOff x="0" y="674"/>
            <a:chExt cx="5760" cy="632"/>
          </a:xfrm>
        </p:grpSpPr>
        <p:grpSp>
          <p:nvGrpSpPr>
            <p:cNvPr id="31762" name="Group 149"/>
            <p:cNvGrpSpPr>
              <a:grpSpLocks/>
            </p:cNvGrpSpPr>
            <p:nvPr/>
          </p:nvGrpSpPr>
          <p:grpSpPr bwMode="auto">
            <a:xfrm rot="5400000">
              <a:off x="952" y="1003"/>
              <a:ext cx="50" cy="137"/>
              <a:chOff x="2928" y="3216"/>
              <a:chExt cx="48" cy="240"/>
            </a:xfrm>
          </p:grpSpPr>
          <p:sp>
            <p:nvSpPr>
              <p:cNvPr id="31804" name="Line 15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805" name="Line 15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1763" name="WordArt 152"/>
            <p:cNvSpPr>
              <a:spLocks noChangeArrowheads="1" noChangeShapeType="1" noTextEdit="1"/>
            </p:cNvSpPr>
            <p:nvPr/>
          </p:nvSpPr>
          <p:spPr bwMode="auto">
            <a:xfrm>
              <a:off x="736" y="995"/>
              <a:ext cx="168"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1764" name="WordArt 153"/>
            <p:cNvSpPr>
              <a:spLocks noChangeArrowheads="1" noChangeShapeType="1" noTextEdit="1"/>
            </p:cNvSpPr>
            <p:nvPr/>
          </p:nvSpPr>
          <p:spPr bwMode="auto">
            <a:xfrm>
              <a:off x="581" y="989"/>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1765" name="WordArt 154"/>
            <p:cNvSpPr>
              <a:spLocks noChangeArrowheads="1" noChangeShapeType="1" noTextEdit="1"/>
            </p:cNvSpPr>
            <p:nvPr/>
          </p:nvSpPr>
          <p:spPr bwMode="auto">
            <a:xfrm>
              <a:off x="1255" y="987"/>
              <a:ext cx="205"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1766" name="WordArt 155"/>
            <p:cNvSpPr>
              <a:spLocks noChangeArrowheads="1" noChangeShapeType="1" noTextEdit="1"/>
            </p:cNvSpPr>
            <p:nvPr/>
          </p:nvSpPr>
          <p:spPr bwMode="auto">
            <a:xfrm>
              <a:off x="1472" y="997"/>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1767" name="WordArt 156"/>
            <p:cNvSpPr>
              <a:spLocks noChangeArrowheads="1" noChangeShapeType="1" noTextEdit="1"/>
            </p:cNvSpPr>
            <p:nvPr/>
          </p:nvSpPr>
          <p:spPr bwMode="auto">
            <a:xfrm>
              <a:off x="308" y="678"/>
              <a:ext cx="1628" cy="183"/>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理想气体</a:t>
              </a:r>
              <a:r>
                <a:rPr lang="zh-CN" altLang="en-US" sz="3600" kern="10" dirty="0" smtClean="0">
                  <a:ln w="9525">
                    <a:solidFill>
                      <a:srgbClr val="CC0000"/>
                    </a:solidFill>
                    <a:round/>
                    <a:headEnd/>
                    <a:tailEnd/>
                  </a:ln>
                  <a:solidFill>
                    <a:srgbClr val="CC0000"/>
                  </a:solidFill>
                  <a:latin typeface="宋体"/>
                  <a:ea typeface="宋体"/>
                </a:rPr>
                <a:t>的物态方程</a:t>
              </a:r>
              <a:endParaRPr lang="zh-CN" altLang="en-US" sz="3600" kern="10" dirty="0">
                <a:ln w="9525">
                  <a:solidFill>
                    <a:srgbClr val="CC0000"/>
                  </a:solidFill>
                  <a:round/>
                  <a:headEnd/>
                  <a:tailEnd/>
                </a:ln>
                <a:solidFill>
                  <a:srgbClr val="CC0000"/>
                </a:solidFill>
                <a:latin typeface="宋体"/>
                <a:ea typeface="宋体"/>
              </a:endParaRPr>
            </a:p>
          </p:txBody>
        </p:sp>
        <p:grpSp>
          <p:nvGrpSpPr>
            <p:cNvPr id="31768" name="Group 157"/>
            <p:cNvGrpSpPr>
              <a:grpSpLocks/>
            </p:cNvGrpSpPr>
            <p:nvPr/>
          </p:nvGrpSpPr>
          <p:grpSpPr bwMode="auto">
            <a:xfrm>
              <a:off x="1069" y="892"/>
              <a:ext cx="190" cy="332"/>
              <a:chOff x="1807" y="2765"/>
              <a:chExt cx="239" cy="381"/>
            </a:xfrm>
          </p:grpSpPr>
          <p:sp>
            <p:nvSpPr>
              <p:cNvPr id="31801" name="Line 158"/>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1802" name="WordArt 159"/>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1803" name="WordArt 160"/>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31769" name="WordArt 162"/>
            <p:cNvSpPr>
              <a:spLocks noChangeArrowheads="1" noChangeShapeType="1" noTextEdit="1"/>
            </p:cNvSpPr>
            <p:nvPr/>
          </p:nvSpPr>
          <p:spPr bwMode="auto">
            <a:xfrm>
              <a:off x="2290" y="674"/>
              <a:ext cx="1379"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热力学第一定律</a:t>
              </a:r>
            </a:p>
          </p:txBody>
        </p:sp>
        <p:sp>
          <p:nvSpPr>
            <p:cNvPr id="31770" name="WordArt 163"/>
            <p:cNvSpPr>
              <a:spLocks noChangeArrowheads="1" noChangeShapeType="1" noTextEdit="1"/>
            </p:cNvSpPr>
            <p:nvPr/>
          </p:nvSpPr>
          <p:spPr bwMode="auto">
            <a:xfrm>
              <a:off x="3369" y="974"/>
              <a:ext cx="200" cy="145"/>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1771" name="Group 164"/>
            <p:cNvGrpSpPr>
              <a:grpSpLocks/>
            </p:cNvGrpSpPr>
            <p:nvPr/>
          </p:nvGrpSpPr>
          <p:grpSpPr bwMode="auto">
            <a:xfrm rot="5400000">
              <a:off x="2717" y="984"/>
              <a:ext cx="48" cy="124"/>
              <a:chOff x="2928" y="3216"/>
              <a:chExt cx="48" cy="240"/>
            </a:xfrm>
          </p:grpSpPr>
          <p:sp>
            <p:nvSpPr>
              <p:cNvPr id="31799" name="Line 16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800" name="Line 16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1772" name="Group 167"/>
            <p:cNvGrpSpPr>
              <a:grpSpLocks/>
            </p:cNvGrpSpPr>
            <p:nvPr/>
          </p:nvGrpSpPr>
          <p:grpSpPr bwMode="auto">
            <a:xfrm>
              <a:off x="3217" y="978"/>
              <a:ext cx="143" cy="124"/>
              <a:chOff x="4176" y="2145"/>
              <a:chExt cx="576" cy="576"/>
            </a:xfrm>
          </p:grpSpPr>
          <p:sp>
            <p:nvSpPr>
              <p:cNvPr id="31797" name="Line 168"/>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1798" name="Line 169"/>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31773" name="Group 170"/>
            <p:cNvGrpSpPr>
              <a:grpSpLocks/>
            </p:cNvGrpSpPr>
            <p:nvPr/>
          </p:nvGrpSpPr>
          <p:grpSpPr bwMode="auto">
            <a:xfrm>
              <a:off x="2849" y="983"/>
              <a:ext cx="271" cy="145"/>
              <a:chOff x="3861" y="988"/>
              <a:chExt cx="271" cy="136"/>
            </a:xfrm>
          </p:grpSpPr>
          <p:sp>
            <p:nvSpPr>
              <p:cNvPr id="31795" name="WordArt 171"/>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796" name="AutoShape 172"/>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31774" name="Group 173"/>
            <p:cNvGrpSpPr>
              <a:grpSpLocks/>
            </p:cNvGrpSpPr>
            <p:nvPr/>
          </p:nvGrpSpPr>
          <p:grpSpPr bwMode="auto">
            <a:xfrm>
              <a:off x="2370" y="952"/>
              <a:ext cx="277" cy="209"/>
              <a:chOff x="2440" y="3197"/>
              <a:chExt cx="301" cy="230"/>
            </a:xfrm>
          </p:grpSpPr>
          <p:sp>
            <p:nvSpPr>
              <p:cNvPr id="31793" name="WordArt 174"/>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31794" name="WordArt 175"/>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zh-CN" altLang="en-US" sz="3600" i="1" kern="10">
                    <a:ln w="9525">
                      <a:solidFill>
                        <a:schemeClr val="tx1"/>
                      </a:solidFill>
                      <a:round/>
                      <a:headEnd/>
                      <a:tailEnd/>
                    </a:ln>
                    <a:latin typeface="宋体"/>
                    <a:ea typeface="宋体"/>
                  </a:rPr>
                  <a:t>Ｔ</a:t>
                </a:r>
              </a:p>
            </p:txBody>
          </p:sp>
        </p:grpSp>
        <p:sp>
          <p:nvSpPr>
            <p:cNvPr id="31775" name="WordArt 176"/>
            <p:cNvSpPr>
              <a:spLocks noChangeArrowheads="1" noChangeShapeType="1" noTextEdit="1"/>
            </p:cNvSpPr>
            <p:nvPr/>
          </p:nvSpPr>
          <p:spPr bwMode="auto">
            <a:xfrm>
              <a:off x="4092" y="685"/>
              <a:ext cx="903"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（微分形式）</a:t>
              </a:r>
            </a:p>
          </p:txBody>
        </p:sp>
        <p:sp>
          <p:nvSpPr>
            <p:cNvPr id="31776" name="WordArt 178"/>
            <p:cNvSpPr>
              <a:spLocks noChangeArrowheads="1" noChangeShapeType="1" noTextEdit="1"/>
            </p:cNvSpPr>
            <p:nvPr/>
          </p:nvSpPr>
          <p:spPr bwMode="auto">
            <a:xfrm>
              <a:off x="5174" y="985"/>
              <a:ext cx="200" cy="145"/>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1777" name="Group 179"/>
            <p:cNvGrpSpPr>
              <a:grpSpLocks/>
            </p:cNvGrpSpPr>
            <p:nvPr/>
          </p:nvGrpSpPr>
          <p:grpSpPr bwMode="auto">
            <a:xfrm rot="5400000">
              <a:off x="4405" y="995"/>
              <a:ext cx="48" cy="124"/>
              <a:chOff x="2928" y="3216"/>
              <a:chExt cx="48" cy="240"/>
            </a:xfrm>
          </p:grpSpPr>
          <p:sp>
            <p:nvSpPr>
              <p:cNvPr id="31791" name="Line 18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1792" name="Line 18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1778" name="Group 182"/>
            <p:cNvGrpSpPr>
              <a:grpSpLocks/>
            </p:cNvGrpSpPr>
            <p:nvPr/>
          </p:nvGrpSpPr>
          <p:grpSpPr bwMode="auto">
            <a:xfrm>
              <a:off x="4905" y="989"/>
              <a:ext cx="143" cy="124"/>
              <a:chOff x="4176" y="2145"/>
              <a:chExt cx="576" cy="576"/>
            </a:xfrm>
          </p:grpSpPr>
          <p:sp>
            <p:nvSpPr>
              <p:cNvPr id="31789" name="Line 18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1790" name="Line 18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1779" name="WordArt 185"/>
            <p:cNvSpPr>
              <a:spLocks noChangeArrowheads="1" noChangeShapeType="1" noTextEdit="1"/>
            </p:cNvSpPr>
            <p:nvPr/>
          </p:nvSpPr>
          <p:spPr bwMode="auto">
            <a:xfrm>
              <a:off x="4636" y="994"/>
              <a:ext cx="172"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31780" name="Group 186"/>
            <p:cNvGrpSpPr>
              <a:grpSpLocks/>
            </p:cNvGrpSpPr>
            <p:nvPr/>
          </p:nvGrpSpPr>
          <p:grpSpPr bwMode="auto">
            <a:xfrm>
              <a:off x="4058" y="963"/>
              <a:ext cx="227" cy="196"/>
              <a:chOff x="2440" y="3197"/>
              <a:chExt cx="301" cy="230"/>
            </a:xfrm>
          </p:grpSpPr>
          <p:sp>
            <p:nvSpPr>
              <p:cNvPr id="31787" name="WordArt 187"/>
              <p:cNvSpPr>
                <a:spLocks noChangeArrowheads="1" noChangeShapeType="1" noTextEdit="1"/>
              </p:cNvSpPr>
              <p:nvPr/>
            </p:nvSpPr>
            <p:spPr bwMode="auto">
              <a:xfrm>
                <a:off x="2440" y="3197"/>
                <a:ext cx="188" cy="20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31788" name="WordArt 188"/>
              <p:cNvSpPr>
                <a:spLocks noChangeArrowheads="1" noChangeShapeType="1" noTextEdit="1"/>
              </p:cNvSpPr>
              <p:nvPr/>
            </p:nvSpPr>
            <p:spPr bwMode="auto">
              <a:xfrm>
                <a:off x="2638" y="3309"/>
                <a:ext cx="103" cy="118"/>
              </a:xfrm>
              <a:prstGeom prst="rect">
                <a:avLst/>
              </a:prstGeom>
            </p:spPr>
            <p:txBody>
              <a:bodyPr wrap="none" fromWordArt="1">
                <a:prstTxWarp prst="textDeflate">
                  <a:avLst>
                    <a:gd name="adj" fmla="val 0"/>
                  </a:avLst>
                </a:prstTxWarp>
              </a:bodyPr>
              <a:lstStyle/>
              <a:p>
                <a:pPr algn="ctr"/>
                <a:r>
                  <a:rPr lang="zh-CN" altLang="en-US" sz="3600" i="1" kern="10">
                    <a:ln w="9525">
                      <a:solidFill>
                        <a:schemeClr val="tx1"/>
                      </a:solidFill>
                      <a:round/>
                      <a:headEnd/>
                      <a:tailEnd/>
                    </a:ln>
                    <a:latin typeface="宋体"/>
                    <a:ea typeface="宋体"/>
                  </a:rPr>
                  <a:t>Ｔ</a:t>
                </a:r>
              </a:p>
            </p:txBody>
          </p:sp>
        </p:grpSp>
        <p:sp>
          <p:nvSpPr>
            <p:cNvPr id="31781" name="WordArt 189"/>
            <p:cNvSpPr>
              <a:spLocks noChangeArrowheads="1" noChangeShapeType="1" noTextEdit="1"/>
            </p:cNvSpPr>
            <p:nvPr/>
          </p:nvSpPr>
          <p:spPr bwMode="auto">
            <a:xfrm>
              <a:off x="5082" y="991"/>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1782" name="WordArt 190"/>
            <p:cNvSpPr>
              <a:spLocks noChangeArrowheads="1" noChangeShapeType="1" noTextEdit="1"/>
            </p:cNvSpPr>
            <p:nvPr/>
          </p:nvSpPr>
          <p:spPr bwMode="auto">
            <a:xfrm>
              <a:off x="4516" y="997"/>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1783" name="WordArt 191"/>
            <p:cNvSpPr>
              <a:spLocks noChangeArrowheads="1" noChangeShapeType="1" noTextEdit="1"/>
            </p:cNvSpPr>
            <p:nvPr/>
          </p:nvSpPr>
          <p:spPr bwMode="auto">
            <a:xfrm>
              <a:off x="3914" y="970"/>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1784" name="Rectangle 192" descr="水滴"/>
            <p:cNvSpPr>
              <a:spLocks noChangeArrowheads="1"/>
            </p:cNvSpPr>
            <p:nvPr/>
          </p:nvSpPr>
          <p:spPr bwMode="auto">
            <a:xfrm>
              <a:off x="0" y="1256"/>
              <a:ext cx="5760" cy="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1785" name="WordArt 335"/>
            <p:cNvSpPr>
              <a:spLocks noChangeArrowheads="1" noChangeShapeType="1" noTextEdit="1"/>
            </p:cNvSpPr>
            <p:nvPr/>
          </p:nvSpPr>
          <p:spPr bwMode="auto">
            <a:xfrm>
              <a:off x="5393" y="1074"/>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1786" name="WordArt 336"/>
            <p:cNvSpPr>
              <a:spLocks noChangeArrowheads="1" noChangeShapeType="1" noTextEdit="1"/>
            </p:cNvSpPr>
            <p:nvPr/>
          </p:nvSpPr>
          <p:spPr bwMode="auto">
            <a:xfrm>
              <a:off x="3585" y="1066"/>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sp>
        <p:nvSpPr>
          <p:cNvPr id="239953" name="WordArt 337"/>
          <p:cNvSpPr>
            <a:spLocks noChangeArrowheads="1" noChangeShapeType="1" noTextEdit="1"/>
          </p:cNvSpPr>
          <p:nvPr/>
        </p:nvSpPr>
        <p:spPr bwMode="auto">
          <a:xfrm>
            <a:off x="4181475" y="6202363"/>
            <a:ext cx="4429125" cy="312737"/>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6600"/>
                  </a:solidFill>
                  <a:round/>
                  <a:headEnd/>
                  <a:tailEnd/>
                </a:ln>
                <a:solidFill>
                  <a:srgbClr val="006600"/>
                </a:solidFill>
                <a:latin typeface="宋体"/>
                <a:ea typeface="宋体"/>
              </a:rPr>
              <a:t>的热量全部用于对外做功。</a:t>
            </a:r>
          </a:p>
        </p:txBody>
      </p:sp>
      <p:sp>
        <p:nvSpPr>
          <p:cNvPr id="218" name="Text Box 348"/>
          <p:cNvSpPr txBox="1">
            <a:spLocks noChangeArrowheads="1"/>
          </p:cNvSpPr>
          <p:nvPr/>
        </p:nvSpPr>
        <p:spPr bwMode="auto">
          <a:xfrm>
            <a:off x="7278755" y="3732903"/>
            <a:ext cx="1477618" cy="1015663"/>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000" b="1" dirty="0" smtClean="0">
                <a:solidFill>
                  <a:srgbClr val="0000FF"/>
                </a:solidFill>
                <a:latin typeface="Times New Roman" pitchFamily="18" charset="0"/>
                <a:ea typeface="华文中宋" pitchFamily="2" charset="-122"/>
              </a:rPr>
              <a:t>同一个系统两条等温线不能相交</a:t>
            </a:r>
            <a:endParaRPr kumimoji="1" lang="zh-CN" altLang="en-US" sz="2000" b="1" dirty="0">
              <a:solidFill>
                <a:srgbClr val="0000FF"/>
              </a:solidFill>
              <a:latin typeface="Times New Roman" pitchFamily="18" charset="0"/>
              <a:ea typeface="华文中宋"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9636"/>
                                        </p:tgtEl>
                                        <p:attrNameLst>
                                          <p:attrName>style.visibility</p:attrName>
                                        </p:attrNameLst>
                                      </p:cBhvr>
                                      <p:to>
                                        <p:strVal val="visible"/>
                                      </p:to>
                                    </p:set>
                                    <p:animEffect transition="in" filter="wipe(left)">
                                      <p:cBhvr>
                                        <p:cTn id="7" dur="500"/>
                                        <p:tgtEl>
                                          <p:spTgt spid="239636"/>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39943"/>
                                        </p:tgtEl>
                                        <p:attrNameLst>
                                          <p:attrName>style.visibility</p:attrName>
                                        </p:attrNameLst>
                                      </p:cBhvr>
                                      <p:to>
                                        <p:strVal val="visible"/>
                                      </p:to>
                                    </p:set>
                                    <p:anim calcmode="lin" valueType="num">
                                      <p:cBhvr>
                                        <p:cTn id="11" dur="500" fill="hold"/>
                                        <p:tgtEl>
                                          <p:spTgt spid="239943"/>
                                        </p:tgtEl>
                                        <p:attrNameLst>
                                          <p:attrName>ppt_w</p:attrName>
                                        </p:attrNameLst>
                                      </p:cBhvr>
                                      <p:tavLst>
                                        <p:tav tm="0">
                                          <p:val>
                                            <p:fltVal val="0"/>
                                          </p:val>
                                        </p:tav>
                                        <p:tav tm="100000">
                                          <p:val>
                                            <p:strVal val="#ppt_w"/>
                                          </p:val>
                                        </p:tav>
                                      </p:tavLst>
                                    </p:anim>
                                    <p:anim calcmode="lin" valueType="num">
                                      <p:cBhvr>
                                        <p:cTn id="12" dur="500" fill="hold"/>
                                        <p:tgtEl>
                                          <p:spTgt spid="23994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2000"/>
                                        <p:tgtEl>
                                          <p:spTgt spid="15"/>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0918"/>
                                        </p:tgtEl>
                                        <p:attrNameLst>
                                          <p:attrName>style.visibility</p:attrName>
                                        </p:attrNameLst>
                                      </p:cBhvr>
                                      <p:to>
                                        <p:strVal val="visible"/>
                                      </p:to>
                                    </p:set>
                                    <p:animEffect transition="in" filter="wipe(left)">
                                      <p:cBhvr>
                                        <p:cTn id="38" dur="500"/>
                                        <p:tgtEl>
                                          <p:spTgt spid="309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0943"/>
                                        </p:tgtEl>
                                        <p:attrNameLst>
                                          <p:attrName>style.visibility</p:attrName>
                                        </p:attrNameLst>
                                      </p:cBhvr>
                                      <p:to>
                                        <p:strVal val="visible"/>
                                      </p:to>
                                    </p:set>
                                    <p:animEffect transition="in" filter="wipe(left)">
                                      <p:cBhvr>
                                        <p:cTn id="48" dur="500"/>
                                        <p:tgtEl>
                                          <p:spTgt spid="3094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39725"/>
                                        </p:tgtEl>
                                        <p:attrNameLst>
                                          <p:attrName>style.visibility</p:attrName>
                                        </p:attrNameLst>
                                      </p:cBhvr>
                                      <p:to>
                                        <p:strVal val="visible"/>
                                      </p:to>
                                    </p:set>
                                    <p:animEffect transition="in" filter="slide(fromBottom)">
                                      <p:cBhvr>
                                        <p:cTn id="53" dur="500"/>
                                        <p:tgtEl>
                                          <p:spTgt spid="239725"/>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239953"/>
                                        </p:tgtEl>
                                        <p:attrNameLst>
                                          <p:attrName>style.visibility</p:attrName>
                                        </p:attrNameLst>
                                      </p:cBhvr>
                                      <p:to>
                                        <p:strVal val="visible"/>
                                      </p:to>
                                    </p:set>
                                    <p:animEffect transition="in" filter="slide(fromBottom)">
                                      <p:cBhvr>
                                        <p:cTn id="56" dur="500"/>
                                        <p:tgtEl>
                                          <p:spTgt spid="239953"/>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18"/>
                                        </p:tgtEl>
                                        <p:attrNameLst>
                                          <p:attrName>style.visibility</p:attrName>
                                        </p:attrNameLst>
                                      </p:cBhvr>
                                      <p:to>
                                        <p:strVal val="visible"/>
                                      </p:to>
                                    </p:set>
                                    <p:animEffect transition="in" filter="wipe(right)">
                                      <p:cBhvr>
                                        <p:cTn id="5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6" grpId="0" animBg="1"/>
      <p:bldP spid="239725" grpId="0" animBg="1"/>
      <p:bldP spid="239953" grpId="0" animBg="1"/>
      <p:bldP spid="2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03"/>
          <p:cNvSpPr>
            <a:spLocks noGrp="1" noChangeArrowheads="1"/>
          </p:cNvSpPr>
          <p:nvPr>
            <p:ph type="title" idx="4294967295"/>
          </p:nvPr>
        </p:nvSpPr>
        <p:spPr>
          <a:xfrm>
            <a:off x="531813" y="0"/>
            <a:ext cx="8229600" cy="117475"/>
          </a:xfrm>
        </p:spPr>
        <p:txBody>
          <a:bodyPr/>
          <a:lstStyle/>
          <a:p>
            <a:pPr eaLnBrk="1" hangingPunct="1"/>
            <a:r>
              <a:rPr lang="zh-CN" altLang="en-US" sz="700" smtClean="0">
                <a:solidFill>
                  <a:schemeClr val="bg1"/>
                </a:solidFill>
              </a:rPr>
              <a:t>例</a:t>
            </a:r>
          </a:p>
        </p:txBody>
      </p:sp>
      <p:sp>
        <p:nvSpPr>
          <p:cNvPr id="32771" name="Rectangle 5" descr="水滴"/>
          <p:cNvSpPr>
            <a:spLocks noChangeArrowheads="1"/>
          </p:cNvSpPr>
          <p:nvPr/>
        </p:nvSpPr>
        <p:spPr bwMode="auto">
          <a:xfrm>
            <a:off x="0" y="6745288"/>
            <a:ext cx="9144000" cy="1127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8374" name="Rectangle 6" descr="水滴"/>
          <p:cNvSpPr>
            <a:spLocks noChangeArrowheads="1"/>
          </p:cNvSpPr>
          <p:nvPr/>
        </p:nvSpPr>
        <p:spPr bwMode="auto">
          <a:xfrm>
            <a:off x="4152900" y="0"/>
            <a:ext cx="100013"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7"/>
          <p:cNvGrpSpPr>
            <a:grpSpLocks/>
          </p:cNvGrpSpPr>
          <p:nvPr/>
        </p:nvGrpSpPr>
        <p:grpSpPr bwMode="auto">
          <a:xfrm>
            <a:off x="500063" y="5076825"/>
            <a:ext cx="3314700" cy="1285875"/>
            <a:chOff x="417" y="3269"/>
            <a:chExt cx="2088" cy="810"/>
          </a:xfrm>
        </p:grpSpPr>
        <p:sp>
          <p:nvSpPr>
            <p:cNvPr id="33137" name="WordArt 8"/>
            <p:cNvSpPr>
              <a:spLocks noChangeArrowheads="1" noChangeShapeType="1" noTextEdit="1"/>
            </p:cNvSpPr>
            <p:nvPr/>
          </p:nvSpPr>
          <p:spPr bwMode="auto">
            <a:xfrm>
              <a:off x="1760" y="4004"/>
              <a:ext cx="35" cy="7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138" name="WordArt 9"/>
            <p:cNvSpPr>
              <a:spLocks noChangeArrowheads="1" noChangeShapeType="1" noTextEdit="1"/>
            </p:cNvSpPr>
            <p:nvPr/>
          </p:nvSpPr>
          <p:spPr bwMode="auto">
            <a:xfrm>
              <a:off x="1229" y="4004"/>
              <a:ext cx="35" cy="7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139" name="Group 10"/>
            <p:cNvGrpSpPr>
              <a:grpSpLocks/>
            </p:cNvGrpSpPr>
            <p:nvPr/>
          </p:nvGrpSpPr>
          <p:grpSpPr bwMode="auto">
            <a:xfrm>
              <a:off x="1929" y="3838"/>
              <a:ext cx="343" cy="200"/>
              <a:chOff x="1576" y="3651"/>
              <a:chExt cx="310" cy="169"/>
            </a:xfrm>
          </p:grpSpPr>
          <p:sp>
            <p:nvSpPr>
              <p:cNvPr id="33167" name="WordArt 11"/>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3168" name="WordArt 12"/>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sp>
          <p:nvSpPr>
            <p:cNvPr id="33140" name="WordArt 13"/>
            <p:cNvSpPr>
              <a:spLocks noChangeArrowheads="1" noChangeShapeType="1" noTextEdit="1"/>
            </p:cNvSpPr>
            <p:nvPr/>
          </p:nvSpPr>
          <p:spPr bwMode="auto">
            <a:xfrm>
              <a:off x="954" y="3864"/>
              <a:ext cx="168" cy="208"/>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宋体"/>
                  <a:ea typeface="宋体"/>
                </a:rPr>
                <a:t>Q</a:t>
              </a:r>
              <a:endParaRPr lang="zh-CN" altLang="en-US" sz="3600" b="1" i="1" kern="10">
                <a:ln w="9525">
                  <a:solidFill>
                    <a:srgbClr val="CC0000"/>
                  </a:solidFill>
                  <a:round/>
                  <a:headEnd/>
                  <a:tailEnd/>
                </a:ln>
                <a:solidFill>
                  <a:srgbClr val="CC0000"/>
                </a:solidFill>
                <a:latin typeface="宋体"/>
                <a:ea typeface="宋体"/>
              </a:endParaRPr>
            </a:p>
          </p:txBody>
        </p:sp>
        <p:sp>
          <p:nvSpPr>
            <p:cNvPr id="33141" name="WordArt 14"/>
            <p:cNvSpPr>
              <a:spLocks noChangeArrowheads="1" noChangeShapeType="1" noTextEdit="1"/>
            </p:cNvSpPr>
            <p:nvPr/>
          </p:nvSpPr>
          <p:spPr bwMode="auto">
            <a:xfrm>
              <a:off x="1407" y="3851"/>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grpSp>
          <p:nvGrpSpPr>
            <p:cNvPr id="33142" name="Group 15"/>
            <p:cNvGrpSpPr>
              <a:grpSpLocks/>
            </p:cNvGrpSpPr>
            <p:nvPr/>
          </p:nvGrpSpPr>
          <p:grpSpPr bwMode="auto">
            <a:xfrm>
              <a:off x="417" y="3379"/>
              <a:ext cx="1107" cy="238"/>
              <a:chOff x="363" y="3317"/>
              <a:chExt cx="1107" cy="238"/>
            </a:xfrm>
          </p:grpSpPr>
          <p:sp>
            <p:nvSpPr>
              <p:cNvPr id="33165" name="WordArt 16"/>
              <p:cNvSpPr>
                <a:spLocks noChangeArrowheads="1" noChangeShapeType="1" noTextEdit="1"/>
              </p:cNvSpPr>
              <p:nvPr/>
            </p:nvSpPr>
            <p:spPr bwMode="auto">
              <a:xfrm>
                <a:off x="363" y="3317"/>
                <a:ext cx="646" cy="232"/>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宋体"/>
                    <a:ea typeface="宋体"/>
                  </a:rPr>
                  <a:t>分别求</a:t>
                </a:r>
              </a:p>
            </p:txBody>
          </p:sp>
          <p:sp>
            <p:nvSpPr>
              <p:cNvPr id="33166" name="WordArt 17"/>
              <p:cNvSpPr>
                <a:spLocks noChangeArrowheads="1" noChangeShapeType="1" noTextEdit="1"/>
              </p:cNvSpPr>
              <p:nvPr/>
            </p:nvSpPr>
            <p:spPr bwMode="auto">
              <a:xfrm>
                <a:off x="1113" y="3323"/>
                <a:ext cx="357" cy="232"/>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过程</a:t>
                </a:r>
              </a:p>
            </p:txBody>
          </p:sp>
        </p:grpSp>
        <p:grpSp>
          <p:nvGrpSpPr>
            <p:cNvPr id="33143" name="Group 18"/>
            <p:cNvGrpSpPr>
              <a:grpSpLocks/>
            </p:cNvGrpSpPr>
            <p:nvPr/>
          </p:nvGrpSpPr>
          <p:grpSpPr bwMode="auto">
            <a:xfrm>
              <a:off x="1715" y="3269"/>
              <a:ext cx="790" cy="416"/>
              <a:chOff x="1560" y="3191"/>
              <a:chExt cx="969" cy="502"/>
            </a:xfrm>
          </p:grpSpPr>
          <p:grpSp>
            <p:nvGrpSpPr>
              <p:cNvPr id="33145" name="Group 19"/>
              <p:cNvGrpSpPr>
                <a:grpSpLocks/>
              </p:cNvGrpSpPr>
              <p:nvPr/>
            </p:nvGrpSpPr>
            <p:grpSpPr bwMode="auto">
              <a:xfrm>
                <a:off x="1560" y="3191"/>
                <a:ext cx="969" cy="214"/>
                <a:chOff x="409" y="3510"/>
                <a:chExt cx="969" cy="214"/>
              </a:xfrm>
            </p:grpSpPr>
            <p:grpSp>
              <p:nvGrpSpPr>
                <p:cNvPr id="33156" name="Group 20"/>
                <p:cNvGrpSpPr>
                  <a:grpSpLocks/>
                </p:cNvGrpSpPr>
                <p:nvPr/>
              </p:nvGrpSpPr>
              <p:grpSpPr bwMode="auto">
                <a:xfrm>
                  <a:off x="409" y="3570"/>
                  <a:ext cx="265" cy="145"/>
                  <a:chOff x="3887" y="3555"/>
                  <a:chExt cx="292" cy="164"/>
                </a:xfrm>
              </p:grpSpPr>
              <p:sp>
                <p:nvSpPr>
                  <p:cNvPr id="33162" name="WordArt 21"/>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33163" name="WordArt 22"/>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33164" name="WordArt 23"/>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33157" name="Group 24"/>
                <p:cNvGrpSpPr>
                  <a:grpSpLocks/>
                </p:cNvGrpSpPr>
                <p:nvPr/>
              </p:nvGrpSpPr>
              <p:grpSpPr bwMode="auto">
                <a:xfrm>
                  <a:off x="814" y="3579"/>
                  <a:ext cx="512" cy="145"/>
                  <a:chOff x="845" y="3571"/>
                  <a:chExt cx="411" cy="106"/>
                </a:xfrm>
              </p:grpSpPr>
              <p:sp>
                <p:nvSpPr>
                  <p:cNvPr id="33159" name="WordArt 25"/>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160" name="WordArt 26"/>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161" name="WordArt 27"/>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3158" name="Line 28"/>
                <p:cNvSpPr>
                  <a:spLocks noChangeShapeType="1"/>
                </p:cNvSpPr>
                <p:nvPr/>
              </p:nvSpPr>
              <p:spPr bwMode="auto">
                <a:xfrm>
                  <a:off x="794" y="3510"/>
                  <a:ext cx="584" cy="0"/>
                </a:xfrm>
                <a:prstGeom prst="line">
                  <a:avLst/>
                </a:prstGeom>
                <a:noFill/>
                <a:ln w="28575">
                  <a:solidFill>
                    <a:schemeClr val="tx1"/>
                  </a:solidFill>
                  <a:round/>
                  <a:headEnd/>
                  <a:tailEnd type="triangle" w="sm" len="lg"/>
                </a:ln>
              </p:spPr>
              <p:txBody>
                <a:bodyPr/>
                <a:lstStyle/>
                <a:p>
                  <a:endParaRPr lang="zh-CN" altLang="en-US"/>
                </a:p>
              </p:txBody>
            </p:sp>
          </p:grpSp>
          <p:grpSp>
            <p:nvGrpSpPr>
              <p:cNvPr id="33146" name="Group 29"/>
              <p:cNvGrpSpPr>
                <a:grpSpLocks/>
              </p:cNvGrpSpPr>
              <p:nvPr/>
            </p:nvGrpSpPr>
            <p:grpSpPr bwMode="auto">
              <a:xfrm>
                <a:off x="1573" y="3490"/>
                <a:ext cx="928" cy="203"/>
                <a:chOff x="1628" y="3505"/>
                <a:chExt cx="928" cy="203"/>
              </a:xfrm>
            </p:grpSpPr>
            <p:grpSp>
              <p:nvGrpSpPr>
                <p:cNvPr id="33147" name="Group 30"/>
                <p:cNvGrpSpPr>
                  <a:grpSpLocks/>
                </p:cNvGrpSpPr>
                <p:nvPr/>
              </p:nvGrpSpPr>
              <p:grpSpPr bwMode="auto">
                <a:xfrm>
                  <a:off x="1628" y="3558"/>
                  <a:ext cx="264" cy="145"/>
                  <a:chOff x="293" y="2568"/>
                  <a:chExt cx="264" cy="145"/>
                </a:xfrm>
              </p:grpSpPr>
              <p:sp>
                <p:nvSpPr>
                  <p:cNvPr id="33153" name="WordArt 31"/>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33154" name="WordArt 32"/>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33155" name="WordArt 33"/>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33148" name="Group 34"/>
                <p:cNvGrpSpPr>
                  <a:grpSpLocks/>
                </p:cNvGrpSpPr>
                <p:nvPr/>
              </p:nvGrpSpPr>
              <p:grpSpPr bwMode="auto">
                <a:xfrm>
                  <a:off x="2000" y="3533"/>
                  <a:ext cx="512" cy="175"/>
                  <a:chOff x="2000" y="3533"/>
                  <a:chExt cx="512" cy="175"/>
                </a:xfrm>
              </p:grpSpPr>
              <p:sp>
                <p:nvSpPr>
                  <p:cNvPr id="33150" name="WordArt 35"/>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151" name="WordArt 36"/>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152" name="WordArt 37"/>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3149" name="Line 38"/>
                <p:cNvSpPr>
                  <a:spLocks noChangeShapeType="1"/>
                </p:cNvSpPr>
                <p:nvPr/>
              </p:nvSpPr>
              <p:spPr bwMode="auto">
                <a:xfrm>
                  <a:off x="1972" y="3505"/>
                  <a:ext cx="584" cy="0"/>
                </a:xfrm>
                <a:prstGeom prst="line">
                  <a:avLst/>
                </a:prstGeom>
                <a:noFill/>
                <a:ln w="28575">
                  <a:solidFill>
                    <a:schemeClr val="tx1"/>
                  </a:solidFill>
                  <a:round/>
                  <a:headEnd/>
                  <a:tailEnd type="triangle" w="sm" len="lg"/>
                </a:ln>
              </p:spPr>
              <p:txBody>
                <a:bodyPr/>
                <a:lstStyle/>
                <a:p>
                  <a:endParaRPr lang="zh-CN" altLang="en-US"/>
                </a:p>
              </p:txBody>
            </p:sp>
          </p:grpSp>
        </p:grpSp>
        <p:sp>
          <p:nvSpPr>
            <p:cNvPr id="33144" name="WordArt 39"/>
            <p:cNvSpPr>
              <a:spLocks noChangeArrowheads="1" noChangeShapeType="1" noTextEdit="1"/>
            </p:cNvSpPr>
            <p:nvPr/>
          </p:nvSpPr>
          <p:spPr bwMode="auto">
            <a:xfrm>
              <a:off x="502" y="3885"/>
              <a:ext cx="138" cy="187"/>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的</a:t>
              </a:r>
            </a:p>
          </p:txBody>
        </p:sp>
      </p:grpSp>
      <p:sp>
        <p:nvSpPr>
          <p:cNvPr id="32774" name="Rectangle 40" descr="水滴"/>
          <p:cNvSpPr>
            <a:spLocks noChangeArrowheads="1"/>
          </p:cNvSpPr>
          <p:nvPr/>
        </p:nvSpPr>
        <p:spPr bwMode="auto">
          <a:xfrm>
            <a:off x="0" y="0"/>
            <a:ext cx="9144000" cy="1127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12" name="Group 41"/>
          <p:cNvGrpSpPr>
            <a:grpSpLocks/>
          </p:cNvGrpSpPr>
          <p:nvPr/>
        </p:nvGrpSpPr>
        <p:grpSpPr bwMode="auto">
          <a:xfrm>
            <a:off x="396875" y="314325"/>
            <a:ext cx="3570288" cy="4421188"/>
            <a:chOff x="250" y="198"/>
            <a:chExt cx="2249" cy="2785"/>
          </a:xfrm>
        </p:grpSpPr>
        <p:grpSp>
          <p:nvGrpSpPr>
            <p:cNvPr id="33116" name="Group 42"/>
            <p:cNvGrpSpPr>
              <a:grpSpLocks/>
            </p:cNvGrpSpPr>
            <p:nvPr/>
          </p:nvGrpSpPr>
          <p:grpSpPr bwMode="auto">
            <a:xfrm>
              <a:off x="486" y="634"/>
              <a:ext cx="2013" cy="2135"/>
              <a:chOff x="783" y="946"/>
              <a:chExt cx="3301" cy="2074"/>
            </a:xfrm>
          </p:grpSpPr>
          <p:sp>
            <p:nvSpPr>
              <p:cNvPr id="33135" name="Line 43"/>
              <p:cNvSpPr>
                <a:spLocks noChangeShapeType="1"/>
              </p:cNvSpPr>
              <p:nvPr/>
            </p:nvSpPr>
            <p:spPr bwMode="auto">
              <a:xfrm flipV="1">
                <a:off x="783" y="946"/>
                <a:ext cx="0" cy="2067"/>
              </a:xfrm>
              <a:prstGeom prst="line">
                <a:avLst/>
              </a:prstGeom>
              <a:noFill/>
              <a:ln w="28575">
                <a:solidFill>
                  <a:schemeClr val="tx1"/>
                </a:solidFill>
                <a:round/>
                <a:headEnd/>
                <a:tailEnd type="triangle" w="sm" len="lg"/>
              </a:ln>
            </p:spPr>
            <p:txBody>
              <a:bodyPr/>
              <a:lstStyle/>
              <a:p>
                <a:endParaRPr lang="zh-CN" altLang="en-US"/>
              </a:p>
            </p:txBody>
          </p:sp>
          <p:sp>
            <p:nvSpPr>
              <p:cNvPr id="33136" name="Line 44"/>
              <p:cNvSpPr>
                <a:spLocks noChangeShapeType="1"/>
              </p:cNvSpPr>
              <p:nvPr/>
            </p:nvSpPr>
            <p:spPr bwMode="auto">
              <a:xfrm flipV="1">
                <a:off x="783" y="3020"/>
                <a:ext cx="3301" cy="0"/>
              </a:xfrm>
              <a:prstGeom prst="line">
                <a:avLst/>
              </a:prstGeom>
              <a:noFill/>
              <a:ln w="28575">
                <a:solidFill>
                  <a:schemeClr val="tx1"/>
                </a:solidFill>
                <a:round/>
                <a:headEnd/>
                <a:tailEnd type="triangle" w="sm" len="lg"/>
              </a:ln>
            </p:spPr>
            <p:txBody>
              <a:bodyPr/>
              <a:lstStyle/>
              <a:p>
                <a:endParaRPr lang="zh-CN" altLang="en-US"/>
              </a:p>
            </p:txBody>
          </p:sp>
        </p:grpSp>
        <p:sp>
          <p:nvSpPr>
            <p:cNvPr id="33117" name="WordArt 45"/>
            <p:cNvSpPr>
              <a:spLocks noChangeArrowheads="1" noChangeShapeType="1" noTextEdit="1"/>
            </p:cNvSpPr>
            <p:nvPr/>
          </p:nvSpPr>
          <p:spPr bwMode="auto">
            <a:xfrm>
              <a:off x="258" y="686"/>
              <a:ext cx="146" cy="15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3118" name="WordArt 46"/>
            <p:cNvSpPr>
              <a:spLocks noChangeArrowheads="1" noChangeShapeType="1" noTextEdit="1"/>
            </p:cNvSpPr>
            <p:nvPr/>
          </p:nvSpPr>
          <p:spPr bwMode="auto">
            <a:xfrm>
              <a:off x="2350" y="2829"/>
              <a:ext cx="149"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33119" name="WordArt 47"/>
            <p:cNvSpPr>
              <a:spLocks noChangeArrowheads="1" noChangeShapeType="1" noTextEdit="1"/>
            </p:cNvSpPr>
            <p:nvPr/>
          </p:nvSpPr>
          <p:spPr bwMode="auto">
            <a:xfrm>
              <a:off x="346" y="2826"/>
              <a:ext cx="137"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grpSp>
          <p:nvGrpSpPr>
            <p:cNvPr id="33120" name="Group 48"/>
            <p:cNvGrpSpPr>
              <a:grpSpLocks/>
            </p:cNvGrpSpPr>
            <p:nvPr/>
          </p:nvGrpSpPr>
          <p:grpSpPr bwMode="auto">
            <a:xfrm>
              <a:off x="250" y="198"/>
              <a:ext cx="389" cy="236"/>
              <a:chOff x="127" y="728"/>
              <a:chExt cx="437" cy="256"/>
            </a:xfrm>
          </p:grpSpPr>
          <p:sp>
            <p:nvSpPr>
              <p:cNvPr id="33133" name="Oval 49"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33134" name="WordArt 50"/>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33121" name="Group 51"/>
            <p:cNvGrpSpPr>
              <a:grpSpLocks/>
            </p:cNvGrpSpPr>
            <p:nvPr/>
          </p:nvGrpSpPr>
          <p:grpSpPr bwMode="auto">
            <a:xfrm>
              <a:off x="1417" y="590"/>
              <a:ext cx="881" cy="204"/>
              <a:chOff x="810" y="224"/>
              <a:chExt cx="881" cy="204"/>
            </a:xfrm>
          </p:grpSpPr>
          <p:sp>
            <p:nvSpPr>
              <p:cNvPr id="33130" name="WordArt 52"/>
              <p:cNvSpPr>
                <a:spLocks noChangeArrowheads="1" noChangeShapeType="1" noTextEdit="1"/>
              </p:cNvSpPr>
              <p:nvPr/>
            </p:nvSpPr>
            <p:spPr bwMode="auto">
              <a:xfrm>
                <a:off x="810" y="243"/>
                <a:ext cx="504" cy="166"/>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latin typeface="Times New Roman"/>
                    <a:cs typeface="Times New Roman"/>
                  </a:rPr>
                  <a:t>1 mol</a:t>
                </a:r>
                <a:endParaRPr lang="zh-CN" altLang="en-US" sz="3600" b="1" kern="10">
                  <a:ln w="9525">
                    <a:solidFill>
                      <a:srgbClr val="000000"/>
                    </a:solidFill>
                    <a:round/>
                    <a:headEnd/>
                    <a:tailEnd/>
                  </a:ln>
                  <a:latin typeface="Times New Roman"/>
                  <a:cs typeface="Times New Roman"/>
                </a:endParaRPr>
              </a:p>
            </p:txBody>
          </p:sp>
          <p:sp>
            <p:nvSpPr>
              <p:cNvPr id="33131" name="WordArt 53"/>
              <p:cNvSpPr>
                <a:spLocks noChangeArrowheads="1" noChangeShapeType="1" noTextEdit="1"/>
              </p:cNvSpPr>
              <p:nvPr/>
            </p:nvSpPr>
            <p:spPr bwMode="auto">
              <a:xfrm>
                <a:off x="1432" y="224"/>
                <a:ext cx="181" cy="167"/>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H</a:t>
                </a:r>
                <a:endParaRPr lang="zh-CN" altLang="en-US" sz="1200" kern="10">
                  <a:ln w="9525">
                    <a:solidFill>
                      <a:srgbClr val="000000"/>
                    </a:solidFill>
                    <a:round/>
                    <a:headEnd/>
                    <a:tailEnd/>
                  </a:ln>
                  <a:latin typeface="Times New Roman"/>
                  <a:cs typeface="Times New Roman"/>
                </a:endParaRPr>
              </a:p>
            </p:txBody>
          </p:sp>
          <p:sp>
            <p:nvSpPr>
              <p:cNvPr id="33132" name="WordArt 54"/>
              <p:cNvSpPr>
                <a:spLocks noChangeArrowheads="1" noChangeShapeType="1" noTextEdit="1"/>
              </p:cNvSpPr>
              <p:nvPr/>
            </p:nvSpPr>
            <p:spPr bwMode="auto">
              <a:xfrm>
                <a:off x="1623" y="321"/>
                <a:ext cx="68" cy="107"/>
              </a:xfrm>
              <a:prstGeom prst="rect">
                <a:avLst/>
              </a:prstGeom>
            </p:spPr>
            <p:txBody>
              <a:bodyPr wrap="none" fromWordArt="1">
                <a:prstTxWarp prst="textPlain">
                  <a:avLst>
                    <a:gd name="adj" fmla="val 50000"/>
                  </a:avLst>
                </a:prstTxWarp>
              </a:bodyPr>
              <a:lstStyle/>
              <a:p>
                <a:pPr algn="ctr"/>
                <a:r>
                  <a:rPr lang="en-US" altLang="zh-CN" sz="1400" b="1" kern="10">
                    <a:ln w="9525">
                      <a:solidFill>
                        <a:srgbClr val="000000"/>
                      </a:solidFill>
                      <a:round/>
                      <a:headEnd/>
                      <a:tailEnd/>
                    </a:ln>
                    <a:latin typeface="Times New Roman"/>
                    <a:cs typeface="Times New Roman"/>
                  </a:rPr>
                  <a:t>2</a:t>
                </a:r>
                <a:endParaRPr lang="zh-CN" altLang="en-US" sz="1400" b="1" kern="10">
                  <a:ln w="9525">
                    <a:solidFill>
                      <a:srgbClr val="000000"/>
                    </a:solidFill>
                    <a:round/>
                    <a:headEnd/>
                    <a:tailEnd/>
                  </a:ln>
                  <a:latin typeface="Times New Roman"/>
                  <a:cs typeface="Times New Roman"/>
                </a:endParaRPr>
              </a:p>
            </p:txBody>
          </p:sp>
        </p:grpSp>
        <p:grpSp>
          <p:nvGrpSpPr>
            <p:cNvPr id="33122" name="Group 55"/>
            <p:cNvGrpSpPr>
              <a:grpSpLocks/>
            </p:cNvGrpSpPr>
            <p:nvPr/>
          </p:nvGrpSpPr>
          <p:grpSpPr bwMode="auto">
            <a:xfrm>
              <a:off x="564" y="686"/>
              <a:ext cx="416" cy="156"/>
              <a:chOff x="643" y="724"/>
              <a:chExt cx="416" cy="156"/>
            </a:xfrm>
          </p:grpSpPr>
          <p:grpSp>
            <p:nvGrpSpPr>
              <p:cNvPr id="33124" name="Group 56"/>
              <p:cNvGrpSpPr>
                <a:grpSpLocks/>
              </p:cNvGrpSpPr>
              <p:nvPr/>
            </p:nvGrpSpPr>
            <p:grpSpPr bwMode="auto">
              <a:xfrm>
                <a:off x="643" y="724"/>
                <a:ext cx="228" cy="155"/>
                <a:chOff x="3258" y="748"/>
                <a:chExt cx="228" cy="155"/>
              </a:xfrm>
            </p:grpSpPr>
            <p:sp>
              <p:nvSpPr>
                <p:cNvPr id="33128" name="WordArt 57"/>
                <p:cNvSpPr>
                  <a:spLocks noChangeArrowheads="1" noChangeShapeType="1" noTextEdit="1"/>
                </p:cNvSpPr>
                <p:nvPr/>
              </p:nvSpPr>
              <p:spPr bwMode="auto">
                <a:xfrm>
                  <a:off x="3258" y="788"/>
                  <a:ext cx="147" cy="11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33129" name="WordArt 58"/>
                <p:cNvSpPr>
                  <a:spLocks noChangeArrowheads="1" noChangeShapeType="1" noTextEdit="1"/>
                </p:cNvSpPr>
                <p:nvPr/>
              </p:nvSpPr>
              <p:spPr bwMode="auto">
                <a:xfrm>
                  <a:off x="3425" y="748"/>
                  <a:ext cx="61" cy="8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grpSp>
          <p:grpSp>
            <p:nvGrpSpPr>
              <p:cNvPr id="33125" name="Group 59"/>
              <p:cNvGrpSpPr>
                <a:grpSpLocks/>
              </p:cNvGrpSpPr>
              <p:nvPr/>
            </p:nvGrpSpPr>
            <p:grpSpPr bwMode="auto">
              <a:xfrm>
                <a:off x="908" y="751"/>
                <a:ext cx="151" cy="129"/>
                <a:chOff x="1722" y="645"/>
                <a:chExt cx="173" cy="151"/>
              </a:xfrm>
            </p:grpSpPr>
            <p:sp>
              <p:nvSpPr>
                <p:cNvPr id="33126" name="WordArt 60"/>
                <p:cNvSpPr>
                  <a:spLocks noChangeArrowheads="1" noChangeShapeType="1" noTextEdit="1"/>
                </p:cNvSpPr>
                <p:nvPr/>
              </p:nvSpPr>
              <p:spPr bwMode="auto">
                <a:xfrm>
                  <a:off x="1722" y="645"/>
                  <a:ext cx="108" cy="139"/>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P</a:t>
                  </a:r>
                  <a:endParaRPr lang="zh-CN" altLang="en-US" sz="1200" kern="10">
                    <a:ln w="9525">
                      <a:solidFill>
                        <a:srgbClr val="000000"/>
                      </a:solidFill>
                      <a:round/>
                      <a:headEnd/>
                      <a:tailEnd/>
                    </a:ln>
                    <a:latin typeface="Times New Roman"/>
                    <a:cs typeface="Times New Roman"/>
                  </a:endParaRPr>
                </a:p>
              </p:txBody>
            </p:sp>
            <p:sp>
              <p:nvSpPr>
                <p:cNvPr id="33127" name="WordArt 61"/>
                <p:cNvSpPr>
                  <a:spLocks noChangeArrowheads="1" noChangeShapeType="1" noTextEdit="1"/>
                </p:cNvSpPr>
                <p:nvPr/>
              </p:nvSpPr>
              <p:spPr bwMode="auto">
                <a:xfrm>
                  <a:off x="1828" y="730"/>
                  <a:ext cx="67"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sp>
          <p:nvSpPr>
            <p:cNvPr id="33123" name="WordArt 62"/>
            <p:cNvSpPr>
              <a:spLocks noChangeArrowheads="1" noChangeShapeType="1" noTextEdit="1"/>
            </p:cNvSpPr>
            <p:nvPr/>
          </p:nvSpPr>
          <p:spPr bwMode="auto">
            <a:xfrm>
              <a:off x="913" y="215"/>
              <a:ext cx="622" cy="16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华文中宋"/>
                  <a:ea typeface="华文中宋"/>
                </a:rPr>
                <a:t>已知</a:t>
              </a:r>
            </a:p>
          </p:txBody>
        </p:sp>
      </p:grpSp>
      <p:grpSp>
        <p:nvGrpSpPr>
          <p:cNvPr id="19" name="Group 63"/>
          <p:cNvGrpSpPr>
            <a:grpSpLocks/>
          </p:cNvGrpSpPr>
          <p:nvPr/>
        </p:nvGrpSpPr>
        <p:grpSpPr bwMode="auto">
          <a:xfrm>
            <a:off x="4532313" y="254000"/>
            <a:ext cx="3101975" cy="838200"/>
            <a:chOff x="2855" y="160"/>
            <a:chExt cx="1954" cy="528"/>
          </a:xfrm>
        </p:grpSpPr>
        <p:grpSp>
          <p:nvGrpSpPr>
            <p:cNvPr id="33078" name="Group 64"/>
            <p:cNvGrpSpPr>
              <a:grpSpLocks/>
            </p:cNvGrpSpPr>
            <p:nvPr/>
          </p:nvGrpSpPr>
          <p:grpSpPr bwMode="auto">
            <a:xfrm>
              <a:off x="3929" y="187"/>
              <a:ext cx="790" cy="177"/>
              <a:chOff x="409" y="3510"/>
              <a:chExt cx="969" cy="214"/>
            </a:xfrm>
          </p:grpSpPr>
          <p:grpSp>
            <p:nvGrpSpPr>
              <p:cNvPr id="33107" name="Group 65"/>
              <p:cNvGrpSpPr>
                <a:grpSpLocks/>
              </p:cNvGrpSpPr>
              <p:nvPr/>
            </p:nvGrpSpPr>
            <p:grpSpPr bwMode="auto">
              <a:xfrm>
                <a:off x="409" y="3570"/>
                <a:ext cx="265" cy="145"/>
                <a:chOff x="3887" y="3555"/>
                <a:chExt cx="292" cy="164"/>
              </a:xfrm>
            </p:grpSpPr>
            <p:sp>
              <p:nvSpPr>
                <p:cNvPr id="33113" name="WordArt 66"/>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33114" name="WordArt 67"/>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33115" name="WordArt 68"/>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33108" name="Group 69"/>
              <p:cNvGrpSpPr>
                <a:grpSpLocks/>
              </p:cNvGrpSpPr>
              <p:nvPr/>
            </p:nvGrpSpPr>
            <p:grpSpPr bwMode="auto">
              <a:xfrm>
                <a:off x="814" y="3579"/>
                <a:ext cx="512" cy="145"/>
                <a:chOff x="845" y="3571"/>
                <a:chExt cx="411" cy="106"/>
              </a:xfrm>
            </p:grpSpPr>
            <p:sp>
              <p:nvSpPr>
                <p:cNvPr id="33110" name="WordArt 70"/>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111" name="WordArt 71"/>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112" name="WordArt 72"/>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3109" name="Line 73"/>
              <p:cNvSpPr>
                <a:spLocks noChangeShapeType="1"/>
              </p:cNvSpPr>
              <p:nvPr/>
            </p:nvSpPr>
            <p:spPr bwMode="auto">
              <a:xfrm>
                <a:off x="794" y="3510"/>
                <a:ext cx="584" cy="0"/>
              </a:xfrm>
              <a:prstGeom prst="line">
                <a:avLst/>
              </a:prstGeom>
              <a:noFill/>
              <a:ln w="28575">
                <a:solidFill>
                  <a:schemeClr val="tx1"/>
                </a:solidFill>
                <a:round/>
                <a:headEnd/>
                <a:tailEnd type="triangle" w="sm" len="lg"/>
              </a:ln>
            </p:spPr>
            <p:txBody>
              <a:bodyPr/>
              <a:lstStyle/>
              <a:p>
                <a:endParaRPr lang="zh-CN" altLang="en-US"/>
              </a:p>
            </p:txBody>
          </p:sp>
        </p:grpSp>
        <p:grpSp>
          <p:nvGrpSpPr>
            <p:cNvPr id="33079" name="Group 74"/>
            <p:cNvGrpSpPr>
              <a:grpSpLocks/>
            </p:cNvGrpSpPr>
            <p:nvPr/>
          </p:nvGrpSpPr>
          <p:grpSpPr bwMode="auto">
            <a:xfrm>
              <a:off x="2855" y="160"/>
              <a:ext cx="822" cy="237"/>
              <a:chOff x="2222" y="738"/>
              <a:chExt cx="1167" cy="340"/>
            </a:xfrm>
          </p:grpSpPr>
          <p:sp>
            <p:nvSpPr>
              <p:cNvPr id="33104" name="Rectangle 75"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33105" name="WordArt 76"/>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33106" name="WordArt 77"/>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3080" name="Group 78"/>
            <p:cNvGrpSpPr>
              <a:grpSpLocks/>
            </p:cNvGrpSpPr>
            <p:nvPr/>
          </p:nvGrpSpPr>
          <p:grpSpPr bwMode="auto">
            <a:xfrm>
              <a:off x="2905" y="490"/>
              <a:ext cx="1904" cy="198"/>
              <a:chOff x="2905" y="490"/>
              <a:chExt cx="1904" cy="198"/>
            </a:xfrm>
          </p:grpSpPr>
          <p:grpSp>
            <p:nvGrpSpPr>
              <p:cNvPr id="33081" name="Group 79"/>
              <p:cNvGrpSpPr>
                <a:grpSpLocks/>
              </p:cNvGrpSpPr>
              <p:nvPr/>
            </p:nvGrpSpPr>
            <p:grpSpPr bwMode="auto">
              <a:xfrm>
                <a:off x="2905" y="517"/>
                <a:ext cx="523" cy="171"/>
                <a:chOff x="2905" y="517"/>
                <a:chExt cx="523" cy="171"/>
              </a:xfrm>
            </p:grpSpPr>
            <p:grpSp>
              <p:nvGrpSpPr>
                <p:cNvPr id="33097" name="Group 80"/>
                <p:cNvGrpSpPr>
                  <a:grpSpLocks/>
                </p:cNvGrpSpPr>
                <p:nvPr/>
              </p:nvGrpSpPr>
              <p:grpSpPr bwMode="auto">
                <a:xfrm>
                  <a:off x="2905" y="517"/>
                  <a:ext cx="280" cy="161"/>
                  <a:chOff x="1576" y="3651"/>
                  <a:chExt cx="310" cy="169"/>
                </a:xfrm>
              </p:grpSpPr>
              <p:sp>
                <p:nvSpPr>
                  <p:cNvPr id="33102" name="WordArt 81"/>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3103" name="WordArt 82"/>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grpSp>
              <p:nvGrpSpPr>
                <p:cNvPr id="33098" name="Group 83"/>
                <p:cNvGrpSpPr>
                  <a:grpSpLocks/>
                </p:cNvGrpSpPr>
                <p:nvPr/>
              </p:nvGrpSpPr>
              <p:grpSpPr bwMode="auto">
                <a:xfrm>
                  <a:off x="3220" y="607"/>
                  <a:ext cx="208" cy="81"/>
                  <a:chOff x="845" y="3571"/>
                  <a:chExt cx="411" cy="106"/>
                </a:xfrm>
              </p:grpSpPr>
              <p:sp>
                <p:nvSpPr>
                  <p:cNvPr id="33099" name="WordArt 84"/>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100" name="WordArt 85"/>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101" name="WordArt 86"/>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33082" name="Group 87"/>
              <p:cNvGrpSpPr>
                <a:grpSpLocks/>
              </p:cNvGrpSpPr>
              <p:nvPr/>
            </p:nvGrpSpPr>
            <p:grpSpPr bwMode="auto">
              <a:xfrm>
                <a:off x="3521" y="563"/>
                <a:ext cx="156" cy="52"/>
                <a:chOff x="1260" y="2371"/>
                <a:chExt cx="151" cy="53"/>
              </a:xfrm>
            </p:grpSpPr>
            <p:sp>
              <p:nvSpPr>
                <p:cNvPr id="33095" name="Line 8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96" name="Line 8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083" name="Group 90"/>
              <p:cNvGrpSpPr>
                <a:grpSpLocks/>
              </p:cNvGrpSpPr>
              <p:nvPr/>
            </p:nvGrpSpPr>
            <p:grpSpPr bwMode="auto">
              <a:xfrm>
                <a:off x="3755" y="494"/>
                <a:ext cx="295" cy="146"/>
                <a:chOff x="1576" y="3651"/>
                <a:chExt cx="310" cy="169"/>
              </a:xfrm>
            </p:grpSpPr>
            <p:sp>
              <p:nvSpPr>
                <p:cNvPr id="33093" name="WordArt 91"/>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chemeClr val="tx1"/>
                        </a:solidFill>
                        <a:round/>
                        <a:headEnd/>
                        <a:tailEnd/>
                      </a:ln>
                      <a:latin typeface="Wingdings 3"/>
                    </a:rPr>
                    <a:t>r</a:t>
                  </a:r>
                  <a:endParaRPr lang="zh-CN" altLang="en-US" sz="3600" b="1" kern="10">
                    <a:ln w="9525">
                      <a:solidFill>
                        <a:schemeClr val="tx1"/>
                      </a:solidFill>
                      <a:round/>
                      <a:headEnd/>
                      <a:tailEnd/>
                    </a:ln>
                    <a:latin typeface="Wingdings 3"/>
                  </a:endParaRPr>
                </a:p>
              </p:txBody>
            </p:sp>
            <p:sp>
              <p:nvSpPr>
                <p:cNvPr id="33094" name="WordArt 92"/>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chemeClr val="tx1"/>
                        </a:solidFill>
                        <a:round/>
                        <a:headEnd/>
                        <a:tailEnd/>
                      </a:ln>
                      <a:latin typeface="Times New Roman"/>
                      <a:cs typeface="Times New Roman"/>
                    </a:rPr>
                    <a:t>E</a:t>
                  </a:r>
                  <a:endParaRPr lang="zh-CN" altLang="en-US" sz="1200" b="1" i="1" kern="10">
                    <a:ln w="9525">
                      <a:solidFill>
                        <a:schemeClr val="tx1"/>
                      </a:solidFill>
                      <a:round/>
                      <a:headEnd/>
                      <a:tailEnd/>
                    </a:ln>
                    <a:latin typeface="Times New Roman"/>
                    <a:cs typeface="Times New Roman"/>
                  </a:endParaRPr>
                </a:p>
              </p:txBody>
            </p:sp>
          </p:grpSp>
          <p:sp>
            <p:nvSpPr>
              <p:cNvPr id="33084" name="WordArt 93"/>
              <p:cNvSpPr>
                <a:spLocks noChangeArrowheads="1" noChangeShapeType="1" noTextEdit="1"/>
              </p:cNvSpPr>
              <p:nvPr/>
            </p:nvSpPr>
            <p:spPr bwMode="auto">
              <a:xfrm>
                <a:off x="4065" y="595"/>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085" name="WordArt 94"/>
              <p:cNvSpPr>
                <a:spLocks noChangeArrowheads="1" noChangeShapeType="1" noTextEdit="1"/>
              </p:cNvSpPr>
              <p:nvPr/>
            </p:nvSpPr>
            <p:spPr bwMode="auto">
              <a:xfrm>
                <a:off x="4147" y="594"/>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086" name="WordArt 95"/>
              <p:cNvSpPr>
                <a:spLocks noChangeArrowheads="1" noChangeShapeType="1" noTextEdit="1"/>
              </p:cNvSpPr>
              <p:nvPr/>
            </p:nvSpPr>
            <p:spPr bwMode="auto">
              <a:xfrm>
                <a:off x="4228" y="502"/>
                <a:ext cx="115" cy="12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087" name="Group 96"/>
              <p:cNvGrpSpPr>
                <a:grpSpLocks/>
              </p:cNvGrpSpPr>
              <p:nvPr/>
            </p:nvGrpSpPr>
            <p:grpSpPr bwMode="auto">
              <a:xfrm>
                <a:off x="4380" y="490"/>
                <a:ext cx="295" cy="146"/>
                <a:chOff x="1576" y="3651"/>
                <a:chExt cx="310" cy="169"/>
              </a:xfrm>
            </p:grpSpPr>
            <p:sp>
              <p:nvSpPr>
                <p:cNvPr id="33091" name="WordArt 97"/>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chemeClr val="tx1"/>
                        </a:solidFill>
                        <a:round/>
                        <a:headEnd/>
                        <a:tailEnd/>
                      </a:ln>
                      <a:latin typeface="Wingdings 3"/>
                    </a:rPr>
                    <a:t>r</a:t>
                  </a:r>
                  <a:endParaRPr lang="zh-CN" altLang="en-US" sz="3600" b="1" kern="10">
                    <a:ln w="9525">
                      <a:solidFill>
                        <a:schemeClr val="tx1"/>
                      </a:solidFill>
                      <a:round/>
                      <a:headEnd/>
                      <a:tailEnd/>
                    </a:ln>
                    <a:latin typeface="Wingdings 3"/>
                  </a:endParaRPr>
                </a:p>
              </p:txBody>
            </p:sp>
            <p:sp>
              <p:nvSpPr>
                <p:cNvPr id="33092" name="WordArt 98"/>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chemeClr val="tx1"/>
                        </a:solidFill>
                        <a:round/>
                        <a:headEnd/>
                        <a:tailEnd/>
                      </a:ln>
                      <a:latin typeface="Times New Roman"/>
                      <a:cs typeface="Times New Roman"/>
                    </a:rPr>
                    <a:t>E</a:t>
                  </a:r>
                  <a:endParaRPr lang="zh-CN" altLang="en-US" sz="1200" b="1" i="1" kern="10">
                    <a:ln w="9525">
                      <a:solidFill>
                        <a:schemeClr val="tx1"/>
                      </a:solidFill>
                      <a:round/>
                      <a:headEnd/>
                      <a:tailEnd/>
                    </a:ln>
                    <a:latin typeface="Times New Roman"/>
                    <a:cs typeface="Times New Roman"/>
                  </a:endParaRPr>
                </a:p>
              </p:txBody>
            </p:sp>
          </p:grpSp>
          <p:grpSp>
            <p:nvGrpSpPr>
              <p:cNvPr id="33088" name="Group 99"/>
              <p:cNvGrpSpPr>
                <a:grpSpLocks/>
              </p:cNvGrpSpPr>
              <p:nvPr/>
            </p:nvGrpSpPr>
            <p:grpSpPr bwMode="auto">
              <a:xfrm>
                <a:off x="4683" y="579"/>
                <a:ext cx="126" cy="81"/>
                <a:chOff x="4729" y="631"/>
                <a:chExt cx="126" cy="81"/>
              </a:xfrm>
            </p:grpSpPr>
            <p:sp>
              <p:nvSpPr>
                <p:cNvPr id="33089" name="WordArt 100"/>
                <p:cNvSpPr>
                  <a:spLocks noChangeArrowheads="1" noChangeShapeType="1" noTextEdit="1"/>
                </p:cNvSpPr>
                <p:nvPr/>
              </p:nvSpPr>
              <p:spPr bwMode="auto">
                <a:xfrm>
                  <a:off x="4729" y="631"/>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090" name="WordArt 101"/>
                <p:cNvSpPr>
                  <a:spLocks noChangeArrowheads="1" noChangeShapeType="1" noTextEdit="1"/>
                </p:cNvSpPr>
                <p:nvPr/>
              </p:nvSpPr>
              <p:spPr bwMode="auto">
                <a:xfrm>
                  <a:off x="4815" y="632"/>
                  <a:ext cx="40"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grpSp>
        <p:nvGrpSpPr>
          <p:cNvPr id="31744" name="Group 102"/>
          <p:cNvGrpSpPr>
            <a:grpSpLocks/>
          </p:cNvGrpSpPr>
          <p:nvPr/>
        </p:nvGrpSpPr>
        <p:grpSpPr bwMode="auto">
          <a:xfrm>
            <a:off x="4703763" y="1676400"/>
            <a:ext cx="2651125" cy="422275"/>
            <a:chOff x="2986" y="1025"/>
            <a:chExt cx="1670" cy="266"/>
          </a:xfrm>
        </p:grpSpPr>
        <p:grpSp>
          <p:nvGrpSpPr>
            <p:cNvPr id="33062" name="Group 103"/>
            <p:cNvGrpSpPr>
              <a:grpSpLocks/>
            </p:cNvGrpSpPr>
            <p:nvPr/>
          </p:nvGrpSpPr>
          <p:grpSpPr bwMode="auto">
            <a:xfrm>
              <a:off x="3146" y="1117"/>
              <a:ext cx="110" cy="111"/>
              <a:chOff x="1781" y="2282"/>
              <a:chExt cx="577" cy="577"/>
            </a:xfrm>
          </p:grpSpPr>
          <p:sp>
            <p:nvSpPr>
              <p:cNvPr id="33076" name="Line 104"/>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33077" name="Line 105"/>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33063" name="WordArt 106"/>
            <p:cNvSpPr>
              <a:spLocks noChangeArrowheads="1" noChangeShapeType="1" noTextEdit="1"/>
            </p:cNvSpPr>
            <p:nvPr/>
          </p:nvSpPr>
          <p:spPr bwMode="auto">
            <a:xfrm>
              <a:off x="2986" y="1101"/>
              <a:ext cx="67" cy="12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064" name="WordArt 107"/>
            <p:cNvSpPr>
              <a:spLocks noChangeArrowheads="1" noChangeShapeType="1" noTextEdit="1"/>
            </p:cNvSpPr>
            <p:nvPr/>
          </p:nvSpPr>
          <p:spPr bwMode="auto">
            <a:xfrm>
              <a:off x="3359" y="1198"/>
              <a:ext cx="81" cy="9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33065" name="WordArt 108"/>
            <p:cNvSpPr>
              <a:spLocks noChangeArrowheads="1" noChangeShapeType="1" noTextEdit="1"/>
            </p:cNvSpPr>
            <p:nvPr/>
          </p:nvSpPr>
          <p:spPr bwMode="auto">
            <a:xfrm>
              <a:off x="3360" y="1025"/>
              <a:ext cx="92" cy="10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33066" name="Line 109"/>
            <p:cNvSpPr>
              <a:spLocks noChangeShapeType="1"/>
            </p:cNvSpPr>
            <p:nvPr/>
          </p:nvSpPr>
          <p:spPr bwMode="auto">
            <a:xfrm>
              <a:off x="3300" y="1166"/>
              <a:ext cx="197" cy="0"/>
            </a:xfrm>
            <a:prstGeom prst="line">
              <a:avLst/>
            </a:prstGeom>
            <a:noFill/>
            <a:ln w="28575">
              <a:solidFill>
                <a:schemeClr val="tx1"/>
              </a:solidFill>
              <a:round/>
              <a:headEnd/>
              <a:tailEnd/>
            </a:ln>
          </p:spPr>
          <p:txBody>
            <a:bodyPr/>
            <a:lstStyle/>
            <a:p>
              <a:endParaRPr lang="zh-CN" altLang="en-US"/>
            </a:p>
          </p:txBody>
        </p:sp>
        <p:grpSp>
          <p:nvGrpSpPr>
            <p:cNvPr id="33067" name="Group 110"/>
            <p:cNvGrpSpPr>
              <a:grpSpLocks/>
            </p:cNvGrpSpPr>
            <p:nvPr/>
          </p:nvGrpSpPr>
          <p:grpSpPr bwMode="auto">
            <a:xfrm>
              <a:off x="3686" y="1120"/>
              <a:ext cx="110" cy="111"/>
              <a:chOff x="1781" y="2282"/>
              <a:chExt cx="577" cy="577"/>
            </a:xfrm>
          </p:grpSpPr>
          <p:sp>
            <p:nvSpPr>
              <p:cNvPr id="33074" name="Line 111"/>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33075" name="Line 112"/>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33068" name="WordArt 113"/>
            <p:cNvSpPr>
              <a:spLocks noChangeArrowheads="1" noChangeShapeType="1" noTextEdit="1"/>
            </p:cNvSpPr>
            <p:nvPr/>
          </p:nvSpPr>
          <p:spPr bwMode="auto">
            <a:xfrm>
              <a:off x="3498" y="1096"/>
              <a:ext cx="137"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33069" name="WordArt 114"/>
            <p:cNvSpPr>
              <a:spLocks noChangeArrowheads="1" noChangeShapeType="1" noTextEdit="1"/>
            </p:cNvSpPr>
            <p:nvPr/>
          </p:nvSpPr>
          <p:spPr bwMode="auto">
            <a:xfrm>
              <a:off x="3850" y="1085"/>
              <a:ext cx="44" cy="17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070" name="WordArt 115"/>
            <p:cNvSpPr>
              <a:spLocks noChangeArrowheads="1" noChangeShapeType="1" noTextEdit="1"/>
            </p:cNvSpPr>
            <p:nvPr/>
          </p:nvSpPr>
          <p:spPr bwMode="auto">
            <a:xfrm flipH="1">
              <a:off x="4612" y="1068"/>
              <a:ext cx="44" cy="17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071" name="WordArt 116"/>
            <p:cNvSpPr>
              <a:spLocks noChangeArrowheads="1" noChangeShapeType="1" noTextEdit="1"/>
            </p:cNvSpPr>
            <p:nvPr/>
          </p:nvSpPr>
          <p:spPr bwMode="auto">
            <a:xfrm>
              <a:off x="3944" y="1099"/>
              <a:ext cx="231" cy="119"/>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353</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33072" name="Line 117"/>
            <p:cNvSpPr>
              <a:spLocks noChangeShapeType="1"/>
            </p:cNvSpPr>
            <p:nvPr/>
          </p:nvSpPr>
          <p:spPr bwMode="auto">
            <a:xfrm>
              <a:off x="4206" y="1155"/>
              <a:ext cx="110" cy="0"/>
            </a:xfrm>
            <a:prstGeom prst="line">
              <a:avLst/>
            </a:prstGeom>
            <a:noFill/>
            <a:ln w="38100">
              <a:solidFill>
                <a:schemeClr val="tx1"/>
              </a:solidFill>
              <a:round/>
              <a:headEnd/>
              <a:tailEnd/>
            </a:ln>
          </p:spPr>
          <p:txBody>
            <a:bodyPr/>
            <a:lstStyle/>
            <a:p>
              <a:endParaRPr lang="zh-CN" altLang="en-US"/>
            </a:p>
          </p:txBody>
        </p:sp>
        <p:sp>
          <p:nvSpPr>
            <p:cNvPr id="33073" name="WordArt 118"/>
            <p:cNvSpPr>
              <a:spLocks noChangeArrowheads="1" noChangeShapeType="1" noTextEdit="1"/>
            </p:cNvSpPr>
            <p:nvPr/>
          </p:nvSpPr>
          <p:spPr bwMode="auto">
            <a:xfrm>
              <a:off x="4344" y="1095"/>
              <a:ext cx="231" cy="119"/>
            </a:xfrm>
            <a:prstGeom prst="rect">
              <a:avLst/>
            </a:prstGeom>
          </p:spPr>
          <p:txBody>
            <a:bodyPr wrap="none" fromWordArt="1">
              <a:prstTxWarp prst="textPlain">
                <a:avLst>
                  <a:gd name="adj" fmla="val 50000"/>
                </a:avLst>
              </a:prstTxWarp>
            </a:bodyPr>
            <a:lstStyle/>
            <a:p>
              <a:pPr algn="ctr"/>
              <a:r>
                <a:rPr lang="en-US" altLang="zh-CN" sz="3600" kern="10">
                  <a:ln w="9525">
                    <a:solidFill>
                      <a:srgbClr val="3366FF"/>
                    </a:solidFill>
                    <a:round/>
                    <a:headEnd/>
                    <a:tailEnd/>
                  </a:ln>
                  <a:solidFill>
                    <a:srgbClr val="3366FF"/>
                  </a:solidFill>
                  <a:latin typeface="Times New Roman"/>
                  <a:cs typeface="Times New Roman"/>
                </a:rPr>
                <a:t>293</a:t>
              </a:r>
              <a:endParaRPr lang="zh-CN" altLang="en-US" sz="3600" kern="10">
                <a:ln w="9525">
                  <a:solidFill>
                    <a:srgbClr val="3366FF"/>
                  </a:solidFill>
                  <a:round/>
                  <a:headEnd/>
                  <a:tailEnd/>
                </a:ln>
                <a:solidFill>
                  <a:srgbClr val="3366FF"/>
                </a:solidFill>
                <a:latin typeface="Times New Roman"/>
                <a:cs typeface="Times New Roman"/>
              </a:endParaRPr>
            </a:p>
          </p:txBody>
        </p:sp>
      </p:grpSp>
      <p:grpSp>
        <p:nvGrpSpPr>
          <p:cNvPr id="31749" name="Group 119"/>
          <p:cNvGrpSpPr>
            <a:grpSpLocks/>
          </p:cNvGrpSpPr>
          <p:nvPr/>
        </p:nvGrpSpPr>
        <p:grpSpPr bwMode="auto">
          <a:xfrm>
            <a:off x="5283200" y="1231900"/>
            <a:ext cx="1704975" cy="284163"/>
            <a:chOff x="3344" y="768"/>
            <a:chExt cx="1074" cy="179"/>
          </a:xfrm>
        </p:grpSpPr>
        <p:grpSp>
          <p:nvGrpSpPr>
            <p:cNvPr id="33048" name="Group 120"/>
            <p:cNvGrpSpPr>
              <a:grpSpLocks/>
            </p:cNvGrpSpPr>
            <p:nvPr/>
          </p:nvGrpSpPr>
          <p:grpSpPr bwMode="auto">
            <a:xfrm>
              <a:off x="3344" y="840"/>
              <a:ext cx="156" cy="52"/>
              <a:chOff x="1260" y="2371"/>
              <a:chExt cx="151" cy="53"/>
            </a:xfrm>
          </p:grpSpPr>
          <p:sp>
            <p:nvSpPr>
              <p:cNvPr id="33060" name="Line 12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61" name="Line 12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049" name="Group 123"/>
            <p:cNvGrpSpPr>
              <a:grpSpLocks/>
            </p:cNvGrpSpPr>
            <p:nvPr/>
          </p:nvGrpSpPr>
          <p:grpSpPr bwMode="auto">
            <a:xfrm>
              <a:off x="3574" y="776"/>
              <a:ext cx="87" cy="151"/>
              <a:chOff x="4104" y="563"/>
              <a:chExt cx="135" cy="175"/>
            </a:xfrm>
          </p:grpSpPr>
          <p:sp>
            <p:nvSpPr>
              <p:cNvPr id="33057" name="WordArt 12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33058" name="Freeform 12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33059" name="Freeform 12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nvGrpSpPr>
            <p:cNvPr id="33050" name="Group 127"/>
            <p:cNvGrpSpPr>
              <a:grpSpLocks/>
            </p:cNvGrpSpPr>
            <p:nvPr/>
          </p:nvGrpSpPr>
          <p:grpSpPr bwMode="auto">
            <a:xfrm>
              <a:off x="3706" y="769"/>
              <a:ext cx="173" cy="178"/>
              <a:chOff x="2547" y="1803"/>
              <a:chExt cx="246" cy="194"/>
            </a:xfrm>
          </p:grpSpPr>
          <p:sp>
            <p:nvSpPr>
              <p:cNvPr id="33055" name="WordArt 128"/>
              <p:cNvSpPr>
                <a:spLocks noChangeArrowheads="1" noChangeShapeType="1" noTextEdit="1"/>
              </p:cNvSpPr>
              <p:nvPr/>
            </p:nvSpPr>
            <p:spPr bwMode="auto">
              <a:xfrm>
                <a:off x="2684" y="1918"/>
                <a:ext cx="109" cy="79"/>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33056" name="WordArt 129"/>
              <p:cNvSpPr>
                <a:spLocks noChangeArrowheads="1" noChangeShapeType="1" noTextEdit="1"/>
              </p:cNvSpPr>
              <p:nvPr/>
            </p:nvSpPr>
            <p:spPr bwMode="auto">
              <a:xfrm>
                <a:off x="2547" y="1803"/>
                <a:ext cx="138" cy="164"/>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grpSp>
        <p:sp>
          <p:nvSpPr>
            <p:cNvPr id="33051" name="WordArt 130"/>
            <p:cNvSpPr>
              <a:spLocks noChangeArrowheads="1" noChangeShapeType="1" noTextEdit="1"/>
            </p:cNvSpPr>
            <p:nvPr/>
          </p:nvSpPr>
          <p:spPr bwMode="auto">
            <a:xfrm>
              <a:off x="4027" y="769"/>
              <a:ext cx="108" cy="149"/>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33052" name="WordArt 131"/>
            <p:cNvSpPr>
              <a:spLocks noChangeArrowheads="1" noChangeShapeType="1" noTextEdit="1"/>
            </p:cNvSpPr>
            <p:nvPr/>
          </p:nvSpPr>
          <p:spPr bwMode="auto">
            <a:xfrm>
              <a:off x="3909" y="780"/>
              <a:ext cx="82" cy="132"/>
            </a:xfrm>
            <a:prstGeom prst="rect">
              <a:avLst/>
            </a:prstGeom>
          </p:spPr>
          <p:txBody>
            <a:bodyPr wrap="none" fromWordArt="1">
              <a:prstTxWarp prst="textPlain">
                <a:avLst>
                  <a:gd name="adj" fmla="val 50000"/>
                </a:avLst>
              </a:prstTxWarp>
            </a:bodyPr>
            <a:lstStyle/>
            <a:p>
              <a:pPr algn="ctr"/>
              <a:r>
                <a:rPr lang="en-US" altLang="zh-CN" sz="1200" kern="10">
                  <a:ln w="9525">
                    <a:solidFill>
                      <a:schemeClr val="tx1"/>
                    </a:solidFill>
                    <a:round/>
                    <a:headEnd/>
                    <a:tailEnd/>
                  </a:ln>
                  <a:latin typeface="Symbol"/>
                </a:rPr>
                <a:t>D</a:t>
              </a:r>
              <a:endParaRPr lang="zh-CN" altLang="en-US" sz="1200" kern="10">
                <a:ln w="9525">
                  <a:solidFill>
                    <a:schemeClr val="tx1"/>
                  </a:solidFill>
                  <a:round/>
                  <a:headEnd/>
                  <a:tailEnd/>
                </a:ln>
                <a:latin typeface="Symbol"/>
              </a:endParaRPr>
            </a:p>
          </p:txBody>
        </p:sp>
        <p:sp>
          <p:nvSpPr>
            <p:cNvPr id="33053" name="WordArt 132"/>
            <p:cNvSpPr>
              <a:spLocks noChangeArrowheads="1" noChangeShapeType="1" noTextEdit="1"/>
            </p:cNvSpPr>
            <p:nvPr/>
          </p:nvSpPr>
          <p:spPr bwMode="auto">
            <a:xfrm>
              <a:off x="4173" y="785"/>
              <a:ext cx="100"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054" name="WordArt 133"/>
            <p:cNvSpPr>
              <a:spLocks noChangeArrowheads="1" noChangeShapeType="1" noTextEdit="1"/>
            </p:cNvSpPr>
            <p:nvPr/>
          </p:nvSpPr>
          <p:spPr bwMode="auto">
            <a:xfrm>
              <a:off x="4332" y="768"/>
              <a:ext cx="86" cy="1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31754" name="Group 134"/>
          <p:cNvGrpSpPr>
            <a:grpSpLocks/>
          </p:cNvGrpSpPr>
          <p:nvPr/>
        </p:nvGrpSpPr>
        <p:grpSpPr bwMode="auto">
          <a:xfrm>
            <a:off x="7129463" y="1252538"/>
            <a:ext cx="1227137" cy="241300"/>
            <a:chOff x="4491" y="789"/>
            <a:chExt cx="773" cy="152"/>
          </a:xfrm>
        </p:grpSpPr>
        <p:grpSp>
          <p:nvGrpSpPr>
            <p:cNvPr id="33043" name="Group 135"/>
            <p:cNvGrpSpPr>
              <a:grpSpLocks/>
            </p:cNvGrpSpPr>
            <p:nvPr/>
          </p:nvGrpSpPr>
          <p:grpSpPr bwMode="auto">
            <a:xfrm>
              <a:off x="4491" y="829"/>
              <a:ext cx="156" cy="52"/>
              <a:chOff x="1260" y="2371"/>
              <a:chExt cx="151" cy="53"/>
            </a:xfrm>
          </p:grpSpPr>
          <p:sp>
            <p:nvSpPr>
              <p:cNvPr id="33046" name="Line 13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47" name="Line 13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044" name="WordArt 138"/>
            <p:cNvSpPr>
              <a:spLocks noChangeArrowheads="1" noChangeShapeType="1" noTextEdit="1"/>
            </p:cNvSpPr>
            <p:nvPr/>
          </p:nvSpPr>
          <p:spPr bwMode="auto">
            <a:xfrm>
              <a:off x="4712" y="795"/>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1250</a:t>
              </a:r>
              <a:endParaRPr lang="zh-CN" altLang="en-US" sz="3600" kern="10">
                <a:ln w="9525">
                  <a:solidFill>
                    <a:schemeClr val="tx1"/>
                  </a:solidFill>
                  <a:round/>
                  <a:headEnd/>
                  <a:tailEnd/>
                </a:ln>
                <a:latin typeface="Times New Roman"/>
                <a:cs typeface="Times New Roman"/>
              </a:endParaRPr>
            </a:p>
          </p:txBody>
        </p:sp>
        <p:sp>
          <p:nvSpPr>
            <p:cNvPr id="33045" name="WordArt 139"/>
            <p:cNvSpPr>
              <a:spLocks noChangeArrowheads="1" noChangeShapeType="1" noTextEdit="1"/>
            </p:cNvSpPr>
            <p:nvPr/>
          </p:nvSpPr>
          <p:spPr bwMode="auto">
            <a:xfrm>
              <a:off x="5174" y="789"/>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sp>
        <p:nvSpPr>
          <p:cNvPr id="58508" name="Rectangle 140"/>
          <p:cNvSpPr>
            <a:spLocks noChangeArrowheads="1"/>
          </p:cNvSpPr>
          <p:nvPr/>
        </p:nvSpPr>
        <p:spPr bwMode="auto">
          <a:xfrm>
            <a:off x="4411663" y="1631950"/>
            <a:ext cx="3163887" cy="568325"/>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31756" name="Group 141"/>
          <p:cNvGrpSpPr>
            <a:grpSpLocks/>
          </p:cNvGrpSpPr>
          <p:nvPr/>
        </p:nvGrpSpPr>
        <p:grpSpPr bwMode="auto">
          <a:xfrm>
            <a:off x="4548188" y="1703388"/>
            <a:ext cx="2722562" cy="354012"/>
            <a:chOff x="2904" y="995"/>
            <a:chExt cx="1715" cy="223"/>
          </a:xfrm>
        </p:grpSpPr>
        <p:sp>
          <p:nvSpPr>
            <p:cNvPr id="33026" name="WordArt 142"/>
            <p:cNvSpPr>
              <a:spLocks noChangeArrowheads="1" noChangeShapeType="1" noTextEdit="1"/>
            </p:cNvSpPr>
            <p:nvPr/>
          </p:nvSpPr>
          <p:spPr bwMode="auto">
            <a:xfrm>
              <a:off x="2904" y="995"/>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grpSp>
          <p:nvGrpSpPr>
            <p:cNvPr id="33027" name="Group 143"/>
            <p:cNvGrpSpPr>
              <a:grpSpLocks/>
            </p:cNvGrpSpPr>
            <p:nvPr/>
          </p:nvGrpSpPr>
          <p:grpSpPr bwMode="auto">
            <a:xfrm>
              <a:off x="3152" y="1100"/>
              <a:ext cx="208" cy="81"/>
              <a:chOff x="845" y="3571"/>
              <a:chExt cx="411" cy="106"/>
            </a:xfrm>
          </p:grpSpPr>
          <p:sp>
            <p:nvSpPr>
              <p:cNvPr id="33040" name="WordArt 144"/>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041" name="WordArt 145"/>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042" name="WordArt 146"/>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3028" name="Group 147"/>
            <p:cNvGrpSpPr>
              <a:grpSpLocks/>
            </p:cNvGrpSpPr>
            <p:nvPr/>
          </p:nvGrpSpPr>
          <p:grpSpPr bwMode="auto">
            <a:xfrm>
              <a:off x="3430" y="1087"/>
              <a:ext cx="156" cy="52"/>
              <a:chOff x="1260" y="2371"/>
              <a:chExt cx="151" cy="53"/>
            </a:xfrm>
          </p:grpSpPr>
          <p:sp>
            <p:nvSpPr>
              <p:cNvPr id="33038" name="Line 1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39" name="Line 1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029" name="WordArt 150"/>
            <p:cNvSpPr>
              <a:spLocks noChangeArrowheads="1" noChangeShapeType="1" noTextEdit="1"/>
            </p:cNvSpPr>
            <p:nvPr/>
          </p:nvSpPr>
          <p:spPr bwMode="auto">
            <a:xfrm>
              <a:off x="3653" y="1013"/>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grpSp>
          <p:nvGrpSpPr>
            <p:cNvPr id="33030" name="Group 151"/>
            <p:cNvGrpSpPr>
              <a:grpSpLocks/>
            </p:cNvGrpSpPr>
            <p:nvPr/>
          </p:nvGrpSpPr>
          <p:grpSpPr bwMode="auto">
            <a:xfrm>
              <a:off x="3902" y="1125"/>
              <a:ext cx="128" cy="81"/>
              <a:chOff x="3591" y="1717"/>
              <a:chExt cx="128" cy="81"/>
            </a:xfrm>
          </p:grpSpPr>
          <p:sp>
            <p:nvSpPr>
              <p:cNvPr id="33036" name="WordArt 152"/>
              <p:cNvSpPr>
                <a:spLocks noChangeArrowheads="1" noChangeShapeType="1" noTextEdit="1"/>
              </p:cNvSpPr>
              <p:nvPr/>
            </p:nvSpPr>
            <p:spPr bwMode="auto">
              <a:xfrm>
                <a:off x="3591" y="1718"/>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037" name="WordArt 153"/>
              <p:cNvSpPr>
                <a:spLocks noChangeArrowheads="1" noChangeShapeType="1" noTextEdit="1"/>
              </p:cNvSpPr>
              <p:nvPr/>
            </p:nvSpPr>
            <p:spPr bwMode="auto">
              <a:xfrm>
                <a:off x="3673" y="1717"/>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33031" name="Group 154"/>
            <p:cNvGrpSpPr>
              <a:grpSpLocks/>
            </p:cNvGrpSpPr>
            <p:nvPr/>
          </p:nvGrpSpPr>
          <p:grpSpPr bwMode="auto">
            <a:xfrm>
              <a:off x="4493" y="1137"/>
              <a:ext cx="126" cy="81"/>
              <a:chOff x="3948" y="1946"/>
              <a:chExt cx="126" cy="81"/>
            </a:xfrm>
          </p:grpSpPr>
          <p:sp>
            <p:nvSpPr>
              <p:cNvPr id="33034" name="WordArt 155"/>
              <p:cNvSpPr>
                <a:spLocks noChangeArrowheads="1" noChangeShapeType="1" noTextEdit="1"/>
              </p:cNvSpPr>
              <p:nvPr/>
            </p:nvSpPr>
            <p:spPr bwMode="auto">
              <a:xfrm>
                <a:off x="3948" y="1946"/>
                <a:ext cx="46"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035" name="WordArt 156"/>
              <p:cNvSpPr>
                <a:spLocks noChangeArrowheads="1" noChangeShapeType="1" noTextEdit="1"/>
              </p:cNvSpPr>
              <p:nvPr/>
            </p:nvSpPr>
            <p:spPr bwMode="auto">
              <a:xfrm>
                <a:off x="4034" y="1947"/>
                <a:ext cx="40"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3032" name="WordArt 157"/>
            <p:cNvSpPr>
              <a:spLocks noChangeArrowheads="1" noChangeShapeType="1" noTextEdit="1"/>
            </p:cNvSpPr>
            <p:nvPr/>
          </p:nvSpPr>
          <p:spPr bwMode="auto">
            <a:xfrm>
              <a:off x="4091" y="1057"/>
              <a:ext cx="115" cy="12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033" name="WordArt 158"/>
            <p:cNvSpPr>
              <a:spLocks noChangeArrowheads="1" noChangeShapeType="1" noTextEdit="1"/>
            </p:cNvSpPr>
            <p:nvPr/>
          </p:nvSpPr>
          <p:spPr bwMode="auto">
            <a:xfrm>
              <a:off x="4240" y="1023"/>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grpSp>
      <p:grpSp>
        <p:nvGrpSpPr>
          <p:cNvPr id="31761" name="Group 159"/>
          <p:cNvGrpSpPr>
            <a:grpSpLocks/>
          </p:cNvGrpSpPr>
          <p:nvPr/>
        </p:nvGrpSpPr>
        <p:grpSpPr bwMode="auto">
          <a:xfrm>
            <a:off x="4918075" y="2265363"/>
            <a:ext cx="2411413" cy="439737"/>
            <a:chOff x="3168" y="1332"/>
            <a:chExt cx="1519" cy="277"/>
          </a:xfrm>
        </p:grpSpPr>
        <p:grpSp>
          <p:nvGrpSpPr>
            <p:cNvPr id="33004" name="Group 160"/>
            <p:cNvGrpSpPr>
              <a:grpSpLocks/>
            </p:cNvGrpSpPr>
            <p:nvPr/>
          </p:nvGrpSpPr>
          <p:grpSpPr bwMode="auto">
            <a:xfrm>
              <a:off x="3168" y="1401"/>
              <a:ext cx="156" cy="52"/>
              <a:chOff x="1260" y="2371"/>
              <a:chExt cx="151" cy="53"/>
            </a:xfrm>
          </p:grpSpPr>
          <p:sp>
            <p:nvSpPr>
              <p:cNvPr id="33024" name="Line 16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25" name="Line 16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005" name="Group 163"/>
            <p:cNvGrpSpPr>
              <a:grpSpLocks/>
            </p:cNvGrpSpPr>
            <p:nvPr/>
          </p:nvGrpSpPr>
          <p:grpSpPr bwMode="auto">
            <a:xfrm>
              <a:off x="3710" y="1377"/>
              <a:ext cx="87" cy="151"/>
              <a:chOff x="4104" y="563"/>
              <a:chExt cx="135" cy="175"/>
            </a:xfrm>
          </p:grpSpPr>
          <p:sp>
            <p:nvSpPr>
              <p:cNvPr id="33021" name="WordArt 16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33022" name="Freeform 16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33023" name="Freeform 16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sp>
          <p:nvSpPr>
            <p:cNvPr id="33006" name="WordArt 167"/>
            <p:cNvSpPr>
              <a:spLocks noChangeArrowheads="1" noChangeShapeType="1" noTextEdit="1"/>
            </p:cNvSpPr>
            <p:nvPr/>
          </p:nvSpPr>
          <p:spPr bwMode="auto">
            <a:xfrm>
              <a:off x="3968" y="1379"/>
              <a:ext cx="108" cy="14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T</a:t>
              </a:r>
              <a:endParaRPr lang="zh-CN" altLang="en-US" sz="1200" i="1" kern="10">
                <a:ln w="9525">
                  <a:solidFill>
                    <a:srgbClr val="009900"/>
                  </a:solidFill>
                  <a:round/>
                  <a:headEnd/>
                  <a:tailEnd/>
                </a:ln>
                <a:solidFill>
                  <a:srgbClr val="009900"/>
                </a:solidFill>
                <a:latin typeface="Times New Roman"/>
                <a:cs typeface="Times New Roman"/>
              </a:endParaRPr>
            </a:p>
          </p:txBody>
        </p:sp>
        <p:sp>
          <p:nvSpPr>
            <p:cNvPr id="33007" name="WordArt 168"/>
            <p:cNvSpPr>
              <a:spLocks noChangeArrowheads="1" noChangeShapeType="1" noTextEdit="1"/>
            </p:cNvSpPr>
            <p:nvPr/>
          </p:nvSpPr>
          <p:spPr bwMode="auto">
            <a:xfrm>
              <a:off x="3539" y="1364"/>
              <a:ext cx="100"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008" name="WordArt 169"/>
            <p:cNvSpPr>
              <a:spLocks noChangeArrowheads="1" noChangeShapeType="1" noTextEdit="1"/>
            </p:cNvSpPr>
            <p:nvPr/>
          </p:nvSpPr>
          <p:spPr bwMode="auto">
            <a:xfrm>
              <a:off x="3385" y="1354"/>
              <a:ext cx="86" cy="1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3009" name="WordArt 170"/>
            <p:cNvSpPr>
              <a:spLocks noChangeArrowheads="1" noChangeShapeType="1" noTextEdit="1"/>
            </p:cNvSpPr>
            <p:nvPr/>
          </p:nvSpPr>
          <p:spPr bwMode="auto">
            <a:xfrm>
              <a:off x="3806" y="1385"/>
              <a:ext cx="138"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33010" name="WordArt 171"/>
            <p:cNvSpPr>
              <a:spLocks noChangeArrowheads="1" noChangeShapeType="1" noTextEdit="1"/>
            </p:cNvSpPr>
            <p:nvPr/>
          </p:nvSpPr>
          <p:spPr bwMode="auto">
            <a:xfrm>
              <a:off x="4066" y="1450"/>
              <a:ext cx="52" cy="98"/>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2</a:t>
              </a:r>
              <a:endParaRPr lang="zh-CN" altLang="en-US" sz="1400" kern="10">
                <a:ln w="9525">
                  <a:solidFill>
                    <a:srgbClr val="009900"/>
                  </a:solidFill>
                  <a:round/>
                  <a:headEnd/>
                  <a:tailEnd/>
                </a:ln>
                <a:solidFill>
                  <a:srgbClr val="009900"/>
                </a:solidFill>
                <a:latin typeface="Times New Roman"/>
                <a:cs typeface="Times New Roman"/>
              </a:endParaRPr>
            </a:p>
          </p:txBody>
        </p:sp>
        <p:sp>
          <p:nvSpPr>
            <p:cNvPr id="33011" name="WordArt 172"/>
            <p:cNvSpPr>
              <a:spLocks noChangeArrowheads="1" noChangeShapeType="1" noTextEdit="1"/>
            </p:cNvSpPr>
            <p:nvPr/>
          </p:nvSpPr>
          <p:spPr bwMode="auto">
            <a:xfrm>
              <a:off x="4172" y="1356"/>
              <a:ext cx="172" cy="15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grpSp>
          <p:nvGrpSpPr>
            <p:cNvPr id="33012" name="Group 173"/>
            <p:cNvGrpSpPr>
              <a:grpSpLocks/>
            </p:cNvGrpSpPr>
            <p:nvPr/>
          </p:nvGrpSpPr>
          <p:grpSpPr bwMode="auto">
            <a:xfrm>
              <a:off x="4382" y="1332"/>
              <a:ext cx="305" cy="277"/>
              <a:chOff x="4607" y="1737"/>
              <a:chExt cx="344" cy="332"/>
            </a:xfrm>
          </p:grpSpPr>
          <p:sp>
            <p:nvSpPr>
              <p:cNvPr id="33013" name="Line 174"/>
              <p:cNvSpPr>
                <a:spLocks noChangeShapeType="1"/>
              </p:cNvSpPr>
              <p:nvPr/>
            </p:nvSpPr>
            <p:spPr bwMode="auto">
              <a:xfrm>
                <a:off x="4607" y="1896"/>
                <a:ext cx="344" cy="0"/>
              </a:xfrm>
              <a:prstGeom prst="line">
                <a:avLst/>
              </a:prstGeom>
              <a:noFill/>
              <a:ln w="28575">
                <a:solidFill>
                  <a:schemeClr val="tx1"/>
                </a:solidFill>
                <a:round/>
                <a:headEnd/>
                <a:tailEnd type="none" w="sm" len="lg"/>
              </a:ln>
            </p:spPr>
            <p:txBody>
              <a:bodyPr/>
              <a:lstStyle/>
              <a:p>
                <a:endParaRPr lang="zh-CN" altLang="en-US"/>
              </a:p>
            </p:txBody>
          </p:sp>
          <p:sp>
            <p:nvSpPr>
              <p:cNvPr id="33014" name="WordArt 175"/>
              <p:cNvSpPr>
                <a:spLocks noChangeArrowheads="1" noChangeShapeType="1" noTextEdit="1"/>
              </p:cNvSpPr>
              <p:nvPr/>
            </p:nvSpPr>
            <p:spPr bwMode="auto">
              <a:xfrm>
                <a:off x="4674" y="1739"/>
                <a:ext cx="76" cy="11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33015" name="Group 176"/>
              <p:cNvGrpSpPr>
                <a:grpSpLocks/>
              </p:cNvGrpSpPr>
              <p:nvPr/>
            </p:nvGrpSpPr>
            <p:grpSpPr bwMode="auto">
              <a:xfrm>
                <a:off x="4789" y="1737"/>
                <a:ext cx="115" cy="138"/>
                <a:chOff x="4789" y="1737"/>
                <a:chExt cx="115" cy="138"/>
              </a:xfrm>
            </p:grpSpPr>
            <p:sp>
              <p:nvSpPr>
                <p:cNvPr id="33019" name="WordArt 177"/>
                <p:cNvSpPr>
                  <a:spLocks noChangeArrowheads="1" noChangeShapeType="1" noTextEdit="1"/>
                </p:cNvSpPr>
                <p:nvPr/>
              </p:nvSpPr>
              <p:spPr bwMode="auto">
                <a:xfrm>
                  <a:off x="4856" y="1816"/>
                  <a:ext cx="48" cy="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3020" name="WordArt 178"/>
                <p:cNvSpPr>
                  <a:spLocks noChangeArrowheads="1" noChangeShapeType="1" noTextEdit="1"/>
                </p:cNvSpPr>
                <p:nvPr/>
              </p:nvSpPr>
              <p:spPr bwMode="auto">
                <a:xfrm>
                  <a:off x="4789" y="1737"/>
                  <a:ext cx="109"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3016" name="Group 179"/>
              <p:cNvGrpSpPr>
                <a:grpSpLocks/>
              </p:cNvGrpSpPr>
              <p:nvPr/>
            </p:nvGrpSpPr>
            <p:grpSpPr bwMode="auto">
              <a:xfrm>
                <a:off x="4723" y="1931"/>
                <a:ext cx="115" cy="138"/>
                <a:chOff x="4789" y="1737"/>
                <a:chExt cx="115" cy="138"/>
              </a:xfrm>
            </p:grpSpPr>
            <p:sp>
              <p:nvSpPr>
                <p:cNvPr id="33017" name="WordArt 180"/>
                <p:cNvSpPr>
                  <a:spLocks noChangeArrowheads="1" noChangeShapeType="1" noTextEdit="1"/>
                </p:cNvSpPr>
                <p:nvPr/>
              </p:nvSpPr>
              <p:spPr bwMode="auto">
                <a:xfrm>
                  <a:off x="4856" y="1816"/>
                  <a:ext cx="48" cy="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3018" name="WordArt 181"/>
                <p:cNvSpPr>
                  <a:spLocks noChangeArrowheads="1" noChangeShapeType="1" noTextEdit="1"/>
                </p:cNvSpPr>
                <p:nvPr/>
              </p:nvSpPr>
              <p:spPr bwMode="auto">
                <a:xfrm>
                  <a:off x="4789" y="1737"/>
                  <a:ext cx="109"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grpSp>
        <p:nvGrpSpPr>
          <p:cNvPr id="31767" name="Group 182"/>
          <p:cNvGrpSpPr>
            <a:grpSpLocks/>
          </p:cNvGrpSpPr>
          <p:nvPr/>
        </p:nvGrpSpPr>
        <p:grpSpPr bwMode="auto">
          <a:xfrm>
            <a:off x="7605713" y="2841625"/>
            <a:ext cx="1227137" cy="241300"/>
            <a:chOff x="4759" y="1399"/>
            <a:chExt cx="773" cy="152"/>
          </a:xfrm>
        </p:grpSpPr>
        <p:grpSp>
          <p:nvGrpSpPr>
            <p:cNvPr id="32999" name="Group 183"/>
            <p:cNvGrpSpPr>
              <a:grpSpLocks/>
            </p:cNvGrpSpPr>
            <p:nvPr/>
          </p:nvGrpSpPr>
          <p:grpSpPr bwMode="auto">
            <a:xfrm>
              <a:off x="4759" y="1439"/>
              <a:ext cx="156" cy="52"/>
              <a:chOff x="1260" y="2371"/>
              <a:chExt cx="151" cy="53"/>
            </a:xfrm>
          </p:grpSpPr>
          <p:sp>
            <p:nvSpPr>
              <p:cNvPr id="33002" name="Line 18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003" name="Line 18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000" name="WordArt 186"/>
            <p:cNvSpPr>
              <a:spLocks noChangeArrowheads="1" noChangeShapeType="1" noTextEdit="1"/>
            </p:cNvSpPr>
            <p:nvPr/>
          </p:nvSpPr>
          <p:spPr bwMode="auto">
            <a:xfrm>
              <a:off x="4980" y="1405"/>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2030</a:t>
              </a:r>
              <a:endParaRPr lang="zh-CN" altLang="en-US" sz="3600" kern="10">
                <a:ln w="9525">
                  <a:solidFill>
                    <a:schemeClr val="tx1"/>
                  </a:solidFill>
                  <a:round/>
                  <a:headEnd/>
                  <a:tailEnd/>
                </a:ln>
                <a:latin typeface="Times New Roman"/>
                <a:cs typeface="Times New Roman"/>
              </a:endParaRPr>
            </a:p>
          </p:txBody>
        </p:sp>
        <p:sp>
          <p:nvSpPr>
            <p:cNvPr id="33001" name="WordArt 187"/>
            <p:cNvSpPr>
              <a:spLocks noChangeArrowheads="1" noChangeShapeType="1" noTextEdit="1"/>
            </p:cNvSpPr>
            <p:nvPr/>
          </p:nvSpPr>
          <p:spPr bwMode="auto">
            <a:xfrm>
              <a:off x="5442" y="1399"/>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grpSp>
        <p:nvGrpSpPr>
          <p:cNvPr id="31769" name="Group 188"/>
          <p:cNvGrpSpPr>
            <a:grpSpLocks/>
          </p:cNvGrpSpPr>
          <p:nvPr/>
        </p:nvGrpSpPr>
        <p:grpSpPr bwMode="auto">
          <a:xfrm>
            <a:off x="4605338" y="3219450"/>
            <a:ext cx="4219575" cy="358775"/>
            <a:chOff x="2885" y="1694"/>
            <a:chExt cx="2658" cy="226"/>
          </a:xfrm>
        </p:grpSpPr>
        <p:sp>
          <p:nvSpPr>
            <p:cNvPr id="32971" name="WordArt 189"/>
            <p:cNvSpPr>
              <a:spLocks noChangeArrowheads="1" noChangeShapeType="1" noTextEdit="1"/>
            </p:cNvSpPr>
            <p:nvPr/>
          </p:nvSpPr>
          <p:spPr bwMode="auto">
            <a:xfrm>
              <a:off x="2885" y="1694"/>
              <a:ext cx="168" cy="208"/>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宋体"/>
                  <a:ea typeface="宋体"/>
                </a:rPr>
                <a:t>Q</a:t>
              </a:r>
              <a:endParaRPr lang="zh-CN" altLang="en-US" sz="3600" b="1" i="1" kern="10">
                <a:ln w="9525">
                  <a:solidFill>
                    <a:srgbClr val="CC0000"/>
                  </a:solidFill>
                  <a:round/>
                  <a:headEnd/>
                  <a:tailEnd/>
                </a:ln>
                <a:solidFill>
                  <a:srgbClr val="CC0000"/>
                </a:solidFill>
                <a:latin typeface="宋体"/>
                <a:ea typeface="宋体"/>
              </a:endParaRPr>
            </a:p>
          </p:txBody>
        </p:sp>
        <p:grpSp>
          <p:nvGrpSpPr>
            <p:cNvPr id="32972" name="Group 190"/>
            <p:cNvGrpSpPr>
              <a:grpSpLocks/>
            </p:cNvGrpSpPr>
            <p:nvPr/>
          </p:nvGrpSpPr>
          <p:grpSpPr bwMode="auto">
            <a:xfrm>
              <a:off x="3323" y="1799"/>
              <a:ext cx="156" cy="52"/>
              <a:chOff x="1260" y="2371"/>
              <a:chExt cx="151" cy="53"/>
            </a:xfrm>
          </p:grpSpPr>
          <p:sp>
            <p:nvSpPr>
              <p:cNvPr id="32997" name="Line 19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98" name="Line 19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2973" name="Group 193"/>
            <p:cNvGrpSpPr>
              <a:grpSpLocks/>
            </p:cNvGrpSpPr>
            <p:nvPr/>
          </p:nvGrpSpPr>
          <p:grpSpPr bwMode="auto">
            <a:xfrm>
              <a:off x="3058" y="1831"/>
              <a:ext cx="208" cy="81"/>
              <a:chOff x="845" y="3571"/>
              <a:chExt cx="411" cy="106"/>
            </a:xfrm>
          </p:grpSpPr>
          <p:sp>
            <p:nvSpPr>
              <p:cNvPr id="32994" name="WordArt 194"/>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95" name="WordArt 195"/>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2996" name="WordArt 196"/>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2974" name="Group 197"/>
            <p:cNvGrpSpPr>
              <a:grpSpLocks/>
            </p:cNvGrpSpPr>
            <p:nvPr/>
          </p:nvGrpSpPr>
          <p:grpSpPr bwMode="auto">
            <a:xfrm>
              <a:off x="3537" y="1742"/>
              <a:ext cx="523" cy="171"/>
              <a:chOff x="2905" y="517"/>
              <a:chExt cx="523" cy="171"/>
            </a:xfrm>
          </p:grpSpPr>
          <p:grpSp>
            <p:nvGrpSpPr>
              <p:cNvPr id="32987" name="Group 198"/>
              <p:cNvGrpSpPr>
                <a:grpSpLocks/>
              </p:cNvGrpSpPr>
              <p:nvPr/>
            </p:nvGrpSpPr>
            <p:grpSpPr bwMode="auto">
              <a:xfrm>
                <a:off x="2905" y="517"/>
                <a:ext cx="280" cy="161"/>
                <a:chOff x="1576" y="3651"/>
                <a:chExt cx="310" cy="169"/>
              </a:xfrm>
            </p:grpSpPr>
            <p:sp>
              <p:nvSpPr>
                <p:cNvPr id="32992" name="WordArt 199"/>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2993" name="WordArt 200"/>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grpSp>
            <p:nvGrpSpPr>
              <p:cNvPr id="32988" name="Group 201"/>
              <p:cNvGrpSpPr>
                <a:grpSpLocks/>
              </p:cNvGrpSpPr>
              <p:nvPr/>
            </p:nvGrpSpPr>
            <p:grpSpPr bwMode="auto">
              <a:xfrm>
                <a:off x="3220" y="607"/>
                <a:ext cx="208" cy="81"/>
                <a:chOff x="845" y="3571"/>
                <a:chExt cx="411" cy="106"/>
              </a:xfrm>
            </p:grpSpPr>
            <p:sp>
              <p:nvSpPr>
                <p:cNvPr id="32989" name="WordArt 202"/>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90" name="WordArt 203"/>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2991" name="WordArt 204"/>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32975" name="Group 205"/>
            <p:cNvGrpSpPr>
              <a:grpSpLocks/>
            </p:cNvGrpSpPr>
            <p:nvPr/>
          </p:nvGrpSpPr>
          <p:grpSpPr bwMode="auto">
            <a:xfrm>
              <a:off x="4254" y="1713"/>
              <a:ext cx="456" cy="192"/>
              <a:chOff x="3787" y="2679"/>
              <a:chExt cx="456" cy="192"/>
            </a:xfrm>
          </p:grpSpPr>
          <p:sp>
            <p:nvSpPr>
              <p:cNvPr id="32982" name="WordArt 206"/>
              <p:cNvSpPr>
                <a:spLocks noChangeArrowheads="1" noChangeShapeType="1" noTextEdit="1"/>
              </p:cNvSpPr>
              <p:nvPr/>
            </p:nvSpPr>
            <p:spPr bwMode="auto">
              <a:xfrm>
                <a:off x="3787" y="2679"/>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grpSp>
            <p:nvGrpSpPr>
              <p:cNvPr id="32983" name="Group 207"/>
              <p:cNvGrpSpPr>
                <a:grpSpLocks/>
              </p:cNvGrpSpPr>
              <p:nvPr/>
            </p:nvGrpSpPr>
            <p:grpSpPr bwMode="auto">
              <a:xfrm>
                <a:off x="4035" y="2784"/>
                <a:ext cx="208" cy="81"/>
                <a:chOff x="845" y="3571"/>
                <a:chExt cx="411" cy="106"/>
              </a:xfrm>
            </p:grpSpPr>
            <p:sp>
              <p:nvSpPr>
                <p:cNvPr id="32984" name="WordArt 208"/>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85" name="WordArt 209"/>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2986" name="WordArt 210"/>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sp>
          <p:nvSpPr>
            <p:cNvPr id="32976" name="WordArt 211"/>
            <p:cNvSpPr>
              <a:spLocks noChangeArrowheads="1" noChangeShapeType="1" noTextEdit="1"/>
            </p:cNvSpPr>
            <p:nvPr/>
          </p:nvSpPr>
          <p:spPr bwMode="auto">
            <a:xfrm>
              <a:off x="4110" y="1761"/>
              <a:ext cx="115" cy="12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2977" name="Group 212"/>
            <p:cNvGrpSpPr>
              <a:grpSpLocks/>
            </p:cNvGrpSpPr>
            <p:nvPr/>
          </p:nvGrpSpPr>
          <p:grpSpPr bwMode="auto">
            <a:xfrm>
              <a:off x="4770" y="1808"/>
              <a:ext cx="156" cy="52"/>
              <a:chOff x="1260" y="2371"/>
              <a:chExt cx="151" cy="53"/>
            </a:xfrm>
          </p:grpSpPr>
          <p:sp>
            <p:nvSpPr>
              <p:cNvPr id="32980" name="Line 21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81" name="Line 21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978" name="WordArt 215"/>
            <p:cNvSpPr>
              <a:spLocks noChangeArrowheads="1" noChangeShapeType="1" noTextEdit="1"/>
            </p:cNvSpPr>
            <p:nvPr/>
          </p:nvSpPr>
          <p:spPr bwMode="auto">
            <a:xfrm>
              <a:off x="4991" y="1774"/>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3280</a:t>
              </a:r>
              <a:endParaRPr lang="zh-CN" altLang="en-US" sz="3600" kern="10">
                <a:ln w="9525">
                  <a:solidFill>
                    <a:schemeClr val="tx1"/>
                  </a:solidFill>
                  <a:round/>
                  <a:headEnd/>
                  <a:tailEnd/>
                </a:ln>
                <a:latin typeface="Times New Roman"/>
                <a:cs typeface="Times New Roman"/>
              </a:endParaRPr>
            </a:p>
          </p:txBody>
        </p:sp>
        <p:sp>
          <p:nvSpPr>
            <p:cNvPr id="32979" name="WordArt 216"/>
            <p:cNvSpPr>
              <a:spLocks noChangeArrowheads="1" noChangeShapeType="1" noTextEdit="1"/>
            </p:cNvSpPr>
            <p:nvPr/>
          </p:nvSpPr>
          <p:spPr bwMode="auto">
            <a:xfrm>
              <a:off x="5453" y="1768"/>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grpSp>
        <p:nvGrpSpPr>
          <p:cNvPr id="31801" name="Group 217"/>
          <p:cNvGrpSpPr>
            <a:grpSpLocks/>
          </p:cNvGrpSpPr>
          <p:nvPr/>
        </p:nvGrpSpPr>
        <p:grpSpPr bwMode="auto">
          <a:xfrm>
            <a:off x="4446588" y="3902075"/>
            <a:ext cx="1200150" cy="266700"/>
            <a:chOff x="1628" y="3505"/>
            <a:chExt cx="928" cy="203"/>
          </a:xfrm>
        </p:grpSpPr>
        <p:grpSp>
          <p:nvGrpSpPr>
            <p:cNvPr id="32962" name="Group 218"/>
            <p:cNvGrpSpPr>
              <a:grpSpLocks/>
            </p:cNvGrpSpPr>
            <p:nvPr/>
          </p:nvGrpSpPr>
          <p:grpSpPr bwMode="auto">
            <a:xfrm>
              <a:off x="1628" y="3558"/>
              <a:ext cx="264" cy="145"/>
              <a:chOff x="293" y="2568"/>
              <a:chExt cx="264" cy="145"/>
            </a:xfrm>
          </p:grpSpPr>
          <p:sp>
            <p:nvSpPr>
              <p:cNvPr id="32968" name="WordArt 219"/>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32969" name="WordArt 220"/>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32970" name="WordArt 221"/>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32963" name="Group 222"/>
            <p:cNvGrpSpPr>
              <a:grpSpLocks/>
            </p:cNvGrpSpPr>
            <p:nvPr/>
          </p:nvGrpSpPr>
          <p:grpSpPr bwMode="auto">
            <a:xfrm>
              <a:off x="2000" y="3533"/>
              <a:ext cx="512" cy="175"/>
              <a:chOff x="2000" y="3533"/>
              <a:chExt cx="512" cy="175"/>
            </a:xfrm>
          </p:grpSpPr>
          <p:sp>
            <p:nvSpPr>
              <p:cNvPr id="32965" name="WordArt 223"/>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966" name="WordArt 224"/>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67" name="WordArt 225"/>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2964" name="Line 226"/>
            <p:cNvSpPr>
              <a:spLocks noChangeShapeType="1"/>
            </p:cNvSpPr>
            <p:nvPr/>
          </p:nvSpPr>
          <p:spPr bwMode="auto">
            <a:xfrm>
              <a:off x="1972" y="3505"/>
              <a:ext cx="584" cy="0"/>
            </a:xfrm>
            <a:prstGeom prst="line">
              <a:avLst/>
            </a:prstGeom>
            <a:noFill/>
            <a:ln w="28575">
              <a:solidFill>
                <a:schemeClr val="tx1"/>
              </a:solidFill>
              <a:round/>
              <a:headEnd/>
              <a:tailEnd type="triangle" w="sm" len="lg"/>
            </a:ln>
          </p:spPr>
          <p:txBody>
            <a:bodyPr/>
            <a:lstStyle/>
            <a:p>
              <a:endParaRPr lang="zh-CN" altLang="en-US"/>
            </a:p>
          </p:txBody>
        </p:sp>
      </p:grpSp>
      <p:grpSp>
        <p:nvGrpSpPr>
          <p:cNvPr id="31820" name="Group 227"/>
          <p:cNvGrpSpPr>
            <a:grpSpLocks/>
          </p:cNvGrpSpPr>
          <p:nvPr/>
        </p:nvGrpSpPr>
        <p:grpSpPr bwMode="auto">
          <a:xfrm>
            <a:off x="4652963" y="4384675"/>
            <a:ext cx="3509962" cy="300038"/>
            <a:chOff x="2923" y="2599"/>
            <a:chExt cx="2211" cy="189"/>
          </a:xfrm>
        </p:grpSpPr>
        <p:grpSp>
          <p:nvGrpSpPr>
            <p:cNvPr id="32938" name="Group 228"/>
            <p:cNvGrpSpPr>
              <a:grpSpLocks/>
            </p:cNvGrpSpPr>
            <p:nvPr/>
          </p:nvGrpSpPr>
          <p:grpSpPr bwMode="auto">
            <a:xfrm>
              <a:off x="2923" y="2607"/>
              <a:ext cx="280" cy="161"/>
              <a:chOff x="1576" y="3651"/>
              <a:chExt cx="310" cy="169"/>
            </a:xfrm>
          </p:grpSpPr>
          <p:sp>
            <p:nvSpPr>
              <p:cNvPr id="32960" name="WordArt 229"/>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2961" name="WordArt 230"/>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grpSp>
          <p:nvGrpSpPr>
            <p:cNvPr id="32939" name="Group 231"/>
            <p:cNvGrpSpPr>
              <a:grpSpLocks/>
            </p:cNvGrpSpPr>
            <p:nvPr/>
          </p:nvGrpSpPr>
          <p:grpSpPr bwMode="auto">
            <a:xfrm>
              <a:off x="3516" y="2653"/>
              <a:ext cx="156" cy="52"/>
              <a:chOff x="1260" y="2371"/>
              <a:chExt cx="151" cy="53"/>
            </a:xfrm>
          </p:grpSpPr>
          <p:sp>
            <p:nvSpPr>
              <p:cNvPr id="32958" name="Line 23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59" name="Line 23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2940" name="Group 234"/>
            <p:cNvGrpSpPr>
              <a:grpSpLocks/>
            </p:cNvGrpSpPr>
            <p:nvPr/>
          </p:nvGrpSpPr>
          <p:grpSpPr bwMode="auto">
            <a:xfrm>
              <a:off x="3248" y="2695"/>
              <a:ext cx="216" cy="90"/>
              <a:chOff x="2000" y="3533"/>
              <a:chExt cx="512" cy="175"/>
            </a:xfrm>
          </p:grpSpPr>
          <p:sp>
            <p:nvSpPr>
              <p:cNvPr id="32955" name="WordArt 235"/>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956" name="WordArt 236"/>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57" name="WordArt 237"/>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2941" name="Group 238"/>
            <p:cNvGrpSpPr>
              <a:grpSpLocks/>
            </p:cNvGrpSpPr>
            <p:nvPr/>
          </p:nvGrpSpPr>
          <p:grpSpPr bwMode="auto">
            <a:xfrm>
              <a:off x="3740" y="2599"/>
              <a:ext cx="523" cy="171"/>
              <a:chOff x="2905" y="517"/>
              <a:chExt cx="523" cy="171"/>
            </a:xfrm>
          </p:grpSpPr>
          <p:grpSp>
            <p:nvGrpSpPr>
              <p:cNvPr id="32948" name="Group 239"/>
              <p:cNvGrpSpPr>
                <a:grpSpLocks/>
              </p:cNvGrpSpPr>
              <p:nvPr/>
            </p:nvGrpSpPr>
            <p:grpSpPr bwMode="auto">
              <a:xfrm>
                <a:off x="2905" y="517"/>
                <a:ext cx="280" cy="161"/>
                <a:chOff x="1576" y="3651"/>
                <a:chExt cx="310" cy="169"/>
              </a:xfrm>
            </p:grpSpPr>
            <p:sp>
              <p:nvSpPr>
                <p:cNvPr id="32953" name="WordArt 240"/>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2954" name="WordArt 241"/>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grpSp>
            <p:nvGrpSpPr>
              <p:cNvPr id="32949" name="Group 242"/>
              <p:cNvGrpSpPr>
                <a:grpSpLocks/>
              </p:cNvGrpSpPr>
              <p:nvPr/>
            </p:nvGrpSpPr>
            <p:grpSpPr bwMode="auto">
              <a:xfrm>
                <a:off x="3220" y="607"/>
                <a:ext cx="208" cy="81"/>
                <a:chOff x="845" y="3571"/>
                <a:chExt cx="411" cy="106"/>
              </a:xfrm>
            </p:grpSpPr>
            <p:sp>
              <p:nvSpPr>
                <p:cNvPr id="32950" name="WordArt 243"/>
                <p:cNvSpPr>
                  <a:spLocks noChangeArrowheads="1" noChangeShapeType="1" noTextEdit="1"/>
                </p:cNvSpPr>
                <p:nvPr/>
              </p:nvSpPr>
              <p:spPr bwMode="auto">
                <a:xfrm>
                  <a:off x="845" y="3572"/>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51" name="WordArt 244"/>
                <p:cNvSpPr>
                  <a:spLocks noChangeArrowheads="1" noChangeShapeType="1" noTextEdit="1"/>
                </p:cNvSpPr>
                <p:nvPr/>
              </p:nvSpPr>
              <p:spPr bwMode="auto">
                <a:xfrm>
                  <a:off x="1007" y="3571"/>
                  <a:ext cx="9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2952" name="WordArt 245"/>
                <p:cNvSpPr>
                  <a:spLocks noChangeArrowheads="1" noChangeShapeType="1" noTextEdit="1"/>
                </p:cNvSpPr>
                <p:nvPr/>
              </p:nvSpPr>
              <p:spPr bwMode="auto">
                <a:xfrm>
                  <a:off x="1176" y="3572"/>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32942" name="Group 246"/>
            <p:cNvGrpSpPr>
              <a:grpSpLocks/>
            </p:cNvGrpSpPr>
            <p:nvPr/>
          </p:nvGrpSpPr>
          <p:grpSpPr bwMode="auto">
            <a:xfrm>
              <a:off x="4361" y="2636"/>
              <a:ext cx="773" cy="152"/>
              <a:chOff x="4491" y="789"/>
              <a:chExt cx="773" cy="152"/>
            </a:xfrm>
          </p:grpSpPr>
          <p:grpSp>
            <p:nvGrpSpPr>
              <p:cNvPr id="32943" name="Group 247"/>
              <p:cNvGrpSpPr>
                <a:grpSpLocks/>
              </p:cNvGrpSpPr>
              <p:nvPr/>
            </p:nvGrpSpPr>
            <p:grpSpPr bwMode="auto">
              <a:xfrm>
                <a:off x="4491" y="829"/>
                <a:ext cx="156" cy="52"/>
                <a:chOff x="1260" y="2371"/>
                <a:chExt cx="151" cy="53"/>
              </a:xfrm>
            </p:grpSpPr>
            <p:sp>
              <p:nvSpPr>
                <p:cNvPr id="32946" name="Line 2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47" name="Line 2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944" name="WordArt 250"/>
              <p:cNvSpPr>
                <a:spLocks noChangeArrowheads="1" noChangeShapeType="1" noTextEdit="1"/>
              </p:cNvSpPr>
              <p:nvPr/>
            </p:nvSpPr>
            <p:spPr bwMode="auto">
              <a:xfrm>
                <a:off x="4712" y="795"/>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1250</a:t>
                </a:r>
                <a:endParaRPr lang="zh-CN" altLang="en-US" sz="3600" kern="10">
                  <a:ln w="9525">
                    <a:solidFill>
                      <a:schemeClr val="tx1"/>
                    </a:solidFill>
                    <a:round/>
                    <a:headEnd/>
                    <a:tailEnd/>
                  </a:ln>
                  <a:latin typeface="Times New Roman"/>
                  <a:cs typeface="Times New Roman"/>
                </a:endParaRPr>
              </a:p>
            </p:txBody>
          </p:sp>
          <p:sp>
            <p:nvSpPr>
              <p:cNvPr id="32945" name="WordArt 251"/>
              <p:cNvSpPr>
                <a:spLocks noChangeArrowheads="1" noChangeShapeType="1" noTextEdit="1"/>
              </p:cNvSpPr>
              <p:nvPr/>
            </p:nvSpPr>
            <p:spPr bwMode="auto">
              <a:xfrm>
                <a:off x="5174" y="789"/>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grpSp>
      <p:grpSp>
        <p:nvGrpSpPr>
          <p:cNvPr id="31853" name="Group 252"/>
          <p:cNvGrpSpPr>
            <a:grpSpLocks/>
          </p:cNvGrpSpPr>
          <p:nvPr/>
        </p:nvGrpSpPr>
        <p:grpSpPr bwMode="auto">
          <a:xfrm>
            <a:off x="4651375" y="4970463"/>
            <a:ext cx="2713038" cy="349250"/>
            <a:chOff x="2899" y="3006"/>
            <a:chExt cx="1709" cy="220"/>
          </a:xfrm>
        </p:grpSpPr>
        <p:sp>
          <p:nvSpPr>
            <p:cNvPr id="32921" name="WordArt 253"/>
            <p:cNvSpPr>
              <a:spLocks noChangeArrowheads="1" noChangeShapeType="1" noTextEdit="1"/>
            </p:cNvSpPr>
            <p:nvPr/>
          </p:nvSpPr>
          <p:spPr bwMode="auto">
            <a:xfrm>
              <a:off x="2899" y="3006"/>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grpSp>
          <p:nvGrpSpPr>
            <p:cNvPr id="32922" name="Group 254"/>
            <p:cNvGrpSpPr>
              <a:grpSpLocks/>
            </p:cNvGrpSpPr>
            <p:nvPr/>
          </p:nvGrpSpPr>
          <p:grpSpPr bwMode="auto">
            <a:xfrm>
              <a:off x="3425" y="3098"/>
              <a:ext cx="156" cy="52"/>
              <a:chOff x="1260" y="2371"/>
              <a:chExt cx="151" cy="53"/>
            </a:xfrm>
          </p:grpSpPr>
          <p:sp>
            <p:nvSpPr>
              <p:cNvPr id="32936" name="Line 25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37" name="Line 25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923" name="WordArt 257"/>
            <p:cNvSpPr>
              <a:spLocks noChangeArrowheads="1" noChangeShapeType="1" noTextEdit="1"/>
            </p:cNvSpPr>
            <p:nvPr/>
          </p:nvSpPr>
          <p:spPr bwMode="auto">
            <a:xfrm>
              <a:off x="3648" y="3024"/>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sp>
          <p:nvSpPr>
            <p:cNvPr id="32924" name="WordArt 258"/>
            <p:cNvSpPr>
              <a:spLocks noChangeArrowheads="1" noChangeShapeType="1" noTextEdit="1"/>
            </p:cNvSpPr>
            <p:nvPr/>
          </p:nvSpPr>
          <p:spPr bwMode="auto">
            <a:xfrm>
              <a:off x="4086" y="3068"/>
              <a:ext cx="115" cy="12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925" name="WordArt 259"/>
            <p:cNvSpPr>
              <a:spLocks noChangeArrowheads="1" noChangeShapeType="1" noTextEdit="1"/>
            </p:cNvSpPr>
            <p:nvPr/>
          </p:nvSpPr>
          <p:spPr bwMode="auto">
            <a:xfrm>
              <a:off x="4235" y="3034"/>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grpSp>
          <p:nvGrpSpPr>
            <p:cNvPr id="32926" name="Group 260"/>
            <p:cNvGrpSpPr>
              <a:grpSpLocks/>
            </p:cNvGrpSpPr>
            <p:nvPr/>
          </p:nvGrpSpPr>
          <p:grpSpPr bwMode="auto">
            <a:xfrm>
              <a:off x="3142" y="3110"/>
              <a:ext cx="216" cy="90"/>
              <a:chOff x="2000" y="3533"/>
              <a:chExt cx="512" cy="175"/>
            </a:xfrm>
          </p:grpSpPr>
          <p:sp>
            <p:nvSpPr>
              <p:cNvPr id="32933" name="WordArt 261"/>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934" name="WordArt 262"/>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935" name="WordArt 263"/>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2927" name="Group 264"/>
            <p:cNvGrpSpPr>
              <a:grpSpLocks/>
            </p:cNvGrpSpPr>
            <p:nvPr/>
          </p:nvGrpSpPr>
          <p:grpSpPr bwMode="auto">
            <a:xfrm>
              <a:off x="3900" y="3128"/>
              <a:ext cx="146" cy="90"/>
              <a:chOff x="3021" y="3883"/>
              <a:chExt cx="146" cy="90"/>
            </a:xfrm>
          </p:grpSpPr>
          <p:sp>
            <p:nvSpPr>
              <p:cNvPr id="32931" name="WordArt 265"/>
              <p:cNvSpPr>
                <a:spLocks noChangeArrowheads="1" noChangeShapeType="1" noTextEdit="1"/>
              </p:cNvSpPr>
              <p:nvPr/>
            </p:nvSpPr>
            <p:spPr bwMode="auto">
              <a:xfrm>
                <a:off x="3104" y="3883"/>
                <a:ext cx="63" cy="9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932" name="WordArt 266"/>
              <p:cNvSpPr>
                <a:spLocks noChangeArrowheads="1" noChangeShapeType="1" noTextEdit="1"/>
              </p:cNvSpPr>
              <p:nvPr/>
            </p:nvSpPr>
            <p:spPr bwMode="auto">
              <a:xfrm>
                <a:off x="3021" y="3896"/>
                <a:ext cx="48" cy="7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32928" name="Group 267"/>
            <p:cNvGrpSpPr>
              <a:grpSpLocks/>
            </p:cNvGrpSpPr>
            <p:nvPr/>
          </p:nvGrpSpPr>
          <p:grpSpPr bwMode="auto">
            <a:xfrm>
              <a:off x="4475" y="3131"/>
              <a:ext cx="133" cy="90"/>
              <a:chOff x="3160" y="3567"/>
              <a:chExt cx="133" cy="90"/>
            </a:xfrm>
          </p:grpSpPr>
          <p:sp>
            <p:nvSpPr>
              <p:cNvPr id="32929" name="WordArt 268"/>
              <p:cNvSpPr>
                <a:spLocks noChangeArrowheads="1" noChangeShapeType="1" noTextEdit="1"/>
              </p:cNvSpPr>
              <p:nvPr/>
            </p:nvSpPr>
            <p:spPr bwMode="auto">
              <a:xfrm>
                <a:off x="3160" y="3567"/>
                <a:ext cx="63" cy="9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930" name="WordArt 269"/>
              <p:cNvSpPr>
                <a:spLocks noChangeArrowheads="1" noChangeShapeType="1" noTextEdit="1"/>
              </p:cNvSpPr>
              <p:nvPr/>
            </p:nvSpPr>
            <p:spPr bwMode="auto">
              <a:xfrm>
                <a:off x="3251" y="3580"/>
                <a:ext cx="42" cy="7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31879" name="Group 270"/>
          <p:cNvGrpSpPr>
            <a:grpSpLocks/>
          </p:cNvGrpSpPr>
          <p:nvPr/>
        </p:nvGrpSpPr>
        <p:grpSpPr bwMode="auto">
          <a:xfrm>
            <a:off x="4945063" y="5527675"/>
            <a:ext cx="3678237" cy="439738"/>
            <a:chOff x="3039" y="3170"/>
            <a:chExt cx="2317" cy="277"/>
          </a:xfrm>
        </p:grpSpPr>
        <p:grpSp>
          <p:nvGrpSpPr>
            <p:cNvPr id="32894" name="Group 271"/>
            <p:cNvGrpSpPr>
              <a:grpSpLocks/>
            </p:cNvGrpSpPr>
            <p:nvPr/>
          </p:nvGrpSpPr>
          <p:grpSpPr bwMode="auto">
            <a:xfrm>
              <a:off x="3039" y="3255"/>
              <a:ext cx="156" cy="52"/>
              <a:chOff x="1260" y="2371"/>
              <a:chExt cx="151" cy="53"/>
            </a:xfrm>
          </p:grpSpPr>
          <p:sp>
            <p:nvSpPr>
              <p:cNvPr id="32919" name="Line 27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20" name="Line 27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895" name="WordArt 274"/>
            <p:cNvSpPr>
              <a:spLocks noChangeArrowheads="1" noChangeShapeType="1" noTextEdit="1"/>
            </p:cNvSpPr>
            <p:nvPr/>
          </p:nvSpPr>
          <p:spPr bwMode="auto">
            <a:xfrm>
              <a:off x="4274" y="3225"/>
              <a:ext cx="100"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896" name="WordArt 275"/>
            <p:cNvSpPr>
              <a:spLocks noChangeArrowheads="1" noChangeShapeType="1" noTextEdit="1"/>
            </p:cNvSpPr>
            <p:nvPr/>
          </p:nvSpPr>
          <p:spPr bwMode="auto">
            <a:xfrm>
              <a:off x="4424" y="3224"/>
              <a:ext cx="88" cy="128"/>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nvGrpSpPr>
            <p:cNvPr id="32897" name="Group 276"/>
            <p:cNvGrpSpPr>
              <a:grpSpLocks/>
            </p:cNvGrpSpPr>
            <p:nvPr/>
          </p:nvGrpSpPr>
          <p:grpSpPr bwMode="auto">
            <a:xfrm>
              <a:off x="3255" y="3215"/>
              <a:ext cx="87" cy="151"/>
              <a:chOff x="4104" y="563"/>
              <a:chExt cx="135" cy="175"/>
            </a:xfrm>
          </p:grpSpPr>
          <p:sp>
            <p:nvSpPr>
              <p:cNvPr id="32916" name="WordArt 277"/>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32917" name="Freeform 278"/>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32918" name="Freeform 279"/>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sp>
          <p:nvSpPr>
            <p:cNvPr id="32898" name="WordArt 280"/>
            <p:cNvSpPr>
              <a:spLocks noChangeArrowheads="1" noChangeShapeType="1" noTextEdit="1"/>
            </p:cNvSpPr>
            <p:nvPr/>
          </p:nvSpPr>
          <p:spPr bwMode="auto">
            <a:xfrm>
              <a:off x="3513" y="3217"/>
              <a:ext cx="108" cy="149"/>
            </a:xfrm>
            <a:prstGeom prst="rect">
              <a:avLst/>
            </a:prstGeom>
          </p:spPr>
          <p:txBody>
            <a:bodyPr wrap="none" fromWordArt="1">
              <a:prstTxWarp prst="textPlain">
                <a:avLst>
                  <a:gd name="adj" fmla="val 5000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T</a:t>
              </a:r>
              <a:endParaRPr lang="zh-CN" altLang="en-US" sz="1200" i="1" kern="10">
                <a:ln w="9525">
                  <a:solidFill>
                    <a:srgbClr val="3366FF"/>
                  </a:solidFill>
                  <a:round/>
                  <a:headEnd/>
                  <a:tailEnd/>
                </a:ln>
                <a:solidFill>
                  <a:srgbClr val="3366FF"/>
                </a:solidFill>
                <a:latin typeface="Times New Roman"/>
                <a:cs typeface="Times New Roman"/>
              </a:endParaRPr>
            </a:p>
          </p:txBody>
        </p:sp>
        <p:sp>
          <p:nvSpPr>
            <p:cNvPr id="32899" name="WordArt 281"/>
            <p:cNvSpPr>
              <a:spLocks noChangeArrowheads="1" noChangeShapeType="1" noTextEdit="1"/>
            </p:cNvSpPr>
            <p:nvPr/>
          </p:nvSpPr>
          <p:spPr bwMode="auto">
            <a:xfrm>
              <a:off x="3351" y="3223"/>
              <a:ext cx="138"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32900" name="WordArt 282"/>
            <p:cNvSpPr>
              <a:spLocks noChangeArrowheads="1" noChangeShapeType="1" noTextEdit="1"/>
            </p:cNvSpPr>
            <p:nvPr/>
          </p:nvSpPr>
          <p:spPr bwMode="auto">
            <a:xfrm>
              <a:off x="3611" y="3288"/>
              <a:ext cx="52" cy="98"/>
            </a:xfrm>
            <a:prstGeom prst="rect">
              <a:avLst/>
            </a:prstGeom>
          </p:spPr>
          <p:txBody>
            <a:bodyPr wrap="none" fromWordArt="1">
              <a:prstTxWarp prst="textPlain">
                <a:avLst>
                  <a:gd name="adj" fmla="val 50000"/>
                </a:avLst>
              </a:prstTxWarp>
            </a:bodyPr>
            <a:lstStyle/>
            <a:p>
              <a:pPr algn="ctr"/>
              <a:r>
                <a:rPr lang="en-US" altLang="zh-CN" sz="1400" kern="10">
                  <a:ln w="9525">
                    <a:solidFill>
                      <a:srgbClr val="3366FF"/>
                    </a:solidFill>
                    <a:round/>
                    <a:headEnd/>
                    <a:tailEnd/>
                  </a:ln>
                  <a:solidFill>
                    <a:srgbClr val="3366FF"/>
                  </a:solidFill>
                  <a:latin typeface="Times New Roman"/>
                  <a:cs typeface="Times New Roman"/>
                </a:rPr>
                <a:t>1</a:t>
              </a:r>
              <a:endParaRPr lang="zh-CN" altLang="en-US" sz="1400" kern="10">
                <a:ln w="9525">
                  <a:solidFill>
                    <a:srgbClr val="3366FF"/>
                  </a:solidFill>
                  <a:round/>
                  <a:headEnd/>
                  <a:tailEnd/>
                </a:ln>
                <a:solidFill>
                  <a:srgbClr val="3366FF"/>
                </a:solidFill>
                <a:latin typeface="Times New Roman"/>
                <a:cs typeface="Times New Roman"/>
              </a:endParaRPr>
            </a:p>
          </p:txBody>
        </p:sp>
        <p:sp>
          <p:nvSpPr>
            <p:cNvPr id="32901" name="WordArt 283"/>
            <p:cNvSpPr>
              <a:spLocks noChangeArrowheads="1" noChangeShapeType="1" noTextEdit="1"/>
            </p:cNvSpPr>
            <p:nvPr/>
          </p:nvSpPr>
          <p:spPr bwMode="auto">
            <a:xfrm>
              <a:off x="3717" y="3194"/>
              <a:ext cx="172" cy="15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grpSp>
          <p:nvGrpSpPr>
            <p:cNvPr id="32902" name="Group 284"/>
            <p:cNvGrpSpPr>
              <a:grpSpLocks/>
            </p:cNvGrpSpPr>
            <p:nvPr/>
          </p:nvGrpSpPr>
          <p:grpSpPr bwMode="auto">
            <a:xfrm>
              <a:off x="3927" y="3170"/>
              <a:ext cx="305" cy="277"/>
              <a:chOff x="4607" y="1737"/>
              <a:chExt cx="344" cy="332"/>
            </a:xfrm>
          </p:grpSpPr>
          <p:sp>
            <p:nvSpPr>
              <p:cNvPr id="32908" name="Line 285"/>
              <p:cNvSpPr>
                <a:spLocks noChangeShapeType="1"/>
              </p:cNvSpPr>
              <p:nvPr/>
            </p:nvSpPr>
            <p:spPr bwMode="auto">
              <a:xfrm>
                <a:off x="4607" y="1896"/>
                <a:ext cx="344" cy="0"/>
              </a:xfrm>
              <a:prstGeom prst="line">
                <a:avLst/>
              </a:prstGeom>
              <a:noFill/>
              <a:ln w="28575">
                <a:solidFill>
                  <a:schemeClr val="tx1"/>
                </a:solidFill>
                <a:round/>
                <a:headEnd/>
                <a:tailEnd type="none" w="sm" len="lg"/>
              </a:ln>
            </p:spPr>
            <p:txBody>
              <a:bodyPr/>
              <a:lstStyle/>
              <a:p>
                <a:endParaRPr lang="zh-CN" altLang="en-US"/>
              </a:p>
            </p:txBody>
          </p:sp>
          <p:sp>
            <p:nvSpPr>
              <p:cNvPr id="32909" name="WordArt 286"/>
              <p:cNvSpPr>
                <a:spLocks noChangeArrowheads="1" noChangeShapeType="1" noTextEdit="1"/>
              </p:cNvSpPr>
              <p:nvPr/>
            </p:nvSpPr>
            <p:spPr bwMode="auto">
              <a:xfrm>
                <a:off x="4674" y="1739"/>
                <a:ext cx="76" cy="11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32910" name="Group 287"/>
              <p:cNvGrpSpPr>
                <a:grpSpLocks/>
              </p:cNvGrpSpPr>
              <p:nvPr/>
            </p:nvGrpSpPr>
            <p:grpSpPr bwMode="auto">
              <a:xfrm>
                <a:off x="4789" y="1737"/>
                <a:ext cx="115" cy="138"/>
                <a:chOff x="4789" y="1737"/>
                <a:chExt cx="115" cy="138"/>
              </a:xfrm>
            </p:grpSpPr>
            <p:sp>
              <p:nvSpPr>
                <p:cNvPr id="32914" name="WordArt 288"/>
                <p:cNvSpPr>
                  <a:spLocks noChangeArrowheads="1" noChangeShapeType="1" noTextEdit="1"/>
                </p:cNvSpPr>
                <p:nvPr/>
              </p:nvSpPr>
              <p:spPr bwMode="auto">
                <a:xfrm>
                  <a:off x="4856" y="1816"/>
                  <a:ext cx="48" cy="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2915" name="WordArt 289"/>
                <p:cNvSpPr>
                  <a:spLocks noChangeArrowheads="1" noChangeShapeType="1" noTextEdit="1"/>
                </p:cNvSpPr>
                <p:nvPr/>
              </p:nvSpPr>
              <p:spPr bwMode="auto">
                <a:xfrm>
                  <a:off x="4789" y="1737"/>
                  <a:ext cx="109"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2911" name="Group 290"/>
              <p:cNvGrpSpPr>
                <a:grpSpLocks/>
              </p:cNvGrpSpPr>
              <p:nvPr/>
            </p:nvGrpSpPr>
            <p:grpSpPr bwMode="auto">
              <a:xfrm>
                <a:off x="4723" y="1931"/>
                <a:ext cx="115" cy="138"/>
                <a:chOff x="4789" y="1737"/>
                <a:chExt cx="115" cy="138"/>
              </a:xfrm>
            </p:grpSpPr>
            <p:sp>
              <p:nvSpPr>
                <p:cNvPr id="32912" name="WordArt 291"/>
                <p:cNvSpPr>
                  <a:spLocks noChangeArrowheads="1" noChangeShapeType="1" noTextEdit="1"/>
                </p:cNvSpPr>
                <p:nvPr/>
              </p:nvSpPr>
              <p:spPr bwMode="auto">
                <a:xfrm>
                  <a:off x="4856" y="1816"/>
                  <a:ext cx="48" cy="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2913" name="WordArt 292"/>
                <p:cNvSpPr>
                  <a:spLocks noChangeArrowheads="1" noChangeShapeType="1" noTextEdit="1"/>
                </p:cNvSpPr>
                <p:nvPr/>
              </p:nvSpPr>
              <p:spPr bwMode="auto">
                <a:xfrm>
                  <a:off x="4789" y="1737"/>
                  <a:ext cx="109"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32903" name="Group 293"/>
            <p:cNvGrpSpPr>
              <a:grpSpLocks/>
            </p:cNvGrpSpPr>
            <p:nvPr/>
          </p:nvGrpSpPr>
          <p:grpSpPr bwMode="auto">
            <a:xfrm>
              <a:off x="4583" y="3240"/>
              <a:ext cx="156" cy="52"/>
              <a:chOff x="1260" y="2371"/>
              <a:chExt cx="151" cy="53"/>
            </a:xfrm>
          </p:grpSpPr>
          <p:sp>
            <p:nvSpPr>
              <p:cNvPr id="32906" name="Line 29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907" name="Line 29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904" name="WordArt 296"/>
            <p:cNvSpPr>
              <a:spLocks noChangeArrowheads="1" noChangeShapeType="1" noTextEdit="1"/>
            </p:cNvSpPr>
            <p:nvPr/>
          </p:nvSpPr>
          <p:spPr bwMode="auto">
            <a:xfrm>
              <a:off x="4804" y="3206"/>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1690</a:t>
              </a:r>
              <a:endParaRPr lang="zh-CN" altLang="en-US" sz="3600" kern="10">
                <a:ln w="9525">
                  <a:solidFill>
                    <a:schemeClr val="tx1"/>
                  </a:solidFill>
                  <a:round/>
                  <a:headEnd/>
                  <a:tailEnd/>
                </a:ln>
                <a:latin typeface="Times New Roman"/>
                <a:cs typeface="Times New Roman"/>
              </a:endParaRPr>
            </a:p>
          </p:txBody>
        </p:sp>
        <p:sp>
          <p:nvSpPr>
            <p:cNvPr id="32905" name="WordArt 297"/>
            <p:cNvSpPr>
              <a:spLocks noChangeArrowheads="1" noChangeShapeType="1" noTextEdit="1"/>
            </p:cNvSpPr>
            <p:nvPr/>
          </p:nvSpPr>
          <p:spPr bwMode="auto">
            <a:xfrm>
              <a:off x="5266" y="3200"/>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grpSp>
        <p:nvGrpSpPr>
          <p:cNvPr id="58369" name="Group 298"/>
          <p:cNvGrpSpPr>
            <a:grpSpLocks/>
          </p:cNvGrpSpPr>
          <p:nvPr/>
        </p:nvGrpSpPr>
        <p:grpSpPr bwMode="auto">
          <a:xfrm>
            <a:off x="4521200" y="6121400"/>
            <a:ext cx="4244975" cy="346075"/>
            <a:chOff x="2825" y="3545"/>
            <a:chExt cx="2674" cy="218"/>
          </a:xfrm>
        </p:grpSpPr>
        <p:sp>
          <p:nvSpPr>
            <p:cNvPr id="32868" name="WordArt 299"/>
            <p:cNvSpPr>
              <a:spLocks noChangeArrowheads="1" noChangeShapeType="1" noTextEdit="1"/>
            </p:cNvSpPr>
            <p:nvPr/>
          </p:nvSpPr>
          <p:spPr bwMode="auto">
            <a:xfrm>
              <a:off x="2825" y="3549"/>
              <a:ext cx="168" cy="208"/>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宋体"/>
                  <a:ea typeface="宋体"/>
                </a:rPr>
                <a:t>Q</a:t>
              </a:r>
              <a:endParaRPr lang="zh-CN" altLang="en-US" sz="3600" b="1" i="1" kern="10">
                <a:ln w="9525">
                  <a:solidFill>
                    <a:srgbClr val="CC0000"/>
                  </a:solidFill>
                  <a:round/>
                  <a:headEnd/>
                  <a:tailEnd/>
                </a:ln>
                <a:solidFill>
                  <a:srgbClr val="CC0000"/>
                </a:solidFill>
                <a:latin typeface="宋体"/>
                <a:ea typeface="宋体"/>
              </a:endParaRPr>
            </a:p>
          </p:txBody>
        </p:sp>
        <p:grpSp>
          <p:nvGrpSpPr>
            <p:cNvPr id="32869" name="Group 300"/>
            <p:cNvGrpSpPr>
              <a:grpSpLocks/>
            </p:cNvGrpSpPr>
            <p:nvPr/>
          </p:nvGrpSpPr>
          <p:grpSpPr bwMode="auto">
            <a:xfrm>
              <a:off x="3279" y="3631"/>
              <a:ext cx="156" cy="52"/>
              <a:chOff x="1260" y="2371"/>
              <a:chExt cx="151" cy="53"/>
            </a:xfrm>
          </p:grpSpPr>
          <p:sp>
            <p:nvSpPr>
              <p:cNvPr id="32892" name="Line 30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93" name="Line 30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2870" name="Group 303"/>
            <p:cNvGrpSpPr>
              <a:grpSpLocks/>
            </p:cNvGrpSpPr>
            <p:nvPr/>
          </p:nvGrpSpPr>
          <p:grpSpPr bwMode="auto">
            <a:xfrm>
              <a:off x="3493" y="3574"/>
              <a:ext cx="280" cy="161"/>
              <a:chOff x="1576" y="3651"/>
              <a:chExt cx="310" cy="169"/>
            </a:xfrm>
          </p:grpSpPr>
          <p:sp>
            <p:nvSpPr>
              <p:cNvPr id="32890" name="WordArt 304"/>
              <p:cNvSpPr>
                <a:spLocks noChangeArrowheads="1" noChangeShapeType="1" noTextEdit="1"/>
              </p:cNvSpPr>
              <p:nvPr/>
            </p:nvSpPr>
            <p:spPr bwMode="auto">
              <a:xfrm>
                <a:off x="1576" y="3651"/>
                <a:ext cx="158" cy="161"/>
              </a:xfrm>
              <a:prstGeom prst="rect">
                <a:avLst/>
              </a:prstGeom>
            </p:spPr>
            <p:txBody>
              <a:bodyPr wrap="none" fromWordArt="1">
                <a:prstTxWarp prst="textPlain">
                  <a:avLst>
                    <a:gd name="adj" fmla="val 38463"/>
                  </a:avLst>
                </a:prstTxWarp>
              </a:bodyPr>
              <a:lstStyle/>
              <a:p>
                <a:pPr algn="ctr"/>
                <a:r>
                  <a:rPr lang="en-US" altLang="zh-CN" sz="3600" b="1" kern="10">
                    <a:ln w="9525">
                      <a:solidFill>
                        <a:srgbClr val="CC0000"/>
                      </a:solidFill>
                      <a:round/>
                      <a:headEnd/>
                      <a:tailEnd/>
                    </a:ln>
                    <a:solidFill>
                      <a:srgbClr val="CC0000"/>
                    </a:solidFill>
                    <a:latin typeface="Wingdings 3"/>
                  </a:rPr>
                  <a:t>r</a:t>
                </a:r>
                <a:endParaRPr lang="zh-CN" altLang="en-US" sz="3600" b="1" kern="10">
                  <a:ln w="9525">
                    <a:solidFill>
                      <a:srgbClr val="CC0000"/>
                    </a:solidFill>
                    <a:round/>
                    <a:headEnd/>
                    <a:tailEnd/>
                  </a:ln>
                  <a:solidFill>
                    <a:srgbClr val="CC0000"/>
                  </a:solidFill>
                  <a:latin typeface="Wingdings 3"/>
                </a:endParaRPr>
              </a:p>
            </p:txBody>
          </p:sp>
          <p:sp>
            <p:nvSpPr>
              <p:cNvPr id="32891" name="WordArt 305"/>
              <p:cNvSpPr>
                <a:spLocks noChangeArrowheads="1" noChangeShapeType="1" noTextEdit="1"/>
              </p:cNvSpPr>
              <p:nvPr/>
            </p:nvSpPr>
            <p:spPr bwMode="auto">
              <a:xfrm>
                <a:off x="1727" y="3677"/>
                <a:ext cx="159" cy="143"/>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CC0000"/>
                      </a:solidFill>
                      <a:round/>
                      <a:headEnd/>
                      <a:tailEnd/>
                    </a:ln>
                    <a:solidFill>
                      <a:srgbClr val="CC0000"/>
                    </a:solidFill>
                    <a:latin typeface="Times New Roman"/>
                    <a:cs typeface="Times New Roman"/>
                  </a:rPr>
                  <a:t>E</a:t>
                </a:r>
                <a:endParaRPr lang="zh-CN" altLang="en-US" sz="1200" b="1" i="1" kern="10">
                  <a:ln w="9525">
                    <a:solidFill>
                      <a:srgbClr val="CC0000"/>
                    </a:solidFill>
                    <a:round/>
                    <a:headEnd/>
                    <a:tailEnd/>
                  </a:ln>
                  <a:solidFill>
                    <a:srgbClr val="CC0000"/>
                  </a:solidFill>
                  <a:latin typeface="Times New Roman"/>
                  <a:cs typeface="Times New Roman"/>
                </a:endParaRPr>
              </a:p>
            </p:txBody>
          </p:sp>
        </p:grpSp>
        <p:sp>
          <p:nvSpPr>
            <p:cNvPr id="32871" name="WordArt 306"/>
            <p:cNvSpPr>
              <a:spLocks noChangeArrowheads="1" noChangeShapeType="1" noTextEdit="1"/>
            </p:cNvSpPr>
            <p:nvPr/>
          </p:nvSpPr>
          <p:spPr bwMode="auto">
            <a:xfrm>
              <a:off x="4210" y="3545"/>
              <a:ext cx="200" cy="192"/>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32872" name="WordArt 307"/>
            <p:cNvSpPr>
              <a:spLocks noChangeArrowheads="1" noChangeShapeType="1" noTextEdit="1"/>
            </p:cNvSpPr>
            <p:nvPr/>
          </p:nvSpPr>
          <p:spPr bwMode="auto">
            <a:xfrm>
              <a:off x="4066" y="3593"/>
              <a:ext cx="115" cy="12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2873" name="Group 308"/>
            <p:cNvGrpSpPr>
              <a:grpSpLocks/>
            </p:cNvGrpSpPr>
            <p:nvPr/>
          </p:nvGrpSpPr>
          <p:grpSpPr bwMode="auto">
            <a:xfrm>
              <a:off x="4726" y="3640"/>
              <a:ext cx="156" cy="52"/>
              <a:chOff x="1260" y="2371"/>
              <a:chExt cx="151" cy="53"/>
            </a:xfrm>
          </p:grpSpPr>
          <p:sp>
            <p:nvSpPr>
              <p:cNvPr id="32888" name="Line 30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89" name="Line 31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874" name="WordArt 311"/>
            <p:cNvSpPr>
              <a:spLocks noChangeArrowheads="1" noChangeShapeType="1" noTextEdit="1"/>
            </p:cNvSpPr>
            <p:nvPr/>
          </p:nvSpPr>
          <p:spPr bwMode="auto">
            <a:xfrm>
              <a:off x="4947" y="3606"/>
              <a:ext cx="394" cy="11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2940</a:t>
              </a:r>
              <a:endParaRPr lang="zh-CN" altLang="en-US" sz="3600" kern="10">
                <a:ln w="9525">
                  <a:solidFill>
                    <a:schemeClr val="tx1"/>
                  </a:solidFill>
                  <a:round/>
                  <a:headEnd/>
                  <a:tailEnd/>
                </a:ln>
                <a:latin typeface="Times New Roman"/>
                <a:cs typeface="Times New Roman"/>
              </a:endParaRPr>
            </a:p>
          </p:txBody>
        </p:sp>
        <p:sp>
          <p:nvSpPr>
            <p:cNvPr id="32875" name="WordArt 312"/>
            <p:cNvSpPr>
              <a:spLocks noChangeArrowheads="1" noChangeShapeType="1" noTextEdit="1"/>
            </p:cNvSpPr>
            <p:nvPr/>
          </p:nvSpPr>
          <p:spPr bwMode="auto">
            <a:xfrm>
              <a:off x="5409" y="3600"/>
              <a:ext cx="90"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J</a:t>
              </a:r>
              <a:endParaRPr lang="zh-CN" altLang="en-US" sz="3600" kern="10">
                <a:ln w="9525">
                  <a:solidFill>
                    <a:srgbClr val="000000"/>
                  </a:solidFill>
                  <a:round/>
                  <a:headEnd/>
                  <a:tailEnd/>
                </a:ln>
                <a:latin typeface="Times New Roman"/>
                <a:cs typeface="Times New Roman"/>
              </a:endParaRPr>
            </a:p>
          </p:txBody>
        </p:sp>
        <p:grpSp>
          <p:nvGrpSpPr>
            <p:cNvPr id="32876" name="Group 313"/>
            <p:cNvGrpSpPr>
              <a:grpSpLocks/>
            </p:cNvGrpSpPr>
            <p:nvPr/>
          </p:nvGrpSpPr>
          <p:grpSpPr bwMode="auto">
            <a:xfrm>
              <a:off x="3017" y="3663"/>
              <a:ext cx="216" cy="90"/>
              <a:chOff x="2000" y="3533"/>
              <a:chExt cx="512" cy="175"/>
            </a:xfrm>
          </p:grpSpPr>
          <p:sp>
            <p:nvSpPr>
              <p:cNvPr id="32885" name="WordArt 314"/>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886" name="WordArt 315"/>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887" name="WordArt 316"/>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2877" name="Group 317"/>
            <p:cNvGrpSpPr>
              <a:grpSpLocks/>
            </p:cNvGrpSpPr>
            <p:nvPr/>
          </p:nvGrpSpPr>
          <p:grpSpPr bwMode="auto">
            <a:xfrm>
              <a:off x="3814" y="3673"/>
              <a:ext cx="216" cy="90"/>
              <a:chOff x="2000" y="3533"/>
              <a:chExt cx="512" cy="175"/>
            </a:xfrm>
          </p:grpSpPr>
          <p:sp>
            <p:nvSpPr>
              <p:cNvPr id="32882" name="WordArt 318"/>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883" name="WordArt 319"/>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884" name="WordArt 320"/>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2878" name="Group 321"/>
            <p:cNvGrpSpPr>
              <a:grpSpLocks/>
            </p:cNvGrpSpPr>
            <p:nvPr/>
          </p:nvGrpSpPr>
          <p:grpSpPr bwMode="auto">
            <a:xfrm>
              <a:off x="4459" y="3665"/>
              <a:ext cx="216" cy="90"/>
              <a:chOff x="2000" y="3533"/>
              <a:chExt cx="512" cy="175"/>
            </a:xfrm>
          </p:grpSpPr>
          <p:sp>
            <p:nvSpPr>
              <p:cNvPr id="32879" name="WordArt 322"/>
              <p:cNvSpPr>
                <a:spLocks noChangeArrowheads="1" noChangeShapeType="1" noTextEdit="1"/>
              </p:cNvSpPr>
              <p:nvPr/>
            </p:nvSpPr>
            <p:spPr bwMode="auto">
              <a:xfrm>
                <a:off x="2197" y="3533"/>
                <a:ext cx="150" cy="1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880" name="WordArt 323"/>
              <p:cNvSpPr>
                <a:spLocks noChangeArrowheads="1" noChangeShapeType="1" noTextEdit="1"/>
              </p:cNvSpPr>
              <p:nvPr/>
            </p:nvSpPr>
            <p:spPr bwMode="auto">
              <a:xfrm>
                <a:off x="2000" y="3559"/>
                <a:ext cx="113"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881" name="WordArt 324"/>
              <p:cNvSpPr>
                <a:spLocks noChangeArrowheads="1" noChangeShapeType="1" noTextEdit="1"/>
              </p:cNvSpPr>
              <p:nvPr/>
            </p:nvSpPr>
            <p:spPr bwMode="auto">
              <a:xfrm>
                <a:off x="2412" y="3559"/>
                <a:ext cx="100"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58377" name="Group 405"/>
          <p:cNvGrpSpPr>
            <a:grpSpLocks/>
          </p:cNvGrpSpPr>
          <p:nvPr/>
        </p:nvGrpSpPr>
        <p:grpSpPr bwMode="auto">
          <a:xfrm>
            <a:off x="288925" y="2825750"/>
            <a:ext cx="2960688" cy="1952625"/>
            <a:chOff x="194" y="2032"/>
            <a:chExt cx="1865" cy="1230"/>
          </a:xfrm>
        </p:grpSpPr>
        <p:sp>
          <p:nvSpPr>
            <p:cNvPr id="32859" name="WordArt 326"/>
            <p:cNvSpPr>
              <a:spLocks noChangeArrowheads="1" noChangeShapeType="1" noTextEdit="1"/>
            </p:cNvSpPr>
            <p:nvPr/>
          </p:nvSpPr>
          <p:spPr bwMode="auto">
            <a:xfrm>
              <a:off x="194" y="2032"/>
              <a:ext cx="248" cy="11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1.01</a:t>
              </a:r>
              <a:endParaRPr lang="zh-CN" altLang="en-US" sz="3600" kern="10">
                <a:ln w="9525">
                  <a:solidFill>
                    <a:srgbClr val="000000"/>
                  </a:solidFill>
                  <a:round/>
                  <a:headEnd/>
                  <a:tailEnd/>
                </a:ln>
                <a:latin typeface="Times New Roman"/>
                <a:cs typeface="Times New Roman"/>
              </a:endParaRPr>
            </a:p>
          </p:txBody>
        </p:sp>
        <p:sp>
          <p:nvSpPr>
            <p:cNvPr id="32860" name="Line 327"/>
            <p:cNvSpPr>
              <a:spLocks noChangeShapeType="1"/>
            </p:cNvSpPr>
            <p:nvPr/>
          </p:nvSpPr>
          <p:spPr bwMode="auto">
            <a:xfrm flipH="1" flipV="1">
              <a:off x="509" y="2070"/>
              <a:ext cx="468" cy="0"/>
            </a:xfrm>
            <a:prstGeom prst="line">
              <a:avLst/>
            </a:prstGeom>
            <a:noFill/>
            <a:ln w="9525">
              <a:solidFill>
                <a:schemeClr val="tx1"/>
              </a:solidFill>
              <a:prstDash val="dash"/>
              <a:round/>
              <a:headEnd/>
              <a:tailEnd/>
            </a:ln>
          </p:spPr>
          <p:txBody>
            <a:bodyPr/>
            <a:lstStyle/>
            <a:p>
              <a:endParaRPr lang="zh-CN" altLang="en-US"/>
            </a:p>
          </p:txBody>
        </p:sp>
        <p:sp>
          <p:nvSpPr>
            <p:cNvPr id="32861" name="Line 328"/>
            <p:cNvSpPr>
              <a:spLocks noChangeShapeType="1"/>
            </p:cNvSpPr>
            <p:nvPr/>
          </p:nvSpPr>
          <p:spPr bwMode="auto">
            <a:xfrm flipH="1" flipV="1">
              <a:off x="1225" y="2078"/>
              <a:ext cx="0" cy="963"/>
            </a:xfrm>
            <a:prstGeom prst="line">
              <a:avLst/>
            </a:prstGeom>
            <a:noFill/>
            <a:ln w="9525">
              <a:solidFill>
                <a:schemeClr val="tx1"/>
              </a:solidFill>
              <a:prstDash val="dash"/>
              <a:round/>
              <a:headEnd/>
              <a:tailEnd/>
            </a:ln>
          </p:spPr>
          <p:txBody>
            <a:bodyPr/>
            <a:lstStyle/>
            <a:p>
              <a:endParaRPr lang="zh-CN" altLang="en-US"/>
            </a:p>
          </p:txBody>
        </p:sp>
        <p:sp>
          <p:nvSpPr>
            <p:cNvPr id="32862" name="Line 329"/>
            <p:cNvSpPr>
              <a:spLocks noChangeShapeType="1"/>
            </p:cNvSpPr>
            <p:nvPr/>
          </p:nvSpPr>
          <p:spPr bwMode="auto">
            <a:xfrm flipV="1">
              <a:off x="1948" y="2232"/>
              <a:ext cx="0" cy="796"/>
            </a:xfrm>
            <a:prstGeom prst="line">
              <a:avLst/>
            </a:prstGeom>
            <a:noFill/>
            <a:ln w="9525">
              <a:solidFill>
                <a:schemeClr val="tx1"/>
              </a:solidFill>
              <a:prstDash val="dash"/>
              <a:round/>
              <a:headEnd/>
              <a:tailEnd/>
            </a:ln>
          </p:spPr>
          <p:txBody>
            <a:bodyPr/>
            <a:lstStyle/>
            <a:p>
              <a:endParaRPr lang="zh-CN" altLang="en-US"/>
            </a:p>
          </p:txBody>
        </p:sp>
        <p:sp>
          <p:nvSpPr>
            <p:cNvPr id="32863" name="WordArt 330"/>
            <p:cNvSpPr>
              <a:spLocks noChangeArrowheads="1" noChangeShapeType="1" noTextEdit="1"/>
            </p:cNvSpPr>
            <p:nvPr/>
          </p:nvSpPr>
          <p:spPr bwMode="auto">
            <a:xfrm>
              <a:off x="1143" y="3080"/>
              <a:ext cx="149"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32864" name="WordArt 331"/>
            <p:cNvSpPr>
              <a:spLocks noChangeArrowheads="1" noChangeShapeType="1" noTextEdit="1"/>
            </p:cNvSpPr>
            <p:nvPr/>
          </p:nvSpPr>
          <p:spPr bwMode="auto">
            <a:xfrm>
              <a:off x="1219" y="3178"/>
              <a:ext cx="83" cy="8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0</a:t>
              </a:r>
              <a:endParaRPr lang="zh-CN" altLang="en-US" sz="1200" kern="10">
                <a:ln w="9525">
                  <a:solidFill>
                    <a:srgbClr val="000000"/>
                  </a:solidFill>
                  <a:round/>
                  <a:headEnd/>
                  <a:tailEnd/>
                </a:ln>
                <a:latin typeface="Times New Roman"/>
                <a:cs typeface="Times New Roman"/>
              </a:endParaRPr>
            </a:p>
          </p:txBody>
        </p:sp>
        <p:sp>
          <p:nvSpPr>
            <p:cNvPr id="32865" name="WordArt 332"/>
            <p:cNvSpPr>
              <a:spLocks noChangeArrowheads="1" noChangeShapeType="1" noTextEdit="1"/>
            </p:cNvSpPr>
            <p:nvPr/>
          </p:nvSpPr>
          <p:spPr bwMode="auto">
            <a:xfrm>
              <a:off x="1900" y="3083"/>
              <a:ext cx="149" cy="15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32866" name="WordArt 333"/>
            <p:cNvSpPr>
              <a:spLocks noChangeArrowheads="1" noChangeShapeType="1" noTextEdit="1"/>
            </p:cNvSpPr>
            <p:nvPr/>
          </p:nvSpPr>
          <p:spPr bwMode="auto">
            <a:xfrm>
              <a:off x="1976" y="3181"/>
              <a:ext cx="83" cy="8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0</a:t>
              </a:r>
              <a:endParaRPr lang="zh-CN" altLang="en-US" sz="1200" kern="10">
                <a:ln w="9525">
                  <a:solidFill>
                    <a:srgbClr val="000000"/>
                  </a:solidFill>
                  <a:round/>
                  <a:headEnd/>
                  <a:tailEnd/>
                </a:ln>
                <a:latin typeface="Times New Roman"/>
                <a:cs typeface="Times New Roman"/>
              </a:endParaRPr>
            </a:p>
          </p:txBody>
        </p:sp>
        <p:sp>
          <p:nvSpPr>
            <p:cNvPr id="32867" name="WordArt 334"/>
            <p:cNvSpPr>
              <a:spLocks noChangeArrowheads="1" noChangeShapeType="1" noTextEdit="1"/>
            </p:cNvSpPr>
            <p:nvPr/>
          </p:nvSpPr>
          <p:spPr bwMode="auto">
            <a:xfrm>
              <a:off x="1766" y="3094"/>
              <a:ext cx="92" cy="130"/>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nvGrpSpPr>
          <p:cNvPr id="58378" name="Group 335"/>
          <p:cNvGrpSpPr>
            <a:grpSpLocks/>
          </p:cNvGrpSpPr>
          <p:nvPr/>
        </p:nvGrpSpPr>
        <p:grpSpPr bwMode="auto">
          <a:xfrm>
            <a:off x="1425575" y="1289050"/>
            <a:ext cx="2403475" cy="2719388"/>
            <a:chOff x="898" y="812"/>
            <a:chExt cx="1514" cy="1713"/>
          </a:xfrm>
        </p:grpSpPr>
        <p:sp>
          <p:nvSpPr>
            <p:cNvPr id="32843" name="Arc 336"/>
            <p:cNvSpPr>
              <a:spLocks/>
            </p:cNvSpPr>
            <p:nvPr/>
          </p:nvSpPr>
          <p:spPr bwMode="auto">
            <a:xfrm>
              <a:off x="1209" y="812"/>
              <a:ext cx="1203" cy="1540"/>
            </a:xfrm>
            <a:custGeom>
              <a:avLst/>
              <a:gdLst>
                <a:gd name="T0" fmla="*/ 0 w 17035"/>
                <a:gd name="T1" fmla="*/ 0 h 20396"/>
                <a:gd name="T2" fmla="*/ 0 w 17035"/>
                <a:gd name="T3" fmla="*/ 0 h 20396"/>
                <a:gd name="T4" fmla="*/ 0 w 17035"/>
                <a:gd name="T5" fmla="*/ 0 h 20396"/>
                <a:gd name="T6" fmla="*/ 0 60000 65536"/>
                <a:gd name="T7" fmla="*/ 0 60000 65536"/>
                <a:gd name="T8" fmla="*/ 0 60000 65536"/>
                <a:gd name="T9" fmla="*/ 0 w 17035"/>
                <a:gd name="T10" fmla="*/ 0 h 20396"/>
                <a:gd name="T11" fmla="*/ 17035 w 17035"/>
                <a:gd name="T12" fmla="*/ 20396 h 20396"/>
              </a:gdLst>
              <a:ahLst/>
              <a:cxnLst>
                <a:cxn ang="T6">
                  <a:pos x="T0" y="T1"/>
                </a:cxn>
                <a:cxn ang="T7">
                  <a:pos x="T2" y="T3"/>
                </a:cxn>
                <a:cxn ang="T8">
                  <a:pos x="T4" y="T5"/>
                </a:cxn>
              </a:cxnLst>
              <a:rect l="T9" t="T10" r="T11" b="T12"/>
              <a:pathLst>
                <a:path w="17035" h="20396" fill="none" extrusionOk="0">
                  <a:moveTo>
                    <a:pt x="9923" y="20395"/>
                  </a:moveTo>
                  <a:cubicBezTo>
                    <a:pt x="6000" y="19027"/>
                    <a:pt x="2554" y="16557"/>
                    <a:pt x="0" y="13280"/>
                  </a:cubicBezTo>
                </a:path>
                <a:path w="17035" h="20396" stroke="0" extrusionOk="0">
                  <a:moveTo>
                    <a:pt x="9923" y="20395"/>
                  </a:moveTo>
                  <a:cubicBezTo>
                    <a:pt x="6000" y="19027"/>
                    <a:pt x="2554" y="16557"/>
                    <a:pt x="0" y="13280"/>
                  </a:cubicBezTo>
                  <a:lnTo>
                    <a:pt x="17035" y="0"/>
                  </a:lnTo>
                  <a:close/>
                </a:path>
              </a:pathLst>
            </a:custGeom>
            <a:noFill/>
            <a:ln w="38100">
              <a:solidFill>
                <a:srgbClr val="3366FF"/>
              </a:solidFill>
              <a:round/>
              <a:headEnd/>
              <a:tailEnd/>
            </a:ln>
          </p:spPr>
          <p:txBody>
            <a:bodyPr wrap="none" anchor="ctr"/>
            <a:lstStyle/>
            <a:p>
              <a:endParaRPr lang="zh-CN" altLang="en-US"/>
            </a:p>
          </p:txBody>
        </p:sp>
        <p:grpSp>
          <p:nvGrpSpPr>
            <p:cNvPr id="32844" name="Group 337"/>
            <p:cNvGrpSpPr>
              <a:grpSpLocks/>
            </p:cNvGrpSpPr>
            <p:nvPr/>
          </p:nvGrpSpPr>
          <p:grpSpPr bwMode="auto">
            <a:xfrm>
              <a:off x="898" y="2072"/>
              <a:ext cx="886" cy="453"/>
              <a:chOff x="898" y="2072"/>
              <a:chExt cx="886" cy="453"/>
            </a:xfrm>
          </p:grpSpPr>
          <p:sp>
            <p:nvSpPr>
              <p:cNvPr id="32845" name="Line 338"/>
              <p:cNvSpPr>
                <a:spLocks noChangeShapeType="1"/>
              </p:cNvSpPr>
              <p:nvPr/>
            </p:nvSpPr>
            <p:spPr bwMode="auto">
              <a:xfrm>
                <a:off x="1499" y="2121"/>
                <a:ext cx="105" cy="75"/>
              </a:xfrm>
              <a:prstGeom prst="line">
                <a:avLst/>
              </a:prstGeom>
              <a:noFill/>
              <a:ln w="19050">
                <a:solidFill>
                  <a:srgbClr val="3366FF"/>
                </a:solidFill>
                <a:round/>
                <a:headEnd/>
                <a:tailEnd type="stealth" w="lg" len="lg"/>
              </a:ln>
            </p:spPr>
            <p:txBody>
              <a:bodyPr/>
              <a:lstStyle/>
              <a:p>
                <a:endParaRPr lang="zh-CN" altLang="en-US"/>
              </a:p>
            </p:txBody>
          </p:sp>
          <p:grpSp>
            <p:nvGrpSpPr>
              <p:cNvPr id="32846" name="Group 339"/>
              <p:cNvGrpSpPr>
                <a:grpSpLocks/>
              </p:cNvGrpSpPr>
              <p:nvPr/>
            </p:nvGrpSpPr>
            <p:grpSpPr bwMode="auto">
              <a:xfrm>
                <a:off x="898" y="2246"/>
                <a:ext cx="657" cy="279"/>
                <a:chOff x="776" y="1946"/>
                <a:chExt cx="758" cy="334"/>
              </a:xfrm>
            </p:grpSpPr>
            <p:sp>
              <p:nvSpPr>
                <p:cNvPr id="32849" name="Rectangle 340"/>
                <p:cNvSpPr>
                  <a:spLocks noChangeArrowheads="1"/>
                </p:cNvSpPr>
                <p:nvPr/>
              </p:nvSpPr>
              <p:spPr bwMode="auto">
                <a:xfrm>
                  <a:off x="981" y="1946"/>
                  <a:ext cx="296" cy="33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32850" name="Group 341"/>
                <p:cNvGrpSpPr>
                  <a:grpSpLocks/>
                </p:cNvGrpSpPr>
                <p:nvPr/>
              </p:nvGrpSpPr>
              <p:grpSpPr bwMode="auto">
                <a:xfrm>
                  <a:off x="776" y="2030"/>
                  <a:ext cx="758" cy="182"/>
                  <a:chOff x="776" y="2030"/>
                  <a:chExt cx="758" cy="182"/>
                </a:xfrm>
              </p:grpSpPr>
              <p:sp>
                <p:nvSpPr>
                  <p:cNvPr id="32851" name="WordArt 342"/>
                  <p:cNvSpPr>
                    <a:spLocks noChangeArrowheads="1" noChangeShapeType="1" noTextEdit="1"/>
                  </p:cNvSpPr>
                  <p:nvPr/>
                </p:nvSpPr>
                <p:spPr bwMode="auto">
                  <a:xfrm>
                    <a:off x="776" y="2030"/>
                    <a:ext cx="130" cy="154"/>
                  </a:xfrm>
                  <a:prstGeom prst="rect">
                    <a:avLst/>
                  </a:prstGeom>
                </p:spPr>
                <p:txBody>
                  <a:bodyPr wrap="none" fromWordArt="1">
                    <a:prstTxWarp prst="textPlain">
                      <a:avLst>
                        <a:gd name="adj" fmla="val 52630"/>
                      </a:avLst>
                    </a:prstTxWarp>
                  </a:bodyPr>
                  <a:lstStyle/>
                  <a:p>
                    <a:pPr algn="ctr"/>
                    <a:r>
                      <a:rPr lang="en-US" altLang="zh-CN" sz="1200" i="1" kern="10">
                        <a:ln w="9525">
                          <a:solidFill>
                            <a:srgbClr val="3366FF"/>
                          </a:solidFill>
                          <a:round/>
                          <a:headEnd/>
                          <a:tailEnd/>
                        </a:ln>
                        <a:solidFill>
                          <a:srgbClr val="3366FF"/>
                        </a:solidFill>
                        <a:latin typeface="Times New Roman"/>
                        <a:cs typeface="Times New Roman"/>
                      </a:rPr>
                      <a:t>T</a:t>
                    </a:r>
                    <a:endParaRPr lang="zh-CN" altLang="en-US" sz="1200" i="1" kern="10">
                      <a:ln w="9525">
                        <a:solidFill>
                          <a:srgbClr val="3366FF"/>
                        </a:solidFill>
                        <a:round/>
                        <a:headEnd/>
                        <a:tailEnd/>
                      </a:ln>
                      <a:solidFill>
                        <a:srgbClr val="3366FF"/>
                      </a:solidFill>
                      <a:latin typeface="Times New Roman"/>
                      <a:cs typeface="Times New Roman"/>
                    </a:endParaRPr>
                  </a:p>
                </p:txBody>
              </p:sp>
              <p:grpSp>
                <p:nvGrpSpPr>
                  <p:cNvPr id="32852" name="Group 343"/>
                  <p:cNvGrpSpPr>
                    <a:grpSpLocks/>
                  </p:cNvGrpSpPr>
                  <p:nvPr/>
                </p:nvGrpSpPr>
                <p:grpSpPr bwMode="auto">
                  <a:xfrm>
                    <a:off x="938" y="2093"/>
                    <a:ext cx="118" cy="52"/>
                    <a:chOff x="1260" y="2371"/>
                    <a:chExt cx="151" cy="53"/>
                  </a:xfrm>
                </p:grpSpPr>
                <p:sp>
                  <p:nvSpPr>
                    <p:cNvPr id="32857" name="Line 344"/>
                    <p:cNvSpPr>
                      <a:spLocks noChangeShapeType="1"/>
                    </p:cNvSpPr>
                    <p:nvPr/>
                  </p:nvSpPr>
                  <p:spPr bwMode="auto">
                    <a:xfrm>
                      <a:off x="1260" y="2371"/>
                      <a:ext cx="151" cy="0"/>
                    </a:xfrm>
                    <a:prstGeom prst="line">
                      <a:avLst/>
                    </a:prstGeom>
                    <a:noFill/>
                    <a:ln w="38100">
                      <a:solidFill>
                        <a:srgbClr val="3366FF"/>
                      </a:solidFill>
                      <a:round/>
                      <a:headEnd/>
                      <a:tailEnd/>
                    </a:ln>
                  </p:spPr>
                  <p:txBody>
                    <a:bodyPr/>
                    <a:lstStyle/>
                    <a:p>
                      <a:endParaRPr lang="zh-CN" altLang="en-US"/>
                    </a:p>
                  </p:txBody>
                </p:sp>
                <p:sp>
                  <p:nvSpPr>
                    <p:cNvPr id="32858" name="Line 345"/>
                    <p:cNvSpPr>
                      <a:spLocks noChangeShapeType="1"/>
                    </p:cNvSpPr>
                    <p:nvPr/>
                  </p:nvSpPr>
                  <p:spPr bwMode="auto">
                    <a:xfrm>
                      <a:off x="1260" y="2424"/>
                      <a:ext cx="151" cy="0"/>
                    </a:xfrm>
                    <a:prstGeom prst="line">
                      <a:avLst/>
                    </a:prstGeom>
                    <a:noFill/>
                    <a:ln w="38100">
                      <a:solidFill>
                        <a:srgbClr val="3366FF"/>
                      </a:solidFill>
                      <a:round/>
                      <a:headEnd/>
                      <a:tailEnd/>
                    </a:ln>
                  </p:spPr>
                  <p:txBody>
                    <a:bodyPr/>
                    <a:lstStyle/>
                    <a:p>
                      <a:endParaRPr lang="zh-CN" altLang="en-US"/>
                    </a:p>
                  </p:txBody>
                </p:sp>
              </p:grpSp>
              <p:grpSp>
                <p:nvGrpSpPr>
                  <p:cNvPr id="32853" name="Group 346"/>
                  <p:cNvGrpSpPr>
                    <a:grpSpLocks/>
                  </p:cNvGrpSpPr>
                  <p:nvPr/>
                </p:nvGrpSpPr>
                <p:grpSpPr bwMode="auto">
                  <a:xfrm>
                    <a:off x="1109" y="2033"/>
                    <a:ext cx="425" cy="143"/>
                    <a:chOff x="3041" y="2367"/>
                    <a:chExt cx="425" cy="143"/>
                  </a:xfrm>
                </p:grpSpPr>
                <p:sp>
                  <p:nvSpPr>
                    <p:cNvPr id="32855" name="WordArt 347"/>
                    <p:cNvSpPr>
                      <a:spLocks noChangeArrowheads="1" noChangeShapeType="1" noTextEdit="1"/>
                    </p:cNvSpPr>
                    <p:nvPr/>
                  </p:nvSpPr>
                  <p:spPr bwMode="auto">
                    <a:xfrm>
                      <a:off x="3041" y="2367"/>
                      <a:ext cx="265"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3366FF"/>
                            </a:solidFill>
                            <a:round/>
                            <a:headEnd/>
                            <a:tailEnd/>
                          </a:ln>
                          <a:solidFill>
                            <a:srgbClr val="3366FF"/>
                          </a:solidFill>
                          <a:latin typeface="Times New Roman"/>
                          <a:cs typeface="Times New Roman"/>
                        </a:rPr>
                        <a:t>293</a:t>
                      </a:r>
                      <a:endParaRPr lang="zh-CN" altLang="en-US" sz="3600" kern="10">
                        <a:ln w="9525">
                          <a:solidFill>
                            <a:srgbClr val="3366FF"/>
                          </a:solidFill>
                          <a:round/>
                          <a:headEnd/>
                          <a:tailEnd/>
                        </a:ln>
                        <a:solidFill>
                          <a:srgbClr val="3366FF"/>
                        </a:solidFill>
                        <a:latin typeface="Times New Roman"/>
                        <a:cs typeface="Times New Roman"/>
                      </a:endParaRPr>
                    </a:p>
                  </p:txBody>
                </p:sp>
                <p:sp>
                  <p:nvSpPr>
                    <p:cNvPr id="32856" name="WordArt 348"/>
                    <p:cNvSpPr>
                      <a:spLocks noChangeArrowheads="1" noChangeShapeType="1" noTextEdit="1"/>
                    </p:cNvSpPr>
                    <p:nvPr/>
                  </p:nvSpPr>
                  <p:spPr bwMode="auto">
                    <a:xfrm>
                      <a:off x="3346" y="2368"/>
                      <a:ext cx="120"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3366FF"/>
                            </a:solidFill>
                            <a:round/>
                            <a:headEnd/>
                            <a:tailEnd/>
                          </a:ln>
                          <a:solidFill>
                            <a:srgbClr val="3366FF"/>
                          </a:solidFill>
                          <a:latin typeface="Times New Roman"/>
                          <a:cs typeface="Times New Roman"/>
                        </a:rPr>
                        <a:t>K</a:t>
                      </a:r>
                      <a:endParaRPr lang="zh-CN" altLang="en-US" sz="1200" kern="10">
                        <a:ln w="9525">
                          <a:solidFill>
                            <a:srgbClr val="3366FF"/>
                          </a:solidFill>
                          <a:round/>
                          <a:headEnd/>
                          <a:tailEnd/>
                        </a:ln>
                        <a:solidFill>
                          <a:srgbClr val="3366FF"/>
                        </a:solidFill>
                        <a:latin typeface="Times New Roman"/>
                        <a:cs typeface="Times New Roman"/>
                      </a:endParaRPr>
                    </a:p>
                  </p:txBody>
                </p:sp>
              </p:grpSp>
              <p:sp>
                <p:nvSpPr>
                  <p:cNvPr id="32854" name="WordArt 349"/>
                  <p:cNvSpPr>
                    <a:spLocks noChangeArrowheads="1" noChangeShapeType="1" noTextEdit="1"/>
                  </p:cNvSpPr>
                  <p:nvPr/>
                </p:nvSpPr>
                <p:spPr bwMode="auto">
                  <a:xfrm>
                    <a:off x="876" y="2132"/>
                    <a:ext cx="42" cy="80"/>
                  </a:xfrm>
                  <a:prstGeom prst="rect">
                    <a:avLst/>
                  </a:prstGeom>
                </p:spPr>
                <p:txBody>
                  <a:bodyPr wrap="none" fromWordArt="1">
                    <a:prstTxWarp prst="textPlain">
                      <a:avLst>
                        <a:gd name="adj" fmla="val 50000"/>
                      </a:avLst>
                    </a:prstTxWarp>
                  </a:bodyPr>
                  <a:lstStyle/>
                  <a:p>
                    <a:pPr algn="ctr"/>
                    <a:r>
                      <a:rPr lang="en-US" altLang="zh-CN" sz="1400" kern="10">
                        <a:ln w="9525">
                          <a:solidFill>
                            <a:srgbClr val="3366FF"/>
                          </a:solidFill>
                          <a:round/>
                          <a:headEnd/>
                          <a:tailEnd/>
                        </a:ln>
                        <a:solidFill>
                          <a:srgbClr val="3366FF"/>
                        </a:solidFill>
                        <a:latin typeface="Times New Roman"/>
                        <a:cs typeface="Times New Roman"/>
                      </a:rPr>
                      <a:t>1</a:t>
                    </a:r>
                    <a:endParaRPr lang="zh-CN" altLang="en-US" sz="1400" kern="10">
                      <a:ln w="9525">
                        <a:solidFill>
                          <a:srgbClr val="3366FF"/>
                        </a:solidFill>
                        <a:round/>
                        <a:headEnd/>
                        <a:tailEnd/>
                      </a:ln>
                      <a:solidFill>
                        <a:srgbClr val="3366FF"/>
                      </a:solidFill>
                      <a:latin typeface="Times New Roman"/>
                      <a:cs typeface="Times New Roman"/>
                    </a:endParaRPr>
                  </a:p>
                </p:txBody>
              </p:sp>
            </p:grpSp>
          </p:grpSp>
          <p:sp>
            <p:nvSpPr>
              <p:cNvPr id="32847" name="WordArt 350"/>
              <p:cNvSpPr>
                <a:spLocks noChangeArrowheads="1" noChangeShapeType="1" noTextEdit="1"/>
              </p:cNvSpPr>
              <p:nvPr/>
            </p:nvSpPr>
            <p:spPr bwMode="auto">
              <a:xfrm>
                <a:off x="1264" y="2072"/>
                <a:ext cx="118"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3366FF"/>
                      </a:solidFill>
                      <a:round/>
                      <a:headEnd/>
                      <a:tailEnd/>
                    </a:ln>
                    <a:solidFill>
                      <a:srgbClr val="3366FF"/>
                    </a:solidFill>
                    <a:latin typeface="宋体"/>
                    <a:ea typeface="宋体"/>
                  </a:rPr>
                  <a:t>等</a:t>
                </a:r>
              </a:p>
            </p:txBody>
          </p:sp>
          <p:sp>
            <p:nvSpPr>
              <p:cNvPr id="32848" name="WordArt 351"/>
              <p:cNvSpPr>
                <a:spLocks noChangeArrowheads="1" noChangeShapeType="1" noTextEdit="1"/>
              </p:cNvSpPr>
              <p:nvPr/>
            </p:nvSpPr>
            <p:spPr bwMode="auto">
              <a:xfrm>
                <a:off x="1672" y="2358"/>
                <a:ext cx="112" cy="118"/>
              </a:xfrm>
              <a:prstGeom prst="rect">
                <a:avLst/>
              </a:prstGeom>
            </p:spPr>
            <p:txBody>
              <a:bodyPr wrap="none" fromWordArt="1">
                <a:prstTxWarp prst="textPlain">
                  <a:avLst>
                    <a:gd name="adj" fmla="val 50000"/>
                  </a:avLst>
                </a:prstTxWarp>
              </a:bodyPr>
              <a:lstStyle/>
              <a:p>
                <a:pPr algn="ctr"/>
                <a:r>
                  <a:rPr lang="zh-CN" altLang="en-US" sz="3600" kern="10">
                    <a:ln w="9525">
                      <a:solidFill>
                        <a:srgbClr val="3366FF"/>
                      </a:solidFill>
                      <a:round/>
                      <a:headEnd/>
                      <a:tailEnd/>
                    </a:ln>
                    <a:solidFill>
                      <a:srgbClr val="3366FF"/>
                    </a:solidFill>
                    <a:latin typeface="宋体"/>
                    <a:ea typeface="宋体"/>
                  </a:rPr>
                  <a:t>温</a:t>
                </a:r>
              </a:p>
            </p:txBody>
          </p:sp>
        </p:grpSp>
      </p:grpSp>
      <p:grpSp>
        <p:nvGrpSpPr>
          <p:cNvPr id="58384" name="Group 352"/>
          <p:cNvGrpSpPr>
            <a:grpSpLocks/>
          </p:cNvGrpSpPr>
          <p:nvPr/>
        </p:nvGrpSpPr>
        <p:grpSpPr bwMode="auto">
          <a:xfrm>
            <a:off x="3028950" y="3100388"/>
            <a:ext cx="608013" cy="873125"/>
            <a:chOff x="1908" y="1953"/>
            <a:chExt cx="383" cy="550"/>
          </a:xfrm>
        </p:grpSpPr>
        <p:sp>
          <p:nvSpPr>
            <p:cNvPr id="32836" name="WordArt 353"/>
            <p:cNvSpPr>
              <a:spLocks noChangeArrowheads="1" noChangeShapeType="1" noTextEdit="1"/>
            </p:cNvSpPr>
            <p:nvPr/>
          </p:nvSpPr>
          <p:spPr bwMode="auto">
            <a:xfrm>
              <a:off x="1985" y="2362"/>
              <a:ext cx="103" cy="14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2837" name="Line 354"/>
            <p:cNvSpPr>
              <a:spLocks noChangeShapeType="1"/>
            </p:cNvSpPr>
            <p:nvPr/>
          </p:nvSpPr>
          <p:spPr bwMode="auto">
            <a:xfrm flipH="1" flipV="1">
              <a:off x="1927" y="1953"/>
              <a:ext cx="2" cy="407"/>
            </a:xfrm>
            <a:prstGeom prst="line">
              <a:avLst/>
            </a:prstGeom>
            <a:noFill/>
            <a:ln w="38100">
              <a:solidFill>
                <a:schemeClr val="tx1"/>
              </a:solidFill>
              <a:round/>
              <a:headEnd/>
              <a:tailEnd type="none" w="sm" len="lg"/>
            </a:ln>
          </p:spPr>
          <p:txBody>
            <a:bodyPr/>
            <a:lstStyle/>
            <a:p>
              <a:endParaRPr lang="zh-CN" altLang="en-US"/>
            </a:p>
          </p:txBody>
        </p:sp>
        <p:sp>
          <p:nvSpPr>
            <p:cNvPr id="32838" name="Oval 355"/>
            <p:cNvSpPr>
              <a:spLocks noChangeArrowheads="1"/>
            </p:cNvSpPr>
            <p:nvPr/>
          </p:nvSpPr>
          <p:spPr bwMode="auto">
            <a:xfrm>
              <a:off x="1908" y="2330"/>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2839" name="Line 356"/>
            <p:cNvSpPr>
              <a:spLocks noChangeShapeType="1"/>
            </p:cNvSpPr>
            <p:nvPr/>
          </p:nvSpPr>
          <p:spPr bwMode="auto">
            <a:xfrm flipV="1">
              <a:off x="1929" y="2070"/>
              <a:ext cx="1" cy="144"/>
            </a:xfrm>
            <a:prstGeom prst="line">
              <a:avLst/>
            </a:prstGeom>
            <a:noFill/>
            <a:ln w="19050">
              <a:solidFill>
                <a:schemeClr val="tx1"/>
              </a:solidFill>
              <a:round/>
              <a:headEnd/>
              <a:tailEnd type="stealth" w="lg" len="lg"/>
            </a:ln>
          </p:spPr>
          <p:txBody>
            <a:bodyPr/>
            <a:lstStyle/>
            <a:p>
              <a:endParaRPr lang="zh-CN" altLang="en-US"/>
            </a:p>
          </p:txBody>
        </p:sp>
        <p:grpSp>
          <p:nvGrpSpPr>
            <p:cNvPr id="32840" name="Group 357"/>
            <p:cNvGrpSpPr>
              <a:grpSpLocks/>
            </p:cNvGrpSpPr>
            <p:nvPr/>
          </p:nvGrpSpPr>
          <p:grpSpPr bwMode="auto">
            <a:xfrm>
              <a:off x="2011" y="2090"/>
              <a:ext cx="280" cy="138"/>
              <a:chOff x="910" y="1410"/>
              <a:chExt cx="280" cy="138"/>
            </a:xfrm>
          </p:grpSpPr>
          <p:sp>
            <p:nvSpPr>
              <p:cNvPr id="32841" name="WordArt 358"/>
              <p:cNvSpPr>
                <a:spLocks noChangeArrowheads="1" noChangeShapeType="1" noTextEdit="1"/>
              </p:cNvSpPr>
              <p:nvPr/>
            </p:nvSpPr>
            <p:spPr bwMode="auto">
              <a:xfrm>
                <a:off x="910" y="1416"/>
                <a:ext cx="118" cy="13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a:t>
                </a:r>
              </a:p>
            </p:txBody>
          </p:sp>
          <p:sp>
            <p:nvSpPr>
              <p:cNvPr id="32842" name="WordArt 359"/>
              <p:cNvSpPr>
                <a:spLocks noChangeArrowheads="1" noChangeShapeType="1" noTextEdit="1"/>
              </p:cNvSpPr>
              <p:nvPr/>
            </p:nvSpPr>
            <p:spPr bwMode="auto">
              <a:xfrm>
                <a:off x="1072" y="1410"/>
                <a:ext cx="118" cy="13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容</a:t>
                </a:r>
              </a:p>
            </p:txBody>
          </p:sp>
        </p:grpSp>
      </p:grpSp>
      <p:grpSp>
        <p:nvGrpSpPr>
          <p:cNvPr id="58386" name="Group 360"/>
          <p:cNvGrpSpPr>
            <a:grpSpLocks/>
          </p:cNvGrpSpPr>
          <p:nvPr/>
        </p:nvGrpSpPr>
        <p:grpSpPr bwMode="auto">
          <a:xfrm>
            <a:off x="1941513" y="749300"/>
            <a:ext cx="2201862" cy="2357438"/>
            <a:chOff x="1223" y="472"/>
            <a:chExt cx="1387" cy="1485"/>
          </a:xfrm>
        </p:grpSpPr>
        <p:sp>
          <p:nvSpPr>
            <p:cNvPr id="32821" name="Arc 361"/>
            <p:cNvSpPr>
              <a:spLocks/>
            </p:cNvSpPr>
            <p:nvPr/>
          </p:nvSpPr>
          <p:spPr bwMode="auto">
            <a:xfrm>
              <a:off x="1223" y="472"/>
              <a:ext cx="1387" cy="1456"/>
            </a:xfrm>
            <a:custGeom>
              <a:avLst/>
              <a:gdLst>
                <a:gd name="T0" fmla="*/ 0 w 19643"/>
                <a:gd name="T1" fmla="*/ 0 h 19288"/>
                <a:gd name="T2" fmla="*/ 0 w 19643"/>
                <a:gd name="T3" fmla="*/ 0 h 19288"/>
                <a:gd name="T4" fmla="*/ 0 w 19643"/>
                <a:gd name="T5" fmla="*/ 0 h 19288"/>
                <a:gd name="T6" fmla="*/ 0 60000 65536"/>
                <a:gd name="T7" fmla="*/ 0 60000 65536"/>
                <a:gd name="T8" fmla="*/ 0 60000 65536"/>
                <a:gd name="T9" fmla="*/ 0 w 19643"/>
                <a:gd name="T10" fmla="*/ 0 h 19288"/>
                <a:gd name="T11" fmla="*/ 19643 w 19643"/>
                <a:gd name="T12" fmla="*/ 19288 h 19288"/>
              </a:gdLst>
              <a:ahLst/>
              <a:cxnLst>
                <a:cxn ang="T6">
                  <a:pos x="T0" y="T1"/>
                </a:cxn>
                <a:cxn ang="T7">
                  <a:pos x="T2" y="T3"/>
                </a:cxn>
                <a:cxn ang="T8">
                  <a:pos x="T4" y="T5"/>
                </a:cxn>
              </a:cxnLst>
              <a:rect l="T9" t="T10" r="T11" b="T12"/>
              <a:pathLst>
                <a:path w="19643" h="19288" fill="none" extrusionOk="0">
                  <a:moveTo>
                    <a:pt x="9920" y="19287"/>
                  </a:moveTo>
                  <a:cubicBezTo>
                    <a:pt x="5538" y="17079"/>
                    <a:pt x="2040" y="13445"/>
                    <a:pt x="-1" y="8983"/>
                  </a:cubicBezTo>
                </a:path>
                <a:path w="19643" h="19288" stroke="0" extrusionOk="0">
                  <a:moveTo>
                    <a:pt x="9920" y="19287"/>
                  </a:moveTo>
                  <a:cubicBezTo>
                    <a:pt x="5538" y="17079"/>
                    <a:pt x="2040" y="13445"/>
                    <a:pt x="-1" y="8983"/>
                  </a:cubicBezTo>
                  <a:lnTo>
                    <a:pt x="19643" y="0"/>
                  </a:lnTo>
                  <a:close/>
                </a:path>
              </a:pathLst>
            </a:custGeom>
            <a:noFill/>
            <a:ln w="38100">
              <a:solidFill>
                <a:srgbClr val="009900"/>
              </a:solidFill>
              <a:round/>
              <a:headEnd/>
              <a:tailEnd/>
            </a:ln>
          </p:spPr>
          <p:txBody>
            <a:bodyPr wrap="none" anchor="ctr"/>
            <a:lstStyle/>
            <a:p>
              <a:endParaRPr lang="zh-CN" altLang="en-US"/>
            </a:p>
          </p:txBody>
        </p:sp>
        <p:grpSp>
          <p:nvGrpSpPr>
            <p:cNvPr id="32822" name="Group 362"/>
            <p:cNvGrpSpPr>
              <a:grpSpLocks/>
            </p:cNvGrpSpPr>
            <p:nvPr/>
          </p:nvGrpSpPr>
          <p:grpSpPr bwMode="auto">
            <a:xfrm>
              <a:off x="1351" y="1203"/>
              <a:ext cx="893" cy="754"/>
              <a:chOff x="1351" y="1203"/>
              <a:chExt cx="893" cy="754"/>
            </a:xfrm>
          </p:grpSpPr>
          <p:sp>
            <p:nvSpPr>
              <p:cNvPr id="32823" name="Line 363"/>
              <p:cNvSpPr>
                <a:spLocks noChangeShapeType="1"/>
              </p:cNvSpPr>
              <p:nvPr/>
            </p:nvSpPr>
            <p:spPr bwMode="auto">
              <a:xfrm>
                <a:off x="1505" y="1602"/>
                <a:ext cx="91" cy="90"/>
              </a:xfrm>
              <a:prstGeom prst="line">
                <a:avLst/>
              </a:prstGeom>
              <a:noFill/>
              <a:ln w="19050">
                <a:solidFill>
                  <a:srgbClr val="009900"/>
                </a:solidFill>
                <a:round/>
                <a:headEnd/>
                <a:tailEnd type="stealth" w="lg" len="lg"/>
              </a:ln>
            </p:spPr>
            <p:txBody>
              <a:bodyPr/>
              <a:lstStyle/>
              <a:p>
                <a:endParaRPr lang="zh-CN" altLang="en-US"/>
              </a:p>
            </p:txBody>
          </p:sp>
          <p:sp>
            <p:nvSpPr>
              <p:cNvPr id="32824" name="WordArt 364"/>
              <p:cNvSpPr>
                <a:spLocks noChangeArrowheads="1" noChangeShapeType="1" noTextEdit="1"/>
              </p:cNvSpPr>
              <p:nvPr/>
            </p:nvSpPr>
            <p:spPr bwMode="auto">
              <a:xfrm>
                <a:off x="1351" y="1203"/>
                <a:ext cx="115" cy="138"/>
              </a:xfrm>
              <a:prstGeom prst="rect">
                <a:avLst/>
              </a:prstGeom>
            </p:spPr>
            <p:txBody>
              <a:bodyPr wrap="none" fromWordArt="1">
                <a:prstTxWarp prst="textPlain">
                  <a:avLst>
                    <a:gd name="adj" fmla="val 50000"/>
                  </a:avLst>
                </a:prstTxWarp>
              </a:bodyPr>
              <a:lstStyle/>
              <a:p>
                <a:pPr algn="ctr"/>
                <a:r>
                  <a:rPr lang="zh-CN" altLang="en-US" sz="3600" kern="10">
                    <a:ln w="9525">
                      <a:solidFill>
                        <a:srgbClr val="009900"/>
                      </a:solidFill>
                      <a:round/>
                      <a:headEnd/>
                      <a:tailEnd/>
                    </a:ln>
                    <a:solidFill>
                      <a:srgbClr val="009900"/>
                    </a:solidFill>
                    <a:latin typeface="宋体"/>
                    <a:ea typeface="宋体"/>
                  </a:rPr>
                  <a:t>等</a:t>
                </a:r>
              </a:p>
            </p:txBody>
          </p:sp>
          <p:grpSp>
            <p:nvGrpSpPr>
              <p:cNvPr id="32825" name="Group 365"/>
              <p:cNvGrpSpPr>
                <a:grpSpLocks/>
              </p:cNvGrpSpPr>
              <p:nvPr/>
            </p:nvGrpSpPr>
            <p:grpSpPr bwMode="auto">
              <a:xfrm>
                <a:off x="1527" y="1401"/>
                <a:ext cx="717" cy="151"/>
                <a:chOff x="1565" y="1340"/>
                <a:chExt cx="803" cy="182"/>
              </a:xfrm>
            </p:grpSpPr>
            <p:sp>
              <p:nvSpPr>
                <p:cNvPr id="32829" name="WordArt 366"/>
                <p:cNvSpPr>
                  <a:spLocks noChangeArrowheads="1" noChangeShapeType="1" noTextEdit="1"/>
                </p:cNvSpPr>
                <p:nvPr/>
              </p:nvSpPr>
              <p:spPr bwMode="auto">
                <a:xfrm>
                  <a:off x="1565" y="1340"/>
                  <a:ext cx="130" cy="154"/>
                </a:xfrm>
                <a:prstGeom prst="rect">
                  <a:avLst/>
                </a:prstGeom>
              </p:spPr>
              <p:txBody>
                <a:bodyPr wrap="none" fromWordArt="1">
                  <a:prstTxWarp prst="textPlain">
                    <a:avLst>
                      <a:gd name="adj" fmla="val 52630"/>
                    </a:avLst>
                  </a:prstTxWarp>
                </a:bodyPr>
                <a:lstStyle/>
                <a:p>
                  <a:pPr algn="ctr"/>
                  <a:r>
                    <a:rPr lang="en-US" altLang="zh-CN" sz="1200" i="1" kern="10">
                      <a:ln w="9525">
                        <a:solidFill>
                          <a:srgbClr val="009900"/>
                        </a:solidFill>
                        <a:round/>
                        <a:headEnd/>
                        <a:tailEnd/>
                      </a:ln>
                      <a:solidFill>
                        <a:srgbClr val="009900"/>
                      </a:solidFill>
                      <a:latin typeface="Times New Roman"/>
                      <a:cs typeface="Times New Roman"/>
                    </a:rPr>
                    <a:t>T</a:t>
                  </a:r>
                  <a:endParaRPr lang="zh-CN" altLang="en-US" sz="1200" i="1" kern="10">
                    <a:ln w="9525">
                      <a:solidFill>
                        <a:srgbClr val="009900"/>
                      </a:solidFill>
                      <a:round/>
                      <a:headEnd/>
                      <a:tailEnd/>
                    </a:ln>
                    <a:solidFill>
                      <a:srgbClr val="009900"/>
                    </a:solidFill>
                    <a:latin typeface="Times New Roman"/>
                    <a:cs typeface="Times New Roman"/>
                  </a:endParaRPr>
                </a:p>
              </p:txBody>
            </p:sp>
            <p:grpSp>
              <p:nvGrpSpPr>
                <p:cNvPr id="32830" name="Group 367"/>
                <p:cNvGrpSpPr>
                  <a:grpSpLocks/>
                </p:cNvGrpSpPr>
                <p:nvPr/>
              </p:nvGrpSpPr>
              <p:grpSpPr bwMode="auto">
                <a:xfrm>
                  <a:off x="1772" y="1403"/>
                  <a:ext cx="118" cy="52"/>
                  <a:chOff x="1260" y="2371"/>
                  <a:chExt cx="151" cy="53"/>
                </a:xfrm>
              </p:grpSpPr>
              <p:sp>
                <p:nvSpPr>
                  <p:cNvPr id="32834" name="Line 368"/>
                  <p:cNvSpPr>
                    <a:spLocks noChangeShapeType="1"/>
                  </p:cNvSpPr>
                  <p:nvPr/>
                </p:nvSpPr>
                <p:spPr bwMode="auto">
                  <a:xfrm>
                    <a:off x="1260" y="2371"/>
                    <a:ext cx="151" cy="0"/>
                  </a:xfrm>
                  <a:prstGeom prst="line">
                    <a:avLst/>
                  </a:prstGeom>
                  <a:noFill/>
                  <a:ln w="38100">
                    <a:solidFill>
                      <a:srgbClr val="009900"/>
                    </a:solidFill>
                    <a:round/>
                    <a:headEnd/>
                    <a:tailEnd/>
                  </a:ln>
                </p:spPr>
                <p:txBody>
                  <a:bodyPr/>
                  <a:lstStyle/>
                  <a:p>
                    <a:endParaRPr lang="zh-CN" altLang="en-US"/>
                  </a:p>
                </p:txBody>
              </p:sp>
              <p:sp>
                <p:nvSpPr>
                  <p:cNvPr id="32835" name="Line 369"/>
                  <p:cNvSpPr>
                    <a:spLocks noChangeShapeType="1"/>
                  </p:cNvSpPr>
                  <p:nvPr/>
                </p:nvSpPr>
                <p:spPr bwMode="auto">
                  <a:xfrm>
                    <a:off x="1260" y="2424"/>
                    <a:ext cx="151" cy="0"/>
                  </a:xfrm>
                  <a:prstGeom prst="line">
                    <a:avLst/>
                  </a:prstGeom>
                  <a:noFill/>
                  <a:ln w="38100">
                    <a:solidFill>
                      <a:srgbClr val="009900"/>
                    </a:solidFill>
                    <a:round/>
                    <a:headEnd/>
                    <a:tailEnd/>
                  </a:ln>
                </p:spPr>
                <p:txBody>
                  <a:bodyPr/>
                  <a:lstStyle/>
                  <a:p>
                    <a:endParaRPr lang="zh-CN" altLang="en-US"/>
                  </a:p>
                </p:txBody>
              </p:sp>
            </p:grpSp>
            <p:sp>
              <p:nvSpPr>
                <p:cNvPr id="32831" name="WordArt 370"/>
                <p:cNvSpPr>
                  <a:spLocks noChangeArrowheads="1" noChangeShapeType="1" noTextEdit="1"/>
                </p:cNvSpPr>
                <p:nvPr/>
              </p:nvSpPr>
              <p:spPr bwMode="auto">
                <a:xfrm>
                  <a:off x="1943" y="1343"/>
                  <a:ext cx="265"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353</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32832" name="WordArt 371"/>
                <p:cNvSpPr>
                  <a:spLocks noChangeArrowheads="1" noChangeShapeType="1" noTextEdit="1"/>
                </p:cNvSpPr>
                <p:nvPr/>
              </p:nvSpPr>
              <p:spPr bwMode="auto">
                <a:xfrm>
                  <a:off x="2248" y="1344"/>
                  <a:ext cx="120" cy="135"/>
                </a:xfrm>
                <a:prstGeom prst="rect">
                  <a:avLst/>
                </a:prstGeom>
              </p:spPr>
              <p:txBody>
                <a:bodyPr wrap="none" fromWordArt="1">
                  <a:prstTxWarp prst="textPlain">
                    <a:avLst>
                      <a:gd name="adj" fmla="val 50000"/>
                    </a:avLst>
                  </a:prstTxWarp>
                </a:bodyPr>
                <a:lstStyle/>
                <a:p>
                  <a:pPr algn="ctr"/>
                  <a:r>
                    <a:rPr lang="en-US" altLang="zh-CN" sz="1200" kern="10">
                      <a:ln w="9525">
                        <a:solidFill>
                          <a:srgbClr val="009900"/>
                        </a:solidFill>
                        <a:round/>
                        <a:headEnd/>
                        <a:tailEnd/>
                      </a:ln>
                      <a:solidFill>
                        <a:srgbClr val="009900"/>
                      </a:solidFill>
                      <a:latin typeface="Times New Roman"/>
                      <a:cs typeface="Times New Roman"/>
                    </a:rPr>
                    <a:t>K</a:t>
                  </a:r>
                  <a:endParaRPr lang="zh-CN" altLang="en-US" sz="1200" kern="10">
                    <a:ln w="9525">
                      <a:solidFill>
                        <a:srgbClr val="009900"/>
                      </a:solidFill>
                      <a:round/>
                      <a:headEnd/>
                      <a:tailEnd/>
                    </a:ln>
                    <a:solidFill>
                      <a:srgbClr val="009900"/>
                    </a:solidFill>
                    <a:latin typeface="Times New Roman"/>
                    <a:cs typeface="Times New Roman"/>
                  </a:endParaRPr>
                </a:p>
              </p:txBody>
            </p:sp>
            <p:sp>
              <p:nvSpPr>
                <p:cNvPr id="32833" name="WordArt 372"/>
                <p:cNvSpPr>
                  <a:spLocks noChangeArrowheads="1" noChangeShapeType="1" noTextEdit="1"/>
                </p:cNvSpPr>
                <p:nvPr/>
              </p:nvSpPr>
              <p:spPr bwMode="auto">
                <a:xfrm>
                  <a:off x="1665" y="1439"/>
                  <a:ext cx="60" cy="83"/>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2</a:t>
                  </a:r>
                  <a:endParaRPr lang="zh-CN" altLang="en-US" sz="1400" kern="10">
                    <a:ln w="9525">
                      <a:solidFill>
                        <a:srgbClr val="009900"/>
                      </a:solidFill>
                      <a:round/>
                      <a:headEnd/>
                      <a:tailEnd/>
                    </a:ln>
                    <a:solidFill>
                      <a:srgbClr val="009900"/>
                    </a:solidFill>
                    <a:latin typeface="Times New Roman"/>
                    <a:cs typeface="Times New Roman"/>
                  </a:endParaRPr>
                </a:p>
              </p:txBody>
            </p:sp>
          </p:grpSp>
          <p:sp>
            <p:nvSpPr>
              <p:cNvPr id="32826" name="WordArt 373"/>
              <p:cNvSpPr>
                <a:spLocks noChangeArrowheads="1" noChangeShapeType="1" noTextEdit="1"/>
              </p:cNvSpPr>
              <p:nvPr/>
            </p:nvSpPr>
            <p:spPr bwMode="auto">
              <a:xfrm>
                <a:off x="1733" y="1650"/>
                <a:ext cx="112" cy="126"/>
              </a:xfrm>
              <a:prstGeom prst="rect">
                <a:avLst/>
              </a:prstGeom>
            </p:spPr>
            <p:txBody>
              <a:bodyPr wrap="none" fromWordArt="1">
                <a:prstTxWarp prst="textPlain">
                  <a:avLst>
                    <a:gd name="adj" fmla="val 50000"/>
                  </a:avLst>
                </a:prstTxWarp>
              </a:bodyPr>
              <a:lstStyle/>
              <a:p>
                <a:pPr algn="ctr"/>
                <a:r>
                  <a:rPr lang="zh-CN" altLang="en-US" sz="3600" kern="10">
                    <a:ln w="9525">
                      <a:solidFill>
                        <a:srgbClr val="009900"/>
                      </a:solidFill>
                      <a:round/>
                      <a:headEnd/>
                      <a:tailEnd/>
                    </a:ln>
                    <a:solidFill>
                      <a:srgbClr val="009900"/>
                    </a:solidFill>
                    <a:latin typeface="宋体"/>
                    <a:ea typeface="宋体"/>
                  </a:rPr>
                  <a:t>温</a:t>
                </a:r>
              </a:p>
            </p:txBody>
          </p:sp>
          <p:sp>
            <p:nvSpPr>
              <p:cNvPr id="32827" name="WordArt 374"/>
              <p:cNvSpPr>
                <a:spLocks noChangeArrowheads="1" noChangeShapeType="1" noTextEdit="1"/>
              </p:cNvSpPr>
              <p:nvPr/>
            </p:nvSpPr>
            <p:spPr bwMode="auto">
              <a:xfrm>
                <a:off x="1994" y="1829"/>
                <a:ext cx="87" cy="12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32828" name="Oval 375"/>
              <p:cNvSpPr>
                <a:spLocks noChangeArrowheads="1"/>
              </p:cNvSpPr>
              <p:nvPr/>
            </p:nvSpPr>
            <p:spPr bwMode="auto">
              <a:xfrm>
                <a:off x="1903" y="1902"/>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grpSp>
        <p:nvGrpSpPr>
          <p:cNvPr id="58390" name="Group 376"/>
          <p:cNvGrpSpPr>
            <a:grpSpLocks/>
          </p:cNvGrpSpPr>
          <p:nvPr/>
        </p:nvGrpSpPr>
        <p:grpSpPr bwMode="auto">
          <a:xfrm>
            <a:off x="1357313" y="1579563"/>
            <a:ext cx="619125" cy="1341437"/>
            <a:chOff x="855" y="995"/>
            <a:chExt cx="390" cy="845"/>
          </a:xfrm>
        </p:grpSpPr>
        <p:sp>
          <p:nvSpPr>
            <p:cNvPr id="32812" name="Line 377"/>
            <p:cNvSpPr>
              <a:spLocks noChangeShapeType="1"/>
            </p:cNvSpPr>
            <p:nvPr/>
          </p:nvSpPr>
          <p:spPr bwMode="auto">
            <a:xfrm flipH="1" flipV="1">
              <a:off x="1216" y="1488"/>
              <a:ext cx="2" cy="123"/>
            </a:xfrm>
            <a:prstGeom prst="line">
              <a:avLst/>
            </a:prstGeom>
            <a:noFill/>
            <a:ln w="19050">
              <a:solidFill>
                <a:schemeClr val="tx1"/>
              </a:solidFill>
              <a:round/>
              <a:headEnd/>
              <a:tailEnd type="stealth" w="lg" len="lg"/>
            </a:ln>
          </p:spPr>
          <p:txBody>
            <a:bodyPr/>
            <a:lstStyle/>
            <a:p>
              <a:endParaRPr lang="zh-CN" altLang="en-US"/>
            </a:p>
          </p:txBody>
        </p:sp>
        <p:sp>
          <p:nvSpPr>
            <p:cNvPr id="32813" name="Line 378"/>
            <p:cNvSpPr>
              <a:spLocks noChangeShapeType="1"/>
            </p:cNvSpPr>
            <p:nvPr/>
          </p:nvSpPr>
          <p:spPr bwMode="auto">
            <a:xfrm flipV="1">
              <a:off x="1220" y="1130"/>
              <a:ext cx="0" cy="693"/>
            </a:xfrm>
            <a:prstGeom prst="line">
              <a:avLst/>
            </a:prstGeom>
            <a:noFill/>
            <a:ln w="38100">
              <a:solidFill>
                <a:schemeClr val="tx1"/>
              </a:solidFill>
              <a:round/>
              <a:headEnd/>
              <a:tailEnd type="none" w="sm" len="lg"/>
            </a:ln>
          </p:spPr>
          <p:txBody>
            <a:bodyPr/>
            <a:lstStyle/>
            <a:p>
              <a:endParaRPr lang="zh-CN" altLang="en-US"/>
            </a:p>
          </p:txBody>
        </p:sp>
        <p:sp>
          <p:nvSpPr>
            <p:cNvPr id="32814" name="WordArt 379"/>
            <p:cNvSpPr>
              <a:spLocks noChangeArrowheads="1" noChangeShapeType="1" noTextEdit="1"/>
            </p:cNvSpPr>
            <p:nvPr/>
          </p:nvSpPr>
          <p:spPr bwMode="auto">
            <a:xfrm>
              <a:off x="1003" y="1751"/>
              <a:ext cx="107" cy="8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2815" name="WordArt 380"/>
            <p:cNvSpPr>
              <a:spLocks noChangeArrowheads="1" noChangeShapeType="1" noTextEdit="1"/>
            </p:cNvSpPr>
            <p:nvPr/>
          </p:nvSpPr>
          <p:spPr bwMode="auto">
            <a:xfrm>
              <a:off x="1069" y="995"/>
              <a:ext cx="90" cy="14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2816" name="Oval 381"/>
            <p:cNvSpPr>
              <a:spLocks noChangeArrowheads="1"/>
            </p:cNvSpPr>
            <p:nvPr/>
          </p:nvSpPr>
          <p:spPr bwMode="auto">
            <a:xfrm>
              <a:off x="1195" y="1119"/>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32817" name="Group 382"/>
            <p:cNvGrpSpPr>
              <a:grpSpLocks/>
            </p:cNvGrpSpPr>
            <p:nvPr/>
          </p:nvGrpSpPr>
          <p:grpSpPr bwMode="auto">
            <a:xfrm>
              <a:off x="855" y="1395"/>
              <a:ext cx="280" cy="138"/>
              <a:chOff x="910" y="1410"/>
              <a:chExt cx="280" cy="138"/>
            </a:xfrm>
          </p:grpSpPr>
          <p:sp>
            <p:nvSpPr>
              <p:cNvPr id="32819" name="WordArt 383"/>
              <p:cNvSpPr>
                <a:spLocks noChangeArrowheads="1" noChangeShapeType="1" noTextEdit="1"/>
              </p:cNvSpPr>
              <p:nvPr/>
            </p:nvSpPr>
            <p:spPr bwMode="auto">
              <a:xfrm>
                <a:off x="910" y="1416"/>
                <a:ext cx="118" cy="13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a:t>
                </a:r>
              </a:p>
            </p:txBody>
          </p:sp>
          <p:sp>
            <p:nvSpPr>
              <p:cNvPr id="32820" name="WordArt 384"/>
              <p:cNvSpPr>
                <a:spLocks noChangeArrowheads="1" noChangeShapeType="1" noTextEdit="1"/>
              </p:cNvSpPr>
              <p:nvPr/>
            </p:nvSpPr>
            <p:spPr bwMode="auto">
              <a:xfrm>
                <a:off x="1072" y="1410"/>
                <a:ext cx="118" cy="13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容</a:t>
                </a:r>
              </a:p>
            </p:txBody>
          </p:sp>
        </p:grpSp>
        <p:sp>
          <p:nvSpPr>
            <p:cNvPr id="32818" name="Oval 385"/>
            <p:cNvSpPr>
              <a:spLocks noChangeArrowheads="1"/>
            </p:cNvSpPr>
            <p:nvPr/>
          </p:nvSpPr>
          <p:spPr bwMode="auto">
            <a:xfrm>
              <a:off x="1186" y="1779"/>
              <a:ext cx="50" cy="55"/>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58392" name="Group 386"/>
          <p:cNvGrpSpPr>
            <a:grpSpLocks/>
          </p:cNvGrpSpPr>
          <p:nvPr/>
        </p:nvGrpSpPr>
        <p:grpSpPr bwMode="auto">
          <a:xfrm>
            <a:off x="4951413" y="2794000"/>
            <a:ext cx="2525712" cy="261938"/>
            <a:chOff x="3143" y="1853"/>
            <a:chExt cx="1591" cy="165"/>
          </a:xfrm>
        </p:grpSpPr>
        <p:sp>
          <p:nvSpPr>
            <p:cNvPr id="32796" name="WordArt 387"/>
            <p:cNvSpPr>
              <a:spLocks noChangeArrowheads="1" noChangeShapeType="1" noTextEdit="1"/>
            </p:cNvSpPr>
            <p:nvPr/>
          </p:nvSpPr>
          <p:spPr bwMode="auto">
            <a:xfrm>
              <a:off x="3353" y="1853"/>
              <a:ext cx="86" cy="15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2797" name="WordArt 388"/>
            <p:cNvSpPr>
              <a:spLocks noChangeArrowheads="1" noChangeShapeType="1" noTextEdit="1"/>
            </p:cNvSpPr>
            <p:nvPr/>
          </p:nvSpPr>
          <p:spPr bwMode="auto">
            <a:xfrm>
              <a:off x="4360" y="1879"/>
              <a:ext cx="374" cy="13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0.693</a:t>
              </a:r>
              <a:endParaRPr lang="zh-CN" altLang="en-US" sz="1400" kern="10">
                <a:ln w="9525">
                  <a:solidFill>
                    <a:srgbClr val="000000"/>
                  </a:solidFill>
                  <a:round/>
                  <a:headEnd/>
                  <a:tailEnd/>
                </a:ln>
                <a:latin typeface="Times New Roman"/>
                <a:cs typeface="Times New Roman"/>
              </a:endParaRPr>
            </a:p>
          </p:txBody>
        </p:sp>
        <p:grpSp>
          <p:nvGrpSpPr>
            <p:cNvPr id="32798" name="Group 389"/>
            <p:cNvGrpSpPr>
              <a:grpSpLocks/>
            </p:cNvGrpSpPr>
            <p:nvPr/>
          </p:nvGrpSpPr>
          <p:grpSpPr bwMode="auto">
            <a:xfrm>
              <a:off x="3143" y="1913"/>
              <a:ext cx="156" cy="52"/>
              <a:chOff x="1260" y="2371"/>
              <a:chExt cx="151" cy="53"/>
            </a:xfrm>
          </p:grpSpPr>
          <p:sp>
            <p:nvSpPr>
              <p:cNvPr id="32810" name="Line 39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11" name="Line 39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2799" name="Group 392"/>
            <p:cNvGrpSpPr>
              <a:grpSpLocks/>
            </p:cNvGrpSpPr>
            <p:nvPr/>
          </p:nvGrpSpPr>
          <p:grpSpPr bwMode="auto">
            <a:xfrm>
              <a:off x="3459" y="1888"/>
              <a:ext cx="63" cy="103"/>
              <a:chOff x="1781" y="2282"/>
              <a:chExt cx="577" cy="577"/>
            </a:xfrm>
          </p:grpSpPr>
          <p:sp>
            <p:nvSpPr>
              <p:cNvPr id="32808" name="Line 393"/>
              <p:cNvSpPr>
                <a:spLocks noChangeShapeType="1"/>
              </p:cNvSpPr>
              <p:nvPr/>
            </p:nvSpPr>
            <p:spPr bwMode="auto">
              <a:xfrm>
                <a:off x="1782" y="2282"/>
                <a:ext cx="576" cy="576"/>
              </a:xfrm>
              <a:prstGeom prst="line">
                <a:avLst/>
              </a:prstGeom>
              <a:noFill/>
              <a:ln w="28575">
                <a:solidFill>
                  <a:schemeClr val="tx1"/>
                </a:solidFill>
                <a:round/>
                <a:headEnd/>
                <a:tailEnd/>
              </a:ln>
            </p:spPr>
            <p:txBody>
              <a:bodyPr/>
              <a:lstStyle/>
              <a:p>
                <a:endParaRPr lang="zh-CN" altLang="en-US"/>
              </a:p>
            </p:txBody>
          </p:sp>
          <p:sp>
            <p:nvSpPr>
              <p:cNvPr id="32809" name="Line 394"/>
              <p:cNvSpPr>
                <a:spLocks noChangeShapeType="1"/>
              </p:cNvSpPr>
              <p:nvPr/>
            </p:nvSpPr>
            <p:spPr bwMode="auto">
              <a:xfrm flipH="1">
                <a:off x="1781" y="2282"/>
                <a:ext cx="577" cy="577"/>
              </a:xfrm>
              <a:prstGeom prst="line">
                <a:avLst/>
              </a:prstGeom>
              <a:noFill/>
              <a:ln w="28575">
                <a:solidFill>
                  <a:schemeClr val="tx1"/>
                </a:solidFill>
                <a:round/>
                <a:headEnd/>
                <a:tailEnd/>
              </a:ln>
            </p:spPr>
            <p:txBody>
              <a:bodyPr/>
              <a:lstStyle/>
              <a:p>
                <a:endParaRPr lang="zh-CN" altLang="en-US"/>
              </a:p>
            </p:txBody>
          </p:sp>
        </p:grpSp>
        <p:sp>
          <p:nvSpPr>
            <p:cNvPr id="32800" name="WordArt 395"/>
            <p:cNvSpPr>
              <a:spLocks noChangeArrowheads="1" noChangeShapeType="1" noTextEdit="1"/>
            </p:cNvSpPr>
            <p:nvPr/>
          </p:nvSpPr>
          <p:spPr bwMode="auto">
            <a:xfrm>
              <a:off x="3584" y="1867"/>
              <a:ext cx="264" cy="15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8.31</a:t>
              </a:r>
              <a:endParaRPr lang="zh-CN" altLang="en-US" sz="1400" kern="10">
                <a:ln w="9525">
                  <a:solidFill>
                    <a:srgbClr val="000000"/>
                  </a:solidFill>
                  <a:round/>
                  <a:headEnd/>
                  <a:tailEnd/>
                </a:ln>
                <a:latin typeface="Times New Roman"/>
                <a:cs typeface="Times New Roman"/>
              </a:endParaRPr>
            </a:p>
          </p:txBody>
        </p:sp>
        <p:grpSp>
          <p:nvGrpSpPr>
            <p:cNvPr id="32801" name="Group 396"/>
            <p:cNvGrpSpPr>
              <a:grpSpLocks/>
            </p:cNvGrpSpPr>
            <p:nvPr/>
          </p:nvGrpSpPr>
          <p:grpSpPr bwMode="auto">
            <a:xfrm>
              <a:off x="3890" y="1890"/>
              <a:ext cx="63" cy="103"/>
              <a:chOff x="1781" y="2282"/>
              <a:chExt cx="577" cy="577"/>
            </a:xfrm>
          </p:grpSpPr>
          <p:sp>
            <p:nvSpPr>
              <p:cNvPr id="32806" name="Line 397"/>
              <p:cNvSpPr>
                <a:spLocks noChangeShapeType="1"/>
              </p:cNvSpPr>
              <p:nvPr/>
            </p:nvSpPr>
            <p:spPr bwMode="auto">
              <a:xfrm>
                <a:off x="1782" y="2282"/>
                <a:ext cx="576" cy="576"/>
              </a:xfrm>
              <a:prstGeom prst="line">
                <a:avLst/>
              </a:prstGeom>
              <a:noFill/>
              <a:ln w="28575">
                <a:solidFill>
                  <a:schemeClr val="tx1"/>
                </a:solidFill>
                <a:round/>
                <a:headEnd/>
                <a:tailEnd/>
              </a:ln>
            </p:spPr>
            <p:txBody>
              <a:bodyPr/>
              <a:lstStyle/>
              <a:p>
                <a:endParaRPr lang="zh-CN" altLang="en-US"/>
              </a:p>
            </p:txBody>
          </p:sp>
          <p:sp>
            <p:nvSpPr>
              <p:cNvPr id="32807" name="Line 398"/>
              <p:cNvSpPr>
                <a:spLocks noChangeShapeType="1"/>
              </p:cNvSpPr>
              <p:nvPr/>
            </p:nvSpPr>
            <p:spPr bwMode="auto">
              <a:xfrm flipH="1">
                <a:off x="1781" y="2282"/>
                <a:ext cx="577" cy="577"/>
              </a:xfrm>
              <a:prstGeom prst="line">
                <a:avLst/>
              </a:prstGeom>
              <a:noFill/>
              <a:ln w="28575">
                <a:solidFill>
                  <a:schemeClr val="tx1"/>
                </a:solidFill>
                <a:round/>
                <a:headEnd/>
                <a:tailEnd/>
              </a:ln>
            </p:spPr>
            <p:txBody>
              <a:bodyPr/>
              <a:lstStyle/>
              <a:p>
                <a:endParaRPr lang="zh-CN" altLang="en-US"/>
              </a:p>
            </p:txBody>
          </p:sp>
        </p:grpSp>
        <p:sp>
          <p:nvSpPr>
            <p:cNvPr id="32802" name="WordArt 399"/>
            <p:cNvSpPr>
              <a:spLocks noChangeArrowheads="1" noChangeShapeType="1" noTextEdit="1"/>
            </p:cNvSpPr>
            <p:nvPr/>
          </p:nvSpPr>
          <p:spPr bwMode="auto">
            <a:xfrm>
              <a:off x="3975" y="1861"/>
              <a:ext cx="240" cy="136"/>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353</a:t>
              </a:r>
              <a:endParaRPr lang="zh-CN" altLang="en-US" sz="1400" kern="10">
                <a:ln w="9525">
                  <a:solidFill>
                    <a:srgbClr val="009900"/>
                  </a:solidFill>
                  <a:round/>
                  <a:headEnd/>
                  <a:tailEnd/>
                </a:ln>
                <a:solidFill>
                  <a:srgbClr val="009900"/>
                </a:solidFill>
                <a:latin typeface="Times New Roman"/>
                <a:cs typeface="Times New Roman"/>
              </a:endParaRPr>
            </a:p>
          </p:txBody>
        </p:sp>
        <p:grpSp>
          <p:nvGrpSpPr>
            <p:cNvPr id="32803" name="Group 400"/>
            <p:cNvGrpSpPr>
              <a:grpSpLocks/>
            </p:cNvGrpSpPr>
            <p:nvPr/>
          </p:nvGrpSpPr>
          <p:grpSpPr bwMode="auto">
            <a:xfrm>
              <a:off x="4250" y="1885"/>
              <a:ext cx="63" cy="103"/>
              <a:chOff x="1781" y="2282"/>
              <a:chExt cx="577" cy="577"/>
            </a:xfrm>
          </p:grpSpPr>
          <p:sp>
            <p:nvSpPr>
              <p:cNvPr id="32804" name="Line 401"/>
              <p:cNvSpPr>
                <a:spLocks noChangeShapeType="1"/>
              </p:cNvSpPr>
              <p:nvPr/>
            </p:nvSpPr>
            <p:spPr bwMode="auto">
              <a:xfrm>
                <a:off x="1782" y="2282"/>
                <a:ext cx="576" cy="576"/>
              </a:xfrm>
              <a:prstGeom prst="line">
                <a:avLst/>
              </a:prstGeom>
              <a:noFill/>
              <a:ln w="28575">
                <a:solidFill>
                  <a:schemeClr val="tx1"/>
                </a:solidFill>
                <a:round/>
                <a:headEnd/>
                <a:tailEnd/>
              </a:ln>
            </p:spPr>
            <p:txBody>
              <a:bodyPr/>
              <a:lstStyle/>
              <a:p>
                <a:endParaRPr lang="zh-CN" altLang="en-US"/>
              </a:p>
            </p:txBody>
          </p:sp>
          <p:sp>
            <p:nvSpPr>
              <p:cNvPr id="32805" name="Line 402"/>
              <p:cNvSpPr>
                <a:spLocks noChangeShapeType="1"/>
              </p:cNvSpPr>
              <p:nvPr/>
            </p:nvSpPr>
            <p:spPr bwMode="auto">
              <a:xfrm flipH="1">
                <a:off x="1781" y="2282"/>
                <a:ext cx="577" cy="577"/>
              </a:xfrm>
              <a:prstGeom prst="line">
                <a:avLst/>
              </a:prstGeom>
              <a:noFill/>
              <a:ln w="28575">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90"/>
                                        </p:tgtEl>
                                        <p:attrNameLst>
                                          <p:attrName>style.visibility</p:attrName>
                                        </p:attrNameLst>
                                      </p:cBhvr>
                                      <p:to>
                                        <p:strVal val="visible"/>
                                      </p:to>
                                    </p:set>
                                    <p:animEffect transition="in" filter="wipe(down)">
                                      <p:cBhvr>
                                        <p:cTn id="12" dur="500"/>
                                        <p:tgtEl>
                                          <p:spTgt spid="5839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8386"/>
                                        </p:tgtEl>
                                        <p:attrNameLst>
                                          <p:attrName>style.visibility</p:attrName>
                                        </p:attrNameLst>
                                      </p:cBhvr>
                                      <p:to>
                                        <p:strVal val="visible"/>
                                      </p:to>
                                    </p:set>
                                    <p:animEffect transition="in" filter="wipe(left)">
                                      <p:cBhvr>
                                        <p:cTn id="16" dur="500"/>
                                        <p:tgtEl>
                                          <p:spTgt spid="5838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8377"/>
                                        </p:tgtEl>
                                        <p:attrNameLst>
                                          <p:attrName>style.visibility</p:attrName>
                                        </p:attrNameLst>
                                      </p:cBhvr>
                                      <p:to>
                                        <p:strVal val="visible"/>
                                      </p:to>
                                    </p:set>
                                    <p:animEffect transition="in" filter="wipe(left)">
                                      <p:cBhvr>
                                        <p:cTn id="20" dur="500"/>
                                        <p:tgtEl>
                                          <p:spTgt spid="5837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8378"/>
                                        </p:tgtEl>
                                        <p:attrNameLst>
                                          <p:attrName>style.visibility</p:attrName>
                                        </p:attrNameLst>
                                      </p:cBhvr>
                                      <p:to>
                                        <p:strVal val="visible"/>
                                      </p:to>
                                    </p:set>
                                    <p:animEffect transition="in" filter="wipe(left)">
                                      <p:cBhvr>
                                        <p:cTn id="25" dur="500"/>
                                        <p:tgtEl>
                                          <p:spTgt spid="58378"/>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58384"/>
                                        </p:tgtEl>
                                        <p:attrNameLst>
                                          <p:attrName>style.visibility</p:attrName>
                                        </p:attrNameLst>
                                      </p:cBhvr>
                                      <p:to>
                                        <p:strVal val="visible"/>
                                      </p:to>
                                    </p:set>
                                    <p:animEffect transition="in" filter="wipe(down)">
                                      <p:cBhvr>
                                        <p:cTn id="29" dur="500"/>
                                        <p:tgtEl>
                                          <p:spTgt spid="5838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58374"/>
                                        </p:tgtEl>
                                        <p:attrNameLst>
                                          <p:attrName>style.visibility</p:attrName>
                                        </p:attrNameLst>
                                      </p:cBhvr>
                                      <p:to>
                                        <p:strVal val="visible"/>
                                      </p:to>
                                    </p:set>
                                    <p:animEffect transition="in" filter="randombar(horizontal)">
                                      <p:cBhvr>
                                        <p:cTn id="39" dur="500"/>
                                        <p:tgtEl>
                                          <p:spTgt spid="583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1749"/>
                                        </p:tgtEl>
                                        <p:attrNameLst>
                                          <p:attrName>style.visibility</p:attrName>
                                        </p:attrNameLst>
                                      </p:cBhvr>
                                      <p:to>
                                        <p:strVal val="visible"/>
                                      </p:to>
                                    </p:set>
                                    <p:animEffect transition="in" filter="wipe(left)">
                                      <p:cBhvr>
                                        <p:cTn id="49" dur="500"/>
                                        <p:tgtEl>
                                          <p:spTgt spid="3174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nodeType="clickEffect">
                                  <p:stCondLst>
                                    <p:cond delay="0"/>
                                  </p:stCondLst>
                                  <p:childTnLst>
                                    <p:set>
                                      <p:cBhvr>
                                        <p:cTn id="53" dur="1" fill="hold">
                                          <p:stCondLst>
                                            <p:cond delay="0"/>
                                          </p:stCondLst>
                                        </p:cTn>
                                        <p:tgtEl>
                                          <p:spTgt spid="31744"/>
                                        </p:tgtEl>
                                        <p:attrNameLst>
                                          <p:attrName>style.visibility</p:attrName>
                                        </p:attrNameLst>
                                      </p:cBhvr>
                                      <p:to>
                                        <p:strVal val="visible"/>
                                      </p:to>
                                    </p:set>
                                    <p:animEffect transition="in" filter="slide(fromTop)">
                                      <p:cBhvr>
                                        <p:cTn id="54" dur="500"/>
                                        <p:tgtEl>
                                          <p:spTgt spid="31744"/>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nodeType="clickEffect">
                                  <p:stCondLst>
                                    <p:cond delay="0"/>
                                  </p:stCondLst>
                                  <p:childTnLst>
                                    <p:set>
                                      <p:cBhvr>
                                        <p:cTn id="58" dur="1" fill="hold">
                                          <p:stCondLst>
                                            <p:cond delay="0"/>
                                          </p:stCondLst>
                                        </p:cTn>
                                        <p:tgtEl>
                                          <p:spTgt spid="31754"/>
                                        </p:tgtEl>
                                        <p:attrNameLst>
                                          <p:attrName>style.visibility</p:attrName>
                                        </p:attrNameLst>
                                      </p:cBhvr>
                                      <p:to>
                                        <p:strVal val="visible"/>
                                      </p:to>
                                    </p:set>
                                    <p:animEffect transition="in" filter="slide(fromLeft)">
                                      <p:cBhvr>
                                        <p:cTn id="59" dur="500"/>
                                        <p:tgtEl>
                                          <p:spTgt spid="3175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58508"/>
                                        </p:tgtEl>
                                        <p:attrNameLst>
                                          <p:attrName>style.visibility</p:attrName>
                                        </p:attrNameLst>
                                      </p:cBhvr>
                                      <p:to>
                                        <p:strVal val="visible"/>
                                      </p:to>
                                    </p:set>
                                    <p:animEffect transition="in" filter="randombar(horizontal)">
                                      <p:cBhvr>
                                        <p:cTn id="64" dur="500"/>
                                        <p:tgtEl>
                                          <p:spTgt spid="58508"/>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31756"/>
                                        </p:tgtEl>
                                        <p:attrNameLst>
                                          <p:attrName>style.visibility</p:attrName>
                                        </p:attrNameLst>
                                      </p:cBhvr>
                                      <p:to>
                                        <p:strVal val="visible"/>
                                      </p:to>
                                    </p:set>
                                    <p:animEffect transition="in" filter="wipe(up)">
                                      <p:cBhvr>
                                        <p:cTn id="68" dur="500"/>
                                        <p:tgtEl>
                                          <p:spTgt spid="3175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1761"/>
                                        </p:tgtEl>
                                        <p:attrNameLst>
                                          <p:attrName>style.visibility</p:attrName>
                                        </p:attrNameLst>
                                      </p:cBhvr>
                                      <p:to>
                                        <p:strVal val="visible"/>
                                      </p:to>
                                    </p:set>
                                    <p:animEffect transition="in" filter="wipe(left)">
                                      <p:cBhvr>
                                        <p:cTn id="73" dur="500"/>
                                        <p:tgtEl>
                                          <p:spTgt spid="3176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8392"/>
                                        </p:tgtEl>
                                        <p:attrNameLst>
                                          <p:attrName>style.visibility</p:attrName>
                                        </p:attrNameLst>
                                      </p:cBhvr>
                                      <p:to>
                                        <p:strVal val="visible"/>
                                      </p:to>
                                    </p:set>
                                    <p:animEffect transition="in" filter="wipe(left)">
                                      <p:cBhvr>
                                        <p:cTn id="78" dur="500"/>
                                        <p:tgtEl>
                                          <p:spTgt spid="5839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1767"/>
                                        </p:tgtEl>
                                        <p:attrNameLst>
                                          <p:attrName>style.visibility</p:attrName>
                                        </p:attrNameLst>
                                      </p:cBhvr>
                                      <p:to>
                                        <p:strVal val="visible"/>
                                      </p:to>
                                    </p:set>
                                    <p:animEffect transition="in" filter="wipe(left)">
                                      <p:cBhvr>
                                        <p:cTn id="83" dur="500"/>
                                        <p:tgtEl>
                                          <p:spTgt spid="3176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1769"/>
                                        </p:tgtEl>
                                        <p:attrNameLst>
                                          <p:attrName>style.visibility</p:attrName>
                                        </p:attrNameLst>
                                      </p:cBhvr>
                                      <p:to>
                                        <p:strVal val="visible"/>
                                      </p:to>
                                    </p:set>
                                    <p:animEffect transition="in" filter="wipe(left)">
                                      <p:cBhvr>
                                        <p:cTn id="88" dur="500"/>
                                        <p:tgtEl>
                                          <p:spTgt spid="31769"/>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31801"/>
                                        </p:tgtEl>
                                        <p:attrNameLst>
                                          <p:attrName>style.visibility</p:attrName>
                                        </p:attrNameLst>
                                      </p:cBhvr>
                                      <p:to>
                                        <p:strVal val="visible"/>
                                      </p:to>
                                    </p:set>
                                    <p:anim calcmode="lin" valueType="num">
                                      <p:cBhvr>
                                        <p:cTn id="93" dur="500" fill="hold"/>
                                        <p:tgtEl>
                                          <p:spTgt spid="31801"/>
                                        </p:tgtEl>
                                        <p:attrNameLst>
                                          <p:attrName>ppt_w</p:attrName>
                                        </p:attrNameLst>
                                      </p:cBhvr>
                                      <p:tavLst>
                                        <p:tav tm="0">
                                          <p:val>
                                            <p:fltVal val="0"/>
                                          </p:val>
                                        </p:tav>
                                        <p:tav tm="100000">
                                          <p:val>
                                            <p:strVal val="#ppt_w"/>
                                          </p:val>
                                        </p:tav>
                                      </p:tavLst>
                                    </p:anim>
                                    <p:anim calcmode="lin" valueType="num">
                                      <p:cBhvr>
                                        <p:cTn id="94" dur="500" fill="hold"/>
                                        <p:tgtEl>
                                          <p:spTgt spid="31801"/>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1820"/>
                                        </p:tgtEl>
                                        <p:attrNameLst>
                                          <p:attrName>style.visibility</p:attrName>
                                        </p:attrNameLst>
                                      </p:cBhvr>
                                      <p:to>
                                        <p:strVal val="visible"/>
                                      </p:to>
                                    </p:set>
                                    <p:animEffect transition="in" filter="wipe(left)">
                                      <p:cBhvr>
                                        <p:cTn id="99" dur="500"/>
                                        <p:tgtEl>
                                          <p:spTgt spid="3182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1853"/>
                                        </p:tgtEl>
                                        <p:attrNameLst>
                                          <p:attrName>style.visibility</p:attrName>
                                        </p:attrNameLst>
                                      </p:cBhvr>
                                      <p:to>
                                        <p:strVal val="visible"/>
                                      </p:to>
                                    </p:set>
                                    <p:animEffect transition="in" filter="wipe(left)">
                                      <p:cBhvr>
                                        <p:cTn id="104" dur="500"/>
                                        <p:tgtEl>
                                          <p:spTgt spid="3185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1879"/>
                                        </p:tgtEl>
                                        <p:attrNameLst>
                                          <p:attrName>style.visibility</p:attrName>
                                        </p:attrNameLst>
                                      </p:cBhvr>
                                      <p:to>
                                        <p:strVal val="visible"/>
                                      </p:to>
                                    </p:set>
                                    <p:animEffect transition="in" filter="wipe(up)">
                                      <p:cBhvr>
                                        <p:cTn id="109" dur="500"/>
                                        <p:tgtEl>
                                          <p:spTgt spid="3187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58369"/>
                                        </p:tgtEl>
                                        <p:attrNameLst>
                                          <p:attrName>style.visibility</p:attrName>
                                        </p:attrNameLst>
                                      </p:cBhvr>
                                      <p:to>
                                        <p:strVal val="visible"/>
                                      </p:to>
                                    </p:set>
                                    <p:animEffect transition="in" filter="wipe(up)">
                                      <p:cBhvr>
                                        <p:cTn id="114" dur="500"/>
                                        <p:tgtEl>
                                          <p:spTgt spid="58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nimBg="1"/>
      <p:bldP spid="5850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531813" y="0"/>
            <a:ext cx="8229600" cy="130175"/>
          </a:xfrm>
        </p:spPr>
        <p:txBody>
          <a:bodyPr/>
          <a:lstStyle/>
          <a:p>
            <a:pPr eaLnBrk="1" hangingPunct="1"/>
            <a:r>
              <a:rPr lang="zh-CN" altLang="en-US" sz="700" smtClean="0">
                <a:solidFill>
                  <a:schemeClr val="bg1"/>
                </a:solidFill>
              </a:rPr>
              <a:t>例</a:t>
            </a:r>
          </a:p>
        </p:txBody>
      </p:sp>
      <p:sp>
        <p:nvSpPr>
          <p:cNvPr id="33795" name="Rectangle 3"/>
          <p:cNvSpPr>
            <a:spLocks noChangeArrowheads="1"/>
          </p:cNvSpPr>
          <p:nvPr/>
        </p:nvSpPr>
        <p:spPr bwMode="auto">
          <a:xfrm>
            <a:off x="531813" y="0"/>
            <a:ext cx="8229600" cy="80963"/>
          </a:xfrm>
          <a:prstGeom prst="rect">
            <a:avLst/>
          </a:prstGeom>
          <a:noFill/>
          <a:ln w="9525">
            <a:noFill/>
            <a:miter lim="800000"/>
            <a:headEnd/>
            <a:tailEnd/>
          </a:ln>
        </p:spPr>
        <p:txBody>
          <a:bodyPr anchor="ctr"/>
          <a:lstStyle/>
          <a:p>
            <a:pPr algn="ctr"/>
            <a:r>
              <a:rPr lang="zh-CN" altLang="en-US" sz="700">
                <a:solidFill>
                  <a:schemeClr val="bg1"/>
                </a:solidFill>
              </a:rPr>
              <a:t>例</a:t>
            </a:r>
          </a:p>
        </p:txBody>
      </p:sp>
      <p:sp>
        <p:nvSpPr>
          <p:cNvPr id="33796" name="Rectangle 4"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3797" name="Rectangle 5" descr="水滴"/>
          <p:cNvSpPr>
            <a:spLocks noChangeArrowheads="1"/>
          </p:cNvSpPr>
          <p:nvPr/>
        </p:nvSpPr>
        <p:spPr bwMode="auto">
          <a:xfrm>
            <a:off x="0" y="6704013"/>
            <a:ext cx="9144000" cy="1539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3798" name="Rectangle 6" descr="水滴"/>
          <p:cNvSpPr>
            <a:spLocks noChangeArrowheads="1"/>
          </p:cNvSpPr>
          <p:nvPr/>
        </p:nvSpPr>
        <p:spPr bwMode="auto">
          <a:xfrm>
            <a:off x="3554413" y="0"/>
            <a:ext cx="87312"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7"/>
          <p:cNvGrpSpPr>
            <a:grpSpLocks/>
          </p:cNvGrpSpPr>
          <p:nvPr/>
        </p:nvGrpSpPr>
        <p:grpSpPr bwMode="auto">
          <a:xfrm>
            <a:off x="246063" y="257175"/>
            <a:ext cx="3421064" cy="4645025"/>
            <a:chOff x="155" y="162"/>
            <a:chExt cx="2155" cy="2926"/>
          </a:xfrm>
        </p:grpSpPr>
        <p:grpSp>
          <p:nvGrpSpPr>
            <p:cNvPr id="34053" name="Group 8"/>
            <p:cNvGrpSpPr>
              <a:grpSpLocks/>
            </p:cNvGrpSpPr>
            <p:nvPr/>
          </p:nvGrpSpPr>
          <p:grpSpPr bwMode="auto">
            <a:xfrm>
              <a:off x="174" y="204"/>
              <a:ext cx="409" cy="220"/>
              <a:chOff x="127" y="728"/>
              <a:chExt cx="437" cy="256"/>
            </a:xfrm>
          </p:grpSpPr>
          <p:sp>
            <p:nvSpPr>
              <p:cNvPr id="34108" name="Oval 9"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34109" name="WordArt 10"/>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34054" name="WordArt 11"/>
            <p:cNvSpPr>
              <a:spLocks noChangeArrowheads="1" noChangeShapeType="1" noTextEdit="1"/>
            </p:cNvSpPr>
            <p:nvPr/>
          </p:nvSpPr>
          <p:spPr bwMode="auto">
            <a:xfrm>
              <a:off x="747" y="236"/>
              <a:ext cx="543"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sp>
          <p:nvSpPr>
            <p:cNvPr id="34055" name="Text Box 12"/>
            <p:cNvSpPr txBox="1">
              <a:spLocks noChangeArrowheads="1"/>
            </p:cNvSpPr>
            <p:nvPr/>
          </p:nvSpPr>
          <p:spPr bwMode="auto">
            <a:xfrm>
              <a:off x="1370" y="162"/>
              <a:ext cx="881"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1mol </a:t>
              </a:r>
              <a:r>
                <a:rPr kumimoji="1" lang="zh-CN" altLang="en-US" sz="2000" b="1">
                  <a:latin typeface="Times New Roman" pitchFamily="18" charset="0"/>
                  <a:ea typeface="华文中宋" pitchFamily="2" charset="-122"/>
                </a:rPr>
                <a:t>的</a:t>
              </a:r>
            </a:p>
          </p:txBody>
        </p:sp>
        <p:sp>
          <p:nvSpPr>
            <p:cNvPr id="34056" name="Text Box 13"/>
            <p:cNvSpPr txBox="1">
              <a:spLocks noChangeArrowheads="1"/>
            </p:cNvSpPr>
            <p:nvPr/>
          </p:nvSpPr>
          <p:spPr bwMode="auto">
            <a:xfrm>
              <a:off x="380" y="433"/>
              <a:ext cx="183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的双原子分子理想气体</a:t>
              </a:r>
            </a:p>
          </p:txBody>
        </p:sp>
        <p:grpSp>
          <p:nvGrpSpPr>
            <p:cNvPr id="34057" name="Group 14"/>
            <p:cNvGrpSpPr>
              <a:grpSpLocks/>
            </p:cNvGrpSpPr>
            <p:nvPr/>
          </p:nvGrpSpPr>
          <p:grpSpPr bwMode="auto">
            <a:xfrm>
              <a:off x="457" y="1086"/>
              <a:ext cx="1683" cy="1793"/>
              <a:chOff x="272" y="989"/>
              <a:chExt cx="1858" cy="1674"/>
            </a:xfrm>
          </p:grpSpPr>
          <p:sp>
            <p:nvSpPr>
              <p:cNvPr id="34106" name="Line 15"/>
              <p:cNvSpPr>
                <a:spLocks noChangeShapeType="1"/>
              </p:cNvSpPr>
              <p:nvPr/>
            </p:nvSpPr>
            <p:spPr bwMode="auto">
              <a:xfrm>
                <a:off x="272" y="2663"/>
                <a:ext cx="1858" cy="0"/>
              </a:xfrm>
              <a:prstGeom prst="line">
                <a:avLst/>
              </a:prstGeom>
              <a:noFill/>
              <a:ln w="28575">
                <a:solidFill>
                  <a:schemeClr val="tx1"/>
                </a:solidFill>
                <a:round/>
                <a:headEnd/>
                <a:tailEnd type="triangle" w="sm" len="lg"/>
              </a:ln>
            </p:spPr>
            <p:txBody>
              <a:bodyPr/>
              <a:lstStyle/>
              <a:p>
                <a:endParaRPr lang="zh-CN" altLang="en-US"/>
              </a:p>
            </p:txBody>
          </p:sp>
          <p:sp>
            <p:nvSpPr>
              <p:cNvPr id="34107" name="Line 16"/>
              <p:cNvSpPr>
                <a:spLocks noChangeShapeType="1"/>
              </p:cNvSpPr>
              <p:nvPr/>
            </p:nvSpPr>
            <p:spPr bwMode="auto">
              <a:xfrm flipV="1">
                <a:off x="272" y="989"/>
                <a:ext cx="0" cy="1674"/>
              </a:xfrm>
              <a:prstGeom prst="line">
                <a:avLst/>
              </a:prstGeom>
              <a:noFill/>
              <a:ln w="28575">
                <a:solidFill>
                  <a:schemeClr val="tx1"/>
                </a:solidFill>
                <a:round/>
                <a:headEnd/>
                <a:tailEnd type="triangle" w="sm" len="lg"/>
              </a:ln>
            </p:spPr>
            <p:txBody>
              <a:bodyPr/>
              <a:lstStyle/>
              <a:p>
                <a:endParaRPr lang="zh-CN" altLang="en-US"/>
              </a:p>
            </p:txBody>
          </p:sp>
        </p:grpSp>
        <p:sp>
          <p:nvSpPr>
            <p:cNvPr id="34058" name="Line 17"/>
            <p:cNvSpPr>
              <a:spLocks noChangeShapeType="1"/>
            </p:cNvSpPr>
            <p:nvPr/>
          </p:nvSpPr>
          <p:spPr bwMode="auto">
            <a:xfrm flipV="1">
              <a:off x="1282" y="1422"/>
              <a:ext cx="0" cy="1445"/>
            </a:xfrm>
            <a:prstGeom prst="line">
              <a:avLst/>
            </a:prstGeom>
            <a:noFill/>
            <a:ln w="9525">
              <a:solidFill>
                <a:srgbClr val="969696"/>
              </a:solidFill>
              <a:prstDash val="dash"/>
              <a:round/>
              <a:headEnd/>
              <a:tailEnd/>
            </a:ln>
          </p:spPr>
          <p:txBody>
            <a:bodyPr/>
            <a:lstStyle/>
            <a:p>
              <a:endParaRPr lang="zh-CN" altLang="en-US"/>
            </a:p>
          </p:txBody>
        </p:sp>
        <p:sp>
          <p:nvSpPr>
            <p:cNvPr id="34059" name="Line 18"/>
            <p:cNvSpPr>
              <a:spLocks noChangeShapeType="1"/>
            </p:cNvSpPr>
            <p:nvPr/>
          </p:nvSpPr>
          <p:spPr bwMode="auto">
            <a:xfrm>
              <a:off x="869" y="1444"/>
              <a:ext cx="391" cy="0"/>
            </a:xfrm>
            <a:prstGeom prst="line">
              <a:avLst/>
            </a:prstGeom>
            <a:noFill/>
            <a:ln w="38100">
              <a:solidFill>
                <a:srgbClr val="CC0000"/>
              </a:solidFill>
              <a:round/>
              <a:headEnd/>
              <a:tailEnd type="triangle" w="sm" len="sm"/>
            </a:ln>
          </p:spPr>
          <p:txBody>
            <a:bodyPr/>
            <a:lstStyle/>
            <a:p>
              <a:endParaRPr lang="zh-CN" altLang="en-US"/>
            </a:p>
          </p:txBody>
        </p:sp>
        <p:sp>
          <p:nvSpPr>
            <p:cNvPr id="34060" name="Line 19"/>
            <p:cNvSpPr>
              <a:spLocks noChangeShapeType="1"/>
            </p:cNvSpPr>
            <p:nvPr/>
          </p:nvSpPr>
          <p:spPr bwMode="auto">
            <a:xfrm>
              <a:off x="434" y="1921"/>
              <a:ext cx="1248" cy="0"/>
            </a:xfrm>
            <a:prstGeom prst="line">
              <a:avLst/>
            </a:prstGeom>
            <a:noFill/>
            <a:ln w="9525">
              <a:solidFill>
                <a:srgbClr val="969696"/>
              </a:solidFill>
              <a:prstDash val="dash"/>
              <a:round/>
              <a:headEnd/>
              <a:tailEnd/>
            </a:ln>
          </p:spPr>
          <p:txBody>
            <a:bodyPr/>
            <a:lstStyle/>
            <a:p>
              <a:endParaRPr lang="zh-CN" altLang="en-US"/>
            </a:p>
          </p:txBody>
        </p:sp>
        <p:sp>
          <p:nvSpPr>
            <p:cNvPr id="34061" name="Line 20"/>
            <p:cNvSpPr>
              <a:spLocks noChangeShapeType="1"/>
            </p:cNvSpPr>
            <p:nvPr/>
          </p:nvSpPr>
          <p:spPr bwMode="auto">
            <a:xfrm flipH="1" flipV="1">
              <a:off x="1691" y="1923"/>
              <a:ext cx="0" cy="459"/>
            </a:xfrm>
            <a:prstGeom prst="line">
              <a:avLst/>
            </a:prstGeom>
            <a:noFill/>
            <a:ln w="38100">
              <a:solidFill>
                <a:srgbClr val="CC0000"/>
              </a:solidFill>
              <a:round/>
              <a:headEnd type="triangle" w="sm" len="sm"/>
              <a:tailEnd/>
            </a:ln>
          </p:spPr>
          <p:txBody>
            <a:bodyPr/>
            <a:lstStyle/>
            <a:p>
              <a:endParaRPr lang="zh-CN" altLang="en-US"/>
            </a:p>
          </p:txBody>
        </p:sp>
        <p:sp>
          <p:nvSpPr>
            <p:cNvPr id="34062" name="Arc 21"/>
            <p:cNvSpPr>
              <a:spLocks/>
            </p:cNvSpPr>
            <p:nvPr/>
          </p:nvSpPr>
          <p:spPr bwMode="auto">
            <a:xfrm>
              <a:off x="1292" y="1369"/>
              <a:ext cx="571" cy="548"/>
            </a:xfrm>
            <a:custGeom>
              <a:avLst/>
              <a:gdLst>
                <a:gd name="T0" fmla="*/ 0 w 21403"/>
                <a:gd name="T1" fmla="*/ 0 h 20560"/>
                <a:gd name="T2" fmla="*/ 0 w 21403"/>
                <a:gd name="T3" fmla="*/ 0 h 20560"/>
                <a:gd name="T4" fmla="*/ 0 w 21403"/>
                <a:gd name="T5" fmla="*/ 0 h 20560"/>
                <a:gd name="T6" fmla="*/ 0 60000 65536"/>
                <a:gd name="T7" fmla="*/ 0 60000 65536"/>
                <a:gd name="T8" fmla="*/ 0 60000 65536"/>
                <a:gd name="T9" fmla="*/ 0 w 21403"/>
                <a:gd name="T10" fmla="*/ 0 h 20560"/>
                <a:gd name="T11" fmla="*/ 21403 w 21403"/>
                <a:gd name="T12" fmla="*/ 20560 h 20560"/>
              </a:gdLst>
              <a:ahLst/>
              <a:cxnLst>
                <a:cxn ang="T6">
                  <a:pos x="T0" y="T1"/>
                </a:cxn>
                <a:cxn ang="T7">
                  <a:pos x="T2" y="T3"/>
                </a:cxn>
                <a:cxn ang="T8">
                  <a:pos x="T4" y="T5"/>
                </a:cxn>
              </a:cxnLst>
              <a:rect l="T9" t="T10" r="T11" b="T12"/>
              <a:pathLst>
                <a:path w="21403" h="20560" fill="none" extrusionOk="0">
                  <a:moveTo>
                    <a:pt x="14781" y="20560"/>
                  </a:moveTo>
                  <a:cubicBezTo>
                    <a:pt x="6868" y="18011"/>
                    <a:pt x="1119" y="11147"/>
                    <a:pt x="-1" y="2910"/>
                  </a:cubicBezTo>
                </a:path>
                <a:path w="21403" h="20560" stroke="0" extrusionOk="0">
                  <a:moveTo>
                    <a:pt x="14781" y="20560"/>
                  </a:moveTo>
                  <a:cubicBezTo>
                    <a:pt x="6868" y="18011"/>
                    <a:pt x="1119" y="11147"/>
                    <a:pt x="-1" y="2910"/>
                  </a:cubicBezTo>
                  <a:lnTo>
                    <a:pt x="21403" y="0"/>
                  </a:lnTo>
                  <a:close/>
                </a:path>
              </a:pathLst>
            </a:custGeom>
            <a:noFill/>
            <a:ln w="38100">
              <a:solidFill>
                <a:srgbClr val="CC0000"/>
              </a:solidFill>
              <a:round/>
              <a:headEnd type="triangle" w="sm" len="med"/>
              <a:tailEnd/>
            </a:ln>
          </p:spPr>
          <p:txBody>
            <a:bodyPr wrap="none" anchor="ctr"/>
            <a:lstStyle/>
            <a:p>
              <a:endParaRPr lang="zh-CN" altLang="en-US"/>
            </a:p>
          </p:txBody>
        </p:sp>
        <p:sp>
          <p:nvSpPr>
            <p:cNvPr id="34063" name="Line 22"/>
            <p:cNvSpPr>
              <a:spLocks noChangeShapeType="1"/>
            </p:cNvSpPr>
            <p:nvPr/>
          </p:nvSpPr>
          <p:spPr bwMode="auto">
            <a:xfrm>
              <a:off x="454" y="2398"/>
              <a:ext cx="1248" cy="0"/>
            </a:xfrm>
            <a:prstGeom prst="line">
              <a:avLst/>
            </a:prstGeom>
            <a:noFill/>
            <a:ln w="9525">
              <a:solidFill>
                <a:srgbClr val="969696"/>
              </a:solidFill>
              <a:prstDash val="dash"/>
              <a:round/>
              <a:headEnd/>
              <a:tailEnd/>
            </a:ln>
          </p:spPr>
          <p:txBody>
            <a:bodyPr/>
            <a:lstStyle/>
            <a:p>
              <a:endParaRPr lang="zh-CN" altLang="en-US"/>
            </a:p>
          </p:txBody>
        </p:sp>
        <p:sp>
          <p:nvSpPr>
            <p:cNvPr id="34064" name="Line 23"/>
            <p:cNvSpPr>
              <a:spLocks noChangeShapeType="1"/>
            </p:cNvSpPr>
            <p:nvPr/>
          </p:nvSpPr>
          <p:spPr bwMode="auto">
            <a:xfrm>
              <a:off x="463" y="1440"/>
              <a:ext cx="422" cy="0"/>
            </a:xfrm>
            <a:prstGeom prst="line">
              <a:avLst/>
            </a:prstGeom>
            <a:noFill/>
            <a:ln w="9525">
              <a:solidFill>
                <a:srgbClr val="969696"/>
              </a:solidFill>
              <a:prstDash val="dash"/>
              <a:round/>
              <a:headEnd/>
              <a:tailEnd/>
            </a:ln>
          </p:spPr>
          <p:txBody>
            <a:bodyPr/>
            <a:lstStyle/>
            <a:p>
              <a:endParaRPr lang="zh-CN" altLang="en-US"/>
            </a:p>
          </p:txBody>
        </p:sp>
        <p:sp>
          <p:nvSpPr>
            <p:cNvPr id="34065" name="Line 24"/>
            <p:cNvSpPr>
              <a:spLocks noChangeShapeType="1"/>
            </p:cNvSpPr>
            <p:nvPr/>
          </p:nvSpPr>
          <p:spPr bwMode="auto">
            <a:xfrm>
              <a:off x="869" y="1444"/>
              <a:ext cx="0" cy="1424"/>
            </a:xfrm>
            <a:prstGeom prst="line">
              <a:avLst/>
            </a:prstGeom>
            <a:noFill/>
            <a:ln w="9525">
              <a:solidFill>
                <a:srgbClr val="969696"/>
              </a:solidFill>
              <a:prstDash val="dash"/>
              <a:round/>
              <a:headEnd/>
              <a:tailEnd/>
            </a:ln>
          </p:spPr>
          <p:txBody>
            <a:bodyPr/>
            <a:lstStyle/>
            <a:p>
              <a:endParaRPr lang="zh-CN" altLang="en-US"/>
            </a:p>
          </p:txBody>
        </p:sp>
        <p:sp>
          <p:nvSpPr>
            <p:cNvPr id="34066" name="Line 25"/>
            <p:cNvSpPr>
              <a:spLocks noChangeShapeType="1"/>
            </p:cNvSpPr>
            <p:nvPr/>
          </p:nvSpPr>
          <p:spPr bwMode="auto">
            <a:xfrm>
              <a:off x="1695" y="2377"/>
              <a:ext cx="0" cy="478"/>
            </a:xfrm>
            <a:prstGeom prst="line">
              <a:avLst/>
            </a:prstGeom>
            <a:noFill/>
            <a:ln w="9525">
              <a:solidFill>
                <a:srgbClr val="969696"/>
              </a:solidFill>
              <a:prstDash val="dash"/>
              <a:round/>
              <a:headEnd/>
              <a:tailEnd/>
            </a:ln>
          </p:spPr>
          <p:txBody>
            <a:bodyPr/>
            <a:lstStyle/>
            <a:p>
              <a:endParaRPr lang="zh-CN" altLang="en-US"/>
            </a:p>
          </p:txBody>
        </p:sp>
        <p:sp>
          <p:nvSpPr>
            <p:cNvPr id="34067" name="Oval 26"/>
            <p:cNvSpPr>
              <a:spLocks noChangeArrowheads="1"/>
            </p:cNvSpPr>
            <p:nvPr/>
          </p:nvSpPr>
          <p:spPr bwMode="auto">
            <a:xfrm>
              <a:off x="849" y="1423"/>
              <a:ext cx="37" cy="40"/>
            </a:xfrm>
            <a:prstGeom prst="ellipse">
              <a:avLst/>
            </a:prstGeom>
            <a:solidFill>
              <a:schemeClr val="bg1"/>
            </a:solidFill>
            <a:ln w="19050">
              <a:solidFill>
                <a:srgbClr val="CC0000"/>
              </a:solidFill>
              <a:round/>
              <a:headEnd/>
              <a:tailEnd/>
            </a:ln>
          </p:spPr>
          <p:txBody>
            <a:bodyPr wrap="none" anchor="ctr"/>
            <a:lstStyle/>
            <a:p>
              <a:endParaRPr lang="zh-CN" altLang="en-US"/>
            </a:p>
          </p:txBody>
        </p:sp>
        <p:sp>
          <p:nvSpPr>
            <p:cNvPr id="34068" name="Oval 27"/>
            <p:cNvSpPr>
              <a:spLocks noChangeArrowheads="1"/>
            </p:cNvSpPr>
            <p:nvPr/>
          </p:nvSpPr>
          <p:spPr bwMode="auto">
            <a:xfrm>
              <a:off x="1260" y="1421"/>
              <a:ext cx="37" cy="40"/>
            </a:xfrm>
            <a:prstGeom prst="ellipse">
              <a:avLst/>
            </a:prstGeom>
            <a:solidFill>
              <a:schemeClr val="bg1"/>
            </a:solidFill>
            <a:ln w="19050">
              <a:solidFill>
                <a:srgbClr val="CC0000"/>
              </a:solidFill>
              <a:round/>
              <a:headEnd/>
              <a:tailEnd/>
            </a:ln>
          </p:spPr>
          <p:txBody>
            <a:bodyPr wrap="none" anchor="ctr"/>
            <a:lstStyle/>
            <a:p>
              <a:endParaRPr lang="zh-CN" altLang="en-US"/>
            </a:p>
          </p:txBody>
        </p:sp>
        <p:sp>
          <p:nvSpPr>
            <p:cNvPr id="34069" name="Oval 28"/>
            <p:cNvSpPr>
              <a:spLocks noChangeArrowheads="1"/>
            </p:cNvSpPr>
            <p:nvPr/>
          </p:nvSpPr>
          <p:spPr bwMode="auto">
            <a:xfrm>
              <a:off x="1668" y="1901"/>
              <a:ext cx="37" cy="40"/>
            </a:xfrm>
            <a:prstGeom prst="ellipse">
              <a:avLst/>
            </a:prstGeom>
            <a:solidFill>
              <a:schemeClr val="bg1"/>
            </a:solidFill>
            <a:ln w="19050">
              <a:solidFill>
                <a:srgbClr val="CC0000"/>
              </a:solidFill>
              <a:round/>
              <a:headEnd/>
              <a:tailEnd/>
            </a:ln>
          </p:spPr>
          <p:txBody>
            <a:bodyPr wrap="none" anchor="ctr"/>
            <a:lstStyle/>
            <a:p>
              <a:endParaRPr lang="zh-CN" altLang="en-US"/>
            </a:p>
          </p:txBody>
        </p:sp>
        <p:sp>
          <p:nvSpPr>
            <p:cNvPr id="34070" name="Oval 29"/>
            <p:cNvSpPr>
              <a:spLocks noChangeArrowheads="1"/>
            </p:cNvSpPr>
            <p:nvPr/>
          </p:nvSpPr>
          <p:spPr bwMode="auto">
            <a:xfrm>
              <a:off x="1674" y="2378"/>
              <a:ext cx="37" cy="40"/>
            </a:xfrm>
            <a:prstGeom prst="ellipse">
              <a:avLst/>
            </a:prstGeom>
            <a:solidFill>
              <a:schemeClr val="bg1"/>
            </a:solidFill>
            <a:ln w="19050">
              <a:solidFill>
                <a:srgbClr val="CC0000"/>
              </a:solidFill>
              <a:round/>
              <a:headEnd/>
              <a:tailEnd/>
            </a:ln>
          </p:spPr>
          <p:txBody>
            <a:bodyPr wrap="none" anchor="ctr"/>
            <a:lstStyle/>
            <a:p>
              <a:endParaRPr lang="zh-CN" altLang="en-US"/>
            </a:p>
          </p:txBody>
        </p:sp>
        <p:sp>
          <p:nvSpPr>
            <p:cNvPr id="34071" name="WordArt 30"/>
            <p:cNvSpPr>
              <a:spLocks noChangeArrowheads="1" noChangeShapeType="1" noTextEdit="1"/>
            </p:cNvSpPr>
            <p:nvPr/>
          </p:nvSpPr>
          <p:spPr bwMode="auto">
            <a:xfrm>
              <a:off x="500" y="1115"/>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4072" name="WordArt 31"/>
            <p:cNvSpPr>
              <a:spLocks noChangeArrowheads="1" noChangeShapeType="1" noTextEdit="1"/>
            </p:cNvSpPr>
            <p:nvPr/>
          </p:nvSpPr>
          <p:spPr bwMode="auto">
            <a:xfrm>
              <a:off x="1990" y="2674"/>
              <a:ext cx="152"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34073" name="WordArt 32"/>
            <p:cNvSpPr>
              <a:spLocks noChangeArrowheads="1" noChangeShapeType="1" noTextEdit="1"/>
            </p:cNvSpPr>
            <p:nvPr/>
          </p:nvSpPr>
          <p:spPr bwMode="auto">
            <a:xfrm>
              <a:off x="351" y="2914"/>
              <a:ext cx="108"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grpSp>
          <p:nvGrpSpPr>
            <p:cNvPr id="34074" name="Group 33"/>
            <p:cNvGrpSpPr>
              <a:grpSpLocks/>
            </p:cNvGrpSpPr>
            <p:nvPr/>
          </p:nvGrpSpPr>
          <p:grpSpPr bwMode="auto">
            <a:xfrm>
              <a:off x="781" y="2921"/>
              <a:ext cx="155" cy="167"/>
              <a:chOff x="781" y="2759"/>
              <a:chExt cx="155" cy="167"/>
            </a:xfrm>
          </p:grpSpPr>
          <p:sp>
            <p:nvSpPr>
              <p:cNvPr id="34104" name="WordArt 34"/>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105" name="WordArt 35"/>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4075" name="Group 36"/>
            <p:cNvGrpSpPr>
              <a:grpSpLocks/>
            </p:cNvGrpSpPr>
            <p:nvPr/>
          </p:nvGrpSpPr>
          <p:grpSpPr bwMode="auto">
            <a:xfrm>
              <a:off x="1134" y="2908"/>
              <a:ext cx="268" cy="167"/>
              <a:chOff x="1134" y="2746"/>
              <a:chExt cx="268" cy="167"/>
            </a:xfrm>
          </p:grpSpPr>
          <p:sp>
            <p:nvSpPr>
              <p:cNvPr id="34100" name="WordArt 37"/>
              <p:cNvSpPr>
                <a:spLocks noChangeArrowheads="1" noChangeShapeType="1" noTextEdit="1"/>
              </p:cNvSpPr>
              <p:nvPr/>
            </p:nvSpPr>
            <p:spPr bwMode="auto">
              <a:xfrm>
                <a:off x="1134" y="2755"/>
                <a:ext cx="81"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34101" name="Group 38"/>
              <p:cNvGrpSpPr>
                <a:grpSpLocks/>
              </p:cNvGrpSpPr>
              <p:nvPr/>
            </p:nvGrpSpPr>
            <p:grpSpPr bwMode="auto">
              <a:xfrm>
                <a:off x="1247" y="2746"/>
                <a:ext cx="155" cy="167"/>
                <a:chOff x="781" y="2759"/>
                <a:chExt cx="155" cy="167"/>
              </a:xfrm>
            </p:grpSpPr>
            <p:sp>
              <p:nvSpPr>
                <p:cNvPr id="34102" name="WordArt 39"/>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103" name="WordArt 40"/>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34076" name="Group 41"/>
            <p:cNvGrpSpPr>
              <a:grpSpLocks/>
            </p:cNvGrpSpPr>
            <p:nvPr/>
          </p:nvGrpSpPr>
          <p:grpSpPr bwMode="auto">
            <a:xfrm>
              <a:off x="1568" y="2904"/>
              <a:ext cx="257" cy="169"/>
              <a:chOff x="1568" y="2742"/>
              <a:chExt cx="257" cy="169"/>
            </a:xfrm>
          </p:grpSpPr>
          <p:sp>
            <p:nvSpPr>
              <p:cNvPr id="34096" name="WordArt 42"/>
              <p:cNvSpPr>
                <a:spLocks noChangeArrowheads="1" noChangeShapeType="1" noTextEdit="1"/>
              </p:cNvSpPr>
              <p:nvPr/>
            </p:nvSpPr>
            <p:spPr bwMode="auto">
              <a:xfrm>
                <a:off x="1568" y="2742"/>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nvGrpSpPr>
              <p:cNvPr id="34097" name="Group 43"/>
              <p:cNvGrpSpPr>
                <a:grpSpLocks/>
              </p:cNvGrpSpPr>
              <p:nvPr/>
            </p:nvGrpSpPr>
            <p:grpSpPr bwMode="auto">
              <a:xfrm>
                <a:off x="1670" y="2744"/>
                <a:ext cx="155" cy="167"/>
                <a:chOff x="781" y="2759"/>
                <a:chExt cx="155" cy="167"/>
              </a:xfrm>
            </p:grpSpPr>
            <p:sp>
              <p:nvSpPr>
                <p:cNvPr id="34098" name="WordArt 44"/>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99" name="WordArt 45"/>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34077" name="Group 46"/>
            <p:cNvGrpSpPr>
              <a:grpSpLocks/>
            </p:cNvGrpSpPr>
            <p:nvPr/>
          </p:nvGrpSpPr>
          <p:grpSpPr bwMode="auto">
            <a:xfrm>
              <a:off x="846" y="1269"/>
              <a:ext cx="536" cy="128"/>
              <a:chOff x="846" y="1269"/>
              <a:chExt cx="536" cy="128"/>
            </a:xfrm>
          </p:grpSpPr>
          <p:sp>
            <p:nvSpPr>
              <p:cNvPr id="34094" name="WordArt 47"/>
              <p:cNvSpPr>
                <a:spLocks noChangeArrowheads="1" noChangeShapeType="1" noTextEdit="1"/>
              </p:cNvSpPr>
              <p:nvPr/>
            </p:nvSpPr>
            <p:spPr bwMode="auto">
              <a:xfrm>
                <a:off x="846" y="1269"/>
                <a:ext cx="91"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4095" name="WordArt 48"/>
              <p:cNvSpPr>
                <a:spLocks noChangeArrowheads="1" noChangeShapeType="1" noTextEdit="1"/>
              </p:cNvSpPr>
              <p:nvPr/>
            </p:nvSpPr>
            <p:spPr bwMode="auto">
              <a:xfrm>
                <a:off x="1292" y="1270"/>
                <a:ext cx="90" cy="12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34078" name="Group 49"/>
            <p:cNvGrpSpPr>
              <a:grpSpLocks/>
            </p:cNvGrpSpPr>
            <p:nvPr/>
          </p:nvGrpSpPr>
          <p:grpSpPr bwMode="auto">
            <a:xfrm>
              <a:off x="1732" y="1867"/>
              <a:ext cx="100" cy="594"/>
              <a:chOff x="1732" y="1867"/>
              <a:chExt cx="100" cy="594"/>
            </a:xfrm>
          </p:grpSpPr>
          <p:sp>
            <p:nvSpPr>
              <p:cNvPr id="34092" name="WordArt 50"/>
              <p:cNvSpPr>
                <a:spLocks noChangeArrowheads="1" noChangeShapeType="1" noTextEdit="1"/>
              </p:cNvSpPr>
              <p:nvPr/>
            </p:nvSpPr>
            <p:spPr bwMode="auto">
              <a:xfrm>
                <a:off x="1741" y="1867"/>
                <a:ext cx="80"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34093" name="WordArt 51"/>
              <p:cNvSpPr>
                <a:spLocks noChangeArrowheads="1" noChangeShapeType="1" noTextEdit="1"/>
              </p:cNvSpPr>
              <p:nvPr/>
            </p:nvSpPr>
            <p:spPr bwMode="auto">
              <a:xfrm>
                <a:off x="1732" y="2334"/>
                <a:ext cx="100" cy="12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grpSp>
        <p:sp>
          <p:nvSpPr>
            <p:cNvPr id="34079" name="WordArt 52"/>
            <p:cNvSpPr>
              <a:spLocks noChangeArrowheads="1" noChangeShapeType="1" noTextEdit="1"/>
            </p:cNvSpPr>
            <p:nvPr/>
          </p:nvSpPr>
          <p:spPr bwMode="auto">
            <a:xfrm>
              <a:off x="353" y="241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80" name="WordArt 53"/>
            <p:cNvSpPr>
              <a:spLocks noChangeArrowheads="1" noChangeShapeType="1" noTextEdit="1"/>
            </p:cNvSpPr>
            <p:nvPr/>
          </p:nvSpPr>
          <p:spPr bwMode="auto">
            <a:xfrm>
              <a:off x="155" y="1872"/>
              <a:ext cx="81"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34081" name="WordArt 54"/>
            <p:cNvSpPr>
              <a:spLocks noChangeArrowheads="1" noChangeShapeType="1" noTextEdit="1"/>
            </p:cNvSpPr>
            <p:nvPr/>
          </p:nvSpPr>
          <p:spPr bwMode="auto">
            <a:xfrm>
              <a:off x="363" y="193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nvGrpSpPr>
            <p:cNvPr id="34082" name="Group 55"/>
            <p:cNvGrpSpPr>
              <a:grpSpLocks/>
            </p:cNvGrpSpPr>
            <p:nvPr/>
          </p:nvGrpSpPr>
          <p:grpSpPr bwMode="auto">
            <a:xfrm>
              <a:off x="164" y="1364"/>
              <a:ext cx="257" cy="186"/>
              <a:chOff x="164" y="1364"/>
              <a:chExt cx="257" cy="186"/>
            </a:xfrm>
          </p:grpSpPr>
          <p:sp>
            <p:nvSpPr>
              <p:cNvPr id="34089" name="WordArt 56"/>
              <p:cNvSpPr>
                <a:spLocks noChangeArrowheads="1" noChangeShapeType="1" noTextEdit="1"/>
              </p:cNvSpPr>
              <p:nvPr/>
            </p:nvSpPr>
            <p:spPr bwMode="auto">
              <a:xfrm>
                <a:off x="164" y="1381"/>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4090" name="WordArt 57"/>
              <p:cNvSpPr>
                <a:spLocks noChangeArrowheads="1" noChangeShapeType="1" noTextEdit="1"/>
              </p:cNvSpPr>
              <p:nvPr/>
            </p:nvSpPr>
            <p:spPr bwMode="auto">
              <a:xfrm>
                <a:off x="361" y="145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91" name="WordArt 58"/>
              <p:cNvSpPr>
                <a:spLocks noChangeArrowheads="1" noChangeShapeType="1" noTextEdit="1"/>
              </p:cNvSpPr>
              <p:nvPr/>
            </p:nvSpPr>
            <p:spPr bwMode="auto">
              <a:xfrm>
                <a:off x="260" y="136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sp>
          <p:nvSpPr>
            <p:cNvPr id="34083" name="WordArt 59"/>
            <p:cNvSpPr>
              <a:spLocks noChangeArrowheads="1" noChangeShapeType="1" noTextEdit="1"/>
            </p:cNvSpPr>
            <p:nvPr/>
          </p:nvSpPr>
          <p:spPr bwMode="auto">
            <a:xfrm>
              <a:off x="248" y="1843"/>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4084" name="WordArt 60"/>
            <p:cNvSpPr>
              <a:spLocks noChangeArrowheads="1" noChangeShapeType="1" noTextEdit="1"/>
            </p:cNvSpPr>
            <p:nvPr/>
          </p:nvSpPr>
          <p:spPr bwMode="auto">
            <a:xfrm>
              <a:off x="214" y="2319"/>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4085" name="Text Box 61"/>
            <p:cNvSpPr txBox="1">
              <a:spLocks noChangeArrowheads="1"/>
            </p:cNvSpPr>
            <p:nvPr/>
          </p:nvSpPr>
          <p:spPr bwMode="auto">
            <a:xfrm>
              <a:off x="859" y="1020"/>
              <a:ext cx="767" cy="252"/>
            </a:xfrm>
            <a:prstGeom prst="rect">
              <a:avLst/>
            </a:prstGeom>
            <a:noFill/>
            <a:ln w="9525">
              <a:noFill/>
              <a:miter lim="800000"/>
              <a:headEnd/>
              <a:tailEnd/>
            </a:ln>
          </p:spPr>
          <p:txBody>
            <a:bodyPr wrap="none">
              <a:spAutoFit/>
            </a:bodyPr>
            <a:lstStyle/>
            <a:p>
              <a:pPr>
                <a:spcBef>
                  <a:spcPct val="50000"/>
                </a:spcBef>
              </a:pPr>
              <a:r>
                <a:rPr kumimoji="1" lang="zh-CN" altLang="en-US" sz="2000" b="1" dirty="0" smtClean="0">
                  <a:latin typeface="Times New Roman" pitchFamily="18" charset="0"/>
                </a:rPr>
                <a:t>等压膨胀</a:t>
              </a:r>
              <a:endParaRPr kumimoji="1" lang="zh-CN" altLang="en-US" sz="2000" b="1" dirty="0">
                <a:latin typeface="Times New Roman" pitchFamily="18" charset="0"/>
              </a:endParaRPr>
            </a:p>
          </p:txBody>
        </p:sp>
        <p:sp>
          <p:nvSpPr>
            <p:cNvPr id="34086" name="Text Box 62"/>
            <p:cNvSpPr txBox="1">
              <a:spLocks noChangeArrowheads="1"/>
            </p:cNvSpPr>
            <p:nvPr/>
          </p:nvSpPr>
          <p:spPr bwMode="auto">
            <a:xfrm>
              <a:off x="1390" y="1496"/>
              <a:ext cx="767" cy="252"/>
            </a:xfrm>
            <a:prstGeom prst="rect">
              <a:avLst/>
            </a:prstGeom>
            <a:noFill/>
            <a:ln w="9525">
              <a:noFill/>
              <a:miter lim="800000"/>
              <a:headEnd/>
              <a:tailEnd/>
            </a:ln>
          </p:spPr>
          <p:txBody>
            <a:bodyPr wrap="none">
              <a:spAutoFit/>
            </a:bodyPr>
            <a:lstStyle/>
            <a:p>
              <a:pPr>
                <a:spcBef>
                  <a:spcPct val="50000"/>
                </a:spcBef>
              </a:pPr>
              <a:r>
                <a:rPr kumimoji="1" lang="zh-CN" altLang="en-US" sz="2000" b="1" dirty="0" smtClean="0">
                  <a:latin typeface="Times New Roman" pitchFamily="18" charset="0"/>
                </a:rPr>
                <a:t>等温膨胀</a:t>
              </a:r>
              <a:endParaRPr kumimoji="1" lang="zh-CN" altLang="en-US" sz="2000" b="1" dirty="0">
                <a:latin typeface="Times New Roman" pitchFamily="18" charset="0"/>
              </a:endParaRPr>
            </a:p>
          </p:txBody>
        </p:sp>
        <p:sp>
          <p:nvSpPr>
            <p:cNvPr id="34087" name="Text Box 63"/>
            <p:cNvSpPr txBox="1">
              <a:spLocks noChangeArrowheads="1"/>
            </p:cNvSpPr>
            <p:nvPr/>
          </p:nvSpPr>
          <p:spPr bwMode="auto">
            <a:xfrm>
              <a:off x="1800" y="2027"/>
              <a:ext cx="510" cy="446"/>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rPr>
                <a:t>等</a:t>
              </a:r>
              <a:r>
                <a:rPr kumimoji="1" lang="zh-CN" altLang="en-US" sz="2000" b="1" dirty="0" smtClean="0">
                  <a:latin typeface="Times New Roman" pitchFamily="18" charset="0"/>
                </a:rPr>
                <a:t>容降压</a:t>
              </a:r>
              <a:endParaRPr kumimoji="1" lang="zh-CN" altLang="en-US" sz="2000" b="1" dirty="0">
                <a:latin typeface="Times New Roman" pitchFamily="18" charset="0"/>
              </a:endParaRPr>
            </a:p>
          </p:txBody>
        </p:sp>
        <p:sp>
          <p:nvSpPr>
            <p:cNvPr id="34088" name="Text Box 64"/>
            <p:cNvSpPr txBox="1">
              <a:spLocks noChangeArrowheads="1"/>
            </p:cNvSpPr>
            <p:nvPr/>
          </p:nvSpPr>
          <p:spPr bwMode="auto">
            <a:xfrm>
              <a:off x="315" y="673"/>
              <a:ext cx="1847" cy="288"/>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经历下图所示</a:t>
              </a:r>
              <a:r>
                <a:rPr kumimoji="1" lang="en-US" altLang="zh-CN" sz="2400" b="1" i="1">
                  <a:latin typeface="Times New Roman" pitchFamily="18" charset="0"/>
                </a:rPr>
                <a:t>abcd </a:t>
              </a:r>
              <a:r>
                <a:rPr kumimoji="1" lang="zh-CN" altLang="en-US" sz="2000" b="1">
                  <a:latin typeface="Times New Roman" pitchFamily="18" charset="0"/>
                  <a:ea typeface="华文中宋" pitchFamily="2" charset="-122"/>
                </a:rPr>
                <a:t>过程</a:t>
              </a:r>
            </a:p>
          </p:txBody>
        </p:sp>
      </p:grpSp>
      <p:grpSp>
        <p:nvGrpSpPr>
          <p:cNvPr id="13" name="Group 65"/>
          <p:cNvGrpSpPr>
            <a:grpSpLocks/>
          </p:cNvGrpSpPr>
          <p:nvPr/>
        </p:nvGrpSpPr>
        <p:grpSpPr bwMode="auto">
          <a:xfrm>
            <a:off x="314325" y="4986338"/>
            <a:ext cx="3119438" cy="1644650"/>
            <a:chOff x="198" y="3141"/>
            <a:chExt cx="1965" cy="1036"/>
          </a:xfrm>
        </p:grpSpPr>
        <p:sp>
          <p:nvSpPr>
            <p:cNvPr id="34039" name="WordArt 66"/>
            <p:cNvSpPr>
              <a:spLocks noChangeArrowheads="1" noChangeShapeType="1" noTextEdit="1"/>
            </p:cNvSpPr>
            <p:nvPr/>
          </p:nvSpPr>
          <p:spPr bwMode="auto">
            <a:xfrm>
              <a:off x="198" y="3229"/>
              <a:ext cx="303"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34040" name="Text Box 67"/>
            <p:cNvSpPr txBox="1">
              <a:spLocks noChangeArrowheads="1"/>
            </p:cNvSpPr>
            <p:nvPr/>
          </p:nvSpPr>
          <p:spPr bwMode="auto">
            <a:xfrm>
              <a:off x="543" y="3141"/>
              <a:ext cx="1620" cy="288"/>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气体在 </a:t>
              </a:r>
              <a:r>
                <a:rPr kumimoji="1" lang="en-US" altLang="zh-CN" sz="2400" b="1" i="1">
                  <a:latin typeface="Times New Roman" pitchFamily="18" charset="0"/>
                </a:rPr>
                <a:t>abcd  </a:t>
              </a:r>
              <a:r>
                <a:rPr kumimoji="1" lang="zh-CN" altLang="en-US" sz="2000" b="1">
                  <a:latin typeface="Times New Roman" pitchFamily="18" charset="0"/>
                  <a:ea typeface="华文中宋" pitchFamily="2" charset="-122"/>
                </a:rPr>
                <a:t>过程中</a:t>
              </a:r>
              <a:endParaRPr kumimoji="1" lang="zh-CN" altLang="en-US" sz="2400">
                <a:latin typeface="Times New Roman" pitchFamily="18" charset="0"/>
              </a:endParaRPr>
            </a:p>
          </p:txBody>
        </p:sp>
        <p:grpSp>
          <p:nvGrpSpPr>
            <p:cNvPr id="34041" name="Group 68"/>
            <p:cNvGrpSpPr>
              <a:grpSpLocks/>
            </p:cNvGrpSpPr>
            <p:nvPr/>
          </p:nvGrpSpPr>
          <p:grpSpPr bwMode="auto">
            <a:xfrm>
              <a:off x="391" y="3502"/>
              <a:ext cx="110" cy="102"/>
              <a:chOff x="3045" y="1834"/>
              <a:chExt cx="101" cy="101"/>
            </a:xfrm>
          </p:grpSpPr>
          <p:sp>
            <p:nvSpPr>
              <p:cNvPr id="34051" name="Oval 6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4052" name="Oval 7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34042" name="Group 71"/>
            <p:cNvGrpSpPr>
              <a:grpSpLocks/>
            </p:cNvGrpSpPr>
            <p:nvPr/>
          </p:nvGrpSpPr>
          <p:grpSpPr bwMode="auto">
            <a:xfrm>
              <a:off x="389" y="3772"/>
              <a:ext cx="110" cy="102"/>
              <a:chOff x="3045" y="1834"/>
              <a:chExt cx="101" cy="101"/>
            </a:xfrm>
          </p:grpSpPr>
          <p:sp>
            <p:nvSpPr>
              <p:cNvPr id="34049" name="Oval 7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4050" name="Oval 7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34043" name="Group 74"/>
            <p:cNvGrpSpPr>
              <a:grpSpLocks/>
            </p:cNvGrpSpPr>
            <p:nvPr/>
          </p:nvGrpSpPr>
          <p:grpSpPr bwMode="auto">
            <a:xfrm>
              <a:off x="388" y="4009"/>
              <a:ext cx="110" cy="102"/>
              <a:chOff x="3045" y="1834"/>
              <a:chExt cx="101" cy="101"/>
            </a:xfrm>
          </p:grpSpPr>
          <p:sp>
            <p:nvSpPr>
              <p:cNvPr id="34047" name="Oval 7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4048" name="Oval 7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34044" name="Text Box 77"/>
            <p:cNvSpPr txBox="1">
              <a:spLocks noChangeArrowheads="1"/>
            </p:cNvSpPr>
            <p:nvPr/>
          </p:nvSpPr>
          <p:spPr bwMode="auto">
            <a:xfrm>
              <a:off x="663" y="3412"/>
              <a:ext cx="1293"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所作的功</a:t>
              </a:r>
            </a:p>
          </p:txBody>
        </p:sp>
        <p:sp>
          <p:nvSpPr>
            <p:cNvPr id="34045" name="Text Box 78"/>
            <p:cNvSpPr txBox="1">
              <a:spLocks noChangeArrowheads="1"/>
            </p:cNvSpPr>
            <p:nvPr/>
          </p:nvSpPr>
          <p:spPr bwMode="auto">
            <a:xfrm>
              <a:off x="640" y="3889"/>
              <a:ext cx="1293"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所吸的热量</a:t>
              </a:r>
            </a:p>
          </p:txBody>
        </p:sp>
        <p:sp>
          <p:nvSpPr>
            <p:cNvPr id="34046" name="Text Box 79"/>
            <p:cNvSpPr txBox="1">
              <a:spLocks noChangeArrowheads="1"/>
            </p:cNvSpPr>
            <p:nvPr/>
          </p:nvSpPr>
          <p:spPr bwMode="auto">
            <a:xfrm>
              <a:off x="648" y="3669"/>
              <a:ext cx="1293"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内能的变化</a:t>
              </a:r>
            </a:p>
          </p:txBody>
        </p:sp>
      </p:grpSp>
      <p:grpSp>
        <p:nvGrpSpPr>
          <p:cNvPr id="17" name="Group 80"/>
          <p:cNvGrpSpPr>
            <a:grpSpLocks/>
          </p:cNvGrpSpPr>
          <p:nvPr/>
        </p:nvGrpSpPr>
        <p:grpSpPr bwMode="auto">
          <a:xfrm>
            <a:off x="3894138" y="3328988"/>
            <a:ext cx="4594225" cy="1620837"/>
            <a:chOff x="2442" y="1815"/>
            <a:chExt cx="2894" cy="1021"/>
          </a:xfrm>
        </p:grpSpPr>
        <p:sp>
          <p:nvSpPr>
            <p:cNvPr id="33967" name="WordArt 81"/>
            <p:cNvSpPr>
              <a:spLocks noChangeArrowheads="1" noChangeShapeType="1" noTextEdit="1"/>
            </p:cNvSpPr>
            <p:nvPr/>
          </p:nvSpPr>
          <p:spPr bwMode="auto">
            <a:xfrm>
              <a:off x="4024" y="1936"/>
              <a:ext cx="87"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968" name="WordArt 82"/>
            <p:cNvSpPr>
              <a:spLocks noChangeArrowheads="1" noChangeShapeType="1" noTextEdit="1"/>
            </p:cNvSpPr>
            <p:nvPr/>
          </p:nvSpPr>
          <p:spPr bwMode="auto">
            <a:xfrm>
              <a:off x="4469" y="1963"/>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33969" name="Group 83"/>
            <p:cNvGrpSpPr>
              <a:grpSpLocks/>
            </p:cNvGrpSpPr>
            <p:nvPr/>
          </p:nvGrpSpPr>
          <p:grpSpPr bwMode="auto">
            <a:xfrm>
              <a:off x="2442" y="1900"/>
              <a:ext cx="132" cy="134"/>
              <a:chOff x="3045" y="1834"/>
              <a:chExt cx="101" cy="101"/>
            </a:xfrm>
          </p:grpSpPr>
          <p:sp>
            <p:nvSpPr>
              <p:cNvPr id="34037" name="Oval 84"/>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4038" name="Oval 85"/>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33970" name="Group 86"/>
            <p:cNvGrpSpPr>
              <a:grpSpLocks/>
            </p:cNvGrpSpPr>
            <p:nvPr/>
          </p:nvGrpSpPr>
          <p:grpSpPr bwMode="auto">
            <a:xfrm>
              <a:off x="2673" y="1858"/>
              <a:ext cx="289" cy="161"/>
              <a:chOff x="2673" y="1858"/>
              <a:chExt cx="289" cy="161"/>
            </a:xfrm>
          </p:grpSpPr>
          <p:sp>
            <p:nvSpPr>
              <p:cNvPr id="34035" name="WordArt 87"/>
              <p:cNvSpPr>
                <a:spLocks noChangeArrowheads="1" noChangeShapeType="1" noTextEdit="1"/>
              </p:cNvSpPr>
              <p:nvPr/>
            </p:nvSpPr>
            <p:spPr bwMode="auto">
              <a:xfrm>
                <a:off x="2673" y="1858"/>
                <a:ext cx="159" cy="161"/>
              </a:xfrm>
              <a:prstGeom prst="rect">
                <a:avLst/>
              </a:prstGeom>
            </p:spPr>
            <p:txBody>
              <a:bodyPr wrap="none" fromWordArt="1">
                <a:prstTxWarp prst="textPlain">
                  <a:avLst>
                    <a:gd name="adj" fmla="val 38463"/>
                  </a:avLst>
                </a:prstTxWarp>
              </a:bodyPr>
              <a:lstStyle/>
              <a:p>
                <a:pPr algn="ctr"/>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34036" name="WordArt 88"/>
              <p:cNvSpPr>
                <a:spLocks noChangeArrowheads="1" noChangeShapeType="1" noTextEdit="1"/>
              </p:cNvSpPr>
              <p:nvPr/>
            </p:nvSpPr>
            <p:spPr bwMode="auto">
              <a:xfrm>
                <a:off x="2825" y="1866"/>
                <a:ext cx="137" cy="15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grpSp>
        <p:grpSp>
          <p:nvGrpSpPr>
            <p:cNvPr id="33971" name="Group 89"/>
            <p:cNvGrpSpPr>
              <a:grpSpLocks/>
            </p:cNvGrpSpPr>
            <p:nvPr/>
          </p:nvGrpSpPr>
          <p:grpSpPr bwMode="auto">
            <a:xfrm>
              <a:off x="3034" y="1924"/>
              <a:ext cx="159" cy="56"/>
              <a:chOff x="1260" y="2371"/>
              <a:chExt cx="151" cy="53"/>
            </a:xfrm>
          </p:grpSpPr>
          <p:sp>
            <p:nvSpPr>
              <p:cNvPr id="34033" name="Line 9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4034" name="Line 9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972" name="Line 92"/>
            <p:cNvSpPr>
              <a:spLocks noChangeShapeType="1"/>
            </p:cNvSpPr>
            <p:nvPr/>
          </p:nvSpPr>
          <p:spPr bwMode="auto">
            <a:xfrm>
              <a:off x="4193" y="1955"/>
              <a:ext cx="101" cy="0"/>
            </a:xfrm>
            <a:prstGeom prst="line">
              <a:avLst/>
            </a:prstGeom>
            <a:noFill/>
            <a:ln w="57150">
              <a:solidFill>
                <a:schemeClr val="tx1"/>
              </a:solidFill>
              <a:round/>
              <a:headEnd/>
              <a:tailEnd/>
            </a:ln>
          </p:spPr>
          <p:txBody>
            <a:bodyPr/>
            <a:lstStyle/>
            <a:p>
              <a:endParaRPr lang="zh-CN" altLang="en-US"/>
            </a:p>
          </p:txBody>
        </p:sp>
        <p:grpSp>
          <p:nvGrpSpPr>
            <p:cNvPr id="33973" name="Group 93"/>
            <p:cNvGrpSpPr>
              <a:grpSpLocks/>
            </p:cNvGrpSpPr>
            <p:nvPr/>
          </p:nvGrpSpPr>
          <p:grpSpPr bwMode="auto">
            <a:xfrm>
              <a:off x="3043" y="2291"/>
              <a:ext cx="159" cy="56"/>
              <a:chOff x="1260" y="2371"/>
              <a:chExt cx="151" cy="53"/>
            </a:xfrm>
          </p:grpSpPr>
          <p:sp>
            <p:nvSpPr>
              <p:cNvPr id="34031" name="Line 9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4032" name="Line 9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974" name="WordArt 96"/>
            <p:cNvSpPr>
              <a:spLocks noChangeArrowheads="1" noChangeShapeType="1" noTextEdit="1"/>
            </p:cNvSpPr>
            <p:nvPr/>
          </p:nvSpPr>
          <p:spPr bwMode="auto">
            <a:xfrm>
              <a:off x="3923" y="1869"/>
              <a:ext cx="13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33975" name="Group 97"/>
            <p:cNvGrpSpPr>
              <a:grpSpLocks/>
            </p:cNvGrpSpPr>
            <p:nvPr/>
          </p:nvGrpSpPr>
          <p:grpSpPr bwMode="auto">
            <a:xfrm>
              <a:off x="3425" y="1815"/>
              <a:ext cx="361" cy="286"/>
              <a:chOff x="3633" y="2035"/>
              <a:chExt cx="350" cy="254"/>
            </a:xfrm>
          </p:grpSpPr>
          <p:grpSp>
            <p:nvGrpSpPr>
              <p:cNvPr id="34026" name="Group 98"/>
              <p:cNvGrpSpPr>
                <a:grpSpLocks/>
              </p:cNvGrpSpPr>
              <p:nvPr/>
            </p:nvGrpSpPr>
            <p:grpSpPr bwMode="auto">
              <a:xfrm>
                <a:off x="3633" y="2035"/>
                <a:ext cx="165" cy="254"/>
                <a:chOff x="4972" y="1364"/>
                <a:chExt cx="165" cy="254"/>
              </a:xfrm>
            </p:grpSpPr>
            <p:sp>
              <p:nvSpPr>
                <p:cNvPr id="34028" name="Line 99"/>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34029" name="WordArt 100"/>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4030" name="WordArt 101"/>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34027" name="WordArt 102"/>
              <p:cNvSpPr>
                <a:spLocks noChangeArrowheads="1" noChangeShapeType="1" noTextEdit="1"/>
              </p:cNvSpPr>
              <p:nvPr/>
            </p:nvSpPr>
            <p:spPr bwMode="auto">
              <a:xfrm>
                <a:off x="3791" y="2094"/>
                <a:ext cx="192" cy="126"/>
              </a:xfrm>
              <a:prstGeom prst="rect">
                <a:avLst/>
              </a:prstGeom>
            </p:spPr>
            <p:txBody>
              <a:bodyPr wrap="none" fromWordArt="1">
                <a:prstTxWarp prst="textPlain">
                  <a:avLst>
                    <a:gd name="adj" fmla="val 56032"/>
                  </a:avLst>
                </a:prstTxWarp>
              </a:bodyPr>
              <a:lstStyle/>
              <a:p>
                <a:pPr algn="ctr"/>
                <a:r>
                  <a:rPr lang="en-US" altLang="zh-CN" sz="800" i="1" kern="10" dirty="0">
                    <a:ln w="9525">
                      <a:solidFill>
                        <a:schemeClr val="tx1"/>
                      </a:solidFill>
                      <a:round/>
                      <a:headEnd/>
                      <a:tailEnd/>
                    </a:ln>
                    <a:latin typeface="宋体"/>
                    <a:ea typeface="宋体"/>
                  </a:rPr>
                  <a:t>R</a:t>
                </a:r>
                <a:endParaRPr lang="zh-CN" altLang="en-US" sz="800" i="1" kern="10" dirty="0">
                  <a:ln w="9525">
                    <a:solidFill>
                      <a:schemeClr val="tx1"/>
                    </a:solidFill>
                    <a:round/>
                    <a:headEnd/>
                    <a:tailEnd/>
                  </a:ln>
                  <a:latin typeface="宋体"/>
                  <a:ea typeface="宋体"/>
                </a:endParaRPr>
              </a:p>
            </p:txBody>
          </p:sp>
        </p:grpSp>
        <p:sp>
          <p:nvSpPr>
            <p:cNvPr id="33976" name="WordArt 103"/>
            <p:cNvSpPr>
              <a:spLocks noChangeArrowheads="1" noChangeShapeType="1" noTextEdit="1"/>
            </p:cNvSpPr>
            <p:nvPr/>
          </p:nvSpPr>
          <p:spPr bwMode="auto">
            <a:xfrm>
              <a:off x="3253" y="1878"/>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3977" name="WordArt 104"/>
            <p:cNvSpPr>
              <a:spLocks noChangeArrowheads="1" noChangeShapeType="1" noTextEdit="1"/>
            </p:cNvSpPr>
            <p:nvPr/>
          </p:nvSpPr>
          <p:spPr bwMode="auto">
            <a:xfrm>
              <a:off x="3814" y="1843"/>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978" name="WordArt 105"/>
            <p:cNvSpPr>
              <a:spLocks noChangeArrowheads="1" noChangeShapeType="1" noTextEdit="1"/>
            </p:cNvSpPr>
            <p:nvPr/>
          </p:nvSpPr>
          <p:spPr bwMode="auto">
            <a:xfrm>
              <a:off x="4335" y="1879"/>
              <a:ext cx="142" cy="1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3979" name="WordArt 106"/>
            <p:cNvSpPr>
              <a:spLocks noChangeArrowheads="1" noChangeShapeType="1" noTextEdit="1"/>
            </p:cNvSpPr>
            <p:nvPr/>
          </p:nvSpPr>
          <p:spPr bwMode="auto">
            <a:xfrm flipH="1">
              <a:off x="4590" y="1853"/>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980" name="Group 107"/>
            <p:cNvGrpSpPr>
              <a:grpSpLocks/>
            </p:cNvGrpSpPr>
            <p:nvPr/>
          </p:nvGrpSpPr>
          <p:grpSpPr bwMode="auto">
            <a:xfrm>
              <a:off x="3261" y="2172"/>
              <a:ext cx="1552" cy="286"/>
              <a:chOff x="3261" y="2096"/>
              <a:chExt cx="1552" cy="286"/>
            </a:xfrm>
          </p:grpSpPr>
          <p:sp>
            <p:nvSpPr>
              <p:cNvPr id="34010" name="WordArt 108"/>
              <p:cNvSpPr>
                <a:spLocks noChangeArrowheads="1" noChangeShapeType="1" noTextEdit="1"/>
              </p:cNvSpPr>
              <p:nvPr/>
            </p:nvSpPr>
            <p:spPr bwMode="auto">
              <a:xfrm>
                <a:off x="4411" y="2285"/>
                <a:ext cx="82" cy="7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4011" name="WordArt 109"/>
              <p:cNvSpPr>
                <a:spLocks noChangeArrowheads="1" noChangeShapeType="1" noTextEdit="1"/>
              </p:cNvSpPr>
              <p:nvPr/>
            </p:nvSpPr>
            <p:spPr bwMode="auto">
              <a:xfrm>
                <a:off x="3961" y="2176"/>
                <a:ext cx="176" cy="171"/>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34012" name="Group 111"/>
              <p:cNvGrpSpPr>
                <a:grpSpLocks/>
              </p:cNvGrpSpPr>
              <p:nvPr/>
            </p:nvGrpSpPr>
            <p:grpSpPr bwMode="auto">
              <a:xfrm>
                <a:off x="3261" y="2096"/>
                <a:ext cx="170" cy="286"/>
                <a:chOff x="4972" y="1364"/>
                <a:chExt cx="165" cy="254"/>
              </a:xfrm>
            </p:grpSpPr>
            <p:sp>
              <p:nvSpPr>
                <p:cNvPr id="34023" name="Line 112"/>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34024" name="WordArt 113"/>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4025" name="WordArt 114"/>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34013" name="WordArt 116"/>
              <p:cNvSpPr>
                <a:spLocks noChangeArrowheads="1" noChangeShapeType="1" noTextEdit="1"/>
              </p:cNvSpPr>
              <p:nvPr/>
            </p:nvSpPr>
            <p:spPr bwMode="auto">
              <a:xfrm>
                <a:off x="3639" y="2147"/>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4014" name="Group 117"/>
              <p:cNvGrpSpPr>
                <a:grpSpLocks/>
              </p:cNvGrpSpPr>
              <p:nvPr/>
            </p:nvGrpSpPr>
            <p:grpSpPr bwMode="auto">
              <a:xfrm>
                <a:off x="3737" y="2167"/>
                <a:ext cx="199" cy="193"/>
                <a:chOff x="3769" y="2156"/>
                <a:chExt cx="199" cy="193"/>
              </a:xfrm>
            </p:grpSpPr>
            <p:sp>
              <p:nvSpPr>
                <p:cNvPr id="34021" name="WordArt 118"/>
                <p:cNvSpPr>
                  <a:spLocks noChangeArrowheads="1" noChangeShapeType="1" noTextEdit="1"/>
                </p:cNvSpPr>
                <p:nvPr/>
              </p:nvSpPr>
              <p:spPr bwMode="auto">
                <a:xfrm>
                  <a:off x="3769" y="2156"/>
                  <a:ext cx="145"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4022" name="WordArt 119"/>
                <p:cNvSpPr>
                  <a:spLocks noChangeArrowheads="1" noChangeShapeType="1" noTextEdit="1"/>
                </p:cNvSpPr>
                <p:nvPr/>
              </p:nvSpPr>
              <p:spPr bwMode="auto">
                <a:xfrm>
                  <a:off x="3881" y="2228"/>
                  <a:ext cx="87"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grpSp>
          <p:sp>
            <p:nvSpPr>
              <p:cNvPr id="34015" name="WordArt 120"/>
              <p:cNvSpPr>
                <a:spLocks noChangeArrowheads="1" noChangeShapeType="1" noTextEdit="1"/>
              </p:cNvSpPr>
              <p:nvPr/>
            </p:nvSpPr>
            <p:spPr bwMode="auto">
              <a:xfrm>
                <a:off x="4067" y="2239"/>
                <a:ext cx="87"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4016" name="Line 121"/>
              <p:cNvSpPr>
                <a:spLocks noChangeShapeType="1"/>
              </p:cNvSpPr>
              <p:nvPr/>
            </p:nvSpPr>
            <p:spPr bwMode="auto">
              <a:xfrm>
                <a:off x="4202" y="2258"/>
                <a:ext cx="101" cy="0"/>
              </a:xfrm>
              <a:prstGeom prst="line">
                <a:avLst/>
              </a:prstGeom>
              <a:noFill/>
              <a:ln w="57150">
                <a:solidFill>
                  <a:schemeClr val="tx1"/>
                </a:solidFill>
                <a:round/>
                <a:headEnd/>
                <a:tailEnd/>
              </a:ln>
            </p:spPr>
            <p:txBody>
              <a:bodyPr/>
              <a:lstStyle/>
              <a:p>
                <a:endParaRPr lang="zh-CN" altLang="en-US"/>
              </a:p>
            </p:txBody>
          </p:sp>
          <p:sp>
            <p:nvSpPr>
              <p:cNvPr id="34017" name="WordArt 122"/>
              <p:cNvSpPr>
                <a:spLocks noChangeArrowheads="1" noChangeShapeType="1" noTextEdit="1"/>
              </p:cNvSpPr>
              <p:nvPr/>
            </p:nvSpPr>
            <p:spPr bwMode="auto">
              <a:xfrm>
                <a:off x="4312" y="2165"/>
                <a:ext cx="145"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4018" name="WordArt 123"/>
              <p:cNvSpPr>
                <a:spLocks noChangeArrowheads="1" noChangeShapeType="1" noTextEdit="1"/>
              </p:cNvSpPr>
              <p:nvPr/>
            </p:nvSpPr>
            <p:spPr bwMode="auto">
              <a:xfrm>
                <a:off x="4524" y="2163"/>
                <a:ext cx="176" cy="171"/>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4019" name="WordArt 124"/>
              <p:cNvSpPr>
                <a:spLocks noChangeArrowheads="1" noChangeShapeType="1" noTextEdit="1"/>
              </p:cNvSpPr>
              <p:nvPr/>
            </p:nvSpPr>
            <p:spPr bwMode="auto">
              <a:xfrm>
                <a:off x="4627" y="2283"/>
                <a:ext cx="82" cy="7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4020" name="WordArt 125"/>
              <p:cNvSpPr>
                <a:spLocks noChangeArrowheads="1" noChangeShapeType="1" noTextEdit="1"/>
              </p:cNvSpPr>
              <p:nvPr/>
            </p:nvSpPr>
            <p:spPr bwMode="auto">
              <a:xfrm flipH="1">
                <a:off x="4751" y="215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33981" name="Group 126"/>
            <p:cNvGrpSpPr>
              <a:grpSpLocks/>
            </p:cNvGrpSpPr>
            <p:nvPr/>
          </p:nvGrpSpPr>
          <p:grpSpPr bwMode="auto">
            <a:xfrm>
              <a:off x="3063" y="2681"/>
              <a:ext cx="159" cy="56"/>
              <a:chOff x="1260" y="2371"/>
              <a:chExt cx="151" cy="53"/>
            </a:xfrm>
          </p:grpSpPr>
          <p:sp>
            <p:nvSpPr>
              <p:cNvPr id="34008" name="Line 12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4009" name="Line 12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982" name="Group 130"/>
            <p:cNvGrpSpPr>
              <a:grpSpLocks/>
            </p:cNvGrpSpPr>
            <p:nvPr/>
          </p:nvGrpSpPr>
          <p:grpSpPr bwMode="auto">
            <a:xfrm>
              <a:off x="3292" y="2550"/>
              <a:ext cx="170" cy="286"/>
              <a:chOff x="4972" y="1364"/>
              <a:chExt cx="165" cy="254"/>
            </a:xfrm>
          </p:grpSpPr>
          <p:sp>
            <p:nvSpPr>
              <p:cNvPr id="34005" name="Line 131"/>
              <p:cNvSpPr>
                <a:spLocks noChangeShapeType="1"/>
              </p:cNvSpPr>
              <p:nvPr/>
            </p:nvSpPr>
            <p:spPr bwMode="auto">
              <a:xfrm>
                <a:off x="4972" y="1499"/>
                <a:ext cx="165" cy="0"/>
              </a:xfrm>
              <a:prstGeom prst="line">
                <a:avLst/>
              </a:prstGeom>
              <a:noFill/>
              <a:ln w="28575">
                <a:solidFill>
                  <a:schemeClr val="tx1"/>
                </a:solidFill>
                <a:round/>
                <a:headEnd/>
                <a:tailEnd/>
              </a:ln>
            </p:spPr>
            <p:txBody>
              <a:bodyPr/>
              <a:lstStyle/>
              <a:p>
                <a:endParaRPr lang="zh-CN" altLang="en-US"/>
              </a:p>
            </p:txBody>
          </p:sp>
          <p:sp>
            <p:nvSpPr>
              <p:cNvPr id="34006" name="WordArt 132"/>
              <p:cNvSpPr>
                <a:spLocks noChangeArrowheads="1" noChangeShapeType="1" noTextEdit="1"/>
              </p:cNvSpPr>
              <p:nvPr/>
            </p:nvSpPr>
            <p:spPr bwMode="auto">
              <a:xfrm>
                <a:off x="5012" y="1520"/>
                <a:ext cx="72" cy="9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4007" name="WordArt 133"/>
              <p:cNvSpPr>
                <a:spLocks noChangeArrowheads="1" noChangeShapeType="1" noTextEdit="1"/>
              </p:cNvSpPr>
              <p:nvPr/>
            </p:nvSpPr>
            <p:spPr bwMode="auto">
              <a:xfrm>
                <a:off x="5038" y="1364"/>
                <a:ext cx="55"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33983" name="WordArt 135"/>
            <p:cNvSpPr>
              <a:spLocks noChangeArrowheads="1" noChangeShapeType="1" noTextEdit="1"/>
            </p:cNvSpPr>
            <p:nvPr/>
          </p:nvSpPr>
          <p:spPr bwMode="auto">
            <a:xfrm>
              <a:off x="3670" y="2601"/>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984" name="Line 136"/>
            <p:cNvSpPr>
              <a:spLocks noChangeShapeType="1"/>
            </p:cNvSpPr>
            <p:nvPr/>
          </p:nvSpPr>
          <p:spPr bwMode="auto">
            <a:xfrm>
              <a:off x="4275" y="2690"/>
              <a:ext cx="101" cy="0"/>
            </a:xfrm>
            <a:prstGeom prst="line">
              <a:avLst/>
            </a:prstGeom>
            <a:noFill/>
            <a:ln w="57150">
              <a:solidFill>
                <a:schemeClr val="tx1"/>
              </a:solidFill>
              <a:round/>
              <a:headEnd/>
              <a:tailEnd/>
            </a:ln>
          </p:spPr>
          <p:txBody>
            <a:bodyPr/>
            <a:lstStyle/>
            <a:p>
              <a:endParaRPr lang="zh-CN" altLang="en-US"/>
            </a:p>
          </p:txBody>
        </p:sp>
        <p:sp>
          <p:nvSpPr>
            <p:cNvPr id="33985" name="WordArt 137"/>
            <p:cNvSpPr>
              <a:spLocks noChangeArrowheads="1" noChangeShapeType="1" noTextEdit="1"/>
            </p:cNvSpPr>
            <p:nvPr/>
          </p:nvSpPr>
          <p:spPr bwMode="auto">
            <a:xfrm flipH="1">
              <a:off x="4890" y="2577"/>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986" name="Group 138"/>
            <p:cNvGrpSpPr>
              <a:grpSpLocks/>
            </p:cNvGrpSpPr>
            <p:nvPr/>
          </p:nvGrpSpPr>
          <p:grpSpPr bwMode="auto">
            <a:xfrm>
              <a:off x="4057" y="2636"/>
              <a:ext cx="155" cy="167"/>
              <a:chOff x="781" y="2759"/>
              <a:chExt cx="155" cy="167"/>
            </a:xfrm>
          </p:grpSpPr>
          <p:sp>
            <p:nvSpPr>
              <p:cNvPr id="34003" name="WordArt 139"/>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04" name="WordArt 140"/>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33987" name="WordArt 141"/>
            <p:cNvSpPr>
              <a:spLocks noChangeArrowheads="1" noChangeShapeType="1" noTextEdit="1"/>
            </p:cNvSpPr>
            <p:nvPr/>
          </p:nvSpPr>
          <p:spPr bwMode="auto">
            <a:xfrm>
              <a:off x="3951" y="2627"/>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nvGrpSpPr>
            <p:cNvPr id="33988" name="Group 142"/>
            <p:cNvGrpSpPr>
              <a:grpSpLocks/>
            </p:cNvGrpSpPr>
            <p:nvPr/>
          </p:nvGrpSpPr>
          <p:grpSpPr bwMode="auto">
            <a:xfrm>
              <a:off x="3766" y="2621"/>
              <a:ext cx="161" cy="186"/>
              <a:chOff x="3874" y="2534"/>
              <a:chExt cx="161" cy="186"/>
            </a:xfrm>
          </p:grpSpPr>
          <p:sp>
            <p:nvSpPr>
              <p:cNvPr id="34001" name="WordArt 143"/>
              <p:cNvSpPr>
                <a:spLocks noChangeArrowheads="1" noChangeShapeType="1" noTextEdit="1"/>
              </p:cNvSpPr>
              <p:nvPr/>
            </p:nvSpPr>
            <p:spPr bwMode="auto">
              <a:xfrm>
                <a:off x="3975" y="262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02" name="WordArt 144"/>
              <p:cNvSpPr>
                <a:spLocks noChangeArrowheads="1" noChangeShapeType="1" noTextEdit="1"/>
              </p:cNvSpPr>
              <p:nvPr/>
            </p:nvSpPr>
            <p:spPr bwMode="auto">
              <a:xfrm>
                <a:off x="3874" y="253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nvGrpSpPr>
            <p:cNvPr id="33989" name="Group 145"/>
            <p:cNvGrpSpPr>
              <a:grpSpLocks/>
            </p:cNvGrpSpPr>
            <p:nvPr/>
          </p:nvGrpSpPr>
          <p:grpSpPr bwMode="auto">
            <a:xfrm>
              <a:off x="4407" y="2609"/>
              <a:ext cx="445" cy="186"/>
              <a:chOff x="2889" y="1047"/>
              <a:chExt cx="445" cy="186"/>
            </a:xfrm>
          </p:grpSpPr>
          <p:grpSp>
            <p:nvGrpSpPr>
              <p:cNvPr id="33994" name="Group 146"/>
              <p:cNvGrpSpPr>
                <a:grpSpLocks/>
              </p:cNvGrpSpPr>
              <p:nvPr/>
            </p:nvGrpSpPr>
            <p:grpSpPr bwMode="auto">
              <a:xfrm>
                <a:off x="3179" y="1062"/>
                <a:ext cx="155" cy="167"/>
                <a:chOff x="781" y="2759"/>
                <a:chExt cx="155" cy="167"/>
              </a:xfrm>
            </p:grpSpPr>
            <p:sp>
              <p:nvSpPr>
                <p:cNvPr id="33999" name="WordArt 147"/>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4000" name="WordArt 148"/>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3995" name="Group 149"/>
              <p:cNvGrpSpPr>
                <a:grpSpLocks/>
              </p:cNvGrpSpPr>
              <p:nvPr/>
            </p:nvGrpSpPr>
            <p:grpSpPr bwMode="auto">
              <a:xfrm>
                <a:off x="2889" y="1047"/>
                <a:ext cx="257" cy="186"/>
                <a:chOff x="164" y="1364"/>
                <a:chExt cx="257" cy="186"/>
              </a:xfrm>
            </p:grpSpPr>
            <p:sp>
              <p:nvSpPr>
                <p:cNvPr id="33996" name="WordArt 150"/>
                <p:cNvSpPr>
                  <a:spLocks noChangeArrowheads="1" noChangeShapeType="1" noTextEdit="1"/>
                </p:cNvSpPr>
                <p:nvPr/>
              </p:nvSpPr>
              <p:spPr bwMode="auto">
                <a:xfrm>
                  <a:off x="164" y="1381"/>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3997" name="WordArt 151"/>
                <p:cNvSpPr>
                  <a:spLocks noChangeArrowheads="1" noChangeShapeType="1" noTextEdit="1"/>
                </p:cNvSpPr>
                <p:nvPr/>
              </p:nvSpPr>
              <p:spPr bwMode="auto">
                <a:xfrm>
                  <a:off x="361" y="145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98" name="WordArt 152"/>
                <p:cNvSpPr>
                  <a:spLocks noChangeArrowheads="1" noChangeShapeType="1" noTextEdit="1"/>
                </p:cNvSpPr>
                <p:nvPr/>
              </p:nvSpPr>
              <p:spPr bwMode="auto">
                <a:xfrm>
                  <a:off x="260" y="136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grpSp>
          <p:nvGrpSpPr>
            <p:cNvPr id="33990" name="Group 153"/>
            <p:cNvGrpSpPr>
              <a:grpSpLocks/>
            </p:cNvGrpSpPr>
            <p:nvPr/>
          </p:nvGrpSpPr>
          <p:grpSpPr bwMode="auto">
            <a:xfrm>
              <a:off x="5017" y="2646"/>
              <a:ext cx="159" cy="56"/>
              <a:chOff x="1260" y="2371"/>
              <a:chExt cx="151" cy="53"/>
            </a:xfrm>
          </p:grpSpPr>
          <p:sp>
            <p:nvSpPr>
              <p:cNvPr id="33992" name="Line 15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993" name="Line 15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991" name="WordArt 156"/>
            <p:cNvSpPr>
              <a:spLocks noChangeArrowheads="1" noChangeShapeType="1" noTextEdit="1"/>
            </p:cNvSpPr>
            <p:nvPr/>
          </p:nvSpPr>
          <p:spPr bwMode="auto">
            <a:xfrm>
              <a:off x="5233" y="2581"/>
              <a:ext cx="103" cy="168"/>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32776" name="Group 157"/>
          <p:cNvGrpSpPr>
            <a:grpSpLocks/>
          </p:cNvGrpSpPr>
          <p:nvPr/>
        </p:nvGrpSpPr>
        <p:grpSpPr bwMode="auto">
          <a:xfrm>
            <a:off x="3797300" y="268288"/>
            <a:ext cx="4989513" cy="2649537"/>
            <a:chOff x="2392" y="169"/>
            <a:chExt cx="3143" cy="1669"/>
          </a:xfrm>
        </p:grpSpPr>
        <p:grpSp>
          <p:nvGrpSpPr>
            <p:cNvPr id="33838" name="Group 158"/>
            <p:cNvGrpSpPr>
              <a:grpSpLocks/>
            </p:cNvGrpSpPr>
            <p:nvPr/>
          </p:nvGrpSpPr>
          <p:grpSpPr bwMode="auto">
            <a:xfrm>
              <a:off x="2392" y="169"/>
              <a:ext cx="281" cy="853"/>
              <a:chOff x="152" y="1386"/>
              <a:chExt cx="288" cy="844"/>
            </a:xfrm>
          </p:grpSpPr>
          <p:sp>
            <p:nvSpPr>
              <p:cNvPr id="33964" name="Rectangle 159" descr="栎木"/>
              <p:cNvSpPr>
                <a:spLocks noChangeArrowheads="1"/>
              </p:cNvSpPr>
              <p:nvPr/>
            </p:nvSpPr>
            <p:spPr bwMode="auto">
              <a:xfrm flipH="1">
                <a:off x="152" y="1386"/>
                <a:ext cx="288" cy="844"/>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33965" name="WordArt 160"/>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33966" name="WordArt 161"/>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3839" name="Group 162"/>
            <p:cNvGrpSpPr>
              <a:grpSpLocks/>
            </p:cNvGrpSpPr>
            <p:nvPr/>
          </p:nvGrpSpPr>
          <p:grpSpPr bwMode="auto">
            <a:xfrm>
              <a:off x="2605" y="1100"/>
              <a:ext cx="2308" cy="377"/>
              <a:chOff x="2713" y="1012"/>
              <a:chExt cx="2308" cy="377"/>
            </a:xfrm>
          </p:grpSpPr>
          <p:grpSp>
            <p:nvGrpSpPr>
              <p:cNvPr id="33930" name="Group 163"/>
              <p:cNvGrpSpPr>
                <a:grpSpLocks/>
              </p:cNvGrpSpPr>
              <p:nvPr/>
            </p:nvGrpSpPr>
            <p:grpSpPr bwMode="auto">
              <a:xfrm>
                <a:off x="2713" y="1199"/>
                <a:ext cx="159" cy="56"/>
                <a:chOff x="1260" y="2371"/>
                <a:chExt cx="151" cy="53"/>
              </a:xfrm>
            </p:grpSpPr>
            <p:sp>
              <p:nvSpPr>
                <p:cNvPr id="33962" name="Line 16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963" name="Line 16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931" name="Group 166"/>
              <p:cNvGrpSpPr>
                <a:grpSpLocks/>
              </p:cNvGrpSpPr>
              <p:nvPr/>
            </p:nvGrpSpPr>
            <p:grpSpPr bwMode="auto">
              <a:xfrm>
                <a:off x="2922" y="1134"/>
                <a:ext cx="445" cy="186"/>
                <a:chOff x="2889" y="1047"/>
                <a:chExt cx="445" cy="186"/>
              </a:xfrm>
            </p:grpSpPr>
            <p:grpSp>
              <p:nvGrpSpPr>
                <p:cNvPr id="33955" name="Group 167"/>
                <p:cNvGrpSpPr>
                  <a:grpSpLocks/>
                </p:cNvGrpSpPr>
                <p:nvPr/>
              </p:nvGrpSpPr>
              <p:grpSpPr bwMode="auto">
                <a:xfrm>
                  <a:off x="3179" y="1062"/>
                  <a:ext cx="155" cy="167"/>
                  <a:chOff x="781" y="2759"/>
                  <a:chExt cx="155" cy="167"/>
                </a:xfrm>
              </p:grpSpPr>
              <p:sp>
                <p:nvSpPr>
                  <p:cNvPr id="33960" name="WordArt 168"/>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61" name="WordArt 169"/>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3956" name="Group 170"/>
                <p:cNvGrpSpPr>
                  <a:grpSpLocks/>
                </p:cNvGrpSpPr>
                <p:nvPr/>
              </p:nvGrpSpPr>
              <p:grpSpPr bwMode="auto">
                <a:xfrm>
                  <a:off x="2889" y="1047"/>
                  <a:ext cx="257" cy="186"/>
                  <a:chOff x="164" y="1364"/>
                  <a:chExt cx="257" cy="186"/>
                </a:xfrm>
              </p:grpSpPr>
              <p:sp>
                <p:nvSpPr>
                  <p:cNvPr id="33957" name="WordArt 171"/>
                  <p:cNvSpPr>
                    <a:spLocks noChangeArrowheads="1" noChangeShapeType="1" noTextEdit="1"/>
                  </p:cNvSpPr>
                  <p:nvPr/>
                </p:nvSpPr>
                <p:spPr bwMode="auto">
                  <a:xfrm>
                    <a:off x="164" y="1381"/>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3958" name="WordArt 172"/>
                  <p:cNvSpPr>
                    <a:spLocks noChangeArrowheads="1" noChangeShapeType="1" noTextEdit="1"/>
                  </p:cNvSpPr>
                  <p:nvPr/>
                </p:nvSpPr>
                <p:spPr bwMode="auto">
                  <a:xfrm>
                    <a:off x="361" y="145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59" name="WordArt 173"/>
                  <p:cNvSpPr>
                    <a:spLocks noChangeArrowheads="1" noChangeShapeType="1" noTextEdit="1"/>
                  </p:cNvSpPr>
                  <p:nvPr/>
                </p:nvSpPr>
                <p:spPr bwMode="auto">
                  <a:xfrm>
                    <a:off x="260" y="136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sp>
            <p:nvSpPr>
              <p:cNvPr id="33932" name="WordArt 174"/>
              <p:cNvSpPr>
                <a:spLocks noChangeArrowheads="1" noChangeShapeType="1" noTextEdit="1"/>
              </p:cNvSpPr>
              <p:nvPr/>
            </p:nvSpPr>
            <p:spPr bwMode="auto">
              <a:xfrm>
                <a:off x="3412" y="1148"/>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933" name="Group 175"/>
              <p:cNvGrpSpPr>
                <a:grpSpLocks/>
              </p:cNvGrpSpPr>
              <p:nvPr/>
            </p:nvGrpSpPr>
            <p:grpSpPr bwMode="auto">
              <a:xfrm>
                <a:off x="3615" y="1132"/>
                <a:ext cx="257" cy="186"/>
                <a:chOff x="164" y="1364"/>
                <a:chExt cx="257" cy="186"/>
              </a:xfrm>
            </p:grpSpPr>
            <p:sp>
              <p:nvSpPr>
                <p:cNvPr id="33952" name="WordArt 176"/>
                <p:cNvSpPr>
                  <a:spLocks noChangeArrowheads="1" noChangeShapeType="1" noTextEdit="1"/>
                </p:cNvSpPr>
                <p:nvPr/>
              </p:nvSpPr>
              <p:spPr bwMode="auto">
                <a:xfrm>
                  <a:off x="164" y="1381"/>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3953" name="WordArt 177"/>
                <p:cNvSpPr>
                  <a:spLocks noChangeArrowheads="1" noChangeShapeType="1" noTextEdit="1"/>
                </p:cNvSpPr>
                <p:nvPr/>
              </p:nvSpPr>
              <p:spPr bwMode="auto">
                <a:xfrm>
                  <a:off x="361" y="145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54" name="WordArt 178"/>
                <p:cNvSpPr>
                  <a:spLocks noChangeArrowheads="1" noChangeShapeType="1" noTextEdit="1"/>
                </p:cNvSpPr>
                <p:nvPr/>
              </p:nvSpPr>
              <p:spPr bwMode="auto">
                <a:xfrm>
                  <a:off x="260" y="136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sp>
            <p:nvSpPr>
              <p:cNvPr id="33934" name="WordArt 179"/>
              <p:cNvSpPr>
                <a:spLocks noChangeArrowheads="1" noChangeShapeType="1" noTextEdit="1"/>
              </p:cNvSpPr>
              <p:nvPr/>
            </p:nvSpPr>
            <p:spPr bwMode="auto">
              <a:xfrm>
                <a:off x="4043" y="1155"/>
                <a:ext cx="81"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33935" name="Group 180"/>
              <p:cNvGrpSpPr>
                <a:grpSpLocks/>
              </p:cNvGrpSpPr>
              <p:nvPr/>
            </p:nvGrpSpPr>
            <p:grpSpPr bwMode="auto">
              <a:xfrm>
                <a:off x="4156" y="1146"/>
                <a:ext cx="155" cy="167"/>
                <a:chOff x="781" y="2759"/>
                <a:chExt cx="155" cy="167"/>
              </a:xfrm>
            </p:grpSpPr>
            <p:sp>
              <p:nvSpPr>
                <p:cNvPr id="33950" name="WordArt 181"/>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51" name="WordArt 182"/>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3936" name="Group 183"/>
              <p:cNvGrpSpPr>
                <a:grpSpLocks/>
              </p:cNvGrpSpPr>
              <p:nvPr/>
            </p:nvGrpSpPr>
            <p:grpSpPr bwMode="auto">
              <a:xfrm>
                <a:off x="3898" y="1159"/>
                <a:ext cx="110" cy="111"/>
                <a:chOff x="1781" y="2282"/>
                <a:chExt cx="577" cy="577"/>
              </a:xfrm>
            </p:grpSpPr>
            <p:sp>
              <p:nvSpPr>
                <p:cNvPr id="33948" name="Line 184"/>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33949" name="Line 185"/>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grpSp>
            <p:nvGrpSpPr>
              <p:cNvPr id="33937" name="Group 186"/>
              <p:cNvGrpSpPr>
                <a:grpSpLocks/>
              </p:cNvGrpSpPr>
              <p:nvPr/>
            </p:nvGrpSpPr>
            <p:grpSpPr bwMode="auto">
              <a:xfrm>
                <a:off x="4371" y="1012"/>
                <a:ext cx="650" cy="377"/>
                <a:chOff x="4338" y="925"/>
                <a:chExt cx="650" cy="377"/>
              </a:xfrm>
            </p:grpSpPr>
            <p:sp>
              <p:nvSpPr>
                <p:cNvPr id="33938" name="WordArt 187"/>
                <p:cNvSpPr>
                  <a:spLocks noChangeArrowheads="1" noChangeShapeType="1" noTextEdit="1"/>
                </p:cNvSpPr>
                <p:nvPr/>
              </p:nvSpPr>
              <p:spPr bwMode="auto">
                <a:xfrm>
                  <a:off x="4338" y="1021"/>
                  <a:ext cx="181" cy="1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ln</a:t>
                  </a:r>
                  <a:endParaRPr lang="zh-CN" altLang="en-US" sz="3600" kern="10">
                    <a:ln w="9525">
                      <a:solidFill>
                        <a:schemeClr val="tx1"/>
                      </a:solidFill>
                      <a:round/>
                      <a:headEnd/>
                      <a:tailEnd/>
                    </a:ln>
                    <a:latin typeface="宋体"/>
                    <a:ea typeface="宋体"/>
                  </a:endParaRPr>
                </a:p>
              </p:txBody>
            </p:sp>
            <p:sp>
              <p:nvSpPr>
                <p:cNvPr id="33939" name="Line 188"/>
                <p:cNvSpPr>
                  <a:spLocks noChangeShapeType="1"/>
                </p:cNvSpPr>
                <p:nvPr/>
              </p:nvSpPr>
              <p:spPr bwMode="auto">
                <a:xfrm flipV="1">
                  <a:off x="4576" y="1098"/>
                  <a:ext cx="412" cy="11"/>
                </a:xfrm>
                <a:prstGeom prst="line">
                  <a:avLst/>
                </a:prstGeom>
                <a:noFill/>
                <a:ln w="38100">
                  <a:solidFill>
                    <a:schemeClr val="tx1"/>
                  </a:solidFill>
                  <a:round/>
                  <a:headEnd/>
                  <a:tailEnd/>
                </a:ln>
              </p:spPr>
              <p:txBody>
                <a:bodyPr/>
                <a:lstStyle/>
                <a:p>
                  <a:endParaRPr lang="zh-CN" altLang="en-US"/>
                </a:p>
              </p:txBody>
            </p:sp>
            <p:sp>
              <p:nvSpPr>
                <p:cNvPr id="33940" name="WordArt 189"/>
                <p:cNvSpPr>
                  <a:spLocks noChangeArrowheads="1" noChangeShapeType="1" noTextEdit="1"/>
                </p:cNvSpPr>
                <p:nvPr/>
              </p:nvSpPr>
              <p:spPr bwMode="auto">
                <a:xfrm>
                  <a:off x="4652" y="925"/>
                  <a:ext cx="65" cy="13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3941" name="WordArt 190"/>
                <p:cNvSpPr>
                  <a:spLocks noChangeArrowheads="1" noChangeShapeType="1" noTextEdit="1"/>
                </p:cNvSpPr>
                <p:nvPr/>
              </p:nvSpPr>
              <p:spPr bwMode="auto">
                <a:xfrm>
                  <a:off x="4833" y="976"/>
                  <a:ext cx="55" cy="8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42" name="WordArt 191"/>
                <p:cNvSpPr>
                  <a:spLocks noChangeArrowheads="1" noChangeShapeType="1" noTextEdit="1"/>
                </p:cNvSpPr>
                <p:nvPr/>
              </p:nvSpPr>
              <p:spPr bwMode="auto">
                <a:xfrm>
                  <a:off x="4746" y="927"/>
                  <a:ext cx="119"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33943" name="Group 192"/>
                <p:cNvGrpSpPr>
                  <a:grpSpLocks/>
                </p:cNvGrpSpPr>
                <p:nvPr/>
              </p:nvGrpSpPr>
              <p:grpSpPr bwMode="auto">
                <a:xfrm>
                  <a:off x="4643" y="1146"/>
                  <a:ext cx="268" cy="156"/>
                  <a:chOff x="1134" y="2746"/>
                  <a:chExt cx="268" cy="167"/>
                </a:xfrm>
              </p:grpSpPr>
              <p:sp>
                <p:nvSpPr>
                  <p:cNvPr id="33944" name="WordArt 193"/>
                  <p:cNvSpPr>
                    <a:spLocks noChangeArrowheads="1" noChangeShapeType="1" noTextEdit="1"/>
                  </p:cNvSpPr>
                  <p:nvPr/>
                </p:nvSpPr>
                <p:spPr bwMode="auto">
                  <a:xfrm>
                    <a:off x="1134" y="2755"/>
                    <a:ext cx="81"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33945" name="Group 194"/>
                  <p:cNvGrpSpPr>
                    <a:grpSpLocks/>
                  </p:cNvGrpSpPr>
                  <p:nvPr/>
                </p:nvGrpSpPr>
                <p:grpSpPr bwMode="auto">
                  <a:xfrm>
                    <a:off x="1247" y="2746"/>
                    <a:ext cx="155" cy="167"/>
                    <a:chOff x="781" y="2759"/>
                    <a:chExt cx="155" cy="167"/>
                  </a:xfrm>
                </p:grpSpPr>
                <p:sp>
                  <p:nvSpPr>
                    <p:cNvPr id="33946" name="WordArt 195"/>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47" name="WordArt 196"/>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grpSp>
        <p:grpSp>
          <p:nvGrpSpPr>
            <p:cNvPr id="33840" name="Group 197"/>
            <p:cNvGrpSpPr>
              <a:grpSpLocks/>
            </p:cNvGrpSpPr>
            <p:nvPr/>
          </p:nvGrpSpPr>
          <p:grpSpPr bwMode="auto">
            <a:xfrm>
              <a:off x="2601" y="1615"/>
              <a:ext cx="2772" cy="223"/>
              <a:chOff x="2580" y="1463"/>
              <a:chExt cx="2772" cy="223"/>
            </a:xfrm>
          </p:grpSpPr>
          <p:sp>
            <p:nvSpPr>
              <p:cNvPr id="33897" name="WordArt 198"/>
              <p:cNvSpPr>
                <a:spLocks noChangeArrowheads="1" noChangeShapeType="1" noTextEdit="1"/>
              </p:cNvSpPr>
              <p:nvPr/>
            </p:nvSpPr>
            <p:spPr bwMode="auto">
              <a:xfrm>
                <a:off x="3366" y="1516"/>
                <a:ext cx="70"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nvGrpSpPr>
              <p:cNvPr id="33898" name="Group 199"/>
              <p:cNvGrpSpPr>
                <a:grpSpLocks/>
              </p:cNvGrpSpPr>
              <p:nvPr/>
            </p:nvGrpSpPr>
            <p:grpSpPr bwMode="auto">
              <a:xfrm>
                <a:off x="2580" y="1567"/>
                <a:ext cx="159" cy="56"/>
                <a:chOff x="1260" y="2371"/>
                <a:chExt cx="151" cy="53"/>
              </a:xfrm>
            </p:grpSpPr>
            <p:sp>
              <p:nvSpPr>
                <p:cNvPr id="33928" name="Line 20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929" name="Line 20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899" name="Group 202"/>
              <p:cNvGrpSpPr>
                <a:grpSpLocks/>
              </p:cNvGrpSpPr>
              <p:nvPr/>
            </p:nvGrpSpPr>
            <p:grpSpPr bwMode="auto">
              <a:xfrm>
                <a:off x="2789" y="1491"/>
                <a:ext cx="445" cy="186"/>
                <a:chOff x="2889" y="1047"/>
                <a:chExt cx="445" cy="186"/>
              </a:xfrm>
            </p:grpSpPr>
            <p:grpSp>
              <p:nvGrpSpPr>
                <p:cNvPr id="33921" name="Group 203"/>
                <p:cNvGrpSpPr>
                  <a:grpSpLocks/>
                </p:cNvGrpSpPr>
                <p:nvPr/>
              </p:nvGrpSpPr>
              <p:grpSpPr bwMode="auto">
                <a:xfrm>
                  <a:off x="3179" y="1062"/>
                  <a:ext cx="155" cy="167"/>
                  <a:chOff x="781" y="2759"/>
                  <a:chExt cx="155" cy="167"/>
                </a:xfrm>
              </p:grpSpPr>
              <p:sp>
                <p:nvSpPr>
                  <p:cNvPr id="33926" name="WordArt 204"/>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27" name="WordArt 205"/>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33922" name="Group 206"/>
                <p:cNvGrpSpPr>
                  <a:grpSpLocks/>
                </p:cNvGrpSpPr>
                <p:nvPr/>
              </p:nvGrpSpPr>
              <p:grpSpPr bwMode="auto">
                <a:xfrm>
                  <a:off x="2889" y="1047"/>
                  <a:ext cx="257" cy="186"/>
                  <a:chOff x="164" y="1364"/>
                  <a:chExt cx="257" cy="186"/>
                </a:xfrm>
              </p:grpSpPr>
              <p:sp>
                <p:nvSpPr>
                  <p:cNvPr id="33923" name="WordArt 207"/>
                  <p:cNvSpPr>
                    <a:spLocks noChangeArrowheads="1" noChangeShapeType="1" noTextEdit="1"/>
                  </p:cNvSpPr>
                  <p:nvPr/>
                </p:nvSpPr>
                <p:spPr bwMode="auto">
                  <a:xfrm>
                    <a:off x="164" y="1381"/>
                    <a:ext cx="71" cy="14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33924" name="WordArt 208"/>
                  <p:cNvSpPr>
                    <a:spLocks noChangeArrowheads="1" noChangeShapeType="1" noTextEdit="1"/>
                  </p:cNvSpPr>
                  <p:nvPr/>
                </p:nvSpPr>
                <p:spPr bwMode="auto">
                  <a:xfrm>
                    <a:off x="361" y="1458"/>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25" name="WordArt 209"/>
                  <p:cNvSpPr>
                    <a:spLocks noChangeArrowheads="1" noChangeShapeType="1" noTextEdit="1"/>
                  </p:cNvSpPr>
                  <p:nvPr/>
                </p:nvSpPr>
                <p:spPr bwMode="auto">
                  <a:xfrm>
                    <a:off x="260" y="1364"/>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sp>
            <p:nvSpPr>
              <p:cNvPr id="33900" name="WordArt 210"/>
              <p:cNvSpPr>
                <a:spLocks noChangeArrowheads="1" noChangeShapeType="1" noTextEdit="1"/>
              </p:cNvSpPr>
              <p:nvPr/>
            </p:nvSpPr>
            <p:spPr bwMode="auto">
              <a:xfrm>
                <a:off x="3284" y="1486"/>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901" name="WordArt 211"/>
              <p:cNvSpPr>
                <a:spLocks noChangeArrowheads="1" noChangeShapeType="1" noTextEdit="1"/>
              </p:cNvSpPr>
              <p:nvPr/>
            </p:nvSpPr>
            <p:spPr bwMode="auto">
              <a:xfrm>
                <a:off x="3497" y="1503"/>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902" name="WordArt 212"/>
              <p:cNvSpPr>
                <a:spLocks noChangeArrowheads="1" noChangeShapeType="1" noTextEdit="1"/>
              </p:cNvSpPr>
              <p:nvPr/>
            </p:nvSpPr>
            <p:spPr bwMode="auto">
              <a:xfrm>
                <a:off x="3704" y="1513"/>
                <a:ext cx="81"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33903" name="WordArt 213"/>
              <p:cNvSpPr>
                <a:spLocks noChangeArrowheads="1" noChangeShapeType="1" noTextEdit="1"/>
              </p:cNvSpPr>
              <p:nvPr/>
            </p:nvSpPr>
            <p:spPr bwMode="auto">
              <a:xfrm>
                <a:off x="3827" y="1475"/>
                <a:ext cx="181" cy="1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ln</a:t>
                </a:r>
                <a:endParaRPr lang="zh-CN" altLang="en-US" sz="3600" kern="10">
                  <a:ln w="9525">
                    <a:solidFill>
                      <a:schemeClr val="tx1"/>
                    </a:solidFill>
                    <a:round/>
                    <a:headEnd/>
                    <a:tailEnd/>
                  </a:ln>
                  <a:latin typeface="宋体"/>
                  <a:ea typeface="宋体"/>
                </a:endParaRPr>
              </a:p>
            </p:txBody>
          </p:sp>
          <p:sp>
            <p:nvSpPr>
              <p:cNvPr id="33904" name="WordArt 214"/>
              <p:cNvSpPr>
                <a:spLocks noChangeArrowheads="1" noChangeShapeType="1" noTextEdit="1"/>
              </p:cNvSpPr>
              <p:nvPr/>
            </p:nvSpPr>
            <p:spPr bwMode="auto">
              <a:xfrm>
                <a:off x="4049" y="1504"/>
                <a:ext cx="70" cy="12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05" name="Oval 215"/>
              <p:cNvSpPr>
                <a:spLocks noChangeArrowheads="1"/>
              </p:cNvSpPr>
              <p:nvPr/>
            </p:nvSpPr>
            <p:spPr bwMode="auto">
              <a:xfrm>
                <a:off x="4152" y="1614"/>
                <a:ext cx="33"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3906" name="WordArt 216"/>
              <p:cNvSpPr>
                <a:spLocks noChangeArrowheads="1" noChangeShapeType="1" noTextEdit="1"/>
              </p:cNvSpPr>
              <p:nvPr/>
            </p:nvSpPr>
            <p:spPr bwMode="auto">
              <a:xfrm>
                <a:off x="4218" y="1498"/>
                <a:ext cx="82" cy="13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33907" name="WordArt 217"/>
              <p:cNvSpPr>
                <a:spLocks noChangeArrowheads="1" noChangeShapeType="1" noTextEdit="1"/>
              </p:cNvSpPr>
              <p:nvPr/>
            </p:nvSpPr>
            <p:spPr bwMode="auto">
              <a:xfrm flipH="1">
                <a:off x="4342" y="1463"/>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908" name="Group 218"/>
              <p:cNvGrpSpPr>
                <a:grpSpLocks/>
              </p:cNvGrpSpPr>
              <p:nvPr/>
            </p:nvGrpSpPr>
            <p:grpSpPr bwMode="auto">
              <a:xfrm>
                <a:off x="4469" y="1533"/>
                <a:ext cx="159" cy="56"/>
                <a:chOff x="1260" y="2371"/>
                <a:chExt cx="151" cy="53"/>
              </a:xfrm>
            </p:grpSpPr>
            <p:sp>
              <p:nvSpPr>
                <p:cNvPr id="33919" name="Line 21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920" name="Line 22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909" name="Group 221"/>
              <p:cNvGrpSpPr>
                <a:grpSpLocks/>
              </p:cNvGrpSpPr>
              <p:nvPr/>
            </p:nvGrpSpPr>
            <p:grpSpPr bwMode="auto">
              <a:xfrm>
                <a:off x="4673" y="1467"/>
                <a:ext cx="679" cy="186"/>
                <a:chOff x="4640" y="1380"/>
                <a:chExt cx="679" cy="186"/>
              </a:xfrm>
            </p:grpSpPr>
            <p:sp>
              <p:nvSpPr>
                <p:cNvPr id="33910" name="WordArt 222"/>
                <p:cNvSpPr>
                  <a:spLocks noChangeArrowheads="1" noChangeShapeType="1" noTextEdit="1"/>
                </p:cNvSpPr>
                <p:nvPr/>
              </p:nvSpPr>
              <p:spPr bwMode="auto">
                <a:xfrm>
                  <a:off x="4640" y="1399"/>
                  <a:ext cx="82" cy="13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33911" name="Oval 223"/>
                <p:cNvSpPr>
                  <a:spLocks noChangeArrowheads="1"/>
                </p:cNvSpPr>
                <p:nvPr/>
              </p:nvSpPr>
              <p:spPr bwMode="auto">
                <a:xfrm>
                  <a:off x="4758" y="1516"/>
                  <a:ext cx="33"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3912" name="WordArt 224"/>
                <p:cNvSpPr>
                  <a:spLocks noChangeArrowheads="1" noChangeShapeType="1" noTextEdit="1"/>
                </p:cNvSpPr>
                <p:nvPr/>
              </p:nvSpPr>
              <p:spPr bwMode="auto">
                <a:xfrm>
                  <a:off x="4831" y="1384"/>
                  <a:ext cx="82" cy="15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grpSp>
              <p:nvGrpSpPr>
                <p:cNvPr id="33913" name="Group 225"/>
                <p:cNvGrpSpPr>
                  <a:grpSpLocks/>
                </p:cNvGrpSpPr>
                <p:nvPr/>
              </p:nvGrpSpPr>
              <p:grpSpPr bwMode="auto">
                <a:xfrm>
                  <a:off x="4970" y="1380"/>
                  <a:ext cx="349" cy="186"/>
                  <a:chOff x="4589" y="3423"/>
                  <a:chExt cx="349" cy="186"/>
                </a:xfrm>
              </p:grpSpPr>
              <p:grpSp>
                <p:nvGrpSpPr>
                  <p:cNvPr id="33914" name="Group 226"/>
                  <p:cNvGrpSpPr>
                    <a:grpSpLocks/>
                  </p:cNvGrpSpPr>
                  <p:nvPr/>
                </p:nvGrpSpPr>
                <p:grpSpPr bwMode="auto">
                  <a:xfrm>
                    <a:off x="4783" y="3438"/>
                    <a:ext cx="155" cy="167"/>
                    <a:chOff x="781" y="2759"/>
                    <a:chExt cx="155" cy="167"/>
                  </a:xfrm>
                </p:grpSpPr>
                <p:sp>
                  <p:nvSpPr>
                    <p:cNvPr id="33917" name="WordArt 227"/>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18" name="WordArt 228"/>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33915" name="WordArt 229"/>
                  <p:cNvSpPr>
                    <a:spLocks noChangeArrowheads="1" noChangeShapeType="1" noTextEdit="1"/>
                  </p:cNvSpPr>
                  <p:nvPr/>
                </p:nvSpPr>
                <p:spPr bwMode="auto">
                  <a:xfrm>
                    <a:off x="4690" y="3517"/>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916" name="WordArt 230"/>
                  <p:cNvSpPr>
                    <a:spLocks noChangeArrowheads="1" noChangeShapeType="1" noTextEdit="1"/>
                  </p:cNvSpPr>
                  <p:nvPr/>
                </p:nvSpPr>
                <p:spPr bwMode="auto">
                  <a:xfrm>
                    <a:off x="4589" y="3423"/>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grpSp>
        <p:grpSp>
          <p:nvGrpSpPr>
            <p:cNvPr id="33841" name="Group 231"/>
            <p:cNvGrpSpPr>
              <a:grpSpLocks/>
            </p:cNvGrpSpPr>
            <p:nvPr/>
          </p:nvGrpSpPr>
          <p:grpSpPr bwMode="auto">
            <a:xfrm>
              <a:off x="2835" y="657"/>
              <a:ext cx="2590" cy="367"/>
              <a:chOff x="2846" y="624"/>
              <a:chExt cx="2590" cy="367"/>
            </a:xfrm>
          </p:grpSpPr>
          <p:grpSp>
            <p:nvGrpSpPr>
              <p:cNvPr id="33868" name="Group 232"/>
              <p:cNvGrpSpPr>
                <a:grpSpLocks/>
              </p:cNvGrpSpPr>
              <p:nvPr/>
            </p:nvGrpSpPr>
            <p:grpSpPr bwMode="auto">
              <a:xfrm>
                <a:off x="2846" y="777"/>
                <a:ext cx="159" cy="56"/>
                <a:chOff x="1260" y="2371"/>
                <a:chExt cx="151" cy="53"/>
              </a:xfrm>
            </p:grpSpPr>
            <p:sp>
              <p:nvSpPr>
                <p:cNvPr id="33895" name="Line 2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896" name="Line 2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869" name="WordArt 235"/>
              <p:cNvSpPr>
                <a:spLocks noChangeArrowheads="1" noChangeShapeType="1" noTextEdit="1"/>
              </p:cNvSpPr>
              <p:nvPr/>
            </p:nvSpPr>
            <p:spPr bwMode="auto">
              <a:xfrm>
                <a:off x="3157" y="824"/>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870" name="WordArt 236"/>
              <p:cNvSpPr>
                <a:spLocks noChangeArrowheads="1" noChangeShapeType="1" noTextEdit="1"/>
              </p:cNvSpPr>
              <p:nvPr/>
            </p:nvSpPr>
            <p:spPr bwMode="auto">
              <a:xfrm>
                <a:off x="3053" y="733"/>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33871" name="WordArt 237"/>
              <p:cNvSpPr>
                <a:spLocks noChangeArrowheads="1" noChangeShapeType="1" noTextEdit="1"/>
              </p:cNvSpPr>
              <p:nvPr/>
            </p:nvSpPr>
            <p:spPr bwMode="auto">
              <a:xfrm>
                <a:off x="3285" y="705"/>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872" name="WordArt 238"/>
              <p:cNvSpPr>
                <a:spLocks noChangeArrowheads="1" noChangeShapeType="1" noTextEdit="1"/>
              </p:cNvSpPr>
              <p:nvPr/>
            </p:nvSpPr>
            <p:spPr bwMode="auto">
              <a:xfrm flipH="1">
                <a:off x="3887" y="704"/>
                <a:ext cx="62" cy="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873" name="WordArt 239"/>
              <p:cNvSpPr>
                <a:spLocks noChangeArrowheads="1" noChangeShapeType="1" noTextEdit="1"/>
              </p:cNvSpPr>
              <p:nvPr/>
            </p:nvSpPr>
            <p:spPr bwMode="auto">
              <a:xfrm>
                <a:off x="3797" y="824"/>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33874" name="Group 240"/>
              <p:cNvGrpSpPr>
                <a:grpSpLocks/>
              </p:cNvGrpSpPr>
              <p:nvPr/>
            </p:nvGrpSpPr>
            <p:grpSpPr bwMode="auto">
              <a:xfrm>
                <a:off x="3377" y="735"/>
                <a:ext cx="164" cy="167"/>
                <a:chOff x="2964" y="996"/>
                <a:chExt cx="164" cy="167"/>
              </a:xfrm>
            </p:grpSpPr>
            <p:sp>
              <p:nvSpPr>
                <p:cNvPr id="33893" name="WordArt 241"/>
                <p:cNvSpPr>
                  <a:spLocks noChangeArrowheads="1" noChangeShapeType="1" noTextEdit="1"/>
                </p:cNvSpPr>
                <p:nvPr/>
              </p:nvSpPr>
              <p:spPr bwMode="auto">
                <a:xfrm>
                  <a:off x="3050" y="1065"/>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894" name="WordArt 242"/>
                <p:cNvSpPr>
                  <a:spLocks noChangeArrowheads="1" noChangeShapeType="1" noTextEdit="1"/>
                </p:cNvSpPr>
                <p:nvPr/>
              </p:nvSpPr>
              <p:spPr bwMode="auto">
                <a:xfrm>
                  <a:off x="2964" y="996"/>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33875" name="Line 243"/>
              <p:cNvSpPr>
                <a:spLocks noChangeShapeType="1"/>
              </p:cNvSpPr>
              <p:nvPr/>
            </p:nvSpPr>
            <p:spPr bwMode="auto">
              <a:xfrm>
                <a:off x="3576" y="793"/>
                <a:ext cx="101" cy="0"/>
              </a:xfrm>
              <a:prstGeom prst="line">
                <a:avLst/>
              </a:prstGeom>
              <a:noFill/>
              <a:ln w="57150">
                <a:solidFill>
                  <a:schemeClr val="tx1"/>
                </a:solidFill>
                <a:round/>
                <a:headEnd/>
                <a:tailEnd/>
              </a:ln>
            </p:spPr>
            <p:txBody>
              <a:bodyPr/>
              <a:lstStyle/>
              <a:p>
                <a:endParaRPr lang="zh-CN" altLang="en-US"/>
              </a:p>
            </p:txBody>
          </p:sp>
          <p:sp>
            <p:nvSpPr>
              <p:cNvPr id="33876" name="WordArt 244"/>
              <p:cNvSpPr>
                <a:spLocks noChangeArrowheads="1" noChangeShapeType="1" noTextEdit="1"/>
              </p:cNvSpPr>
              <p:nvPr/>
            </p:nvSpPr>
            <p:spPr bwMode="auto">
              <a:xfrm>
                <a:off x="3713" y="744"/>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33877" name="WordArt 245"/>
              <p:cNvSpPr>
                <a:spLocks noChangeArrowheads="1" noChangeShapeType="1" noTextEdit="1"/>
              </p:cNvSpPr>
              <p:nvPr/>
            </p:nvSpPr>
            <p:spPr bwMode="auto">
              <a:xfrm>
                <a:off x="3991" y="727"/>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878" name="Group 246"/>
              <p:cNvGrpSpPr>
                <a:grpSpLocks/>
              </p:cNvGrpSpPr>
              <p:nvPr/>
            </p:nvGrpSpPr>
            <p:grpSpPr bwMode="auto">
              <a:xfrm>
                <a:off x="4183" y="743"/>
                <a:ext cx="124" cy="164"/>
                <a:chOff x="4104" y="563"/>
                <a:chExt cx="135" cy="175"/>
              </a:xfrm>
            </p:grpSpPr>
            <p:sp>
              <p:nvSpPr>
                <p:cNvPr id="33890" name="WordArt 247"/>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3891" name="Freeform 248"/>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3892" name="Freeform 249"/>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sp>
            <p:nvSpPr>
              <p:cNvPr id="33879" name="WordArt 250"/>
              <p:cNvSpPr>
                <a:spLocks noChangeArrowheads="1" noChangeShapeType="1" noTextEdit="1"/>
              </p:cNvSpPr>
              <p:nvPr/>
            </p:nvSpPr>
            <p:spPr bwMode="auto">
              <a:xfrm>
                <a:off x="4298" y="749"/>
                <a:ext cx="169" cy="120"/>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3880" name="WordArt 251"/>
              <p:cNvSpPr>
                <a:spLocks noChangeArrowheads="1" noChangeShapeType="1" noTextEdit="1"/>
              </p:cNvSpPr>
              <p:nvPr/>
            </p:nvSpPr>
            <p:spPr bwMode="auto">
              <a:xfrm>
                <a:off x="4459" y="753"/>
                <a:ext cx="142" cy="125"/>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33881" name="Group 252"/>
              <p:cNvGrpSpPr>
                <a:grpSpLocks/>
              </p:cNvGrpSpPr>
              <p:nvPr/>
            </p:nvGrpSpPr>
            <p:grpSpPr bwMode="auto">
              <a:xfrm>
                <a:off x="4613" y="624"/>
                <a:ext cx="444" cy="367"/>
                <a:chOff x="4580" y="537"/>
                <a:chExt cx="444" cy="367"/>
              </a:xfrm>
            </p:grpSpPr>
            <p:sp>
              <p:nvSpPr>
                <p:cNvPr id="33884" name="WordArt 253"/>
                <p:cNvSpPr>
                  <a:spLocks noChangeArrowheads="1" noChangeShapeType="1" noTextEdit="1"/>
                </p:cNvSpPr>
                <p:nvPr/>
              </p:nvSpPr>
              <p:spPr bwMode="auto">
                <a:xfrm>
                  <a:off x="4925" y="595"/>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33885" name="WordArt 254"/>
                <p:cNvSpPr>
                  <a:spLocks noChangeArrowheads="1" noChangeShapeType="1" noTextEdit="1"/>
                </p:cNvSpPr>
                <p:nvPr/>
              </p:nvSpPr>
              <p:spPr bwMode="auto">
                <a:xfrm>
                  <a:off x="4580" y="621"/>
                  <a:ext cx="181" cy="1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ln</a:t>
                  </a:r>
                  <a:endParaRPr lang="zh-CN" altLang="en-US" sz="3600" kern="10">
                    <a:ln w="9525">
                      <a:solidFill>
                        <a:schemeClr val="tx1"/>
                      </a:solidFill>
                      <a:round/>
                      <a:headEnd/>
                      <a:tailEnd/>
                    </a:ln>
                    <a:latin typeface="宋体"/>
                    <a:ea typeface="宋体"/>
                  </a:endParaRPr>
                </a:p>
              </p:txBody>
            </p:sp>
            <p:sp>
              <p:nvSpPr>
                <p:cNvPr id="33886" name="Line 255"/>
                <p:cNvSpPr>
                  <a:spLocks noChangeShapeType="1"/>
                </p:cNvSpPr>
                <p:nvPr/>
              </p:nvSpPr>
              <p:spPr bwMode="auto">
                <a:xfrm>
                  <a:off x="4818" y="709"/>
                  <a:ext cx="206" cy="0"/>
                </a:xfrm>
                <a:prstGeom prst="line">
                  <a:avLst/>
                </a:prstGeom>
                <a:noFill/>
                <a:ln w="38100">
                  <a:solidFill>
                    <a:schemeClr val="tx1"/>
                  </a:solidFill>
                  <a:round/>
                  <a:headEnd/>
                  <a:tailEnd/>
                </a:ln>
              </p:spPr>
              <p:txBody>
                <a:bodyPr/>
                <a:lstStyle/>
                <a:p>
                  <a:endParaRPr lang="zh-CN" altLang="en-US"/>
                </a:p>
              </p:txBody>
            </p:sp>
            <p:sp>
              <p:nvSpPr>
                <p:cNvPr id="33887" name="WordArt 256"/>
                <p:cNvSpPr>
                  <a:spLocks noChangeArrowheads="1" noChangeShapeType="1" noTextEdit="1"/>
                </p:cNvSpPr>
                <p:nvPr/>
              </p:nvSpPr>
              <p:spPr bwMode="auto">
                <a:xfrm>
                  <a:off x="4937" y="815"/>
                  <a:ext cx="55" cy="8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3888" name="WordArt 257"/>
                <p:cNvSpPr>
                  <a:spLocks noChangeArrowheads="1" noChangeShapeType="1" noTextEdit="1"/>
                </p:cNvSpPr>
                <p:nvPr/>
              </p:nvSpPr>
              <p:spPr bwMode="auto">
                <a:xfrm>
                  <a:off x="4844" y="537"/>
                  <a:ext cx="154" cy="128"/>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3889" name="WordArt 258"/>
                <p:cNvSpPr>
                  <a:spLocks noChangeArrowheads="1" noChangeShapeType="1" noTextEdit="1"/>
                </p:cNvSpPr>
                <p:nvPr/>
              </p:nvSpPr>
              <p:spPr bwMode="auto">
                <a:xfrm>
                  <a:off x="4844" y="741"/>
                  <a:ext cx="154"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3882" name="WordArt 259"/>
              <p:cNvSpPr>
                <a:spLocks noChangeArrowheads="1" noChangeShapeType="1" noTextEdit="1"/>
              </p:cNvSpPr>
              <p:nvPr/>
            </p:nvSpPr>
            <p:spPr bwMode="auto">
              <a:xfrm>
                <a:off x="5119" y="747"/>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883" name="WordArt 260"/>
              <p:cNvSpPr>
                <a:spLocks noChangeArrowheads="1" noChangeShapeType="1" noTextEdit="1"/>
              </p:cNvSpPr>
              <p:nvPr/>
            </p:nvSpPr>
            <p:spPr bwMode="auto">
              <a:xfrm>
                <a:off x="5333" y="725"/>
                <a:ext cx="103" cy="168"/>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33842" name="Group 261"/>
            <p:cNvGrpSpPr>
              <a:grpSpLocks/>
            </p:cNvGrpSpPr>
            <p:nvPr/>
          </p:nvGrpSpPr>
          <p:grpSpPr bwMode="auto">
            <a:xfrm>
              <a:off x="2781" y="290"/>
              <a:ext cx="2754" cy="215"/>
              <a:chOff x="2781" y="312"/>
              <a:chExt cx="2754" cy="215"/>
            </a:xfrm>
          </p:grpSpPr>
          <p:grpSp>
            <p:nvGrpSpPr>
              <p:cNvPr id="33843" name="Group 262"/>
              <p:cNvGrpSpPr>
                <a:grpSpLocks/>
              </p:cNvGrpSpPr>
              <p:nvPr/>
            </p:nvGrpSpPr>
            <p:grpSpPr bwMode="auto">
              <a:xfrm>
                <a:off x="3673" y="419"/>
                <a:ext cx="159" cy="56"/>
                <a:chOff x="1260" y="2371"/>
                <a:chExt cx="151" cy="53"/>
              </a:xfrm>
            </p:grpSpPr>
            <p:sp>
              <p:nvSpPr>
                <p:cNvPr id="33866" name="Line 26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867" name="Line 26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844" name="Group 265"/>
              <p:cNvGrpSpPr>
                <a:grpSpLocks/>
              </p:cNvGrpSpPr>
              <p:nvPr/>
            </p:nvGrpSpPr>
            <p:grpSpPr bwMode="auto">
              <a:xfrm>
                <a:off x="2781" y="360"/>
                <a:ext cx="132" cy="134"/>
                <a:chOff x="3045" y="1834"/>
                <a:chExt cx="101" cy="101"/>
              </a:xfrm>
            </p:grpSpPr>
            <p:sp>
              <p:nvSpPr>
                <p:cNvPr id="33864" name="Oval 266"/>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3865" name="Oval 267"/>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33845" name="WordArt 268"/>
              <p:cNvSpPr>
                <a:spLocks noChangeArrowheads="1" noChangeShapeType="1" noTextEdit="1"/>
              </p:cNvSpPr>
              <p:nvPr/>
            </p:nvSpPr>
            <p:spPr bwMode="auto">
              <a:xfrm>
                <a:off x="3896" y="312"/>
                <a:ext cx="164"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grpSp>
            <p:nvGrpSpPr>
              <p:cNvPr id="33846" name="Group 269"/>
              <p:cNvGrpSpPr>
                <a:grpSpLocks/>
              </p:cNvGrpSpPr>
              <p:nvPr/>
            </p:nvGrpSpPr>
            <p:grpSpPr bwMode="auto">
              <a:xfrm>
                <a:off x="4105" y="396"/>
                <a:ext cx="189" cy="98"/>
                <a:chOff x="3355" y="939"/>
                <a:chExt cx="189" cy="98"/>
              </a:xfrm>
            </p:grpSpPr>
            <p:sp>
              <p:nvSpPr>
                <p:cNvPr id="33862" name="WordArt 270"/>
                <p:cNvSpPr>
                  <a:spLocks noChangeArrowheads="1" noChangeShapeType="1" noTextEdit="1"/>
                </p:cNvSpPr>
                <p:nvPr/>
              </p:nvSpPr>
              <p:spPr bwMode="auto">
                <a:xfrm>
                  <a:off x="3355" y="947"/>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863" name="WordArt 271"/>
                <p:cNvSpPr>
                  <a:spLocks noChangeArrowheads="1" noChangeShapeType="1" noTextEdit="1"/>
                </p:cNvSpPr>
                <p:nvPr/>
              </p:nvSpPr>
              <p:spPr bwMode="auto">
                <a:xfrm>
                  <a:off x="3466" y="939"/>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sp>
            <p:nvSpPr>
              <p:cNvPr id="33847" name="WordArt 272"/>
              <p:cNvSpPr>
                <a:spLocks noChangeArrowheads="1" noChangeShapeType="1" noTextEdit="1"/>
              </p:cNvSpPr>
              <p:nvPr/>
            </p:nvSpPr>
            <p:spPr bwMode="auto">
              <a:xfrm>
                <a:off x="4819" y="425"/>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33848" name="WordArt 273"/>
              <p:cNvSpPr>
                <a:spLocks noChangeArrowheads="1" noChangeShapeType="1" noTextEdit="1"/>
              </p:cNvSpPr>
              <p:nvPr/>
            </p:nvSpPr>
            <p:spPr bwMode="auto">
              <a:xfrm>
                <a:off x="4704" y="415"/>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nvGrpSpPr>
              <p:cNvPr id="33849" name="Group 274"/>
              <p:cNvGrpSpPr>
                <a:grpSpLocks/>
              </p:cNvGrpSpPr>
              <p:nvPr/>
            </p:nvGrpSpPr>
            <p:grpSpPr bwMode="auto">
              <a:xfrm>
                <a:off x="5339" y="397"/>
                <a:ext cx="196" cy="107"/>
                <a:chOff x="5209" y="321"/>
                <a:chExt cx="196" cy="107"/>
              </a:xfrm>
            </p:grpSpPr>
            <p:sp>
              <p:nvSpPr>
                <p:cNvPr id="33860" name="WordArt 275"/>
                <p:cNvSpPr>
                  <a:spLocks noChangeArrowheads="1" noChangeShapeType="1" noTextEdit="1"/>
                </p:cNvSpPr>
                <p:nvPr/>
              </p:nvSpPr>
              <p:spPr bwMode="auto">
                <a:xfrm>
                  <a:off x="5318" y="321"/>
                  <a:ext cx="87"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861" name="WordArt 276"/>
                <p:cNvSpPr>
                  <a:spLocks noChangeArrowheads="1" noChangeShapeType="1" noTextEdit="1"/>
                </p:cNvSpPr>
                <p:nvPr/>
              </p:nvSpPr>
              <p:spPr bwMode="auto">
                <a:xfrm>
                  <a:off x="5209" y="347"/>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33850" name="WordArt 277"/>
              <p:cNvSpPr>
                <a:spLocks noChangeArrowheads="1" noChangeShapeType="1" noTextEdit="1"/>
              </p:cNvSpPr>
              <p:nvPr/>
            </p:nvSpPr>
            <p:spPr bwMode="auto">
              <a:xfrm>
                <a:off x="4340" y="348"/>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851" name="WordArt 278"/>
              <p:cNvSpPr>
                <a:spLocks noChangeArrowheads="1" noChangeShapeType="1" noTextEdit="1"/>
              </p:cNvSpPr>
              <p:nvPr/>
            </p:nvSpPr>
            <p:spPr bwMode="auto">
              <a:xfrm>
                <a:off x="4504" y="321"/>
                <a:ext cx="164"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sp>
            <p:nvSpPr>
              <p:cNvPr id="33852" name="WordArt 279"/>
              <p:cNvSpPr>
                <a:spLocks noChangeArrowheads="1" noChangeShapeType="1" noTextEdit="1"/>
              </p:cNvSpPr>
              <p:nvPr/>
            </p:nvSpPr>
            <p:spPr bwMode="auto">
              <a:xfrm>
                <a:off x="4958" y="347"/>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3853" name="WordArt 280"/>
              <p:cNvSpPr>
                <a:spLocks noChangeArrowheads="1" noChangeShapeType="1" noTextEdit="1"/>
              </p:cNvSpPr>
              <p:nvPr/>
            </p:nvSpPr>
            <p:spPr bwMode="auto">
              <a:xfrm>
                <a:off x="5132" y="331"/>
                <a:ext cx="164"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grpSp>
            <p:nvGrpSpPr>
              <p:cNvPr id="33854" name="Group 281"/>
              <p:cNvGrpSpPr>
                <a:grpSpLocks/>
              </p:cNvGrpSpPr>
              <p:nvPr/>
            </p:nvGrpSpPr>
            <p:grpSpPr bwMode="auto">
              <a:xfrm>
                <a:off x="2997" y="324"/>
                <a:ext cx="568" cy="203"/>
                <a:chOff x="2964" y="237"/>
                <a:chExt cx="568" cy="203"/>
              </a:xfrm>
            </p:grpSpPr>
            <p:sp>
              <p:nvSpPr>
                <p:cNvPr id="33855" name="WordArt 282"/>
                <p:cNvSpPr>
                  <a:spLocks noChangeArrowheads="1" noChangeShapeType="1" noTextEdit="1"/>
                </p:cNvSpPr>
                <p:nvPr/>
              </p:nvSpPr>
              <p:spPr bwMode="auto">
                <a:xfrm>
                  <a:off x="2964" y="237"/>
                  <a:ext cx="164"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sp>
              <p:nvSpPr>
                <p:cNvPr id="33856" name="WordArt 283"/>
                <p:cNvSpPr>
                  <a:spLocks noChangeArrowheads="1" noChangeShapeType="1" noTextEdit="1"/>
                </p:cNvSpPr>
                <p:nvPr/>
              </p:nvSpPr>
              <p:spPr bwMode="auto">
                <a:xfrm>
                  <a:off x="3157" y="359"/>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857" name="WordArt 284"/>
                <p:cNvSpPr>
                  <a:spLocks noChangeArrowheads="1" noChangeShapeType="1" noTextEdit="1"/>
                </p:cNvSpPr>
                <p:nvPr/>
              </p:nvSpPr>
              <p:spPr bwMode="auto">
                <a:xfrm>
                  <a:off x="3254" y="340"/>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858" name="WordArt 285"/>
                <p:cNvSpPr>
                  <a:spLocks noChangeArrowheads="1" noChangeShapeType="1" noTextEdit="1"/>
                </p:cNvSpPr>
                <p:nvPr/>
              </p:nvSpPr>
              <p:spPr bwMode="auto">
                <a:xfrm>
                  <a:off x="3445" y="335"/>
                  <a:ext cx="87"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859" name="WordArt 286"/>
                <p:cNvSpPr>
                  <a:spLocks noChangeArrowheads="1" noChangeShapeType="1" noTextEdit="1"/>
                </p:cNvSpPr>
                <p:nvPr/>
              </p:nvSpPr>
              <p:spPr bwMode="auto">
                <a:xfrm>
                  <a:off x="3354" y="356"/>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grpSp>
        <p:nvGrpSpPr>
          <p:cNvPr id="32906" name="Group 287"/>
          <p:cNvGrpSpPr>
            <a:grpSpLocks/>
          </p:cNvGrpSpPr>
          <p:nvPr/>
        </p:nvGrpSpPr>
        <p:grpSpPr bwMode="auto">
          <a:xfrm>
            <a:off x="3929063" y="5621338"/>
            <a:ext cx="3660775" cy="919162"/>
            <a:chOff x="2452" y="2995"/>
            <a:chExt cx="2306" cy="579"/>
          </a:xfrm>
        </p:grpSpPr>
        <p:grpSp>
          <p:nvGrpSpPr>
            <p:cNvPr id="33805" name="Group 288"/>
            <p:cNvGrpSpPr>
              <a:grpSpLocks/>
            </p:cNvGrpSpPr>
            <p:nvPr/>
          </p:nvGrpSpPr>
          <p:grpSpPr bwMode="auto">
            <a:xfrm>
              <a:off x="2452" y="3051"/>
              <a:ext cx="132" cy="134"/>
              <a:chOff x="3045" y="1834"/>
              <a:chExt cx="101" cy="101"/>
            </a:xfrm>
          </p:grpSpPr>
          <p:sp>
            <p:nvSpPr>
              <p:cNvPr id="33836" name="Oval 28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3837" name="Oval 29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33806" name="WordArt 291"/>
            <p:cNvSpPr>
              <a:spLocks noChangeArrowheads="1" noChangeShapeType="1" noTextEdit="1"/>
            </p:cNvSpPr>
            <p:nvPr/>
          </p:nvSpPr>
          <p:spPr bwMode="auto">
            <a:xfrm>
              <a:off x="2710" y="3013"/>
              <a:ext cx="185" cy="194"/>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33807" name="Group 292"/>
            <p:cNvGrpSpPr>
              <a:grpSpLocks/>
            </p:cNvGrpSpPr>
            <p:nvPr/>
          </p:nvGrpSpPr>
          <p:grpSpPr bwMode="auto">
            <a:xfrm>
              <a:off x="4190" y="2995"/>
              <a:ext cx="568" cy="203"/>
              <a:chOff x="2964" y="237"/>
              <a:chExt cx="568" cy="203"/>
            </a:xfrm>
          </p:grpSpPr>
          <p:sp>
            <p:nvSpPr>
              <p:cNvPr id="33831" name="WordArt 293"/>
              <p:cNvSpPr>
                <a:spLocks noChangeArrowheads="1" noChangeShapeType="1" noTextEdit="1"/>
              </p:cNvSpPr>
              <p:nvPr/>
            </p:nvSpPr>
            <p:spPr bwMode="auto">
              <a:xfrm>
                <a:off x="2964" y="237"/>
                <a:ext cx="164"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sp>
            <p:nvSpPr>
              <p:cNvPr id="33832" name="WordArt 294"/>
              <p:cNvSpPr>
                <a:spLocks noChangeArrowheads="1" noChangeShapeType="1" noTextEdit="1"/>
              </p:cNvSpPr>
              <p:nvPr/>
            </p:nvSpPr>
            <p:spPr bwMode="auto">
              <a:xfrm>
                <a:off x="3157" y="359"/>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833" name="WordArt 295"/>
              <p:cNvSpPr>
                <a:spLocks noChangeArrowheads="1" noChangeShapeType="1" noTextEdit="1"/>
              </p:cNvSpPr>
              <p:nvPr/>
            </p:nvSpPr>
            <p:spPr bwMode="auto">
              <a:xfrm>
                <a:off x="3254" y="340"/>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834" name="WordArt 296"/>
              <p:cNvSpPr>
                <a:spLocks noChangeArrowheads="1" noChangeShapeType="1" noTextEdit="1"/>
              </p:cNvSpPr>
              <p:nvPr/>
            </p:nvSpPr>
            <p:spPr bwMode="auto">
              <a:xfrm>
                <a:off x="3445" y="335"/>
                <a:ext cx="87"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835" name="WordArt 297"/>
              <p:cNvSpPr>
                <a:spLocks noChangeArrowheads="1" noChangeShapeType="1" noTextEdit="1"/>
              </p:cNvSpPr>
              <p:nvPr/>
            </p:nvSpPr>
            <p:spPr bwMode="auto">
              <a:xfrm>
                <a:off x="3354" y="356"/>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3808" name="Group 298"/>
            <p:cNvGrpSpPr>
              <a:grpSpLocks/>
            </p:cNvGrpSpPr>
            <p:nvPr/>
          </p:nvGrpSpPr>
          <p:grpSpPr bwMode="auto">
            <a:xfrm>
              <a:off x="2894" y="3114"/>
              <a:ext cx="375" cy="105"/>
              <a:chOff x="3459" y="3190"/>
              <a:chExt cx="375" cy="105"/>
            </a:xfrm>
          </p:grpSpPr>
          <p:sp>
            <p:nvSpPr>
              <p:cNvPr id="33827" name="WordArt 299"/>
              <p:cNvSpPr>
                <a:spLocks noChangeArrowheads="1" noChangeShapeType="1" noTextEdit="1"/>
              </p:cNvSpPr>
              <p:nvPr/>
            </p:nvSpPr>
            <p:spPr bwMode="auto">
              <a:xfrm>
                <a:off x="3459" y="3214"/>
                <a:ext cx="79"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33828" name="WordArt 300"/>
              <p:cNvSpPr>
                <a:spLocks noChangeArrowheads="1" noChangeShapeType="1" noTextEdit="1"/>
              </p:cNvSpPr>
              <p:nvPr/>
            </p:nvSpPr>
            <p:spPr bwMode="auto">
              <a:xfrm>
                <a:off x="3556" y="3195"/>
                <a:ext cx="78"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33829" name="WordArt 301"/>
              <p:cNvSpPr>
                <a:spLocks noChangeArrowheads="1" noChangeShapeType="1" noTextEdit="1"/>
              </p:cNvSpPr>
              <p:nvPr/>
            </p:nvSpPr>
            <p:spPr bwMode="auto">
              <a:xfrm>
                <a:off x="3747" y="3190"/>
                <a:ext cx="87"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33830" name="WordArt 302"/>
              <p:cNvSpPr>
                <a:spLocks noChangeArrowheads="1" noChangeShapeType="1" noTextEdit="1"/>
              </p:cNvSpPr>
              <p:nvPr/>
            </p:nvSpPr>
            <p:spPr bwMode="auto">
              <a:xfrm>
                <a:off x="3656" y="3211"/>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33809" name="Group 303"/>
            <p:cNvGrpSpPr>
              <a:grpSpLocks/>
            </p:cNvGrpSpPr>
            <p:nvPr/>
          </p:nvGrpSpPr>
          <p:grpSpPr bwMode="auto">
            <a:xfrm>
              <a:off x="3373" y="3101"/>
              <a:ext cx="159" cy="56"/>
              <a:chOff x="1260" y="2371"/>
              <a:chExt cx="151" cy="53"/>
            </a:xfrm>
          </p:grpSpPr>
          <p:sp>
            <p:nvSpPr>
              <p:cNvPr id="33825" name="Line 30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826" name="Line 30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3810" name="Group 306"/>
            <p:cNvGrpSpPr>
              <a:grpSpLocks/>
            </p:cNvGrpSpPr>
            <p:nvPr/>
          </p:nvGrpSpPr>
          <p:grpSpPr bwMode="auto">
            <a:xfrm>
              <a:off x="3595" y="3030"/>
              <a:ext cx="289" cy="161"/>
              <a:chOff x="2673" y="1858"/>
              <a:chExt cx="289" cy="161"/>
            </a:xfrm>
          </p:grpSpPr>
          <p:sp>
            <p:nvSpPr>
              <p:cNvPr id="33823" name="WordArt 307"/>
              <p:cNvSpPr>
                <a:spLocks noChangeArrowheads="1" noChangeShapeType="1" noTextEdit="1"/>
              </p:cNvSpPr>
              <p:nvPr/>
            </p:nvSpPr>
            <p:spPr bwMode="auto">
              <a:xfrm>
                <a:off x="2673" y="1858"/>
                <a:ext cx="159" cy="161"/>
              </a:xfrm>
              <a:prstGeom prst="rect">
                <a:avLst/>
              </a:prstGeom>
            </p:spPr>
            <p:txBody>
              <a:bodyPr wrap="none" fromWordArt="1">
                <a:prstTxWarp prst="textPlain">
                  <a:avLst>
                    <a:gd name="adj" fmla="val 38463"/>
                  </a:avLst>
                </a:prstTxWarp>
              </a:bodyPr>
              <a:lstStyle/>
              <a:p>
                <a:pPr algn="ctr"/>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33824" name="WordArt 308"/>
              <p:cNvSpPr>
                <a:spLocks noChangeArrowheads="1" noChangeShapeType="1" noTextEdit="1"/>
              </p:cNvSpPr>
              <p:nvPr/>
            </p:nvSpPr>
            <p:spPr bwMode="auto">
              <a:xfrm>
                <a:off x="2825" y="1866"/>
                <a:ext cx="137" cy="15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grpSp>
        <p:sp>
          <p:nvSpPr>
            <p:cNvPr id="33811" name="WordArt 309"/>
            <p:cNvSpPr>
              <a:spLocks noChangeArrowheads="1" noChangeShapeType="1" noTextEdit="1"/>
            </p:cNvSpPr>
            <p:nvPr/>
          </p:nvSpPr>
          <p:spPr bwMode="auto">
            <a:xfrm>
              <a:off x="3987" y="3027"/>
              <a:ext cx="155" cy="14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3812" name="Group 310"/>
            <p:cNvGrpSpPr>
              <a:grpSpLocks/>
            </p:cNvGrpSpPr>
            <p:nvPr/>
          </p:nvGrpSpPr>
          <p:grpSpPr bwMode="auto">
            <a:xfrm>
              <a:off x="3012" y="3457"/>
              <a:ext cx="159" cy="56"/>
              <a:chOff x="1260" y="2371"/>
              <a:chExt cx="151" cy="53"/>
            </a:xfrm>
          </p:grpSpPr>
          <p:sp>
            <p:nvSpPr>
              <p:cNvPr id="33821" name="Line 31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822" name="Line 31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3813" name="WordArt 313"/>
            <p:cNvSpPr>
              <a:spLocks noChangeArrowheads="1" noChangeShapeType="1" noTextEdit="1"/>
            </p:cNvSpPr>
            <p:nvPr/>
          </p:nvSpPr>
          <p:spPr bwMode="auto">
            <a:xfrm>
              <a:off x="3258" y="3407"/>
              <a:ext cx="82" cy="13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33814" name="Oval 314"/>
            <p:cNvSpPr>
              <a:spLocks noChangeArrowheads="1"/>
            </p:cNvSpPr>
            <p:nvPr/>
          </p:nvSpPr>
          <p:spPr bwMode="auto">
            <a:xfrm>
              <a:off x="3376" y="3524"/>
              <a:ext cx="33"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3815" name="WordArt 315"/>
            <p:cNvSpPr>
              <a:spLocks noChangeArrowheads="1" noChangeShapeType="1" noTextEdit="1"/>
            </p:cNvSpPr>
            <p:nvPr/>
          </p:nvSpPr>
          <p:spPr bwMode="auto">
            <a:xfrm>
              <a:off x="3449" y="3392"/>
              <a:ext cx="82" cy="15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grpSp>
          <p:nvGrpSpPr>
            <p:cNvPr id="33816" name="Group 316"/>
            <p:cNvGrpSpPr>
              <a:grpSpLocks/>
            </p:cNvGrpSpPr>
            <p:nvPr/>
          </p:nvGrpSpPr>
          <p:grpSpPr bwMode="auto">
            <a:xfrm>
              <a:off x="3825" y="3403"/>
              <a:ext cx="155" cy="167"/>
              <a:chOff x="781" y="2759"/>
              <a:chExt cx="155" cy="167"/>
            </a:xfrm>
          </p:grpSpPr>
          <p:sp>
            <p:nvSpPr>
              <p:cNvPr id="33819" name="WordArt 317"/>
              <p:cNvSpPr>
                <a:spLocks noChangeArrowheads="1" noChangeShapeType="1" noTextEdit="1"/>
              </p:cNvSpPr>
              <p:nvPr/>
            </p:nvSpPr>
            <p:spPr bwMode="auto">
              <a:xfrm>
                <a:off x="876" y="2834"/>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820" name="WordArt 318"/>
              <p:cNvSpPr>
                <a:spLocks noChangeArrowheads="1" noChangeShapeType="1" noTextEdit="1"/>
              </p:cNvSpPr>
              <p:nvPr/>
            </p:nvSpPr>
            <p:spPr bwMode="auto">
              <a:xfrm>
                <a:off x="781" y="2759"/>
                <a:ext cx="130"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33817" name="WordArt 319"/>
            <p:cNvSpPr>
              <a:spLocks noChangeArrowheads="1" noChangeShapeType="1" noTextEdit="1"/>
            </p:cNvSpPr>
            <p:nvPr/>
          </p:nvSpPr>
          <p:spPr bwMode="auto">
            <a:xfrm>
              <a:off x="3722" y="3482"/>
              <a:ext cx="60" cy="9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3818" name="WordArt 320"/>
            <p:cNvSpPr>
              <a:spLocks noChangeArrowheads="1" noChangeShapeType="1" noTextEdit="1"/>
            </p:cNvSpPr>
            <p:nvPr/>
          </p:nvSpPr>
          <p:spPr bwMode="auto">
            <a:xfrm>
              <a:off x="3588" y="3388"/>
              <a:ext cx="123" cy="15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sp>
        <p:nvSpPr>
          <p:cNvPr id="33804" name="Text Box 8"/>
          <p:cNvSpPr txBox="1">
            <a:spLocks noChangeArrowheads="1"/>
          </p:cNvSpPr>
          <p:nvPr/>
        </p:nvSpPr>
        <p:spPr bwMode="auto">
          <a:xfrm>
            <a:off x="3967791" y="5065712"/>
            <a:ext cx="5136342" cy="461665"/>
          </a:xfrm>
          <a:prstGeom prst="rect">
            <a:avLst/>
          </a:prstGeom>
          <a:solidFill>
            <a:schemeClr val="bg1"/>
          </a:solidFill>
          <a:ln w="9525">
            <a:solidFill>
              <a:srgbClr val="C00000"/>
            </a:solidFill>
            <a:miter lim="800000"/>
            <a:headEnd/>
            <a:tailEnd/>
          </a:ln>
        </p:spPr>
        <p:txBody>
          <a:bodyPr wrap="none">
            <a:spAutoFit/>
          </a:bodyPr>
          <a:lstStyle/>
          <a:p>
            <a:r>
              <a:rPr lang="zh-CN" altLang="en-US" sz="2400" b="1" dirty="0" smtClean="0">
                <a:solidFill>
                  <a:srgbClr val="000000"/>
                </a:solidFill>
                <a:latin typeface="楷体_GB2312" pitchFamily="49" charset="-122"/>
                <a:ea typeface="楷体_GB2312" pitchFamily="49" charset="-122"/>
              </a:rPr>
              <a:t>结果表明</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d</a:t>
            </a:r>
            <a:r>
              <a:rPr lang="zh-CN" altLang="en-US" sz="2400" b="1" dirty="0">
                <a:solidFill>
                  <a:srgbClr val="000000"/>
                </a:solidFill>
                <a:latin typeface="楷体_GB2312" pitchFamily="49" charset="-122"/>
                <a:ea typeface="楷体_GB2312" pitchFamily="49" charset="-122"/>
              </a:rPr>
              <a:t>点和</a:t>
            </a:r>
            <a:r>
              <a:rPr lang="en-US" altLang="zh-CN" sz="2400" b="1" dirty="0">
                <a:solidFill>
                  <a:srgbClr val="000000"/>
                </a:solidFill>
                <a:latin typeface="楷体_GB2312" pitchFamily="49" charset="-122"/>
                <a:ea typeface="楷体_GB2312" pitchFamily="49" charset="-122"/>
              </a:rPr>
              <a:t>a</a:t>
            </a:r>
            <a:r>
              <a:rPr lang="zh-CN" altLang="en-US" sz="2400" b="1" dirty="0">
                <a:solidFill>
                  <a:srgbClr val="000000"/>
                </a:solidFill>
                <a:latin typeface="楷体_GB2312" pitchFamily="49" charset="-122"/>
                <a:ea typeface="楷体_GB2312" pitchFamily="49" charset="-122"/>
              </a:rPr>
              <a:t>点在同一等温线上</a:t>
            </a:r>
            <a:endParaRPr lang="zh-CN" altLang="en-US" sz="2400"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wipe(up)">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33804"/>
                                        </p:tgtEl>
                                        <p:attrNameLst>
                                          <p:attrName>style.visibility</p:attrName>
                                        </p:attrNameLst>
                                      </p:cBhvr>
                                      <p:to>
                                        <p:strVal val="visible"/>
                                      </p:to>
                                    </p:set>
                                    <p:anim calcmode="lin" valueType="num">
                                      <p:cBhvr additive="base">
                                        <p:cTn id="25" dur="500" fill="hold"/>
                                        <p:tgtEl>
                                          <p:spTgt spid="33804"/>
                                        </p:tgtEl>
                                        <p:attrNameLst>
                                          <p:attrName>ppt_x</p:attrName>
                                        </p:attrNameLst>
                                      </p:cBhvr>
                                      <p:tavLst>
                                        <p:tav tm="0">
                                          <p:val>
                                            <p:strVal val="1+#ppt_w/2"/>
                                          </p:val>
                                        </p:tav>
                                        <p:tav tm="100000">
                                          <p:val>
                                            <p:strVal val="#ppt_x"/>
                                          </p:val>
                                        </p:tav>
                                      </p:tavLst>
                                    </p:anim>
                                    <p:anim calcmode="lin" valueType="num">
                                      <p:cBhvr additive="base">
                                        <p:cTn id="26" dur="500" fill="hold"/>
                                        <p:tgtEl>
                                          <p:spTgt spid="3380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2906"/>
                                        </p:tgtEl>
                                        <p:attrNameLst>
                                          <p:attrName>style.visibility</p:attrName>
                                        </p:attrNameLst>
                                      </p:cBhvr>
                                      <p:to>
                                        <p:strVal val="visible"/>
                                      </p:to>
                                    </p:set>
                                    <p:animEffect transition="in" filter="wipe(up)">
                                      <p:cBhvr>
                                        <p:cTn id="31" dur="500"/>
                                        <p:tgtEl>
                                          <p:spTgt spid="32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1903413" y="0"/>
            <a:ext cx="7561262" cy="252413"/>
          </a:xfrm>
        </p:spPr>
        <p:txBody>
          <a:bodyPr/>
          <a:lstStyle/>
          <a:p>
            <a:pPr eaLnBrk="1" hangingPunct="1"/>
            <a:r>
              <a:rPr lang="zh-CN" altLang="en-US" sz="800" smtClean="0">
                <a:solidFill>
                  <a:schemeClr val="bg1"/>
                </a:solidFill>
              </a:rPr>
              <a:t>本章内容</a:t>
            </a:r>
          </a:p>
        </p:txBody>
      </p:sp>
      <p:sp>
        <p:nvSpPr>
          <p:cNvPr id="8196" name="Rectangle 6" descr="羊皮纸"/>
          <p:cNvSpPr>
            <a:spLocks noChangeArrowheads="1"/>
          </p:cNvSpPr>
          <p:nvPr/>
        </p:nvSpPr>
        <p:spPr bwMode="auto">
          <a:xfrm>
            <a:off x="0" y="6637338"/>
            <a:ext cx="9144000" cy="2111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197" name="Rectangle 7" descr="羊皮纸"/>
          <p:cNvSpPr>
            <a:spLocks noChangeArrowheads="1"/>
          </p:cNvSpPr>
          <p:nvPr/>
        </p:nvSpPr>
        <p:spPr bwMode="auto">
          <a:xfrm>
            <a:off x="0" y="0"/>
            <a:ext cx="9144000" cy="2111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198" name="WordArt 9"/>
          <p:cNvSpPr>
            <a:spLocks noChangeArrowheads="1" noChangeShapeType="1" noTextEdit="1"/>
          </p:cNvSpPr>
          <p:nvPr/>
        </p:nvSpPr>
        <p:spPr bwMode="auto">
          <a:xfrm>
            <a:off x="1774825" y="563563"/>
            <a:ext cx="4930775" cy="5556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本章内容</a:t>
            </a:r>
          </a:p>
        </p:txBody>
      </p:sp>
      <p:grpSp>
        <p:nvGrpSpPr>
          <p:cNvPr id="8199" name="Group 11"/>
          <p:cNvGrpSpPr>
            <a:grpSpLocks/>
          </p:cNvGrpSpPr>
          <p:nvPr/>
        </p:nvGrpSpPr>
        <p:grpSpPr bwMode="auto">
          <a:xfrm>
            <a:off x="1216025" y="2556837"/>
            <a:ext cx="295275" cy="293688"/>
            <a:chOff x="2136" y="1382"/>
            <a:chExt cx="576" cy="576"/>
          </a:xfrm>
        </p:grpSpPr>
        <p:sp>
          <p:nvSpPr>
            <p:cNvPr id="8233" name="Oval 12"/>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34" name="Oval 13"/>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0" name="Group 17"/>
          <p:cNvGrpSpPr>
            <a:grpSpLocks/>
          </p:cNvGrpSpPr>
          <p:nvPr/>
        </p:nvGrpSpPr>
        <p:grpSpPr bwMode="auto">
          <a:xfrm>
            <a:off x="1206500" y="3269625"/>
            <a:ext cx="295275" cy="293688"/>
            <a:chOff x="2136" y="1382"/>
            <a:chExt cx="576" cy="576"/>
          </a:xfrm>
        </p:grpSpPr>
        <p:sp>
          <p:nvSpPr>
            <p:cNvPr id="8231" name="Oval 18"/>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32" name="Oval 19"/>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1" name="Group 31"/>
          <p:cNvGrpSpPr>
            <a:grpSpLocks/>
          </p:cNvGrpSpPr>
          <p:nvPr/>
        </p:nvGrpSpPr>
        <p:grpSpPr bwMode="auto">
          <a:xfrm>
            <a:off x="1193800" y="4698375"/>
            <a:ext cx="295275" cy="293688"/>
            <a:chOff x="2136" y="1382"/>
            <a:chExt cx="576" cy="576"/>
          </a:xfrm>
        </p:grpSpPr>
        <p:sp>
          <p:nvSpPr>
            <p:cNvPr id="8229" name="Oval 32"/>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30" name="Oval 33"/>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8203" name="WordArt 20"/>
          <p:cNvSpPr>
            <a:spLocks noChangeArrowheads="1" noChangeShapeType="1" noTextEdit="1"/>
          </p:cNvSpPr>
          <p:nvPr/>
        </p:nvSpPr>
        <p:spPr bwMode="auto">
          <a:xfrm>
            <a:off x="1919288" y="2523500"/>
            <a:ext cx="3043238" cy="358775"/>
          </a:xfrm>
          <a:prstGeom prst="rect">
            <a:avLst/>
          </a:prstGeom>
        </p:spPr>
        <p:txBody>
          <a:bodyPr wrap="none" fromWordArt="1">
            <a:prstTxWarp prst="textPlain">
              <a:avLst>
                <a:gd name="adj" fmla="val 50000"/>
              </a:avLst>
            </a:prstTxWarp>
          </a:bodyPr>
          <a:lstStyle/>
          <a:p>
            <a:pPr algn="ctr"/>
            <a:r>
              <a:rPr lang="zh-CN" altLang="en-US" sz="3600" kern="10">
                <a:ln w="9525">
                  <a:solidFill>
                    <a:srgbClr val="663300"/>
                  </a:solidFill>
                  <a:round/>
                  <a:headEnd/>
                  <a:tailEnd/>
                </a:ln>
                <a:solidFill>
                  <a:srgbClr val="663300"/>
                </a:solidFill>
                <a:latin typeface="华文中宋"/>
                <a:ea typeface="华文中宋"/>
              </a:rPr>
              <a:t>热力学第一定律</a:t>
            </a:r>
          </a:p>
        </p:txBody>
      </p:sp>
      <p:sp>
        <p:nvSpPr>
          <p:cNvPr id="8204" name="WordArt 22"/>
          <p:cNvSpPr>
            <a:spLocks noChangeArrowheads="1" noChangeShapeType="1" noTextEdit="1"/>
          </p:cNvSpPr>
          <p:nvPr/>
        </p:nvSpPr>
        <p:spPr bwMode="auto">
          <a:xfrm>
            <a:off x="1890713" y="3239462"/>
            <a:ext cx="6264275" cy="403225"/>
          </a:xfrm>
          <a:prstGeom prst="rect">
            <a:avLst/>
          </a:prstGeom>
        </p:spPr>
        <p:txBody>
          <a:bodyPr wrap="none" fromWordArt="1">
            <a:prstTxWarp prst="textDeflate">
              <a:avLst>
                <a:gd name="adj" fmla="val 0"/>
              </a:avLst>
            </a:prstTxWarp>
          </a:bodyPr>
          <a:lstStyle/>
          <a:p>
            <a:pPr algn="ctr"/>
            <a:r>
              <a:rPr lang="zh-CN" altLang="en-US" sz="3600" b="1" kern="10">
                <a:ln w="9525">
                  <a:solidFill>
                    <a:srgbClr val="663300"/>
                  </a:solidFill>
                  <a:round/>
                  <a:headEnd/>
                  <a:tailEnd/>
                </a:ln>
                <a:solidFill>
                  <a:srgbClr val="663300"/>
                </a:solidFill>
                <a:latin typeface="宋体"/>
                <a:ea typeface="宋体"/>
              </a:rPr>
              <a:t>热力学第一定律对理想气体的应用</a:t>
            </a:r>
          </a:p>
        </p:txBody>
      </p:sp>
      <p:grpSp>
        <p:nvGrpSpPr>
          <p:cNvPr id="8205" name="Group 14"/>
          <p:cNvGrpSpPr>
            <a:grpSpLocks/>
          </p:cNvGrpSpPr>
          <p:nvPr/>
        </p:nvGrpSpPr>
        <p:grpSpPr bwMode="auto">
          <a:xfrm>
            <a:off x="1212850" y="3974475"/>
            <a:ext cx="295275" cy="295275"/>
            <a:chOff x="2136" y="1382"/>
            <a:chExt cx="576" cy="576"/>
          </a:xfrm>
        </p:grpSpPr>
        <p:sp>
          <p:nvSpPr>
            <p:cNvPr id="8225" name="Oval 15"/>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26" name="Oval 16"/>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8206" name="WordArt 26"/>
          <p:cNvSpPr>
            <a:spLocks noChangeArrowheads="1" noChangeShapeType="1" noTextEdit="1"/>
          </p:cNvSpPr>
          <p:nvPr/>
        </p:nvSpPr>
        <p:spPr bwMode="auto">
          <a:xfrm>
            <a:off x="1911350" y="3966537"/>
            <a:ext cx="3905250" cy="371475"/>
          </a:xfrm>
          <a:prstGeom prst="rect">
            <a:avLst/>
          </a:prstGeom>
        </p:spPr>
        <p:txBody>
          <a:bodyPr wrap="none" fromWordArt="1">
            <a:prstTxWarp prst="textPlain">
              <a:avLst>
                <a:gd name="adj" fmla="val 50000"/>
              </a:avLst>
            </a:prstTxWarp>
          </a:bodyPr>
          <a:lstStyle/>
          <a:p>
            <a:pPr algn="ctr"/>
            <a:r>
              <a:rPr lang="zh-CN" altLang="en-US" sz="3600" kern="10">
                <a:ln w="9525">
                  <a:solidFill>
                    <a:srgbClr val="663300"/>
                  </a:solidFill>
                  <a:round/>
                  <a:headEnd/>
                  <a:tailEnd/>
                </a:ln>
                <a:solidFill>
                  <a:srgbClr val="663300"/>
                </a:solidFill>
                <a:latin typeface="华文中宋"/>
                <a:ea typeface="华文中宋"/>
              </a:rPr>
              <a:t>循环过程   卡诺循环</a:t>
            </a:r>
          </a:p>
        </p:txBody>
      </p:sp>
      <p:sp>
        <p:nvSpPr>
          <p:cNvPr id="8207" name="WordArt 34"/>
          <p:cNvSpPr>
            <a:spLocks noChangeArrowheads="1" noChangeShapeType="1" noTextEdit="1"/>
          </p:cNvSpPr>
          <p:nvPr/>
        </p:nvSpPr>
        <p:spPr bwMode="auto">
          <a:xfrm>
            <a:off x="1968500" y="4685675"/>
            <a:ext cx="2936875" cy="406400"/>
          </a:xfrm>
          <a:prstGeom prst="rect">
            <a:avLst/>
          </a:prstGeom>
        </p:spPr>
        <p:txBody>
          <a:bodyPr wrap="none" fromWordArt="1">
            <a:prstTxWarp prst="textPlain">
              <a:avLst>
                <a:gd name="adj" fmla="val 50000"/>
              </a:avLst>
            </a:prstTxWarp>
          </a:bodyPr>
          <a:lstStyle/>
          <a:p>
            <a:pPr algn="ctr"/>
            <a:r>
              <a:rPr lang="zh-CN" altLang="en-US" sz="3600" kern="10">
                <a:ln w="9525">
                  <a:solidFill>
                    <a:srgbClr val="663300"/>
                  </a:solidFill>
                  <a:round/>
                  <a:headEnd/>
                  <a:tailEnd/>
                </a:ln>
                <a:solidFill>
                  <a:srgbClr val="663300"/>
                </a:solidFill>
                <a:latin typeface="华文中宋"/>
                <a:ea typeface="华文中宋"/>
              </a:rPr>
              <a:t>热力学第二定律</a:t>
            </a:r>
          </a:p>
        </p:txBody>
      </p:sp>
      <p:sp>
        <p:nvSpPr>
          <p:cNvPr id="8209" name="WordArt 45"/>
          <p:cNvSpPr>
            <a:spLocks noChangeArrowheads="1" noChangeShapeType="1" noTextEdit="1"/>
          </p:cNvSpPr>
          <p:nvPr/>
        </p:nvSpPr>
        <p:spPr bwMode="auto">
          <a:xfrm>
            <a:off x="1903413" y="1809125"/>
            <a:ext cx="6081713" cy="4064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663300"/>
                  </a:solidFill>
                  <a:round/>
                  <a:headEnd/>
                  <a:tailEnd/>
                </a:ln>
                <a:solidFill>
                  <a:srgbClr val="663300"/>
                </a:solidFill>
                <a:latin typeface="宋体"/>
                <a:ea typeface="宋体"/>
              </a:rPr>
              <a:t>热力学系统的平衡态及准静过程</a:t>
            </a:r>
          </a:p>
        </p:txBody>
      </p:sp>
      <p:grpSp>
        <p:nvGrpSpPr>
          <p:cNvPr id="8210" name="Group 46"/>
          <p:cNvGrpSpPr>
            <a:grpSpLocks/>
          </p:cNvGrpSpPr>
          <p:nvPr/>
        </p:nvGrpSpPr>
        <p:grpSpPr bwMode="auto">
          <a:xfrm>
            <a:off x="1190625" y="1845637"/>
            <a:ext cx="295275" cy="293688"/>
            <a:chOff x="2136" y="1382"/>
            <a:chExt cx="576" cy="576"/>
          </a:xfrm>
        </p:grpSpPr>
        <p:sp>
          <p:nvSpPr>
            <p:cNvPr id="8223" name="Oval 47"/>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24" name="Oval 48"/>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8214" name="AutoShape 59">
            <a:hlinkClick r:id="rId4" action="ppaction://hlinksldjump" highlightClick="1"/>
          </p:cNvPr>
          <p:cNvSpPr>
            <a:spLocks noChangeArrowheads="1"/>
          </p:cNvSpPr>
          <p:nvPr/>
        </p:nvSpPr>
        <p:spPr bwMode="auto">
          <a:xfrm>
            <a:off x="1812925" y="1729750"/>
            <a:ext cx="6242050"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sp>
        <p:nvSpPr>
          <p:cNvPr id="8215" name="AutoShape 60">
            <a:hlinkClick r:id="rId5" action="ppaction://hlinksldjump" highlightClick="1"/>
          </p:cNvPr>
          <p:cNvSpPr>
            <a:spLocks noChangeArrowheads="1"/>
          </p:cNvSpPr>
          <p:nvPr/>
        </p:nvSpPr>
        <p:spPr bwMode="auto">
          <a:xfrm>
            <a:off x="1814513" y="2448887"/>
            <a:ext cx="3248025"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sp>
        <p:nvSpPr>
          <p:cNvPr id="8216" name="AutoShape 64">
            <a:hlinkClick r:id="rId6" action="ppaction://hlinksldjump" highlightClick="1"/>
          </p:cNvPr>
          <p:cNvSpPr>
            <a:spLocks noChangeArrowheads="1"/>
          </p:cNvSpPr>
          <p:nvPr/>
        </p:nvSpPr>
        <p:spPr bwMode="auto">
          <a:xfrm>
            <a:off x="1819275" y="3136275"/>
            <a:ext cx="6323013"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sp>
        <p:nvSpPr>
          <p:cNvPr id="8217" name="AutoShape 65">
            <a:hlinkClick r:id="rId7" action="ppaction://hlinksldjump" highlightClick="1"/>
          </p:cNvPr>
          <p:cNvSpPr>
            <a:spLocks noChangeArrowheads="1"/>
          </p:cNvSpPr>
          <p:nvPr/>
        </p:nvSpPr>
        <p:spPr bwMode="auto">
          <a:xfrm>
            <a:off x="1808163" y="3845887"/>
            <a:ext cx="4122738"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sp>
        <p:nvSpPr>
          <p:cNvPr id="8218" name="AutoShape 66">
            <a:hlinkClick r:id="rId8" action="ppaction://hlinksldjump" highlightClick="1"/>
          </p:cNvPr>
          <p:cNvSpPr>
            <a:spLocks noChangeArrowheads="1"/>
          </p:cNvSpPr>
          <p:nvPr/>
        </p:nvSpPr>
        <p:spPr bwMode="auto">
          <a:xfrm>
            <a:off x="1854200" y="4577725"/>
            <a:ext cx="3167063"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grpSp>
        <p:nvGrpSpPr>
          <p:cNvPr id="31" name="Group 31"/>
          <p:cNvGrpSpPr>
            <a:grpSpLocks/>
          </p:cNvGrpSpPr>
          <p:nvPr/>
        </p:nvGrpSpPr>
        <p:grpSpPr bwMode="auto">
          <a:xfrm>
            <a:off x="1135063" y="5607843"/>
            <a:ext cx="295275" cy="293688"/>
            <a:chOff x="2136" y="1382"/>
            <a:chExt cx="576" cy="576"/>
          </a:xfrm>
        </p:grpSpPr>
        <p:sp>
          <p:nvSpPr>
            <p:cNvPr id="32" name="Oval 32"/>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33" name="Oval 33"/>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34" name="WordArt 34"/>
          <p:cNvSpPr>
            <a:spLocks noChangeArrowheads="1" noChangeShapeType="1" noTextEdit="1"/>
          </p:cNvSpPr>
          <p:nvPr/>
        </p:nvSpPr>
        <p:spPr bwMode="auto">
          <a:xfrm>
            <a:off x="1909763" y="5595143"/>
            <a:ext cx="2936875" cy="406400"/>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rgbClr val="663300"/>
                  </a:solidFill>
                  <a:round/>
                  <a:headEnd/>
                  <a:tailEnd/>
                </a:ln>
                <a:solidFill>
                  <a:srgbClr val="663300"/>
                </a:solidFill>
                <a:latin typeface="华文中宋"/>
                <a:ea typeface="华文中宋"/>
              </a:rPr>
              <a:t>熵 熵增加原理</a:t>
            </a:r>
            <a:endParaRPr lang="zh-CN" altLang="en-US" sz="3600" kern="10" dirty="0">
              <a:ln w="9525">
                <a:solidFill>
                  <a:srgbClr val="663300"/>
                </a:solidFill>
                <a:round/>
                <a:headEnd/>
                <a:tailEnd/>
              </a:ln>
              <a:solidFill>
                <a:srgbClr val="663300"/>
              </a:solidFill>
              <a:latin typeface="华文中宋"/>
              <a:ea typeface="华文中宋"/>
            </a:endParaRPr>
          </a:p>
        </p:txBody>
      </p:sp>
      <p:sp>
        <p:nvSpPr>
          <p:cNvPr id="35" name="AutoShape 66">
            <a:hlinkClick r:id="rId8" action="ppaction://hlinksldjump" highlightClick="1"/>
          </p:cNvPr>
          <p:cNvSpPr>
            <a:spLocks noChangeArrowheads="1"/>
          </p:cNvSpPr>
          <p:nvPr/>
        </p:nvSpPr>
        <p:spPr bwMode="auto">
          <a:xfrm>
            <a:off x="1777206" y="5539750"/>
            <a:ext cx="3167063" cy="576263"/>
          </a:xfrm>
          <a:prstGeom prst="actionButtonBlank">
            <a:avLst/>
          </a:prstGeom>
          <a:solidFill>
            <a:srgbClr val="FF9900">
              <a:alpha val="18039"/>
            </a:srgbClr>
          </a:solidFill>
          <a:ln w="9525">
            <a:noFill/>
            <a:miter lim="800000"/>
            <a:headEnd/>
            <a:tailEnd/>
          </a:ln>
        </p:spPr>
        <p:txBody>
          <a:bodyPr wrap="none" anchor="ctr"/>
          <a:lstStyle/>
          <a:p>
            <a:endParaRPr lang="zh-CN" altLang="en-US"/>
          </a:p>
        </p:txBody>
      </p:sp>
    </p:spTree>
  </p:cSld>
  <p:clrMapOvr>
    <a:masterClrMapping/>
  </p:clrMapOvr>
  <p:transition spd="slow">
    <p:diamon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514350" y="0"/>
            <a:ext cx="8229600" cy="147638"/>
          </a:xfrm>
        </p:spPr>
        <p:txBody>
          <a:bodyPr/>
          <a:lstStyle/>
          <a:p>
            <a:pPr eaLnBrk="1" hangingPunct="1"/>
            <a:r>
              <a:rPr lang="zh-CN" altLang="en-US" sz="700" smtClean="0">
                <a:solidFill>
                  <a:schemeClr val="bg1"/>
                </a:solidFill>
              </a:rPr>
              <a:t>绝热过程</a:t>
            </a:r>
          </a:p>
        </p:txBody>
      </p:sp>
      <p:sp>
        <p:nvSpPr>
          <p:cNvPr id="34819" name="Rectangle 3" descr="水滴"/>
          <p:cNvSpPr>
            <a:spLocks noChangeArrowheads="1"/>
          </p:cNvSpPr>
          <p:nvPr/>
        </p:nvSpPr>
        <p:spPr bwMode="auto">
          <a:xfrm>
            <a:off x="0" y="0"/>
            <a:ext cx="9144000" cy="18732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4820" name="Rectangle 4" descr="水滴"/>
          <p:cNvSpPr>
            <a:spLocks noChangeArrowheads="1"/>
          </p:cNvSpPr>
          <p:nvPr/>
        </p:nvSpPr>
        <p:spPr bwMode="auto">
          <a:xfrm>
            <a:off x="0" y="6694488"/>
            <a:ext cx="9144000" cy="163512"/>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243717" name="WordArt 5"/>
          <p:cNvSpPr>
            <a:spLocks noChangeArrowheads="1" noChangeShapeType="1" noTextEdit="1"/>
          </p:cNvSpPr>
          <p:nvPr/>
        </p:nvSpPr>
        <p:spPr bwMode="auto">
          <a:xfrm>
            <a:off x="2274888" y="334963"/>
            <a:ext cx="3873500" cy="407987"/>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9.3.4   </a:t>
            </a:r>
            <a:r>
              <a:rPr lang="zh-CN" altLang="en-US" sz="3600" kern="10" dirty="0" smtClean="0">
                <a:ln w="9525">
                  <a:solidFill>
                    <a:srgbClr val="CC0000"/>
                  </a:solidFill>
                  <a:round/>
                  <a:headEnd/>
                  <a:tailEnd/>
                </a:ln>
                <a:solidFill>
                  <a:srgbClr val="CC0000"/>
                </a:solidFill>
                <a:latin typeface="华文中宋"/>
                <a:ea typeface="华文中宋"/>
              </a:rPr>
              <a:t>绝热过程</a:t>
            </a:r>
            <a:endParaRPr lang="zh-CN" altLang="en-US" sz="3600" kern="10" dirty="0">
              <a:ln w="9525">
                <a:solidFill>
                  <a:srgbClr val="CC0000"/>
                </a:solidFill>
                <a:round/>
                <a:headEnd/>
                <a:tailEnd/>
              </a:ln>
              <a:solidFill>
                <a:srgbClr val="CC0000"/>
              </a:solidFill>
              <a:latin typeface="华文中宋"/>
              <a:ea typeface="华文中宋"/>
            </a:endParaRPr>
          </a:p>
        </p:txBody>
      </p:sp>
      <p:grpSp>
        <p:nvGrpSpPr>
          <p:cNvPr id="2" name="Group 398"/>
          <p:cNvGrpSpPr>
            <a:grpSpLocks/>
          </p:cNvGrpSpPr>
          <p:nvPr/>
        </p:nvGrpSpPr>
        <p:grpSpPr bwMode="auto">
          <a:xfrm>
            <a:off x="4010025" y="5815013"/>
            <a:ext cx="4810125" cy="757237"/>
            <a:chOff x="2526" y="3663"/>
            <a:chExt cx="3030" cy="477"/>
          </a:xfrm>
        </p:grpSpPr>
        <p:sp>
          <p:nvSpPr>
            <p:cNvPr id="35031" name="WordArt 17"/>
            <p:cNvSpPr>
              <a:spLocks noChangeArrowheads="1" noChangeShapeType="1" noTextEdit="1"/>
            </p:cNvSpPr>
            <p:nvPr/>
          </p:nvSpPr>
          <p:spPr bwMode="auto">
            <a:xfrm>
              <a:off x="2610" y="3663"/>
              <a:ext cx="2766" cy="209"/>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在绝热过程中，系统全靠</a:t>
              </a:r>
            </a:p>
          </p:txBody>
        </p:sp>
        <p:sp>
          <p:nvSpPr>
            <p:cNvPr id="35032" name="WordArt 217"/>
            <p:cNvSpPr>
              <a:spLocks noChangeArrowheads="1" noChangeShapeType="1" noTextEdit="1"/>
            </p:cNvSpPr>
            <p:nvPr/>
          </p:nvSpPr>
          <p:spPr bwMode="auto">
            <a:xfrm>
              <a:off x="2526" y="3919"/>
              <a:ext cx="3030" cy="221"/>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消耗自身的内能来对外做功。</a:t>
              </a:r>
            </a:p>
          </p:txBody>
        </p:sp>
      </p:grpSp>
      <p:grpSp>
        <p:nvGrpSpPr>
          <p:cNvPr id="3" name="Group 393"/>
          <p:cNvGrpSpPr>
            <a:grpSpLocks/>
          </p:cNvGrpSpPr>
          <p:nvPr/>
        </p:nvGrpSpPr>
        <p:grpSpPr bwMode="auto">
          <a:xfrm>
            <a:off x="0" y="923925"/>
            <a:ext cx="9144000" cy="1149350"/>
            <a:chOff x="0" y="582"/>
            <a:chExt cx="5760" cy="724"/>
          </a:xfrm>
        </p:grpSpPr>
        <p:sp>
          <p:nvSpPr>
            <p:cNvPr id="34980" name="Rectangle 6" descr="水滴"/>
            <p:cNvSpPr>
              <a:spLocks noChangeArrowheads="1"/>
            </p:cNvSpPr>
            <p:nvPr/>
          </p:nvSpPr>
          <p:spPr bwMode="auto">
            <a:xfrm>
              <a:off x="497" y="582"/>
              <a:ext cx="4890" cy="5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34981" name="Group 173"/>
            <p:cNvGrpSpPr>
              <a:grpSpLocks/>
            </p:cNvGrpSpPr>
            <p:nvPr/>
          </p:nvGrpSpPr>
          <p:grpSpPr bwMode="auto">
            <a:xfrm rot="5400000">
              <a:off x="952" y="1003"/>
              <a:ext cx="50" cy="137"/>
              <a:chOff x="2928" y="3216"/>
              <a:chExt cx="48" cy="240"/>
            </a:xfrm>
          </p:grpSpPr>
          <p:sp>
            <p:nvSpPr>
              <p:cNvPr id="35029" name="Line 17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030" name="Line 17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4982" name="WordArt 176"/>
            <p:cNvSpPr>
              <a:spLocks noChangeArrowheads="1" noChangeShapeType="1" noTextEdit="1"/>
            </p:cNvSpPr>
            <p:nvPr/>
          </p:nvSpPr>
          <p:spPr bwMode="auto">
            <a:xfrm>
              <a:off x="736" y="995"/>
              <a:ext cx="168"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4983" name="WordArt 177"/>
            <p:cNvSpPr>
              <a:spLocks noChangeArrowheads="1" noChangeShapeType="1" noTextEdit="1"/>
            </p:cNvSpPr>
            <p:nvPr/>
          </p:nvSpPr>
          <p:spPr bwMode="auto">
            <a:xfrm>
              <a:off x="581" y="989"/>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984" name="WordArt 178"/>
            <p:cNvSpPr>
              <a:spLocks noChangeArrowheads="1" noChangeShapeType="1" noTextEdit="1"/>
            </p:cNvSpPr>
            <p:nvPr/>
          </p:nvSpPr>
          <p:spPr bwMode="auto">
            <a:xfrm>
              <a:off x="1255" y="987"/>
              <a:ext cx="205"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4985" name="WordArt 179"/>
            <p:cNvSpPr>
              <a:spLocks noChangeArrowheads="1" noChangeShapeType="1" noTextEdit="1"/>
            </p:cNvSpPr>
            <p:nvPr/>
          </p:nvSpPr>
          <p:spPr bwMode="auto">
            <a:xfrm>
              <a:off x="1472" y="997"/>
              <a:ext cx="173"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34986" name="WordArt 180"/>
            <p:cNvSpPr>
              <a:spLocks noChangeArrowheads="1" noChangeShapeType="1" noTextEdit="1"/>
            </p:cNvSpPr>
            <p:nvPr/>
          </p:nvSpPr>
          <p:spPr bwMode="auto">
            <a:xfrm>
              <a:off x="308" y="678"/>
              <a:ext cx="1628" cy="183"/>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理想气体的状态方程</a:t>
              </a:r>
            </a:p>
          </p:txBody>
        </p:sp>
        <p:grpSp>
          <p:nvGrpSpPr>
            <p:cNvPr id="34987" name="Group 181"/>
            <p:cNvGrpSpPr>
              <a:grpSpLocks/>
            </p:cNvGrpSpPr>
            <p:nvPr/>
          </p:nvGrpSpPr>
          <p:grpSpPr bwMode="auto">
            <a:xfrm>
              <a:off x="1069" y="892"/>
              <a:ext cx="190" cy="332"/>
              <a:chOff x="1807" y="2765"/>
              <a:chExt cx="239" cy="381"/>
            </a:xfrm>
          </p:grpSpPr>
          <p:sp>
            <p:nvSpPr>
              <p:cNvPr id="35026" name="Line 182"/>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5027" name="WordArt 183"/>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5028" name="WordArt 184"/>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34988" name="WordArt 185"/>
            <p:cNvSpPr>
              <a:spLocks noChangeArrowheads="1" noChangeShapeType="1" noTextEdit="1"/>
            </p:cNvSpPr>
            <p:nvPr/>
          </p:nvSpPr>
          <p:spPr bwMode="auto">
            <a:xfrm>
              <a:off x="2290" y="674"/>
              <a:ext cx="1379"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热力学第一定律</a:t>
              </a:r>
            </a:p>
          </p:txBody>
        </p:sp>
        <p:sp>
          <p:nvSpPr>
            <p:cNvPr id="34989" name="WordArt 199"/>
            <p:cNvSpPr>
              <a:spLocks noChangeArrowheads="1" noChangeShapeType="1" noTextEdit="1"/>
            </p:cNvSpPr>
            <p:nvPr/>
          </p:nvSpPr>
          <p:spPr bwMode="auto">
            <a:xfrm>
              <a:off x="4092" y="685"/>
              <a:ext cx="903"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（微分形式）</a:t>
              </a:r>
            </a:p>
          </p:txBody>
        </p:sp>
        <p:sp>
          <p:nvSpPr>
            <p:cNvPr id="34990" name="WordArt 200"/>
            <p:cNvSpPr>
              <a:spLocks noChangeArrowheads="1" noChangeShapeType="1" noTextEdit="1"/>
            </p:cNvSpPr>
            <p:nvPr/>
          </p:nvSpPr>
          <p:spPr bwMode="auto">
            <a:xfrm>
              <a:off x="4946" y="985"/>
              <a:ext cx="200" cy="145"/>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4991" name="Group 201"/>
            <p:cNvGrpSpPr>
              <a:grpSpLocks/>
            </p:cNvGrpSpPr>
            <p:nvPr/>
          </p:nvGrpSpPr>
          <p:grpSpPr bwMode="auto">
            <a:xfrm rot="5400000">
              <a:off x="4177" y="995"/>
              <a:ext cx="48" cy="124"/>
              <a:chOff x="2928" y="3216"/>
              <a:chExt cx="48" cy="240"/>
            </a:xfrm>
          </p:grpSpPr>
          <p:sp>
            <p:nvSpPr>
              <p:cNvPr id="35024" name="Line 20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025" name="Line 20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992" name="Group 204"/>
            <p:cNvGrpSpPr>
              <a:grpSpLocks/>
            </p:cNvGrpSpPr>
            <p:nvPr/>
          </p:nvGrpSpPr>
          <p:grpSpPr bwMode="auto">
            <a:xfrm>
              <a:off x="4677" y="989"/>
              <a:ext cx="143" cy="124"/>
              <a:chOff x="4176" y="2145"/>
              <a:chExt cx="576" cy="576"/>
            </a:xfrm>
          </p:grpSpPr>
          <p:sp>
            <p:nvSpPr>
              <p:cNvPr id="35022" name="Line 205"/>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5023" name="Line 206"/>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4993" name="WordArt 207"/>
            <p:cNvSpPr>
              <a:spLocks noChangeArrowheads="1" noChangeShapeType="1" noTextEdit="1"/>
            </p:cNvSpPr>
            <p:nvPr/>
          </p:nvSpPr>
          <p:spPr bwMode="auto">
            <a:xfrm>
              <a:off x="4408" y="994"/>
              <a:ext cx="172"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4994" name="WordArt 209"/>
            <p:cNvSpPr>
              <a:spLocks noChangeArrowheads="1" noChangeShapeType="1" noTextEdit="1"/>
            </p:cNvSpPr>
            <p:nvPr/>
          </p:nvSpPr>
          <p:spPr bwMode="auto">
            <a:xfrm>
              <a:off x="3974" y="963"/>
              <a:ext cx="142" cy="176"/>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34995" name="WordArt 211"/>
            <p:cNvSpPr>
              <a:spLocks noChangeArrowheads="1" noChangeShapeType="1" noTextEdit="1"/>
            </p:cNvSpPr>
            <p:nvPr/>
          </p:nvSpPr>
          <p:spPr bwMode="auto">
            <a:xfrm>
              <a:off x="4854" y="991"/>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4996" name="WordArt 212"/>
            <p:cNvSpPr>
              <a:spLocks noChangeArrowheads="1" noChangeShapeType="1" noTextEdit="1"/>
            </p:cNvSpPr>
            <p:nvPr/>
          </p:nvSpPr>
          <p:spPr bwMode="auto">
            <a:xfrm>
              <a:off x="4288" y="997"/>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4997" name="WordArt 213"/>
            <p:cNvSpPr>
              <a:spLocks noChangeArrowheads="1" noChangeShapeType="1" noTextEdit="1"/>
            </p:cNvSpPr>
            <p:nvPr/>
          </p:nvSpPr>
          <p:spPr bwMode="auto">
            <a:xfrm>
              <a:off x="3830" y="970"/>
              <a:ext cx="125" cy="145"/>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34998" name="Rectangle 214" descr="水滴"/>
            <p:cNvSpPr>
              <a:spLocks noChangeArrowheads="1"/>
            </p:cNvSpPr>
            <p:nvPr/>
          </p:nvSpPr>
          <p:spPr bwMode="auto">
            <a:xfrm>
              <a:off x="0" y="1256"/>
              <a:ext cx="5760" cy="5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4999" name="WordArt 215"/>
            <p:cNvSpPr>
              <a:spLocks noChangeArrowheads="1" noChangeShapeType="1" noTextEdit="1"/>
            </p:cNvSpPr>
            <p:nvPr/>
          </p:nvSpPr>
          <p:spPr bwMode="auto">
            <a:xfrm>
              <a:off x="5165" y="1074"/>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grpSp>
          <p:nvGrpSpPr>
            <p:cNvPr id="35000" name="Group 10"/>
            <p:cNvGrpSpPr>
              <a:grpSpLocks/>
            </p:cNvGrpSpPr>
            <p:nvPr/>
          </p:nvGrpSpPr>
          <p:grpSpPr bwMode="auto">
            <a:xfrm>
              <a:off x="3220" y="948"/>
              <a:ext cx="296" cy="144"/>
              <a:chOff x="4785" y="1871"/>
              <a:chExt cx="296" cy="144"/>
            </a:xfrm>
          </p:grpSpPr>
          <p:sp>
            <p:nvSpPr>
              <p:cNvPr id="35018" name="WordArt 11"/>
              <p:cNvSpPr>
                <a:spLocks noChangeArrowheads="1" noChangeShapeType="1" noTextEdit="1"/>
              </p:cNvSpPr>
              <p:nvPr/>
            </p:nvSpPr>
            <p:spPr bwMode="auto">
              <a:xfrm>
                <a:off x="4986" y="1871"/>
                <a:ext cx="95" cy="144"/>
              </a:xfrm>
              <a:prstGeom prst="rect">
                <a:avLst/>
              </a:prstGeom>
            </p:spPr>
            <p:txBody>
              <a:bodyPr wrap="none" fromWordArt="1">
                <a:prstTxWarp prst="textPlain">
                  <a:avLst>
                    <a:gd name="adj" fmla="val 50000"/>
                  </a:avLst>
                </a:prstTxWarp>
              </a:bodyPr>
              <a:lstStyle/>
              <a:p>
                <a:pPr algn="ctr"/>
                <a:r>
                  <a:rPr lang="en-US" altLang="zh-CN" sz="1400" b="1" kern="10">
                    <a:ln w="9525">
                      <a:solidFill>
                        <a:srgbClr val="CC0000"/>
                      </a:solidFill>
                      <a:round/>
                      <a:headEnd/>
                      <a:tailEnd/>
                    </a:ln>
                    <a:solidFill>
                      <a:srgbClr val="CC0000"/>
                    </a:solidFill>
                    <a:latin typeface="宋体"/>
                    <a:ea typeface="宋体"/>
                  </a:rPr>
                  <a:t>0</a:t>
                </a:r>
                <a:endParaRPr lang="zh-CN" altLang="en-US" sz="1400" b="1" kern="10">
                  <a:ln w="9525">
                    <a:solidFill>
                      <a:srgbClr val="CC0000"/>
                    </a:solidFill>
                    <a:round/>
                    <a:headEnd/>
                    <a:tailEnd/>
                  </a:ln>
                  <a:solidFill>
                    <a:srgbClr val="CC0000"/>
                  </a:solidFill>
                  <a:latin typeface="宋体"/>
                  <a:ea typeface="宋体"/>
                </a:endParaRPr>
              </a:p>
            </p:txBody>
          </p:sp>
          <p:grpSp>
            <p:nvGrpSpPr>
              <p:cNvPr id="35019" name="Group 12"/>
              <p:cNvGrpSpPr>
                <a:grpSpLocks/>
              </p:cNvGrpSpPr>
              <p:nvPr/>
            </p:nvGrpSpPr>
            <p:grpSpPr bwMode="auto">
              <a:xfrm rot="5400000">
                <a:off x="4824" y="1890"/>
                <a:ext cx="45" cy="124"/>
                <a:chOff x="2928" y="3216"/>
                <a:chExt cx="48" cy="240"/>
              </a:xfrm>
            </p:grpSpPr>
            <p:sp>
              <p:nvSpPr>
                <p:cNvPr id="35020" name="Line 13"/>
                <p:cNvSpPr>
                  <a:spLocks noChangeShapeType="1"/>
                </p:cNvSpPr>
                <p:nvPr/>
              </p:nvSpPr>
              <p:spPr bwMode="auto">
                <a:xfrm>
                  <a:off x="2928" y="3216"/>
                  <a:ext cx="0" cy="240"/>
                </a:xfrm>
                <a:prstGeom prst="line">
                  <a:avLst/>
                </a:prstGeom>
                <a:noFill/>
                <a:ln w="38100">
                  <a:solidFill>
                    <a:srgbClr val="FF3300"/>
                  </a:solidFill>
                  <a:round/>
                  <a:headEnd/>
                  <a:tailEnd/>
                </a:ln>
              </p:spPr>
              <p:txBody>
                <a:bodyPr/>
                <a:lstStyle/>
                <a:p>
                  <a:endParaRPr lang="zh-CN" altLang="en-US"/>
                </a:p>
              </p:txBody>
            </p:sp>
            <p:sp>
              <p:nvSpPr>
                <p:cNvPr id="35021" name="Line 14"/>
                <p:cNvSpPr>
                  <a:spLocks noChangeShapeType="1"/>
                </p:cNvSpPr>
                <p:nvPr/>
              </p:nvSpPr>
              <p:spPr bwMode="auto">
                <a:xfrm>
                  <a:off x="2976" y="3216"/>
                  <a:ext cx="0" cy="240"/>
                </a:xfrm>
                <a:prstGeom prst="line">
                  <a:avLst/>
                </a:prstGeom>
                <a:noFill/>
                <a:ln w="38100">
                  <a:solidFill>
                    <a:srgbClr val="FF3300"/>
                  </a:solidFill>
                  <a:round/>
                  <a:headEnd/>
                  <a:tailEnd/>
                </a:ln>
              </p:spPr>
              <p:txBody>
                <a:bodyPr/>
                <a:lstStyle/>
                <a:p>
                  <a:endParaRPr lang="zh-CN" altLang="en-US"/>
                </a:p>
              </p:txBody>
            </p:sp>
          </p:grpSp>
        </p:grpSp>
        <p:grpSp>
          <p:nvGrpSpPr>
            <p:cNvPr id="35001" name="Group 193"/>
            <p:cNvGrpSpPr>
              <a:grpSpLocks/>
            </p:cNvGrpSpPr>
            <p:nvPr/>
          </p:nvGrpSpPr>
          <p:grpSpPr bwMode="auto">
            <a:xfrm>
              <a:off x="2453" y="983"/>
              <a:ext cx="271" cy="145"/>
              <a:chOff x="3861" y="988"/>
              <a:chExt cx="271" cy="136"/>
            </a:xfrm>
          </p:grpSpPr>
          <p:sp>
            <p:nvSpPr>
              <p:cNvPr id="35016" name="WordArt 194"/>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5017" name="AutoShape 195"/>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35002" name="WordArt 197"/>
            <p:cNvSpPr>
              <a:spLocks noChangeArrowheads="1" noChangeShapeType="1" noTextEdit="1"/>
            </p:cNvSpPr>
            <p:nvPr/>
          </p:nvSpPr>
          <p:spPr bwMode="auto">
            <a:xfrm>
              <a:off x="2058" y="952"/>
              <a:ext cx="173" cy="187"/>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35003" name="WordArt 186"/>
            <p:cNvSpPr>
              <a:spLocks noChangeArrowheads="1" noChangeShapeType="1" noTextEdit="1"/>
            </p:cNvSpPr>
            <p:nvPr/>
          </p:nvSpPr>
          <p:spPr bwMode="auto">
            <a:xfrm>
              <a:off x="2877" y="974"/>
              <a:ext cx="200" cy="145"/>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5004" name="Group 187"/>
            <p:cNvGrpSpPr>
              <a:grpSpLocks/>
            </p:cNvGrpSpPr>
            <p:nvPr/>
          </p:nvGrpSpPr>
          <p:grpSpPr bwMode="auto">
            <a:xfrm rot="5400000">
              <a:off x="2309" y="984"/>
              <a:ext cx="48" cy="124"/>
              <a:chOff x="2928" y="3216"/>
              <a:chExt cx="48" cy="240"/>
            </a:xfrm>
          </p:grpSpPr>
          <p:sp>
            <p:nvSpPr>
              <p:cNvPr id="35014" name="Line 18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015" name="Line 18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5005" name="Group 190"/>
            <p:cNvGrpSpPr>
              <a:grpSpLocks/>
            </p:cNvGrpSpPr>
            <p:nvPr/>
          </p:nvGrpSpPr>
          <p:grpSpPr bwMode="auto">
            <a:xfrm>
              <a:off x="2725" y="978"/>
              <a:ext cx="143" cy="124"/>
              <a:chOff x="4176" y="2145"/>
              <a:chExt cx="576" cy="576"/>
            </a:xfrm>
          </p:grpSpPr>
          <p:sp>
            <p:nvSpPr>
              <p:cNvPr id="35012" name="Line 191"/>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5013" name="Line 192"/>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5006" name="WordArt 216"/>
            <p:cNvSpPr>
              <a:spLocks noChangeArrowheads="1" noChangeShapeType="1" noTextEdit="1"/>
            </p:cNvSpPr>
            <p:nvPr/>
          </p:nvSpPr>
          <p:spPr bwMode="auto">
            <a:xfrm>
              <a:off x="3093" y="1066"/>
              <a:ext cx="109" cy="94"/>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grpSp>
          <p:nvGrpSpPr>
            <p:cNvPr id="35007" name="Group 223"/>
            <p:cNvGrpSpPr>
              <a:grpSpLocks/>
            </p:cNvGrpSpPr>
            <p:nvPr/>
          </p:nvGrpSpPr>
          <p:grpSpPr bwMode="auto">
            <a:xfrm>
              <a:off x="5276" y="964"/>
              <a:ext cx="296" cy="144"/>
              <a:chOff x="4785" y="1871"/>
              <a:chExt cx="296" cy="144"/>
            </a:xfrm>
          </p:grpSpPr>
          <p:sp>
            <p:nvSpPr>
              <p:cNvPr id="35008" name="WordArt 224"/>
              <p:cNvSpPr>
                <a:spLocks noChangeArrowheads="1" noChangeShapeType="1" noTextEdit="1"/>
              </p:cNvSpPr>
              <p:nvPr/>
            </p:nvSpPr>
            <p:spPr bwMode="auto">
              <a:xfrm>
                <a:off x="4986" y="1871"/>
                <a:ext cx="95" cy="144"/>
              </a:xfrm>
              <a:prstGeom prst="rect">
                <a:avLst/>
              </a:prstGeom>
            </p:spPr>
            <p:txBody>
              <a:bodyPr wrap="none" fromWordArt="1">
                <a:prstTxWarp prst="textPlain">
                  <a:avLst>
                    <a:gd name="adj" fmla="val 50000"/>
                  </a:avLst>
                </a:prstTxWarp>
              </a:bodyPr>
              <a:lstStyle/>
              <a:p>
                <a:pPr algn="ctr"/>
                <a:r>
                  <a:rPr lang="en-US" altLang="zh-CN" sz="1400" b="1" kern="10">
                    <a:ln w="9525">
                      <a:solidFill>
                        <a:srgbClr val="CC0000"/>
                      </a:solidFill>
                      <a:round/>
                      <a:headEnd/>
                      <a:tailEnd/>
                    </a:ln>
                    <a:solidFill>
                      <a:srgbClr val="CC0000"/>
                    </a:solidFill>
                    <a:latin typeface="宋体"/>
                    <a:ea typeface="宋体"/>
                  </a:rPr>
                  <a:t>0</a:t>
                </a:r>
                <a:endParaRPr lang="zh-CN" altLang="en-US" sz="1400" b="1" kern="10">
                  <a:ln w="9525">
                    <a:solidFill>
                      <a:srgbClr val="CC0000"/>
                    </a:solidFill>
                    <a:round/>
                    <a:headEnd/>
                    <a:tailEnd/>
                  </a:ln>
                  <a:solidFill>
                    <a:srgbClr val="CC0000"/>
                  </a:solidFill>
                  <a:latin typeface="宋体"/>
                  <a:ea typeface="宋体"/>
                </a:endParaRPr>
              </a:p>
            </p:txBody>
          </p:sp>
          <p:grpSp>
            <p:nvGrpSpPr>
              <p:cNvPr id="35009" name="Group 225"/>
              <p:cNvGrpSpPr>
                <a:grpSpLocks/>
              </p:cNvGrpSpPr>
              <p:nvPr/>
            </p:nvGrpSpPr>
            <p:grpSpPr bwMode="auto">
              <a:xfrm rot="5400000">
                <a:off x="4824" y="1890"/>
                <a:ext cx="45" cy="124"/>
                <a:chOff x="2928" y="3216"/>
                <a:chExt cx="48" cy="240"/>
              </a:xfrm>
            </p:grpSpPr>
            <p:sp>
              <p:nvSpPr>
                <p:cNvPr id="35010" name="Line 226"/>
                <p:cNvSpPr>
                  <a:spLocks noChangeShapeType="1"/>
                </p:cNvSpPr>
                <p:nvPr/>
              </p:nvSpPr>
              <p:spPr bwMode="auto">
                <a:xfrm>
                  <a:off x="2928" y="3216"/>
                  <a:ext cx="0" cy="240"/>
                </a:xfrm>
                <a:prstGeom prst="line">
                  <a:avLst/>
                </a:prstGeom>
                <a:noFill/>
                <a:ln w="38100">
                  <a:solidFill>
                    <a:srgbClr val="FF3300"/>
                  </a:solidFill>
                  <a:round/>
                  <a:headEnd/>
                  <a:tailEnd/>
                </a:ln>
              </p:spPr>
              <p:txBody>
                <a:bodyPr/>
                <a:lstStyle/>
                <a:p>
                  <a:endParaRPr lang="zh-CN" altLang="en-US"/>
                </a:p>
              </p:txBody>
            </p:sp>
            <p:sp>
              <p:nvSpPr>
                <p:cNvPr id="35011" name="Line 227"/>
                <p:cNvSpPr>
                  <a:spLocks noChangeShapeType="1"/>
                </p:cNvSpPr>
                <p:nvPr/>
              </p:nvSpPr>
              <p:spPr bwMode="auto">
                <a:xfrm>
                  <a:off x="2976" y="3216"/>
                  <a:ext cx="0" cy="240"/>
                </a:xfrm>
                <a:prstGeom prst="line">
                  <a:avLst/>
                </a:prstGeom>
                <a:noFill/>
                <a:ln w="38100">
                  <a:solidFill>
                    <a:srgbClr val="FF3300"/>
                  </a:solidFill>
                  <a:round/>
                  <a:headEnd/>
                  <a:tailEnd/>
                </a:ln>
              </p:spPr>
              <p:txBody>
                <a:bodyPr/>
                <a:lstStyle/>
                <a:p>
                  <a:endParaRPr lang="zh-CN" altLang="en-US"/>
                </a:p>
              </p:txBody>
            </p:sp>
          </p:grpSp>
        </p:grpSp>
      </p:grpSp>
      <p:grpSp>
        <p:nvGrpSpPr>
          <p:cNvPr id="15" name="Group 399"/>
          <p:cNvGrpSpPr>
            <a:grpSpLocks/>
          </p:cNvGrpSpPr>
          <p:nvPr/>
        </p:nvGrpSpPr>
        <p:grpSpPr bwMode="auto">
          <a:xfrm>
            <a:off x="438150" y="2166938"/>
            <a:ext cx="2873376" cy="4411662"/>
            <a:chOff x="276" y="1365"/>
            <a:chExt cx="1810" cy="2779"/>
          </a:xfrm>
        </p:grpSpPr>
        <p:sp>
          <p:nvSpPr>
            <p:cNvPr id="243738" name="WordArt 26"/>
            <p:cNvSpPr>
              <a:spLocks noChangeArrowheads="1" noChangeShapeType="1" noTextEdit="1"/>
            </p:cNvSpPr>
            <p:nvPr/>
          </p:nvSpPr>
          <p:spPr bwMode="auto">
            <a:xfrm>
              <a:off x="469" y="1365"/>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1</a:t>
              </a:r>
              <a:r>
                <a:rPr lang="zh-CN" altLang="en-US" sz="3600" kern="10">
                  <a:ln w="9525">
                    <a:solidFill>
                      <a:srgbClr val="CC0000"/>
                    </a:solidFill>
                    <a:round/>
                    <a:headEnd/>
                    <a:tailEnd/>
                  </a:ln>
                  <a:solidFill>
                    <a:srgbClr val="CC0000"/>
                  </a:solidFill>
                  <a:latin typeface="宋体"/>
                  <a:ea typeface="宋体"/>
                </a:rPr>
                <a:t>、过程方程</a:t>
              </a:r>
            </a:p>
          </p:txBody>
        </p:sp>
        <p:grpSp>
          <p:nvGrpSpPr>
            <p:cNvPr id="34927" name="Group 265"/>
            <p:cNvGrpSpPr>
              <a:grpSpLocks/>
            </p:cNvGrpSpPr>
            <p:nvPr/>
          </p:nvGrpSpPr>
          <p:grpSpPr bwMode="auto">
            <a:xfrm>
              <a:off x="544" y="1616"/>
              <a:ext cx="1062" cy="252"/>
              <a:chOff x="460" y="1988"/>
              <a:chExt cx="1062" cy="240"/>
            </a:xfrm>
          </p:grpSpPr>
          <p:sp>
            <p:nvSpPr>
              <p:cNvPr id="34973" name="WordArt 20"/>
              <p:cNvSpPr>
                <a:spLocks noChangeArrowheads="1" noChangeShapeType="1" noTextEdit="1"/>
              </p:cNvSpPr>
              <p:nvPr/>
            </p:nvSpPr>
            <p:spPr bwMode="auto">
              <a:xfrm>
                <a:off x="650" y="2048"/>
                <a:ext cx="173" cy="148"/>
              </a:xfrm>
              <a:prstGeom prst="rect">
                <a:avLst/>
              </a:prstGeom>
            </p:spPr>
            <p:txBody>
              <a:bodyPr wrap="none" fromWordArt="1">
                <a:prstTxWarp prst="textPlain">
                  <a:avLst>
                    <a:gd name="adj" fmla="val 58565"/>
                  </a:avLst>
                </a:prstTxWarp>
              </a:bodyPr>
              <a:lstStyle/>
              <a:p>
                <a:pPr algn="ctr"/>
                <a:r>
                  <a:rPr lang="zh-CN" altLang="en-US" sz="3600" i="1" kern="10">
                    <a:ln w="9525">
                      <a:solidFill>
                        <a:schemeClr val="tx1"/>
                      </a:solidFill>
                      <a:round/>
                      <a:headEnd/>
                      <a:tailEnd/>
                    </a:ln>
                    <a:latin typeface="宋体"/>
                    <a:ea typeface="宋体"/>
                  </a:rPr>
                  <a:t>Ｖ</a:t>
                </a:r>
              </a:p>
            </p:txBody>
          </p:sp>
          <p:grpSp>
            <p:nvGrpSpPr>
              <p:cNvPr id="34974" name="Group 21"/>
              <p:cNvGrpSpPr>
                <a:grpSpLocks/>
              </p:cNvGrpSpPr>
              <p:nvPr/>
            </p:nvGrpSpPr>
            <p:grpSpPr bwMode="auto">
              <a:xfrm rot="5400000">
                <a:off x="996" y="2069"/>
                <a:ext cx="53" cy="156"/>
                <a:chOff x="2928" y="3216"/>
                <a:chExt cx="48" cy="240"/>
              </a:xfrm>
            </p:grpSpPr>
            <p:sp>
              <p:nvSpPr>
                <p:cNvPr id="34978" name="Line 2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979" name="Line 2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4975" name="WordArt 24"/>
              <p:cNvSpPr>
                <a:spLocks noChangeArrowheads="1" noChangeShapeType="1" noTextEdit="1"/>
              </p:cNvSpPr>
              <p:nvPr/>
            </p:nvSpPr>
            <p:spPr bwMode="auto">
              <a:xfrm>
                <a:off x="460" y="2032"/>
                <a:ext cx="126"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976" name="WordArt 25"/>
              <p:cNvSpPr>
                <a:spLocks noChangeArrowheads="1" noChangeShapeType="1" noTextEdit="1"/>
              </p:cNvSpPr>
              <p:nvPr/>
            </p:nvSpPr>
            <p:spPr bwMode="auto">
              <a:xfrm>
                <a:off x="1162" y="2048"/>
                <a:ext cx="360"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sp>
            <p:nvSpPr>
              <p:cNvPr id="34977" name="WordArt 228"/>
              <p:cNvSpPr>
                <a:spLocks noChangeArrowheads="1" noChangeShapeType="1" noTextEdit="1"/>
              </p:cNvSpPr>
              <p:nvPr/>
            </p:nvSpPr>
            <p:spPr bwMode="auto">
              <a:xfrm>
                <a:off x="838" y="1988"/>
                <a:ext cx="104" cy="144"/>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grpSp>
          <p:nvGrpSpPr>
            <p:cNvPr id="34928" name="Group 266"/>
            <p:cNvGrpSpPr>
              <a:grpSpLocks/>
            </p:cNvGrpSpPr>
            <p:nvPr/>
          </p:nvGrpSpPr>
          <p:grpSpPr bwMode="auto">
            <a:xfrm>
              <a:off x="350" y="2696"/>
              <a:ext cx="1736" cy="1448"/>
              <a:chOff x="170" y="2408"/>
              <a:chExt cx="1813" cy="1676"/>
            </a:xfrm>
          </p:grpSpPr>
          <p:sp>
            <p:nvSpPr>
              <p:cNvPr id="34957" name="Line 230"/>
              <p:cNvSpPr>
                <a:spLocks noChangeShapeType="1"/>
              </p:cNvSpPr>
              <p:nvPr/>
            </p:nvSpPr>
            <p:spPr bwMode="auto">
              <a:xfrm flipH="1" flipV="1">
                <a:off x="388" y="2410"/>
                <a:ext cx="1" cy="1413"/>
              </a:xfrm>
              <a:prstGeom prst="line">
                <a:avLst/>
              </a:prstGeom>
              <a:noFill/>
              <a:ln w="38100">
                <a:solidFill>
                  <a:schemeClr val="tx1"/>
                </a:solidFill>
                <a:round/>
                <a:headEnd/>
                <a:tailEnd type="triangle" w="sm" len="lg"/>
              </a:ln>
            </p:spPr>
            <p:txBody>
              <a:bodyPr/>
              <a:lstStyle/>
              <a:p>
                <a:endParaRPr lang="zh-CN" altLang="en-US"/>
              </a:p>
            </p:txBody>
          </p:sp>
          <p:sp>
            <p:nvSpPr>
              <p:cNvPr id="34958" name="Line 231"/>
              <p:cNvSpPr>
                <a:spLocks noChangeShapeType="1"/>
              </p:cNvSpPr>
              <p:nvPr/>
            </p:nvSpPr>
            <p:spPr bwMode="auto">
              <a:xfrm flipV="1">
                <a:off x="377" y="3807"/>
                <a:ext cx="1521" cy="5"/>
              </a:xfrm>
              <a:prstGeom prst="line">
                <a:avLst/>
              </a:prstGeom>
              <a:noFill/>
              <a:ln w="38100">
                <a:solidFill>
                  <a:schemeClr val="tx1"/>
                </a:solidFill>
                <a:round/>
                <a:headEnd/>
                <a:tailEnd type="triangle" w="sm" len="lg"/>
              </a:ln>
            </p:spPr>
            <p:txBody>
              <a:bodyPr/>
              <a:lstStyle/>
              <a:p>
                <a:endParaRPr lang="zh-CN" altLang="en-US"/>
              </a:p>
            </p:txBody>
          </p:sp>
          <p:sp>
            <p:nvSpPr>
              <p:cNvPr id="34959" name="Arc 232"/>
              <p:cNvSpPr>
                <a:spLocks/>
              </p:cNvSpPr>
              <p:nvPr/>
            </p:nvSpPr>
            <p:spPr bwMode="auto">
              <a:xfrm rot="-246715">
                <a:off x="704" y="2548"/>
                <a:ext cx="700" cy="1081"/>
              </a:xfrm>
              <a:custGeom>
                <a:avLst/>
                <a:gdLst>
                  <a:gd name="T0" fmla="*/ 0 w 21600"/>
                  <a:gd name="T1" fmla="*/ 0 h 22595"/>
                  <a:gd name="T2" fmla="*/ 0 w 21600"/>
                  <a:gd name="T3" fmla="*/ 0 h 22595"/>
                  <a:gd name="T4" fmla="*/ 0 w 21600"/>
                  <a:gd name="T5" fmla="*/ 0 h 22595"/>
                  <a:gd name="T6" fmla="*/ 0 60000 65536"/>
                  <a:gd name="T7" fmla="*/ 0 60000 65536"/>
                  <a:gd name="T8" fmla="*/ 0 60000 65536"/>
                  <a:gd name="T9" fmla="*/ 0 w 21600"/>
                  <a:gd name="T10" fmla="*/ 0 h 22595"/>
                  <a:gd name="T11" fmla="*/ 21600 w 21600"/>
                  <a:gd name="T12" fmla="*/ 22595 h 22595"/>
                </a:gdLst>
                <a:ahLst/>
                <a:cxnLst>
                  <a:cxn ang="T6">
                    <a:pos x="T0" y="T1"/>
                  </a:cxn>
                  <a:cxn ang="T7">
                    <a:pos x="T2" y="T3"/>
                  </a:cxn>
                  <a:cxn ang="T8">
                    <a:pos x="T4" y="T5"/>
                  </a:cxn>
                </a:cxnLst>
                <a:rect l="T9" t="T10" r="T11" b="T12"/>
                <a:pathLst>
                  <a:path w="21600" h="22595" fill="none" extrusionOk="0">
                    <a:moveTo>
                      <a:pt x="14398" y="22595"/>
                    </a:moveTo>
                    <a:cubicBezTo>
                      <a:pt x="5769" y="19543"/>
                      <a:pt x="0" y="11384"/>
                      <a:pt x="0" y="2231"/>
                    </a:cubicBezTo>
                    <a:cubicBezTo>
                      <a:pt x="-1" y="1485"/>
                      <a:pt x="38" y="741"/>
                      <a:pt x="115" y="-1"/>
                    </a:cubicBezTo>
                  </a:path>
                  <a:path w="21600" h="22595" stroke="0" extrusionOk="0">
                    <a:moveTo>
                      <a:pt x="14398" y="22595"/>
                    </a:moveTo>
                    <a:cubicBezTo>
                      <a:pt x="5769" y="19543"/>
                      <a:pt x="0" y="11384"/>
                      <a:pt x="0" y="2231"/>
                    </a:cubicBezTo>
                    <a:cubicBezTo>
                      <a:pt x="-1" y="1485"/>
                      <a:pt x="38" y="741"/>
                      <a:pt x="115" y="-1"/>
                    </a:cubicBezTo>
                    <a:lnTo>
                      <a:pt x="21600" y="2231"/>
                    </a:lnTo>
                    <a:close/>
                  </a:path>
                </a:pathLst>
              </a:custGeom>
              <a:noFill/>
              <a:ln w="38100">
                <a:solidFill>
                  <a:srgbClr val="CC3300"/>
                </a:solidFill>
                <a:round/>
                <a:headEnd/>
                <a:tailEnd/>
              </a:ln>
            </p:spPr>
            <p:txBody>
              <a:bodyPr wrap="none" anchor="ctr"/>
              <a:lstStyle/>
              <a:p>
                <a:endParaRPr lang="zh-CN" altLang="en-US"/>
              </a:p>
            </p:txBody>
          </p:sp>
          <p:sp>
            <p:nvSpPr>
              <p:cNvPr id="34960" name="Arc 233"/>
              <p:cNvSpPr>
                <a:spLocks/>
              </p:cNvSpPr>
              <p:nvPr/>
            </p:nvSpPr>
            <p:spPr bwMode="auto">
              <a:xfrm rot="-1029683">
                <a:off x="810" y="2455"/>
                <a:ext cx="826" cy="1125"/>
              </a:xfrm>
              <a:custGeom>
                <a:avLst/>
                <a:gdLst>
                  <a:gd name="T0" fmla="*/ 0 w 21600"/>
                  <a:gd name="T1" fmla="*/ 0 h 22184"/>
                  <a:gd name="T2" fmla="*/ 0 w 21600"/>
                  <a:gd name="T3" fmla="*/ 0 h 22184"/>
                  <a:gd name="T4" fmla="*/ 0 w 21600"/>
                  <a:gd name="T5" fmla="*/ 0 h 22184"/>
                  <a:gd name="T6" fmla="*/ 0 60000 65536"/>
                  <a:gd name="T7" fmla="*/ 0 60000 65536"/>
                  <a:gd name="T8" fmla="*/ 0 60000 65536"/>
                  <a:gd name="T9" fmla="*/ 0 w 21600"/>
                  <a:gd name="T10" fmla="*/ 0 h 22184"/>
                  <a:gd name="T11" fmla="*/ 21600 w 21600"/>
                  <a:gd name="T12" fmla="*/ 22184 h 22184"/>
                </a:gdLst>
                <a:ahLst/>
                <a:cxnLst>
                  <a:cxn ang="T6">
                    <a:pos x="T0" y="T1"/>
                  </a:cxn>
                  <a:cxn ang="T7">
                    <a:pos x="T2" y="T3"/>
                  </a:cxn>
                  <a:cxn ang="T8">
                    <a:pos x="T4" y="T5"/>
                  </a:cxn>
                </a:cxnLst>
                <a:rect l="T9" t="T10" r="T11" b="T12"/>
                <a:pathLst>
                  <a:path w="21600" h="22184" fill="none" extrusionOk="0">
                    <a:moveTo>
                      <a:pt x="16321" y="22183"/>
                    </a:moveTo>
                    <a:cubicBezTo>
                      <a:pt x="6725" y="19765"/>
                      <a:pt x="0" y="11135"/>
                      <a:pt x="0" y="1239"/>
                    </a:cubicBezTo>
                    <a:cubicBezTo>
                      <a:pt x="-1" y="825"/>
                      <a:pt x="11" y="412"/>
                      <a:pt x="35" y="-1"/>
                    </a:cubicBezTo>
                  </a:path>
                  <a:path w="21600" h="22184" stroke="0" extrusionOk="0">
                    <a:moveTo>
                      <a:pt x="16321" y="22183"/>
                    </a:moveTo>
                    <a:cubicBezTo>
                      <a:pt x="6725" y="19765"/>
                      <a:pt x="0" y="11135"/>
                      <a:pt x="0" y="1239"/>
                    </a:cubicBezTo>
                    <a:cubicBezTo>
                      <a:pt x="-1" y="825"/>
                      <a:pt x="11" y="412"/>
                      <a:pt x="35" y="-1"/>
                    </a:cubicBezTo>
                    <a:lnTo>
                      <a:pt x="21600" y="1239"/>
                    </a:lnTo>
                    <a:close/>
                  </a:path>
                </a:pathLst>
              </a:custGeom>
              <a:noFill/>
              <a:ln w="38100">
                <a:solidFill>
                  <a:srgbClr val="003399"/>
                </a:solidFill>
                <a:round/>
                <a:headEnd/>
                <a:tailEnd/>
              </a:ln>
            </p:spPr>
            <p:txBody>
              <a:bodyPr wrap="none" anchor="ctr"/>
              <a:lstStyle/>
              <a:p>
                <a:endParaRPr lang="zh-CN" altLang="en-US"/>
              </a:p>
            </p:txBody>
          </p:sp>
          <p:sp>
            <p:nvSpPr>
              <p:cNvPr id="34961" name="Oval 234"/>
              <p:cNvSpPr>
                <a:spLocks noChangeArrowheads="1"/>
              </p:cNvSpPr>
              <p:nvPr/>
            </p:nvSpPr>
            <p:spPr bwMode="auto">
              <a:xfrm>
                <a:off x="634" y="2574"/>
                <a:ext cx="66" cy="4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4962" name="WordArt 235"/>
              <p:cNvSpPr>
                <a:spLocks noChangeArrowheads="1" noChangeShapeType="1" noTextEdit="1"/>
              </p:cNvSpPr>
              <p:nvPr/>
            </p:nvSpPr>
            <p:spPr bwMode="auto">
              <a:xfrm>
                <a:off x="170" y="2408"/>
                <a:ext cx="168" cy="2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963" name="WordArt 236"/>
              <p:cNvSpPr>
                <a:spLocks noChangeArrowheads="1" noChangeShapeType="1" noTextEdit="1"/>
              </p:cNvSpPr>
              <p:nvPr/>
            </p:nvSpPr>
            <p:spPr bwMode="auto">
              <a:xfrm>
                <a:off x="1793" y="3928"/>
                <a:ext cx="190" cy="156"/>
              </a:xfrm>
              <a:prstGeom prst="rect">
                <a:avLst/>
              </a:prstGeom>
            </p:spPr>
            <p:txBody>
              <a:bodyPr wrap="none" fromWordArt="1">
                <a:prstTxWarp prst="textPlain">
                  <a:avLst>
                    <a:gd name="adj" fmla="val 58931"/>
                  </a:avLst>
                </a:prstTxWarp>
              </a:bodyPr>
              <a:lstStyle/>
              <a:p>
                <a:pPr algn="ctr"/>
                <a:r>
                  <a:rPr lang="en-US" altLang="zh-CN" sz="3600" i="1" kern="10" dirty="0">
                    <a:ln w="9525">
                      <a:solidFill>
                        <a:schemeClr val="tx1"/>
                      </a:solidFill>
                      <a:round/>
                      <a:headEnd/>
                      <a:tailEnd/>
                    </a:ln>
                    <a:latin typeface="宋体"/>
                    <a:ea typeface="宋体"/>
                  </a:rPr>
                  <a:t>V</a:t>
                </a:r>
                <a:endParaRPr lang="zh-CN" altLang="en-US" sz="3600" i="1" kern="10" dirty="0">
                  <a:ln w="9525">
                    <a:solidFill>
                      <a:schemeClr val="tx1"/>
                    </a:solidFill>
                    <a:round/>
                    <a:headEnd/>
                    <a:tailEnd/>
                  </a:ln>
                  <a:latin typeface="宋体"/>
                  <a:ea typeface="宋体"/>
                </a:endParaRPr>
              </a:p>
            </p:txBody>
          </p:sp>
          <p:sp>
            <p:nvSpPr>
              <p:cNvPr id="34964" name="WordArt 237"/>
              <p:cNvSpPr>
                <a:spLocks noChangeArrowheads="1" noChangeShapeType="1" noTextEdit="1"/>
              </p:cNvSpPr>
              <p:nvPr/>
            </p:nvSpPr>
            <p:spPr bwMode="auto">
              <a:xfrm>
                <a:off x="219" y="3899"/>
                <a:ext cx="134" cy="169"/>
              </a:xfrm>
              <a:prstGeom prst="rect">
                <a:avLst/>
              </a:prstGeom>
            </p:spPr>
            <p:txBody>
              <a:bodyPr wrap="none" fromWordArt="1">
                <a:prstTxWarp prst="textPlain">
                  <a:avLst>
                    <a:gd name="adj" fmla="val 44593"/>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34965" name="Group 238"/>
              <p:cNvGrpSpPr>
                <a:grpSpLocks/>
              </p:cNvGrpSpPr>
              <p:nvPr/>
            </p:nvGrpSpPr>
            <p:grpSpPr bwMode="auto">
              <a:xfrm>
                <a:off x="795" y="2531"/>
                <a:ext cx="515" cy="214"/>
                <a:chOff x="4752" y="1489"/>
                <a:chExt cx="564" cy="211"/>
              </a:xfrm>
            </p:grpSpPr>
            <p:sp>
              <p:nvSpPr>
                <p:cNvPr id="34968" name="WordArt 239"/>
                <p:cNvSpPr>
                  <a:spLocks noChangeArrowheads="1" noChangeShapeType="1" noTextEdit="1"/>
                </p:cNvSpPr>
                <p:nvPr/>
              </p:nvSpPr>
              <p:spPr bwMode="auto">
                <a:xfrm>
                  <a:off x="4752" y="1498"/>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4969" name="WordArt 240"/>
                <p:cNvSpPr>
                  <a:spLocks noChangeArrowheads="1" noChangeShapeType="1" noTextEdit="1"/>
                </p:cNvSpPr>
                <p:nvPr/>
              </p:nvSpPr>
              <p:spPr bwMode="auto">
                <a:xfrm flipH="1">
                  <a:off x="5255" y="1489"/>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4970" name="WordArt 241"/>
                <p:cNvSpPr>
                  <a:spLocks noChangeArrowheads="1" noChangeShapeType="1" noTextEdit="1"/>
                </p:cNvSpPr>
                <p:nvPr/>
              </p:nvSpPr>
              <p:spPr bwMode="auto">
                <a:xfrm>
                  <a:off x="4837" y="1513"/>
                  <a:ext cx="14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971" name="WordArt 242"/>
                <p:cNvSpPr>
                  <a:spLocks noChangeArrowheads="1" noChangeShapeType="1" noTextEdit="1"/>
                </p:cNvSpPr>
                <p:nvPr/>
              </p:nvSpPr>
              <p:spPr bwMode="auto">
                <a:xfrm>
                  <a:off x="5079" y="1514"/>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4972" name="WordArt 243"/>
                <p:cNvSpPr>
                  <a:spLocks noChangeArrowheads="1" noChangeShapeType="1" noTextEdit="1"/>
                </p:cNvSpPr>
                <p:nvPr/>
              </p:nvSpPr>
              <p:spPr bwMode="auto">
                <a:xfrm>
                  <a:off x="4982" y="1618"/>
                  <a:ext cx="46"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4966" name="WordArt 246"/>
              <p:cNvSpPr>
                <a:spLocks noChangeArrowheads="1" noChangeShapeType="1" noTextEdit="1"/>
              </p:cNvSpPr>
              <p:nvPr/>
            </p:nvSpPr>
            <p:spPr bwMode="auto">
              <a:xfrm>
                <a:off x="1068" y="2976"/>
                <a:ext cx="6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33CC"/>
                      </a:solidFill>
                      <a:round/>
                      <a:headEnd/>
                      <a:tailEnd/>
                    </a:ln>
                    <a:solidFill>
                      <a:srgbClr val="0033CC"/>
                    </a:solidFill>
                    <a:latin typeface="宋体"/>
                    <a:ea typeface="宋体"/>
                  </a:rPr>
                  <a:t>等温线</a:t>
                </a:r>
              </a:p>
            </p:txBody>
          </p:sp>
          <p:sp>
            <p:nvSpPr>
              <p:cNvPr id="34967" name="WordArt 264"/>
              <p:cNvSpPr>
                <a:spLocks noChangeArrowheads="1" noChangeShapeType="1" noTextEdit="1"/>
              </p:cNvSpPr>
              <p:nvPr/>
            </p:nvSpPr>
            <p:spPr bwMode="auto">
              <a:xfrm>
                <a:off x="436" y="3532"/>
                <a:ext cx="600" cy="180"/>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绝热线</a:t>
                </a:r>
              </a:p>
            </p:txBody>
          </p:sp>
        </p:grpSp>
        <p:grpSp>
          <p:nvGrpSpPr>
            <p:cNvPr id="34929" name="Group 301"/>
            <p:cNvGrpSpPr>
              <a:grpSpLocks/>
            </p:cNvGrpSpPr>
            <p:nvPr/>
          </p:nvGrpSpPr>
          <p:grpSpPr bwMode="auto">
            <a:xfrm>
              <a:off x="527" y="2307"/>
              <a:ext cx="1423" cy="235"/>
              <a:chOff x="359" y="2343"/>
              <a:chExt cx="1423" cy="235"/>
            </a:xfrm>
          </p:grpSpPr>
          <p:grpSp>
            <p:nvGrpSpPr>
              <p:cNvPr id="34943" name="Group 277"/>
              <p:cNvGrpSpPr>
                <a:grpSpLocks/>
              </p:cNvGrpSpPr>
              <p:nvPr/>
            </p:nvGrpSpPr>
            <p:grpSpPr bwMode="auto">
              <a:xfrm rot="5400000">
                <a:off x="1226" y="2428"/>
                <a:ext cx="58" cy="143"/>
                <a:chOff x="2928" y="3216"/>
                <a:chExt cx="48" cy="240"/>
              </a:xfrm>
            </p:grpSpPr>
            <p:sp>
              <p:nvSpPr>
                <p:cNvPr id="34955" name="Line 27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956" name="Line 27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4944" name="WordArt 281"/>
              <p:cNvSpPr>
                <a:spLocks noChangeArrowheads="1" noChangeShapeType="1" noTextEdit="1"/>
              </p:cNvSpPr>
              <p:nvPr/>
            </p:nvSpPr>
            <p:spPr bwMode="auto">
              <a:xfrm>
                <a:off x="838" y="2424"/>
                <a:ext cx="168" cy="154"/>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34945" name="WordArt 282"/>
              <p:cNvSpPr>
                <a:spLocks noChangeArrowheads="1" noChangeShapeType="1" noTextEdit="1"/>
              </p:cNvSpPr>
              <p:nvPr/>
            </p:nvSpPr>
            <p:spPr bwMode="auto">
              <a:xfrm>
                <a:off x="359" y="2394"/>
                <a:ext cx="166" cy="174"/>
              </a:xfrm>
              <a:prstGeom prst="rect">
                <a:avLst/>
              </a:prstGeom>
            </p:spPr>
            <p:txBody>
              <a:bodyPr wrap="none" fromWordArt="1">
                <a:prstTxWarp prst="textPlain">
                  <a:avLst>
                    <a:gd name="adj" fmla="val 51806"/>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nvGrpSpPr>
              <p:cNvPr id="34946" name="Group 299"/>
              <p:cNvGrpSpPr>
                <a:grpSpLocks/>
              </p:cNvGrpSpPr>
              <p:nvPr/>
            </p:nvGrpSpPr>
            <p:grpSpPr bwMode="auto">
              <a:xfrm>
                <a:off x="550" y="2343"/>
                <a:ext cx="288" cy="138"/>
                <a:chOff x="574" y="2355"/>
                <a:chExt cx="228" cy="102"/>
              </a:xfrm>
            </p:grpSpPr>
            <p:grpSp>
              <p:nvGrpSpPr>
                <p:cNvPr id="34951" name="Group 294"/>
                <p:cNvGrpSpPr>
                  <a:grpSpLocks/>
                </p:cNvGrpSpPr>
                <p:nvPr/>
              </p:nvGrpSpPr>
              <p:grpSpPr bwMode="auto">
                <a:xfrm>
                  <a:off x="670" y="2355"/>
                  <a:ext cx="132" cy="99"/>
                  <a:chOff x="670" y="2355"/>
                  <a:chExt cx="132" cy="99"/>
                </a:xfrm>
              </p:grpSpPr>
              <p:sp>
                <p:nvSpPr>
                  <p:cNvPr id="34953" name="WordArt 284"/>
                  <p:cNvSpPr>
                    <a:spLocks noChangeArrowheads="1" noChangeShapeType="1" noTextEdit="1"/>
                  </p:cNvSpPr>
                  <p:nvPr/>
                </p:nvSpPr>
                <p:spPr bwMode="auto">
                  <a:xfrm>
                    <a:off x="761" y="2355"/>
                    <a:ext cx="41" cy="99"/>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34954" name="Line 285"/>
                  <p:cNvSpPr>
                    <a:spLocks noChangeShapeType="1"/>
                  </p:cNvSpPr>
                  <p:nvPr/>
                </p:nvSpPr>
                <p:spPr bwMode="auto">
                  <a:xfrm>
                    <a:off x="670" y="2396"/>
                    <a:ext cx="70" cy="0"/>
                  </a:xfrm>
                  <a:prstGeom prst="line">
                    <a:avLst/>
                  </a:prstGeom>
                  <a:noFill/>
                  <a:ln w="38100">
                    <a:solidFill>
                      <a:srgbClr val="990000"/>
                    </a:solidFill>
                    <a:round/>
                    <a:headEnd/>
                    <a:tailEnd/>
                  </a:ln>
                </p:spPr>
                <p:txBody>
                  <a:bodyPr/>
                  <a:lstStyle/>
                  <a:p>
                    <a:endParaRPr lang="zh-CN" altLang="en-US"/>
                  </a:p>
                </p:txBody>
              </p:sp>
            </p:grpSp>
            <p:sp>
              <p:nvSpPr>
                <p:cNvPr id="34952" name="WordArt 286"/>
                <p:cNvSpPr>
                  <a:spLocks noChangeArrowheads="1" noChangeShapeType="1" noTextEdit="1"/>
                </p:cNvSpPr>
                <p:nvPr/>
              </p:nvSpPr>
              <p:spPr bwMode="auto">
                <a:xfrm>
                  <a:off x="574" y="2359"/>
                  <a:ext cx="61" cy="9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34947" name="WordArt 288"/>
              <p:cNvSpPr>
                <a:spLocks noChangeArrowheads="1" noChangeShapeType="1" noTextEdit="1"/>
              </p:cNvSpPr>
              <p:nvPr/>
            </p:nvSpPr>
            <p:spPr bwMode="auto">
              <a:xfrm>
                <a:off x="1426" y="2392"/>
                <a:ext cx="356"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grpSp>
            <p:nvGrpSpPr>
              <p:cNvPr id="34948" name="Group 300"/>
              <p:cNvGrpSpPr>
                <a:grpSpLocks/>
              </p:cNvGrpSpPr>
              <p:nvPr/>
            </p:nvGrpSpPr>
            <p:grpSpPr bwMode="auto">
              <a:xfrm>
                <a:off x="1010" y="2363"/>
                <a:ext cx="169" cy="122"/>
                <a:chOff x="1010" y="2363"/>
                <a:chExt cx="145" cy="98"/>
              </a:xfrm>
            </p:grpSpPr>
            <p:sp>
              <p:nvSpPr>
                <p:cNvPr id="34949" name="Line 291"/>
                <p:cNvSpPr>
                  <a:spLocks noChangeShapeType="1"/>
                </p:cNvSpPr>
                <p:nvPr/>
              </p:nvSpPr>
              <p:spPr bwMode="auto">
                <a:xfrm>
                  <a:off x="1010" y="2412"/>
                  <a:ext cx="70" cy="0"/>
                </a:xfrm>
                <a:prstGeom prst="line">
                  <a:avLst/>
                </a:prstGeom>
                <a:noFill/>
                <a:ln w="38100">
                  <a:solidFill>
                    <a:srgbClr val="990000"/>
                  </a:solidFill>
                  <a:round/>
                  <a:headEnd/>
                  <a:tailEnd/>
                </a:ln>
              </p:spPr>
              <p:txBody>
                <a:bodyPr/>
                <a:lstStyle/>
                <a:p>
                  <a:endParaRPr lang="zh-CN" altLang="en-US"/>
                </a:p>
              </p:txBody>
            </p:sp>
            <p:sp>
              <p:nvSpPr>
                <p:cNvPr id="34950" name="WordArt 292"/>
                <p:cNvSpPr>
                  <a:spLocks noChangeArrowheads="1" noChangeShapeType="1" noTextEdit="1"/>
                </p:cNvSpPr>
                <p:nvPr/>
              </p:nvSpPr>
              <p:spPr bwMode="auto">
                <a:xfrm>
                  <a:off x="1094" y="2363"/>
                  <a:ext cx="61" cy="9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grpSp>
        <p:grpSp>
          <p:nvGrpSpPr>
            <p:cNvPr id="34930" name="Group 298"/>
            <p:cNvGrpSpPr>
              <a:grpSpLocks/>
            </p:cNvGrpSpPr>
            <p:nvPr/>
          </p:nvGrpSpPr>
          <p:grpSpPr bwMode="auto">
            <a:xfrm>
              <a:off x="572" y="1944"/>
              <a:ext cx="1170" cy="264"/>
              <a:chOff x="320" y="2016"/>
              <a:chExt cx="1170" cy="252"/>
            </a:xfrm>
          </p:grpSpPr>
          <p:sp>
            <p:nvSpPr>
              <p:cNvPr id="34933" name="WordArt 268"/>
              <p:cNvSpPr>
                <a:spLocks noChangeArrowheads="1" noChangeShapeType="1" noTextEdit="1"/>
              </p:cNvSpPr>
              <p:nvPr/>
            </p:nvSpPr>
            <p:spPr bwMode="auto">
              <a:xfrm>
                <a:off x="736" y="2088"/>
                <a:ext cx="171" cy="148"/>
              </a:xfrm>
              <a:prstGeom prst="rect">
                <a:avLst/>
              </a:prstGeom>
            </p:spPr>
            <p:txBody>
              <a:bodyPr wrap="none" fromWordArt="1">
                <a:prstTxWarp prst="textPlain">
                  <a:avLst>
                    <a:gd name="adj" fmla="val 58565"/>
                  </a:avLst>
                </a:prstTxWarp>
              </a:bodyPr>
              <a:lstStyle/>
              <a:p>
                <a:pPr algn="ctr"/>
                <a:r>
                  <a:rPr lang="zh-CN" altLang="en-US" sz="3600" i="1" kern="10">
                    <a:ln w="9525">
                      <a:solidFill>
                        <a:schemeClr val="tx1"/>
                      </a:solidFill>
                      <a:round/>
                      <a:headEnd/>
                      <a:tailEnd/>
                    </a:ln>
                    <a:latin typeface="宋体"/>
                    <a:ea typeface="宋体"/>
                  </a:rPr>
                  <a:t>Ｔ</a:t>
                </a:r>
              </a:p>
            </p:txBody>
          </p:sp>
          <p:grpSp>
            <p:nvGrpSpPr>
              <p:cNvPr id="34934" name="Group 269"/>
              <p:cNvGrpSpPr>
                <a:grpSpLocks/>
              </p:cNvGrpSpPr>
              <p:nvPr/>
            </p:nvGrpSpPr>
            <p:grpSpPr bwMode="auto">
              <a:xfrm rot="5400000">
                <a:off x="970" y="2110"/>
                <a:ext cx="53" cy="154"/>
                <a:chOff x="2928" y="3216"/>
                <a:chExt cx="48" cy="240"/>
              </a:xfrm>
            </p:grpSpPr>
            <p:sp>
              <p:nvSpPr>
                <p:cNvPr id="34941" name="Line 27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942" name="Line 27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4935" name="WordArt 272"/>
              <p:cNvSpPr>
                <a:spLocks noChangeArrowheads="1" noChangeShapeType="1" noTextEdit="1"/>
              </p:cNvSpPr>
              <p:nvPr/>
            </p:nvSpPr>
            <p:spPr bwMode="auto">
              <a:xfrm>
                <a:off x="320" y="2072"/>
                <a:ext cx="125" cy="1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34936" name="WordArt 273"/>
              <p:cNvSpPr>
                <a:spLocks noChangeArrowheads="1" noChangeShapeType="1" noTextEdit="1"/>
              </p:cNvSpPr>
              <p:nvPr/>
            </p:nvSpPr>
            <p:spPr bwMode="auto">
              <a:xfrm>
                <a:off x="1134" y="2088"/>
                <a:ext cx="356"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sp>
            <p:nvSpPr>
              <p:cNvPr id="34937" name="WordArt 274"/>
              <p:cNvSpPr>
                <a:spLocks noChangeArrowheads="1" noChangeShapeType="1" noTextEdit="1"/>
              </p:cNvSpPr>
              <p:nvPr/>
            </p:nvSpPr>
            <p:spPr bwMode="auto">
              <a:xfrm>
                <a:off x="466" y="2016"/>
                <a:ext cx="103" cy="13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nvGrpSpPr>
              <p:cNvPr id="34938" name="Group 295"/>
              <p:cNvGrpSpPr>
                <a:grpSpLocks/>
              </p:cNvGrpSpPr>
              <p:nvPr/>
            </p:nvGrpSpPr>
            <p:grpSpPr bwMode="auto">
              <a:xfrm>
                <a:off x="566" y="2023"/>
                <a:ext cx="156" cy="123"/>
                <a:chOff x="670" y="2355"/>
                <a:chExt cx="132" cy="99"/>
              </a:xfrm>
            </p:grpSpPr>
            <p:sp>
              <p:nvSpPr>
                <p:cNvPr id="34939" name="WordArt 296"/>
                <p:cNvSpPr>
                  <a:spLocks noChangeArrowheads="1" noChangeShapeType="1" noTextEdit="1"/>
                </p:cNvSpPr>
                <p:nvPr/>
              </p:nvSpPr>
              <p:spPr bwMode="auto">
                <a:xfrm>
                  <a:off x="761" y="2355"/>
                  <a:ext cx="41" cy="99"/>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34940" name="Line 297"/>
                <p:cNvSpPr>
                  <a:spLocks noChangeShapeType="1"/>
                </p:cNvSpPr>
                <p:nvPr/>
              </p:nvSpPr>
              <p:spPr bwMode="auto">
                <a:xfrm>
                  <a:off x="670" y="2396"/>
                  <a:ext cx="70" cy="0"/>
                </a:xfrm>
                <a:prstGeom prst="line">
                  <a:avLst/>
                </a:prstGeom>
                <a:noFill/>
                <a:ln w="38100">
                  <a:solidFill>
                    <a:srgbClr val="990000"/>
                  </a:solidFill>
                  <a:round/>
                  <a:headEnd/>
                  <a:tailEnd/>
                </a:ln>
              </p:spPr>
              <p:txBody>
                <a:bodyPr/>
                <a:lstStyle/>
                <a:p>
                  <a:endParaRPr lang="zh-CN" altLang="en-US"/>
                </a:p>
              </p:txBody>
            </p:sp>
          </p:grpSp>
        </p:grpSp>
        <p:sp>
          <p:nvSpPr>
            <p:cNvPr id="34931" name="WordArt 302"/>
            <p:cNvSpPr>
              <a:spLocks noChangeArrowheads="1" noChangeShapeType="1" noTextEdit="1"/>
            </p:cNvSpPr>
            <p:nvPr/>
          </p:nvSpPr>
          <p:spPr bwMode="auto">
            <a:xfrm>
              <a:off x="288" y="1980"/>
              <a:ext cx="192"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或</a:t>
              </a:r>
            </a:p>
          </p:txBody>
        </p:sp>
        <p:sp>
          <p:nvSpPr>
            <p:cNvPr id="34932" name="WordArt 303"/>
            <p:cNvSpPr>
              <a:spLocks noChangeArrowheads="1" noChangeShapeType="1" noTextEdit="1"/>
            </p:cNvSpPr>
            <p:nvPr/>
          </p:nvSpPr>
          <p:spPr bwMode="auto">
            <a:xfrm>
              <a:off x="276" y="2332"/>
              <a:ext cx="192"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或</a:t>
              </a:r>
            </a:p>
          </p:txBody>
        </p:sp>
      </p:grpSp>
      <p:grpSp>
        <p:nvGrpSpPr>
          <p:cNvPr id="28" name="Group 396"/>
          <p:cNvGrpSpPr>
            <a:grpSpLocks/>
          </p:cNvGrpSpPr>
          <p:nvPr/>
        </p:nvGrpSpPr>
        <p:grpSpPr bwMode="auto">
          <a:xfrm>
            <a:off x="4048125" y="2644775"/>
            <a:ext cx="4344988" cy="1028700"/>
            <a:chOff x="2310" y="1666"/>
            <a:chExt cx="2737" cy="648"/>
          </a:xfrm>
        </p:grpSpPr>
        <p:grpSp>
          <p:nvGrpSpPr>
            <p:cNvPr id="34895" name="Group 307"/>
            <p:cNvGrpSpPr>
              <a:grpSpLocks/>
            </p:cNvGrpSpPr>
            <p:nvPr/>
          </p:nvGrpSpPr>
          <p:grpSpPr bwMode="auto">
            <a:xfrm rot="5400000">
              <a:off x="4056" y="2056"/>
              <a:ext cx="55" cy="124"/>
              <a:chOff x="2928" y="3216"/>
              <a:chExt cx="48" cy="240"/>
            </a:xfrm>
          </p:grpSpPr>
          <p:sp>
            <p:nvSpPr>
              <p:cNvPr id="34924" name="Line 30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925" name="Line 30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896" name="Group 310"/>
            <p:cNvGrpSpPr>
              <a:grpSpLocks/>
            </p:cNvGrpSpPr>
            <p:nvPr/>
          </p:nvGrpSpPr>
          <p:grpSpPr bwMode="auto">
            <a:xfrm>
              <a:off x="4767" y="2072"/>
              <a:ext cx="280" cy="136"/>
              <a:chOff x="3651" y="3012"/>
              <a:chExt cx="280" cy="139"/>
            </a:xfrm>
          </p:grpSpPr>
          <p:sp>
            <p:nvSpPr>
              <p:cNvPr id="34922" name="WordArt 311"/>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4923" name="AutoShape 312"/>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34897" name="Group 313"/>
            <p:cNvGrpSpPr>
              <a:grpSpLocks/>
            </p:cNvGrpSpPr>
            <p:nvPr/>
          </p:nvGrpSpPr>
          <p:grpSpPr bwMode="auto">
            <a:xfrm>
              <a:off x="4210" y="1956"/>
              <a:ext cx="215" cy="338"/>
              <a:chOff x="1807" y="2765"/>
              <a:chExt cx="239" cy="381"/>
            </a:xfrm>
          </p:grpSpPr>
          <p:sp>
            <p:nvSpPr>
              <p:cNvPr id="34919" name="Line 314"/>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4920" name="WordArt 315"/>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4921" name="WordArt 316"/>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4898" name="Group 317"/>
            <p:cNvGrpSpPr>
              <a:grpSpLocks/>
            </p:cNvGrpSpPr>
            <p:nvPr/>
          </p:nvGrpSpPr>
          <p:grpSpPr bwMode="auto">
            <a:xfrm>
              <a:off x="4471" y="2048"/>
              <a:ext cx="274" cy="198"/>
              <a:chOff x="3430" y="2762"/>
              <a:chExt cx="220" cy="150"/>
            </a:xfrm>
          </p:grpSpPr>
          <p:sp>
            <p:nvSpPr>
              <p:cNvPr id="34917" name="WordArt 318"/>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34918" name="WordArt 319"/>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244032" name="WordArt 320"/>
            <p:cNvSpPr>
              <a:spLocks noChangeArrowheads="1" noChangeShapeType="1" noTextEdit="1"/>
            </p:cNvSpPr>
            <p:nvPr/>
          </p:nvSpPr>
          <p:spPr bwMode="auto">
            <a:xfrm>
              <a:off x="2310" y="1666"/>
              <a:ext cx="1092" cy="177"/>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CC0000"/>
                    </a:solidFill>
                    <a:round/>
                    <a:headEnd/>
                    <a:tailEnd/>
                  </a:ln>
                  <a:solidFill>
                    <a:srgbClr val="CC0000"/>
                  </a:solidFill>
                  <a:latin typeface="宋体"/>
                  <a:ea typeface="宋体"/>
                </a:rPr>
                <a:t>3</a:t>
              </a:r>
              <a:r>
                <a:rPr lang="zh-CN" altLang="en-US" sz="3600" kern="10" dirty="0">
                  <a:ln w="9525">
                    <a:solidFill>
                      <a:srgbClr val="CC0000"/>
                    </a:solidFill>
                    <a:round/>
                    <a:headEnd/>
                    <a:tailEnd/>
                  </a:ln>
                  <a:solidFill>
                    <a:srgbClr val="CC0000"/>
                  </a:solidFill>
                  <a:latin typeface="宋体"/>
                  <a:ea typeface="宋体"/>
                </a:rPr>
                <a:t>、内能增量</a:t>
              </a:r>
            </a:p>
          </p:txBody>
        </p:sp>
        <p:sp>
          <p:nvSpPr>
            <p:cNvPr id="34900" name="WordArt 321"/>
            <p:cNvSpPr>
              <a:spLocks noChangeArrowheads="1" noChangeShapeType="1" noTextEdit="1"/>
            </p:cNvSpPr>
            <p:nvPr/>
          </p:nvSpPr>
          <p:spPr bwMode="auto">
            <a:xfrm>
              <a:off x="2590" y="2075"/>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34901" name="Group 322"/>
            <p:cNvGrpSpPr>
              <a:grpSpLocks/>
            </p:cNvGrpSpPr>
            <p:nvPr/>
          </p:nvGrpSpPr>
          <p:grpSpPr bwMode="auto">
            <a:xfrm rot="5400000">
              <a:off x="2827" y="2079"/>
              <a:ext cx="55" cy="117"/>
              <a:chOff x="2928" y="3216"/>
              <a:chExt cx="48" cy="240"/>
            </a:xfrm>
          </p:grpSpPr>
          <p:sp>
            <p:nvSpPr>
              <p:cNvPr id="34915" name="Line 32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916" name="Line 32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4902" name="WordArt 325"/>
            <p:cNvSpPr>
              <a:spLocks noChangeArrowheads="1" noChangeShapeType="1" noTextEdit="1"/>
            </p:cNvSpPr>
            <p:nvPr/>
          </p:nvSpPr>
          <p:spPr bwMode="auto">
            <a:xfrm>
              <a:off x="3800" y="2068"/>
              <a:ext cx="13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34903" name="Group 326"/>
            <p:cNvGrpSpPr>
              <a:grpSpLocks/>
            </p:cNvGrpSpPr>
            <p:nvPr/>
          </p:nvGrpSpPr>
          <p:grpSpPr bwMode="auto">
            <a:xfrm>
              <a:off x="2947" y="1970"/>
              <a:ext cx="222" cy="342"/>
              <a:chOff x="2947" y="2332"/>
              <a:chExt cx="222" cy="349"/>
            </a:xfrm>
          </p:grpSpPr>
          <p:sp>
            <p:nvSpPr>
              <p:cNvPr id="34911" name="Line 327"/>
              <p:cNvSpPr>
                <a:spLocks noChangeShapeType="1"/>
              </p:cNvSpPr>
              <p:nvPr/>
            </p:nvSpPr>
            <p:spPr bwMode="auto">
              <a:xfrm>
                <a:off x="2947" y="2510"/>
                <a:ext cx="222" cy="0"/>
              </a:xfrm>
              <a:prstGeom prst="line">
                <a:avLst/>
              </a:prstGeom>
              <a:noFill/>
              <a:ln w="38100">
                <a:solidFill>
                  <a:schemeClr val="tx1"/>
                </a:solidFill>
                <a:round/>
                <a:headEnd/>
                <a:tailEnd/>
              </a:ln>
            </p:spPr>
            <p:txBody>
              <a:bodyPr/>
              <a:lstStyle/>
              <a:p>
                <a:endParaRPr lang="zh-CN" altLang="en-US"/>
              </a:p>
            </p:txBody>
          </p:sp>
          <p:grpSp>
            <p:nvGrpSpPr>
              <p:cNvPr id="34912" name="Group 328"/>
              <p:cNvGrpSpPr>
                <a:grpSpLocks/>
              </p:cNvGrpSpPr>
              <p:nvPr/>
            </p:nvGrpSpPr>
            <p:grpSpPr bwMode="auto">
              <a:xfrm>
                <a:off x="3001" y="2332"/>
                <a:ext cx="109" cy="349"/>
                <a:chOff x="3001" y="2332"/>
                <a:chExt cx="109" cy="349"/>
              </a:xfrm>
            </p:grpSpPr>
            <p:sp>
              <p:nvSpPr>
                <p:cNvPr id="34913" name="WordArt 329"/>
                <p:cNvSpPr>
                  <a:spLocks noChangeArrowheads="1" noChangeShapeType="1" noTextEdit="1"/>
                </p:cNvSpPr>
                <p:nvPr/>
              </p:nvSpPr>
              <p:spPr bwMode="auto">
                <a:xfrm>
                  <a:off x="3001" y="2560"/>
                  <a:ext cx="97"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4914" name="WordArt 330"/>
                <p:cNvSpPr>
                  <a:spLocks noChangeArrowheads="1" noChangeShapeType="1" noTextEdit="1"/>
                </p:cNvSpPr>
                <p:nvPr/>
              </p:nvSpPr>
              <p:spPr bwMode="auto">
                <a:xfrm>
                  <a:off x="3036" y="2332"/>
                  <a:ext cx="7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sp>
          <p:nvSpPr>
            <p:cNvPr id="34904" name="WordArt 331"/>
            <p:cNvSpPr>
              <a:spLocks noChangeArrowheads="1" noChangeShapeType="1" noTextEdit="1"/>
            </p:cNvSpPr>
            <p:nvPr/>
          </p:nvSpPr>
          <p:spPr bwMode="auto">
            <a:xfrm>
              <a:off x="3437" y="2086"/>
              <a:ext cx="200" cy="124"/>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4905" name="AutoShape 332"/>
            <p:cNvSpPr>
              <a:spLocks noChangeArrowheads="1"/>
            </p:cNvSpPr>
            <p:nvPr/>
          </p:nvSpPr>
          <p:spPr bwMode="auto">
            <a:xfrm>
              <a:off x="2444" y="2077"/>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34906" name="AutoShape 333"/>
            <p:cNvSpPr>
              <a:spLocks noChangeArrowheads="1"/>
            </p:cNvSpPr>
            <p:nvPr/>
          </p:nvSpPr>
          <p:spPr bwMode="auto">
            <a:xfrm>
              <a:off x="3647" y="2073"/>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34907" name="Group 334"/>
            <p:cNvGrpSpPr>
              <a:grpSpLocks/>
            </p:cNvGrpSpPr>
            <p:nvPr/>
          </p:nvGrpSpPr>
          <p:grpSpPr bwMode="auto">
            <a:xfrm>
              <a:off x="3205" y="1976"/>
              <a:ext cx="224" cy="338"/>
              <a:chOff x="1807" y="2765"/>
              <a:chExt cx="239" cy="381"/>
            </a:xfrm>
          </p:grpSpPr>
          <p:sp>
            <p:nvSpPr>
              <p:cNvPr id="34908" name="Line 335"/>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4909" name="WordArt 336"/>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4910" name="WordArt 337"/>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nvGrpSpPr>
          <p:cNvPr id="33874" name="Group 397"/>
          <p:cNvGrpSpPr>
            <a:grpSpLocks/>
          </p:cNvGrpSpPr>
          <p:nvPr/>
        </p:nvGrpSpPr>
        <p:grpSpPr bwMode="auto">
          <a:xfrm>
            <a:off x="4059238" y="3836988"/>
            <a:ext cx="4318000" cy="1773237"/>
            <a:chOff x="2317" y="2417"/>
            <a:chExt cx="2720" cy="1117"/>
          </a:xfrm>
        </p:grpSpPr>
        <p:sp>
          <p:nvSpPr>
            <p:cNvPr id="243796" name="WordArt 84"/>
            <p:cNvSpPr>
              <a:spLocks noChangeArrowheads="1" noChangeShapeType="1" noTextEdit="1"/>
            </p:cNvSpPr>
            <p:nvPr/>
          </p:nvSpPr>
          <p:spPr bwMode="auto">
            <a:xfrm>
              <a:off x="2317" y="2417"/>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4</a:t>
              </a:r>
              <a:r>
                <a:rPr lang="zh-CN" altLang="en-US" sz="3600" kern="10">
                  <a:ln w="9525">
                    <a:solidFill>
                      <a:srgbClr val="CC0000"/>
                    </a:solidFill>
                    <a:round/>
                    <a:headEnd/>
                    <a:tailEnd/>
                  </a:ln>
                  <a:solidFill>
                    <a:srgbClr val="CC0000"/>
                  </a:solidFill>
                  <a:latin typeface="宋体"/>
                  <a:ea typeface="宋体"/>
                </a:rPr>
                <a:t>、对外做功</a:t>
              </a:r>
            </a:p>
          </p:txBody>
        </p:sp>
        <p:grpSp>
          <p:nvGrpSpPr>
            <p:cNvPr id="34836" name="Group 86"/>
            <p:cNvGrpSpPr>
              <a:grpSpLocks/>
            </p:cNvGrpSpPr>
            <p:nvPr/>
          </p:nvGrpSpPr>
          <p:grpSpPr bwMode="auto">
            <a:xfrm>
              <a:off x="3007" y="3158"/>
              <a:ext cx="228" cy="353"/>
              <a:chOff x="3952" y="2666"/>
              <a:chExt cx="236" cy="375"/>
            </a:xfrm>
          </p:grpSpPr>
          <p:sp>
            <p:nvSpPr>
              <p:cNvPr id="34888" name="Freeform 87"/>
              <p:cNvSpPr>
                <a:spLocks/>
              </p:cNvSpPr>
              <p:nvPr/>
            </p:nvSpPr>
            <p:spPr bwMode="auto">
              <a:xfrm>
                <a:off x="3952" y="2709"/>
                <a:ext cx="54" cy="311"/>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34889" name="Group 88"/>
              <p:cNvGrpSpPr>
                <a:grpSpLocks/>
              </p:cNvGrpSpPr>
              <p:nvPr/>
            </p:nvGrpSpPr>
            <p:grpSpPr bwMode="auto">
              <a:xfrm>
                <a:off x="4033" y="2929"/>
                <a:ext cx="150" cy="112"/>
                <a:chOff x="803" y="3138"/>
                <a:chExt cx="198" cy="169"/>
              </a:xfrm>
            </p:grpSpPr>
            <p:sp>
              <p:nvSpPr>
                <p:cNvPr id="34893" name="WordArt 89"/>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4894" name="WordArt 90"/>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4890" name="Group 91"/>
              <p:cNvGrpSpPr>
                <a:grpSpLocks/>
              </p:cNvGrpSpPr>
              <p:nvPr/>
            </p:nvGrpSpPr>
            <p:grpSpPr bwMode="auto">
              <a:xfrm>
                <a:off x="4046" y="2666"/>
                <a:ext cx="142" cy="125"/>
                <a:chOff x="2184" y="2362"/>
                <a:chExt cx="188" cy="149"/>
              </a:xfrm>
            </p:grpSpPr>
            <p:sp>
              <p:nvSpPr>
                <p:cNvPr id="34891" name="WordArt 92"/>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4892" name="WordArt 93"/>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sp>
          <p:nvSpPr>
            <p:cNvPr id="34837" name="WordArt 94"/>
            <p:cNvSpPr>
              <a:spLocks noChangeArrowheads="1" noChangeShapeType="1" noTextEdit="1"/>
            </p:cNvSpPr>
            <p:nvPr/>
          </p:nvSpPr>
          <p:spPr bwMode="auto">
            <a:xfrm>
              <a:off x="3303" y="3246"/>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4838" name="Group 95"/>
            <p:cNvGrpSpPr>
              <a:grpSpLocks/>
            </p:cNvGrpSpPr>
            <p:nvPr/>
          </p:nvGrpSpPr>
          <p:grpSpPr bwMode="auto">
            <a:xfrm rot="5400000">
              <a:off x="2857" y="3248"/>
              <a:ext cx="57" cy="148"/>
              <a:chOff x="2928" y="3216"/>
              <a:chExt cx="48" cy="240"/>
            </a:xfrm>
          </p:grpSpPr>
          <p:sp>
            <p:nvSpPr>
              <p:cNvPr id="34886" name="Line 9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887" name="Line 9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839" name="Group 98"/>
            <p:cNvGrpSpPr>
              <a:grpSpLocks/>
            </p:cNvGrpSpPr>
            <p:nvPr/>
          </p:nvGrpSpPr>
          <p:grpSpPr bwMode="auto">
            <a:xfrm>
              <a:off x="3495" y="3229"/>
              <a:ext cx="290" cy="180"/>
              <a:chOff x="4180" y="1594"/>
              <a:chExt cx="313" cy="204"/>
            </a:xfrm>
          </p:grpSpPr>
          <p:sp>
            <p:nvSpPr>
              <p:cNvPr id="34884" name="WordArt 99"/>
              <p:cNvSpPr>
                <a:spLocks noChangeArrowheads="1" noChangeShapeType="1" noTextEdit="1"/>
              </p:cNvSpPr>
              <p:nvPr/>
            </p:nvSpPr>
            <p:spPr bwMode="auto">
              <a:xfrm>
                <a:off x="4180" y="1594"/>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4885" name="WordArt 100"/>
              <p:cNvSpPr>
                <a:spLocks noChangeArrowheads="1" noChangeShapeType="1" noTextEdit="1"/>
              </p:cNvSpPr>
              <p:nvPr/>
            </p:nvSpPr>
            <p:spPr bwMode="auto">
              <a:xfrm>
                <a:off x="4292" y="1631"/>
                <a:ext cx="201" cy="167"/>
              </a:xfrm>
              <a:prstGeom prst="rect">
                <a:avLst/>
              </a:prstGeom>
            </p:spPr>
            <p:txBody>
              <a:bodyPr wrap="none" fromWordArt="1">
                <a:prstTxWarp prst="textPlain">
                  <a:avLst>
                    <a:gd name="adj" fmla="val 60713"/>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4840" name="Group 339"/>
            <p:cNvGrpSpPr>
              <a:grpSpLocks/>
            </p:cNvGrpSpPr>
            <p:nvPr/>
          </p:nvGrpSpPr>
          <p:grpSpPr bwMode="auto">
            <a:xfrm rot="5400000">
              <a:off x="2858" y="2809"/>
              <a:ext cx="45" cy="130"/>
              <a:chOff x="2928" y="3216"/>
              <a:chExt cx="48" cy="240"/>
            </a:xfrm>
          </p:grpSpPr>
          <p:sp>
            <p:nvSpPr>
              <p:cNvPr id="34882" name="Line 34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883" name="Line 34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841" name="Group 342"/>
            <p:cNvGrpSpPr>
              <a:grpSpLocks/>
            </p:cNvGrpSpPr>
            <p:nvPr/>
          </p:nvGrpSpPr>
          <p:grpSpPr bwMode="auto">
            <a:xfrm>
              <a:off x="2464" y="2764"/>
              <a:ext cx="315" cy="229"/>
              <a:chOff x="273" y="1766"/>
              <a:chExt cx="301" cy="229"/>
            </a:xfrm>
          </p:grpSpPr>
          <p:sp>
            <p:nvSpPr>
              <p:cNvPr id="34880" name="WordArt 343"/>
              <p:cNvSpPr>
                <a:spLocks noChangeArrowheads="1" noChangeShapeType="1" noTextEdit="1"/>
              </p:cNvSpPr>
              <p:nvPr/>
            </p:nvSpPr>
            <p:spPr bwMode="auto">
              <a:xfrm>
                <a:off x="273" y="1766"/>
                <a:ext cx="200" cy="159"/>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4881" name="WordArt 344"/>
              <p:cNvSpPr>
                <a:spLocks noChangeArrowheads="1" noChangeShapeType="1" noTextEdit="1"/>
              </p:cNvSpPr>
              <p:nvPr/>
            </p:nvSpPr>
            <p:spPr bwMode="auto">
              <a:xfrm>
                <a:off x="479" y="1868"/>
                <a:ext cx="95" cy="127"/>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sp>
          <p:nvSpPr>
            <p:cNvPr id="34842" name="Line 345"/>
            <p:cNvSpPr>
              <a:spLocks noChangeShapeType="1"/>
            </p:cNvSpPr>
            <p:nvPr/>
          </p:nvSpPr>
          <p:spPr bwMode="auto">
            <a:xfrm>
              <a:off x="3002" y="2873"/>
              <a:ext cx="113" cy="0"/>
            </a:xfrm>
            <a:prstGeom prst="line">
              <a:avLst/>
            </a:prstGeom>
            <a:noFill/>
            <a:ln w="38100">
              <a:solidFill>
                <a:schemeClr val="tx1"/>
              </a:solidFill>
              <a:round/>
              <a:headEnd/>
              <a:tailEnd/>
            </a:ln>
          </p:spPr>
          <p:txBody>
            <a:bodyPr/>
            <a:lstStyle/>
            <a:p>
              <a:endParaRPr lang="zh-CN" altLang="en-US"/>
            </a:p>
          </p:txBody>
        </p:sp>
        <p:grpSp>
          <p:nvGrpSpPr>
            <p:cNvPr id="34843" name="Group 346"/>
            <p:cNvGrpSpPr>
              <a:grpSpLocks/>
            </p:cNvGrpSpPr>
            <p:nvPr/>
          </p:nvGrpSpPr>
          <p:grpSpPr bwMode="auto">
            <a:xfrm>
              <a:off x="3194" y="2790"/>
              <a:ext cx="283" cy="136"/>
              <a:chOff x="3861" y="988"/>
              <a:chExt cx="271" cy="136"/>
            </a:xfrm>
          </p:grpSpPr>
          <p:sp>
            <p:nvSpPr>
              <p:cNvPr id="34878" name="WordArt 347"/>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4879" name="AutoShape 348"/>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34844" name="Line 349"/>
            <p:cNvSpPr>
              <a:spLocks noChangeShapeType="1"/>
            </p:cNvSpPr>
            <p:nvPr/>
          </p:nvSpPr>
          <p:spPr bwMode="auto">
            <a:xfrm>
              <a:off x="3796" y="2849"/>
              <a:ext cx="113" cy="0"/>
            </a:xfrm>
            <a:prstGeom prst="line">
              <a:avLst/>
            </a:prstGeom>
            <a:noFill/>
            <a:ln w="38100">
              <a:solidFill>
                <a:schemeClr val="tx1"/>
              </a:solidFill>
              <a:round/>
              <a:headEnd/>
              <a:tailEnd/>
            </a:ln>
          </p:spPr>
          <p:txBody>
            <a:bodyPr/>
            <a:lstStyle/>
            <a:p>
              <a:endParaRPr lang="zh-CN" altLang="en-US"/>
            </a:p>
          </p:txBody>
        </p:sp>
        <p:grpSp>
          <p:nvGrpSpPr>
            <p:cNvPr id="34845" name="Group 351"/>
            <p:cNvGrpSpPr>
              <a:grpSpLocks/>
            </p:cNvGrpSpPr>
            <p:nvPr/>
          </p:nvGrpSpPr>
          <p:grpSpPr bwMode="auto">
            <a:xfrm rot="5400000">
              <a:off x="3616" y="2780"/>
              <a:ext cx="55" cy="124"/>
              <a:chOff x="2928" y="3216"/>
              <a:chExt cx="48" cy="240"/>
            </a:xfrm>
          </p:grpSpPr>
          <p:sp>
            <p:nvSpPr>
              <p:cNvPr id="34876" name="Line 35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877" name="Line 35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846" name="Group 354"/>
            <p:cNvGrpSpPr>
              <a:grpSpLocks/>
            </p:cNvGrpSpPr>
            <p:nvPr/>
          </p:nvGrpSpPr>
          <p:grpSpPr bwMode="auto">
            <a:xfrm>
              <a:off x="4519" y="2784"/>
              <a:ext cx="280" cy="136"/>
              <a:chOff x="3651" y="3012"/>
              <a:chExt cx="280" cy="139"/>
            </a:xfrm>
          </p:grpSpPr>
          <p:sp>
            <p:nvSpPr>
              <p:cNvPr id="34874" name="WordArt 355"/>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4875" name="AutoShape 356"/>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34847" name="Group 357"/>
            <p:cNvGrpSpPr>
              <a:grpSpLocks/>
            </p:cNvGrpSpPr>
            <p:nvPr/>
          </p:nvGrpSpPr>
          <p:grpSpPr bwMode="auto">
            <a:xfrm>
              <a:off x="3962" y="2668"/>
              <a:ext cx="215" cy="338"/>
              <a:chOff x="1807" y="2765"/>
              <a:chExt cx="239" cy="381"/>
            </a:xfrm>
          </p:grpSpPr>
          <p:sp>
            <p:nvSpPr>
              <p:cNvPr id="34871" name="Line 358"/>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4872" name="WordArt 359"/>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4873" name="WordArt 360"/>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4848" name="Group 361"/>
            <p:cNvGrpSpPr>
              <a:grpSpLocks/>
            </p:cNvGrpSpPr>
            <p:nvPr/>
          </p:nvGrpSpPr>
          <p:grpSpPr bwMode="auto">
            <a:xfrm>
              <a:off x="4223" y="2760"/>
              <a:ext cx="274" cy="198"/>
              <a:chOff x="3430" y="2762"/>
              <a:chExt cx="220" cy="150"/>
            </a:xfrm>
          </p:grpSpPr>
          <p:sp>
            <p:nvSpPr>
              <p:cNvPr id="34869" name="WordArt 362"/>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34870" name="WordArt 363"/>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34849" name="Group 367"/>
            <p:cNvGrpSpPr>
              <a:grpSpLocks/>
            </p:cNvGrpSpPr>
            <p:nvPr/>
          </p:nvGrpSpPr>
          <p:grpSpPr bwMode="auto">
            <a:xfrm rot="5400000">
              <a:off x="3812" y="3264"/>
              <a:ext cx="55" cy="124"/>
              <a:chOff x="2928" y="3216"/>
              <a:chExt cx="48" cy="240"/>
            </a:xfrm>
          </p:grpSpPr>
          <p:sp>
            <p:nvSpPr>
              <p:cNvPr id="34867" name="Line 36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4868" name="Line 36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4850" name="Group 370"/>
            <p:cNvGrpSpPr>
              <a:grpSpLocks/>
            </p:cNvGrpSpPr>
            <p:nvPr/>
          </p:nvGrpSpPr>
          <p:grpSpPr bwMode="auto">
            <a:xfrm>
              <a:off x="3958" y="3129"/>
              <a:ext cx="1079" cy="405"/>
              <a:chOff x="3730" y="3189"/>
              <a:chExt cx="1079" cy="405"/>
            </a:xfrm>
          </p:grpSpPr>
          <p:sp>
            <p:nvSpPr>
              <p:cNvPr id="34851" name="Line 371"/>
              <p:cNvSpPr>
                <a:spLocks noChangeShapeType="1"/>
              </p:cNvSpPr>
              <p:nvPr/>
            </p:nvSpPr>
            <p:spPr bwMode="auto">
              <a:xfrm>
                <a:off x="3730" y="3389"/>
                <a:ext cx="1079" cy="0"/>
              </a:xfrm>
              <a:prstGeom prst="line">
                <a:avLst/>
              </a:prstGeom>
              <a:noFill/>
              <a:ln w="38100">
                <a:solidFill>
                  <a:schemeClr val="tx1"/>
                </a:solidFill>
                <a:round/>
                <a:headEnd/>
                <a:tailEnd/>
              </a:ln>
            </p:spPr>
            <p:txBody>
              <a:bodyPr/>
              <a:lstStyle/>
              <a:p>
                <a:endParaRPr lang="zh-CN" altLang="en-US"/>
              </a:p>
            </p:txBody>
          </p:sp>
          <p:grpSp>
            <p:nvGrpSpPr>
              <p:cNvPr id="34852" name="Group 372"/>
              <p:cNvGrpSpPr>
                <a:grpSpLocks/>
              </p:cNvGrpSpPr>
              <p:nvPr/>
            </p:nvGrpSpPr>
            <p:grpSpPr bwMode="auto">
              <a:xfrm>
                <a:off x="4422" y="3190"/>
                <a:ext cx="386" cy="147"/>
                <a:chOff x="3352" y="1822"/>
                <a:chExt cx="369" cy="147"/>
              </a:xfrm>
            </p:grpSpPr>
            <p:sp>
              <p:nvSpPr>
                <p:cNvPr id="34864" name="WordArt 373"/>
                <p:cNvSpPr>
                  <a:spLocks noChangeArrowheads="1" noChangeShapeType="1" noTextEdit="1"/>
                </p:cNvSpPr>
                <p:nvPr/>
              </p:nvSpPr>
              <p:spPr bwMode="auto">
                <a:xfrm>
                  <a:off x="3552" y="1827"/>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4865" name="WordArt 374"/>
                <p:cNvSpPr>
                  <a:spLocks noChangeArrowheads="1" noChangeShapeType="1" noTextEdit="1"/>
                </p:cNvSpPr>
                <p:nvPr/>
              </p:nvSpPr>
              <p:spPr bwMode="auto">
                <a:xfrm>
                  <a:off x="3352" y="1822"/>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866" name="WordArt 375"/>
                <p:cNvSpPr>
                  <a:spLocks noChangeArrowheads="1" noChangeShapeType="1" noTextEdit="1"/>
                </p:cNvSpPr>
                <p:nvPr/>
              </p:nvSpPr>
              <p:spPr bwMode="auto">
                <a:xfrm>
                  <a:off x="3488" y="1901"/>
                  <a:ext cx="52" cy="6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b</a:t>
                  </a:r>
                  <a:endParaRPr lang="zh-CN" altLang="en-US" sz="3600" kern="10">
                    <a:ln w="9525">
                      <a:solidFill>
                        <a:schemeClr val="tx1"/>
                      </a:solidFill>
                      <a:round/>
                      <a:headEnd/>
                      <a:tailEnd/>
                    </a:ln>
                    <a:latin typeface="宋体"/>
                    <a:ea typeface="宋体"/>
                  </a:endParaRPr>
                </a:p>
              </p:txBody>
            </p:sp>
          </p:grpSp>
          <p:sp>
            <p:nvSpPr>
              <p:cNvPr id="34853" name="WordArt 376"/>
              <p:cNvSpPr>
                <a:spLocks noChangeArrowheads="1" noChangeShapeType="1" noTextEdit="1"/>
              </p:cNvSpPr>
              <p:nvPr/>
            </p:nvSpPr>
            <p:spPr bwMode="auto">
              <a:xfrm>
                <a:off x="4747" y="3269"/>
                <a:ext cx="55" cy="6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b</a:t>
                </a:r>
                <a:endParaRPr lang="zh-CN" altLang="en-US" sz="3600" kern="10">
                  <a:ln w="9525">
                    <a:solidFill>
                      <a:schemeClr val="tx1"/>
                    </a:solidFill>
                    <a:round/>
                    <a:headEnd/>
                    <a:tailEnd/>
                  </a:ln>
                  <a:latin typeface="宋体"/>
                  <a:ea typeface="宋体"/>
                </a:endParaRPr>
              </a:p>
            </p:txBody>
          </p:sp>
          <p:sp>
            <p:nvSpPr>
              <p:cNvPr id="34854" name="Line 377"/>
              <p:cNvSpPr>
                <a:spLocks noChangeShapeType="1"/>
              </p:cNvSpPr>
              <p:nvPr/>
            </p:nvSpPr>
            <p:spPr bwMode="auto">
              <a:xfrm>
                <a:off x="4253" y="3258"/>
                <a:ext cx="113" cy="0"/>
              </a:xfrm>
              <a:prstGeom prst="line">
                <a:avLst/>
              </a:prstGeom>
              <a:noFill/>
              <a:ln w="38100">
                <a:solidFill>
                  <a:schemeClr val="tx1"/>
                </a:solidFill>
                <a:round/>
                <a:headEnd/>
                <a:tailEnd/>
              </a:ln>
            </p:spPr>
            <p:txBody>
              <a:bodyPr/>
              <a:lstStyle/>
              <a:p>
                <a:endParaRPr lang="zh-CN" altLang="en-US"/>
              </a:p>
            </p:txBody>
          </p:sp>
          <p:grpSp>
            <p:nvGrpSpPr>
              <p:cNvPr id="34855" name="Group 378"/>
              <p:cNvGrpSpPr>
                <a:grpSpLocks/>
              </p:cNvGrpSpPr>
              <p:nvPr/>
            </p:nvGrpSpPr>
            <p:grpSpPr bwMode="auto">
              <a:xfrm>
                <a:off x="3825" y="3189"/>
                <a:ext cx="371" cy="155"/>
                <a:chOff x="3879" y="1812"/>
                <a:chExt cx="354" cy="155"/>
              </a:xfrm>
            </p:grpSpPr>
            <p:sp>
              <p:nvSpPr>
                <p:cNvPr id="34860" name="WordArt 379"/>
                <p:cNvSpPr>
                  <a:spLocks noChangeArrowheads="1" noChangeShapeType="1" noTextEdit="1"/>
                </p:cNvSpPr>
                <p:nvPr/>
              </p:nvSpPr>
              <p:spPr bwMode="auto">
                <a:xfrm>
                  <a:off x="4064" y="1824"/>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4861" name="WordArt 380"/>
                <p:cNvSpPr>
                  <a:spLocks noChangeArrowheads="1" noChangeShapeType="1" noTextEdit="1"/>
                </p:cNvSpPr>
                <p:nvPr/>
              </p:nvSpPr>
              <p:spPr bwMode="auto">
                <a:xfrm>
                  <a:off x="3879" y="1812"/>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4862" name="WordArt 381"/>
                <p:cNvSpPr>
                  <a:spLocks noChangeArrowheads="1" noChangeShapeType="1" noTextEdit="1"/>
                </p:cNvSpPr>
                <p:nvPr/>
              </p:nvSpPr>
              <p:spPr bwMode="auto">
                <a:xfrm>
                  <a:off x="4001" y="1885"/>
                  <a:ext cx="40" cy="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a:t>
                  </a:r>
                  <a:endParaRPr lang="zh-CN" altLang="en-US" sz="3600" kern="10">
                    <a:ln w="9525">
                      <a:solidFill>
                        <a:schemeClr val="tx1"/>
                      </a:solidFill>
                      <a:round/>
                      <a:headEnd/>
                      <a:tailEnd/>
                    </a:ln>
                    <a:latin typeface="宋体"/>
                    <a:ea typeface="宋体"/>
                  </a:endParaRPr>
                </a:p>
              </p:txBody>
            </p:sp>
            <p:sp>
              <p:nvSpPr>
                <p:cNvPr id="34863" name="WordArt 382"/>
                <p:cNvSpPr>
                  <a:spLocks noChangeArrowheads="1" noChangeShapeType="1" noTextEdit="1"/>
                </p:cNvSpPr>
                <p:nvPr/>
              </p:nvSpPr>
              <p:spPr bwMode="auto">
                <a:xfrm>
                  <a:off x="4152" y="1900"/>
                  <a:ext cx="40" cy="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a:t>
                  </a:r>
                  <a:endParaRPr lang="zh-CN" altLang="en-US" sz="3600" kern="10">
                    <a:ln w="9525">
                      <a:solidFill>
                        <a:schemeClr val="tx1"/>
                      </a:solidFill>
                      <a:round/>
                      <a:headEnd/>
                      <a:tailEnd/>
                    </a:ln>
                    <a:latin typeface="宋体"/>
                    <a:ea typeface="宋体"/>
                  </a:endParaRPr>
                </a:p>
              </p:txBody>
            </p:sp>
          </p:grpSp>
          <p:grpSp>
            <p:nvGrpSpPr>
              <p:cNvPr id="34856" name="Group 383"/>
              <p:cNvGrpSpPr>
                <a:grpSpLocks/>
              </p:cNvGrpSpPr>
              <p:nvPr/>
            </p:nvGrpSpPr>
            <p:grpSpPr bwMode="auto">
              <a:xfrm>
                <a:off x="4046" y="3458"/>
                <a:ext cx="376" cy="136"/>
                <a:chOff x="2870" y="2739"/>
                <a:chExt cx="359" cy="136"/>
              </a:xfrm>
            </p:grpSpPr>
            <p:sp>
              <p:nvSpPr>
                <p:cNvPr id="34857" name="Line 384"/>
                <p:cNvSpPr>
                  <a:spLocks noChangeShapeType="1"/>
                </p:cNvSpPr>
                <p:nvPr/>
              </p:nvSpPr>
              <p:spPr bwMode="auto">
                <a:xfrm>
                  <a:off x="3012" y="2811"/>
                  <a:ext cx="108" cy="0"/>
                </a:xfrm>
                <a:prstGeom prst="line">
                  <a:avLst/>
                </a:prstGeom>
                <a:noFill/>
                <a:ln w="38100">
                  <a:solidFill>
                    <a:srgbClr val="990000"/>
                  </a:solidFill>
                  <a:round/>
                  <a:headEnd/>
                  <a:tailEnd/>
                </a:ln>
              </p:spPr>
              <p:txBody>
                <a:bodyPr/>
                <a:lstStyle/>
                <a:p>
                  <a:endParaRPr lang="zh-CN" altLang="en-US"/>
                </a:p>
              </p:txBody>
            </p:sp>
            <p:sp>
              <p:nvSpPr>
                <p:cNvPr id="34858" name="WordArt 385"/>
                <p:cNvSpPr>
                  <a:spLocks noChangeArrowheads="1" noChangeShapeType="1" noTextEdit="1"/>
                </p:cNvSpPr>
                <p:nvPr/>
              </p:nvSpPr>
              <p:spPr bwMode="auto">
                <a:xfrm>
                  <a:off x="2870" y="2739"/>
                  <a:ext cx="104" cy="136"/>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sp>
              <p:nvSpPr>
                <p:cNvPr id="34859" name="WordArt 386"/>
                <p:cNvSpPr>
                  <a:spLocks noChangeArrowheads="1" noChangeShapeType="1" noTextEdit="1"/>
                </p:cNvSpPr>
                <p:nvPr/>
              </p:nvSpPr>
              <p:spPr bwMode="auto">
                <a:xfrm>
                  <a:off x="3176" y="2746"/>
                  <a:ext cx="53"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grpSp>
        </p:grpSp>
      </p:grpSp>
      <p:grpSp>
        <p:nvGrpSpPr>
          <p:cNvPr id="33950" name="Group 395"/>
          <p:cNvGrpSpPr>
            <a:grpSpLocks/>
          </p:cNvGrpSpPr>
          <p:nvPr/>
        </p:nvGrpSpPr>
        <p:grpSpPr bwMode="auto">
          <a:xfrm>
            <a:off x="4065588" y="2165350"/>
            <a:ext cx="2817812" cy="296863"/>
            <a:chOff x="2321" y="1364"/>
            <a:chExt cx="1775" cy="187"/>
          </a:xfrm>
        </p:grpSpPr>
        <p:sp>
          <p:nvSpPr>
            <p:cNvPr id="244016" name="WordArt 304"/>
            <p:cNvSpPr>
              <a:spLocks noChangeArrowheads="1" noChangeShapeType="1" noTextEdit="1"/>
            </p:cNvSpPr>
            <p:nvPr/>
          </p:nvSpPr>
          <p:spPr bwMode="auto">
            <a:xfrm>
              <a:off x="2321" y="1365"/>
              <a:ext cx="1092" cy="180"/>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CC0000"/>
                    </a:solidFill>
                    <a:round/>
                    <a:headEnd/>
                    <a:tailEnd/>
                  </a:ln>
                  <a:solidFill>
                    <a:srgbClr val="CC0000"/>
                  </a:solidFill>
                  <a:latin typeface="宋体"/>
                  <a:ea typeface="宋体"/>
                </a:rPr>
                <a:t>2</a:t>
              </a:r>
              <a:r>
                <a:rPr lang="zh-CN" altLang="en-US" sz="3600" kern="10" dirty="0">
                  <a:ln w="9525">
                    <a:solidFill>
                      <a:srgbClr val="CC0000"/>
                    </a:solidFill>
                    <a:round/>
                    <a:headEnd/>
                    <a:tailEnd/>
                  </a:ln>
                  <a:solidFill>
                    <a:srgbClr val="CC0000"/>
                  </a:solidFill>
                  <a:latin typeface="宋体"/>
                  <a:ea typeface="宋体"/>
                </a:rPr>
                <a:t>、吸收热量</a:t>
              </a:r>
            </a:p>
          </p:txBody>
        </p:sp>
        <p:sp>
          <p:nvSpPr>
            <p:cNvPr id="34829" name="WordArt 387"/>
            <p:cNvSpPr>
              <a:spLocks noChangeArrowheads="1" noChangeShapeType="1" noTextEdit="1"/>
            </p:cNvSpPr>
            <p:nvPr/>
          </p:nvSpPr>
          <p:spPr bwMode="auto">
            <a:xfrm>
              <a:off x="3502" y="1364"/>
              <a:ext cx="173" cy="187"/>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grpSp>
          <p:nvGrpSpPr>
            <p:cNvPr id="34830" name="Group 388"/>
            <p:cNvGrpSpPr>
              <a:grpSpLocks/>
            </p:cNvGrpSpPr>
            <p:nvPr/>
          </p:nvGrpSpPr>
          <p:grpSpPr bwMode="auto">
            <a:xfrm>
              <a:off x="3740" y="1384"/>
              <a:ext cx="356" cy="156"/>
              <a:chOff x="4785" y="1871"/>
              <a:chExt cx="296" cy="144"/>
            </a:xfrm>
          </p:grpSpPr>
          <p:sp>
            <p:nvSpPr>
              <p:cNvPr id="34831" name="WordArt 389"/>
              <p:cNvSpPr>
                <a:spLocks noChangeArrowheads="1" noChangeShapeType="1" noTextEdit="1"/>
              </p:cNvSpPr>
              <p:nvPr/>
            </p:nvSpPr>
            <p:spPr bwMode="auto">
              <a:xfrm>
                <a:off x="4986" y="1871"/>
                <a:ext cx="95" cy="144"/>
              </a:xfrm>
              <a:prstGeom prst="rect">
                <a:avLst/>
              </a:prstGeom>
            </p:spPr>
            <p:txBody>
              <a:bodyPr wrap="none" fromWordArt="1">
                <a:prstTxWarp prst="textPlain">
                  <a:avLst>
                    <a:gd name="adj" fmla="val 50000"/>
                  </a:avLst>
                </a:prstTxWarp>
              </a:bodyPr>
              <a:lstStyle/>
              <a:p>
                <a:pPr algn="ctr"/>
                <a:r>
                  <a:rPr lang="en-US" altLang="zh-CN" sz="1400" b="1" kern="10">
                    <a:ln w="9525">
                      <a:solidFill>
                        <a:srgbClr val="CC0000"/>
                      </a:solidFill>
                      <a:round/>
                      <a:headEnd/>
                      <a:tailEnd/>
                    </a:ln>
                    <a:solidFill>
                      <a:srgbClr val="CC0000"/>
                    </a:solidFill>
                    <a:latin typeface="宋体"/>
                    <a:ea typeface="宋体"/>
                  </a:rPr>
                  <a:t>0</a:t>
                </a:r>
                <a:endParaRPr lang="zh-CN" altLang="en-US" sz="1400" b="1" kern="10">
                  <a:ln w="9525">
                    <a:solidFill>
                      <a:srgbClr val="CC0000"/>
                    </a:solidFill>
                    <a:round/>
                    <a:headEnd/>
                    <a:tailEnd/>
                  </a:ln>
                  <a:solidFill>
                    <a:srgbClr val="CC0000"/>
                  </a:solidFill>
                  <a:latin typeface="宋体"/>
                  <a:ea typeface="宋体"/>
                </a:endParaRPr>
              </a:p>
            </p:txBody>
          </p:sp>
          <p:grpSp>
            <p:nvGrpSpPr>
              <p:cNvPr id="34832" name="Group 390"/>
              <p:cNvGrpSpPr>
                <a:grpSpLocks/>
              </p:cNvGrpSpPr>
              <p:nvPr/>
            </p:nvGrpSpPr>
            <p:grpSpPr bwMode="auto">
              <a:xfrm rot="5400000">
                <a:off x="4824" y="1890"/>
                <a:ext cx="45" cy="124"/>
                <a:chOff x="2928" y="3216"/>
                <a:chExt cx="48" cy="240"/>
              </a:xfrm>
            </p:grpSpPr>
            <p:sp>
              <p:nvSpPr>
                <p:cNvPr id="34833" name="Line 391"/>
                <p:cNvSpPr>
                  <a:spLocks noChangeShapeType="1"/>
                </p:cNvSpPr>
                <p:nvPr/>
              </p:nvSpPr>
              <p:spPr bwMode="auto">
                <a:xfrm>
                  <a:off x="2928" y="3216"/>
                  <a:ext cx="0" cy="240"/>
                </a:xfrm>
                <a:prstGeom prst="line">
                  <a:avLst/>
                </a:prstGeom>
                <a:noFill/>
                <a:ln w="38100">
                  <a:solidFill>
                    <a:srgbClr val="FF3300"/>
                  </a:solidFill>
                  <a:round/>
                  <a:headEnd/>
                  <a:tailEnd/>
                </a:ln>
              </p:spPr>
              <p:txBody>
                <a:bodyPr/>
                <a:lstStyle/>
                <a:p>
                  <a:endParaRPr lang="zh-CN" altLang="en-US"/>
                </a:p>
              </p:txBody>
            </p:sp>
            <p:sp>
              <p:nvSpPr>
                <p:cNvPr id="34834" name="Line 392"/>
                <p:cNvSpPr>
                  <a:spLocks noChangeShapeType="1"/>
                </p:cNvSpPr>
                <p:nvPr/>
              </p:nvSpPr>
              <p:spPr bwMode="auto">
                <a:xfrm>
                  <a:off x="2976" y="3216"/>
                  <a:ext cx="0" cy="240"/>
                </a:xfrm>
                <a:prstGeom prst="line">
                  <a:avLst/>
                </a:prstGeom>
                <a:noFill/>
                <a:ln w="38100">
                  <a:solidFill>
                    <a:srgbClr val="FF3300"/>
                  </a:solidFill>
                  <a:round/>
                  <a:headEnd/>
                  <a:tailEnd/>
                </a:ln>
              </p:spPr>
              <p:txBody>
                <a:bodyPr/>
                <a:lstStyle/>
                <a:p>
                  <a:endParaRPr lang="zh-CN" altLang="en-US"/>
                </a:p>
              </p:txBody>
            </p:sp>
          </p:grpSp>
        </p:grpSp>
      </p:grpSp>
      <p:graphicFrame>
        <p:nvGraphicFramePr>
          <p:cNvPr id="218" name="Object 25"/>
          <p:cNvGraphicFramePr>
            <a:graphicFrameLocks noChangeAspect="1"/>
          </p:cNvGraphicFramePr>
          <p:nvPr>
            <p:extLst>
              <p:ext uri="{D42A27DB-BD31-4B8C-83A1-F6EECF244321}">
                <p14:modId xmlns:p14="http://schemas.microsoft.com/office/powerpoint/2010/main" val="2819180316"/>
              </p:ext>
            </p:extLst>
          </p:nvPr>
        </p:nvGraphicFramePr>
        <p:xfrm>
          <a:off x="2209801" y="5741462"/>
          <a:ext cx="885825" cy="417512"/>
        </p:xfrm>
        <a:graphic>
          <a:graphicData uri="http://schemas.openxmlformats.org/presentationml/2006/ole">
            <mc:AlternateContent xmlns:mc="http://schemas.openxmlformats.org/markup-compatibility/2006">
              <mc:Choice xmlns:v="urn:schemas-microsoft-com:vml" Requires="v">
                <p:oleObj spid="_x0000_s273442" name="Equation" r:id="rId5" imgW="457200" imgH="203040" progId="Equation.DSMT4">
                  <p:embed/>
                </p:oleObj>
              </mc:Choice>
              <mc:Fallback>
                <p:oleObj name="Equation" r:id="rId5" imgW="457200" imgH="203040" progId="Equation.DSMT4">
                  <p:embed/>
                  <p:pic>
                    <p:nvPicPr>
                      <p:cNvPr id="2050" name="Object 25"/>
                      <p:cNvPicPr>
                        <a:picLocks noChangeAspect="1" noChangeArrowheads="1"/>
                      </p:cNvPicPr>
                      <p:nvPr/>
                    </p:nvPicPr>
                    <p:blipFill>
                      <a:blip r:embed="rId6"/>
                      <a:srcRect/>
                      <a:stretch>
                        <a:fillRect/>
                      </a:stretch>
                    </p:blipFill>
                    <p:spPr bwMode="auto">
                      <a:xfrm>
                        <a:off x="2209801" y="5741462"/>
                        <a:ext cx="8858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 name="Text Box 348"/>
          <p:cNvSpPr txBox="1">
            <a:spLocks noChangeArrowheads="1"/>
          </p:cNvSpPr>
          <p:nvPr/>
        </p:nvSpPr>
        <p:spPr bwMode="auto">
          <a:xfrm>
            <a:off x="838135" y="6247641"/>
            <a:ext cx="2069965" cy="400110"/>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000" b="1" dirty="0" smtClean="0">
                <a:solidFill>
                  <a:srgbClr val="0000FF"/>
                </a:solidFill>
                <a:latin typeface="Times New Roman" pitchFamily="18" charset="0"/>
                <a:ea typeface="华文中宋" pitchFamily="2" charset="-122"/>
              </a:rPr>
              <a:t>所以绝热线更陡</a:t>
            </a:r>
            <a:endParaRPr kumimoji="1" lang="zh-CN" altLang="en-US" sz="2000" b="1" dirty="0">
              <a:solidFill>
                <a:srgbClr val="0000FF"/>
              </a:solidFill>
              <a:latin typeface="Times New Roman" pitchFamily="18" charset="0"/>
              <a:ea typeface="华文中宋" pitchFamily="2"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3717"/>
                                        </p:tgtEl>
                                        <p:attrNameLst>
                                          <p:attrName>style.visibility</p:attrName>
                                        </p:attrNameLst>
                                      </p:cBhvr>
                                      <p:to>
                                        <p:strVal val="visible"/>
                                      </p:to>
                                    </p:set>
                                    <p:animEffect transition="in" filter="wipe(left)">
                                      <p:cBhvr>
                                        <p:cTn id="7" dur="500"/>
                                        <p:tgtEl>
                                          <p:spTgt spid="243717"/>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par>
                                <p:cTn id="17" presetID="22" presetClass="entr" presetSubtype="1" fill="hold" nodeType="with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wipe(up)">
                                      <p:cBhvr>
                                        <p:cTn id="19" dur="500"/>
                                        <p:tgtEl>
                                          <p:spTgt spid="2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wipe(down)">
                                      <p:cBhvr>
                                        <p:cTn id="22" dur="500"/>
                                        <p:tgtEl>
                                          <p:spTgt spid="2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950"/>
                                        </p:tgtEl>
                                        <p:attrNameLst>
                                          <p:attrName>style.visibility</p:attrName>
                                        </p:attrNameLst>
                                      </p:cBhvr>
                                      <p:to>
                                        <p:strVal val="visible"/>
                                      </p:to>
                                    </p:set>
                                    <p:animEffect transition="in" filter="wipe(left)">
                                      <p:cBhvr>
                                        <p:cTn id="27" dur="500"/>
                                        <p:tgtEl>
                                          <p:spTgt spid="33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3874"/>
                                        </p:tgtEl>
                                        <p:attrNameLst>
                                          <p:attrName>style.visibility</p:attrName>
                                        </p:attrNameLst>
                                      </p:cBhvr>
                                      <p:to>
                                        <p:strVal val="visible"/>
                                      </p:to>
                                    </p:set>
                                    <p:animEffect transition="in" filter="wipe(up)">
                                      <p:cBhvr>
                                        <p:cTn id="37" dur="500"/>
                                        <p:tgtEl>
                                          <p:spTgt spid="3387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lide(fromBottom)">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animBg="1"/>
      <p:bldP spid="2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3"/>
          <p:cNvSpPr txBox="1">
            <a:spLocks noChangeArrowheads="1"/>
          </p:cNvSpPr>
          <p:nvPr/>
        </p:nvSpPr>
        <p:spPr bwMode="auto">
          <a:xfrm>
            <a:off x="385763" y="577850"/>
            <a:ext cx="1730375" cy="461963"/>
          </a:xfrm>
          <a:prstGeom prst="rect">
            <a:avLst/>
          </a:prstGeom>
          <a:solidFill>
            <a:schemeClr val="bg1"/>
          </a:solidFill>
          <a:ln w="9525">
            <a:noFill/>
            <a:miter lim="800000"/>
            <a:headEnd/>
            <a:tailEnd/>
          </a:ln>
        </p:spPr>
        <p:txBody>
          <a:bodyPr wrap="none">
            <a:spAutoFit/>
          </a:bodyPr>
          <a:lstStyle/>
          <a:p>
            <a:r>
              <a:rPr lang="zh-CN" altLang="en-US" sz="2400" b="1" dirty="0">
                <a:solidFill>
                  <a:srgbClr val="000000"/>
                </a:solidFill>
                <a:latin typeface="楷体_GB2312" pitchFamily="49" charset="-122"/>
                <a:ea typeface="楷体_GB2312" pitchFamily="49" charset="-122"/>
              </a:rPr>
              <a:t>对外做功：</a:t>
            </a:r>
            <a:endParaRPr lang="zh-CN" altLang="en-US" sz="2400" dirty="0"/>
          </a:p>
        </p:txBody>
      </p:sp>
      <p:graphicFrame>
        <p:nvGraphicFramePr>
          <p:cNvPr id="2050" name="Object 25"/>
          <p:cNvGraphicFramePr>
            <a:graphicFrameLocks noChangeAspect="1"/>
          </p:cNvGraphicFramePr>
          <p:nvPr/>
        </p:nvGraphicFramePr>
        <p:xfrm>
          <a:off x="508000" y="1276350"/>
          <a:ext cx="7732713" cy="1773238"/>
        </p:xfrm>
        <a:graphic>
          <a:graphicData uri="http://schemas.openxmlformats.org/presentationml/2006/ole">
            <mc:AlternateContent xmlns:mc="http://schemas.openxmlformats.org/markup-compatibility/2006">
              <mc:Choice xmlns:v="urn:schemas-microsoft-com:vml" Requires="v">
                <p:oleObj spid="_x0000_s2134" name="Equation" r:id="rId3" imgW="3987720" imgH="863280" progId="Equation.DSMT4">
                  <p:embed/>
                </p:oleObj>
              </mc:Choice>
              <mc:Fallback>
                <p:oleObj name="Equation" r:id="rId3" imgW="3987720" imgH="86328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76350"/>
                        <a:ext cx="7732713" cy="177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48"/>
          <p:cNvSpPr txBox="1">
            <a:spLocks noChangeArrowheads="1"/>
          </p:cNvSpPr>
          <p:nvPr/>
        </p:nvSpPr>
        <p:spPr bwMode="auto">
          <a:xfrm>
            <a:off x="460511" y="3603694"/>
            <a:ext cx="3385932" cy="461665"/>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400" b="1" dirty="0" smtClean="0">
                <a:solidFill>
                  <a:srgbClr val="0000FF"/>
                </a:solidFill>
                <a:latin typeface="Times New Roman" pitchFamily="18" charset="0"/>
                <a:ea typeface="华文中宋" pitchFamily="2" charset="-122"/>
              </a:rPr>
              <a:t>两条绝热线不能相交</a:t>
            </a:r>
            <a:endParaRPr kumimoji="1" lang="zh-CN" altLang="en-US" sz="2400" b="1" dirty="0">
              <a:solidFill>
                <a:srgbClr val="0000FF"/>
              </a:solidFill>
              <a:latin typeface="Times New Roman" pitchFamily="18" charset="0"/>
              <a:ea typeface="华文中宋" pitchFamily="2" charset="-122"/>
            </a:endParaRPr>
          </a:p>
        </p:txBody>
      </p:sp>
      <p:graphicFrame>
        <p:nvGraphicFramePr>
          <p:cNvPr id="5" name="Object 25"/>
          <p:cNvGraphicFramePr>
            <a:graphicFrameLocks noChangeAspect="1"/>
          </p:cNvGraphicFramePr>
          <p:nvPr>
            <p:extLst>
              <p:ext uri="{D42A27DB-BD31-4B8C-83A1-F6EECF244321}">
                <p14:modId xmlns:p14="http://schemas.microsoft.com/office/powerpoint/2010/main" val="2668908839"/>
              </p:ext>
            </p:extLst>
          </p:nvPr>
        </p:nvGraphicFramePr>
        <p:xfrm>
          <a:off x="1165225" y="4371975"/>
          <a:ext cx="4727575" cy="1016000"/>
        </p:xfrm>
        <a:graphic>
          <a:graphicData uri="http://schemas.openxmlformats.org/presentationml/2006/ole">
            <mc:AlternateContent xmlns:mc="http://schemas.openxmlformats.org/markup-compatibility/2006">
              <mc:Choice xmlns:v="urn:schemas-microsoft-com:vml" Requires="v">
                <p:oleObj spid="_x0000_s2135" name="Equation" r:id="rId5" imgW="2438280" imgH="495000" progId="Equation.DSMT4">
                  <p:embed/>
                </p:oleObj>
              </mc:Choice>
              <mc:Fallback>
                <p:oleObj name="Equation" r:id="rId5" imgW="2438280" imgH="495000" progId="Equation.DSMT4">
                  <p:embed/>
                  <p:pic>
                    <p:nvPicPr>
                      <p:cNvPr id="2050" name="Object 25"/>
                      <p:cNvPicPr>
                        <a:picLocks noChangeAspect="1" noChangeArrowheads="1"/>
                      </p:cNvPicPr>
                      <p:nvPr/>
                    </p:nvPicPr>
                    <p:blipFill>
                      <a:blip r:embed="rId6"/>
                      <a:srcRect/>
                      <a:stretch>
                        <a:fillRect/>
                      </a:stretch>
                    </p:blipFill>
                    <p:spPr bwMode="auto">
                      <a:xfrm>
                        <a:off x="1165225" y="4371975"/>
                        <a:ext cx="47275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72"/>
          <p:cNvSpPr>
            <a:spLocks noGrp="1" noChangeArrowheads="1"/>
          </p:cNvSpPr>
          <p:nvPr>
            <p:ph type="title" idx="4294967295"/>
          </p:nvPr>
        </p:nvSpPr>
        <p:spPr>
          <a:xfrm>
            <a:off x="493713" y="0"/>
            <a:ext cx="8229600" cy="117475"/>
          </a:xfrm>
        </p:spPr>
        <p:txBody>
          <a:bodyPr/>
          <a:lstStyle/>
          <a:p>
            <a:pPr eaLnBrk="1" hangingPunct="1"/>
            <a:r>
              <a:rPr lang="zh-CN" altLang="en-US" sz="700" smtClean="0">
                <a:solidFill>
                  <a:schemeClr val="bg1"/>
                </a:solidFill>
              </a:rPr>
              <a:t>推导绝热方程</a:t>
            </a:r>
          </a:p>
        </p:txBody>
      </p:sp>
      <p:sp>
        <p:nvSpPr>
          <p:cNvPr id="35843" name="Rectangle 29" descr="水滴"/>
          <p:cNvSpPr>
            <a:spLocks noChangeArrowheads="1"/>
          </p:cNvSpPr>
          <p:nvPr/>
        </p:nvSpPr>
        <p:spPr bwMode="auto">
          <a:xfrm>
            <a:off x="0" y="0"/>
            <a:ext cx="9144000" cy="14763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5844" name="Rectangle 30" descr="水滴"/>
          <p:cNvSpPr>
            <a:spLocks noChangeArrowheads="1"/>
          </p:cNvSpPr>
          <p:nvPr/>
        </p:nvSpPr>
        <p:spPr bwMode="auto">
          <a:xfrm>
            <a:off x="0" y="6710363"/>
            <a:ext cx="9144000" cy="1476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10"/>
          <p:cNvGrpSpPr>
            <a:grpSpLocks/>
          </p:cNvGrpSpPr>
          <p:nvPr/>
        </p:nvGrpSpPr>
        <p:grpSpPr bwMode="auto">
          <a:xfrm>
            <a:off x="527050" y="1701800"/>
            <a:ext cx="1625600" cy="552450"/>
            <a:chOff x="498" y="2028"/>
            <a:chExt cx="1239" cy="417"/>
          </a:xfrm>
        </p:grpSpPr>
        <p:grpSp>
          <p:nvGrpSpPr>
            <p:cNvPr id="36069" name="Group 111"/>
            <p:cNvGrpSpPr>
              <a:grpSpLocks/>
            </p:cNvGrpSpPr>
            <p:nvPr/>
          </p:nvGrpSpPr>
          <p:grpSpPr bwMode="auto">
            <a:xfrm rot="5400000">
              <a:off x="800" y="2153"/>
              <a:ext cx="66" cy="154"/>
              <a:chOff x="2928" y="3216"/>
              <a:chExt cx="48" cy="240"/>
            </a:xfrm>
          </p:grpSpPr>
          <p:sp>
            <p:nvSpPr>
              <p:cNvPr id="36079" name="Line 11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80" name="Line 11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070" name="WordArt 114"/>
            <p:cNvSpPr>
              <a:spLocks noChangeArrowheads="1" noChangeShapeType="1" noTextEdit="1"/>
            </p:cNvSpPr>
            <p:nvPr/>
          </p:nvSpPr>
          <p:spPr bwMode="auto">
            <a:xfrm>
              <a:off x="498" y="2123"/>
              <a:ext cx="178" cy="209"/>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sp>
          <p:nvSpPr>
            <p:cNvPr id="36071" name="WordArt 115"/>
            <p:cNvSpPr>
              <a:spLocks noChangeArrowheads="1" noChangeShapeType="1" noTextEdit="1"/>
            </p:cNvSpPr>
            <p:nvPr/>
          </p:nvSpPr>
          <p:spPr bwMode="auto">
            <a:xfrm>
              <a:off x="1262" y="2028"/>
              <a:ext cx="238" cy="156"/>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6072" name="WordArt 116"/>
            <p:cNvSpPr>
              <a:spLocks noChangeArrowheads="1" noChangeShapeType="1" noTextEdit="1"/>
            </p:cNvSpPr>
            <p:nvPr/>
          </p:nvSpPr>
          <p:spPr bwMode="auto">
            <a:xfrm>
              <a:off x="1296" y="2280"/>
              <a:ext cx="210" cy="16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073" name="WordArt 117"/>
            <p:cNvSpPr>
              <a:spLocks noChangeArrowheads="1" noChangeShapeType="1" noTextEdit="1"/>
            </p:cNvSpPr>
            <p:nvPr/>
          </p:nvSpPr>
          <p:spPr bwMode="auto">
            <a:xfrm>
              <a:off x="1560" y="2137"/>
              <a:ext cx="177" cy="19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6074" name="Line 118"/>
            <p:cNvSpPr>
              <a:spLocks noChangeShapeType="1"/>
            </p:cNvSpPr>
            <p:nvPr/>
          </p:nvSpPr>
          <p:spPr bwMode="auto">
            <a:xfrm>
              <a:off x="1238" y="2240"/>
              <a:ext cx="273" cy="0"/>
            </a:xfrm>
            <a:prstGeom prst="line">
              <a:avLst/>
            </a:prstGeom>
            <a:noFill/>
            <a:ln w="38100">
              <a:solidFill>
                <a:schemeClr val="tx1"/>
              </a:solidFill>
              <a:round/>
              <a:headEnd/>
              <a:tailEnd/>
            </a:ln>
          </p:spPr>
          <p:txBody>
            <a:bodyPr/>
            <a:lstStyle/>
            <a:p>
              <a:endParaRPr lang="zh-CN" altLang="en-US"/>
            </a:p>
          </p:txBody>
        </p:sp>
        <p:grpSp>
          <p:nvGrpSpPr>
            <p:cNvPr id="36075" name="Group 119"/>
            <p:cNvGrpSpPr>
              <a:grpSpLocks/>
            </p:cNvGrpSpPr>
            <p:nvPr/>
          </p:nvGrpSpPr>
          <p:grpSpPr bwMode="auto">
            <a:xfrm>
              <a:off x="997" y="2165"/>
              <a:ext cx="178" cy="196"/>
              <a:chOff x="4104" y="563"/>
              <a:chExt cx="135" cy="175"/>
            </a:xfrm>
          </p:grpSpPr>
          <p:sp>
            <p:nvSpPr>
              <p:cNvPr id="36076" name="WordArt 120"/>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6077" name="Freeform 121"/>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6078" name="Freeform 122"/>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grpSp>
        <p:nvGrpSpPr>
          <p:cNvPr id="5" name="Group 351"/>
          <p:cNvGrpSpPr>
            <a:grpSpLocks/>
          </p:cNvGrpSpPr>
          <p:nvPr/>
        </p:nvGrpSpPr>
        <p:grpSpPr bwMode="auto">
          <a:xfrm>
            <a:off x="7234238" y="1690688"/>
            <a:ext cx="1395412" cy="588962"/>
            <a:chOff x="4686" y="1792"/>
            <a:chExt cx="879" cy="371"/>
          </a:xfrm>
        </p:grpSpPr>
        <p:grpSp>
          <p:nvGrpSpPr>
            <p:cNvPr id="36057" name="Group 126"/>
            <p:cNvGrpSpPr>
              <a:grpSpLocks/>
            </p:cNvGrpSpPr>
            <p:nvPr/>
          </p:nvGrpSpPr>
          <p:grpSpPr bwMode="auto">
            <a:xfrm rot="5400000">
              <a:off x="4976" y="1924"/>
              <a:ext cx="52" cy="114"/>
              <a:chOff x="2928" y="3216"/>
              <a:chExt cx="48" cy="240"/>
            </a:xfrm>
          </p:grpSpPr>
          <p:sp>
            <p:nvSpPr>
              <p:cNvPr id="36067" name="Line 12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68" name="Line 12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058" name="Line 131"/>
            <p:cNvSpPr>
              <a:spLocks noChangeShapeType="1"/>
            </p:cNvSpPr>
            <p:nvPr/>
          </p:nvSpPr>
          <p:spPr bwMode="auto">
            <a:xfrm flipV="1">
              <a:off x="5096" y="1970"/>
              <a:ext cx="469" cy="7"/>
            </a:xfrm>
            <a:prstGeom prst="line">
              <a:avLst/>
            </a:prstGeom>
            <a:noFill/>
            <a:ln w="38100">
              <a:solidFill>
                <a:schemeClr val="tx1"/>
              </a:solidFill>
              <a:round/>
              <a:headEnd/>
              <a:tailEnd/>
            </a:ln>
          </p:spPr>
          <p:txBody>
            <a:bodyPr/>
            <a:lstStyle/>
            <a:p>
              <a:endParaRPr lang="zh-CN" altLang="en-US"/>
            </a:p>
          </p:txBody>
        </p:sp>
        <p:grpSp>
          <p:nvGrpSpPr>
            <p:cNvPr id="36059" name="Group 350"/>
            <p:cNvGrpSpPr>
              <a:grpSpLocks/>
            </p:cNvGrpSpPr>
            <p:nvPr/>
          </p:nvGrpSpPr>
          <p:grpSpPr bwMode="auto">
            <a:xfrm>
              <a:off x="5139" y="2009"/>
              <a:ext cx="414" cy="154"/>
              <a:chOff x="5139" y="2009"/>
              <a:chExt cx="327" cy="141"/>
            </a:xfrm>
          </p:grpSpPr>
          <p:sp>
            <p:nvSpPr>
              <p:cNvPr id="36064" name="WordArt 129"/>
              <p:cNvSpPr>
                <a:spLocks noChangeArrowheads="1" noChangeShapeType="1" noTextEdit="1"/>
              </p:cNvSpPr>
              <p:nvPr/>
            </p:nvSpPr>
            <p:spPr bwMode="auto">
              <a:xfrm>
                <a:off x="5408" y="2018"/>
                <a:ext cx="58" cy="13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36065" name="Line 130"/>
              <p:cNvSpPr>
                <a:spLocks noChangeShapeType="1"/>
              </p:cNvSpPr>
              <p:nvPr/>
            </p:nvSpPr>
            <p:spPr bwMode="auto">
              <a:xfrm>
                <a:off x="5260" y="2064"/>
                <a:ext cx="100" cy="0"/>
              </a:xfrm>
              <a:prstGeom prst="line">
                <a:avLst/>
              </a:prstGeom>
              <a:noFill/>
              <a:ln w="38100">
                <a:solidFill>
                  <a:srgbClr val="990000"/>
                </a:solidFill>
                <a:round/>
                <a:headEnd/>
                <a:tailEnd/>
              </a:ln>
            </p:spPr>
            <p:txBody>
              <a:bodyPr/>
              <a:lstStyle/>
              <a:p>
                <a:endParaRPr lang="zh-CN" altLang="en-US"/>
              </a:p>
            </p:txBody>
          </p:sp>
          <p:sp>
            <p:nvSpPr>
              <p:cNvPr id="36066" name="WordArt 132"/>
              <p:cNvSpPr>
                <a:spLocks noChangeArrowheads="1" noChangeShapeType="1" noTextEdit="1"/>
              </p:cNvSpPr>
              <p:nvPr/>
            </p:nvSpPr>
            <p:spPr bwMode="auto">
              <a:xfrm>
                <a:off x="5139" y="2009"/>
                <a:ext cx="91" cy="136"/>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sp>
          <p:nvSpPr>
            <p:cNvPr id="36060" name="WordArt 133"/>
            <p:cNvSpPr>
              <a:spLocks noChangeArrowheads="1" noChangeShapeType="1" noTextEdit="1"/>
            </p:cNvSpPr>
            <p:nvPr/>
          </p:nvSpPr>
          <p:spPr bwMode="auto">
            <a:xfrm>
              <a:off x="5220" y="1792"/>
              <a:ext cx="192" cy="130"/>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36061" name="Group 134"/>
            <p:cNvGrpSpPr>
              <a:grpSpLocks/>
            </p:cNvGrpSpPr>
            <p:nvPr/>
          </p:nvGrpSpPr>
          <p:grpSpPr bwMode="auto">
            <a:xfrm>
              <a:off x="4686" y="1864"/>
              <a:ext cx="219" cy="221"/>
              <a:chOff x="3783" y="3783"/>
              <a:chExt cx="218" cy="156"/>
            </a:xfrm>
          </p:grpSpPr>
          <p:sp>
            <p:nvSpPr>
              <p:cNvPr id="36062" name="WordArt 135"/>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6063" name="WordArt 136"/>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grpSp>
        <p:nvGrpSpPr>
          <p:cNvPr id="9" name="Group 368"/>
          <p:cNvGrpSpPr>
            <a:grpSpLocks/>
          </p:cNvGrpSpPr>
          <p:nvPr/>
        </p:nvGrpSpPr>
        <p:grpSpPr bwMode="auto">
          <a:xfrm>
            <a:off x="2871788" y="1582738"/>
            <a:ext cx="3341687" cy="384175"/>
            <a:chOff x="1809" y="973"/>
            <a:chExt cx="2105" cy="242"/>
          </a:xfrm>
        </p:grpSpPr>
        <p:sp>
          <p:nvSpPr>
            <p:cNvPr id="36037" name="WordArt 78"/>
            <p:cNvSpPr>
              <a:spLocks noChangeArrowheads="1" noChangeShapeType="1" noTextEdit="1"/>
            </p:cNvSpPr>
            <p:nvPr/>
          </p:nvSpPr>
          <p:spPr bwMode="auto">
            <a:xfrm>
              <a:off x="1809" y="973"/>
              <a:ext cx="231" cy="175"/>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6038" name="Group 82"/>
            <p:cNvGrpSpPr>
              <a:grpSpLocks/>
            </p:cNvGrpSpPr>
            <p:nvPr/>
          </p:nvGrpSpPr>
          <p:grpSpPr bwMode="auto">
            <a:xfrm rot="5400000">
              <a:off x="2157" y="1016"/>
              <a:ext cx="66" cy="124"/>
              <a:chOff x="2928" y="3216"/>
              <a:chExt cx="48" cy="240"/>
            </a:xfrm>
          </p:grpSpPr>
          <p:sp>
            <p:nvSpPr>
              <p:cNvPr id="36055" name="Line 8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56" name="Line 8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039" name="WordArt 279"/>
            <p:cNvSpPr>
              <a:spLocks noChangeArrowheads="1" noChangeShapeType="1" noTextEdit="1"/>
            </p:cNvSpPr>
            <p:nvPr/>
          </p:nvSpPr>
          <p:spPr bwMode="auto">
            <a:xfrm>
              <a:off x="2587" y="1005"/>
              <a:ext cx="154"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6040" name="AutoShape 280"/>
            <p:cNvSpPr>
              <a:spLocks noChangeArrowheads="1"/>
            </p:cNvSpPr>
            <p:nvPr/>
          </p:nvSpPr>
          <p:spPr bwMode="auto">
            <a:xfrm>
              <a:off x="2460" y="999"/>
              <a:ext cx="105" cy="15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36041" name="Line 281"/>
            <p:cNvSpPr>
              <a:spLocks noChangeShapeType="1"/>
            </p:cNvSpPr>
            <p:nvPr/>
          </p:nvSpPr>
          <p:spPr bwMode="auto">
            <a:xfrm>
              <a:off x="2324" y="1103"/>
              <a:ext cx="114" cy="0"/>
            </a:xfrm>
            <a:prstGeom prst="line">
              <a:avLst/>
            </a:prstGeom>
            <a:noFill/>
            <a:ln w="38100">
              <a:solidFill>
                <a:schemeClr val="tx1"/>
              </a:solidFill>
              <a:round/>
              <a:headEnd/>
              <a:tailEnd/>
            </a:ln>
          </p:spPr>
          <p:txBody>
            <a:bodyPr/>
            <a:lstStyle/>
            <a:p>
              <a:endParaRPr lang="zh-CN" altLang="en-US"/>
            </a:p>
          </p:txBody>
        </p:sp>
        <p:grpSp>
          <p:nvGrpSpPr>
            <p:cNvPr id="36042" name="Group 284"/>
            <p:cNvGrpSpPr>
              <a:grpSpLocks/>
            </p:cNvGrpSpPr>
            <p:nvPr/>
          </p:nvGrpSpPr>
          <p:grpSpPr bwMode="auto">
            <a:xfrm rot="5400000">
              <a:off x="2809" y="1029"/>
              <a:ext cx="78" cy="140"/>
              <a:chOff x="2928" y="3216"/>
              <a:chExt cx="48" cy="240"/>
            </a:xfrm>
          </p:grpSpPr>
          <p:sp>
            <p:nvSpPr>
              <p:cNvPr id="36053" name="Line 28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54" name="Line 28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043" name="WordArt 290"/>
            <p:cNvSpPr>
              <a:spLocks noChangeArrowheads="1" noChangeShapeType="1" noTextEdit="1"/>
            </p:cNvSpPr>
            <p:nvPr/>
          </p:nvSpPr>
          <p:spPr bwMode="auto">
            <a:xfrm>
              <a:off x="3751" y="991"/>
              <a:ext cx="163" cy="16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6044" name="Line 292"/>
            <p:cNvSpPr>
              <a:spLocks noChangeShapeType="1"/>
            </p:cNvSpPr>
            <p:nvPr/>
          </p:nvSpPr>
          <p:spPr bwMode="auto">
            <a:xfrm>
              <a:off x="2979" y="1100"/>
              <a:ext cx="107" cy="0"/>
            </a:xfrm>
            <a:prstGeom prst="line">
              <a:avLst/>
            </a:prstGeom>
            <a:noFill/>
            <a:ln w="38100">
              <a:solidFill>
                <a:schemeClr val="tx1"/>
              </a:solidFill>
              <a:round/>
              <a:headEnd/>
              <a:tailEnd/>
            </a:ln>
          </p:spPr>
          <p:txBody>
            <a:bodyPr/>
            <a:lstStyle/>
            <a:p>
              <a:endParaRPr lang="zh-CN" altLang="en-US"/>
            </a:p>
          </p:txBody>
        </p:sp>
        <p:grpSp>
          <p:nvGrpSpPr>
            <p:cNvPr id="36045" name="Group 293"/>
            <p:cNvGrpSpPr>
              <a:grpSpLocks/>
            </p:cNvGrpSpPr>
            <p:nvPr/>
          </p:nvGrpSpPr>
          <p:grpSpPr bwMode="auto">
            <a:xfrm>
              <a:off x="3114" y="996"/>
              <a:ext cx="155" cy="194"/>
              <a:chOff x="4104" y="563"/>
              <a:chExt cx="135" cy="175"/>
            </a:xfrm>
          </p:grpSpPr>
          <p:sp>
            <p:nvSpPr>
              <p:cNvPr id="36050" name="WordArt 29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6051" name="Freeform 29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6052" name="Freeform 29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36046" name="Group 297"/>
            <p:cNvGrpSpPr>
              <a:grpSpLocks/>
            </p:cNvGrpSpPr>
            <p:nvPr/>
          </p:nvGrpSpPr>
          <p:grpSpPr bwMode="auto">
            <a:xfrm>
              <a:off x="3295" y="993"/>
              <a:ext cx="244" cy="222"/>
              <a:chOff x="3783" y="3783"/>
              <a:chExt cx="218" cy="156"/>
            </a:xfrm>
          </p:grpSpPr>
          <p:sp>
            <p:nvSpPr>
              <p:cNvPr id="36048" name="WordArt 298"/>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6049" name="WordArt 299"/>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sp>
          <p:nvSpPr>
            <p:cNvPr id="36047" name="AutoShape 307"/>
            <p:cNvSpPr>
              <a:spLocks noChangeArrowheads="1"/>
            </p:cNvSpPr>
            <p:nvPr/>
          </p:nvSpPr>
          <p:spPr bwMode="auto">
            <a:xfrm>
              <a:off x="3566" y="1005"/>
              <a:ext cx="129" cy="150"/>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60738" name="Freeform 322"/>
          <p:cNvSpPr>
            <a:spLocks/>
          </p:cNvSpPr>
          <p:nvPr/>
        </p:nvSpPr>
        <p:spPr bwMode="auto">
          <a:xfrm flipV="1">
            <a:off x="5772150" y="2049463"/>
            <a:ext cx="1219200" cy="177800"/>
          </a:xfrm>
          <a:custGeom>
            <a:avLst/>
            <a:gdLst>
              <a:gd name="T0" fmla="*/ 0 w 94"/>
              <a:gd name="T1" fmla="*/ 0 h 350"/>
              <a:gd name="T2" fmla="*/ 0 w 94"/>
              <a:gd name="T3" fmla="*/ 2147483647 h 350"/>
              <a:gd name="T4" fmla="*/ 2147483647 w 94"/>
              <a:gd name="T5" fmla="*/ 2147483647 h 350"/>
              <a:gd name="T6" fmla="*/ 0 60000 65536"/>
              <a:gd name="T7" fmla="*/ 0 60000 65536"/>
              <a:gd name="T8" fmla="*/ 0 60000 65536"/>
              <a:gd name="T9" fmla="*/ 0 w 94"/>
              <a:gd name="T10" fmla="*/ 0 h 350"/>
              <a:gd name="T11" fmla="*/ 94 w 94"/>
              <a:gd name="T12" fmla="*/ 350 h 350"/>
            </a:gdLst>
            <a:ahLst/>
            <a:cxnLst>
              <a:cxn ang="T6">
                <a:pos x="T0" y="T1"/>
              </a:cxn>
              <a:cxn ang="T7">
                <a:pos x="T2" y="T3"/>
              </a:cxn>
              <a:cxn ang="T8">
                <a:pos x="T4" y="T5"/>
              </a:cxn>
            </a:cxnLst>
            <a:rect l="T9" t="T10" r="T11" b="T12"/>
            <a:pathLst>
              <a:path w="94" h="350">
                <a:moveTo>
                  <a:pt x="0" y="0"/>
                </a:moveTo>
                <a:lnTo>
                  <a:pt x="0" y="350"/>
                </a:lnTo>
                <a:lnTo>
                  <a:pt x="94" y="350"/>
                </a:lnTo>
              </a:path>
            </a:pathLst>
          </a:custGeom>
          <a:noFill/>
          <a:ln w="38100">
            <a:solidFill>
              <a:srgbClr val="008000"/>
            </a:solidFill>
            <a:round/>
            <a:headEnd/>
            <a:tailEnd/>
          </a:ln>
        </p:spPr>
        <p:txBody>
          <a:bodyPr/>
          <a:lstStyle/>
          <a:p>
            <a:endParaRPr lang="zh-CN" altLang="en-US"/>
          </a:p>
        </p:txBody>
      </p:sp>
      <p:sp>
        <p:nvSpPr>
          <p:cNvPr id="60758" name="WordArt 342"/>
          <p:cNvSpPr>
            <a:spLocks noChangeArrowheads="1" noChangeShapeType="1" noTextEdit="1"/>
          </p:cNvSpPr>
          <p:nvPr/>
        </p:nvSpPr>
        <p:spPr bwMode="auto">
          <a:xfrm>
            <a:off x="1757363" y="322263"/>
            <a:ext cx="4745037" cy="476250"/>
          </a:xfrm>
          <a:prstGeom prst="rect">
            <a:avLst/>
          </a:prstGeom>
        </p:spPr>
        <p:txBody>
          <a:bodyPr wrap="none" fromWordArt="1">
            <a:prstTxWarp prst="textDeflate">
              <a:avLst>
                <a:gd name="adj" fmla="val 0"/>
              </a:avLst>
            </a:prstTxWarp>
          </a:bodyPr>
          <a:lstStyle/>
          <a:p>
            <a:pPr algn="ctr"/>
            <a:r>
              <a:rPr lang="zh-CN" altLang="en-US" sz="3600" kern="10">
                <a:ln w="28575">
                  <a:solidFill>
                    <a:srgbClr val="CC0000"/>
                  </a:solidFill>
                  <a:round/>
                  <a:headEnd/>
                  <a:tailEnd/>
                </a:ln>
                <a:solidFill>
                  <a:srgbClr val="CC0000"/>
                </a:solidFill>
                <a:latin typeface="宋体"/>
                <a:ea typeface="宋体"/>
              </a:rPr>
              <a:t>绝热过程方程的证明</a:t>
            </a:r>
          </a:p>
        </p:txBody>
      </p:sp>
      <p:grpSp>
        <p:nvGrpSpPr>
          <p:cNvPr id="14" name="Group 407"/>
          <p:cNvGrpSpPr>
            <a:grpSpLocks/>
          </p:cNvGrpSpPr>
          <p:nvPr/>
        </p:nvGrpSpPr>
        <p:grpSpPr bwMode="auto">
          <a:xfrm>
            <a:off x="1855788" y="2271713"/>
            <a:ext cx="4676775" cy="384175"/>
            <a:chOff x="1169" y="1431"/>
            <a:chExt cx="2946" cy="242"/>
          </a:xfrm>
        </p:grpSpPr>
        <p:grpSp>
          <p:nvGrpSpPr>
            <p:cNvPr id="36012" name="Group 401"/>
            <p:cNvGrpSpPr>
              <a:grpSpLocks/>
            </p:cNvGrpSpPr>
            <p:nvPr/>
          </p:nvGrpSpPr>
          <p:grpSpPr bwMode="auto">
            <a:xfrm>
              <a:off x="1771" y="1431"/>
              <a:ext cx="2344" cy="216"/>
              <a:chOff x="1771" y="1359"/>
              <a:chExt cx="2344" cy="216"/>
            </a:xfrm>
          </p:grpSpPr>
          <p:grpSp>
            <p:nvGrpSpPr>
              <p:cNvPr id="36014" name="Group 92"/>
              <p:cNvGrpSpPr>
                <a:grpSpLocks/>
              </p:cNvGrpSpPr>
              <p:nvPr/>
            </p:nvGrpSpPr>
            <p:grpSpPr bwMode="auto">
              <a:xfrm>
                <a:off x="2590" y="1360"/>
                <a:ext cx="318" cy="180"/>
                <a:chOff x="2972" y="1718"/>
                <a:chExt cx="339" cy="183"/>
              </a:xfrm>
            </p:grpSpPr>
            <p:sp>
              <p:nvSpPr>
                <p:cNvPr id="36035" name="WordArt 93"/>
                <p:cNvSpPr>
                  <a:spLocks noChangeArrowheads="1" noChangeShapeType="1" noTextEdit="1"/>
                </p:cNvSpPr>
                <p:nvPr/>
              </p:nvSpPr>
              <p:spPr bwMode="auto">
                <a:xfrm>
                  <a:off x="3100" y="1746"/>
                  <a:ext cx="211"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036" name="WordArt 94"/>
                <p:cNvSpPr>
                  <a:spLocks noChangeArrowheads="1" noChangeShapeType="1" noTextEdit="1"/>
                </p:cNvSpPr>
                <p:nvPr/>
              </p:nvSpPr>
              <p:spPr bwMode="auto">
                <a:xfrm>
                  <a:off x="2972" y="1718"/>
                  <a:ext cx="104" cy="177"/>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36015" name="Group 95"/>
              <p:cNvGrpSpPr>
                <a:grpSpLocks/>
              </p:cNvGrpSpPr>
              <p:nvPr/>
            </p:nvGrpSpPr>
            <p:grpSpPr bwMode="auto">
              <a:xfrm rot="5400000">
                <a:off x="2971" y="1391"/>
                <a:ext cx="55" cy="146"/>
                <a:chOff x="2928" y="3216"/>
                <a:chExt cx="48" cy="240"/>
              </a:xfrm>
            </p:grpSpPr>
            <p:sp>
              <p:nvSpPr>
                <p:cNvPr id="36033" name="Line 9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34" name="Line 9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016" name="WordArt 99"/>
              <p:cNvSpPr>
                <a:spLocks noChangeArrowheads="1" noChangeShapeType="1" noTextEdit="1"/>
              </p:cNvSpPr>
              <p:nvPr/>
            </p:nvSpPr>
            <p:spPr bwMode="auto">
              <a:xfrm>
                <a:off x="2359" y="1389"/>
                <a:ext cx="167" cy="18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grpSp>
            <p:nvGrpSpPr>
              <p:cNvPr id="36017" name="Group 89"/>
              <p:cNvGrpSpPr>
                <a:grpSpLocks/>
              </p:cNvGrpSpPr>
              <p:nvPr/>
            </p:nvGrpSpPr>
            <p:grpSpPr bwMode="auto">
              <a:xfrm>
                <a:off x="3860" y="1359"/>
                <a:ext cx="255" cy="184"/>
                <a:chOff x="1454" y="2212"/>
                <a:chExt cx="244" cy="152"/>
              </a:xfrm>
            </p:grpSpPr>
            <p:sp>
              <p:nvSpPr>
                <p:cNvPr id="36031" name="WordArt 90"/>
                <p:cNvSpPr>
                  <a:spLocks noChangeArrowheads="1" noChangeShapeType="1" noTextEdit="1"/>
                </p:cNvSpPr>
                <p:nvPr/>
              </p:nvSpPr>
              <p:spPr bwMode="auto">
                <a:xfrm>
                  <a:off x="1556" y="2234"/>
                  <a:ext cx="142"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6032" name="WordArt 91"/>
                <p:cNvSpPr>
                  <a:spLocks noChangeArrowheads="1" noChangeShapeType="1" noTextEdit="1"/>
                </p:cNvSpPr>
                <p:nvPr/>
              </p:nvSpPr>
              <p:spPr bwMode="auto">
                <a:xfrm>
                  <a:off x="1454" y="2212"/>
                  <a:ext cx="83" cy="152"/>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36018" name="Line 98"/>
              <p:cNvSpPr>
                <a:spLocks noChangeShapeType="1"/>
              </p:cNvSpPr>
              <p:nvPr/>
            </p:nvSpPr>
            <p:spPr bwMode="auto">
              <a:xfrm>
                <a:off x="3162" y="1482"/>
                <a:ext cx="126" cy="0"/>
              </a:xfrm>
              <a:prstGeom prst="line">
                <a:avLst/>
              </a:prstGeom>
              <a:noFill/>
              <a:ln w="38100">
                <a:solidFill>
                  <a:schemeClr val="tx1"/>
                </a:solidFill>
                <a:round/>
                <a:headEnd/>
                <a:tailEnd/>
              </a:ln>
            </p:spPr>
            <p:txBody>
              <a:bodyPr/>
              <a:lstStyle/>
              <a:p>
                <a:endParaRPr lang="zh-CN" altLang="en-US"/>
              </a:p>
            </p:txBody>
          </p:sp>
          <p:grpSp>
            <p:nvGrpSpPr>
              <p:cNvPr id="36019" name="Group 100"/>
              <p:cNvGrpSpPr>
                <a:grpSpLocks/>
              </p:cNvGrpSpPr>
              <p:nvPr/>
            </p:nvGrpSpPr>
            <p:grpSpPr bwMode="auto">
              <a:xfrm>
                <a:off x="3349" y="1399"/>
                <a:ext cx="167" cy="173"/>
                <a:chOff x="4104" y="563"/>
                <a:chExt cx="135" cy="175"/>
              </a:xfrm>
            </p:grpSpPr>
            <p:sp>
              <p:nvSpPr>
                <p:cNvPr id="36028" name="WordArt 101"/>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6029" name="Freeform 102"/>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6030" name="Freeform 103"/>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36020" name="Group 104"/>
              <p:cNvGrpSpPr>
                <a:grpSpLocks/>
              </p:cNvGrpSpPr>
              <p:nvPr/>
            </p:nvGrpSpPr>
            <p:grpSpPr bwMode="auto">
              <a:xfrm>
                <a:off x="3549" y="1378"/>
                <a:ext cx="251" cy="197"/>
                <a:chOff x="3783" y="3783"/>
                <a:chExt cx="218" cy="156"/>
              </a:xfrm>
            </p:grpSpPr>
            <p:sp>
              <p:nvSpPr>
                <p:cNvPr id="36026" name="WordArt 105"/>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6027" name="WordArt 106"/>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sp>
            <p:nvSpPr>
              <p:cNvPr id="36021" name="WordArt 311"/>
              <p:cNvSpPr>
                <a:spLocks noChangeArrowheads="1" noChangeShapeType="1" noTextEdit="1"/>
              </p:cNvSpPr>
              <p:nvPr/>
            </p:nvSpPr>
            <p:spPr bwMode="auto">
              <a:xfrm>
                <a:off x="1893" y="1391"/>
                <a:ext cx="183" cy="167"/>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6022" name="WordArt 314"/>
              <p:cNvSpPr>
                <a:spLocks noChangeArrowheads="1" noChangeShapeType="1" noTextEdit="1"/>
              </p:cNvSpPr>
              <p:nvPr/>
            </p:nvSpPr>
            <p:spPr bwMode="auto">
              <a:xfrm>
                <a:off x="1771" y="1385"/>
                <a:ext cx="98" cy="174"/>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nvGrpSpPr>
              <p:cNvPr id="36023" name="Group 315"/>
              <p:cNvGrpSpPr>
                <a:grpSpLocks/>
              </p:cNvGrpSpPr>
              <p:nvPr/>
            </p:nvGrpSpPr>
            <p:grpSpPr bwMode="auto">
              <a:xfrm rot="5400000">
                <a:off x="2174" y="1396"/>
                <a:ext cx="55" cy="146"/>
                <a:chOff x="2928" y="3216"/>
                <a:chExt cx="48" cy="240"/>
              </a:xfrm>
            </p:grpSpPr>
            <p:sp>
              <p:nvSpPr>
                <p:cNvPr id="36024" name="Line 31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25" name="Line 31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sp>
          <p:nvSpPr>
            <p:cNvPr id="36013" name="WordArt 348"/>
            <p:cNvSpPr>
              <a:spLocks noChangeArrowheads="1" noChangeShapeType="1" noTextEdit="1"/>
            </p:cNvSpPr>
            <p:nvPr/>
          </p:nvSpPr>
          <p:spPr bwMode="auto">
            <a:xfrm>
              <a:off x="1169" y="1461"/>
              <a:ext cx="423" cy="212"/>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元功</a:t>
              </a:r>
            </a:p>
          </p:txBody>
        </p:sp>
      </p:grpSp>
      <p:grpSp>
        <p:nvGrpSpPr>
          <p:cNvPr id="22" name="Group 408"/>
          <p:cNvGrpSpPr>
            <a:grpSpLocks/>
          </p:cNvGrpSpPr>
          <p:nvPr/>
        </p:nvGrpSpPr>
        <p:grpSpPr bwMode="auto">
          <a:xfrm>
            <a:off x="2020888" y="2789238"/>
            <a:ext cx="4637087" cy="557212"/>
            <a:chOff x="1273" y="1757"/>
            <a:chExt cx="2921" cy="351"/>
          </a:xfrm>
        </p:grpSpPr>
        <p:grpSp>
          <p:nvGrpSpPr>
            <p:cNvPr id="35983" name="Group 137"/>
            <p:cNvGrpSpPr>
              <a:grpSpLocks/>
            </p:cNvGrpSpPr>
            <p:nvPr/>
          </p:nvGrpSpPr>
          <p:grpSpPr bwMode="auto">
            <a:xfrm>
              <a:off x="1984" y="1757"/>
              <a:ext cx="2210" cy="351"/>
              <a:chOff x="2049" y="2196"/>
              <a:chExt cx="2196" cy="379"/>
            </a:xfrm>
          </p:grpSpPr>
          <p:sp>
            <p:nvSpPr>
              <p:cNvPr id="35985" name="WordArt 138"/>
              <p:cNvSpPr>
                <a:spLocks noChangeArrowheads="1" noChangeShapeType="1" noTextEdit="1"/>
              </p:cNvSpPr>
              <p:nvPr/>
            </p:nvSpPr>
            <p:spPr bwMode="auto">
              <a:xfrm>
                <a:off x="2228" y="2215"/>
                <a:ext cx="210" cy="144"/>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5986" name="WordArt 139"/>
              <p:cNvSpPr>
                <a:spLocks noChangeArrowheads="1" noChangeShapeType="1" noTextEdit="1"/>
              </p:cNvSpPr>
              <p:nvPr/>
            </p:nvSpPr>
            <p:spPr bwMode="auto">
              <a:xfrm>
                <a:off x="2244" y="2433"/>
                <a:ext cx="202" cy="14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987" name="WordArt 140"/>
              <p:cNvSpPr>
                <a:spLocks noChangeArrowheads="1" noChangeShapeType="1" noTextEdit="1"/>
              </p:cNvSpPr>
              <p:nvPr/>
            </p:nvSpPr>
            <p:spPr bwMode="auto">
              <a:xfrm>
                <a:off x="2455" y="2310"/>
                <a:ext cx="159" cy="17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5988" name="Line 141"/>
              <p:cNvSpPr>
                <a:spLocks noChangeShapeType="1"/>
              </p:cNvSpPr>
              <p:nvPr/>
            </p:nvSpPr>
            <p:spPr bwMode="auto">
              <a:xfrm>
                <a:off x="2231" y="2401"/>
                <a:ext cx="179" cy="0"/>
              </a:xfrm>
              <a:prstGeom prst="line">
                <a:avLst/>
              </a:prstGeom>
              <a:noFill/>
              <a:ln w="38100">
                <a:solidFill>
                  <a:schemeClr val="tx1"/>
                </a:solidFill>
                <a:round/>
                <a:headEnd/>
                <a:tailEnd/>
              </a:ln>
            </p:spPr>
            <p:txBody>
              <a:bodyPr/>
              <a:lstStyle/>
              <a:p>
                <a:endParaRPr lang="zh-CN" altLang="en-US"/>
              </a:p>
            </p:txBody>
          </p:sp>
          <p:grpSp>
            <p:nvGrpSpPr>
              <p:cNvPr id="35989" name="Group 142"/>
              <p:cNvGrpSpPr>
                <a:grpSpLocks/>
              </p:cNvGrpSpPr>
              <p:nvPr/>
            </p:nvGrpSpPr>
            <p:grpSpPr bwMode="auto">
              <a:xfrm>
                <a:off x="2648" y="2281"/>
                <a:ext cx="307" cy="216"/>
                <a:chOff x="2972" y="1718"/>
                <a:chExt cx="339" cy="183"/>
              </a:xfrm>
            </p:grpSpPr>
            <p:sp>
              <p:nvSpPr>
                <p:cNvPr id="36010" name="WordArt 143"/>
                <p:cNvSpPr>
                  <a:spLocks noChangeArrowheads="1" noChangeShapeType="1" noTextEdit="1"/>
                </p:cNvSpPr>
                <p:nvPr/>
              </p:nvSpPr>
              <p:spPr bwMode="auto">
                <a:xfrm>
                  <a:off x="3100" y="1746"/>
                  <a:ext cx="211"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011" name="WordArt 144"/>
                <p:cNvSpPr>
                  <a:spLocks noChangeArrowheads="1" noChangeShapeType="1" noTextEdit="1"/>
                </p:cNvSpPr>
                <p:nvPr/>
              </p:nvSpPr>
              <p:spPr bwMode="auto">
                <a:xfrm>
                  <a:off x="2972" y="1718"/>
                  <a:ext cx="104" cy="177"/>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35990" name="Group 145"/>
              <p:cNvGrpSpPr>
                <a:grpSpLocks/>
              </p:cNvGrpSpPr>
              <p:nvPr/>
            </p:nvGrpSpPr>
            <p:grpSpPr bwMode="auto">
              <a:xfrm rot="5400000">
                <a:off x="3046" y="2310"/>
                <a:ext cx="66" cy="135"/>
                <a:chOff x="2928" y="3216"/>
                <a:chExt cx="48" cy="240"/>
              </a:xfrm>
            </p:grpSpPr>
            <p:sp>
              <p:nvSpPr>
                <p:cNvPr id="36008" name="Line 14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009" name="Line 14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991" name="Line 148"/>
              <p:cNvSpPr>
                <a:spLocks noChangeShapeType="1"/>
              </p:cNvSpPr>
              <p:nvPr/>
            </p:nvSpPr>
            <p:spPr bwMode="auto">
              <a:xfrm>
                <a:off x="3183" y="2377"/>
                <a:ext cx="117" cy="0"/>
              </a:xfrm>
              <a:prstGeom prst="line">
                <a:avLst/>
              </a:prstGeom>
              <a:noFill/>
              <a:ln w="38100">
                <a:solidFill>
                  <a:schemeClr val="tx1"/>
                </a:solidFill>
                <a:round/>
                <a:headEnd/>
                <a:tailEnd/>
              </a:ln>
            </p:spPr>
            <p:txBody>
              <a:bodyPr/>
              <a:lstStyle/>
              <a:p>
                <a:endParaRPr lang="zh-CN" altLang="en-US"/>
              </a:p>
            </p:txBody>
          </p:sp>
          <p:sp>
            <p:nvSpPr>
              <p:cNvPr id="35992" name="Line 149"/>
              <p:cNvSpPr>
                <a:spLocks noChangeShapeType="1"/>
              </p:cNvSpPr>
              <p:nvPr/>
            </p:nvSpPr>
            <p:spPr bwMode="auto">
              <a:xfrm flipV="1">
                <a:off x="3520" y="2372"/>
                <a:ext cx="442" cy="8"/>
              </a:xfrm>
              <a:prstGeom prst="line">
                <a:avLst/>
              </a:prstGeom>
              <a:noFill/>
              <a:ln w="38100">
                <a:solidFill>
                  <a:schemeClr val="tx1"/>
                </a:solidFill>
                <a:round/>
                <a:headEnd/>
                <a:tailEnd/>
              </a:ln>
            </p:spPr>
            <p:txBody>
              <a:bodyPr/>
              <a:lstStyle/>
              <a:p>
                <a:endParaRPr lang="zh-CN" altLang="en-US"/>
              </a:p>
            </p:txBody>
          </p:sp>
          <p:sp>
            <p:nvSpPr>
              <p:cNvPr id="35993" name="WordArt 150"/>
              <p:cNvSpPr>
                <a:spLocks noChangeArrowheads="1" noChangeShapeType="1" noTextEdit="1"/>
              </p:cNvSpPr>
              <p:nvPr/>
            </p:nvSpPr>
            <p:spPr bwMode="auto">
              <a:xfrm>
                <a:off x="3853" y="2422"/>
                <a:ext cx="56"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35994" name="Line 151"/>
              <p:cNvSpPr>
                <a:spLocks noChangeShapeType="1"/>
              </p:cNvSpPr>
              <p:nvPr/>
            </p:nvSpPr>
            <p:spPr bwMode="auto">
              <a:xfrm>
                <a:off x="3711" y="2501"/>
                <a:ext cx="96" cy="0"/>
              </a:xfrm>
              <a:prstGeom prst="line">
                <a:avLst/>
              </a:prstGeom>
              <a:noFill/>
              <a:ln w="38100">
                <a:solidFill>
                  <a:srgbClr val="990000"/>
                </a:solidFill>
                <a:round/>
                <a:headEnd/>
                <a:tailEnd/>
              </a:ln>
            </p:spPr>
            <p:txBody>
              <a:bodyPr/>
              <a:lstStyle/>
              <a:p>
                <a:endParaRPr lang="zh-CN" altLang="en-US"/>
              </a:p>
            </p:txBody>
          </p:sp>
          <p:sp>
            <p:nvSpPr>
              <p:cNvPr id="35995" name="WordArt 152"/>
              <p:cNvSpPr>
                <a:spLocks noChangeArrowheads="1" noChangeShapeType="1" noTextEdit="1"/>
              </p:cNvSpPr>
              <p:nvPr/>
            </p:nvSpPr>
            <p:spPr bwMode="auto">
              <a:xfrm>
                <a:off x="3585" y="2424"/>
                <a:ext cx="89" cy="134"/>
              </a:xfrm>
              <a:prstGeom prst="rect">
                <a:avLst/>
              </a:prstGeom>
            </p:spPr>
            <p:txBody>
              <a:bodyPr wrap="none" fromWordArt="1">
                <a:prstTxWarp prst="textPlain">
                  <a:avLst>
                    <a:gd name="adj" fmla="val 50000"/>
                  </a:avLst>
                </a:prstTxWarp>
              </a:bodyPr>
              <a:lstStyle/>
              <a:p>
                <a:pPr algn="ctr"/>
                <a:r>
                  <a:rPr lang="en-US" altLang="zh-CN" sz="3600" i="1" kern="10">
                    <a:ln w="19050">
                      <a:solidFill>
                        <a:srgbClr val="990000"/>
                      </a:solidFill>
                      <a:round/>
                      <a:headEnd/>
                      <a:tailEnd/>
                    </a:ln>
                    <a:solidFill>
                      <a:srgbClr val="990000"/>
                    </a:solidFill>
                    <a:latin typeface="Symbol"/>
                  </a:rPr>
                  <a:t>g</a:t>
                </a:r>
                <a:endParaRPr lang="zh-CN" altLang="en-US" sz="3600" i="1" kern="10">
                  <a:ln w="19050">
                    <a:solidFill>
                      <a:srgbClr val="990000"/>
                    </a:solidFill>
                    <a:round/>
                    <a:headEnd/>
                    <a:tailEnd/>
                  </a:ln>
                  <a:solidFill>
                    <a:srgbClr val="990000"/>
                  </a:solidFill>
                  <a:latin typeface="Symbol"/>
                </a:endParaRPr>
              </a:p>
            </p:txBody>
          </p:sp>
          <p:sp>
            <p:nvSpPr>
              <p:cNvPr id="35996" name="WordArt 153"/>
              <p:cNvSpPr>
                <a:spLocks noChangeArrowheads="1" noChangeShapeType="1" noTextEdit="1"/>
              </p:cNvSpPr>
              <p:nvPr/>
            </p:nvSpPr>
            <p:spPr bwMode="auto">
              <a:xfrm>
                <a:off x="3648" y="2196"/>
                <a:ext cx="200" cy="137"/>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35997" name="Group 154"/>
              <p:cNvGrpSpPr>
                <a:grpSpLocks/>
              </p:cNvGrpSpPr>
              <p:nvPr/>
            </p:nvGrpSpPr>
            <p:grpSpPr bwMode="auto">
              <a:xfrm>
                <a:off x="4000" y="2230"/>
                <a:ext cx="245" cy="220"/>
                <a:chOff x="1454" y="2212"/>
                <a:chExt cx="244" cy="152"/>
              </a:xfrm>
            </p:grpSpPr>
            <p:sp>
              <p:nvSpPr>
                <p:cNvPr id="36006" name="WordArt 155"/>
                <p:cNvSpPr>
                  <a:spLocks noChangeArrowheads="1" noChangeShapeType="1" noTextEdit="1"/>
                </p:cNvSpPr>
                <p:nvPr/>
              </p:nvSpPr>
              <p:spPr bwMode="auto">
                <a:xfrm>
                  <a:off x="1556" y="2234"/>
                  <a:ext cx="142"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6007" name="WordArt 156"/>
                <p:cNvSpPr>
                  <a:spLocks noChangeArrowheads="1" noChangeShapeType="1" noTextEdit="1"/>
                </p:cNvSpPr>
                <p:nvPr/>
              </p:nvSpPr>
              <p:spPr bwMode="auto">
                <a:xfrm>
                  <a:off x="1454" y="2212"/>
                  <a:ext cx="83" cy="152"/>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35998" name="Group 157"/>
              <p:cNvGrpSpPr>
                <a:grpSpLocks/>
              </p:cNvGrpSpPr>
              <p:nvPr/>
            </p:nvGrpSpPr>
            <p:grpSpPr bwMode="auto">
              <a:xfrm>
                <a:off x="2049" y="2294"/>
                <a:ext cx="156" cy="196"/>
                <a:chOff x="4104" y="563"/>
                <a:chExt cx="135" cy="175"/>
              </a:xfrm>
            </p:grpSpPr>
            <p:sp>
              <p:nvSpPr>
                <p:cNvPr id="36003" name="WordArt 158"/>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6004" name="Freeform 159"/>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6005" name="Freeform 160"/>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35999" name="Group 161"/>
              <p:cNvGrpSpPr>
                <a:grpSpLocks/>
              </p:cNvGrpSpPr>
              <p:nvPr/>
            </p:nvGrpSpPr>
            <p:grpSpPr bwMode="auto">
              <a:xfrm>
                <a:off x="3352" y="2292"/>
                <a:ext cx="156" cy="196"/>
                <a:chOff x="4104" y="563"/>
                <a:chExt cx="135" cy="175"/>
              </a:xfrm>
            </p:grpSpPr>
            <p:sp>
              <p:nvSpPr>
                <p:cNvPr id="36000" name="WordArt 162"/>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6001" name="Freeform 163"/>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6002" name="Freeform 164"/>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sp>
          <p:nvSpPr>
            <p:cNvPr id="35984" name="WordArt 352"/>
            <p:cNvSpPr>
              <a:spLocks noChangeArrowheads="1" noChangeShapeType="1" noTextEdit="1"/>
            </p:cNvSpPr>
            <p:nvPr/>
          </p:nvSpPr>
          <p:spPr bwMode="auto">
            <a:xfrm>
              <a:off x="1273" y="1879"/>
              <a:ext cx="211" cy="176"/>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得</a:t>
              </a:r>
            </a:p>
          </p:txBody>
        </p:sp>
      </p:grpSp>
      <p:grpSp>
        <p:nvGrpSpPr>
          <p:cNvPr id="29" name="Group 409"/>
          <p:cNvGrpSpPr>
            <a:grpSpLocks/>
          </p:cNvGrpSpPr>
          <p:nvPr/>
        </p:nvGrpSpPr>
        <p:grpSpPr bwMode="auto">
          <a:xfrm>
            <a:off x="560388" y="3551238"/>
            <a:ext cx="3975100" cy="1758950"/>
            <a:chOff x="353" y="2237"/>
            <a:chExt cx="2504" cy="1108"/>
          </a:xfrm>
        </p:grpSpPr>
        <p:grpSp>
          <p:nvGrpSpPr>
            <p:cNvPr id="35933" name="Group 402"/>
            <p:cNvGrpSpPr>
              <a:grpSpLocks/>
            </p:cNvGrpSpPr>
            <p:nvPr/>
          </p:nvGrpSpPr>
          <p:grpSpPr bwMode="auto">
            <a:xfrm>
              <a:off x="377" y="2237"/>
              <a:ext cx="2480" cy="408"/>
              <a:chOff x="377" y="2369"/>
              <a:chExt cx="2480" cy="408"/>
            </a:xfrm>
          </p:grpSpPr>
          <p:grpSp>
            <p:nvGrpSpPr>
              <p:cNvPr id="35957" name="Group 354"/>
              <p:cNvGrpSpPr>
                <a:grpSpLocks/>
              </p:cNvGrpSpPr>
              <p:nvPr/>
            </p:nvGrpSpPr>
            <p:grpSpPr bwMode="auto">
              <a:xfrm>
                <a:off x="795" y="2369"/>
                <a:ext cx="2062" cy="408"/>
                <a:chOff x="564" y="2515"/>
                <a:chExt cx="1937" cy="358"/>
              </a:xfrm>
            </p:grpSpPr>
            <p:grpSp>
              <p:nvGrpSpPr>
                <p:cNvPr id="35959" name="Group 167"/>
                <p:cNvGrpSpPr>
                  <a:grpSpLocks/>
                </p:cNvGrpSpPr>
                <p:nvPr/>
              </p:nvGrpSpPr>
              <p:grpSpPr bwMode="auto">
                <a:xfrm>
                  <a:off x="564" y="2608"/>
                  <a:ext cx="541" cy="210"/>
                  <a:chOff x="1512" y="2787"/>
                  <a:chExt cx="497" cy="190"/>
                </a:xfrm>
              </p:grpSpPr>
              <p:grpSp>
                <p:nvGrpSpPr>
                  <p:cNvPr id="35977" name="Group 168"/>
                  <p:cNvGrpSpPr>
                    <a:grpSpLocks/>
                  </p:cNvGrpSpPr>
                  <p:nvPr/>
                </p:nvGrpSpPr>
                <p:grpSpPr bwMode="auto">
                  <a:xfrm>
                    <a:off x="1589" y="2815"/>
                    <a:ext cx="334" cy="137"/>
                    <a:chOff x="3804" y="2453"/>
                    <a:chExt cx="334" cy="137"/>
                  </a:xfrm>
                </p:grpSpPr>
                <p:sp>
                  <p:nvSpPr>
                    <p:cNvPr id="35980" name="WordArt 169"/>
                    <p:cNvSpPr>
                      <a:spLocks noChangeArrowheads="1" noChangeShapeType="1" noTextEdit="1"/>
                    </p:cNvSpPr>
                    <p:nvPr/>
                  </p:nvSpPr>
                  <p:spPr bwMode="auto">
                    <a:xfrm>
                      <a:off x="4084" y="2453"/>
                      <a:ext cx="54" cy="131"/>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CC0000"/>
                          </a:solidFill>
                          <a:latin typeface="宋体"/>
                          <a:ea typeface="宋体"/>
                        </a:rPr>
                        <a:t>1</a:t>
                      </a:r>
                      <a:endParaRPr lang="zh-CN" altLang="en-US" sz="3600" kern="10">
                        <a:ln w="9525">
                          <a:solidFill>
                            <a:srgbClr val="990000"/>
                          </a:solidFill>
                          <a:round/>
                          <a:headEnd/>
                          <a:tailEnd/>
                        </a:ln>
                        <a:solidFill>
                          <a:srgbClr val="CC0000"/>
                        </a:solidFill>
                        <a:latin typeface="宋体"/>
                        <a:ea typeface="宋体"/>
                      </a:endParaRPr>
                    </a:p>
                  </p:txBody>
                </p:sp>
                <p:sp>
                  <p:nvSpPr>
                    <p:cNvPr id="35981" name="Line 170"/>
                    <p:cNvSpPr>
                      <a:spLocks noChangeShapeType="1"/>
                    </p:cNvSpPr>
                    <p:nvPr/>
                  </p:nvSpPr>
                  <p:spPr bwMode="auto">
                    <a:xfrm>
                      <a:off x="3936" y="2510"/>
                      <a:ext cx="93" cy="0"/>
                    </a:xfrm>
                    <a:prstGeom prst="line">
                      <a:avLst/>
                    </a:prstGeom>
                    <a:noFill/>
                    <a:ln w="38100">
                      <a:solidFill>
                        <a:srgbClr val="990000"/>
                      </a:solidFill>
                      <a:round/>
                      <a:headEnd/>
                      <a:tailEnd/>
                    </a:ln>
                  </p:spPr>
                  <p:txBody>
                    <a:bodyPr/>
                    <a:lstStyle/>
                    <a:p>
                      <a:endParaRPr lang="zh-CN" altLang="en-US"/>
                    </a:p>
                  </p:txBody>
                </p:sp>
                <p:sp>
                  <p:nvSpPr>
                    <p:cNvPr id="35982" name="WordArt 171"/>
                    <p:cNvSpPr>
                      <a:spLocks noChangeArrowheads="1" noChangeShapeType="1" noTextEdit="1"/>
                    </p:cNvSpPr>
                    <p:nvPr/>
                  </p:nvSpPr>
                  <p:spPr bwMode="auto">
                    <a:xfrm>
                      <a:off x="3804" y="2455"/>
                      <a:ext cx="86" cy="135"/>
                    </a:xfrm>
                    <a:prstGeom prst="rect">
                      <a:avLst/>
                    </a:prstGeom>
                  </p:spPr>
                  <p:txBody>
                    <a:bodyPr wrap="none" fromWordArt="1">
                      <a:prstTxWarp prst="textPlain">
                        <a:avLst>
                          <a:gd name="adj" fmla="val 50000"/>
                        </a:avLst>
                      </a:prstTxWarp>
                    </a:bodyPr>
                    <a:lstStyle/>
                    <a:p>
                      <a:pPr algn="ctr"/>
                      <a:r>
                        <a:rPr lang="en-US" altLang="zh-CN" sz="3600" i="1" kern="10" dirty="0">
                          <a:ln w="9525">
                            <a:solidFill>
                              <a:srgbClr val="990000"/>
                            </a:solidFill>
                            <a:round/>
                            <a:headEnd/>
                            <a:tailEnd/>
                          </a:ln>
                          <a:solidFill>
                            <a:srgbClr val="CC0000"/>
                          </a:solidFill>
                          <a:latin typeface="Symbol"/>
                        </a:rPr>
                        <a:t>g</a:t>
                      </a:r>
                      <a:endParaRPr lang="zh-CN" altLang="en-US" sz="3600" i="1" kern="10" dirty="0">
                        <a:ln w="9525">
                          <a:solidFill>
                            <a:srgbClr val="990000"/>
                          </a:solidFill>
                          <a:round/>
                          <a:headEnd/>
                          <a:tailEnd/>
                        </a:ln>
                        <a:solidFill>
                          <a:srgbClr val="CC0000"/>
                        </a:solidFill>
                        <a:latin typeface="Symbol"/>
                      </a:endParaRPr>
                    </a:p>
                  </p:txBody>
                </p:sp>
              </p:grpSp>
              <p:sp>
                <p:nvSpPr>
                  <p:cNvPr id="35978" name="WordArt 172"/>
                  <p:cNvSpPr>
                    <a:spLocks noChangeArrowheads="1" noChangeShapeType="1" noTextEdit="1"/>
                  </p:cNvSpPr>
                  <p:nvPr/>
                </p:nvSpPr>
                <p:spPr bwMode="auto">
                  <a:xfrm>
                    <a:off x="1512" y="2795"/>
                    <a:ext cx="47"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a:t>
                    </a:r>
                    <a:endParaRPr lang="zh-CN" altLang="en-US" sz="3600" kern="10">
                      <a:ln w="9525">
                        <a:solidFill>
                          <a:srgbClr val="990000"/>
                        </a:solidFill>
                        <a:round/>
                        <a:headEnd/>
                        <a:tailEnd/>
                      </a:ln>
                      <a:solidFill>
                        <a:srgbClr val="990000"/>
                      </a:solidFill>
                      <a:latin typeface="宋体"/>
                      <a:ea typeface="宋体"/>
                    </a:endParaRPr>
                  </a:p>
                </p:txBody>
              </p:sp>
              <p:sp>
                <p:nvSpPr>
                  <p:cNvPr id="35979" name="WordArt 173"/>
                  <p:cNvSpPr>
                    <a:spLocks noChangeArrowheads="1" noChangeShapeType="1" noTextEdit="1"/>
                  </p:cNvSpPr>
                  <p:nvPr/>
                </p:nvSpPr>
                <p:spPr bwMode="auto">
                  <a:xfrm>
                    <a:off x="1962" y="2787"/>
                    <a:ext cx="47"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CC0000"/>
                        </a:solidFill>
                        <a:latin typeface="宋体"/>
                        <a:ea typeface="宋体"/>
                      </a:rPr>
                      <a:t>)</a:t>
                    </a:r>
                    <a:endParaRPr lang="zh-CN" altLang="en-US" sz="3600" kern="10">
                      <a:ln w="9525">
                        <a:solidFill>
                          <a:srgbClr val="990000"/>
                        </a:solidFill>
                        <a:round/>
                        <a:headEnd/>
                        <a:tailEnd/>
                      </a:ln>
                      <a:solidFill>
                        <a:srgbClr val="CC0000"/>
                      </a:solidFill>
                      <a:latin typeface="宋体"/>
                      <a:ea typeface="宋体"/>
                    </a:endParaRPr>
                  </a:p>
                </p:txBody>
              </p:sp>
            </p:grpSp>
            <p:grpSp>
              <p:nvGrpSpPr>
                <p:cNvPr id="35960" name="Group 174"/>
                <p:cNvGrpSpPr>
                  <a:grpSpLocks/>
                </p:cNvGrpSpPr>
                <p:nvPr/>
              </p:nvGrpSpPr>
              <p:grpSpPr bwMode="auto">
                <a:xfrm>
                  <a:off x="1207" y="2515"/>
                  <a:ext cx="278" cy="161"/>
                  <a:chOff x="2972" y="1718"/>
                  <a:chExt cx="339" cy="183"/>
                </a:xfrm>
              </p:grpSpPr>
              <p:sp>
                <p:nvSpPr>
                  <p:cNvPr id="35975" name="WordArt 175"/>
                  <p:cNvSpPr>
                    <a:spLocks noChangeArrowheads="1" noChangeShapeType="1" noTextEdit="1"/>
                  </p:cNvSpPr>
                  <p:nvPr/>
                </p:nvSpPr>
                <p:spPr bwMode="auto">
                  <a:xfrm>
                    <a:off x="3100" y="1746"/>
                    <a:ext cx="211"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976" name="WordArt 176"/>
                  <p:cNvSpPr>
                    <a:spLocks noChangeArrowheads="1" noChangeShapeType="1" noTextEdit="1"/>
                  </p:cNvSpPr>
                  <p:nvPr/>
                </p:nvSpPr>
                <p:spPr bwMode="auto">
                  <a:xfrm>
                    <a:off x="2972" y="1718"/>
                    <a:ext cx="104" cy="177"/>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sp>
              <p:nvSpPr>
                <p:cNvPr id="35961" name="WordArt 177"/>
                <p:cNvSpPr>
                  <a:spLocks noChangeArrowheads="1" noChangeShapeType="1" noTextEdit="1"/>
                </p:cNvSpPr>
                <p:nvPr/>
              </p:nvSpPr>
              <p:spPr bwMode="auto">
                <a:xfrm>
                  <a:off x="1249" y="2741"/>
                  <a:ext cx="149" cy="13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962" name="Line 178"/>
                <p:cNvSpPr>
                  <a:spLocks noChangeShapeType="1"/>
                </p:cNvSpPr>
                <p:nvPr/>
              </p:nvSpPr>
              <p:spPr bwMode="auto">
                <a:xfrm>
                  <a:off x="1141" y="2705"/>
                  <a:ext cx="389" cy="0"/>
                </a:xfrm>
                <a:prstGeom prst="line">
                  <a:avLst/>
                </a:prstGeom>
                <a:noFill/>
                <a:ln w="38100">
                  <a:solidFill>
                    <a:schemeClr val="tx1"/>
                  </a:solidFill>
                  <a:round/>
                  <a:headEnd/>
                  <a:tailEnd/>
                </a:ln>
              </p:spPr>
              <p:txBody>
                <a:bodyPr/>
                <a:lstStyle/>
                <a:p>
                  <a:endParaRPr lang="zh-CN" altLang="en-US"/>
                </a:p>
              </p:txBody>
            </p:sp>
            <p:grpSp>
              <p:nvGrpSpPr>
                <p:cNvPr id="35963" name="Group 179"/>
                <p:cNvGrpSpPr>
                  <a:grpSpLocks/>
                </p:cNvGrpSpPr>
                <p:nvPr/>
              </p:nvGrpSpPr>
              <p:grpSpPr bwMode="auto">
                <a:xfrm>
                  <a:off x="1592" y="2652"/>
                  <a:ext cx="149" cy="112"/>
                  <a:chOff x="4176" y="2145"/>
                  <a:chExt cx="576" cy="576"/>
                </a:xfrm>
              </p:grpSpPr>
              <p:sp>
                <p:nvSpPr>
                  <p:cNvPr id="35973" name="Line 18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5974" name="Line 18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5964" name="WordArt 182"/>
                <p:cNvSpPr>
                  <a:spLocks noChangeArrowheads="1" noChangeShapeType="1" noTextEdit="1"/>
                </p:cNvSpPr>
                <p:nvPr/>
              </p:nvSpPr>
              <p:spPr bwMode="auto">
                <a:xfrm>
                  <a:off x="1872" y="2731"/>
                  <a:ext cx="133"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5965" name="Line 183"/>
                <p:cNvSpPr>
                  <a:spLocks noChangeShapeType="1"/>
                </p:cNvSpPr>
                <p:nvPr/>
              </p:nvSpPr>
              <p:spPr bwMode="auto">
                <a:xfrm>
                  <a:off x="1781" y="2702"/>
                  <a:ext cx="389" cy="0"/>
                </a:xfrm>
                <a:prstGeom prst="line">
                  <a:avLst/>
                </a:prstGeom>
                <a:noFill/>
                <a:ln w="38100">
                  <a:solidFill>
                    <a:schemeClr val="tx1"/>
                  </a:solidFill>
                  <a:round/>
                  <a:headEnd/>
                  <a:tailEnd/>
                </a:ln>
              </p:spPr>
              <p:txBody>
                <a:bodyPr/>
                <a:lstStyle/>
                <a:p>
                  <a:endParaRPr lang="zh-CN" altLang="en-US"/>
                </a:p>
              </p:txBody>
            </p:sp>
            <p:grpSp>
              <p:nvGrpSpPr>
                <p:cNvPr id="35966" name="Group 184"/>
                <p:cNvGrpSpPr>
                  <a:grpSpLocks/>
                </p:cNvGrpSpPr>
                <p:nvPr/>
              </p:nvGrpSpPr>
              <p:grpSpPr bwMode="auto">
                <a:xfrm>
                  <a:off x="1847" y="2527"/>
                  <a:ext cx="240" cy="143"/>
                  <a:chOff x="1454" y="2212"/>
                  <a:chExt cx="244" cy="152"/>
                </a:xfrm>
              </p:grpSpPr>
              <p:sp>
                <p:nvSpPr>
                  <p:cNvPr id="35971" name="WordArt 185"/>
                  <p:cNvSpPr>
                    <a:spLocks noChangeArrowheads="1" noChangeShapeType="1" noTextEdit="1"/>
                  </p:cNvSpPr>
                  <p:nvPr/>
                </p:nvSpPr>
                <p:spPr bwMode="auto">
                  <a:xfrm>
                    <a:off x="1556" y="2234"/>
                    <a:ext cx="142"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5972" name="WordArt 186"/>
                  <p:cNvSpPr>
                    <a:spLocks noChangeArrowheads="1" noChangeShapeType="1" noTextEdit="1"/>
                  </p:cNvSpPr>
                  <p:nvPr/>
                </p:nvSpPr>
                <p:spPr bwMode="auto">
                  <a:xfrm>
                    <a:off x="1454" y="2212"/>
                    <a:ext cx="83" cy="152"/>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35967" name="Group 187"/>
                <p:cNvGrpSpPr>
                  <a:grpSpLocks/>
                </p:cNvGrpSpPr>
                <p:nvPr/>
              </p:nvGrpSpPr>
              <p:grpSpPr bwMode="auto">
                <a:xfrm rot="5400000">
                  <a:off x="2263" y="2620"/>
                  <a:ext cx="52" cy="140"/>
                  <a:chOff x="2928" y="3216"/>
                  <a:chExt cx="48" cy="240"/>
                </a:xfrm>
              </p:grpSpPr>
              <p:sp>
                <p:nvSpPr>
                  <p:cNvPr id="35969" name="Line 18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70" name="Line 18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968" name="WordArt 190"/>
                <p:cNvSpPr>
                  <a:spLocks noChangeArrowheads="1" noChangeShapeType="1" noTextEdit="1"/>
                </p:cNvSpPr>
                <p:nvPr/>
              </p:nvSpPr>
              <p:spPr bwMode="auto">
                <a:xfrm>
                  <a:off x="2414" y="2627"/>
                  <a:ext cx="87" cy="14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35958" name="WordArt 353"/>
              <p:cNvSpPr>
                <a:spLocks noChangeArrowheads="1" noChangeShapeType="1" noTextEdit="1"/>
              </p:cNvSpPr>
              <p:nvPr/>
            </p:nvSpPr>
            <p:spPr bwMode="auto">
              <a:xfrm>
                <a:off x="377" y="2493"/>
                <a:ext cx="185" cy="1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即</a:t>
                </a:r>
              </a:p>
            </p:txBody>
          </p:sp>
        </p:grpSp>
        <p:sp>
          <p:nvSpPr>
            <p:cNvPr id="35934" name="WordArt 355"/>
            <p:cNvSpPr>
              <a:spLocks noChangeArrowheads="1" noChangeShapeType="1" noTextEdit="1"/>
            </p:cNvSpPr>
            <p:nvPr/>
          </p:nvSpPr>
          <p:spPr bwMode="auto">
            <a:xfrm>
              <a:off x="353" y="2733"/>
              <a:ext cx="1129" cy="188"/>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两边积分得</a:t>
              </a:r>
            </a:p>
          </p:txBody>
        </p:sp>
        <p:grpSp>
          <p:nvGrpSpPr>
            <p:cNvPr id="35935" name="Group 372"/>
            <p:cNvGrpSpPr>
              <a:grpSpLocks/>
            </p:cNvGrpSpPr>
            <p:nvPr/>
          </p:nvGrpSpPr>
          <p:grpSpPr bwMode="auto">
            <a:xfrm>
              <a:off x="516" y="3131"/>
              <a:ext cx="2042" cy="214"/>
              <a:chOff x="492" y="3191"/>
              <a:chExt cx="2042" cy="214"/>
            </a:xfrm>
          </p:grpSpPr>
          <p:grpSp>
            <p:nvGrpSpPr>
              <p:cNvPr id="35936" name="Group 370"/>
              <p:cNvGrpSpPr>
                <a:grpSpLocks/>
              </p:cNvGrpSpPr>
              <p:nvPr/>
            </p:nvGrpSpPr>
            <p:grpSpPr bwMode="auto">
              <a:xfrm>
                <a:off x="492" y="3192"/>
                <a:ext cx="1429" cy="213"/>
                <a:chOff x="564" y="3216"/>
                <a:chExt cx="1357" cy="189"/>
              </a:xfrm>
            </p:grpSpPr>
            <p:grpSp>
              <p:nvGrpSpPr>
                <p:cNvPr id="35944" name="Group 192"/>
                <p:cNvGrpSpPr>
                  <a:grpSpLocks/>
                </p:cNvGrpSpPr>
                <p:nvPr/>
              </p:nvGrpSpPr>
              <p:grpSpPr bwMode="auto">
                <a:xfrm>
                  <a:off x="644" y="3247"/>
                  <a:ext cx="347" cy="134"/>
                  <a:chOff x="3804" y="2453"/>
                  <a:chExt cx="334" cy="137"/>
                </a:xfrm>
              </p:grpSpPr>
              <p:sp>
                <p:nvSpPr>
                  <p:cNvPr id="35954" name="WordArt 193"/>
                  <p:cNvSpPr>
                    <a:spLocks noChangeArrowheads="1" noChangeShapeType="1" noTextEdit="1"/>
                  </p:cNvSpPr>
                  <p:nvPr/>
                </p:nvSpPr>
                <p:spPr bwMode="auto">
                  <a:xfrm>
                    <a:off x="4084" y="2453"/>
                    <a:ext cx="54" cy="131"/>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35955" name="Line 194"/>
                  <p:cNvSpPr>
                    <a:spLocks noChangeShapeType="1"/>
                  </p:cNvSpPr>
                  <p:nvPr/>
                </p:nvSpPr>
                <p:spPr bwMode="auto">
                  <a:xfrm>
                    <a:off x="3936" y="2510"/>
                    <a:ext cx="93" cy="0"/>
                  </a:xfrm>
                  <a:prstGeom prst="line">
                    <a:avLst/>
                  </a:prstGeom>
                  <a:noFill/>
                  <a:ln w="38100">
                    <a:solidFill>
                      <a:srgbClr val="990000"/>
                    </a:solidFill>
                    <a:round/>
                    <a:headEnd/>
                    <a:tailEnd/>
                  </a:ln>
                </p:spPr>
                <p:txBody>
                  <a:bodyPr/>
                  <a:lstStyle/>
                  <a:p>
                    <a:endParaRPr lang="zh-CN" altLang="en-US"/>
                  </a:p>
                </p:txBody>
              </p:sp>
              <p:sp>
                <p:nvSpPr>
                  <p:cNvPr id="35956" name="WordArt 195"/>
                  <p:cNvSpPr>
                    <a:spLocks noChangeArrowheads="1" noChangeShapeType="1" noTextEdit="1"/>
                  </p:cNvSpPr>
                  <p:nvPr/>
                </p:nvSpPr>
                <p:spPr bwMode="auto">
                  <a:xfrm>
                    <a:off x="3804" y="2455"/>
                    <a:ext cx="86" cy="13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CC0000"/>
                        </a:solidFill>
                        <a:latin typeface="Symbol"/>
                      </a:rPr>
                      <a:t>g</a:t>
                    </a:r>
                    <a:endParaRPr lang="zh-CN" altLang="en-US" sz="3600" i="1" kern="10">
                      <a:ln w="9525">
                        <a:solidFill>
                          <a:srgbClr val="990000"/>
                        </a:solidFill>
                        <a:round/>
                        <a:headEnd/>
                        <a:tailEnd/>
                      </a:ln>
                      <a:solidFill>
                        <a:srgbClr val="CC0000"/>
                      </a:solidFill>
                      <a:latin typeface="Symbol"/>
                    </a:endParaRPr>
                  </a:p>
                </p:txBody>
              </p:sp>
            </p:grpSp>
            <p:sp>
              <p:nvSpPr>
                <p:cNvPr id="35945" name="WordArt 196"/>
                <p:cNvSpPr>
                  <a:spLocks noChangeArrowheads="1" noChangeShapeType="1" noTextEdit="1"/>
                </p:cNvSpPr>
                <p:nvPr/>
              </p:nvSpPr>
              <p:spPr bwMode="auto">
                <a:xfrm>
                  <a:off x="564" y="3228"/>
                  <a:ext cx="49" cy="17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a:t>
                  </a:r>
                  <a:endParaRPr lang="zh-CN" altLang="en-US" sz="3600" kern="10">
                    <a:ln w="9525">
                      <a:solidFill>
                        <a:srgbClr val="990000"/>
                      </a:solidFill>
                      <a:round/>
                      <a:headEnd/>
                      <a:tailEnd/>
                    </a:ln>
                    <a:latin typeface="宋体"/>
                    <a:ea typeface="宋体"/>
                  </a:endParaRPr>
                </a:p>
              </p:txBody>
            </p:sp>
            <p:sp>
              <p:nvSpPr>
                <p:cNvPr id="35946" name="WordArt 197"/>
                <p:cNvSpPr>
                  <a:spLocks noChangeArrowheads="1" noChangeShapeType="1" noTextEdit="1"/>
                </p:cNvSpPr>
                <p:nvPr/>
              </p:nvSpPr>
              <p:spPr bwMode="auto">
                <a:xfrm>
                  <a:off x="1031" y="3220"/>
                  <a:ext cx="49" cy="17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a:t>
                  </a:r>
                  <a:endParaRPr lang="zh-CN" altLang="en-US" sz="3600" kern="10">
                    <a:ln w="9525">
                      <a:solidFill>
                        <a:srgbClr val="990000"/>
                      </a:solidFill>
                      <a:round/>
                      <a:headEnd/>
                      <a:tailEnd/>
                    </a:ln>
                    <a:latin typeface="宋体"/>
                    <a:ea typeface="宋体"/>
                  </a:endParaRPr>
                </a:p>
              </p:txBody>
            </p:sp>
            <p:sp>
              <p:nvSpPr>
                <p:cNvPr id="35947" name="WordArt 198"/>
                <p:cNvSpPr>
                  <a:spLocks noChangeArrowheads="1" noChangeShapeType="1" noTextEdit="1"/>
                </p:cNvSpPr>
                <p:nvPr/>
              </p:nvSpPr>
              <p:spPr bwMode="auto">
                <a:xfrm>
                  <a:off x="1124" y="3218"/>
                  <a:ext cx="151" cy="1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35948" name="WordArt 199"/>
                <p:cNvSpPr>
                  <a:spLocks noChangeArrowheads="1" noChangeShapeType="1" noTextEdit="1"/>
                </p:cNvSpPr>
                <p:nvPr/>
              </p:nvSpPr>
              <p:spPr bwMode="auto">
                <a:xfrm>
                  <a:off x="1294" y="3237"/>
                  <a:ext cx="149" cy="13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35949" name="Group 200"/>
                <p:cNvGrpSpPr>
                  <a:grpSpLocks/>
                </p:cNvGrpSpPr>
                <p:nvPr/>
              </p:nvGrpSpPr>
              <p:grpSpPr bwMode="auto">
                <a:xfrm>
                  <a:off x="1425" y="3255"/>
                  <a:ext cx="149" cy="112"/>
                  <a:chOff x="4176" y="2145"/>
                  <a:chExt cx="576" cy="576"/>
                </a:xfrm>
              </p:grpSpPr>
              <p:sp>
                <p:nvSpPr>
                  <p:cNvPr id="35952" name="Line 201"/>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5953" name="Line 202"/>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5950" name="WordArt 203"/>
                <p:cNvSpPr>
                  <a:spLocks noChangeArrowheads="1" noChangeShapeType="1" noTextEdit="1"/>
                </p:cNvSpPr>
                <p:nvPr/>
              </p:nvSpPr>
              <p:spPr bwMode="auto">
                <a:xfrm>
                  <a:off x="1600" y="3216"/>
                  <a:ext cx="151" cy="1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35951" name="WordArt 204"/>
                <p:cNvSpPr>
                  <a:spLocks noChangeArrowheads="1" noChangeShapeType="1" noTextEdit="1"/>
                </p:cNvSpPr>
                <p:nvPr/>
              </p:nvSpPr>
              <p:spPr bwMode="auto">
                <a:xfrm>
                  <a:off x="1788" y="3235"/>
                  <a:ext cx="133"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35937" name="Group 205"/>
              <p:cNvGrpSpPr>
                <a:grpSpLocks/>
              </p:cNvGrpSpPr>
              <p:nvPr/>
            </p:nvGrpSpPr>
            <p:grpSpPr bwMode="auto">
              <a:xfrm rot="5400000">
                <a:off x="2008" y="3213"/>
                <a:ext cx="52" cy="140"/>
                <a:chOff x="2928" y="3216"/>
                <a:chExt cx="48" cy="240"/>
              </a:xfrm>
            </p:grpSpPr>
            <p:sp>
              <p:nvSpPr>
                <p:cNvPr id="35942" name="Line 20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43" name="Line 20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939" name="WordArt 356"/>
              <p:cNvSpPr>
                <a:spLocks noChangeArrowheads="1" noChangeShapeType="1" noTextEdit="1"/>
              </p:cNvSpPr>
              <p:nvPr/>
            </p:nvSpPr>
            <p:spPr bwMode="auto">
              <a:xfrm>
                <a:off x="2149" y="3191"/>
                <a:ext cx="385" cy="187"/>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常量</a:t>
                </a:r>
              </a:p>
            </p:txBody>
          </p:sp>
        </p:grpSp>
      </p:grpSp>
      <p:grpSp>
        <p:nvGrpSpPr>
          <p:cNvPr id="34831" name="Group 410"/>
          <p:cNvGrpSpPr>
            <a:grpSpLocks/>
          </p:cNvGrpSpPr>
          <p:nvPr/>
        </p:nvGrpSpPr>
        <p:grpSpPr bwMode="auto">
          <a:xfrm>
            <a:off x="573088" y="5638800"/>
            <a:ext cx="3713162" cy="819150"/>
            <a:chOff x="361" y="3552"/>
            <a:chExt cx="2339" cy="516"/>
          </a:xfrm>
        </p:grpSpPr>
        <p:sp>
          <p:nvSpPr>
            <p:cNvPr id="35921" name="WordArt 357"/>
            <p:cNvSpPr>
              <a:spLocks noChangeArrowheads="1" noChangeShapeType="1" noTextEdit="1"/>
            </p:cNvSpPr>
            <p:nvPr/>
          </p:nvSpPr>
          <p:spPr bwMode="auto">
            <a:xfrm>
              <a:off x="361" y="3719"/>
              <a:ext cx="185" cy="1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即</a:t>
              </a:r>
            </a:p>
          </p:txBody>
        </p:sp>
        <p:sp>
          <p:nvSpPr>
            <p:cNvPr id="35922" name="Rectangle 377"/>
            <p:cNvSpPr>
              <a:spLocks noChangeArrowheads="1"/>
            </p:cNvSpPr>
            <p:nvPr/>
          </p:nvSpPr>
          <p:spPr bwMode="auto">
            <a:xfrm>
              <a:off x="768" y="3552"/>
              <a:ext cx="1932" cy="516"/>
            </a:xfrm>
            <a:prstGeom prst="rect">
              <a:avLst/>
            </a:prstGeom>
            <a:solidFill>
              <a:schemeClr val="bg1"/>
            </a:solidFill>
            <a:ln w="57150">
              <a:solidFill>
                <a:srgbClr val="FF9900"/>
              </a:solidFill>
              <a:miter lim="800000"/>
              <a:headEnd/>
              <a:tailEnd/>
            </a:ln>
          </p:spPr>
          <p:txBody>
            <a:bodyPr wrap="none" anchor="ctr"/>
            <a:lstStyle/>
            <a:p>
              <a:endParaRPr lang="zh-CN" altLang="en-US"/>
            </a:p>
          </p:txBody>
        </p:sp>
        <p:grpSp>
          <p:nvGrpSpPr>
            <p:cNvPr id="35923" name="Group 373"/>
            <p:cNvGrpSpPr>
              <a:grpSpLocks/>
            </p:cNvGrpSpPr>
            <p:nvPr/>
          </p:nvGrpSpPr>
          <p:grpSpPr bwMode="auto">
            <a:xfrm>
              <a:off x="988" y="3677"/>
              <a:ext cx="770" cy="269"/>
              <a:chOff x="869" y="3519"/>
              <a:chExt cx="613" cy="197"/>
            </a:xfrm>
          </p:grpSpPr>
          <p:sp>
            <p:nvSpPr>
              <p:cNvPr id="35928" name="Line 212"/>
              <p:cNvSpPr>
                <a:spLocks noChangeShapeType="1"/>
              </p:cNvSpPr>
              <p:nvPr/>
            </p:nvSpPr>
            <p:spPr bwMode="auto">
              <a:xfrm>
                <a:off x="1285" y="3558"/>
                <a:ext cx="80" cy="0"/>
              </a:xfrm>
              <a:prstGeom prst="line">
                <a:avLst/>
              </a:prstGeom>
              <a:noFill/>
              <a:ln w="38100">
                <a:solidFill>
                  <a:srgbClr val="990000"/>
                </a:solidFill>
                <a:round/>
                <a:headEnd/>
                <a:tailEnd/>
              </a:ln>
            </p:spPr>
            <p:txBody>
              <a:bodyPr/>
              <a:lstStyle/>
              <a:p>
                <a:endParaRPr lang="zh-CN" altLang="en-US"/>
              </a:p>
            </p:txBody>
          </p:sp>
          <p:sp>
            <p:nvSpPr>
              <p:cNvPr id="35929" name="WordArt 214"/>
              <p:cNvSpPr>
                <a:spLocks noChangeArrowheads="1" noChangeShapeType="1" noTextEdit="1"/>
              </p:cNvSpPr>
              <p:nvPr/>
            </p:nvSpPr>
            <p:spPr bwMode="auto">
              <a:xfrm>
                <a:off x="869" y="3581"/>
                <a:ext cx="133"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5930" name="WordArt 215"/>
              <p:cNvSpPr>
                <a:spLocks noChangeArrowheads="1" noChangeShapeType="1" noTextEdit="1"/>
              </p:cNvSpPr>
              <p:nvPr/>
            </p:nvSpPr>
            <p:spPr bwMode="auto">
              <a:xfrm>
                <a:off x="1042" y="3584"/>
                <a:ext cx="149" cy="13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931" name="WordArt 216"/>
              <p:cNvSpPr>
                <a:spLocks noChangeArrowheads="1" noChangeShapeType="1" noTextEdit="1"/>
              </p:cNvSpPr>
              <p:nvPr/>
            </p:nvSpPr>
            <p:spPr bwMode="auto">
              <a:xfrm>
                <a:off x="1436" y="3519"/>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CC0000"/>
                    </a:solidFill>
                    <a:latin typeface="宋体"/>
                    <a:ea typeface="宋体"/>
                  </a:rPr>
                  <a:t>1</a:t>
                </a:r>
                <a:endParaRPr lang="zh-CN" altLang="en-US" sz="3600" kern="10">
                  <a:ln w="9525">
                    <a:solidFill>
                      <a:srgbClr val="990000"/>
                    </a:solidFill>
                    <a:round/>
                    <a:headEnd/>
                    <a:tailEnd/>
                  </a:ln>
                  <a:solidFill>
                    <a:srgbClr val="CC0000"/>
                  </a:solidFill>
                  <a:latin typeface="宋体"/>
                  <a:ea typeface="宋体"/>
                </a:endParaRPr>
              </a:p>
            </p:txBody>
          </p:sp>
          <p:sp>
            <p:nvSpPr>
              <p:cNvPr id="35932" name="WordArt 217"/>
              <p:cNvSpPr>
                <a:spLocks noChangeArrowheads="1" noChangeShapeType="1" noTextEdit="1"/>
              </p:cNvSpPr>
              <p:nvPr/>
            </p:nvSpPr>
            <p:spPr bwMode="auto">
              <a:xfrm>
                <a:off x="1195" y="3520"/>
                <a:ext cx="74" cy="9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CC0000"/>
                    </a:solidFill>
                    <a:latin typeface="Symbol"/>
                  </a:rPr>
                  <a:t>g</a:t>
                </a:r>
                <a:endParaRPr lang="zh-CN" altLang="en-US" sz="3600" i="1" kern="10">
                  <a:ln w="9525">
                    <a:solidFill>
                      <a:srgbClr val="990000"/>
                    </a:solidFill>
                    <a:round/>
                    <a:headEnd/>
                    <a:tailEnd/>
                  </a:ln>
                  <a:solidFill>
                    <a:srgbClr val="CC0000"/>
                  </a:solidFill>
                  <a:latin typeface="Symbol"/>
                </a:endParaRPr>
              </a:p>
            </p:txBody>
          </p:sp>
        </p:grpSp>
        <p:grpSp>
          <p:nvGrpSpPr>
            <p:cNvPr id="35924" name="Group 218"/>
            <p:cNvGrpSpPr>
              <a:grpSpLocks/>
            </p:cNvGrpSpPr>
            <p:nvPr/>
          </p:nvGrpSpPr>
          <p:grpSpPr bwMode="auto">
            <a:xfrm rot="5400000">
              <a:off x="1879" y="3764"/>
              <a:ext cx="63" cy="165"/>
              <a:chOff x="2928" y="3216"/>
              <a:chExt cx="48" cy="240"/>
            </a:xfrm>
          </p:grpSpPr>
          <p:sp>
            <p:nvSpPr>
              <p:cNvPr id="35926" name="Line 21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27" name="Line 22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925" name="WordArt 359"/>
            <p:cNvSpPr>
              <a:spLocks noChangeArrowheads="1" noChangeShapeType="1" noTextEdit="1"/>
            </p:cNvSpPr>
            <p:nvPr/>
          </p:nvSpPr>
          <p:spPr bwMode="auto">
            <a:xfrm>
              <a:off x="2075" y="3717"/>
              <a:ext cx="421" cy="192"/>
            </a:xfrm>
            <a:prstGeom prst="rect">
              <a:avLst/>
            </a:prstGeom>
          </p:spPr>
          <p:txBody>
            <a:bodyPr wrap="none" fromWordArt="1">
              <a:prstTxWarp prst="textDeflate">
                <a:avLst>
                  <a:gd name="adj" fmla="val 0"/>
                </a:avLst>
              </a:prstTxWarp>
            </a:bodyPr>
            <a:lstStyle/>
            <a:p>
              <a:pPr algn="ctr"/>
              <a:r>
                <a:rPr lang="zh-CN" altLang="en-US" sz="3600" kern="10" dirty="0" smtClean="0">
                  <a:ln w="9525">
                    <a:solidFill>
                      <a:srgbClr val="CC0000"/>
                    </a:solidFill>
                    <a:round/>
                    <a:headEnd/>
                    <a:tailEnd/>
                  </a:ln>
                  <a:solidFill>
                    <a:srgbClr val="CC0000"/>
                  </a:solidFill>
                  <a:latin typeface="宋体"/>
                  <a:ea typeface="宋体"/>
                </a:rPr>
                <a:t>常量</a:t>
              </a:r>
              <a:r>
                <a:rPr lang="en-US" altLang="zh-CN" sz="3600" kern="10" dirty="0" smtClean="0">
                  <a:ln w="9525">
                    <a:solidFill>
                      <a:srgbClr val="CC0000"/>
                    </a:solidFill>
                    <a:round/>
                    <a:headEnd/>
                    <a:tailEnd/>
                  </a:ln>
                  <a:solidFill>
                    <a:srgbClr val="CC0000"/>
                  </a:solidFill>
                  <a:latin typeface="宋体"/>
                  <a:ea typeface="宋体"/>
                </a:rPr>
                <a:t>1</a:t>
              </a:r>
              <a:endParaRPr lang="zh-CN" altLang="en-US" sz="3600" kern="10" dirty="0">
                <a:ln w="9525">
                  <a:solidFill>
                    <a:srgbClr val="CC0000"/>
                  </a:solidFill>
                  <a:round/>
                  <a:headEnd/>
                  <a:tailEnd/>
                </a:ln>
                <a:solidFill>
                  <a:srgbClr val="CC0000"/>
                </a:solidFill>
                <a:latin typeface="宋体"/>
                <a:ea typeface="宋体"/>
              </a:endParaRPr>
            </a:p>
          </p:txBody>
        </p:sp>
      </p:grpSp>
      <p:grpSp>
        <p:nvGrpSpPr>
          <p:cNvPr id="34834" name="Group 406"/>
          <p:cNvGrpSpPr>
            <a:grpSpLocks/>
          </p:cNvGrpSpPr>
          <p:nvPr/>
        </p:nvGrpSpPr>
        <p:grpSpPr bwMode="auto">
          <a:xfrm>
            <a:off x="901700" y="447675"/>
            <a:ext cx="7183438" cy="912813"/>
            <a:chOff x="568" y="282"/>
            <a:chExt cx="4525" cy="575"/>
          </a:xfrm>
        </p:grpSpPr>
        <p:sp>
          <p:nvSpPr>
            <p:cNvPr id="35902" name="WordArt 47"/>
            <p:cNvSpPr>
              <a:spLocks noChangeArrowheads="1" noChangeShapeType="1" noTextEdit="1"/>
            </p:cNvSpPr>
            <p:nvPr/>
          </p:nvSpPr>
          <p:spPr bwMode="auto">
            <a:xfrm>
              <a:off x="568" y="627"/>
              <a:ext cx="1950" cy="22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由：热力学第一定律</a:t>
              </a:r>
            </a:p>
          </p:txBody>
        </p:sp>
        <p:grpSp>
          <p:nvGrpSpPr>
            <p:cNvPr id="35903" name="Group 344"/>
            <p:cNvGrpSpPr>
              <a:grpSpLocks/>
            </p:cNvGrpSpPr>
            <p:nvPr/>
          </p:nvGrpSpPr>
          <p:grpSpPr bwMode="auto">
            <a:xfrm>
              <a:off x="2851" y="616"/>
              <a:ext cx="1279" cy="241"/>
              <a:chOff x="3540" y="528"/>
              <a:chExt cx="1216" cy="203"/>
            </a:xfrm>
          </p:grpSpPr>
          <p:sp>
            <p:nvSpPr>
              <p:cNvPr id="35910" name="WordArt 33"/>
              <p:cNvSpPr>
                <a:spLocks noChangeArrowheads="1" noChangeShapeType="1" noTextEdit="1"/>
              </p:cNvSpPr>
              <p:nvPr/>
            </p:nvSpPr>
            <p:spPr bwMode="auto">
              <a:xfrm>
                <a:off x="3540" y="528"/>
                <a:ext cx="174" cy="20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35911" name="WordArt 34"/>
              <p:cNvSpPr>
                <a:spLocks noChangeArrowheads="1" noChangeShapeType="1" noTextEdit="1"/>
              </p:cNvSpPr>
              <p:nvPr/>
            </p:nvSpPr>
            <p:spPr bwMode="auto">
              <a:xfrm>
                <a:off x="4543" y="547"/>
                <a:ext cx="213" cy="160"/>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5912" name="Group 35"/>
              <p:cNvGrpSpPr>
                <a:grpSpLocks/>
              </p:cNvGrpSpPr>
              <p:nvPr/>
            </p:nvGrpSpPr>
            <p:grpSpPr bwMode="auto">
              <a:xfrm rot="5400000">
                <a:off x="3779" y="560"/>
                <a:ext cx="53" cy="132"/>
                <a:chOff x="2928" y="3216"/>
                <a:chExt cx="48" cy="240"/>
              </a:xfrm>
            </p:grpSpPr>
            <p:sp>
              <p:nvSpPr>
                <p:cNvPr id="35919" name="Line 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20" name="Line 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5913" name="Group 38"/>
              <p:cNvGrpSpPr>
                <a:grpSpLocks/>
              </p:cNvGrpSpPr>
              <p:nvPr/>
            </p:nvGrpSpPr>
            <p:grpSpPr bwMode="auto">
              <a:xfrm>
                <a:off x="4352" y="565"/>
                <a:ext cx="153" cy="139"/>
                <a:chOff x="4176" y="2145"/>
                <a:chExt cx="576" cy="576"/>
              </a:xfrm>
            </p:grpSpPr>
            <p:sp>
              <p:nvSpPr>
                <p:cNvPr id="35917" name="Line 39"/>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5918" name="Line 40"/>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35914" name="Group 274"/>
              <p:cNvGrpSpPr>
                <a:grpSpLocks/>
              </p:cNvGrpSpPr>
              <p:nvPr/>
            </p:nvGrpSpPr>
            <p:grpSpPr bwMode="auto">
              <a:xfrm>
                <a:off x="3974" y="569"/>
                <a:ext cx="287" cy="141"/>
                <a:chOff x="4201" y="931"/>
                <a:chExt cx="287" cy="141"/>
              </a:xfrm>
            </p:grpSpPr>
            <p:sp>
              <p:nvSpPr>
                <p:cNvPr id="35915" name="WordArt 275"/>
                <p:cNvSpPr>
                  <a:spLocks noChangeArrowheads="1" noChangeShapeType="1" noTextEdit="1"/>
                </p:cNvSpPr>
                <p:nvPr/>
              </p:nvSpPr>
              <p:spPr bwMode="auto">
                <a:xfrm>
                  <a:off x="4316" y="936"/>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5916" name="AutoShape 276"/>
                <p:cNvSpPr>
                  <a:spLocks noChangeArrowheads="1"/>
                </p:cNvSpPr>
                <p:nvPr/>
              </p:nvSpPr>
              <p:spPr bwMode="auto">
                <a:xfrm>
                  <a:off x="4201" y="931"/>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nvGrpSpPr>
            <p:cNvPr id="35904" name="Group 301"/>
            <p:cNvGrpSpPr>
              <a:grpSpLocks/>
            </p:cNvGrpSpPr>
            <p:nvPr/>
          </p:nvGrpSpPr>
          <p:grpSpPr bwMode="auto">
            <a:xfrm rot="5400000">
              <a:off x="4497" y="441"/>
              <a:ext cx="48" cy="579"/>
              <a:chOff x="2928" y="3216"/>
              <a:chExt cx="48" cy="240"/>
            </a:xfrm>
          </p:grpSpPr>
          <p:sp>
            <p:nvSpPr>
              <p:cNvPr id="35908" name="Line 30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09" name="Line 30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905" name="WordArt 304"/>
            <p:cNvSpPr>
              <a:spLocks noChangeArrowheads="1" noChangeShapeType="1" noTextEdit="1"/>
            </p:cNvSpPr>
            <p:nvPr/>
          </p:nvSpPr>
          <p:spPr bwMode="auto">
            <a:xfrm>
              <a:off x="4951" y="629"/>
              <a:ext cx="142" cy="18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35906" name="WordArt 345"/>
            <p:cNvSpPr>
              <a:spLocks noChangeArrowheads="1" noChangeShapeType="1" noTextEdit="1"/>
            </p:cNvSpPr>
            <p:nvPr/>
          </p:nvSpPr>
          <p:spPr bwMode="auto">
            <a:xfrm>
              <a:off x="4294" y="282"/>
              <a:ext cx="781" cy="201"/>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绝热过程</a:t>
              </a:r>
            </a:p>
          </p:txBody>
        </p:sp>
        <p:sp>
          <p:nvSpPr>
            <p:cNvPr id="35907" name="Line 367"/>
            <p:cNvSpPr>
              <a:spLocks noChangeShapeType="1"/>
            </p:cNvSpPr>
            <p:nvPr/>
          </p:nvSpPr>
          <p:spPr bwMode="auto">
            <a:xfrm flipH="1">
              <a:off x="4548" y="504"/>
              <a:ext cx="0" cy="180"/>
            </a:xfrm>
            <a:prstGeom prst="line">
              <a:avLst/>
            </a:prstGeom>
            <a:noFill/>
            <a:ln w="57150">
              <a:solidFill>
                <a:schemeClr val="tx1"/>
              </a:solidFill>
              <a:round/>
              <a:headEnd/>
              <a:tailEnd type="triangle" w="med" len="med"/>
            </a:ln>
          </p:spPr>
          <p:txBody>
            <a:bodyPr/>
            <a:lstStyle/>
            <a:p>
              <a:endParaRPr lang="zh-CN" altLang="en-US"/>
            </a:p>
          </p:txBody>
        </p:sp>
      </p:grpSp>
      <p:sp>
        <p:nvSpPr>
          <p:cNvPr id="60785" name="Freeform 369"/>
          <p:cNvSpPr>
            <a:spLocks/>
          </p:cNvSpPr>
          <p:nvPr/>
        </p:nvSpPr>
        <p:spPr bwMode="auto">
          <a:xfrm flipV="1">
            <a:off x="2324100" y="2076450"/>
            <a:ext cx="1562100" cy="133350"/>
          </a:xfrm>
          <a:custGeom>
            <a:avLst/>
            <a:gdLst>
              <a:gd name="T0" fmla="*/ 2147483647 w 972"/>
              <a:gd name="T1" fmla="*/ 0 h 168"/>
              <a:gd name="T2" fmla="*/ 2147483647 w 972"/>
              <a:gd name="T3" fmla="*/ 2147483647 h 168"/>
              <a:gd name="T4" fmla="*/ 0 w 972"/>
              <a:gd name="T5" fmla="*/ 2147483647 h 168"/>
              <a:gd name="T6" fmla="*/ 0 60000 65536"/>
              <a:gd name="T7" fmla="*/ 0 60000 65536"/>
              <a:gd name="T8" fmla="*/ 0 60000 65536"/>
              <a:gd name="T9" fmla="*/ 0 w 972"/>
              <a:gd name="T10" fmla="*/ 0 h 168"/>
              <a:gd name="T11" fmla="*/ 972 w 972"/>
              <a:gd name="T12" fmla="*/ 168 h 168"/>
            </a:gdLst>
            <a:ahLst/>
            <a:cxnLst>
              <a:cxn ang="T6">
                <a:pos x="T0" y="T1"/>
              </a:cxn>
              <a:cxn ang="T7">
                <a:pos x="T2" y="T3"/>
              </a:cxn>
              <a:cxn ang="T8">
                <a:pos x="T4" y="T5"/>
              </a:cxn>
            </a:cxnLst>
            <a:rect l="T9" t="T10" r="T11" b="T12"/>
            <a:pathLst>
              <a:path w="972" h="168">
                <a:moveTo>
                  <a:pt x="972" y="0"/>
                </a:moveTo>
                <a:lnTo>
                  <a:pt x="972" y="168"/>
                </a:lnTo>
                <a:lnTo>
                  <a:pt x="0" y="168"/>
                </a:lnTo>
              </a:path>
            </a:pathLst>
          </a:custGeom>
          <a:noFill/>
          <a:ln w="38100">
            <a:solidFill>
              <a:srgbClr val="008000"/>
            </a:solidFill>
            <a:round/>
            <a:headEnd/>
            <a:tailEnd/>
          </a:ln>
        </p:spPr>
        <p:txBody>
          <a:bodyPr/>
          <a:lstStyle/>
          <a:p>
            <a:endParaRPr lang="zh-CN" altLang="en-US"/>
          </a:p>
        </p:txBody>
      </p:sp>
      <p:grpSp>
        <p:nvGrpSpPr>
          <p:cNvPr id="34847" name="Group 411"/>
          <p:cNvGrpSpPr>
            <a:grpSpLocks/>
          </p:cNvGrpSpPr>
          <p:nvPr/>
        </p:nvGrpSpPr>
        <p:grpSpPr bwMode="auto">
          <a:xfrm>
            <a:off x="5227638" y="3663950"/>
            <a:ext cx="3563937" cy="2755900"/>
            <a:chOff x="3293" y="2308"/>
            <a:chExt cx="2245" cy="1736"/>
          </a:xfrm>
        </p:grpSpPr>
        <p:grpSp>
          <p:nvGrpSpPr>
            <p:cNvPr id="35857" name="Group 403"/>
            <p:cNvGrpSpPr>
              <a:grpSpLocks/>
            </p:cNvGrpSpPr>
            <p:nvPr/>
          </p:nvGrpSpPr>
          <p:grpSpPr bwMode="auto">
            <a:xfrm>
              <a:off x="3328" y="2308"/>
              <a:ext cx="2210" cy="208"/>
              <a:chOff x="3328" y="2440"/>
              <a:chExt cx="2210" cy="208"/>
            </a:xfrm>
          </p:grpSpPr>
          <p:grpSp>
            <p:nvGrpSpPr>
              <p:cNvPr id="35888" name="Group 376"/>
              <p:cNvGrpSpPr>
                <a:grpSpLocks/>
              </p:cNvGrpSpPr>
              <p:nvPr/>
            </p:nvGrpSpPr>
            <p:grpSpPr bwMode="auto">
              <a:xfrm>
                <a:off x="4208" y="2440"/>
                <a:ext cx="1330" cy="196"/>
                <a:chOff x="1207" y="3880"/>
                <a:chExt cx="1091" cy="160"/>
              </a:xfrm>
            </p:grpSpPr>
            <p:grpSp>
              <p:nvGrpSpPr>
                <p:cNvPr id="35890" name="Group 224"/>
                <p:cNvGrpSpPr>
                  <a:grpSpLocks/>
                </p:cNvGrpSpPr>
                <p:nvPr/>
              </p:nvGrpSpPr>
              <p:grpSpPr bwMode="auto">
                <a:xfrm rot="5400000">
                  <a:off x="1638" y="3879"/>
                  <a:ext cx="51" cy="146"/>
                  <a:chOff x="2928" y="3216"/>
                  <a:chExt cx="48" cy="240"/>
                </a:xfrm>
              </p:grpSpPr>
              <p:sp>
                <p:nvSpPr>
                  <p:cNvPr id="35900" name="Line 2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901" name="Line 2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5891" name="Group 227"/>
                <p:cNvGrpSpPr>
                  <a:grpSpLocks/>
                </p:cNvGrpSpPr>
                <p:nvPr/>
              </p:nvGrpSpPr>
              <p:grpSpPr bwMode="auto">
                <a:xfrm>
                  <a:off x="1207" y="3885"/>
                  <a:ext cx="351" cy="146"/>
                  <a:chOff x="4150" y="897"/>
                  <a:chExt cx="324" cy="142"/>
                </a:xfrm>
              </p:grpSpPr>
              <p:sp>
                <p:nvSpPr>
                  <p:cNvPr id="35898" name="WordArt 228"/>
                  <p:cNvSpPr>
                    <a:spLocks noChangeArrowheads="1" noChangeShapeType="1" noTextEdit="1"/>
                  </p:cNvSpPr>
                  <p:nvPr/>
                </p:nvSpPr>
                <p:spPr bwMode="auto">
                  <a:xfrm>
                    <a:off x="4305" y="902"/>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899" name="WordArt 229"/>
                  <p:cNvSpPr>
                    <a:spLocks noChangeArrowheads="1" noChangeShapeType="1" noTextEdit="1"/>
                  </p:cNvSpPr>
                  <p:nvPr/>
                </p:nvSpPr>
                <p:spPr bwMode="auto">
                  <a:xfrm>
                    <a:off x="4150" y="897"/>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35892" name="WordArt 230"/>
                <p:cNvSpPr>
                  <a:spLocks noChangeArrowheads="1" noChangeShapeType="1" noTextEdit="1"/>
                </p:cNvSpPr>
                <p:nvPr/>
              </p:nvSpPr>
              <p:spPr bwMode="auto">
                <a:xfrm>
                  <a:off x="1972" y="3880"/>
                  <a:ext cx="161" cy="133"/>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5893" name="WordArt 231"/>
                <p:cNvSpPr>
                  <a:spLocks noChangeArrowheads="1" noChangeShapeType="1" noTextEdit="1"/>
                </p:cNvSpPr>
                <p:nvPr/>
              </p:nvSpPr>
              <p:spPr bwMode="auto">
                <a:xfrm>
                  <a:off x="2166" y="3880"/>
                  <a:ext cx="132" cy="1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35894" name="Group 241"/>
                <p:cNvGrpSpPr>
                  <a:grpSpLocks/>
                </p:cNvGrpSpPr>
                <p:nvPr/>
              </p:nvGrpSpPr>
              <p:grpSpPr bwMode="auto">
                <a:xfrm>
                  <a:off x="1823" y="3888"/>
                  <a:ext cx="135" cy="152"/>
                  <a:chOff x="4104" y="563"/>
                  <a:chExt cx="135" cy="175"/>
                </a:xfrm>
              </p:grpSpPr>
              <p:sp>
                <p:nvSpPr>
                  <p:cNvPr id="35895" name="WordArt 242"/>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35896" name="Freeform 243"/>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35897" name="Freeform 244"/>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sp>
            <p:nvSpPr>
              <p:cNvPr id="35889" name="WordArt 360"/>
              <p:cNvSpPr>
                <a:spLocks noChangeArrowheads="1" noChangeShapeType="1" noTextEdit="1"/>
              </p:cNvSpPr>
              <p:nvPr/>
            </p:nvSpPr>
            <p:spPr bwMode="auto">
              <a:xfrm>
                <a:off x="3328" y="2449"/>
                <a:ext cx="795" cy="199"/>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solidFill>
                      <a:srgbClr val="CC0000"/>
                    </a:solidFill>
                    <a:latin typeface="宋体"/>
                    <a:ea typeface="宋体"/>
                  </a:rPr>
                  <a:t>由物态方程</a:t>
                </a:r>
              </a:p>
            </p:txBody>
          </p:sp>
        </p:grpSp>
        <p:grpSp>
          <p:nvGrpSpPr>
            <p:cNvPr id="35858" name="Group 404"/>
            <p:cNvGrpSpPr>
              <a:grpSpLocks/>
            </p:cNvGrpSpPr>
            <p:nvPr/>
          </p:nvGrpSpPr>
          <p:grpSpPr bwMode="auto">
            <a:xfrm>
              <a:off x="3674" y="2969"/>
              <a:ext cx="1742" cy="454"/>
              <a:chOff x="3662" y="3041"/>
              <a:chExt cx="1742" cy="454"/>
            </a:xfrm>
          </p:grpSpPr>
          <p:sp>
            <p:nvSpPr>
              <p:cNvPr id="35880" name="Rectangle 248"/>
              <p:cNvSpPr>
                <a:spLocks noChangeArrowheads="1"/>
              </p:cNvSpPr>
              <p:nvPr/>
            </p:nvSpPr>
            <p:spPr bwMode="auto">
              <a:xfrm>
                <a:off x="3662" y="3041"/>
                <a:ext cx="1742" cy="454"/>
              </a:xfrm>
              <a:prstGeom prst="rect">
                <a:avLst/>
              </a:prstGeom>
              <a:noFill/>
              <a:ln w="57150">
                <a:solidFill>
                  <a:srgbClr val="CC0000"/>
                </a:solidFill>
                <a:miter lim="800000"/>
                <a:headEnd/>
                <a:tailEnd/>
              </a:ln>
            </p:spPr>
            <p:txBody>
              <a:bodyPr wrap="none" anchor="ctr"/>
              <a:lstStyle/>
              <a:p>
                <a:endParaRPr lang="zh-CN" altLang="en-US"/>
              </a:p>
            </p:txBody>
          </p:sp>
          <p:sp>
            <p:nvSpPr>
              <p:cNvPr id="35881" name="WordArt 249"/>
              <p:cNvSpPr>
                <a:spLocks noChangeArrowheads="1" noChangeShapeType="1" noTextEdit="1"/>
              </p:cNvSpPr>
              <p:nvPr/>
            </p:nvSpPr>
            <p:spPr bwMode="auto">
              <a:xfrm>
                <a:off x="4123" y="3192"/>
                <a:ext cx="263" cy="19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5882" name="WordArt 250"/>
              <p:cNvSpPr>
                <a:spLocks noChangeArrowheads="1" noChangeShapeType="1" noTextEdit="1"/>
              </p:cNvSpPr>
              <p:nvPr/>
            </p:nvSpPr>
            <p:spPr bwMode="auto">
              <a:xfrm>
                <a:off x="3882" y="3185"/>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5883" name="WordArt 251"/>
              <p:cNvSpPr>
                <a:spLocks noChangeArrowheads="1" noChangeShapeType="1" noTextEdit="1"/>
              </p:cNvSpPr>
              <p:nvPr/>
            </p:nvSpPr>
            <p:spPr bwMode="auto">
              <a:xfrm>
                <a:off x="4385" y="3132"/>
                <a:ext cx="95" cy="12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grpSp>
            <p:nvGrpSpPr>
              <p:cNvPr id="35884" name="Group 252"/>
              <p:cNvGrpSpPr>
                <a:grpSpLocks/>
              </p:cNvGrpSpPr>
              <p:nvPr/>
            </p:nvGrpSpPr>
            <p:grpSpPr bwMode="auto">
              <a:xfrm rot="5400000">
                <a:off x="4547" y="3228"/>
                <a:ext cx="67" cy="148"/>
                <a:chOff x="2928" y="3216"/>
                <a:chExt cx="48" cy="240"/>
              </a:xfrm>
            </p:grpSpPr>
            <p:sp>
              <p:nvSpPr>
                <p:cNvPr id="35886" name="Line 25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887" name="Line 25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885" name="WordArt 366"/>
              <p:cNvSpPr>
                <a:spLocks noChangeArrowheads="1" noChangeShapeType="1" noTextEdit="1"/>
              </p:cNvSpPr>
              <p:nvPr/>
            </p:nvSpPr>
            <p:spPr bwMode="auto">
              <a:xfrm>
                <a:off x="4775" y="3169"/>
                <a:ext cx="436" cy="187"/>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常量</a:t>
                </a:r>
              </a:p>
            </p:txBody>
          </p:sp>
        </p:grpSp>
        <p:grpSp>
          <p:nvGrpSpPr>
            <p:cNvPr id="35859" name="Group 384"/>
            <p:cNvGrpSpPr>
              <a:grpSpLocks/>
            </p:cNvGrpSpPr>
            <p:nvPr/>
          </p:nvGrpSpPr>
          <p:grpSpPr bwMode="auto">
            <a:xfrm>
              <a:off x="3743" y="2634"/>
              <a:ext cx="1561" cy="199"/>
              <a:chOff x="3575" y="3042"/>
              <a:chExt cx="1561" cy="199"/>
            </a:xfrm>
          </p:grpSpPr>
          <p:sp>
            <p:nvSpPr>
              <p:cNvPr id="35877" name="WordArt 240"/>
              <p:cNvSpPr>
                <a:spLocks noChangeArrowheads="1" noChangeShapeType="1" noTextEdit="1"/>
              </p:cNvSpPr>
              <p:nvPr/>
            </p:nvSpPr>
            <p:spPr bwMode="auto">
              <a:xfrm>
                <a:off x="4040" y="3076"/>
                <a:ext cx="132" cy="1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5878" name="WordArt 361"/>
              <p:cNvSpPr>
                <a:spLocks noChangeArrowheads="1" noChangeShapeType="1" noTextEdit="1"/>
              </p:cNvSpPr>
              <p:nvPr/>
            </p:nvSpPr>
            <p:spPr bwMode="auto">
              <a:xfrm>
                <a:off x="3575" y="3042"/>
                <a:ext cx="1561" cy="199"/>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消去   或  ，得：</a:t>
                </a:r>
              </a:p>
            </p:txBody>
          </p:sp>
          <p:sp>
            <p:nvSpPr>
              <p:cNvPr id="35879" name="WordArt 382"/>
              <p:cNvSpPr>
                <a:spLocks noChangeArrowheads="1" noChangeShapeType="1" noTextEdit="1"/>
              </p:cNvSpPr>
              <p:nvPr/>
            </p:nvSpPr>
            <p:spPr bwMode="auto">
              <a:xfrm>
                <a:off x="4524" y="3080"/>
                <a:ext cx="132" cy="1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grpSp>
          <p:nvGrpSpPr>
            <p:cNvPr id="35860" name="Group 405"/>
            <p:cNvGrpSpPr>
              <a:grpSpLocks/>
            </p:cNvGrpSpPr>
            <p:nvPr/>
          </p:nvGrpSpPr>
          <p:grpSpPr bwMode="auto">
            <a:xfrm>
              <a:off x="3293" y="3552"/>
              <a:ext cx="2107" cy="492"/>
              <a:chOff x="3293" y="3612"/>
              <a:chExt cx="2107" cy="492"/>
            </a:xfrm>
          </p:grpSpPr>
          <p:sp>
            <p:nvSpPr>
              <p:cNvPr id="35861" name="Rectangle 400"/>
              <p:cNvSpPr>
                <a:spLocks noChangeArrowheads="1"/>
              </p:cNvSpPr>
              <p:nvPr/>
            </p:nvSpPr>
            <p:spPr bwMode="auto">
              <a:xfrm>
                <a:off x="3684" y="3612"/>
                <a:ext cx="1716" cy="492"/>
              </a:xfrm>
              <a:prstGeom prst="rect">
                <a:avLst/>
              </a:prstGeom>
              <a:solidFill>
                <a:schemeClr val="bg1"/>
              </a:solidFill>
              <a:ln w="57150">
                <a:solidFill>
                  <a:srgbClr val="FFCC00"/>
                </a:solidFill>
                <a:miter lim="800000"/>
                <a:headEnd/>
                <a:tailEnd/>
              </a:ln>
            </p:spPr>
            <p:txBody>
              <a:bodyPr wrap="none" anchor="ctr"/>
              <a:lstStyle/>
              <a:p>
                <a:endParaRPr lang="zh-CN" altLang="en-US"/>
              </a:p>
            </p:txBody>
          </p:sp>
          <p:sp>
            <p:nvSpPr>
              <p:cNvPr id="35862" name="WordArt 381"/>
              <p:cNvSpPr>
                <a:spLocks noChangeArrowheads="1" noChangeShapeType="1" noTextEdit="1"/>
              </p:cNvSpPr>
              <p:nvPr/>
            </p:nvSpPr>
            <p:spPr bwMode="auto">
              <a:xfrm>
                <a:off x="3293" y="3771"/>
                <a:ext cx="185" cy="1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或</a:t>
                </a:r>
              </a:p>
            </p:txBody>
          </p:sp>
          <p:grpSp>
            <p:nvGrpSpPr>
              <p:cNvPr id="35863" name="Group 386"/>
              <p:cNvGrpSpPr>
                <a:grpSpLocks/>
              </p:cNvGrpSpPr>
              <p:nvPr/>
            </p:nvGrpSpPr>
            <p:grpSpPr bwMode="auto">
              <a:xfrm rot="5400000">
                <a:off x="4670" y="3832"/>
                <a:ext cx="58" cy="143"/>
                <a:chOff x="2928" y="3216"/>
                <a:chExt cx="48" cy="240"/>
              </a:xfrm>
            </p:grpSpPr>
            <p:sp>
              <p:nvSpPr>
                <p:cNvPr id="35875" name="Line 38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5876" name="Line 38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5864" name="WordArt 389"/>
              <p:cNvSpPr>
                <a:spLocks noChangeArrowheads="1" noChangeShapeType="1" noTextEdit="1"/>
              </p:cNvSpPr>
              <p:nvPr/>
            </p:nvSpPr>
            <p:spPr bwMode="auto">
              <a:xfrm>
                <a:off x="4282" y="3816"/>
                <a:ext cx="192" cy="166"/>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35865" name="WordArt 390"/>
              <p:cNvSpPr>
                <a:spLocks noChangeArrowheads="1" noChangeShapeType="1" noTextEdit="1"/>
              </p:cNvSpPr>
              <p:nvPr/>
            </p:nvSpPr>
            <p:spPr bwMode="auto">
              <a:xfrm>
                <a:off x="3779" y="3798"/>
                <a:ext cx="190" cy="174"/>
              </a:xfrm>
              <a:prstGeom prst="rect">
                <a:avLst/>
              </a:prstGeom>
            </p:spPr>
            <p:txBody>
              <a:bodyPr wrap="none" fromWordArt="1">
                <a:prstTxWarp prst="textPlain">
                  <a:avLst>
                    <a:gd name="adj" fmla="val 51806"/>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nvGrpSpPr>
              <p:cNvPr id="35866" name="Group 391"/>
              <p:cNvGrpSpPr>
                <a:grpSpLocks/>
              </p:cNvGrpSpPr>
              <p:nvPr/>
            </p:nvGrpSpPr>
            <p:grpSpPr bwMode="auto">
              <a:xfrm>
                <a:off x="4006" y="3735"/>
                <a:ext cx="288" cy="138"/>
                <a:chOff x="574" y="2355"/>
                <a:chExt cx="228" cy="102"/>
              </a:xfrm>
            </p:grpSpPr>
            <p:grpSp>
              <p:nvGrpSpPr>
                <p:cNvPr id="35871" name="Group 392"/>
                <p:cNvGrpSpPr>
                  <a:grpSpLocks/>
                </p:cNvGrpSpPr>
                <p:nvPr/>
              </p:nvGrpSpPr>
              <p:grpSpPr bwMode="auto">
                <a:xfrm>
                  <a:off x="670" y="2355"/>
                  <a:ext cx="132" cy="99"/>
                  <a:chOff x="670" y="2355"/>
                  <a:chExt cx="132" cy="99"/>
                </a:xfrm>
              </p:grpSpPr>
              <p:sp>
                <p:nvSpPr>
                  <p:cNvPr id="35873" name="WordArt 393"/>
                  <p:cNvSpPr>
                    <a:spLocks noChangeArrowheads="1" noChangeShapeType="1" noTextEdit="1"/>
                  </p:cNvSpPr>
                  <p:nvPr/>
                </p:nvSpPr>
                <p:spPr bwMode="auto">
                  <a:xfrm>
                    <a:off x="761" y="2355"/>
                    <a:ext cx="41" cy="99"/>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35874" name="Line 394"/>
                  <p:cNvSpPr>
                    <a:spLocks noChangeShapeType="1"/>
                  </p:cNvSpPr>
                  <p:nvPr/>
                </p:nvSpPr>
                <p:spPr bwMode="auto">
                  <a:xfrm>
                    <a:off x="670" y="2396"/>
                    <a:ext cx="70" cy="0"/>
                  </a:xfrm>
                  <a:prstGeom prst="line">
                    <a:avLst/>
                  </a:prstGeom>
                  <a:noFill/>
                  <a:ln w="38100">
                    <a:solidFill>
                      <a:srgbClr val="990000"/>
                    </a:solidFill>
                    <a:round/>
                    <a:headEnd/>
                    <a:tailEnd/>
                  </a:ln>
                </p:spPr>
                <p:txBody>
                  <a:bodyPr/>
                  <a:lstStyle/>
                  <a:p>
                    <a:endParaRPr lang="zh-CN" altLang="en-US"/>
                  </a:p>
                </p:txBody>
              </p:sp>
            </p:grpSp>
            <p:sp>
              <p:nvSpPr>
                <p:cNvPr id="35872" name="WordArt 395"/>
                <p:cNvSpPr>
                  <a:spLocks noChangeArrowheads="1" noChangeShapeType="1" noTextEdit="1"/>
                </p:cNvSpPr>
                <p:nvPr/>
              </p:nvSpPr>
              <p:spPr bwMode="auto">
                <a:xfrm>
                  <a:off x="574" y="2359"/>
                  <a:ext cx="61" cy="9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35867" name="WordArt 396"/>
              <p:cNvSpPr>
                <a:spLocks noChangeArrowheads="1" noChangeShapeType="1" noTextEdit="1"/>
              </p:cNvSpPr>
              <p:nvPr/>
            </p:nvSpPr>
            <p:spPr bwMode="auto">
              <a:xfrm>
                <a:off x="4870" y="3784"/>
                <a:ext cx="404" cy="192"/>
              </a:xfrm>
              <a:prstGeom prst="rect">
                <a:avLst/>
              </a:prstGeom>
            </p:spPr>
            <p:txBody>
              <a:bodyPr wrap="none" fromWordArt="1">
                <a:prstTxWarp prst="textDeflate">
                  <a:avLst>
                    <a:gd name="adj" fmla="val 0"/>
                  </a:avLst>
                </a:prstTxWarp>
              </a:bodyPr>
              <a:lstStyle/>
              <a:p>
                <a:pPr algn="ctr"/>
                <a:r>
                  <a:rPr lang="zh-CN" altLang="en-US" sz="3600" kern="10" dirty="0" smtClean="0">
                    <a:ln w="9525">
                      <a:solidFill>
                        <a:srgbClr val="000000"/>
                      </a:solidFill>
                      <a:round/>
                      <a:headEnd/>
                      <a:tailEnd/>
                    </a:ln>
                    <a:solidFill>
                      <a:srgbClr val="000000"/>
                    </a:solidFill>
                    <a:latin typeface="宋体"/>
                    <a:ea typeface="宋体"/>
                  </a:rPr>
                  <a:t>常量</a:t>
                </a:r>
                <a:r>
                  <a:rPr lang="en-US" altLang="zh-CN" sz="3600" kern="10" dirty="0" smtClean="0">
                    <a:ln w="9525">
                      <a:solidFill>
                        <a:srgbClr val="000000"/>
                      </a:solidFill>
                      <a:round/>
                      <a:headEnd/>
                      <a:tailEnd/>
                    </a:ln>
                    <a:solidFill>
                      <a:srgbClr val="000000"/>
                    </a:solidFill>
                    <a:latin typeface="宋体"/>
                    <a:ea typeface="宋体"/>
                  </a:rPr>
                  <a:t>2</a:t>
                </a:r>
                <a:endParaRPr lang="zh-CN" altLang="en-US" sz="3600" kern="10" dirty="0">
                  <a:ln w="9525">
                    <a:solidFill>
                      <a:srgbClr val="000000"/>
                    </a:solidFill>
                    <a:round/>
                    <a:headEnd/>
                    <a:tailEnd/>
                  </a:ln>
                  <a:solidFill>
                    <a:srgbClr val="000000"/>
                  </a:solidFill>
                  <a:latin typeface="宋体"/>
                  <a:ea typeface="宋体"/>
                </a:endParaRPr>
              </a:p>
            </p:txBody>
          </p:sp>
          <p:grpSp>
            <p:nvGrpSpPr>
              <p:cNvPr id="35868" name="Group 397"/>
              <p:cNvGrpSpPr>
                <a:grpSpLocks/>
              </p:cNvGrpSpPr>
              <p:nvPr/>
            </p:nvGrpSpPr>
            <p:grpSpPr bwMode="auto">
              <a:xfrm>
                <a:off x="4478" y="3767"/>
                <a:ext cx="169" cy="122"/>
                <a:chOff x="1010" y="2363"/>
                <a:chExt cx="145" cy="98"/>
              </a:xfrm>
            </p:grpSpPr>
            <p:sp>
              <p:nvSpPr>
                <p:cNvPr id="35869" name="Line 398"/>
                <p:cNvSpPr>
                  <a:spLocks noChangeShapeType="1"/>
                </p:cNvSpPr>
                <p:nvPr/>
              </p:nvSpPr>
              <p:spPr bwMode="auto">
                <a:xfrm>
                  <a:off x="1010" y="2412"/>
                  <a:ext cx="70" cy="0"/>
                </a:xfrm>
                <a:prstGeom prst="line">
                  <a:avLst/>
                </a:prstGeom>
                <a:noFill/>
                <a:ln w="38100">
                  <a:solidFill>
                    <a:srgbClr val="990000"/>
                  </a:solidFill>
                  <a:round/>
                  <a:headEnd/>
                  <a:tailEnd/>
                </a:ln>
              </p:spPr>
              <p:txBody>
                <a:bodyPr/>
                <a:lstStyle/>
                <a:p>
                  <a:endParaRPr lang="zh-CN" altLang="en-US"/>
                </a:p>
              </p:txBody>
            </p:sp>
            <p:sp>
              <p:nvSpPr>
                <p:cNvPr id="35870" name="WordArt 399"/>
                <p:cNvSpPr>
                  <a:spLocks noChangeArrowheads="1" noChangeShapeType="1" noTextEdit="1"/>
                </p:cNvSpPr>
                <p:nvPr/>
              </p:nvSpPr>
              <p:spPr bwMode="auto">
                <a:xfrm>
                  <a:off x="1094" y="2363"/>
                  <a:ext cx="61" cy="9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758"/>
                                        </p:tgtEl>
                                        <p:attrNameLst>
                                          <p:attrName>style.visibility</p:attrName>
                                        </p:attrNameLst>
                                      </p:cBhvr>
                                      <p:to>
                                        <p:strVal val="visible"/>
                                      </p:to>
                                    </p:set>
                                    <p:animEffect transition="in" filter="wipe(left)">
                                      <p:cBhvr>
                                        <p:cTn id="7" dur="500"/>
                                        <p:tgtEl>
                                          <p:spTgt spid="6075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834"/>
                                        </p:tgtEl>
                                        <p:attrNameLst>
                                          <p:attrName>style.visibility</p:attrName>
                                        </p:attrNameLst>
                                      </p:cBhvr>
                                      <p:to>
                                        <p:strVal val="visible"/>
                                      </p:to>
                                    </p:set>
                                    <p:animEffect transition="in" filter="wipe(left)">
                                      <p:cBhvr>
                                        <p:cTn id="11" dur="500"/>
                                        <p:tgtEl>
                                          <p:spTgt spid="348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60785"/>
                                        </p:tgtEl>
                                        <p:attrNameLst>
                                          <p:attrName>style.visibility</p:attrName>
                                        </p:attrNameLst>
                                      </p:cBhvr>
                                      <p:to>
                                        <p:strVal val="visible"/>
                                      </p:to>
                                    </p:set>
                                    <p:animEffect transition="in" filter="wipe(right)">
                                      <p:cBhvr>
                                        <p:cTn id="25" dur="500"/>
                                        <p:tgtEl>
                                          <p:spTgt spid="60785"/>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0738"/>
                                        </p:tgtEl>
                                        <p:attrNameLst>
                                          <p:attrName>style.visibility</p:attrName>
                                        </p:attrNameLst>
                                      </p:cBhvr>
                                      <p:to>
                                        <p:strVal val="visible"/>
                                      </p:to>
                                    </p:set>
                                    <p:animEffect transition="in" filter="wipe(left)">
                                      <p:cBhvr>
                                        <p:cTn id="33" dur="500"/>
                                        <p:tgtEl>
                                          <p:spTgt spid="60738"/>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831"/>
                                        </p:tgtEl>
                                        <p:attrNameLst>
                                          <p:attrName>style.visibility</p:attrName>
                                        </p:attrNameLst>
                                      </p:cBhvr>
                                      <p:to>
                                        <p:strVal val="visible"/>
                                      </p:to>
                                    </p:set>
                                    <p:animEffect transition="in" filter="wipe(left)">
                                      <p:cBhvr>
                                        <p:cTn id="52" dur="500"/>
                                        <p:tgtEl>
                                          <p:spTgt spid="348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4847"/>
                                        </p:tgtEl>
                                        <p:attrNameLst>
                                          <p:attrName>style.visibility</p:attrName>
                                        </p:attrNameLst>
                                      </p:cBhvr>
                                      <p:to>
                                        <p:strVal val="visible"/>
                                      </p:to>
                                    </p:set>
                                    <p:animEffect transition="in" filter="wipe(up)">
                                      <p:cBhvr>
                                        <p:cTn id="57" dur="500"/>
                                        <p:tgtEl>
                                          <p:spTgt spid="34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38" grpId="0" animBg="1"/>
      <p:bldP spid="60758" grpId="0" animBg="1"/>
      <p:bldP spid="6078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5"/>
          <p:cNvGraphicFramePr>
            <a:graphicFrameLocks noChangeAspect="1"/>
          </p:cNvGraphicFramePr>
          <p:nvPr>
            <p:extLst>
              <p:ext uri="{D42A27DB-BD31-4B8C-83A1-F6EECF244321}">
                <p14:modId xmlns:p14="http://schemas.microsoft.com/office/powerpoint/2010/main" val="3690817018"/>
              </p:ext>
            </p:extLst>
          </p:nvPr>
        </p:nvGraphicFramePr>
        <p:xfrm>
          <a:off x="688217" y="1070665"/>
          <a:ext cx="7005637" cy="2452688"/>
        </p:xfrm>
        <a:graphic>
          <a:graphicData uri="http://schemas.openxmlformats.org/presentationml/2006/ole">
            <mc:AlternateContent xmlns:mc="http://schemas.openxmlformats.org/markup-compatibility/2006">
              <mc:Choice xmlns:v="urn:schemas-microsoft-com:vml" Requires="v">
                <p:oleObj spid="_x0000_s3127" name="Equation" r:id="rId3" imgW="2844720" imgH="939600" progId="Equation.DSMT4">
                  <p:embed/>
                </p:oleObj>
              </mc:Choice>
              <mc:Fallback>
                <p:oleObj name="Equation" r:id="rId3" imgW="2844720" imgH="939600" progId="Equation.DSMT4">
                  <p:embed/>
                  <p:pic>
                    <p:nvPicPr>
                      <p:cNvPr id="0" name="Object 25"/>
                      <p:cNvPicPr>
                        <a:picLocks noChangeAspect="1" noChangeArrowheads="1"/>
                      </p:cNvPicPr>
                      <p:nvPr/>
                    </p:nvPicPr>
                    <p:blipFill>
                      <a:blip r:embed="rId4"/>
                      <a:srcRect/>
                      <a:stretch>
                        <a:fillRect/>
                      </a:stretch>
                    </p:blipFill>
                    <p:spPr bwMode="auto">
                      <a:xfrm>
                        <a:off x="688217" y="1070665"/>
                        <a:ext cx="7005637" cy="245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19113" y="0"/>
            <a:ext cx="8229600" cy="166688"/>
          </a:xfrm>
        </p:spPr>
        <p:txBody>
          <a:bodyPr/>
          <a:lstStyle/>
          <a:p>
            <a:pPr eaLnBrk="1" hangingPunct="1"/>
            <a:r>
              <a:rPr lang="zh-CN" altLang="en-US" sz="700" smtClean="0">
                <a:solidFill>
                  <a:schemeClr val="bg1"/>
                </a:solidFill>
              </a:rPr>
              <a:t>绝热线等温线</a:t>
            </a:r>
          </a:p>
        </p:txBody>
      </p:sp>
      <p:grpSp>
        <p:nvGrpSpPr>
          <p:cNvPr id="2" name="Group 3"/>
          <p:cNvGrpSpPr>
            <a:grpSpLocks/>
          </p:cNvGrpSpPr>
          <p:nvPr/>
        </p:nvGrpSpPr>
        <p:grpSpPr bwMode="auto">
          <a:xfrm>
            <a:off x="6137275" y="233363"/>
            <a:ext cx="2459038" cy="4537075"/>
            <a:chOff x="191" y="177"/>
            <a:chExt cx="1549" cy="2858"/>
          </a:xfrm>
        </p:grpSpPr>
        <p:sp>
          <p:nvSpPr>
            <p:cNvPr id="37038" name="Text Box 4"/>
            <p:cNvSpPr txBox="1">
              <a:spLocks noChangeArrowheads="1"/>
            </p:cNvSpPr>
            <p:nvPr/>
          </p:nvSpPr>
          <p:spPr bwMode="auto">
            <a:xfrm>
              <a:off x="191" y="963"/>
              <a:ext cx="1538"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CC3300"/>
                  </a:solidFill>
                  <a:latin typeface="Times New Roman" pitchFamily="18" charset="0"/>
                  <a:ea typeface="华文中宋" pitchFamily="2" charset="-122"/>
                </a:rPr>
                <a:t>绝热线的斜率</a:t>
              </a:r>
            </a:p>
          </p:txBody>
        </p:sp>
        <p:sp>
          <p:nvSpPr>
            <p:cNvPr id="37039" name="Text Box 5"/>
            <p:cNvSpPr txBox="1">
              <a:spLocks noChangeArrowheads="1"/>
            </p:cNvSpPr>
            <p:nvPr/>
          </p:nvSpPr>
          <p:spPr bwMode="auto">
            <a:xfrm>
              <a:off x="195" y="177"/>
              <a:ext cx="154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CC3300"/>
                  </a:solidFill>
                  <a:latin typeface="Times New Roman" pitchFamily="18" charset="0"/>
                  <a:ea typeface="华文中宋" pitchFamily="2" charset="-122"/>
                </a:rPr>
                <a:t>绝热过程方程</a:t>
              </a:r>
            </a:p>
          </p:txBody>
        </p:sp>
        <p:grpSp>
          <p:nvGrpSpPr>
            <p:cNvPr id="3" name="Group 6"/>
            <p:cNvGrpSpPr>
              <a:grpSpLocks/>
            </p:cNvGrpSpPr>
            <p:nvPr/>
          </p:nvGrpSpPr>
          <p:grpSpPr bwMode="auto">
            <a:xfrm>
              <a:off x="292" y="629"/>
              <a:ext cx="504" cy="207"/>
              <a:chOff x="4150" y="897"/>
              <a:chExt cx="324" cy="142"/>
            </a:xfrm>
          </p:grpSpPr>
          <p:sp>
            <p:nvSpPr>
              <p:cNvPr id="37084" name="WordArt 7"/>
              <p:cNvSpPr>
                <a:spLocks noChangeArrowheads="1" noChangeShapeType="1" noTextEdit="1"/>
              </p:cNvSpPr>
              <p:nvPr/>
            </p:nvSpPr>
            <p:spPr bwMode="auto">
              <a:xfrm>
                <a:off x="4305" y="902"/>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85" name="WordArt 8"/>
              <p:cNvSpPr>
                <a:spLocks noChangeArrowheads="1" noChangeShapeType="1" noTextEdit="1"/>
              </p:cNvSpPr>
              <p:nvPr/>
            </p:nvSpPr>
            <p:spPr bwMode="auto">
              <a:xfrm>
                <a:off x="4150" y="897"/>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37041" name="WordArt 9"/>
            <p:cNvSpPr>
              <a:spLocks noChangeArrowheads="1" noChangeShapeType="1" noTextEdit="1"/>
            </p:cNvSpPr>
            <p:nvPr/>
          </p:nvSpPr>
          <p:spPr bwMode="auto">
            <a:xfrm>
              <a:off x="795" y="587"/>
              <a:ext cx="95" cy="117"/>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grpSp>
          <p:nvGrpSpPr>
            <p:cNvPr id="4" name="Group 10"/>
            <p:cNvGrpSpPr>
              <a:grpSpLocks/>
            </p:cNvGrpSpPr>
            <p:nvPr/>
          </p:nvGrpSpPr>
          <p:grpSpPr bwMode="auto">
            <a:xfrm rot="5400000">
              <a:off x="957" y="672"/>
              <a:ext cx="67" cy="148"/>
              <a:chOff x="2928" y="3216"/>
              <a:chExt cx="48" cy="240"/>
            </a:xfrm>
          </p:grpSpPr>
          <p:sp>
            <p:nvSpPr>
              <p:cNvPr id="37082" name="Line 1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083" name="Line 1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043" name="Text Box 13"/>
            <p:cNvSpPr txBox="1">
              <a:spLocks noChangeArrowheads="1"/>
            </p:cNvSpPr>
            <p:nvPr/>
          </p:nvSpPr>
          <p:spPr bwMode="auto">
            <a:xfrm>
              <a:off x="1080" y="558"/>
              <a:ext cx="576"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常量</a:t>
              </a:r>
            </a:p>
          </p:txBody>
        </p:sp>
        <p:sp>
          <p:nvSpPr>
            <p:cNvPr id="37044" name="Freeform 14"/>
            <p:cNvSpPr>
              <a:spLocks/>
            </p:cNvSpPr>
            <p:nvPr/>
          </p:nvSpPr>
          <p:spPr bwMode="auto">
            <a:xfrm flipH="1">
              <a:off x="1360" y="2833"/>
              <a:ext cx="124" cy="96"/>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38100">
              <a:solidFill>
                <a:schemeClr val="tx1"/>
              </a:solidFill>
              <a:round/>
              <a:headEnd/>
              <a:tailEnd/>
            </a:ln>
          </p:spPr>
          <p:txBody>
            <a:bodyPr/>
            <a:lstStyle/>
            <a:p>
              <a:endParaRPr lang="zh-CN" altLang="en-US"/>
            </a:p>
          </p:txBody>
        </p:sp>
        <p:sp>
          <p:nvSpPr>
            <p:cNvPr id="37045" name="WordArt 15"/>
            <p:cNvSpPr>
              <a:spLocks noChangeArrowheads="1" noChangeShapeType="1" noTextEdit="1"/>
            </p:cNvSpPr>
            <p:nvPr/>
          </p:nvSpPr>
          <p:spPr bwMode="auto">
            <a:xfrm>
              <a:off x="1540" y="2801"/>
              <a:ext cx="45" cy="13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5" name="Group 16"/>
            <p:cNvGrpSpPr>
              <a:grpSpLocks/>
            </p:cNvGrpSpPr>
            <p:nvPr/>
          </p:nvGrpSpPr>
          <p:grpSpPr bwMode="auto">
            <a:xfrm rot="5400000">
              <a:off x="890" y="2840"/>
              <a:ext cx="49" cy="83"/>
              <a:chOff x="2928" y="3216"/>
              <a:chExt cx="48" cy="240"/>
            </a:xfrm>
          </p:grpSpPr>
          <p:sp>
            <p:nvSpPr>
              <p:cNvPr id="37080" name="Line 1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081" name="Line 1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047" name="WordArt 19"/>
            <p:cNvSpPr>
              <a:spLocks noChangeArrowheads="1" noChangeShapeType="1" noTextEdit="1"/>
            </p:cNvSpPr>
            <p:nvPr/>
          </p:nvSpPr>
          <p:spPr bwMode="auto">
            <a:xfrm>
              <a:off x="765" y="2810"/>
              <a:ext cx="99" cy="132"/>
            </a:xfrm>
            <a:prstGeom prst="rect">
              <a:avLst/>
            </a:prstGeom>
          </p:spPr>
          <p:txBody>
            <a:bodyPr wrap="none" fromWordArt="1">
              <a:prstTxWarp prst="textPlain">
                <a:avLst>
                  <a:gd name="adj" fmla="val 54491"/>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sp>
          <p:nvSpPr>
            <p:cNvPr id="37048" name="Line 20"/>
            <p:cNvSpPr>
              <a:spLocks noChangeShapeType="1"/>
            </p:cNvSpPr>
            <p:nvPr/>
          </p:nvSpPr>
          <p:spPr bwMode="auto">
            <a:xfrm flipV="1">
              <a:off x="1012" y="2874"/>
              <a:ext cx="297" cy="1"/>
            </a:xfrm>
            <a:prstGeom prst="line">
              <a:avLst/>
            </a:prstGeom>
            <a:noFill/>
            <a:ln w="38100">
              <a:solidFill>
                <a:schemeClr val="tx1"/>
              </a:solidFill>
              <a:round/>
              <a:headEnd/>
              <a:tailEnd/>
            </a:ln>
          </p:spPr>
          <p:txBody>
            <a:bodyPr/>
            <a:lstStyle/>
            <a:p>
              <a:endParaRPr lang="zh-CN" altLang="en-US"/>
            </a:p>
          </p:txBody>
        </p:sp>
        <p:sp>
          <p:nvSpPr>
            <p:cNvPr id="37049" name="WordArt 21"/>
            <p:cNvSpPr>
              <a:spLocks noChangeArrowheads="1" noChangeShapeType="1" noTextEdit="1"/>
            </p:cNvSpPr>
            <p:nvPr/>
          </p:nvSpPr>
          <p:spPr bwMode="auto">
            <a:xfrm>
              <a:off x="1111" y="2718"/>
              <a:ext cx="73" cy="10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C</a:t>
              </a:r>
              <a:endParaRPr lang="zh-CN" altLang="en-US" sz="3600" i="1" kern="10">
                <a:ln w="9525">
                  <a:solidFill>
                    <a:srgbClr val="000000"/>
                  </a:solidFill>
                  <a:round/>
                  <a:headEnd/>
                  <a:tailEnd/>
                </a:ln>
                <a:latin typeface="Times New Roman"/>
                <a:cs typeface="Times New Roman"/>
              </a:endParaRPr>
            </a:p>
          </p:txBody>
        </p:sp>
        <p:sp>
          <p:nvSpPr>
            <p:cNvPr id="37050" name="WordArt 22"/>
            <p:cNvSpPr>
              <a:spLocks noChangeArrowheads="1" noChangeShapeType="1" noTextEdit="1"/>
            </p:cNvSpPr>
            <p:nvPr/>
          </p:nvSpPr>
          <p:spPr bwMode="auto">
            <a:xfrm>
              <a:off x="1178" y="2779"/>
              <a:ext cx="57" cy="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6" name="Group 23"/>
            <p:cNvGrpSpPr>
              <a:grpSpLocks/>
            </p:cNvGrpSpPr>
            <p:nvPr/>
          </p:nvGrpSpPr>
          <p:grpSpPr bwMode="auto">
            <a:xfrm>
              <a:off x="1092" y="2911"/>
              <a:ext cx="146" cy="124"/>
              <a:chOff x="4294" y="3161"/>
              <a:chExt cx="255" cy="191"/>
            </a:xfrm>
          </p:grpSpPr>
          <p:sp>
            <p:nvSpPr>
              <p:cNvPr id="37078" name="WordArt 24"/>
              <p:cNvSpPr>
                <a:spLocks noChangeArrowheads="1" noChangeShapeType="1" noTextEdit="1"/>
              </p:cNvSpPr>
              <p:nvPr/>
            </p:nvSpPr>
            <p:spPr bwMode="auto">
              <a:xfrm>
                <a:off x="4294" y="3161"/>
                <a:ext cx="133" cy="15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7079" name="WordArt 25"/>
              <p:cNvSpPr>
                <a:spLocks noChangeArrowheads="1" noChangeShapeType="1" noTextEdit="1"/>
              </p:cNvSpPr>
              <p:nvPr/>
            </p:nvSpPr>
            <p:spPr bwMode="auto">
              <a:xfrm>
                <a:off x="4433" y="3266"/>
                <a:ext cx="116" cy="86"/>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7" name="Group 26"/>
            <p:cNvGrpSpPr>
              <a:grpSpLocks/>
            </p:cNvGrpSpPr>
            <p:nvPr/>
          </p:nvGrpSpPr>
          <p:grpSpPr bwMode="auto">
            <a:xfrm>
              <a:off x="291" y="1486"/>
              <a:ext cx="1289" cy="1080"/>
              <a:chOff x="239" y="1950"/>
              <a:chExt cx="1289" cy="1080"/>
            </a:xfrm>
          </p:grpSpPr>
          <p:grpSp>
            <p:nvGrpSpPr>
              <p:cNvPr id="8" name="Group 27"/>
              <p:cNvGrpSpPr>
                <a:grpSpLocks/>
              </p:cNvGrpSpPr>
              <p:nvPr/>
            </p:nvGrpSpPr>
            <p:grpSpPr bwMode="auto">
              <a:xfrm>
                <a:off x="239" y="2077"/>
                <a:ext cx="330" cy="205"/>
                <a:chOff x="239" y="1961"/>
                <a:chExt cx="348" cy="230"/>
              </a:xfrm>
            </p:grpSpPr>
            <p:sp>
              <p:nvSpPr>
                <p:cNvPr id="37076" name="WordArt 28"/>
                <p:cNvSpPr>
                  <a:spLocks noChangeArrowheads="1" noChangeShapeType="1" noTextEdit="1"/>
                </p:cNvSpPr>
                <p:nvPr/>
              </p:nvSpPr>
              <p:spPr bwMode="auto">
                <a:xfrm>
                  <a:off x="239" y="1961"/>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7077" name="WordArt 29"/>
                <p:cNvSpPr>
                  <a:spLocks noChangeArrowheads="1" noChangeShapeType="1" noTextEdit="1"/>
                </p:cNvSpPr>
                <p:nvPr/>
              </p:nvSpPr>
              <p:spPr bwMode="auto">
                <a:xfrm>
                  <a:off x="464" y="2032"/>
                  <a:ext cx="123" cy="159"/>
                </a:xfrm>
                <a:prstGeom prst="rect">
                  <a:avLst/>
                </a:prstGeom>
              </p:spPr>
              <p:txBody>
                <a:bodyPr wrap="none" fromWordArt="1">
                  <a:prstTxWarp prst="textPlain">
                    <a:avLst>
                      <a:gd name="adj" fmla="val 3658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9" name="Group 30"/>
              <p:cNvGrpSpPr>
                <a:grpSpLocks/>
              </p:cNvGrpSpPr>
              <p:nvPr/>
            </p:nvGrpSpPr>
            <p:grpSpPr bwMode="auto">
              <a:xfrm>
                <a:off x="625" y="1950"/>
                <a:ext cx="903" cy="454"/>
                <a:chOff x="646" y="1818"/>
                <a:chExt cx="953" cy="510"/>
              </a:xfrm>
            </p:grpSpPr>
            <p:sp>
              <p:nvSpPr>
                <p:cNvPr id="37065" name="WordArt 31"/>
                <p:cNvSpPr>
                  <a:spLocks noChangeArrowheads="1" noChangeShapeType="1" noTextEdit="1"/>
                </p:cNvSpPr>
                <p:nvPr/>
              </p:nvSpPr>
              <p:spPr bwMode="auto">
                <a:xfrm>
                  <a:off x="1129" y="2140"/>
                  <a:ext cx="239" cy="18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66" name="WordArt 32"/>
                <p:cNvSpPr>
                  <a:spLocks noChangeArrowheads="1" noChangeShapeType="1" noTextEdit="1"/>
                </p:cNvSpPr>
                <p:nvPr/>
              </p:nvSpPr>
              <p:spPr bwMode="auto">
                <a:xfrm>
                  <a:off x="1144" y="1839"/>
                  <a:ext cx="178" cy="1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10" name="Group 33"/>
                <p:cNvGrpSpPr>
                  <a:grpSpLocks/>
                </p:cNvGrpSpPr>
                <p:nvPr/>
              </p:nvGrpSpPr>
              <p:grpSpPr bwMode="auto">
                <a:xfrm rot="5400000">
                  <a:off x="686" y="2017"/>
                  <a:ext cx="67" cy="148"/>
                  <a:chOff x="2928" y="3216"/>
                  <a:chExt cx="48" cy="240"/>
                </a:xfrm>
              </p:grpSpPr>
              <p:sp>
                <p:nvSpPr>
                  <p:cNvPr id="37074" name="Line 3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075" name="Line 3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068" name="WordArt 36"/>
                <p:cNvSpPr>
                  <a:spLocks noChangeArrowheads="1" noChangeShapeType="1" noTextEdit="1"/>
                </p:cNvSpPr>
                <p:nvPr/>
              </p:nvSpPr>
              <p:spPr bwMode="auto">
                <a:xfrm>
                  <a:off x="845" y="1853"/>
                  <a:ext cx="61" cy="41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69" name="WordArt 37"/>
                <p:cNvSpPr>
                  <a:spLocks noChangeArrowheads="1" noChangeShapeType="1" noTextEdit="1"/>
                </p:cNvSpPr>
                <p:nvPr/>
              </p:nvSpPr>
              <p:spPr bwMode="auto">
                <a:xfrm>
                  <a:off x="1397" y="1870"/>
                  <a:ext cx="61" cy="41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70" name="WordArt 38"/>
                <p:cNvSpPr>
                  <a:spLocks noChangeArrowheads="1" noChangeShapeType="1" noTextEdit="1"/>
                </p:cNvSpPr>
                <p:nvPr/>
              </p:nvSpPr>
              <p:spPr bwMode="auto">
                <a:xfrm>
                  <a:off x="988" y="1818"/>
                  <a:ext cx="122" cy="225"/>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7071" name="Line 39"/>
                <p:cNvSpPr>
                  <a:spLocks noChangeShapeType="1"/>
                </p:cNvSpPr>
                <p:nvPr/>
              </p:nvSpPr>
              <p:spPr bwMode="auto">
                <a:xfrm>
                  <a:off x="946" y="2068"/>
                  <a:ext cx="394" cy="0"/>
                </a:xfrm>
                <a:prstGeom prst="line">
                  <a:avLst/>
                </a:prstGeom>
                <a:noFill/>
                <a:ln w="38100">
                  <a:solidFill>
                    <a:schemeClr val="tx1"/>
                  </a:solidFill>
                  <a:round/>
                  <a:headEnd/>
                  <a:tailEnd/>
                </a:ln>
              </p:spPr>
              <p:txBody>
                <a:bodyPr/>
                <a:lstStyle/>
                <a:p>
                  <a:endParaRPr lang="zh-CN" altLang="en-US"/>
                </a:p>
              </p:txBody>
            </p:sp>
            <p:sp>
              <p:nvSpPr>
                <p:cNvPr id="37072" name="WordArt 40"/>
                <p:cNvSpPr>
                  <a:spLocks noChangeArrowheads="1" noChangeShapeType="1" noTextEdit="1"/>
                </p:cNvSpPr>
                <p:nvPr/>
              </p:nvSpPr>
              <p:spPr bwMode="auto">
                <a:xfrm>
                  <a:off x="970" y="2103"/>
                  <a:ext cx="122" cy="225"/>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7073" name="WordArt 41"/>
                <p:cNvSpPr>
                  <a:spLocks noChangeArrowheads="1" noChangeShapeType="1" noTextEdit="1"/>
                </p:cNvSpPr>
                <p:nvPr/>
              </p:nvSpPr>
              <p:spPr bwMode="auto">
                <a:xfrm>
                  <a:off x="1476" y="2105"/>
                  <a:ext cx="123" cy="159"/>
                </a:xfrm>
                <a:prstGeom prst="rect">
                  <a:avLst/>
                </a:prstGeom>
              </p:spPr>
              <p:txBody>
                <a:bodyPr wrap="none" fromWordArt="1">
                  <a:prstTxWarp prst="textPlain">
                    <a:avLst>
                      <a:gd name="adj" fmla="val 3658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11" name="Group 42"/>
              <p:cNvGrpSpPr>
                <a:grpSpLocks/>
              </p:cNvGrpSpPr>
              <p:nvPr/>
            </p:nvGrpSpPr>
            <p:grpSpPr bwMode="auto">
              <a:xfrm>
                <a:off x="414" y="2601"/>
                <a:ext cx="931" cy="429"/>
                <a:chOff x="409" y="2398"/>
                <a:chExt cx="982" cy="481"/>
              </a:xfrm>
            </p:grpSpPr>
            <p:sp>
              <p:nvSpPr>
                <p:cNvPr id="37057" name="WordArt 43"/>
                <p:cNvSpPr>
                  <a:spLocks noChangeArrowheads="1" noChangeShapeType="1" noTextEdit="1"/>
                </p:cNvSpPr>
                <p:nvPr/>
              </p:nvSpPr>
              <p:spPr bwMode="auto">
                <a:xfrm>
                  <a:off x="851" y="2509"/>
                  <a:ext cx="171" cy="231"/>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nvGrpSpPr>
                <p:cNvPr id="12" name="Group 44"/>
                <p:cNvGrpSpPr>
                  <a:grpSpLocks/>
                </p:cNvGrpSpPr>
                <p:nvPr/>
              </p:nvGrpSpPr>
              <p:grpSpPr bwMode="auto">
                <a:xfrm rot="5400000">
                  <a:off x="449" y="2546"/>
                  <a:ext cx="67" cy="148"/>
                  <a:chOff x="2928" y="3216"/>
                  <a:chExt cx="48" cy="240"/>
                </a:xfrm>
              </p:grpSpPr>
              <p:sp>
                <p:nvSpPr>
                  <p:cNvPr id="37063" name="Line 4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064" name="Line 4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059" name="Line 47"/>
                <p:cNvSpPr>
                  <a:spLocks noChangeShapeType="1"/>
                </p:cNvSpPr>
                <p:nvPr/>
              </p:nvSpPr>
              <p:spPr bwMode="auto">
                <a:xfrm>
                  <a:off x="622" y="2622"/>
                  <a:ext cx="168" cy="1"/>
                </a:xfrm>
                <a:prstGeom prst="line">
                  <a:avLst/>
                </a:prstGeom>
                <a:noFill/>
                <a:ln w="38100">
                  <a:solidFill>
                    <a:schemeClr val="tx1"/>
                  </a:solidFill>
                  <a:round/>
                  <a:headEnd/>
                  <a:tailEnd/>
                </a:ln>
              </p:spPr>
              <p:txBody>
                <a:bodyPr/>
                <a:lstStyle/>
                <a:p>
                  <a:endParaRPr lang="zh-CN" altLang="en-US"/>
                </a:p>
              </p:txBody>
            </p:sp>
            <p:sp>
              <p:nvSpPr>
                <p:cNvPr id="37060" name="WordArt 48"/>
                <p:cNvSpPr>
                  <a:spLocks noChangeArrowheads="1" noChangeShapeType="1" noTextEdit="1"/>
                </p:cNvSpPr>
                <p:nvPr/>
              </p:nvSpPr>
              <p:spPr bwMode="auto">
                <a:xfrm>
                  <a:off x="1142" y="2398"/>
                  <a:ext cx="178" cy="1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61" name="Line 49"/>
                <p:cNvSpPr>
                  <a:spLocks noChangeShapeType="1"/>
                </p:cNvSpPr>
                <p:nvPr/>
              </p:nvSpPr>
              <p:spPr bwMode="auto">
                <a:xfrm>
                  <a:off x="997" y="2627"/>
                  <a:ext cx="394" cy="0"/>
                </a:xfrm>
                <a:prstGeom prst="line">
                  <a:avLst/>
                </a:prstGeom>
                <a:noFill/>
                <a:ln w="38100">
                  <a:solidFill>
                    <a:schemeClr val="tx1"/>
                  </a:solidFill>
                  <a:round/>
                  <a:headEnd/>
                  <a:tailEnd/>
                </a:ln>
              </p:spPr>
              <p:txBody>
                <a:bodyPr/>
                <a:lstStyle/>
                <a:p>
                  <a:endParaRPr lang="zh-CN" altLang="en-US"/>
                </a:p>
              </p:txBody>
            </p:sp>
            <p:sp>
              <p:nvSpPr>
                <p:cNvPr id="37062" name="WordArt 50"/>
                <p:cNvSpPr>
                  <a:spLocks noChangeArrowheads="1" noChangeShapeType="1" noTextEdit="1"/>
                </p:cNvSpPr>
                <p:nvPr/>
              </p:nvSpPr>
              <p:spPr bwMode="auto">
                <a:xfrm>
                  <a:off x="1104" y="2699"/>
                  <a:ext cx="239" cy="18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sp>
          <p:nvSpPr>
            <p:cNvPr id="37053" name="Text Box 51"/>
            <p:cNvSpPr txBox="1">
              <a:spLocks noChangeArrowheads="1"/>
            </p:cNvSpPr>
            <p:nvPr/>
          </p:nvSpPr>
          <p:spPr bwMode="auto">
            <a:xfrm>
              <a:off x="219" y="2721"/>
              <a:ext cx="531"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其中</a:t>
              </a:r>
            </a:p>
          </p:txBody>
        </p:sp>
      </p:grpSp>
      <p:grpSp>
        <p:nvGrpSpPr>
          <p:cNvPr id="13" name="Group 52"/>
          <p:cNvGrpSpPr>
            <a:grpSpLocks/>
          </p:cNvGrpSpPr>
          <p:nvPr/>
        </p:nvGrpSpPr>
        <p:grpSpPr bwMode="auto">
          <a:xfrm>
            <a:off x="134938" y="342900"/>
            <a:ext cx="2878137" cy="4652963"/>
            <a:chOff x="3803" y="216"/>
            <a:chExt cx="1813" cy="2931"/>
          </a:xfrm>
        </p:grpSpPr>
        <p:sp>
          <p:nvSpPr>
            <p:cNvPr id="37003" name="Line 53"/>
            <p:cNvSpPr>
              <a:spLocks noChangeShapeType="1"/>
            </p:cNvSpPr>
            <p:nvPr/>
          </p:nvSpPr>
          <p:spPr bwMode="auto">
            <a:xfrm flipH="1" flipV="1">
              <a:off x="4008" y="365"/>
              <a:ext cx="0" cy="1826"/>
            </a:xfrm>
            <a:prstGeom prst="line">
              <a:avLst/>
            </a:prstGeom>
            <a:noFill/>
            <a:ln w="38100">
              <a:solidFill>
                <a:schemeClr val="tx1"/>
              </a:solidFill>
              <a:round/>
              <a:headEnd/>
              <a:tailEnd type="triangle" w="sm" len="lg"/>
            </a:ln>
          </p:spPr>
          <p:txBody>
            <a:bodyPr/>
            <a:lstStyle/>
            <a:p>
              <a:endParaRPr lang="zh-CN" altLang="en-US"/>
            </a:p>
          </p:txBody>
        </p:sp>
        <p:sp>
          <p:nvSpPr>
            <p:cNvPr id="37004" name="Line 54"/>
            <p:cNvSpPr>
              <a:spLocks noChangeShapeType="1"/>
            </p:cNvSpPr>
            <p:nvPr/>
          </p:nvSpPr>
          <p:spPr bwMode="auto">
            <a:xfrm>
              <a:off x="4008" y="2176"/>
              <a:ext cx="1522" cy="0"/>
            </a:xfrm>
            <a:prstGeom prst="line">
              <a:avLst/>
            </a:prstGeom>
            <a:noFill/>
            <a:ln w="38100">
              <a:solidFill>
                <a:schemeClr val="tx1"/>
              </a:solidFill>
              <a:round/>
              <a:headEnd/>
              <a:tailEnd type="triangle" w="sm" len="lg"/>
            </a:ln>
          </p:spPr>
          <p:txBody>
            <a:bodyPr/>
            <a:lstStyle/>
            <a:p>
              <a:endParaRPr lang="zh-CN" altLang="en-US"/>
            </a:p>
          </p:txBody>
        </p:sp>
        <p:sp>
          <p:nvSpPr>
            <p:cNvPr id="37005" name="Arc 55"/>
            <p:cNvSpPr>
              <a:spLocks/>
            </p:cNvSpPr>
            <p:nvPr/>
          </p:nvSpPr>
          <p:spPr bwMode="auto">
            <a:xfrm rot="41416">
              <a:off x="4529" y="483"/>
              <a:ext cx="963" cy="1363"/>
            </a:xfrm>
            <a:custGeom>
              <a:avLst/>
              <a:gdLst>
                <a:gd name="T0" fmla="*/ 0 w 21600"/>
                <a:gd name="T1" fmla="*/ 0 h 22595"/>
                <a:gd name="T2" fmla="*/ 0 w 21600"/>
                <a:gd name="T3" fmla="*/ 0 h 22595"/>
                <a:gd name="T4" fmla="*/ 0 w 21600"/>
                <a:gd name="T5" fmla="*/ 0 h 22595"/>
                <a:gd name="T6" fmla="*/ 0 60000 65536"/>
                <a:gd name="T7" fmla="*/ 0 60000 65536"/>
                <a:gd name="T8" fmla="*/ 0 60000 65536"/>
                <a:gd name="T9" fmla="*/ 0 w 21600"/>
                <a:gd name="T10" fmla="*/ 0 h 22595"/>
                <a:gd name="T11" fmla="*/ 21600 w 21600"/>
                <a:gd name="T12" fmla="*/ 22595 h 22595"/>
              </a:gdLst>
              <a:ahLst/>
              <a:cxnLst>
                <a:cxn ang="T6">
                  <a:pos x="T0" y="T1"/>
                </a:cxn>
                <a:cxn ang="T7">
                  <a:pos x="T2" y="T3"/>
                </a:cxn>
                <a:cxn ang="T8">
                  <a:pos x="T4" y="T5"/>
                </a:cxn>
              </a:cxnLst>
              <a:rect l="T9" t="T10" r="T11" b="T12"/>
              <a:pathLst>
                <a:path w="21600" h="22595" fill="none" extrusionOk="0">
                  <a:moveTo>
                    <a:pt x="14398" y="22595"/>
                  </a:moveTo>
                  <a:cubicBezTo>
                    <a:pt x="5769" y="19543"/>
                    <a:pt x="0" y="11384"/>
                    <a:pt x="0" y="2231"/>
                  </a:cubicBezTo>
                  <a:cubicBezTo>
                    <a:pt x="-1" y="1485"/>
                    <a:pt x="38" y="741"/>
                    <a:pt x="115" y="-1"/>
                  </a:cubicBezTo>
                </a:path>
                <a:path w="21600" h="22595" stroke="0" extrusionOk="0">
                  <a:moveTo>
                    <a:pt x="14398" y="22595"/>
                  </a:moveTo>
                  <a:cubicBezTo>
                    <a:pt x="5769" y="19543"/>
                    <a:pt x="0" y="11384"/>
                    <a:pt x="0" y="2231"/>
                  </a:cubicBezTo>
                  <a:cubicBezTo>
                    <a:pt x="-1" y="1485"/>
                    <a:pt x="38" y="741"/>
                    <a:pt x="115" y="-1"/>
                  </a:cubicBezTo>
                  <a:lnTo>
                    <a:pt x="21600" y="2231"/>
                  </a:lnTo>
                  <a:close/>
                </a:path>
              </a:pathLst>
            </a:custGeom>
            <a:noFill/>
            <a:ln w="38100">
              <a:solidFill>
                <a:srgbClr val="CC3300"/>
              </a:solidFill>
              <a:round/>
              <a:headEnd/>
              <a:tailEnd/>
            </a:ln>
          </p:spPr>
          <p:txBody>
            <a:bodyPr wrap="none" anchor="ctr"/>
            <a:lstStyle/>
            <a:p>
              <a:endParaRPr lang="zh-CN" altLang="en-US"/>
            </a:p>
          </p:txBody>
        </p:sp>
        <p:sp>
          <p:nvSpPr>
            <p:cNvPr id="37006" name="Arc 56"/>
            <p:cNvSpPr>
              <a:spLocks/>
            </p:cNvSpPr>
            <p:nvPr/>
          </p:nvSpPr>
          <p:spPr bwMode="auto">
            <a:xfrm rot="-819780">
              <a:off x="4504" y="308"/>
              <a:ext cx="1112" cy="1522"/>
            </a:xfrm>
            <a:custGeom>
              <a:avLst/>
              <a:gdLst>
                <a:gd name="T0" fmla="*/ 0 w 21600"/>
                <a:gd name="T1" fmla="*/ 0 h 21928"/>
                <a:gd name="T2" fmla="*/ 0 w 21600"/>
                <a:gd name="T3" fmla="*/ 0 h 21928"/>
                <a:gd name="T4" fmla="*/ 0 w 21600"/>
                <a:gd name="T5" fmla="*/ 0 h 21928"/>
                <a:gd name="T6" fmla="*/ 0 60000 65536"/>
                <a:gd name="T7" fmla="*/ 0 60000 65536"/>
                <a:gd name="T8" fmla="*/ 0 60000 65536"/>
                <a:gd name="T9" fmla="*/ 0 w 21600"/>
                <a:gd name="T10" fmla="*/ 0 h 21928"/>
                <a:gd name="T11" fmla="*/ 21600 w 21600"/>
                <a:gd name="T12" fmla="*/ 21928 h 21928"/>
              </a:gdLst>
              <a:ahLst/>
              <a:cxnLst>
                <a:cxn ang="T6">
                  <a:pos x="T0" y="T1"/>
                </a:cxn>
                <a:cxn ang="T7">
                  <a:pos x="T2" y="T3"/>
                </a:cxn>
                <a:cxn ang="T8">
                  <a:pos x="T4" y="T5"/>
                </a:cxn>
              </a:cxnLst>
              <a:rect l="T9" t="T10" r="T11" b="T12"/>
              <a:pathLst>
                <a:path w="21600" h="21928" fill="none" extrusionOk="0">
                  <a:moveTo>
                    <a:pt x="15393" y="21927"/>
                  </a:moveTo>
                  <a:cubicBezTo>
                    <a:pt x="6256" y="19186"/>
                    <a:pt x="0" y="10777"/>
                    <a:pt x="0" y="1239"/>
                  </a:cubicBezTo>
                  <a:cubicBezTo>
                    <a:pt x="-1" y="825"/>
                    <a:pt x="11" y="412"/>
                    <a:pt x="35" y="-1"/>
                  </a:cubicBezTo>
                </a:path>
                <a:path w="21600" h="21928" stroke="0" extrusionOk="0">
                  <a:moveTo>
                    <a:pt x="15393" y="21927"/>
                  </a:moveTo>
                  <a:cubicBezTo>
                    <a:pt x="6256" y="19186"/>
                    <a:pt x="0" y="10777"/>
                    <a:pt x="0" y="1239"/>
                  </a:cubicBezTo>
                  <a:cubicBezTo>
                    <a:pt x="-1" y="825"/>
                    <a:pt x="11" y="412"/>
                    <a:pt x="35" y="-1"/>
                  </a:cubicBezTo>
                  <a:lnTo>
                    <a:pt x="21600" y="1239"/>
                  </a:lnTo>
                  <a:close/>
                </a:path>
              </a:pathLst>
            </a:custGeom>
            <a:noFill/>
            <a:ln w="38100">
              <a:solidFill>
                <a:srgbClr val="003399"/>
              </a:solidFill>
              <a:round/>
              <a:headEnd/>
              <a:tailEnd/>
            </a:ln>
          </p:spPr>
          <p:txBody>
            <a:bodyPr wrap="none" anchor="ctr"/>
            <a:lstStyle/>
            <a:p>
              <a:endParaRPr lang="zh-CN" altLang="en-US"/>
            </a:p>
          </p:txBody>
        </p:sp>
        <p:sp>
          <p:nvSpPr>
            <p:cNvPr id="37007" name="Oval 57"/>
            <p:cNvSpPr>
              <a:spLocks noChangeArrowheads="1"/>
            </p:cNvSpPr>
            <p:nvPr/>
          </p:nvSpPr>
          <p:spPr bwMode="auto">
            <a:xfrm>
              <a:off x="4590" y="1107"/>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7008" name="WordArt 58"/>
            <p:cNvSpPr>
              <a:spLocks noChangeArrowheads="1" noChangeShapeType="1" noTextEdit="1"/>
            </p:cNvSpPr>
            <p:nvPr/>
          </p:nvSpPr>
          <p:spPr bwMode="auto">
            <a:xfrm>
              <a:off x="3803" y="216"/>
              <a:ext cx="178" cy="1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09" name="WordArt 59"/>
            <p:cNvSpPr>
              <a:spLocks noChangeArrowheads="1" noChangeShapeType="1" noTextEdit="1"/>
            </p:cNvSpPr>
            <p:nvPr/>
          </p:nvSpPr>
          <p:spPr bwMode="auto">
            <a:xfrm>
              <a:off x="5333" y="2230"/>
              <a:ext cx="239" cy="18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10" name="Line 60"/>
            <p:cNvSpPr>
              <a:spLocks noChangeShapeType="1"/>
            </p:cNvSpPr>
            <p:nvPr/>
          </p:nvSpPr>
          <p:spPr bwMode="auto">
            <a:xfrm>
              <a:off x="4622" y="1152"/>
              <a:ext cx="0" cy="1023"/>
            </a:xfrm>
            <a:prstGeom prst="line">
              <a:avLst/>
            </a:prstGeom>
            <a:noFill/>
            <a:ln w="12700">
              <a:solidFill>
                <a:schemeClr val="tx1"/>
              </a:solidFill>
              <a:prstDash val="dash"/>
              <a:round/>
              <a:headEnd/>
              <a:tailEnd/>
            </a:ln>
          </p:spPr>
          <p:txBody>
            <a:bodyPr/>
            <a:lstStyle/>
            <a:p>
              <a:endParaRPr lang="zh-CN" altLang="en-US"/>
            </a:p>
          </p:txBody>
        </p:sp>
        <p:sp>
          <p:nvSpPr>
            <p:cNvPr id="37011" name="WordArt 61"/>
            <p:cNvSpPr>
              <a:spLocks noChangeArrowheads="1" noChangeShapeType="1" noTextEdit="1"/>
            </p:cNvSpPr>
            <p:nvPr/>
          </p:nvSpPr>
          <p:spPr bwMode="auto">
            <a:xfrm>
              <a:off x="3808" y="1061"/>
              <a:ext cx="14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12" name="WordArt 62"/>
            <p:cNvSpPr>
              <a:spLocks noChangeArrowheads="1" noChangeShapeType="1" noTextEdit="1"/>
            </p:cNvSpPr>
            <p:nvPr/>
          </p:nvSpPr>
          <p:spPr bwMode="auto">
            <a:xfrm>
              <a:off x="4573" y="2222"/>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13" name="WordArt 63"/>
            <p:cNvSpPr>
              <a:spLocks noChangeArrowheads="1" noChangeShapeType="1" noTextEdit="1"/>
            </p:cNvSpPr>
            <p:nvPr/>
          </p:nvSpPr>
          <p:spPr bwMode="auto">
            <a:xfrm>
              <a:off x="3860" y="2197"/>
              <a:ext cx="148" cy="182"/>
            </a:xfrm>
            <a:prstGeom prst="rect">
              <a:avLst/>
            </a:prstGeom>
          </p:spPr>
          <p:txBody>
            <a:bodyPr wrap="none" fromWordArt="1">
              <a:prstTxWarp prst="textPlain">
                <a:avLst>
                  <a:gd name="adj" fmla="val 44593"/>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14" name="Group 64"/>
            <p:cNvGrpSpPr>
              <a:grpSpLocks/>
            </p:cNvGrpSpPr>
            <p:nvPr/>
          </p:nvGrpSpPr>
          <p:grpSpPr bwMode="auto">
            <a:xfrm>
              <a:off x="4676" y="944"/>
              <a:ext cx="564" cy="211"/>
              <a:chOff x="4752" y="1489"/>
              <a:chExt cx="564" cy="211"/>
            </a:xfrm>
          </p:grpSpPr>
          <p:sp>
            <p:nvSpPr>
              <p:cNvPr id="37033" name="WordArt 65"/>
              <p:cNvSpPr>
                <a:spLocks noChangeArrowheads="1" noChangeShapeType="1" noTextEdit="1"/>
              </p:cNvSpPr>
              <p:nvPr/>
            </p:nvSpPr>
            <p:spPr bwMode="auto">
              <a:xfrm>
                <a:off x="4752" y="1498"/>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34" name="WordArt 66"/>
              <p:cNvSpPr>
                <a:spLocks noChangeArrowheads="1" noChangeShapeType="1" noTextEdit="1"/>
              </p:cNvSpPr>
              <p:nvPr/>
            </p:nvSpPr>
            <p:spPr bwMode="auto">
              <a:xfrm flipH="1">
                <a:off x="5255" y="1489"/>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35" name="WordArt 67"/>
              <p:cNvSpPr>
                <a:spLocks noChangeArrowheads="1" noChangeShapeType="1" noTextEdit="1"/>
              </p:cNvSpPr>
              <p:nvPr/>
            </p:nvSpPr>
            <p:spPr bwMode="auto">
              <a:xfrm>
                <a:off x="4837" y="1513"/>
                <a:ext cx="14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36" name="WordArt 68"/>
              <p:cNvSpPr>
                <a:spLocks noChangeArrowheads="1" noChangeShapeType="1" noTextEdit="1"/>
              </p:cNvSpPr>
              <p:nvPr/>
            </p:nvSpPr>
            <p:spPr bwMode="auto">
              <a:xfrm>
                <a:off x="5079" y="1514"/>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37" name="WordArt 69"/>
              <p:cNvSpPr>
                <a:spLocks noChangeArrowheads="1" noChangeShapeType="1" noTextEdit="1"/>
              </p:cNvSpPr>
              <p:nvPr/>
            </p:nvSpPr>
            <p:spPr bwMode="auto">
              <a:xfrm>
                <a:off x="4982" y="1618"/>
                <a:ext cx="46"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7015" name="Text Box 70"/>
            <p:cNvSpPr txBox="1">
              <a:spLocks noChangeArrowheads="1"/>
            </p:cNvSpPr>
            <p:nvPr/>
          </p:nvSpPr>
          <p:spPr bwMode="auto">
            <a:xfrm>
              <a:off x="4585" y="418"/>
              <a:ext cx="84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3300"/>
                  </a:solidFill>
                  <a:latin typeface="Times New Roman" pitchFamily="18" charset="0"/>
                  <a:ea typeface="华文中宋" pitchFamily="2" charset="-122"/>
                </a:rPr>
                <a:t>绝热线</a:t>
              </a:r>
            </a:p>
          </p:txBody>
        </p:sp>
        <p:sp>
          <p:nvSpPr>
            <p:cNvPr id="37016" name="Text Box 71"/>
            <p:cNvSpPr txBox="1">
              <a:spLocks noChangeArrowheads="1"/>
            </p:cNvSpPr>
            <p:nvPr/>
          </p:nvSpPr>
          <p:spPr bwMode="auto">
            <a:xfrm>
              <a:off x="4910" y="1289"/>
              <a:ext cx="705"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3399"/>
                  </a:solidFill>
                  <a:latin typeface="Times New Roman" pitchFamily="18" charset="0"/>
                  <a:ea typeface="华文中宋" pitchFamily="2" charset="-122"/>
                </a:rPr>
                <a:t>等温线</a:t>
              </a:r>
            </a:p>
          </p:txBody>
        </p:sp>
        <p:grpSp>
          <p:nvGrpSpPr>
            <p:cNvPr id="15" name="Group 72"/>
            <p:cNvGrpSpPr>
              <a:grpSpLocks/>
            </p:cNvGrpSpPr>
            <p:nvPr/>
          </p:nvGrpSpPr>
          <p:grpSpPr bwMode="auto">
            <a:xfrm>
              <a:off x="4215" y="2497"/>
              <a:ext cx="909" cy="265"/>
              <a:chOff x="4123" y="2921"/>
              <a:chExt cx="1242" cy="348"/>
            </a:xfrm>
          </p:grpSpPr>
          <p:grpSp>
            <p:nvGrpSpPr>
              <p:cNvPr id="16" name="Group 73"/>
              <p:cNvGrpSpPr>
                <a:grpSpLocks/>
              </p:cNvGrpSpPr>
              <p:nvPr/>
            </p:nvGrpSpPr>
            <p:grpSpPr bwMode="auto">
              <a:xfrm>
                <a:off x="4123" y="2941"/>
                <a:ext cx="397" cy="328"/>
                <a:chOff x="3926" y="2963"/>
                <a:chExt cx="397" cy="328"/>
              </a:xfrm>
            </p:grpSpPr>
            <p:grpSp>
              <p:nvGrpSpPr>
                <p:cNvPr id="17" name="Group 74"/>
                <p:cNvGrpSpPr>
                  <a:grpSpLocks/>
                </p:cNvGrpSpPr>
                <p:nvPr/>
              </p:nvGrpSpPr>
              <p:grpSpPr bwMode="auto">
                <a:xfrm>
                  <a:off x="3936" y="3006"/>
                  <a:ext cx="348" cy="230"/>
                  <a:chOff x="239" y="1961"/>
                  <a:chExt cx="348" cy="230"/>
                </a:xfrm>
              </p:grpSpPr>
              <p:sp>
                <p:nvSpPr>
                  <p:cNvPr id="37031" name="WordArt 75"/>
                  <p:cNvSpPr>
                    <a:spLocks noChangeArrowheads="1" noChangeShapeType="1" noTextEdit="1"/>
                  </p:cNvSpPr>
                  <p:nvPr/>
                </p:nvSpPr>
                <p:spPr bwMode="auto">
                  <a:xfrm>
                    <a:off x="239" y="1961"/>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7032" name="WordArt 76"/>
                  <p:cNvSpPr>
                    <a:spLocks noChangeArrowheads="1" noChangeShapeType="1" noTextEdit="1"/>
                  </p:cNvSpPr>
                  <p:nvPr/>
                </p:nvSpPr>
                <p:spPr bwMode="auto">
                  <a:xfrm>
                    <a:off x="464" y="2032"/>
                    <a:ext cx="123" cy="159"/>
                  </a:xfrm>
                  <a:prstGeom prst="rect">
                    <a:avLst/>
                  </a:prstGeom>
                </p:spPr>
                <p:txBody>
                  <a:bodyPr wrap="none" fromWordArt="1">
                    <a:prstTxWarp prst="textPlain">
                      <a:avLst>
                        <a:gd name="adj" fmla="val 3658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37029" name="Line 77"/>
                <p:cNvSpPr>
                  <a:spLocks noChangeShapeType="1"/>
                </p:cNvSpPr>
                <p:nvPr/>
              </p:nvSpPr>
              <p:spPr bwMode="auto">
                <a:xfrm>
                  <a:off x="3926" y="2963"/>
                  <a:ext cx="0" cy="326"/>
                </a:xfrm>
                <a:prstGeom prst="line">
                  <a:avLst/>
                </a:prstGeom>
                <a:noFill/>
                <a:ln w="38100">
                  <a:solidFill>
                    <a:schemeClr val="tx1"/>
                  </a:solidFill>
                  <a:round/>
                  <a:headEnd/>
                  <a:tailEnd/>
                </a:ln>
              </p:spPr>
              <p:txBody>
                <a:bodyPr/>
                <a:lstStyle/>
                <a:p>
                  <a:endParaRPr lang="zh-CN" altLang="en-US"/>
                </a:p>
              </p:txBody>
            </p:sp>
            <p:sp>
              <p:nvSpPr>
                <p:cNvPr id="37030" name="Line 78"/>
                <p:cNvSpPr>
                  <a:spLocks noChangeShapeType="1"/>
                </p:cNvSpPr>
                <p:nvPr/>
              </p:nvSpPr>
              <p:spPr bwMode="auto">
                <a:xfrm>
                  <a:off x="4323" y="2965"/>
                  <a:ext cx="0" cy="326"/>
                </a:xfrm>
                <a:prstGeom prst="line">
                  <a:avLst/>
                </a:prstGeom>
                <a:noFill/>
                <a:ln w="38100">
                  <a:solidFill>
                    <a:schemeClr val="tx1"/>
                  </a:solidFill>
                  <a:round/>
                  <a:headEnd/>
                  <a:tailEnd/>
                </a:ln>
              </p:spPr>
              <p:txBody>
                <a:bodyPr/>
                <a:lstStyle/>
                <a:p>
                  <a:endParaRPr lang="zh-CN" altLang="en-US"/>
                </a:p>
              </p:txBody>
            </p:sp>
          </p:grpSp>
          <p:grpSp>
            <p:nvGrpSpPr>
              <p:cNvPr id="18" name="Group 79"/>
              <p:cNvGrpSpPr>
                <a:grpSpLocks/>
              </p:cNvGrpSpPr>
              <p:nvPr/>
            </p:nvGrpSpPr>
            <p:grpSpPr bwMode="auto">
              <a:xfrm>
                <a:off x="4959" y="2921"/>
                <a:ext cx="406" cy="344"/>
                <a:chOff x="4571" y="2945"/>
                <a:chExt cx="406" cy="344"/>
              </a:xfrm>
            </p:grpSpPr>
            <p:grpSp>
              <p:nvGrpSpPr>
                <p:cNvPr id="19" name="Group 80"/>
                <p:cNvGrpSpPr>
                  <a:grpSpLocks/>
                </p:cNvGrpSpPr>
                <p:nvPr/>
              </p:nvGrpSpPr>
              <p:grpSpPr bwMode="auto">
                <a:xfrm>
                  <a:off x="4578" y="3002"/>
                  <a:ext cx="351" cy="214"/>
                  <a:chOff x="2057" y="1943"/>
                  <a:chExt cx="351" cy="214"/>
                </a:xfrm>
              </p:grpSpPr>
              <p:sp>
                <p:nvSpPr>
                  <p:cNvPr id="37026" name="WordArt 81"/>
                  <p:cNvSpPr>
                    <a:spLocks noChangeArrowheads="1" noChangeShapeType="1" noTextEdit="1"/>
                  </p:cNvSpPr>
                  <p:nvPr/>
                </p:nvSpPr>
                <p:spPr bwMode="auto">
                  <a:xfrm>
                    <a:off x="2057" y="1943"/>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7027" name="WordArt 82"/>
                  <p:cNvSpPr>
                    <a:spLocks noChangeArrowheads="1" noChangeShapeType="1" noTextEdit="1"/>
                  </p:cNvSpPr>
                  <p:nvPr/>
                </p:nvSpPr>
                <p:spPr bwMode="auto">
                  <a:xfrm>
                    <a:off x="2298" y="2042"/>
                    <a:ext cx="110"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grpSp>
            <p:sp>
              <p:nvSpPr>
                <p:cNvPr id="37024" name="Line 83"/>
                <p:cNvSpPr>
                  <a:spLocks noChangeShapeType="1"/>
                </p:cNvSpPr>
                <p:nvPr/>
              </p:nvSpPr>
              <p:spPr bwMode="auto">
                <a:xfrm>
                  <a:off x="4977" y="2945"/>
                  <a:ext cx="0" cy="326"/>
                </a:xfrm>
                <a:prstGeom prst="line">
                  <a:avLst/>
                </a:prstGeom>
                <a:noFill/>
                <a:ln w="38100">
                  <a:solidFill>
                    <a:schemeClr val="tx1"/>
                  </a:solidFill>
                  <a:round/>
                  <a:headEnd/>
                  <a:tailEnd/>
                </a:ln>
              </p:spPr>
              <p:txBody>
                <a:bodyPr/>
                <a:lstStyle/>
                <a:p>
                  <a:endParaRPr lang="zh-CN" altLang="en-US"/>
                </a:p>
              </p:txBody>
            </p:sp>
            <p:sp>
              <p:nvSpPr>
                <p:cNvPr id="37025" name="Line 84"/>
                <p:cNvSpPr>
                  <a:spLocks noChangeShapeType="1"/>
                </p:cNvSpPr>
                <p:nvPr/>
              </p:nvSpPr>
              <p:spPr bwMode="auto">
                <a:xfrm>
                  <a:off x="4571" y="2963"/>
                  <a:ext cx="0" cy="326"/>
                </a:xfrm>
                <a:prstGeom prst="line">
                  <a:avLst/>
                </a:prstGeom>
                <a:noFill/>
                <a:ln w="38100">
                  <a:solidFill>
                    <a:schemeClr val="tx1"/>
                  </a:solidFill>
                  <a:round/>
                  <a:headEnd/>
                  <a:tailEnd/>
                </a:ln>
              </p:spPr>
              <p:txBody>
                <a:bodyPr/>
                <a:lstStyle/>
                <a:p>
                  <a:endParaRPr lang="zh-CN" altLang="en-US"/>
                </a:p>
              </p:txBody>
            </p:sp>
          </p:grpSp>
          <p:sp>
            <p:nvSpPr>
              <p:cNvPr id="37022" name="Freeform 85"/>
              <p:cNvSpPr>
                <a:spLocks/>
              </p:cNvSpPr>
              <p:nvPr/>
            </p:nvSpPr>
            <p:spPr bwMode="auto">
              <a:xfrm flipH="1">
                <a:off x="4635" y="3014"/>
                <a:ext cx="210" cy="135"/>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38100">
                <a:solidFill>
                  <a:schemeClr val="tx1"/>
                </a:solidFill>
                <a:round/>
                <a:headEnd/>
                <a:tailEnd/>
              </a:ln>
            </p:spPr>
            <p:txBody>
              <a:bodyPr/>
              <a:lstStyle/>
              <a:p>
                <a:endParaRPr lang="zh-CN" altLang="en-US"/>
              </a:p>
            </p:txBody>
          </p:sp>
        </p:grpSp>
        <p:sp>
          <p:nvSpPr>
            <p:cNvPr id="37018" name="Text Box 86"/>
            <p:cNvSpPr txBox="1">
              <a:spLocks noChangeArrowheads="1"/>
            </p:cNvSpPr>
            <p:nvPr/>
          </p:nvSpPr>
          <p:spPr bwMode="auto">
            <a:xfrm>
              <a:off x="4056" y="2820"/>
              <a:ext cx="1297"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CC3300"/>
                  </a:solidFill>
                  <a:latin typeface="Times New Roman" pitchFamily="18" charset="0"/>
                  <a:ea typeface="华文中宋" pitchFamily="2" charset="-122"/>
                </a:rPr>
                <a:t>绝热线较陡</a:t>
              </a:r>
            </a:p>
          </p:txBody>
        </p:sp>
        <p:sp>
          <p:nvSpPr>
            <p:cNvPr id="37019" name="Line 87"/>
            <p:cNvSpPr>
              <a:spLocks noChangeShapeType="1"/>
            </p:cNvSpPr>
            <p:nvPr/>
          </p:nvSpPr>
          <p:spPr bwMode="auto">
            <a:xfrm flipH="1">
              <a:off x="4001" y="1129"/>
              <a:ext cx="584" cy="0"/>
            </a:xfrm>
            <a:prstGeom prst="line">
              <a:avLst/>
            </a:prstGeom>
            <a:noFill/>
            <a:ln w="12700">
              <a:solidFill>
                <a:schemeClr val="tx1"/>
              </a:solidFill>
              <a:prstDash val="dash"/>
              <a:round/>
              <a:headEnd/>
              <a:tailEnd/>
            </a:ln>
          </p:spPr>
          <p:txBody>
            <a:bodyPr/>
            <a:lstStyle/>
            <a:p>
              <a:endParaRPr lang="zh-CN" altLang="en-US"/>
            </a:p>
          </p:txBody>
        </p:sp>
      </p:grpSp>
      <p:grpSp>
        <p:nvGrpSpPr>
          <p:cNvPr id="20" name="Group 298"/>
          <p:cNvGrpSpPr>
            <a:grpSpLocks/>
          </p:cNvGrpSpPr>
          <p:nvPr/>
        </p:nvGrpSpPr>
        <p:grpSpPr bwMode="auto">
          <a:xfrm>
            <a:off x="482600" y="1449388"/>
            <a:ext cx="1712913" cy="2020887"/>
            <a:chOff x="304" y="913"/>
            <a:chExt cx="1079" cy="1273"/>
          </a:xfrm>
        </p:grpSpPr>
        <p:grpSp>
          <p:nvGrpSpPr>
            <p:cNvPr id="21" name="Group 89"/>
            <p:cNvGrpSpPr>
              <a:grpSpLocks/>
            </p:cNvGrpSpPr>
            <p:nvPr/>
          </p:nvGrpSpPr>
          <p:grpSpPr bwMode="auto">
            <a:xfrm>
              <a:off x="704" y="1972"/>
              <a:ext cx="679" cy="111"/>
              <a:chOff x="4411" y="1961"/>
              <a:chExt cx="679" cy="111"/>
            </a:xfrm>
          </p:grpSpPr>
          <p:sp>
            <p:nvSpPr>
              <p:cNvPr id="36998" name="Line 90"/>
              <p:cNvSpPr>
                <a:spLocks noChangeShapeType="1"/>
              </p:cNvSpPr>
              <p:nvPr/>
            </p:nvSpPr>
            <p:spPr bwMode="auto">
              <a:xfrm>
                <a:off x="4411" y="2031"/>
                <a:ext cx="212" cy="0"/>
              </a:xfrm>
              <a:prstGeom prst="line">
                <a:avLst/>
              </a:prstGeom>
              <a:noFill/>
              <a:ln w="19050">
                <a:solidFill>
                  <a:schemeClr val="tx1"/>
                </a:solidFill>
                <a:round/>
                <a:headEnd/>
                <a:tailEnd type="triangle" w="sm" len="lg"/>
              </a:ln>
            </p:spPr>
            <p:txBody>
              <a:bodyPr/>
              <a:lstStyle/>
              <a:p>
                <a:endParaRPr lang="zh-CN" altLang="en-US"/>
              </a:p>
            </p:txBody>
          </p:sp>
          <p:sp>
            <p:nvSpPr>
              <p:cNvPr id="36999" name="Line 91"/>
              <p:cNvSpPr>
                <a:spLocks noChangeShapeType="1"/>
              </p:cNvSpPr>
              <p:nvPr/>
            </p:nvSpPr>
            <p:spPr bwMode="auto">
              <a:xfrm flipH="1">
                <a:off x="4878" y="2029"/>
                <a:ext cx="212" cy="0"/>
              </a:xfrm>
              <a:prstGeom prst="line">
                <a:avLst/>
              </a:prstGeom>
              <a:noFill/>
              <a:ln w="19050">
                <a:solidFill>
                  <a:schemeClr val="tx1"/>
                </a:solidFill>
                <a:round/>
                <a:headEnd/>
                <a:tailEnd type="triangle" w="sm" len="lg"/>
              </a:ln>
            </p:spPr>
            <p:txBody>
              <a:bodyPr/>
              <a:lstStyle/>
              <a:p>
                <a:endParaRPr lang="zh-CN" altLang="en-US"/>
              </a:p>
            </p:txBody>
          </p:sp>
          <p:grpSp>
            <p:nvGrpSpPr>
              <p:cNvPr id="22" name="Group 92"/>
              <p:cNvGrpSpPr>
                <a:grpSpLocks/>
              </p:cNvGrpSpPr>
              <p:nvPr/>
            </p:nvGrpSpPr>
            <p:grpSpPr bwMode="auto">
              <a:xfrm>
                <a:off x="4659" y="1961"/>
                <a:ext cx="234" cy="111"/>
                <a:chOff x="3340" y="3720"/>
                <a:chExt cx="265" cy="126"/>
              </a:xfrm>
            </p:grpSpPr>
            <p:sp>
              <p:nvSpPr>
                <p:cNvPr id="37001" name="Freeform 93"/>
                <p:cNvSpPr>
                  <a:spLocks/>
                </p:cNvSpPr>
                <p:nvPr/>
              </p:nvSpPr>
              <p:spPr bwMode="auto">
                <a:xfrm>
                  <a:off x="3340" y="3728"/>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37002" name="WordArt 94"/>
                <p:cNvSpPr>
                  <a:spLocks noChangeArrowheads="1" noChangeShapeType="1" noTextEdit="1"/>
                </p:cNvSpPr>
                <p:nvPr/>
              </p:nvSpPr>
              <p:spPr bwMode="auto">
                <a:xfrm>
                  <a:off x="3442" y="3720"/>
                  <a:ext cx="163" cy="12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sp>
          <p:nvSpPr>
            <p:cNvPr id="36977" name="Line 95"/>
            <p:cNvSpPr>
              <a:spLocks noChangeShapeType="1"/>
            </p:cNvSpPr>
            <p:nvPr/>
          </p:nvSpPr>
          <p:spPr bwMode="auto">
            <a:xfrm flipH="1">
              <a:off x="1173" y="1466"/>
              <a:ext cx="1" cy="720"/>
            </a:xfrm>
            <a:prstGeom prst="line">
              <a:avLst/>
            </a:prstGeom>
            <a:noFill/>
            <a:ln w="12700">
              <a:solidFill>
                <a:schemeClr val="tx1"/>
              </a:solidFill>
              <a:prstDash val="dash"/>
              <a:round/>
              <a:headEnd/>
              <a:tailEnd/>
            </a:ln>
          </p:spPr>
          <p:txBody>
            <a:bodyPr/>
            <a:lstStyle/>
            <a:p>
              <a:endParaRPr lang="zh-CN" altLang="en-US"/>
            </a:p>
          </p:txBody>
        </p:sp>
        <p:sp>
          <p:nvSpPr>
            <p:cNvPr id="36978" name="Line 96"/>
            <p:cNvSpPr>
              <a:spLocks noChangeShapeType="1"/>
            </p:cNvSpPr>
            <p:nvPr/>
          </p:nvSpPr>
          <p:spPr bwMode="auto">
            <a:xfrm flipH="1">
              <a:off x="307" y="1653"/>
              <a:ext cx="879" cy="0"/>
            </a:xfrm>
            <a:prstGeom prst="line">
              <a:avLst/>
            </a:prstGeom>
            <a:noFill/>
            <a:ln w="12700">
              <a:solidFill>
                <a:srgbClr val="CC3300"/>
              </a:solidFill>
              <a:prstDash val="dash"/>
              <a:round/>
              <a:headEnd/>
              <a:tailEnd/>
            </a:ln>
          </p:spPr>
          <p:txBody>
            <a:bodyPr/>
            <a:lstStyle/>
            <a:p>
              <a:endParaRPr lang="zh-CN" altLang="en-US"/>
            </a:p>
          </p:txBody>
        </p:sp>
        <p:sp>
          <p:nvSpPr>
            <p:cNvPr id="36979" name="Line 97"/>
            <p:cNvSpPr>
              <a:spLocks noChangeShapeType="1"/>
            </p:cNvSpPr>
            <p:nvPr/>
          </p:nvSpPr>
          <p:spPr bwMode="auto">
            <a:xfrm>
              <a:off x="408" y="913"/>
              <a:ext cx="0" cy="236"/>
            </a:xfrm>
            <a:prstGeom prst="line">
              <a:avLst/>
            </a:prstGeom>
            <a:noFill/>
            <a:ln w="28575">
              <a:solidFill>
                <a:srgbClr val="CC3300"/>
              </a:solidFill>
              <a:round/>
              <a:headEnd type="none" w="sm" len="lg"/>
              <a:tailEnd type="triangle" w="sm" len="lg"/>
            </a:ln>
          </p:spPr>
          <p:txBody>
            <a:bodyPr/>
            <a:lstStyle/>
            <a:p>
              <a:endParaRPr lang="zh-CN" altLang="en-US"/>
            </a:p>
          </p:txBody>
        </p:sp>
        <p:sp>
          <p:nvSpPr>
            <p:cNvPr id="36980" name="Line 98"/>
            <p:cNvSpPr>
              <a:spLocks noChangeShapeType="1"/>
            </p:cNvSpPr>
            <p:nvPr/>
          </p:nvSpPr>
          <p:spPr bwMode="auto">
            <a:xfrm>
              <a:off x="724" y="946"/>
              <a:ext cx="1" cy="203"/>
            </a:xfrm>
            <a:prstGeom prst="line">
              <a:avLst/>
            </a:prstGeom>
            <a:noFill/>
            <a:ln w="19050">
              <a:solidFill>
                <a:srgbClr val="000099"/>
              </a:solidFill>
              <a:round/>
              <a:headEnd type="none" w="sm" len="lg"/>
              <a:tailEnd type="triangle" w="sm" len="lg"/>
            </a:ln>
          </p:spPr>
          <p:txBody>
            <a:bodyPr/>
            <a:lstStyle/>
            <a:p>
              <a:endParaRPr lang="zh-CN" altLang="en-US"/>
            </a:p>
          </p:txBody>
        </p:sp>
        <p:sp>
          <p:nvSpPr>
            <p:cNvPr id="36981" name="Line 99"/>
            <p:cNvSpPr>
              <a:spLocks noChangeShapeType="1"/>
            </p:cNvSpPr>
            <p:nvPr/>
          </p:nvSpPr>
          <p:spPr bwMode="auto">
            <a:xfrm flipH="1" flipV="1">
              <a:off x="725" y="1472"/>
              <a:ext cx="1" cy="167"/>
            </a:xfrm>
            <a:prstGeom prst="line">
              <a:avLst/>
            </a:prstGeom>
            <a:noFill/>
            <a:ln w="19050">
              <a:solidFill>
                <a:srgbClr val="000099"/>
              </a:solidFill>
              <a:round/>
              <a:headEnd type="none" w="sm" len="lg"/>
              <a:tailEnd type="triangle" w="sm" len="lg"/>
            </a:ln>
          </p:spPr>
          <p:txBody>
            <a:bodyPr/>
            <a:lstStyle/>
            <a:p>
              <a:endParaRPr lang="zh-CN" altLang="en-US"/>
            </a:p>
          </p:txBody>
        </p:sp>
        <p:sp>
          <p:nvSpPr>
            <p:cNvPr id="36982" name="Line 100"/>
            <p:cNvSpPr>
              <a:spLocks noChangeShapeType="1"/>
            </p:cNvSpPr>
            <p:nvPr/>
          </p:nvSpPr>
          <p:spPr bwMode="auto">
            <a:xfrm flipH="1">
              <a:off x="343" y="1481"/>
              <a:ext cx="831" cy="2"/>
            </a:xfrm>
            <a:prstGeom prst="line">
              <a:avLst/>
            </a:prstGeom>
            <a:noFill/>
            <a:ln w="12700">
              <a:solidFill>
                <a:srgbClr val="003399"/>
              </a:solidFill>
              <a:prstDash val="dash"/>
              <a:round/>
              <a:headEnd/>
              <a:tailEnd/>
            </a:ln>
          </p:spPr>
          <p:txBody>
            <a:bodyPr/>
            <a:lstStyle/>
            <a:p>
              <a:endParaRPr lang="zh-CN" altLang="en-US"/>
            </a:p>
          </p:txBody>
        </p:sp>
        <p:sp>
          <p:nvSpPr>
            <p:cNvPr id="36983" name="Rectangle 101"/>
            <p:cNvSpPr>
              <a:spLocks noChangeArrowheads="1"/>
            </p:cNvSpPr>
            <p:nvPr/>
          </p:nvSpPr>
          <p:spPr bwMode="auto">
            <a:xfrm>
              <a:off x="304" y="1286"/>
              <a:ext cx="274" cy="29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6984" name="Text Box 104"/>
            <p:cNvSpPr txBox="1">
              <a:spLocks noChangeArrowheads="1"/>
            </p:cNvSpPr>
            <p:nvPr/>
          </p:nvSpPr>
          <p:spPr bwMode="auto">
            <a:xfrm>
              <a:off x="425" y="1378"/>
              <a:ext cx="191"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3300"/>
                  </a:solidFill>
                  <a:latin typeface="幼圆" pitchFamily="49" charset="-122"/>
                  <a:ea typeface="幼圆" pitchFamily="49" charset="-122"/>
                </a:rPr>
                <a:t>Q</a:t>
              </a:r>
            </a:p>
          </p:txBody>
        </p:sp>
        <p:grpSp>
          <p:nvGrpSpPr>
            <p:cNvPr id="23" name="Group 296"/>
            <p:cNvGrpSpPr>
              <a:grpSpLocks/>
            </p:cNvGrpSpPr>
            <p:nvPr/>
          </p:nvGrpSpPr>
          <p:grpSpPr bwMode="auto">
            <a:xfrm>
              <a:off x="330" y="1318"/>
              <a:ext cx="231" cy="189"/>
              <a:chOff x="338" y="1316"/>
              <a:chExt cx="231" cy="223"/>
            </a:xfrm>
          </p:grpSpPr>
          <p:sp>
            <p:nvSpPr>
              <p:cNvPr id="36994" name="Freeform 102"/>
              <p:cNvSpPr>
                <a:spLocks/>
              </p:cNvSpPr>
              <p:nvPr/>
            </p:nvSpPr>
            <p:spPr bwMode="auto">
              <a:xfrm>
                <a:off x="368" y="1361"/>
                <a:ext cx="58" cy="135"/>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CC3300"/>
                </a:solidFill>
                <a:round/>
                <a:headEnd/>
                <a:tailEnd/>
              </a:ln>
            </p:spPr>
            <p:txBody>
              <a:bodyPr wrap="none" anchor="ctr"/>
              <a:lstStyle/>
              <a:p>
                <a:endParaRPr lang="zh-CN" altLang="en-US"/>
              </a:p>
            </p:txBody>
          </p:sp>
          <p:sp>
            <p:nvSpPr>
              <p:cNvPr id="36995" name="WordArt 103"/>
              <p:cNvSpPr>
                <a:spLocks noChangeArrowheads="1" noChangeShapeType="1" noTextEdit="1"/>
              </p:cNvSpPr>
              <p:nvPr/>
            </p:nvSpPr>
            <p:spPr bwMode="auto">
              <a:xfrm>
                <a:off x="429" y="1346"/>
                <a:ext cx="80" cy="155"/>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sp>
            <p:nvSpPr>
              <p:cNvPr id="36996" name="Line 105"/>
              <p:cNvSpPr>
                <a:spLocks noChangeShapeType="1"/>
              </p:cNvSpPr>
              <p:nvPr/>
            </p:nvSpPr>
            <p:spPr bwMode="auto">
              <a:xfrm>
                <a:off x="338" y="1319"/>
                <a:ext cx="1" cy="220"/>
              </a:xfrm>
              <a:prstGeom prst="line">
                <a:avLst/>
              </a:prstGeom>
              <a:noFill/>
              <a:ln w="28575">
                <a:solidFill>
                  <a:srgbClr val="CC3300"/>
                </a:solidFill>
                <a:round/>
                <a:headEnd/>
                <a:tailEnd/>
              </a:ln>
            </p:spPr>
            <p:txBody>
              <a:bodyPr/>
              <a:lstStyle/>
              <a:p>
                <a:endParaRPr lang="zh-CN" altLang="en-US"/>
              </a:p>
            </p:txBody>
          </p:sp>
          <p:sp>
            <p:nvSpPr>
              <p:cNvPr id="36997" name="Line 106"/>
              <p:cNvSpPr>
                <a:spLocks noChangeShapeType="1"/>
              </p:cNvSpPr>
              <p:nvPr/>
            </p:nvSpPr>
            <p:spPr bwMode="auto">
              <a:xfrm>
                <a:off x="569" y="1316"/>
                <a:ext cx="0" cy="220"/>
              </a:xfrm>
              <a:prstGeom prst="line">
                <a:avLst/>
              </a:prstGeom>
              <a:noFill/>
              <a:ln w="28575">
                <a:solidFill>
                  <a:srgbClr val="CC3300"/>
                </a:solidFill>
                <a:round/>
                <a:headEnd/>
                <a:tailEnd/>
              </a:ln>
            </p:spPr>
            <p:txBody>
              <a:bodyPr/>
              <a:lstStyle/>
              <a:p>
                <a:endParaRPr lang="zh-CN" altLang="en-US"/>
              </a:p>
            </p:txBody>
          </p:sp>
        </p:grpSp>
        <p:sp>
          <p:nvSpPr>
            <p:cNvPr id="36986" name="Rectangle 107"/>
            <p:cNvSpPr>
              <a:spLocks noChangeArrowheads="1"/>
            </p:cNvSpPr>
            <p:nvPr/>
          </p:nvSpPr>
          <p:spPr bwMode="auto">
            <a:xfrm>
              <a:off x="591" y="1162"/>
              <a:ext cx="274" cy="29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4" name="Group 297"/>
            <p:cNvGrpSpPr>
              <a:grpSpLocks/>
            </p:cNvGrpSpPr>
            <p:nvPr/>
          </p:nvGrpSpPr>
          <p:grpSpPr bwMode="auto">
            <a:xfrm>
              <a:off x="610" y="1208"/>
              <a:ext cx="301" cy="220"/>
              <a:chOff x="610" y="1192"/>
              <a:chExt cx="301" cy="289"/>
            </a:xfrm>
          </p:grpSpPr>
          <p:sp>
            <p:nvSpPr>
              <p:cNvPr id="36989" name="Freeform 108"/>
              <p:cNvSpPr>
                <a:spLocks/>
              </p:cNvSpPr>
              <p:nvPr/>
            </p:nvSpPr>
            <p:spPr bwMode="auto">
              <a:xfrm>
                <a:off x="639" y="1237"/>
                <a:ext cx="58" cy="135"/>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000099"/>
                </a:solidFill>
                <a:round/>
                <a:headEnd/>
                <a:tailEnd/>
              </a:ln>
            </p:spPr>
            <p:txBody>
              <a:bodyPr wrap="none" anchor="ctr"/>
              <a:lstStyle/>
              <a:p>
                <a:endParaRPr lang="zh-CN" altLang="en-US"/>
              </a:p>
            </p:txBody>
          </p:sp>
          <p:sp>
            <p:nvSpPr>
              <p:cNvPr id="36990" name="WordArt 109"/>
              <p:cNvSpPr>
                <a:spLocks noChangeArrowheads="1" noChangeShapeType="1" noTextEdit="1"/>
              </p:cNvSpPr>
              <p:nvPr/>
            </p:nvSpPr>
            <p:spPr bwMode="auto">
              <a:xfrm>
                <a:off x="700" y="1222"/>
                <a:ext cx="80" cy="15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99"/>
                      </a:solidFill>
                      <a:round/>
                      <a:headEnd/>
                      <a:tailEnd/>
                    </a:ln>
                    <a:solidFill>
                      <a:srgbClr val="000099"/>
                    </a:solidFill>
                    <a:latin typeface="Monotype Corsiva"/>
                  </a:rPr>
                  <a:t>p</a:t>
                </a:r>
                <a:endParaRPr lang="zh-CN" altLang="en-US" sz="3600" i="1" kern="10">
                  <a:ln w="9525">
                    <a:solidFill>
                      <a:srgbClr val="000099"/>
                    </a:solidFill>
                    <a:round/>
                    <a:headEnd/>
                    <a:tailEnd/>
                  </a:ln>
                  <a:solidFill>
                    <a:srgbClr val="000099"/>
                  </a:solidFill>
                  <a:latin typeface="Monotype Corsiva"/>
                </a:endParaRPr>
              </a:p>
            </p:txBody>
          </p:sp>
          <p:sp>
            <p:nvSpPr>
              <p:cNvPr id="36991" name="Text Box 110"/>
              <p:cNvSpPr txBox="1">
                <a:spLocks noChangeArrowheads="1"/>
              </p:cNvSpPr>
              <p:nvPr/>
            </p:nvSpPr>
            <p:spPr bwMode="auto">
              <a:xfrm>
                <a:off x="720" y="1254"/>
                <a:ext cx="191" cy="227"/>
              </a:xfrm>
              <a:prstGeom prst="rect">
                <a:avLst/>
              </a:prstGeom>
              <a:noFill/>
              <a:ln w="9525">
                <a:noFill/>
                <a:miter lim="800000"/>
                <a:headEnd/>
                <a:tailEnd/>
              </a:ln>
            </p:spPr>
            <p:txBody>
              <a:bodyPr>
                <a:spAutoFit/>
              </a:bodyPr>
              <a:lstStyle/>
              <a:p>
                <a:pPr>
                  <a:spcBef>
                    <a:spcPct val="50000"/>
                  </a:spcBef>
                </a:pPr>
                <a:r>
                  <a:rPr kumimoji="1" lang="en-US" altLang="zh-CN" sz="1200" b="1">
                    <a:solidFill>
                      <a:srgbClr val="000099"/>
                    </a:solidFill>
                    <a:latin typeface="幼圆" pitchFamily="49" charset="-122"/>
                    <a:ea typeface="幼圆" pitchFamily="49" charset="-122"/>
                  </a:rPr>
                  <a:t>T</a:t>
                </a:r>
              </a:p>
            </p:txBody>
          </p:sp>
          <p:sp>
            <p:nvSpPr>
              <p:cNvPr id="36992" name="Line 111"/>
              <p:cNvSpPr>
                <a:spLocks noChangeShapeType="1"/>
              </p:cNvSpPr>
              <p:nvPr/>
            </p:nvSpPr>
            <p:spPr bwMode="auto">
              <a:xfrm>
                <a:off x="610" y="1197"/>
                <a:ext cx="0" cy="218"/>
              </a:xfrm>
              <a:prstGeom prst="line">
                <a:avLst/>
              </a:prstGeom>
              <a:noFill/>
              <a:ln w="28575">
                <a:solidFill>
                  <a:srgbClr val="000099"/>
                </a:solidFill>
                <a:round/>
                <a:headEnd/>
                <a:tailEnd/>
              </a:ln>
            </p:spPr>
            <p:txBody>
              <a:bodyPr/>
              <a:lstStyle/>
              <a:p>
                <a:endParaRPr lang="zh-CN" altLang="en-US"/>
              </a:p>
            </p:txBody>
          </p:sp>
          <p:sp>
            <p:nvSpPr>
              <p:cNvPr id="36993" name="Line 112"/>
              <p:cNvSpPr>
                <a:spLocks noChangeShapeType="1"/>
              </p:cNvSpPr>
              <p:nvPr/>
            </p:nvSpPr>
            <p:spPr bwMode="auto">
              <a:xfrm flipH="1">
                <a:off x="837" y="1192"/>
                <a:ext cx="0" cy="220"/>
              </a:xfrm>
              <a:prstGeom prst="line">
                <a:avLst/>
              </a:prstGeom>
              <a:noFill/>
              <a:ln w="28575">
                <a:solidFill>
                  <a:srgbClr val="000099"/>
                </a:solidFill>
                <a:round/>
                <a:headEnd/>
                <a:tailEnd/>
              </a:ln>
            </p:spPr>
            <p:txBody>
              <a:bodyPr/>
              <a:lstStyle/>
              <a:p>
                <a:endParaRPr lang="zh-CN" altLang="en-US"/>
              </a:p>
            </p:txBody>
          </p:sp>
        </p:grpSp>
        <p:sp>
          <p:nvSpPr>
            <p:cNvPr id="36988" name="Line 113"/>
            <p:cNvSpPr>
              <a:spLocks noChangeShapeType="1"/>
            </p:cNvSpPr>
            <p:nvPr/>
          </p:nvSpPr>
          <p:spPr bwMode="auto">
            <a:xfrm flipV="1">
              <a:off x="436" y="1646"/>
              <a:ext cx="0" cy="236"/>
            </a:xfrm>
            <a:prstGeom prst="line">
              <a:avLst/>
            </a:prstGeom>
            <a:noFill/>
            <a:ln w="28575">
              <a:solidFill>
                <a:srgbClr val="CC3300"/>
              </a:solidFill>
              <a:round/>
              <a:headEnd type="none" w="sm" len="lg"/>
              <a:tailEnd type="triangle" w="sm" len="lg"/>
            </a:ln>
          </p:spPr>
          <p:txBody>
            <a:bodyPr/>
            <a:lstStyle/>
            <a:p>
              <a:endParaRPr lang="zh-CN" altLang="en-US"/>
            </a:p>
          </p:txBody>
        </p:sp>
      </p:grpSp>
      <p:grpSp>
        <p:nvGrpSpPr>
          <p:cNvPr id="25" name="Group 139"/>
          <p:cNvGrpSpPr>
            <a:grpSpLocks/>
          </p:cNvGrpSpPr>
          <p:nvPr/>
        </p:nvGrpSpPr>
        <p:grpSpPr bwMode="auto">
          <a:xfrm>
            <a:off x="7386638" y="5257800"/>
            <a:ext cx="1565275" cy="1370013"/>
            <a:chOff x="4653" y="3312"/>
            <a:chExt cx="986" cy="863"/>
          </a:xfrm>
        </p:grpSpPr>
        <p:grpSp>
          <p:nvGrpSpPr>
            <p:cNvPr id="26" name="Group 140"/>
            <p:cNvGrpSpPr>
              <a:grpSpLocks/>
            </p:cNvGrpSpPr>
            <p:nvPr/>
          </p:nvGrpSpPr>
          <p:grpSpPr bwMode="auto">
            <a:xfrm>
              <a:off x="5282" y="3601"/>
              <a:ext cx="304" cy="139"/>
              <a:chOff x="3340" y="3720"/>
              <a:chExt cx="265" cy="126"/>
            </a:xfrm>
          </p:grpSpPr>
          <p:sp>
            <p:nvSpPr>
              <p:cNvPr id="36974" name="Freeform 141"/>
              <p:cNvSpPr>
                <a:spLocks/>
              </p:cNvSpPr>
              <p:nvPr/>
            </p:nvSpPr>
            <p:spPr bwMode="auto">
              <a:xfrm>
                <a:off x="3340" y="3728"/>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36975" name="WordArt 142"/>
              <p:cNvSpPr>
                <a:spLocks noChangeArrowheads="1" noChangeShapeType="1" noTextEdit="1"/>
              </p:cNvSpPr>
              <p:nvPr/>
            </p:nvSpPr>
            <p:spPr bwMode="auto">
              <a:xfrm>
                <a:off x="3442" y="3720"/>
                <a:ext cx="163" cy="12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6960" name="Freeform 143"/>
            <p:cNvSpPr>
              <a:spLocks/>
            </p:cNvSpPr>
            <p:nvPr/>
          </p:nvSpPr>
          <p:spPr bwMode="auto">
            <a:xfrm>
              <a:off x="4762" y="3940"/>
              <a:ext cx="71" cy="130"/>
            </a:xfrm>
            <a:custGeom>
              <a:avLst/>
              <a:gdLst>
                <a:gd name="T0" fmla="*/ 0 w 241"/>
                <a:gd name="T1" fmla="*/ 0 h 241"/>
                <a:gd name="T2" fmla="*/ 0 w 241"/>
                <a:gd name="T3" fmla="*/ 3 h 241"/>
                <a:gd name="T4" fmla="*/ 0 w 241"/>
                <a:gd name="T5" fmla="*/ 3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CC3300"/>
              </a:solidFill>
              <a:round/>
              <a:headEnd/>
              <a:tailEnd/>
            </a:ln>
          </p:spPr>
          <p:txBody>
            <a:bodyPr wrap="none" anchor="ctr"/>
            <a:lstStyle/>
            <a:p>
              <a:endParaRPr lang="zh-CN" altLang="en-US"/>
            </a:p>
          </p:txBody>
        </p:sp>
        <p:sp>
          <p:nvSpPr>
            <p:cNvPr id="36961" name="WordArt 144"/>
            <p:cNvSpPr>
              <a:spLocks noChangeArrowheads="1" noChangeShapeType="1" noTextEdit="1"/>
            </p:cNvSpPr>
            <p:nvPr/>
          </p:nvSpPr>
          <p:spPr bwMode="auto">
            <a:xfrm>
              <a:off x="4851" y="3928"/>
              <a:ext cx="99" cy="15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sp>
          <p:nvSpPr>
            <p:cNvPr id="36962" name="Text Box 145"/>
            <p:cNvSpPr txBox="1">
              <a:spLocks noChangeArrowheads="1"/>
            </p:cNvSpPr>
            <p:nvPr/>
          </p:nvSpPr>
          <p:spPr bwMode="auto">
            <a:xfrm>
              <a:off x="4873" y="3953"/>
              <a:ext cx="234"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3300"/>
                  </a:solidFill>
                  <a:latin typeface="幼圆" pitchFamily="49" charset="-122"/>
                  <a:ea typeface="幼圆" pitchFamily="49" charset="-122"/>
                </a:rPr>
                <a:t>Q</a:t>
              </a:r>
            </a:p>
          </p:txBody>
        </p:sp>
        <p:sp>
          <p:nvSpPr>
            <p:cNvPr id="36963" name="Line 146"/>
            <p:cNvSpPr>
              <a:spLocks noChangeShapeType="1"/>
            </p:cNvSpPr>
            <p:nvPr/>
          </p:nvSpPr>
          <p:spPr bwMode="auto">
            <a:xfrm>
              <a:off x="4716" y="3899"/>
              <a:ext cx="1" cy="213"/>
            </a:xfrm>
            <a:prstGeom prst="line">
              <a:avLst/>
            </a:prstGeom>
            <a:noFill/>
            <a:ln w="28575">
              <a:solidFill>
                <a:srgbClr val="CC3300"/>
              </a:solidFill>
              <a:round/>
              <a:headEnd/>
              <a:tailEnd/>
            </a:ln>
          </p:spPr>
          <p:txBody>
            <a:bodyPr/>
            <a:lstStyle/>
            <a:p>
              <a:endParaRPr lang="zh-CN" altLang="en-US"/>
            </a:p>
          </p:txBody>
        </p:sp>
        <p:sp>
          <p:nvSpPr>
            <p:cNvPr id="36964" name="Line 147"/>
            <p:cNvSpPr>
              <a:spLocks noChangeShapeType="1"/>
            </p:cNvSpPr>
            <p:nvPr/>
          </p:nvSpPr>
          <p:spPr bwMode="auto">
            <a:xfrm>
              <a:off x="5029" y="3896"/>
              <a:ext cx="0" cy="213"/>
            </a:xfrm>
            <a:prstGeom prst="line">
              <a:avLst/>
            </a:prstGeom>
            <a:noFill/>
            <a:ln w="28575">
              <a:solidFill>
                <a:srgbClr val="CC3300"/>
              </a:solidFill>
              <a:round/>
              <a:headEnd/>
              <a:tailEnd/>
            </a:ln>
          </p:spPr>
          <p:txBody>
            <a:bodyPr/>
            <a:lstStyle/>
            <a:p>
              <a:endParaRPr lang="zh-CN" altLang="en-US"/>
            </a:p>
          </p:txBody>
        </p:sp>
        <p:sp>
          <p:nvSpPr>
            <p:cNvPr id="36965" name="Freeform 148"/>
            <p:cNvSpPr>
              <a:spLocks/>
            </p:cNvSpPr>
            <p:nvPr/>
          </p:nvSpPr>
          <p:spPr bwMode="auto">
            <a:xfrm flipH="1">
              <a:off x="5088" y="3947"/>
              <a:ext cx="130" cy="87"/>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38100">
              <a:solidFill>
                <a:schemeClr val="tx1"/>
              </a:solidFill>
              <a:round/>
              <a:headEnd/>
              <a:tailEnd/>
            </a:ln>
          </p:spPr>
          <p:txBody>
            <a:bodyPr/>
            <a:lstStyle/>
            <a:p>
              <a:endParaRPr lang="zh-CN" altLang="en-US"/>
            </a:p>
          </p:txBody>
        </p:sp>
        <p:sp>
          <p:nvSpPr>
            <p:cNvPr id="36966" name="Freeform 149"/>
            <p:cNvSpPr>
              <a:spLocks/>
            </p:cNvSpPr>
            <p:nvPr/>
          </p:nvSpPr>
          <p:spPr bwMode="auto">
            <a:xfrm>
              <a:off x="5314" y="3914"/>
              <a:ext cx="64" cy="129"/>
            </a:xfrm>
            <a:custGeom>
              <a:avLst/>
              <a:gdLst>
                <a:gd name="T0" fmla="*/ 0 w 241"/>
                <a:gd name="T1" fmla="*/ 0 h 241"/>
                <a:gd name="T2" fmla="*/ 0 w 241"/>
                <a:gd name="T3" fmla="*/ 3 h 241"/>
                <a:gd name="T4" fmla="*/ 0 w 241"/>
                <a:gd name="T5" fmla="*/ 3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000099"/>
              </a:solidFill>
              <a:round/>
              <a:headEnd/>
              <a:tailEnd/>
            </a:ln>
          </p:spPr>
          <p:txBody>
            <a:bodyPr wrap="none" anchor="ctr"/>
            <a:lstStyle/>
            <a:p>
              <a:endParaRPr lang="zh-CN" altLang="en-US"/>
            </a:p>
          </p:txBody>
        </p:sp>
        <p:sp>
          <p:nvSpPr>
            <p:cNvPr id="36967" name="WordArt 150"/>
            <p:cNvSpPr>
              <a:spLocks noChangeArrowheads="1" noChangeShapeType="1" noTextEdit="1"/>
            </p:cNvSpPr>
            <p:nvPr/>
          </p:nvSpPr>
          <p:spPr bwMode="auto">
            <a:xfrm>
              <a:off x="5411" y="3900"/>
              <a:ext cx="90"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99"/>
                    </a:solidFill>
                    <a:round/>
                    <a:headEnd/>
                    <a:tailEnd/>
                  </a:ln>
                  <a:solidFill>
                    <a:srgbClr val="000099"/>
                  </a:solidFill>
                  <a:latin typeface="Monotype Corsiva"/>
                </a:rPr>
                <a:t>p</a:t>
              </a:r>
              <a:endParaRPr lang="zh-CN" altLang="en-US" sz="3600" i="1" kern="10">
                <a:ln w="9525">
                  <a:solidFill>
                    <a:srgbClr val="000099"/>
                  </a:solidFill>
                  <a:round/>
                  <a:headEnd/>
                  <a:tailEnd/>
                </a:ln>
                <a:solidFill>
                  <a:srgbClr val="000099"/>
                </a:solidFill>
                <a:latin typeface="Monotype Corsiva"/>
              </a:endParaRPr>
            </a:p>
          </p:txBody>
        </p:sp>
        <p:sp>
          <p:nvSpPr>
            <p:cNvPr id="36968" name="Text Box 151"/>
            <p:cNvSpPr txBox="1">
              <a:spLocks noChangeArrowheads="1"/>
            </p:cNvSpPr>
            <p:nvPr/>
          </p:nvSpPr>
          <p:spPr bwMode="auto">
            <a:xfrm>
              <a:off x="5427" y="3942"/>
              <a:ext cx="212"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0099"/>
                  </a:solidFill>
                  <a:latin typeface="幼圆" pitchFamily="49" charset="-122"/>
                  <a:ea typeface="幼圆" pitchFamily="49" charset="-122"/>
                </a:rPr>
                <a:t>T</a:t>
              </a:r>
            </a:p>
          </p:txBody>
        </p:sp>
        <p:sp>
          <p:nvSpPr>
            <p:cNvPr id="36969" name="Line 152"/>
            <p:cNvSpPr>
              <a:spLocks noChangeShapeType="1"/>
            </p:cNvSpPr>
            <p:nvPr/>
          </p:nvSpPr>
          <p:spPr bwMode="auto">
            <a:xfrm>
              <a:off x="5276" y="3894"/>
              <a:ext cx="0" cy="208"/>
            </a:xfrm>
            <a:prstGeom prst="line">
              <a:avLst/>
            </a:prstGeom>
            <a:noFill/>
            <a:ln w="28575">
              <a:solidFill>
                <a:srgbClr val="000099"/>
              </a:solidFill>
              <a:round/>
              <a:headEnd/>
              <a:tailEnd/>
            </a:ln>
          </p:spPr>
          <p:txBody>
            <a:bodyPr/>
            <a:lstStyle/>
            <a:p>
              <a:endParaRPr lang="zh-CN" altLang="en-US"/>
            </a:p>
          </p:txBody>
        </p:sp>
        <p:sp>
          <p:nvSpPr>
            <p:cNvPr id="36970" name="Line 153"/>
            <p:cNvSpPr>
              <a:spLocks noChangeShapeType="1"/>
            </p:cNvSpPr>
            <p:nvPr/>
          </p:nvSpPr>
          <p:spPr bwMode="auto">
            <a:xfrm flipH="1">
              <a:off x="5561" y="3889"/>
              <a:ext cx="0" cy="209"/>
            </a:xfrm>
            <a:prstGeom prst="line">
              <a:avLst/>
            </a:prstGeom>
            <a:noFill/>
            <a:ln w="28575">
              <a:solidFill>
                <a:srgbClr val="000099"/>
              </a:solidFill>
              <a:round/>
              <a:headEnd/>
              <a:tailEnd/>
            </a:ln>
          </p:spPr>
          <p:txBody>
            <a:bodyPr/>
            <a:lstStyle/>
            <a:p>
              <a:endParaRPr lang="zh-CN" altLang="en-US"/>
            </a:p>
          </p:txBody>
        </p:sp>
        <p:sp>
          <p:nvSpPr>
            <p:cNvPr id="36971" name="WordArt 154"/>
            <p:cNvSpPr>
              <a:spLocks noChangeArrowheads="1" noChangeShapeType="1" noTextEdit="1"/>
            </p:cNvSpPr>
            <p:nvPr/>
          </p:nvSpPr>
          <p:spPr bwMode="auto">
            <a:xfrm>
              <a:off x="4976" y="3371"/>
              <a:ext cx="325"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故</a:t>
              </a:r>
            </a:p>
          </p:txBody>
        </p:sp>
        <p:sp>
          <p:nvSpPr>
            <p:cNvPr id="36972" name="Rectangle 155"/>
            <p:cNvSpPr>
              <a:spLocks noChangeArrowheads="1"/>
            </p:cNvSpPr>
            <p:nvPr/>
          </p:nvSpPr>
          <p:spPr bwMode="auto">
            <a:xfrm>
              <a:off x="4653" y="3312"/>
              <a:ext cx="986" cy="863"/>
            </a:xfrm>
            <a:prstGeom prst="rect">
              <a:avLst/>
            </a:prstGeom>
            <a:noFill/>
            <a:ln w="57150">
              <a:solidFill>
                <a:srgbClr val="EAEAEA"/>
              </a:solidFill>
              <a:miter lim="800000"/>
              <a:headEnd/>
              <a:tailEnd/>
            </a:ln>
          </p:spPr>
          <p:txBody>
            <a:bodyPr wrap="none" anchor="ctr"/>
            <a:lstStyle/>
            <a:p>
              <a:endParaRPr lang="zh-CN" altLang="en-US"/>
            </a:p>
          </p:txBody>
        </p:sp>
        <p:sp>
          <p:nvSpPr>
            <p:cNvPr id="36973" name="Text Box 156"/>
            <p:cNvSpPr txBox="1">
              <a:spLocks noChangeArrowheads="1"/>
            </p:cNvSpPr>
            <p:nvPr/>
          </p:nvSpPr>
          <p:spPr bwMode="auto">
            <a:xfrm>
              <a:off x="4695" y="3555"/>
              <a:ext cx="660"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对同一</a:t>
              </a:r>
            </a:p>
          </p:txBody>
        </p:sp>
      </p:grpSp>
      <p:grpSp>
        <p:nvGrpSpPr>
          <p:cNvPr id="27" name="Group 157"/>
          <p:cNvGrpSpPr>
            <a:grpSpLocks/>
          </p:cNvGrpSpPr>
          <p:nvPr/>
        </p:nvGrpSpPr>
        <p:grpSpPr bwMode="auto">
          <a:xfrm>
            <a:off x="192088" y="5260975"/>
            <a:ext cx="7100887" cy="1325563"/>
            <a:chOff x="121" y="3314"/>
            <a:chExt cx="4473" cy="835"/>
          </a:xfrm>
        </p:grpSpPr>
        <p:sp>
          <p:nvSpPr>
            <p:cNvPr id="36919" name="Text Box 158"/>
            <p:cNvSpPr txBox="1">
              <a:spLocks noChangeArrowheads="1"/>
            </p:cNvSpPr>
            <p:nvPr/>
          </p:nvSpPr>
          <p:spPr bwMode="auto">
            <a:xfrm>
              <a:off x="994" y="3881"/>
              <a:ext cx="3212" cy="250"/>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ea typeface="华文中宋" pitchFamily="2" charset="-122"/>
                </a:rPr>
                <a:t>除</a:t>
              </a:r>
              <a:r>
                <a:rPr kumimoji="1" lang="zh-CN" altLang="en-US" sz="2000" dirty="0">
                  <a:latin typeface="Times New Roman" pitchFamily="18" charset="0"/>
                  <a:ea typeface="华文中宋" pitchFamily="2" charset="-122"/>
                </a:rPr>
                <a:t>        </a:t>
              </a:r>
              <a:r>
                <a:rPr kumimoji="1" lang="zh-CN" altLang="en-US" sz="2000" b="1" dirty="0">
                  <a:latin typeface="Times New Roman" pitchFamily="18" charset="0"/>
                  <a:ea typeface="华文中宋" pitchFamily="2" charset="-122"/>
                </a:rPr>
                <a:t>共同因素外，还因消耗内能</a:t>
              </a:r>
              <a:r>
                <a:rPr kumimoji="1" lang="zh-CN" altLang="en-US" sz="2000" dirty="0">
                  <a:latin typeface="Times New Roman" pitchFamily="18" charset="0"/>
                  <a:ea typeface="华文中宋" pitchFamily="2" charset="-122"/>
                </a:rPr>
                <a:t>，     ，</a:t>
              </a:r>
            </a:p>
          </p:txBody>
        </p:sp>
        <p:grpSp>
          <p:nvGrpSpPr>
            <p:cNvPr id="28" name="Group 159"/>
            <p:cNvGrpSpPr>
              <a:grpSpLocks/>
            </p:cNvGrpSpPr>
            <p:nvPr/>
          </p:nvGrpSpPr>
          <p:grpSpPr bwMode="auto">
            <a:xfrm>
              <a:off x="121" y="3314"/>
              <a:ext cx="4473" cy="835"/>
              <a:chOff x="121" y="3314"/>
              <a:chExt cx="4473" cy="835"/>
            </a:xfrm>
          </p:grpSpPr>
          <p:grpSp>
            <p:nvGrpSpPr>
              <p:cNvPr id="29" name="Group 160"/>
              <p:cNvGrpSpPr>
                <a:grpSpLocks/>
              </p:cNvGrpSpPr>
              <p:nvPr/>
            </p:nvGrpSpPr>
            <p:grpSpPr bwMode="auto">
              <a:xfrm>
                <a:off x="2193" y="3344"/>
                <a:ext cx="1759" cy="197"/>
                <a:chOff x="1988" y="3351"/>
                <a:chExt cx="1759" cy="197"/>
              </a:xfrm>
            </p:grpSpPr>
            <p:grpSp>
              <p:nvGrpSpPr>
                <p:cNvPr id="30" name="Group 161"/>
                <p:cNvGrpSpPr>
                  <a:grpSpLocks/>
                </p:cNvGrpSpPr>
                <p:nvPr/>
              </p:nvGrpSpPr>
              <p:grpSpPr bwMode="auto">
                <a:xfrm rot="5400000">
                  <a:off x="2200" y="3393"/>
                  <a:ext cx="48" cy="144"/>
                  <a:chOff x="2928" y="3216"/>
                  <a:chExt cx="48" cy="240"/>
                </a:xfrm>
              </p:grpSpPr>
              <p:sp>
                <p:nvSpPr>
                  <p:cNvPr id="36957" name="Line 1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58" name="Line 1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45" name="WordArt 164"/>
                <p:cNvSpPr>
                  <a:spLocks noChangeArrowheads="1" noChangeShapeType="1" noTextEdit="1"/>
                </p:cNvSpPr>
                <p:nvPr/>
              </p:nvSpPr>
              <p:spPr bwMode="auto">
                <a:xfrm>
                  <a:off x="3360" y="3395"/>
                  <a:ext cx="157"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N</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6946" name="WordArt 165"/>
                <p:cNvSpPr>
                  <a:spLocks noChangeArrowheads="1" noChangeShapeType="1" noTextEdit="1"/>
                </p:cNvSpPr>
                <p:nvPr/>
              </p:nvSpPr>
              <p:spPr bwMode="auto">
                <a:xfrm>
                  <a:off x="2590" y="3351"/>
                  <a:ext cx="189" cy="168"/>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sp>
              <p:nvSpPr>
                <p:cNvPr id="36947" name="WordArt 166"/>
                <p:cNvSpPr>
                  <a:spLocks noChangeArrowheads="1" noChangeShapeType="1" noTextEdit="1"/>
                </p:cNvSpPr>
                <p:nvPr/>
              </p:nvSpPr>
              <p:spPr bwMode="auto">
                <a:xfrm>
                  <a:off x="3629" y="3412"/>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8" name="WordArt 167"/>
                <p:cNvSpPr>
                  <a:spLocks noChangeArrowheads="1" noChangeShapeType="1" noTextEdit="1"/>
                </p:cNvSpPr>
                <p:nvPr/>
              </p:nvSpPr>
              <p:spPr bwMode="auto">
                <a:xfrm>
                  <a:off x="2335" y="3419"/>
                  <a:ext cx="106"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36949" name="WordArt 168"/>
                <p:cNvSpPr>
                  <a:spLocks noChangeArrowheads="1" noChangeShapeType="1" noTextEdit="1"/>
                </p:cNvSpPr>
                <p:nvPr/>
              </p:nvSpPr>
              <p:spPr bwMode="auto">
                <a:xfrm>
                  <a:off x="2463" y="3359"/>
                  <a:ext cx="116" cy="15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36950" name="WordArt 169"/>
                <p:cNvSpPr>
                  <a:spLocks noChangeArrowheads="1" noChangeShapeType="1" noTextEdit="1"/>
                </p:cNvSpPr>
                <p:nvPr/>
              </p:nvSpPr>
              <p:spPr bwMode="auto">
                <a:xfrm>
                  <a:off x="1988" y="3381"/>
                  <a:ext cx="128" cy="16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51" name="WordArt 170"/>
                <p:cNvSpPr>
                  <a:spLocks noChangeArrowheads="1" noChangeShapeType="1" noTextEdit="1"/>
                </p:cNvSpPr>
                <p:nvPr/>
              </p:nvSpPr>
              <p:spPr bwMode="auto">
                <a:xfrm>
                  <a:off x="3015" y="3408"/>
                  <a:ext cx="106"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grpSp>
              <p:nvGrpSpPr>
                <p:cNvPr id="31" name="Group 171"/>
                <p:cNvGrpSpPr>
                  <a:grpSpLocks/>
                </p:cNvGrpSpPr>
                <p:nvPr/>
              </p:nvGrpSpPr>
              <p:grpSpPr bwMode="auto">
                <a:xfrm rot="5400000">
                  <a:off x="3243" y="3390"/>
                  <a:ext cx="48" cy="144"/>
                  <a:chOff x="2928" y="3216"/>
                  <a:chExt cx="48" cy="240"/>
                </a:xfrm>
              </p:grpSpPr>
              <p:sp>
                <p:nvSpPr>
                  <p:cNvPr id="36955" name="Line 17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56" name="Line 17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53" name="Line 174"/>
                <p:cNvSpPr>
                  <a:spLocks noChangeShapeType="1"/>
                </p:cNvSpPr>
                <p:nvPr/>
              </p:nvSpPr>
              <p:spPr bwMode="auto">
                <a:xfrm flipH="1">
                  <a:off x="3507" y="3358"/>
                  <a:ext cx="91" cy="189"/>
                </a:xfrm>
                <a:prstGeom prst="line">
                  <a:avLst/>
                </a:prstGeom>
                <a:noFill/>
                <a:ln w="28575">
                  <a:solidFill>
                    <a:schemeClr val="tx1"/>
                  </a:solidFill>
                  <a:round/>
                  <a:headEnd/>
                  <a:tailEnd/>
                </a:ln>
              </p:spPr>
              <p:txBody>
                <a:bodyPr/>
                <a:lstStyle/>
                <a:p>
                  <a:endParaRPr lang="zh-CN" altLang="en-US"/>
                </a:p>
              </p:txBody>
            </p:sp>
            <p:sp>
              <p:nvSpPr>
                <p:cNvPr id="36954" name="WordArt 175"/>
                <p:cNvSpPr>
                  <a:spLocks noChangeArrowheads="1" noChangeShapeType="1" noTextEdit="1"/>
                </p:cNvSpPr>
                <p:nvPr/>
              </p:nvSpPr>
              <p:spPr bwMode="auto">
                <a:xfrm>
                  <a:off x="2866" y="3476"/>
                  <a:ext cx="34"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6922" name="Text Box 176"/>
              <p:cNvSpPr txBox="1">
                <a:spLocks noChangeArrowheads="1"/>
              </p:cNvSpPr>
              <p:nvPr/>
            </p:nvSpPr>
            <p:spPr bwMode="auto">
              <a:xfrm>
                <a:off x="121" y="3314"/>
                <a:ext cx="2289"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6600"/>
                    </a:solidFill>
                    <a:latin typeface="Times New Roman" pitchFamily="18" charset="0"/>
                    <a:ea typeface="华文中宋" pitchFamily="2" charset="-122"/>
                  </a:rPr>
                  <a:t>绝热线较陡的物理解释：</a:t>
                </a:r>
              </a:p>
            </p:txBody>
          </p:sp>
          <p:sp>
            <p:nvSpPr>
              <p:cNvPr id="36923" name="Text Box 177"/>
              <p:cNvSpPr txBox="1">
                <a:spLocks noChangeArrowheads="1"/>
              </p:cNvSpPr>
              <p:nvPr/>
            </p:nvSpPr>
            <p:spPr bwMode="auto">
              <a:xfrm>
                <a:off x="121" y="3581"/>
                <a:ext cx="106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99"/>
                    </a:solidFill>
                    <a:latin typeface="Times New Roman" pitchFamily="18" charset="0"/>
                    <a:ea typeface="华文中宋" pitchFamily="2" charset="-122"/>
                  </a:rPr>
                  <a:t>等温膨胀</a:t>
                </a:r>
              </a:p>
            </p:txBody>
          </p:sp>
          <p:sp>
            <p:nvSpPr>
              <p:cNvPr id="36924" name="Text Box 178"/>
              <p:cNvSpPr txBox="1">
                <a:spLocks noChangeArrowheads="1"/>
              </p:cNvSpPr>
              <p:nvPr/>
            </p:nvSpPr>
            <p:spPr bwMode="auto">
              <a:xfrm>
                <a:off x="136" y="3861"/>
                <a:ext cx="1039" cy="288"/>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3300"/>
                    </a:solidFill>
                    <a:latin typeface="Times New Roman" pitchFamily="18" charset="0"/>
                    <a:ea typeface="华文中宋" pitchFamily="2" charset="-122"/>
                  </a:rPr>
                  <a:t>绝热膨胀</a:t>
                </a:r>
              </a:p>
            </p:txBody>
          </p:sp>
          <p:sp>
            <p:nvSpPr>
              <p:cNvPr id="36925" name="Text Box 179"/>
              <p:cNvSpPr txBox="1">
                <a:spLocks noChangeArrowheads="1"/>
              </p:cNvSpPr>
              <p:nvPr/>
            </p:nvSpPr>
            <p:spPr bwMode="auto">
              <a:xfrm>
                <a:off x="980" y="3607"/>
                <a:ext cx="3539" cy="250"/>
              </a:xfrm>
              <a:prstGeom prst="rect">
                <a:avLst/>
              </a:prstGeom>
              <a:noFill/>
              <a:ln w="9525">
                <a:noFill/>
                <a:miter lim="800000"/>
                <a:headEnd/>
                <a:tailEnd/>
              </a:ln>
            </p:spPr>
            <p:txBody>
              <a:bodyPr>
                <a:spAutoFit/>
              </a:bodyPr>
              <a:lstStyle/>
              <a:p>
                <a:pPr>
                  <a:spcBef>
                    <a:spcPct val="50000"/>
                  </a:spcBef>
                </a:pPr>
                <a:r>
                  <a:rPr kumimoji="1" lang="en-US" altLang="zh-CN" sz="2000" b="1">
                    <a:latin typeface="Times New Roman" pitchFamily="18" charset="0"/>
                    <a:ea typeface="华文中宋" pitchFamily="2" charset="-122"/>
                  </a:rPr>
                  <a:t>     </a:t>
                </a:r>
                <a:r>
                  <a:rPr kumimoji="1" lang="zh-CN" altLang="en-US" sz="2000" b="1">
                    <a:latin typeface="Times New Roman" pitchFamily="18" charset="0"/>
                    <a:ea typeface="华文中宋" pitchFamily="2" charset="-122"/>
                  </a:rPr>
                  <a:t>不变，导致</a:t>
                </a:r>
                <a:r>
                  <a:rPr kumimoji="1" lang="zh-CN" altLang="en-US" sz="2000">
                    <a:latin typeface="Times New Roman" pitchFamily="18" charset="0"/>
                    <a:ea typeface="华文中宋" pitchFamily="2" charset="-122"/>
                  </a:rPr>
                  <a:t>        </a:t>
                </a:r>
                <a:r>
                  <a:rPr kumimoji="1" lang="zh-CN" altLang="en-US" sz="2000" b="1">
                    <a:latin typeface="Times New Roman" pitchFamily="18" charset="0"/>
                    <a:ea typeface="华文中宋" pitchFamily="2" charset="-122"/>
                  </a:rPr>
                  <a:t>的因素只是</a:t>
                </a:r>
              </a:p>
            </p:txBody>
          </p:sp>
          <p:sp>
            <p:nvSpPr>
              <p:cNvPr id="36926" name="WordArt 180"/>
              <p:cNvSpPr>
                <a:spLocks noChangeArrowheads="1" noChangeShapeType="1" noTextEdit="1"/>
              </p:cNvSpPr>
              <p:nvPr/>
            </p:nvSpPr>
            <p:spPr bwMode="auto">
              <a:xfrm>
                <a:off x="1041" y="3666"/>
                <a:ext cx="151" cy="138"/>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grpSp>
            <p:nvGrpSpPr>
              <p:cNvPr id="36976" name="Group 181"/>
              <p:cNvGrpSpPr>
                <a:grpSpLocks/>
              </p:cNvGrpSpPr>
              <p:nvPr/>
            </p:nvGrpSpPr>
            <p:grpSpPr bwMode="auto">
              <a:xfrm>
                <a:off x="3179" y="3607"/>
                <a:ext cx="184" cy="221"/>
                <a:chOff x="3179" y="3607"/>
                <a:chExt cx="184" cy="221"/>
              </a:xfrm>
            </p:grpSpPr>
            <p:sp>
              <p:nvSpPr>
                <p:cNvPr id="36942" name="WordArt 182"/>
                <p:cNvSpPr>
                  <a:spLocks noChangeArrowheads="1" noChangeShapeType="1" noTextEdit="1"/>
                </p:cNvSpPr>
                <p:nvPr/>
              </p:nvSpPr>
              <p:spPr bwMode="auto">
                <a:xfrm>
                  <a:off x="3179" y="3669"/>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3" name="Freeform 183"/>
                <p:cNvSpPr>
                  <a:spLocks/>
                </p:cNvSpPr>
                <p:nvPr/>
              </p:nvSpPr>
              <p:spPr bwMode="auto">
                <a:xfrm>
                  <a:off x="3305" y="360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sp>
            <p:nvSpPr>
              <p:cNvPr id="36928" name="WordArt 184"/>
              <p:cNvSpPr>
                <a:spLocks noChangeArrowheads="1" noChangeShapeType="1" noTextEdit="1"/>
              </p:cNvSpPr>
              <p:nvPr/>
            </p:nvSpPr>
            <p:spPr bwMode="auto">
              <a:xfrm>
                <a:off x="3557" y="3945"/>
                <a:ext cx="167" cy="146"/>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sp>
            <p:nvSpPr>
              <p:cNvPr id="36929" name="Freeform 185"/>
              <p:cNvSpPr>
                <a:spLocks/>
              </p:cNvSpPr>
              <p:nvPr/>
            </p:nvSpPr>
            <p:spPr bwMode="auto">
              <a:xfrm rot="855730" flipV="1">
                <a:off x="3716" y="389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0" name="Text Box 186"/>
              <p:cNvSpPr txBox="1">
                <a:spLocks noChangeArrowheads="1"/>
              </p:cNvSpPr>
              <p:nvPr/>
            </p:nvSpPr>
            <p:spPr bwMode="auto">
              <a:xfrm>
                <a:off x="4087" y="3615"/>
                <a:ext cx="507" cy="288"/>
              </a:xfrm>
              <a:prstGeom prst="rect">
                <a:avLst/>
              </a:prstGeom>
              <a:noFill/>
              <a:ln w="9525">
                <a:noFill/>
                <a:miter lim="800000"/>
                <a:headEnd/>
                <a:tailEnd/>
              </a:ln>
            </p:spPr>
            <p:txBody>
              <a:bodyPr>
                <a:spAutoFit/>
              </a:bodyPr>
              <a:lstStyle/>
              <a:p>
                <a:pPr>
                  <a:spcBef>
                    <a:spcPct val="50000"/>
                  </a:spcBef>
                </a:pPr>
                <a:endParaRPr kumimoji="1" lang="zh-CN" altLang="zh-CN" sz="2400">
                  <a:latin typeface="Times New Roman" pitchFamily="18" charset="0"/>
                </a:endParaRPr>
              </a:p>
            </p:txBody>
          </p:sp>
          <p:sp>
            <p:nvSpPr>
              <p:cNvPr id="36931" name="WordArt 187"/>
              <p:cNvSpPr>
                <a:spLocks noChangeArrowheads="1" noChangeShapeType="1" noTextEdit="1"/>
              </p:cNvSpPr>
              <p:nvPr/>
            </p:nvSpPr>
            <p:spPr bwMode="auto">
              <a:xfrm>
                <a:off x="2061" y="3667"/>
                <a:ext cx="136"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32" name="Freeform 188"/>
              <p:cNvSpPr>
                <a:spLocks/>
              </p:cNvSpPr>
              <p:nvPr/>
            </p:nvSpPr>
            <p:spPr bwMode="auto">
              <a:xfrm rot="855730" flipV="1">
                <a:off x="2215" y="3634"/>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nvGrpSpPr>
              <p:cNvPr id="36985" name="Group 189"/>
              <p:cNvGrpSpPr>
                <a:grpSpLocks/>
              </p:cNvGrpSpPr>
              <p:nvPr/>
            </p:nvGrpSpPr>
            <p:grpSpPr bwMode="auto">
              <a:xfrm>
                <a:off x="1267" y="3885"/>
                <a:ext cx="184" cy="221"/>
                <a:chOff x="3179" y="3607"/>
                <a:chExt cx="184" cy="221"/>
              </a:xfrm>
            </p:grpSpPr>
            <p:sp>
              <p:nvSpPr>
                <p:cNvPr id="36940" name="WordArt 190"/>
                <p:cNvSpPr>
                  <a:spLocks noChangeArrowheads="1" noChangeShapeType="1" noTextEdit="1"/>
                </p:cNvSpPr>
                <p:nvPr/>
              </p:nvSpPr>
              <p:spPr bwMode="auto">
                <a:xfrm>
                  <a:off x="3179" y="3669"/>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1" name="Freeform 191"/>
                <p:cNvSpPr>
                  <a:spLocks/>
                </p:cNvSpPr>
                <p:nvPr/>
              </p:nvSpPr>
              <p:spPr bwMode="auto">
                <a:xfrm>
                  <a:off x="3305" y="360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sp>
            <p:nvSpPr>
              <p:cNvPr id="36934" name="Text Box 192"/>
              <p:cNvSpPr txBox="1">
                <a:spLocks noChangeArrowheads="1"/>
              </p:cNvSpPr>
              <p:nvPr/>
            </p:nvSpPr>
            <p:spPr bwMode="auto">
              <a:xfrm>
                <a:off x="3904" y="3879"/>
                <a:ext cx="30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使</a:t>
                </a:r>
              </a:p>
            </p:txBody>
          </p:sp>
          <p:sp>
            <p:nvSpPr>
              <p:cNvPr id="36935" name="WordArt 193"/>
              <p:cNvSpPr>
                <a:spLocks noChangeArrowheads="1" noChangeShapeType="1" noTextEdit="1"/>
              </p:cNvSpPr>
              <p:nvPr/>
            </p:nvSpPr>
            <p:spPr bwMode="auto">
              <a:xfrm>
                <a:off x="4150" y="3937"/>
                <a:ext cx="136"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36" name="Freeform 194"/>
              <p:cNvSpPr>
                <a:spLocks/>
              </p:cNvSpPr>
              <p:nvPr/>
            </p:nvSpPr>
            <p:spPr bwMode="auto">
              <a:xfrm rot="855730" flipV="1">
                <a:off x="4380" y="3912"/>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7" name="Freeform 195"/>
              <p:cNvSpPr>
                <a:spLocks/>
              </p:cNvSpPr>
              <p:nvPr/>
            </p:nvSpPr>
            <p:spPr bwMode="auto">
              <a:xfrm rot="855730" flipV="1">
                <a:off x="4294" y="3909"/>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8" name="Oval 196"/>
              <p:cNvSpPr>
                <a:spLocks noChangeArrowheads="1"/>
              </p:cNvSpPr>
              <p:nvPr/>
            </p:nvSpPr>
            <p:spPr bwMode="auto">
              <a:xfrm>
                <a:off x="3464" y="3759"/>
                <a:ext cx="46" cy="46"/>
              </a:xfrm>
              <a:prstGeom prst="ellipse">
                <a:avLst/>
              </a:prstGeom>
              <a:noFill/>
              <a:ln w="28575">
                <a:solidFill>
                  <a:schemeClr val="tx1"/>
                </a:solidFill>
                <a:round/>
                <a:headEnd/>
                <a:tailEnd/>
              </a:ln>
            </p:spPr>
            <p:txBody>
              <a:bodyPr wrap="none" anchor="ctr"/>
              <a:lstStyle/>
              <a:p>
                <a:endParaRPr lang="zh-CN" altLang="en-US"/>
              </a:p>
            </p:txBody>
          </p:sp>
          <p:sp>
            <p:nvSpPr>
              <p:cNvPr id="36939" name="Oval 197"/>
              <p:cNvSpPr>
                <a:spLocks noChangeArrowheads="1"/>
              </p:cNvSpPr>
              <p:nvPr/>
            </p:nvSpPr>
            <p:spPr bwMode="auto">
              <a:xfrm>
                <a:off x="4500" y="4037"/>
                <a:ext cx="46" cy="46"/>
              </a:xfrm>
              <a:prstGeom prst="ellipse">
                <a:avLst/>
              </a:prstGeom>
              <a:noFill/>
              <a:ln w="28575">
                <a:solidFill>
                  <a:schemeClr val="tx1"/>
                </a:solidFill>
                <a:round/>
                <a:headEnd/>
                <a:tailEnd/>
              </a:ln>
            </p:spPr>
            <p:txBody>
              <a:bodyPr wrap="none" anchor="ctr"/>
              <a:lstStyle/>
              <a:p>
                <a:endParaRPr lang="zh-CN" altLang="en-US"/>
              </a:p>
            </p:txBody>
          </p:sp>
        </p:grpSp>
      </p:grpSp>
      <p:sp>
        <p:nvSpPr>
          <p:cNvPr id="36872" name="Rectangle 198"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3" name="Rectangle 199"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4" name="Rectangle 200" descr="水滴"/>
          <p:cNvSpPr>
            <a:spLocks noChangeArrowheads="1"/>
          </p:cNvSpPr>
          <p:nvPr/>
        </p:nvSpPr>
        <p:spPr bwMode="auto">
          <a:xfrm>
            <a:off x="2984500" y="0"/>
            <a:ext cx="87313" cy="5080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5" name="Rectangle 201" descr="水滴"/>
          <p:cNvSpPr>
            <a:spLocks noChangeArrowheads="1"/>
          </p:cNvSpPr>
          <p:nvPr/>
        </p:nvSpPr>
        <p:spPr bwMode="auto">
          <a:xfrm>
            <a:off x="5845175" y="0"/>
            <a:ext cx="87313" cy="509746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6" name="Rectangle 202" descr="水滴"/>
          <p:cNvSpPr>
            <a:spLocks noChangeArrowheads="1"/>
          </p:cNvSpPr>
          <p:nvPr/>
        </p:nvSpPr>
        <p:spPr bwMode="auto">
          <a:xfrm>
            <a:off x="0" y="5053013"/>
            <a:ext cx="9144000" cy="9366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36987" name="Group 253"/>
          <p:cNvGrpSpPr>
            <a:grpSpLocks/>
          </p:cNvGrpSpPr>
          <p:nvPr/>
        </p:nvGrpSpPr>
        <p:grpSpPr bwMode="auto">
          <a:xfrm>
            <a:off x="3303588" y="252413"/>
            <a:ext cx="2524125" cy="2728912"/>
            <a:chOff x="2035" y="202"/>
            <a:chExt cx="1590" cy="1719"/>
          </a:xfrm>
        </p:grpSpPr>
        <p:sp>
          <p:nvSpPr>
            <p:cNvPr id="36895" name="Text Box 254"/>
            <p:cNvSpPr txBox="1">
              <a:spLocks noChangeArrowheads="1"/>
            </p:cNvSpPr>
            <p:nvPr/>
          </p:nvSpPr>
          <p:spPr bwMode="auto">
            <a:xfrm>
              <a:off x="2035" y="202"/>
              <a:ext cx="157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0099"/>
                  </a:solidFill>
                  <a:latin typeface="Times New Roman" pitchFamily="18" charset="0"/>
                  <a:ea typeface="华文中宋" pitchFamily="2" charset="-122"/>
                </a:rPr>
                <a:t>等温过程方程</a:t>
              </a:r>
            </a:p>
          </p:txBody>
        </p:sp>
        <p:sp>
          <p:nvSpPr>
            <p:cNvPr id="36896" name="Text Box 255"/>
            <p:cNvSpPr txBox="1">
              <a:spLocks noChangeArrowheads="1"/>
            </p:cNvSpPr>
            <p:nvPr/>
          </p:nvSpPr>
          <p:spPr bwMode="auto">
            <a:xfrm>
              <a:off x="2035" y="943"/>
              <a:ext cx="1590"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0099"/>
                  </a:solidFill>
                  <a:latin typeface="Times New Roman" pitchFamily="18" charset="0"/>
                  <a:ea typeface="华文中宋" pitchFamily="2" charset="-122"/>
                </a:rPr>
                <a:t>等温线的斜率</a:t>
              </a:r>
            </a:p>
          </p:txBody>
        </p:sp>
        <p:grpSp>
          <p:nvGrpSpPr>
            <p:cNvPr id="37000" name="Group 256"/>
            <p:cNvGrpSpPr>
              <a:grpSpLocks/>
            </p:cNvGrpSpPr>
            <p:nvPr/>
          </p:nvGrpSpPr>
          <p:grpSpPr bwMode="auto">
            <a:xfrm>
              <a:off x="2156" y="547"/>
              <a:ext cx="1242" cy="327"/>
              <a:chOff x="3216" y="677"/>
              <a:chExt cx="1242" cy="327"/>
            </a:xfrm>
          </p:grpSpPr>
          <p:grpSp>
            <p:nvGrpSpPr>
              <p:cNvPr id="37014" name="Group 257"/>
              <p:cNvGrpSpPr>
                <a:grpSpLocks/>
              </p:cNvGrpSpPr>
              <p:nvPr/>
            </p:nvGrpSpPr>
            <p:grpSpPr bwMode="auto">
              <a:xfrm>
                <a:off x="3216" y="756"/>
                <a:ext cx="504" cy="207"/>
                <a:chOff x="4150" y="897"/>
                <a:chExt cx="324" cy="142"/>
              </a:xfrm>
            </p:grpSpPr>
            <p:sp>
              <p:nvSpPr>
                <p:cNvPr id="36917" name="WordArt 258"/>
                <p:cNvSpPr>
                  <a:spLocks noChangeArrowheads="1" noChangeShapeType="1" noTextEdit="1"/>
                </p:cNvSpPr>
                <p:nvPr/>
              </p:nvSpPr>
              <p:spPr bwMode="auto">
                <a:xfrm>
                  <a:off x="4305" y="902"/>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918" name="WordArt 259"/>
                <p:cNvSpPr>
                  <a:spLocks noChangeArrowheads="1" noChangeShapeType="1" noTextEdit="1"/>
                </p:cNvSpPr>
                <p:nvPr/>
              </p:nvSpPr>
              <p:spPr bwMode="auto">
                <a:xfrm>
                  <a:off x="4150" y="897"/>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37017" name="Group 260"/>
              <p:cNvGrpSpPr>
                <a:grpSpLocks/>
              </p:cNvGrpSpPr>
              <p:nvPr/>
            </p:nvGrpSpPr>
            <p:grpSpPr bwMode="auto">
              <a:xfrm rot="5400000">
                <a:off x="3759" y="791"/>
                <a:ext cx="67" cy="148"/>
                <a:chOff x="2928" y="3216"/>
                <a:chExt cx="48" cy="240"/>
              </a:xfrm>
            </p:grpSpPr>
            <p:sp>
              <p:nvSpPr>
                <p:cNvPr id="36915" name="Line 26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16" name="Line 26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14" name="Text Box 263"/>
              <p:cNvSpPr txBox="1">
                <a:spLocks noChangeArrowheads="1"/>
              </p:cNvSpPr>
              <p:nvPr/>
            </p:nvSpPr>
            <p:spPr bwMode="auto">
              <a:xfrm>
                <a:off x="3882" y="677"/>
                <a:ext cx="576"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常量</a:t>
                </a:r>
              </a:p>
            </p:txBody>
          </p:sp>
        </p:grpSp>
        <p:grpSp>
          <p:nvGrpSpPr>
            <p:cNvPr id="37020" name="Group 264"/>
            <p:cNvGrpSpPr>
              <a:grpSpLocks/>
            </p:cNvGrpSpPr>
            <p:nvPr/>
          </p:nvGrpSpPr>
          <p:grpSpPr bwMode="auto">
            <a:xfrm>
              <a:off x="2098" y="1614"/>
              <a:ext cx="333" cy="191"/>
              <a:chOff x="2057" y="1943"/>
              <a:chExt cx="351" cy="214"/>
            </a:xfrm>
          </p:grpSpPr>
          <p:sp>
            <p:nvSpPr>
              <p:cNvPr id="36910" name="WordArt 265"/>
              <p:cNvSpPr>
                <a:spLocks noChangeArrowheads="1" noChangeShapeType="1" noTextEdit="1"/>
              </p:cNvSpPr>
              <p:nvPr/>
            </p:nvSpPr>
            <p:spPr bwMode="auto">
              <a:xfrm>
                <a:off x="2057" y="1943"/>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6911" name="WordArt 266"/>
              <p:cNvSpPr>
                <a:spLocks noChangeArrowheads="1" noChangeShapeType="1" noTextEdit="1"/>
              </p:cNvSpPr>
              <p:nvPr/>
            </p:nvSpPr>
            <p:spPr bwMode="auto">
              <a:xfrm>
                <a:off x="2298" y="2042"/>
                <a:ext cx="110"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36899" name="WordArt 267"/>
            <p:cNvSpPr>
              <a:spLocks noChangeArrowheads="1" noChangeShapeType="1" noTextEdit="1"/>
            </p:cNvSpPr>
            <p:nvPr/>
          </p:nvSpPr>
          <p:spPr bwMode="auto">
            <a:xfrm>
              <a:off x="2948" y="1753"/>
              <a:ext cx="227" cy="161"/>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900" name="WordArt 268"/>
            <p:cNvSpPr>
              <a:spLocks noChangeArrowheads="1" noChangeShapeType="1" noTextEdit="1"/>
            </p:cNvSpPr>
            <p:nvPr/>
          </p:nvSpPr>
          <p:spPr bwMode="auto">
            <a:xfrm>
              <a:off x="2962" y="1485"/>
              <a:ext cx="169"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7021" name="Group 269"/>
            <p:cNvGrpSpPr>
              <a:grpSpLocks/>
            </p:cNvGrpSpPr>
            <p:nvPr/>
          </p:nvGrpSpPr>
          <p:grpSpPr bwMode="auto">
            <a:xfrm rot="5400000">
              <a:off x="2531" y="1638"/>
              <a:ext cx="60" cy="141"/>
              <a:chOff x="2928" y="3216"/>
              <a:chExt cx="48" cy="240"/>
            </a:xfrm>
          </p:grpSpPr>
          <p:sp>
            <p:nvSpPr>
              <p:cNvPr id="36908" name="Line 27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09" name="Line 27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02" name="WordArt 272"/>
            <p:cNvSpPr>
              <a:spLocks noChangeArrowheads="1" noChangeShapeType="1" noTextEdit="1"/>
            </p:cNvSpPr>
            <p:nvPr/>
          </p:nvSpPr>
          <p:spPr bwMode="auto">
            <a:xfrm>
              <a:off x="2679" y="1497"/>
              <a:ext cx="58" cy="36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6903" name="WordArt 273"/>
            <p:cNvSpPr>
              <a:spLocks noChangeArrowheads="1" noChangeShapeType="1" noTextEdit="1"/>
            </p:cNvSpPr>
            <p:nvPr/>
          </p:nvSpPr>
          <p:spPr bwMode="auto">
            <a:xfrm>
              <a:off x="3202" y="1512"/>
              <a:ext cx="58" cy="36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6904" name="WordArt 274"/>
            <p:cNvSpPr>
              <a:spLocks noChangeArrowheads="1" noChangeShapeType="1" noTextEdit="1"/>
            </p:cNvSpPr>
            <p:nvPr/>
          </p:nvSpPr>
          <p:spPr bwMode="auto">
            <a:xfrm>
              <a:off x="2814" y="1466"/>
              <a:ext cx="116" cy="20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6905" name="Line 275"/>
            <p:cNvSpPr>
              <a:spLocks noChangeShapeType="1"/>
            </p:cNvSpPr>
            <p:nvPr/>
          </p:nvSpPr>
          <p:spPr bwMode="auto">
            <a:xfrm>
              <a:off x="2775" y="1689"/>
              <a:ext cx="373" cy="0"/>
            </a:xfrm>
            <a:prstGeom prst="line">
              <a:avLst/>
            </a:prstGeom>
            <a:noFill/>
            <a:ln w="38100">
              <a:solidFill>
                <a:schemeClr val="tx1"/>
              </a:solidFill>
              <a:round/>
              <a:headEnd/>
              <a:tailEnd/>
            </a:ln>
          </p:spPr>
          <p:txBody>
            <a:bodyPr/>
            <a:lstStyle/>
            <a:p>
              <a:endParaRPr lang="zh-CN" altLang="en-US"/>
            </a:p>
          </p:txBody>
        </p:sp>
        <p:sp>
          <p:nvSpPr>
            <p:cNvPr id="36906" name="WordArt 276"/>
            <p:cNvSpPr>
              <a:spLocks noChangeArrowheads="1" noChangeShapeType="1" noTextEdit="1"/>
            </p:cNvSpPr>
            <p:nvPr/>
          </p:nvSpPr>
          <p:spPr bwMode="auto">
            <a:xfrm>
              <a:off x="2797" y="1720"/>
              <a:ext cx="116" cy="20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6907" name="WordArt 277"/>
            <p:cNvSpPr>
              <a:spLocks noChangeArrowheads="1" noChangeShapeType="1" noTextEdit="1"/>
            </p:cNvSpPr>
            <p:nvPr/>
          </p:nvSpPr>
          <p:spPr bwMode="auto">
            <a:xfrm>
              <a:off x="3279" y="1761"/>
              <a:ext cx="104"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37023" name="Group 295"/>
          <p:cNvGrpSpPr>
            <a:grpSpLocks/>
          </p:cNvGrpSpPr>
          <p:nvPr/>
        </p:nvGrpSpPr>
        <p:grpSpPr bwMode="auto">
          <a:xfrm>
            <a:off x="4024313" y="3209925"/>
            <a:ext cx="1401762" cy="1608138"/>
            <a:chOff x="2535" y="2022"/>
            <a:chExt cx="883" cy="1013"/>
          </a:xfrm>
        </p:grpSpPr>
        <p:grpSp>
          <p:nvGrpSpPr>
            <p:cNvPr id="37028" name="Group 278"/>
            <p:cNvGrpSpPr>
              <a:grpSpLocks/>
            </p:cNvGrpSpPr>
            <p:nvPr/>
          </p:nvGrpSpPr>
          <p:grpSpPr bwMode="auto">
            <a:xfrm>
              <a:off x="2546" y="2599"/>
              <a:ext cx="816" cy="436"/>
              <a:chOff x="2306" y="2137"/>
              <a:chExt cx="816" cy="436"/>
            </a:xfrm>
          </p:grpSpPr>
          <p:grpSp>
            <p:nvGrpSpPr>
              <p:cNvPr id="37040" name="Group 279"/>
              <p:cNvGrpSpPr>
                <a:grpSpLocks/>
              </p:cNvGrpSpPr>
              <p:nvPr/>
            </p:nvGrpSpPr>
            <p:grpSpPr bwMode="auto">
              <a:xfrm rot="5400000">
                <a:off x="2347" y="2277"/>
                <a:ext cx="60" cy="141"/>
                <a:chOff x="2928" y="3216"/>
                <a:chExt cx="48" cy="240"/>
              </a:xfrm>
            </p:grpSpPr>
            <p:sp>
              <p:nvSpPr>
                <p:cNvPr id="36893" name="Line 28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894" name="Line 28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889" name="Line 282"/>
              <p:cNvSpPr>
                <a:spLocks noChangeShapeType="1"/>
              </p:cNvSpPr>
              <p:nvPr/>
            </p:nvSpPr>
            <p:spPr bwMode="auto">
              <a:xfrm>
                <a:off x="2508" y="2350"/>
                <a:ext cx="159" cy="1"/>
              </a:xfrm>
              <a:prstGeom prst="line">
                <a:avLst/>
              </a:prstGeom>
              <a:noFill/>
              <a:ln w="38100">
                <a:solidFill>
                  <a:schemeClr val="tx1"/>
                </a:solidFill>
                <a:round/>
                <a:headEnd/>
                <a:tailEnd/>
              </a:ln>
            </p:spPr>
            <p:txBody>
              <a:bodyPr/>
              <a:lstStyle/>
              <a:p>
                <a:endParaRPr lang="zh-CN" altLang="en-US"/>
              </a:p>
            </p:txBody>
          </p:sp>
          <p:sp>
            <p:nvSpPr>
              <p:cNvPr id="36890" name="WordArt 283"/>
              <p:cNvSpPr>
                <a:spLocks noChangeArrowheads="1" noChangeShapeType="1" noTextEdit="1"/>
              </p:cNvSpPr>
              <p:nvPr/>
            </p:nvSpPr>
            <p:spPr bwMode="auto">
              <a:xfrm>
                <a:off x="2880" y="2137"/>
                <a:ext cx="168"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6891" name="Line 284"/>
              <p:cNvSpPr>
                <a:spLocks noChangeShapeType="1"/>
              </p:cNvSpPr>
              <p:nvPr/>
            </p:nvSpPr>
            <p:spPr bwMode="auto">
              <a:xfrm>
                <a:off x="2749" y="2349"/>
                <a:ext cx="373" cy="0"/>
              </a:xfrm>
              <a:prstGeom prst="line">
                <a:avLst/>
              </a:prstGeom>
              <a:noFill/>
              <a:ln w="38100">
                <a:solidFill>
                  <a:schemeClr val="tx1"/>
                </a:solidFill>
                <a:round/>
                <a:headEnd/>
                <a:tailEnd/>
              </a:ln>
            </p:spPr>
            <p:txBody>
              <a:bodyPr/>
              <a:lstStyle/>
              <a:p>
                <a:endParaRPr lang="zh-CN" altLang="en-US"/>
              </a:p>
            </p:txBody>
          </p:sp>
          <p:sp>
            <p:nvSpPr>
              <p:cNvPr id="36892" name="WordArt 285"/>
              <p:cNvSpPr>
                <a:spLocks noChangeArrowheads="1" noChangeShapeType="1" noTextEdit="1"/>
              </p:cNvSpPr>
              <p:nvPr/>
            </p:nvSpPr>
            <p:spPr bwMode="auto">
              <a:xfrm>
                <a:off x="2850" y="2413"/>
                <a:ext cx="227" cy="16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7042" name="Group 287"/>
            <p:cNvGrpSpPr>
              <a:grpSpLocks/>
            </p:cNvGrpSpPr>
            <p:nvPr/>
          </p:nvGrpSpPr>
          <p:grpSpPr bwMode="auto">
            <a:xfrm rot="5400000">
              <a:off x="2576" y="2174"/>
              <a:ext cx="60" cy="141"/>
              <a:chOff x="2928" y="3216"/>
              <a:chExt cx="48" cy="240"/>
            </a:xfrm>
          </p:grpSpPr>
          <p:sp>
            <p:nvSpPr>
              <p:cNvPr id="36886" name="Line 28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887" name="Line 28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881" name="Line 290"/>
            <p:cNvSpPr>
              <a:spLocks noChangeShapeType="1"/>
            </p:cNvSpPr>
            <p:nvPr/>
          </p:nvSpPr>
          <p:spPr bwMode="auto">
            <a:xfrm>
              <a:off x="2737" y="2247"/>
              <a:ext cx="159" cy="1"/>
            </a:xfrm>
            <a:prstGeom prst="line">
              <a:avLst/>
            </a:prstGeom>
            <a:noFill/>
            <a:ln w="38100">
              <a:solidFill>
                <a:schemeClr val="tx1"/>
              </a:solidFill>
              <a:round/>
              <a:headEnd/>
              <a:tailEnd/>
            </a:ln>
          </p:spPr>
          <p:txBody>
            <a:bodyPr/>
            <a:lstStyle/>
            <a:p>
              <a:endParaRPr lang="zh-CN" altLang="en-US"/>
            </a:p>
          </p:txBody>
        </p:sp>
        <p:sp>
          <p:nvSpPr>
            <p:cNvPr id="36882" name="WordArt 291"/>
            <p:cNvSpPr>
              <a:spLocks noChangeArrowheads="1" noChangeShapeType="1" noTextEdit="1"/>
            </p:cNvSpPr>
            <p:nvPr/>
          </p:nvSpPr>
          <p:spPr bwMode="auto">
            <a:xfrm>
              <a:off x="2997" y="2022"/>
              <a:ext cx="383" cy="17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常量</a:t>
              </a:r>
            </a:p>
          </p:txBody>
        </p:sp>
        <p:sp>
          <p:nvSpPr>
            <p:cNvPr id="36883" name="Line 292"/>
            <p:cNvSpPr>
              <a:spLocks noChangeShapeType="1"/>
            </p:cNvSpPr>
            <p:nvPr/>
          </p:nvSpPr>
          <p:spPr bwMode="auto">
            <a:xfrm>
              <a:off x="2978" y="2246"/>
              <a:ext cx="440" cy="0"/>
            </a:xfrm>
            <a:prstGeom prst="line">
              <a:avLst/>
            </a:prstGeom>
            <a:noFill/>
            <a:ln w="38100">
              <a:solidFill>
                <a:schemeClr val="tx1"/>
              </a:solidFill>
              <a:round/>
              <a:headEnd/>
              <a:tailEnd/>
            </a:ln>
          </p:spPr>
          <p:txBody>
            <a:bodyPr/>
            <a:lstStyle/>
            <a:p>
              <a:endParaRPr lang="zh-CN" altLang="en-US"/>
            </a:p>
          </p:txBody>
        </p:sp>
        <p:sp>
          <p:nvSpPr>
            <p:cNvPr id="36884" name="WordArt 293"/>
            <p:cNvSpPr>
              <a:spLocks noChangeArrowheads="1" noChangeShapeType="1" noTextEdit="1"/>
            </p:cNvSpPr>
            <p:nvPr/>
          </p:nvSpPr>
          <p:spPr bwMode="auto">
            <a:xfrm>
              <a:off x="3046" y="2310"/>
              <a:ext cx="227" cy="16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6885" name="WordArt 294"/>
            <p:cNvSpPr>
              <a:spLocks noChangeArrowheads="1" noChangeShapeType="1" noTextEdit="1"/>
            </p:cNvSpPr>
            <p:nvPr/>
          </p:nvSpPr>
          <p:spPr bwMode="auto">
            <a:xfrm>
              <a:off x="3270" y="2292"/>
              <a:ext cx="103" cy="92"/>
            </a:xfrm>
            <a:prstGeom prst="rect">
              <a:avLst/>
            </a:prstGeom>
          </p:spPr>
          <p:txBody>
            <a:bodyPr wrap="none" fromWordArt="1">
              <a:prstTxWarp prst="textPlain">
                <a:avLst>
                  <a:gd name="adj" fmla="val 48542"/>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32" name="爆炸形 1 31"/>
          <p:cNvSpPr/>
          <p:nvPr/>
        </p:nvSpPr>
        <p:spPr>
          <a:xfrm>
            <a:off x="548259" y="-9251"/>
            <a:ext cx="2406113" cy="6445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遥感</a:t>
            </a:r>
            <a:r>
              <a:rPr lang="en-US" altLang="zh-CN" b="1" dirty="0" smtClean="0">
                <a:solidFill>
                  <a:srgbClr val="FF0000"/>
                </a:solidFill>
              </a:rPr>
              <a:t>5.2</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987"/>
                                        </p:tgtEl>
                                        <p:attrNameLst>
                                          <p:attrName>style.visibility</p:attrName>
                                        </p:attrNameLst>
                                      </p:cBhvr>
                                      <p:to>
                                        <p:strVal val="visible"/>
                                      </p:to>
                                    </p:set>
                                    <p:animEffect transition="in" filter="wipe(up)">
                                      <p:cBhvr>
                                        <p:cTn id="12" dur="500"/>
                                        <p:tgtEl>
                                          <p:spTgt spid="3698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023"/>
                                        </p:tgtEl>
                                        <p:attrNameLst>
                                          <p:attrName>style.visibility</p:attrName>
                                        </p:attrNameLst>
                                      </p:cBhvr>
                                      <p:to>
                                        <p:strVal val="visible"/>
                                      </p:to>
                                    </p:set>
                                    <p:animEffect transition="in" filter="slide(fromBottom)">
                                      <p:cBhvr>
                                        <p:cTn id="17" dur="500"/>
                                        <p:tgtEl>
                                          <p:spTgt spid="370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19113" y="0"/>
            <a:ext cx="8229600" cy="166688"/>
          </a:xfrm>
        </p:spPr>
        <p:txBody>
          <a:bodyPr/>
          <a:lstStyle/>
          <a:p>
            <a:pPr eaLnBrk="1" hangingPunct="1"/>
            <a:r>
              <a:rPr lang="zh-CN" altLang="en-US" sz="700" smtClean="0">
                <a:solidFill>
                  <a:schemeClr val="bg1"/>
                </a:solidFill>
              </a:rPr>
              <a:t>绝热线等温线</a:t>
            </a:r>
          </a:p>
        </p:txBody>
      </p:sp>
      <p:grpSp>
        <p:nvGrpSpPr>
          <p:cNvPr id="13" name="Group 52"/>
          <p:cNvGrpSpPr>
            <a:grpSpLocks/>
          </p:cNvGrpSpPr>
          <p:nvPr/>
        </p:nvGrpSpPr>
        <p:grpSpPr bwMode="auto">
          <a:xfrm>
            <a:off x="134937" y="342900"/>
            <a:ext cx="3254374" cy="4652963"/>
            <a:chOff x="3803" y="216"/>
            <a:chExt cx="2050" cy="2931"/>
          </a:xfrm>
        </p:grpSpPr>
        <p:sp>
          <p:nvSpPr>
            <p:cNvPr id="37003" name="Line 53"/>
            <p:cNvSpPr>
              <a:spLocks noChangeShapeType="1"/>
            </p:cNvSpPr>
            <p:nvPr/>
          </p:nvSpPr>
          <p:spPr bwMode="auto">
            <a:xfrm flipH="1" flipV="1">
              <a:off x="4008" y="365"/>
              <a:ext cx="0" cy="1826"/>
            </a:xfrm>
            <a:prstGeom prst="line">
              <a:avLst/>
            </a:prstGeom>
            <a:noFill/>
            <a:ln w="38100">
              <a:solidFill>
                <a:schemeClr val="tx1"/>
              </a:solidFill>
              <a:round/>
              <a:headEnd/>
              <a:tailEnd type="triangle" w="sm" len="lg"/>
            </a:ln>
          </p:spPr>
          <p:txBody>
            <a:bodyPr/>
            <a:lstStyle/>
            <a:p>
              <a:endParaRPr lang="zh-CN" altLang="en-US"/>
            </a:p>
          </p:txBody>
        </p:sp>
        <p:sp>
          <p:nvSpPr>
            <p:cNvPr id="37004" name="Line 54"/>
            <p:cNvSpPr>
              <a:spLocks noChangeShapeType="1"/>
            </p:cNvSpPr>
            <p:nvPr/>
          </p:nvSpPr>
          <p:spPr bwMode="auto">
            <a:xfrm>
              <a:off x="4008" y="2176"/>
              <a:ext cx="1522" cy="0"/>
            </a:xfrm>
            <a:prstGeom prst="line">
              <a:avLst/>
            </a:prstGeom>
            <a:noFill/>
            <a:ln w="38100">
              <a:solidFill>
                <a:schemeClr val="tx1"/>
              </a:solidFill>
              <a:round/>
              <a:headEnd/>
              <a:tailEnd type="triangle" w="sm" len="lg"/>
            </a:ln>
          </p:spPr>
          <p:txBody>
            <a:bodyPr/>
            <a:lstStyle/>
            <a:p>
              <a:endParaRPr lang="zh-CN" altLang="en-US"/>
            </a:p>
          </p:txBody>
        </p:sp>
        <p:sp>
          <p:nvSpPr>
            <p:cNvPr id="37005" name="Arc 55"/>
            <p:cNvSpPr>
              <a:spLocks/>
            </p:cNvSpPr>
            <p:nvPr/>
          </p:nvSpPr>
          <p:spPr bwMode="auto">
            <a:xfrm rot="41416">
              <a:off x="4529" y="483"/>
              <a:ext cx="963" cy="1363"/>
            </a:xfrm>
            <a:custGeom>
              <a:avLst/>
              <a:gdLst>
                <a:gd name="T0" fmla="*/ 0 w 21600"/>
                <a:gd name="T1" fmla="*/ 0 h 22595"/>
                <a:gd name="T2" fmla="*/ 0 w 21600"/>
                <a:gd name="T3" fmla="*/ 0 h 22595"/>
                <a:gd name="T4" fmla="*/ 0 w 21600"/>
                <a:gd name="T5" fmla="*/ 0 h 22595"/>
                <a:gd name="T6" fmla="*/ 0 60000 65536"/>
                <a:gd name="T7" fmla="*/ 0 60000 65536"/>
                <a:gd name="T8" fmla="*/ 0 60000 65536"/>
                <a:gd name="T9" fmla="*/ 0 w 21600"/>
                <a:gd name="T10" fmla="*/ 0 h 22595"/>
                <a:gd name="T11" fmla="*/ 21600 w 21600"/>
                <a:gd name="T12" fmla="*/ 22595 h 22595"/>
              </a:gdLst>
              <a:ahLst/>
              <a:cxnLst>
                <a:cxn ang="T6">
                  <a:pos x="T0" y="T1"/>
                </a:cxn>
                <a:cxn ang="T7">
                  <a:pos x="T2" y="T3"/>
                </a:cxn>
                <a:cxn ang="T8">
                  <a:pos x="T4" y="T5"/>
                </a:cxn>
              </a:cxnLst>
              <a:rect l="T9" t="T10" r="T11" b="T12"/>
              <a:pathLst>
                <a:path w="21600" h="22595" fill="none" extrusionOk="0">
                  <a:moveTo>
                    <a:pt x="14398" y="22595"/>
                  </a:moveTo>
                  <a:cubicBezTo>
                    <a:pt x="5769" y="19543"/>
                    <a:pt x="0" y="11384"/>
                    <a:pt x="0" y="2231"/>
                  </a:cubicBezTo>
                  <a:cubicBezTo>
                    <a:pt x="-1" y="1485"/>
                    <a:pt x="38" y="741"/>
                    <a:pt x="115" y="-1"/>
                  </a:cubicBezTo>
                </a:path>
                <a:path w="21600" h="22595" stroke="0" extrusionOk="0">
                  <a:moveTo>
                    <a:pt x="14398" y="22595"/>
                  </a:moveTo>
                  <a:cubicBezTo>
                    <a:pt x="5769" y="19543"/>
                    <a:pt x="0" y="11384"/>
                    <a:pt x="0" y="2231"/>
                  </a:cubicBezTo>
                  <a:cubicBezTo>
                    <a:pt x="-1" y="1485"/>
                    <a:pt x="38" y="741"/>
                    <a:pt x="115" y="-1"/>
                  </a:cubicBezTo>
                  <a:lnTo>
                    <a:pt x="21600" y="2231"/>
                  </a:lnTo>
                  <a:close/>
                </a:path>
              </a:pathLst>
            </a:custGeom>
            <a:noFill/>
            <a:ln w="38100">
              <a:solidFill>
                <a:srgbClr val="CC3300"/>
              </a:solidFill>
              <a:round/>
              <a:headEnd/>
              <a:tailEnd/>
            </a:ln>
          </p:spPr>
          <p:txBody>
            <a:bodyPr wrap="none" anchor="ctr"/>
            <a:lstStyle/>
            <a:p>
              <a:endParaRPr lang="zh-CN" altLang="en-US"/>
            </a:p>
          </p:txBody>
        </p:sp>
        <p:sp>
          <p:nvSpPr>
            <p:cNvPr id="37006" name="Arc 56"/>
            <p:cNvSpPr>
              <a:spLocks/>
            </p:cNvSpPr>
            <p:nvPr/>
          </p:nvSpPr>
          <p:spPr bwMode="auto">
            <a:xfrm rot="-819780">
              <a:off x="4504" y="308"/>
              <a:ext cx="1112" cy="1522"/>
            </a:xfrm>
            <a:custGeom>
              <a:avLst/>
              <a:gdLst>
                <a:gd name="T0" fmla="*/ 0 w 21600"/>
                <a:gd name="T1" fmla="*/ 0 h 21928"/>
                <a:gd name="T2" fmla="*/ 0 w 21600"/>
                <a:gd name="T3" fmla="*/ 0 h 21928"/>
                <a:gd name="T4" fmla="*/ 0 w 21600"/>
                <a:gd name="T5" fmla="*/ 0 h 21928"/>
                <a:gd name="T6" fmla="*/ 0 60000 65536"/>
                <a:gd name="T7" fmla="*/ 0 60000 65536"/>
                <a:gd name="T8" fmla="*/ 0 60000 65536"/>
                <a:gd name="T9" fmla="*/ 0 w 21600"/>
                <a:gd name="T10" fmla="*/ 0 h 21928"/>
                <a:gd name="T11" fmla="*/ 21600 w 21600"/>
                <a:gd name="T12" fmla="*/ 21928 h 21928"/>
              </a:gdLst>
              <a:ahLst/>
              <a:cxnLst>
                <a:cxn ang="T6">
                  <a:pos x="T0" y="T1"/>
                </a:cxn>
                <a:cxn ang="T7">
                  <a:pos x="T2" y="T3"/>
                </a:cxn>
                <a:cxn ang="T8">
                  <a:pos x="T4" y="T5"/>
                </a:cxn>
              </a:cxnLst>
              <a:rect l="T9" t="T10" r="T11" b="T12"/>
              <a:pathLst>
                <a:path w="21600" h="21928" fill="none" extrusionOk="0">
                  <a:moveTo>
                    <a:pt x="15393" y="21927"/>
                  </a:moveTo>
                  <a:cubicBezTo>
                    <a:pt x="6256" y="19186"/>
                    <a:pt x="0" y="10777"/>
                    <a:pt x="0" y="1239"/>
                  </a:cubicBezTo>
                  <a:cubicBezTo>
                    <a:pt x="-1" y="825"/>
                    <a:pt x="11" y="412"/>
                    <a:pt x="35" y="-1"/>
                  </a:cubicBezTo>
                </a:path>
                <a:path w="21600" h="21928" stroke="0" extrusionOk="0">
                  <a:moveTo>
                    <a:pt x="15393" y="21927"/>
                  </a:moveTo>
                  <a:cubicBezTo>
                    <a:pt x="6256" y="19186"/>
                    <a:pt x="0" y="10777"/>
                    <a:pt x="0" y="1239"/>
                  </a:cubicBezTo>
                  <a:cubicBezTo>
                    <a:pt x="-1" y="825"/>
                    <a:pt x="11" y="412"/>
                    <a:pt x="35" y="-1"/>
                  </a:cubicBezTo>
                  <a:lnTo>
                    <a:pt x="21600" y="1239"/>
                  </a:lnTo>
                  <a:close/>
                </a:path>
              </a:pathLst>
            </a:custGeom>
            <a:noFill/>
            <a:ln w="38100">
              <a:solidFill>
                <a:srgbClr val="003399"/>
              </a:solidFill>
              <a:round/>
              <a:headEnd/>
              <a:tailEnd/>
            </a:ln>
          </p:spPr>
          <p:txBody>
            <a:bodyPr wrap="none" anchor="ctr"/>
            <a:lstStyle/>
            <a:p>
              <a:endParaRPr lang="zh-CN" altLang="en-US"/>
            </a:p>
          </p:txBody>
        </p:sp>
        <p:sp>
          <p:nvSpPr>
            <p:cNvPr id="37007" name="Oval 57"/>
            <p:cNvSpPr>
              <a:spLocks noChangeArrowheads="1"/>
            </p:cNvSpPr>
            <p:nvPr/>
          </p:nvSpPr>
          <p:spPr bwMode="auto">
            <a:xfrm>
              <a:off x="4590" y="1107"/>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7008" name="WordArt 58"/>
            <p:cNvSpPr>
              <a:spLocks noChangeArrowheads="1" noChangeShapeType="1" noTextEdit="1"/>
            </p:cNvSpPr>
            <p:nvPr/>
          </p:nvSpPr>
          <p:spPr bwMode="auto">
            <a:xfrm>
              <a:off x="3803" y="216"/>
              <a:ext cx="178" cy="1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09" name="WordArt 59"/>
            <p:cNvSpPr>
              <a:spLocks noChangeArrowheads="1" noChangeShapeType="1" noTextEdit="1"/>
            </p:cNvSpPr>
            <p:nvPr/>
          </p:nvSpPr>
          <p:spPr bwMode="auto">
            <a:xfrm>
              <a:off x="5333" y="2230"/>
              <a:ext cx="239" cy="180"/>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10" name="Line 60"/>
            <p:cNvSpPr>
              <a:spLocks noChangeShapeType="1"/>
            </p:cNvSpPr>
            <p:nvPr/>
          </p:nvSpPr>
          <p:spPr bwMode="auto">
            <a:xfrm>
              <a:off x="4622" y="1152"/>
              <a:ext cx="0" cy="1023"/>
            </a:xfrm>
            <a:prstGeom prst="line">
              <a:avLst/>
            </a:prstGeom>
            <a:noFill/>
            <a:ln w="12700">
              <a:solidFill>
                <a:schemeClr val="tx1"/>
              </a:solidFill>
              <a:prstDash val="dash"/>
              <a:round/>
              <a:headEnd/>
              <a:tailEnd/>
            </a:ln>
          </p:spPr>
          <p:txBody>
            <a:bodyPr/>
            <a:lstStyle/>
            <a:p>
              <a:endParaRPr lang="zh-CN" altLang="en-US"/>
            </a:p>
          </p:txBody>
        </p:sp>
        <p:sp>
          <p:nvSpPr>
            <p:cNvPr id="37011" name="WordArt 61"/>
            <p:cNvSpPr>
              <a:spLocks noChangeArrowheads="1" noChangeShapeType="1" noTextEdit="1"/>
            </p:cNvSpPr>
            <p:nvPr/>
          </p:nvSpPr>
          <p:spPr bwMode="auto">
            <a:xfrm>
              <a:off x="3808" y="1061"/>
              <a:ext cx="140" cy="162"/>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Monotype Corsiva"/>
                </a:rPr>
                <a:t>p</a:t>
              </a:r>
              <a:endParaRPr lang="zh-CN" altLang="en-US" sz="3600" i="1" kern="10" dirty="0">
                <a:ln w="9525">
                  <a:solidFill>
                    <a:schemeClr val="tx1"/>
                  </a:solidFill>
                  <a:round/>
                  <a:headEnd/>
                  <a:tailEnd/>
                </a:ln>
                <a:latin typeface="Monotype Corsiva"/>
              </a:endParaRPr>
            </a:p>
          </p:txBody>
        </p:sp>
        <p:sp>
          <p:nvSpPr>
            <p:cNvPr id="37012" name="WordArt 62"/>
            <p:cNvSpPr>
              <a:spLocks noChangeArrowheads="1" noChangeShapeType="1" noTextEdit="1"/>
            </p:cNvSpPr>
            <p:nvPr/>
          </p:nvSpPr>
          <p:spPr bwMode="auto">
            <a:xfrm>
              <a:off x="4573" y="2222"/>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13" name="WordArt 63"/>
            <p:cNvSpPr>
              <a:spLocks noChangeArrowheads="1" noChangeShapeType="1" noTextEdit="1"/>
            </p:cNvSpPr>
            <p:nvPr/>
          </p:nvSpPr>
          <p:spPr bwMode="auto">
            <a:xfrm>
              <a:off x="3860" y="2197"/>
              <a:ext cx="148" cy="182"/>
            </a:xfrm>
            <a:prstGeom prst="rect">
              <a:avLst/>
            </a:prstGeom>
          </p:spPr>
          <p:txBody>
            <a:bodyPr wrap="none" fromWordArt="1">
              <a:prstTxWarp prst="textPlain">
                <a:avLst>
                  <a:gd name="adj" fmla="val 44593"/>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37014" name="Group 64"/>
            <p:cNvGrpSpPr>
              <a:grpSpLocks/>
            </p:cNvGrpSpPr>
            <p:nvPr/>
          </p:nvGrpSpPr>
          <p:grpSpPr bwMode="auto">
            <a:xfrm>
              <a:off x="4676" y="944"/>
              <a:ext cx="564" cy="211"/>
              <a:chOff x="4752" y="1489"/>
              <a:chExt cx="564" cy="211"/>
            </a:xfrm>
          </p:grpSpPr>
          <p:sp>
            <p:nvSpPr>
              <p:cNvPr id="37033" name="WordArt 65"/>
              <p:cNvSpPr>
                <a:spLocks noChangeArrowheads="1" noChangeShapeType="1" noTextEdit="1"/>
              </p:cNvSpPr>
              <p:nvPr/>
            </p:nvSpPr>
            <p:spPr bwMode="auto">
              <a:xfrm>
                <a:off x="4752" y="1498"/>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34" name="WordArt 66"/>
              <p:cNvSpPr>
                <a:spLocks noChangeArrowheads="1" noChangeShapeType="1" noTextEdit="1"/>
              </p:cNvSpPr>
              <p:nvPr/>
            </p:nvSpPr>
            <p:spPr bwMode="auto">
              <a:xfrm flipH="1">
                <a:off x="5255" y="1489"/>
                <a:ext cx="61" cy="1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7035" name="WordArt 67"/>
              <p:cNvSpPr>
                <a:spLocks noChangeArrowheads="1" noChangeShapeType="1" noTextEdit="1"/>
              </p:cNvSpPr>
              <p:nvPr/>
            </p:nvSpPr>
            <p:spPr bwMode="auto">
              <a:xfrm>
                <a:off x="4837" y="1513"/>
                <a:ext cx="14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036" name="WordArt 68"/>
              <p:cNvSpPr>
                <a:spLocks noChangeArrowheads="1" noChangeShapeType="1" noTextEdit="1"/>
              </p:cNvSpPr>
              <p:nvPr/>
            </p:nvSpPr>
            <p:spPr bwMode="auto">
              <a:xfrm>
                <a:off x="5079" y="1514"/>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037" name="WordArt 69"/>
              <p:cNvSpPr>
                <a:spLocks noChangeArrowheads="1" noChangeShapeType="1" noTextEdit="1"/>
              </p:cNvSpPr>
              <p:nvPr/>
            </p:nvSpPr>
            <p:spPr bwMode="auto">
              <a:xfrm>
                <a:off x="4982" y="1618"/>
                <a:ext cx="46"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7015" name="Text Box 70"/>
            <p:cNvSpPr txBox="1">
              <a:spLocks noChangeArrowheads="1"/>
            </p:cNvSpPr>
            <p:nvPr/>
          </p:nvSpPr>
          <p:spPr bwMode="auto">
            <a:xfrm>
              <a:off x="4585" y="418"/>
              <a:ext cx="84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3300"/>
                  </a:solidFill>
                  <a:latin typeface="Times New Roman" pitchFamily="18" charset="0"/>
                  <a:ea typeface="华文中宋" pitchFamily="2" charset="-122"/>
                </a:rPr>
                <a:t>绝热线</a:t>
              </a:r>
            </a:p>
          </p:txBody>
        </p:sp>
        <p:sp>
          <p:nvSpPr>
            <p:cNvPr id="37016" name="Text Box 71"/>
            <p:cNvSpPr txBox="1">
              <a:spLocks noChangeArrowheads="1"/>
            </p:cNvSpPr>
            <p:nvPr/>
          </p:nvSpPr>
          <p:spPr bwMode="auto">
            <a:xfrm>
              <a:off x="5148" y="1283"/>
              <a:ext cx="705" cy="288"/>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003399"/>
                  </a:solidFill>
                  <a:latin typeface="Times New Roman" pitchFamily="18" charset="0"/>
                  <a:ea typeface="华文中宋" pitchFamily="2" charset="-122"/>
                </a:rPr>
                <a:t>等温线</a:t>
              </a:r>
            </a:p>
          </p:txBody>
        </p:sp>
        <p:grpSp>
          <p:nvGrpSpPr>
            <p:cNvPr id="37017" name="Group 72"/>
            <p:cNvGrpSpPr>
              <a:grpSpLocks/>
            </p:cNvGrpSpPr>
            <p:nvPr/>
          </p:nvGrpSpPr>
          <p:grpSpPr bwMode="auto">
            <a:xfrm>
              <a:off x="4215" y="2497"/>
              <a:ext cx="909" cy="265"/>
              <a:chOff x="4123" y="2921"/>
              <a:chExt cx="1242" cy="348"/>
            </a:xfrm>
          </p:grpSpPr>
          <p:grpSp>
            <p:nvGrpSpPr>
              <p:cNvPr id="37020" name="Group 73"/>
              <p:cNvGrpSpPr>
                <a:grpSpLocks/>
              </p:cNvGrpSpPr>
              <p:nvPr/>
            </p:nvGrpSpPr>
            <p:grpSpPr bwMode="auto">
              <a:xfrm>
                <a:off x="4123" y="2941"/>
                <a:ext cx="397" cy="328"/>
                <a:chOff x="3926" y="2963"/>
                <a:chExt cx="397" cy="328"/>
              </a:xfrm>
            </p:grpSpPr>
            <p:grpSp>
              <p:nvGrpSpPr>
                <p:cNvPr id="37028" name="Group 74"/>
                <p:cNvGrpSpPr>
                  <a:grpSpLocks/>
                </p:cNvGrpSpPr>
                <p:nvPr/>
              </p:nvGrpSpPr>
              <p:grpSpPr bwMode="auto">
                <a:xfrm>
                  <a:off x="3936" y="3006"/>
                  <a:ext cx="348" cy="230"/>
                  <a:chOff x="239" y="1961"/>
                  <a:chExt cx="348" cy="230"/>
                </a:xfrm>
              </p:grpSpPr>
              <p:sp>
                <p:nvSpPr>
                  <p:cNvPr id="37031" name="WordArt 75"/>
                  <p:cNvSpPr>
                    <a:spLocks noChangeArrowheads="1" noChangeShapeType="1" noTextEdit="1"/>
                  </p:cNvSpPr>
                  <p:nvPr/>
                </p:nvSpPr>
                <p:spPr bwMode="auto">
                  <a:xfrm>
                    <a:off x="239" y="1961"/>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7032" name="WordArt 76"/>
                  <p:cNvSpPr>
                    <a:spLocks noChangeArrowheads="1" noChangeShapeType="1" noTextEdit="1"/>
                  </p:cNvSpPr>
                  <p:nvPr/>
                </p:nvSpPr>
                <p:spPr bwMode="auto">
                  <a:xfrm>
                    <a:off x="464" y="2032"/>
                    <a:ext cx="123" cy="159"/>
                  </a:xfrm>
                  <a:prstGeom prst="rect">
                    <a:avLst/>
                  </a:prstGeom>
                </p:spPr>
                <p:txBody>
                  <a:bodyPr wrap="none" fromWordArt="1">
                    <a:prstTxWarp prst="textPlain">
                      <a:avLst>
                        <a:gd name="adj" fmla="val 3658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37029" name="Line 77"/>
                <p:cNvSpPr>
                  <a:spLocks noChangeShapeType="1"/>
                </p:cNvSpPr>
                <p:nvPr/>
              </p:nvSpPr>
              <p:spPr bwMode="auto">
                <a:xfrm>
                  <a:off x="3926" y="2963"/>
                  <a:ext cx="0" cy="326"/>
                </a:xfrm>
                <a:prstGeom prst="line">
                  <a:avLst/>
                </a:prstGeom>
                <a:noFill/>
                <a:ln w="38100">
                  <a:solidFill>
                    <a:schemeClr val="tx1"/>
                  </a:solidFill>
                  <a:round/>
                  <a:headEnd/>
                  <a:tailEnd/>
                </a:ln>
              </p:spPr>
              <p:txBody>
                <a:bodyPr/>
                <a:lstStyle/>
                <a:p>
                  <a:endParaRPr lang="zh-CN" altLang="en-US"/>
                </a:p>
              </p:txBody>
            </p:sp>
            <p:sp>
              <p:nvSpPr>
                <p:cNvPr id="37030" name="Line 78"/>
                <p:cNvSpPr>
                  <a:spLocks noChangeShapeType="1"/>
                </p:cNvSpPr>
                <p:nvPr/>
              </p:nvSpPr>
              <p:spPr bwMode="auto">
                <a:xfrm>
                  <a:off x="4323" y="2965"/>
                  <a:ext cx="0" cy="326"/>
                </a:xfrm>
                <a:prstGeom prst="line">
                  <a:avLst/>
                </a:prstGeom>
                <a:noFill/>
                <a:ln w="38100">
                  <a:solidFill>
                    <a:schemeClr val="tx1"/>
                  </a:solidFill>
                  <a:round/>
                  <a:headEnd/>
                  <a:tailEnd/>
                </a:ln>
              </p:spPr>
              <p:txBody>
                <a:bodyPr/>
                <a:lstStyle/>
                <a:p>
                  <a:endParaRPr lang="zh-CN" altLang="en-US"/>
                </a:p>
              </p:txBody>
            </p:sp>
          </p:grpSp>
          <p:grpSp>
            <p:nvGrpSpPr>
              <p:cNvPr id="37021" name="Group 79"/>
              <p:cNvGrpSpPr>
                <a:grpSpLocks/>
              </p:cNvGrpSpPr>
              <p:nvPr/>
            </p:nvGrpSpPr>
            <p:grpSpPr bwMode="auto">
              <a:xfrm>
                <a:off x="4959" y="2921"/>
                <a:ext cx="406" cy="344"/>
                <a:chOff x="4571" y="2945"/>
                <a:chExt cx="406" cy="344"/>
              </a:xfrm>
            </p:grpSpPr>
            <p:grpSp>
              <p:nvGrpSpPr>
                <p:cNvPr id="37023" name="Group 80"/>
                <p:cNvGrpSpPr>
                  <a:grpSpLocks/>
                </p:cNvGrpSpPr>
                <p:nvPr/>
              </p:nvGrpSpPr>
              <p:grpSpPr bwMode="auto">
                <a:xfrm>
                  <a:off x="4578" y="3002"/>
                  <a:ext cx="351" cy="214"/>
                  <a:chOff x="2057" y="1943"/>
                  <a:chExt cx="351" cy="214"/>
                </a:xfrm>
              </p:grpSpPr>
              <p:sp>
                <p:nvSpPr>
                  <p:cNvPr id="37026" name="WordArt 81"/>
                  <p:cNvSpPr>
                    <a:spLocks noChangeArrowheads="1" noChangeShapeType="1" noTextEdit="1"/>
                  </p:cNvSpPr>
                  <p:nvPr/>
                </p:nvSpPr>
                <p:spPr bwMode="auto">
                  <a:xfrm>
                    <a:off x="2057" y="1943"/>
                    <a:ext cx="289" cy="192"/>
                  </a:xfrm>
                  <a:prstGeom prst="rect">
                    <a:avLst/>
                  </a:prstGeom>
                </p:spPr>
                <p:txBody>
                  <a:bodyPr wrap="none" fromWordArt="1">
                    <a:prstTxWarp prst="textPlain">
                      <a:avLst>
                        <a:gd name="adj" fmla="val 57565"/>
                      </a:avLst>
                    </a:prstTxWarp>
                  </a:bodyPr>
                  <a:lstStyle/>
                  <a:p>
                    <a:pPr algn="ctr"/>
                    <a:r>
                      <a:rPr lang="en-US" altLang="zh-CN" sz="3600" i="1" kern="10">
                        <a:ln w="9525">
                          <a:solidFill>
                            <a:srgbClr val="000000"/>
                          </a:solidFill>
                          <a:round/>
                          <a:headEnd/>
                          <a:tailEnd/>
                        </a:ln>
                        <a:latin typeface="宋体"/>
                        <a:ea typeface="宋体"/>
                      </a:rPr>
                      <a:t>K</a:t>
                    </a:r>
                    <a:endParaRPr lang="zh-CN" altLang="en-US" sz="3600" i="1" kern="10">
                      <a:ln w="9525">
                        <a:solidFill>
                          <a:srgbClr val="000000"/>
                        </a:solidFill>
                        <a:round/>
                        <a:headEnd/>
                        <a:tailEnd/>
                      </a:ln>
                      <a:latin typeface="宋体"/>
                      <a:ea typeface="宋体"/>
                    </a:endParaRPr>
                  </a:p>
                </p:txBody>
              </p:sp>
              <p:sp>
                <p:nvSpPr>
                  <p:cNvPr id="37027" name="WordArt 82"/>
                  <p:cNvSpPr>
                    <a:spLocks noChangeArrowheads="1" noChangeShapeType="1" noTextEdit="1"/>
                  </p:cNvSpPr>
                  <p:nvPr/>
                </p:nvSpPr>
                <p:spPr bwMode="auto">
                  <a:xfrm>
                    <a:off x="2298" y="2042"/>
                    <a:ext cx="110"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grpSp>
            <p:sp>
              <p:nvSpPr>
                <p:cNvPr id="37024" name="Line 83"/>
                <p:cNvSpPr>
                  <a:spLocks noChangeShapeType="1"/>
                </p:cNvSpPr>
                <p:nvPr/>
              </p:nvSpPr>
              <p:spPr bwMode="auto">
                <a:xfrm>
                  <a:off x="4977" y="2945"/>
                  <a:ext cx="0" cy="326"/>
                </a:xfrm>
                <a:prstGeom prst="line">
                  <a:avLst/>
                </a:prstGeom>
                <a:noFill/>
                <a:ln w="38100">
                  <a:solidFill>
                    <a:schemeClr val="tx1"/>
                  </a:solidFill>
                  <a:round/>
                  <a:headEnd/>
                  <a:tailEnd/>
                </a:ln>
              </p:spPr>
              <p:txBody>
                <a:bodyPr/>
                <a:lstStyle/>
                <a:p>
                  <a:endParaRPr lang="zh-CN" altLang="en-US"/>
                </a:p>
              </p:txBody>
            </p:sp>
            <p:sp>
              <p:nvSpPr>
                <p:cNvPr id="37025" name="Line 84"/>
                <p:cNvSpPr>
                  <a:spLocks noChangeShapeType="1"/>
                </p:cNvSpPr>
                <p:nvPr/>
              </p:nvSpPr>
              <p:spPr bwMode="auto">
                <a:xfrm>
                  <a:off x="4571" y="2963"/>
                  <a:ext cx="0" cy="326"/>
                </a:xfrm>
                <a:prstGeom prst="line">
                  <a:avLst/>
                </a:prstGeom>
                <a:noFill/>
                <a:ln w="38100">
                  <a:solidFill>
                    <a:schemeClr val="tx1"/>
                  </a:solidFill>
                  <a:round/>
                  <a:headEnd/>
                  <a:tailEnd/>
                </a:ln>
              </p:spPr>
              <p:txBody>
                <a:bodyPr/>
                <a:lstStyle/>
                <a:p>
                  <a:endParaRPr lang="zh-CN" altLang="en-US"/>
                </a:p>
              </p:txBody>
            </p:sp>
          </p:grpSp>
          <p:sp>
            <p:nvSpPr>
              <p:cNvPr id="37022" name="Freeform 85"/>
              <p:cNvSpPr>
                <a:spLocks/>
              </p:cNvSpPr>
              <p:nvPr/>
            </p:nvSpPr>
            <p:spPr bwMode="auto">
              <a:xfrm flipH="1">
                <a:off x="4635" y="3014"/>
                <a:ext cx="210" cy="135"/>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38100">
                <a:solidFill>
                  <a:schemeClr val="tx1"/>
                </a:solidFill>
                <a:round/>
                <a:headEnd/>
                <a:tailEnd/>
              </a:ln>
            </p:spPr>
            <p:txBody>
              <a:bodyPr/>
              <a:lstStyle/>
              <a:p>
                <a:endParaRPr lang="zh-CN" altLang="en-US"/>
              </a:p>
            </p:txBody>
          </p:sp>
        </p:grpSp>
        <p:sp>
          <p:nvSpPr>
            <p:cNvPr id="37018" name="Text Box 86"/>
            <p:cNvSpPr txBox="1">
              <a:spLocks noChangeArrowheads="1"/>
            </p:cNvSpPr>
            <p:nvPr/>
          </p:nvSpPr>
          <p:spPr bwMode="auto">
            <a:xfrm>
              <a:off x="4056" y="2820"/>
              <a:ext cx="1297"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CC3300"/>
                  </a:solidFill>
                  <a:latin typeface="Times New Roman" pitchFamily="18" charset="0"/>
                  <a:ea typeface="华文中宋" pitchFamily="2" charset="-122"/>
                </a:rPr>
                <a:t>绝热线较陡</a:t>
              </a:r>
            </a:p>
          </p:txBody>
        </p:sp>
        <p:sp>
          <p:nvSpPr>
            <p:cNvPr id="37019" name="Line 87"/>
            <p:cNvSpPr>
              <a:spLocks noChangeShapeType="1"/>
            </p:cNvSpPr>
            <p:nvPr/>
          </p:nvSpPr>
          <p:spPr bwMode="auto">
            <a:xfrm flipH="1">
              <a:off x="4001" y="1129"/>
              <a:ext cx="584" cy="0"/>
            </a:xfrm>
            <a:prstGeom prst="line">
              <a:avLst/>
            </a:prstGeom>
            <a:noFill/>
            <a:ln w="12700">
              <a:solidFill>
                <a:schemeClr val="tx1"/>
              </a:solidFill>
              <a:prstDash val="dash"/>
              <a:round/>
              <a:headEnd/>
              <a:tailEnd/>
            </a:ln>
          </p:spPr>
          <p:txBody>
            <a:bodyPr/>
            <a:lstStyle/>
            <a:p>
              <a:endParaRPr lang="zh-CN" altLang="en-US"/>
            </a:p>
          </p:txBody>
        </p:sp>
      </p:grpSp>
      <p:grpSp>
        <p:nvGrpSpPr>
          <p:cNvPr id="25" name="Group 139"/>
          <p:cNvGrpSpPr>
            <a:grpSpLocks/>
          </p:cNvGrpSpPr>
          <p:nvPr/>
        </p:nvGrpSpPr>
        <p:grpSpPr bwMode="auto">
          <a:xfrm>
            <a:off x="7386638" y="5257800"/>
            <a:ext cx="1565275" cy="1370013"/>
            <a:chOff x="4653" y="3312"/>
            <a:chExt cx="986" cy="863"/>
          </a:xfrm>
        </p:grpSpPr>
        <p:grpSp>
          <p:nvGrpSpPr>
            <p:cNvPr id="36959" name="Group 140"/>
            <p:cNvGrpSpPr>
              <a:grpSpLocks/>
            </p:cNvGrpSpPr>
            <p:nvPr/>
          </p:nvGrpSpPr>
          <p:grpSpPr bwMode="auto">
            <a:xfrm>
              <a:off x="5282" y="3601"/>
              <a:ext cx="304" cy="139"/>
              <a:chOff x="3340" y="3720"/>
              <a:chExt cx="265" cy="126"/>
            </a:xfrm>
          </p:grpSpPr>
          <p:sp>
            <p:nvSpPr>
              <p:cNvPr id="36974" name="Freeform 141"/>
              <p:cNvSpPr>
                <a:spLocks/>
              </p:cNvSpPr>
              <p:nvPr/>
            </p:nvSpPr>
            <p:spPr bwMode="auto">
              <a:xfrm>
                <a:off x="3340" y="3728"/>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36975" name="WordArt 142"/>
              <p:cNvSpPr>
                <a:spLocks noChangeArrowheads="1" noChangeShapeType="1" noTextEdit="1"/>
              </p:cNvSpPr>
              <p:nvPr/>
            </p:nvSpPr>
            <p:spPr bwMode="auto">
              <a:xfrm>
                <a:off x="3442" y="3720"/>
                <a:ext cx="163" cy="12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6960" name="Freeform 143"/>
            <p:cNvSpPr>
              <a:spLocks/>
            </p:cNvSpPr>
            <p:nvPr/>
          </p:nvSpPr>
          <p:spPr bwMode="auto">
            <a:xfrm>
              <a:off x="4762" y="3940"/>
              <a:ext cx="71" cy="130"/>
            </a:xfrm>
            <a:custGeom>
              <a:avLst/>
              <a:gdLst>
                <a:gd name="T0" fmla="*/ 0 w 241"/>
                <a:gd name="T1" fmla="*/ 0 h 241"/>
                <a:gd name="T2" fmla="*/ 0 w 241"/>
                <a:gd name="T3" fmla="*/ 3 h 241"/>
                <a:gd name="T4" fmla="*/ 0 w 241"/>
                <a:gd name="T5" fmla="*/ 3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CC3300"/>
              </a:solidFill>
              <a:round/>
              <a:headEnd/>
              <a:tailEnd/>
            </a:ln>
          </p:spPr>
          <p:txBody>
            <a:bodyPr wrap="none" anchor="ctr"/>
            <a:lstStyle/>
            <a:p>
              <a:endParaRPr lang="zh-CN" altLang="en-US"/>
            </a:p>
          </p:txBody>
        </p:sp>
        <p:sp>
          <p:nvSpPr>
            <p:cNvPr id="36961" name="WordArt 144"/>
            <p:cNvSpPr>
              <a:spLocks noChangeArrowheads="1" noChangeShapeType="1" noTextEdit="1"/>
            </p:cNvSpPr>
            <p:nvPr/>
          </p:nvSpPr>
          <p:spPr bwMode="auto">
            <a:xfrm>
              <a:off x="4851" y="3928"/>
              <a:ext cx="99" cy="15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sp>
          <p:nvSpPr>
            <p:cNvPr id="36962" name="Text Box 145"/>
            <p:cNvSpPr txBox="1">
              <a:spLocks noChangeArrowheads="1"/>
            </p:cNvSpPr>
            <p:nvPr/>
          </p:nvSpPr>
          <p:spPr bwMode="auto">
            <a:xfrm>
              <a:off x="4873" y="3953"/>
              <a:ext cx="234"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3300"/>
                  </a:solidFill>
                  <a:latin typeface="幼圆" pitchFamily="49" charset="-122"/>
                  <a:ea typeface="幼圆" pitchFamily="49" charset="-122"/>
                </a:rPr>
                <a:t>Q</a:t>
              </a:r>
            </a:p>
          </p:txBody>
        </p:sp>
        <p:sp>
          <p:nvSpPr>
            <p:cNvPr id="36963" name="Line 146"/>
            <p:cNvSpPr>
              <a:spLocks noChangeShapeType="1"/>
            </p:cNvSpPr>
            <p:nvPr/>
          </p:nvSpPr>
          <p:spPr bwMode="auto">
            <a:xfrm>
              <a:off x="4716" y="3899"/>
              <a:ext cx="1" cy="213"/>
            </a:xfrm>
            <a:prstGeom prst="line">
              <a:avLst/>
            </a:prstGeom>
            <a:noFill/>
            <a:ln w="28575">
              <a:solidFill>
                <a:srgbClr val="CC3300"/>
              </a:solidFill>
              <a:round/>
              <a:headEnd/>
              <a:tailEnd/>
            </a:ln>
          </p:spPr>
          <p:txBody>
            <a:bodyPr/>
            <a:lstStyle/>
            <a:p>
              <a:endParaRPr lang="zh-CN" altLang="en-US"/>
            </a:p>
          </p:txBody>
        </p:sp>
        <p:sp>
          <p:nvSpPr>
            <p:cNvPr id="36964" name="Line 147"/>
            <p:cNvSpPr>
              <a:spLocks noChangeShapeType="1"/>
            </p:cNvSpPr>
            <p:nvPr/>
          </p:nvSpPr>
          <p:spPr bwMode="auto">
            <a:xfrm>
              <a:off x="5029" y="3896"/>
              <a:ext cx="0" cy="213"/>
            </a:xfrm>
            <a:prstGeom prst="line">
              <a:avLst/>
            </a:prstGeom>
            <a:noFill/>
            <a:ln w="28575">
              <a:solidFill>
                <a:srgbClr val="CC3300"/>
              </a:solidFill>
              <a:round/>
              <a:headEnd/>
              <a:tailEnd/>
            </a:ln>
          </p:spPr>
          <p:txBody>
            <a:bodyPr/>
            <a:lstStyle/>
            <a:p>
              <a:endParaRPr lang="zh-CN" altLang="en-US"/>
            </a:p>
          </p:txBody>
        </p:sp>
        <p:sp>
          <p:nvSpPr>
            <p:cNvPr id="36965" name="Freeform 148"/>
            <p:cNvSpPr>
              <a:spLocks/>
            </p:cNvSpPr>
            <p:nvPr/>
          </p:nvSpPr>
          <p:spPr bwMode="auto">
            <a:xfrm flipH="1">
              <a:off x="5088" y="3947"/>
              <a:ext cx="130" cy="87"/>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38100">
              <a:solidFill>
                <a:schemeClr val="tx1"/>
              </a:solidFill>
              <a:round/>
              <a:headEnd/>
              <a:tailEnd/>
            </a:ln>
          </p:spPr>
          <p:txBody>
            <a:bodyPr/>
            <a:lstStyle/>
            <a:p>
              <a:endParaRPr lang="zh-CN" altLang="en-US"/>
            </a:p>
          </p:txBody>
        </p:sp>
        <p:sp>
          <p:nvSpPr>
            <p:cNvPr id="36966" name="Freeform 149"/>
            <p:cNvSpPr>
              <a:spLocks/>
            </p:cNvSpPr>
            <p:nvPr/>
          </p:nvSpPr>
          <p:spPr bwMode="auto">
            <a:xfrm>
              <a:off x="5314" y="3914"/>
              <a:ext cx="64" cy="129"/>
            </a:xfrm>
            <a:custGeom>
              <a:avLst/>
              <a:gdLst>
                <a:gd name="T0" fmla="*/ 0 w 241"/>
                <a:gd name="T1" fmla="*/ 0 h 241"/>
                <a:gd name="T2" fmla="*/ 0 w 241"/>
                <a:gd name="T3" fmla="*/ 3 h 241"/>
                <a:gd name="T4" fmla="*/ 0 w 241"/>
                <a:gd name="T5" fmla="*/ 3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19050">
              <a:solidFill>
                <a:srgbClr val="000099"/>
              </a:solidFill>
              <a:round/>
              <a:headEnd/>
              <a:tailEnd/>
            </a:ln>
          </p:spPr>
          <p:txBody>
            <a:bodyPr wrap="none" anchor="ctr"/>
            <a:lstStyle/>
            <a:p>
              <a:endParaRPr lang="zh-CN" altLang="en-US"/>
            </a:p>
          </p:txBody>
        </p:sp>
        <p:sp>
          <p:nvSpPr>
            <p:cNvPr id="36967" name="WordArt 150"/>
            <p:cNvSpPr>
              <a:spLocks noChangeArrowheads="1" noChangeShapeType="1" noTextEdit="1"/>
            </p:cNvSpPr>
            <p:nvPr/>
          </p:nvSpPr>
          <p:spPr bwMode="auto">
            <a:xfrm>
              <a:off x="5411" y="3900"/>
              <a:ext cx="90"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99"/>
                    </a:solidFill>
                    <a:round/>
                    <a:headEnd/>
                    <a:tailEnd/>
                  </a:ln>
                  <a:solidFill>
                    <a:srgbClr val="000099"/>
                  </a:solidFill>
                  <a:latin typeface="Monotype Corsiva"/>
                </a:rPr>
                <a:t>p</a:t>
              </a:r>
              <a:endParaRPr lang="zh-CN" altLang="en-US" sz="3600" i="1" kern="10">
                <a:ln w="9525">
                  <a:solidFill>
                    <a:srgbClr val="000099"/>
                  </a:solidFill>
                  <a:round/>
                  <a:headEnd/>
                  <a:tailEnd/>
                </a:ln>
                <a:solidFill>
                  <a:srgbClr val="000099"/>
                </a:solidFill>
                <a:latin typeface="Monotype Corsiva"/>
              </a:endParaRPr>
            </a:p>
          </p:txBody>
        </p:sp>
        <p:sp>
          <p:nvSpPr>
            <p:cNvPr id="36968" name="Text Box 151"/>
            <p:cNvSpPr txBox="1">
              <a:spLocks noChangeArrowheads="1"/>
            </p:cNvSpPr>
            <p:nvPr/>
          </p:nvSpPr>
          <p:spPr bwMode="auto">
            <a:xfrm>
              <a:off x="5427" y="3942"/>
              <a:ext cx="212"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0099"/>
                  </a:solidFill>
                  <a:latin typeface="幼圆" pitchFamily="49" charset="-122"/>
                  <a:ea typeface="幼圆" pitchFamily="49" charset="-122"/>
                </a:rPr>
                <a:t>T</a:t>
              </a:r>
            </a:p>
          </p:txBody>
        </p:sp>
        <p:sp>
          <p:nvSpPr>
            <p:cNvPr id="36969" name="Line 152"/>
            <p:cNvSpPr>
              <a:spLocks noChangeShapeType="1"/>
            </p:cNvSpPr>
            <p:nvPr/>
          </p:nvSpPr>
          <p:spPr bwMode="auto">
            <a:xfrm>
              <a:off x="5276" y="3894"/>
              <a:ext cx="0" cy="208"/>
            </a:xfrm>
            <a:prstGeom prst="line">
              <a:avLst/>
            </a:prstGeom>
            <a:noFill/>
            <a:ln w="28575">
              <a:solidFill>
                <a:srgbClr val="000099"/>
              </a:solidFill>
              <a:round/>
              <a:headEnd/>
              <a:tailEnd/>
            </a:ln>
          </p:spPr>
          <p:txBody>
            <a:bodyPr/>
            <a:lstStyle/>
            <a:p>
              <a:endParaRPr lang="zh-CN" altLang="en-US"/>
            </a:p>
          </p:txBody>
        </p:sp>
        <p:sp>
          <p:nvSpPr>
            <p:cNvPr id="36970" name="Line 153"/>
            <p:cNvSpPr>
              <a:spLocks noChangeShapeType="1"/>
            </p:cNvSpPr>
            <p:nvPr/>
          </p:nvSpPr>
          <p:spPr bwMode="auto">
            <a:xfrm flipH="1">
              <a:off x="5561" y="3889"/>
              <a:ext cx="0" cy="209"/>
            </a:xfrm>
            <a:prstGeom prst="line">
              <a:avLst/>
            </a:prstGeom>
            <a:noFill/>
            <a:ln w="28575">
              <a:solidFill>
                <a:srgbClr val="000099"/>
              </a:solidFill>
              <a:round/>
              <a:headEnd/>
              <a:tailEnd/>
            </a:ln>
          </p:spPr>
          <p:txBody>
            <a:bodyPr/>
            <a:lstStyle/>
            <a:p>
              <a:endParaRPr lang="zh-CN" altLang="en-US"/>
            </a:p>
          </p:txBody>
        </p:sp>
        <p:sp>
          <p:nvSpPr>
            <p:cNvPr id="36971" name="WordArt 154"/>
            <p:cNvSpPr>
              <a:spLocks noChangeArrowheads="1" noChangeShapeType="1" noTextEdit="1"/>
            </p:cNvSpPr>
            <p:nvPr/>
          </p:nvSpPr>
          <p:spPr bwMode="auto">
            <a:xfrm>
              <a:off x="4976" y="3371"/>
              <a:ext cx="325"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故</a:t>
              </a:r>
            </a:p>
          </p:txBody>
        </p:sp>
        <p:sp>
          <p:nvSpPr>
            <p:cNvPr id="36972" name="Rectangle 155"/>
            <p:cNvSpPr>
              <a:spLocks noChangeArrowheads="1"/>
            </p:cNvSpPr>
            <p:nvPr/>
          </p:nvSpPr>
          <p:spPr bwMode="auto">
            <a:xfrm>
              <a:off x="4653" y="3312"/>
              <a:ext cx="986" cy="863"/>
            </a:xfrm>
            <a:prstGeom prst="rect">
              <a:avLst/>
            </a:prstGeom>
            <a:noFill/>
            <a:ln w="57150">
              <a:solidFill>
                <a:srgbClr val="EAEAEA"/>
              </a:solidFill>
              <a:miter lim="800000"/>
              <a:headEnd/>
              <a:tailEnd/>
            </a:ln>
          </p:spPr>
          <p:txBody>
            <a:bodyPr wrap="none" anchor="ctr"/>
            <a:lstStyle/>
            <a:p>
              <a:endParaRPr lang="zh-CN" altLang="en-US"/>
            </a:p>
          </p:txBody>
        </p:sp>
        <p:sp>
          <p:nvSpPr>
            <p:cNvPr id="36973" name="Text Box 156"/>
            <p:cNvSpPr txBox="1">
              <a:spLocks noChangeArrowheads="1"/>
            </p:cNvSpPr>
            <p:nvPr/>
          </p:nvSpPr>
          <p:spPr bwMode="auto">
            <a:xfrm>
              <a:off x="4695" y="3555"/>
              <a:ext cx="660"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对同一</a:t>
              </a:r>
            </a:p>
          </p:txBody>
        </p:sp>
      </p:grpSp>
      <p:grpSp>
        <p:nvGrpSpPr>
          <p:cNvPr id="27" name="Group 157"/>
          <p:cNvGrpSpPr>
            <a:grpSpLocks/>
          </p:cNvGrpSpPr>
          <p:nvPr/>
        </p:nvGrpSpPr>
        <p:grpSpPr bwMode="auto">
          <a:xfrm>
            <a:off x="192088" y="5260975"/>
            <a:ext cx="7100887" cy="1325563"/>
            <a:chOff x="121" y="3314"/>
            <a:chExt cx="4473" cy="835"/>
          </a:xfrm>
        </p:grpSpPr>
        <p:sp>
          <p:nvSpPr>
            <p:cNvPr id="36919" name="Text Box 158"/>
            <p:cNvSpPr txBox="1">
              <a:spLocks noChangeArrowheads="1"/>
            </p:cNvSpPr>
            <p:nvPr/>
          </p:nvSpPr>
          <p:spPr bwMode="auto">
            <a:xfrm>
              <a:off x="994" y="3881"/>
              <a:ext cx="3212"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除</a:t>
              </a:r>
              <a:r>
                <a:rPr kumimoji="1" lang="zh-CN" altLang="en-US" sz="2000">
                  <a:latin typeface="Times New Roman" pitchFamily="18" charset="0"/>
                  <a:ea typeface="华文中宋" pitchFamily="2" charset="-122"/>
                </a:rPr>
                <a:t>        </a:t>
              </a:r>
              <a:r>
                <a:rPr kumimoji="1" lang="zh-CN" altLang="en-US" sz="2000" b="1">
                  <a:latin typeface="Times New Roman" pitchFamily="18" charset="0"/>
                  <a:ea typeface="华文中宋" pitchFamily="2" charset="-122"/>
                </a:rPr>
                <a:t>共同因素外，还因消耗内能</a:t>
              </a:r>
              <a:r>
                <a:rPr kumimoji="1" lang="zh-CN" altLang="en-US" sz="2000">
                  <a:latin typeface="Times New Roman" pitchFamily="18" charset="0"/>
                  <a:ea typeface="华文中宋" pitchFamily="2" charset="-122"/>
                </a:rPr>
                <a:t>，     ，</a:t>
              </a:r>
            </a:p>
          </p:txBody>
        </p:sp>
        <p:grpSp>
          <p:nvGrpSpPr>
            <p:cNvPr id="36920" name="Group 159"/>
            <p:cNvGrpSpPr>
              <a:grpSpLocks/>
            </p:cNvGrpSpPr>
            <p:nvPr/>
          </p:nvGrpSpPr>
          <p:grpSpPr bwMode="auto">
            <a:xfrm>
              <a:off x="121" y="3314"/>
              <a:ext cx="4473" cy="835"/>
              <a:chOff x="121" y="3314"/>
              <a:chExt cx="4473" cy="835"/>
            </a:xfrm>
          </p:grpSpPr>
          <p:grpSp>
            <p:nvGrpSpPr>
              <p:cNvPr id="36921" name="Group 160"/>
              <p:cNvGrpSpPr>
                <a:grpSpLocks/>
              </p:cNvGrpSpPr>
              <p:nvPr/>
            </p:nvGrpSpPr>
            <p:grpSpPr bwMode="auto">
              <a:xfrm>
                <a:off x="2193" y="3344"/>
                <a:ext cx="1759" cy="197"/>
                <a:chOff x="1988" y="3351"/>
                <a:chExt cx="1759" cy="197"/>
              </a:xfrm>
            </p:grpSpPr>
            <p:grpSp>
              <p:nvGrpSpPr>
                <p:cNvPr id="36944" name="Group 161"/>
                <p:cNvGrpSpPr>
                  <a:grpSpLocks/>
                </p:cNvGrpSpPr>
                <p:nvPr/>
              </p:nvGrpSpPr>
              <p:grpSpPr bwMode="auto">
                <a:xfrm rot="5400000">
                  <a:off x="2200" y="3393"/>
                  <a:ext cx="48" cy="144"/>
                  <a:chOff x="2928" y="3216"/>
                  <a:chExt cx="48" cy="240"/>
                </a:xfrm>
              </p:grpSpPr>
              <p:sp>
                <p:nvSpPr>
                  <p:cNvPr id="36957" name="Line 1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58" name="Line 1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45" name="WordArt 164"/>
                <p:cNvSpPr>
                  <a:spLocks noChangeArrowheads="1" noChangeShapeType="1" noTextEdit="1"/>
                </p:cNvSpPr>
                <p:nvPr/>
              </p:nvSpPr>
              <p:spPr bwMode="auto">
                <a:xfrm>
                  <a:off x="3360" y="3395"/>
                  <a:ext cx="157"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N</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6946" name="WordArt 165"/>
                <p:cNvSpPr>
                  <a:spLocks noChangeArrowheads="1" noChangeShapeType="1" noTextEdit="1"/>
                </p:cNvSpPr>
                <p:nvPr/>
              </p:nvSpPr>
              <p:spPr bwMode="auto">
                <a:xfrm>
                  <a:off x="2590" y="3351"/>
                  <a:ext cx="189" cy="168"/>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sp>
              <p:nvSpPr>
                <p:cNvPr id="36947" name="WordArt 166"/>
                <p:cNvSpPr>
                  <a:spLocks noChangeArrowheads="1" noChangeShapeType="1" noTextEdit="1"/>
                </p:cNvSpPr>
                <p:nvPr/>
              </p:nvSpPr>
              <p:spPr bwMode="auto">
                <a:xfrm>
                  <a:off x="3629" y="3412"/>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8" name="WordArt 167"/>
                <p:cNvSpPr>
                  <a:spLocks noChangeArrowheads="1" noChangeShapeType="1" noTextEdit="1"/>
                </p:cNvSpPr>
                <p:nvPr/>
              </p:nvSpPr>
              <p:spPr bwMode="auto">
                <a:xfrm>
                  <a:off x="2335" y="3419"/>
                  <a:ext cx="106"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36949" name="WordArt 168"/>
                <p:cNvSpPr>
                  <a:spLocks noChangeArrowheads="1" noChangeShapeType="1" noTextEdit="1"/>
                </p:cNvSpPr>
                <p:nvPr/>
              </p:nvSpPr>
              <p:spPr bwMode="auto">
                <a:xfrm>
                  <a:off x="2463" y="3359"/>
                  <a:ext cx="116" cy="15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36950" name="WordArt 169"/>
                <p:cNvSpPr>
                  <a:spLocks noChangeArrowheads="1" noChangeShapeType="1" noTextEdit="1"/>
                </p:cNvSpPr>
                <p:nvPr/>
              </p:nvSpPr>
              <p:spPr bwMode="auto">
                <a:xfrm>
                  <a:off x="1988" y="3381"/>
                  <a:ext cx="128" cy="16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51" name="WordArt 170"/>
                <p:cNvSpPr>
                  <a:spLocks noChangeArrowheads="1" noChangeShapeType="1" noTextEdit="1"/>
                </p:cNvSpPr>
                <p:nvPr/>
              </p:nvSpPr>
              <p:spPr bwMode="auto">
                <a:xfrm>
                  <a:off x="3015" y="3408"/>
                  <a:ext cx="106"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grpSp>
              <p:nvGrpSpPr>
                <p:cNvPr id="36952" name="Group 171"/>
                <p:cNvGrpSpPr>
                  <a:grpSpLocks/>
                </p:cNvGrpSpPr>
                <p:nvPr/>
              </p:nvGrpSpPr>
              <p:grpSpPr bwMode="auto">
                <a:xfrm rot="5400000">
                  <a:off x="3243" y="3390"/>
                  <a:ext cx="48" cy="144"/>
                  <a:chOff x="2928" y="3216"/>
                  <a:chExt cx="48" cy="240"/>
                </a:xfrm>
              </p:grpSpPr>
              <p:sp>
                <p:nvSpPr>
                  <p:cNvPr id="36955" name="Line 17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6956" name="Line 17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6953" name="Line 174"/>
                <p:cNvSpPr>
                  <a:spLocks noChangeShapeType="1"/>
                </p:cNvSpPr>
                <p:nvPr/>
              </p:nvSpPr>
              <p:spPr bwMode="auto">
                <a:xfrm flipH="1">
                  <a:off x="3507" y="3358"/>
                  <a:ext cx="91" cy="189"/>
                </a:xfrm>
                <a:prstGeom prst="line">
                  <a:avLst/>
                </a:prstGeom>
                <a:noFill/>
                <a:ln w="28575">
                  <a:solidFill>
                    <a:schemeClr val="tx1"/>
                  </a:solidFill>
                  <a:round/>
                  <a:headEnd/>
                  <a:tailEnd/>
                </a:ln>
              </p:spPr>
              <p:txBody>
                <a:bodyPr/>
                <a:lstStyle/>
                <a:p>
                  <a:endParaRPr lang="zh-CN" altLang="en-US"/>
                </a:p>
              </p:txBody>
            </p:sp>
            <p:sp>
              <p:nvSpPr>
                <p:cNvPr id="36954" name="WordArt 175"/>
                <p:cNvSpPr>
                  <a:spLocks noChangeArrowheads="1" noChangeShapeType="1" noTextEdit="1"/>
                </p:cNvSpPr>
                <p:nvPr/>
              </p:nvSpPr>
              <p:spPr bwMode="auto">
                <a:xfrm>
                  <a:off x="2866" y="3476"/>
                  <a:ext cx="34"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6922" name="Text Box 176"/>
              <p:cNvSpPr txBox="1">
                <a:spLocks noChangeArrowheads="1"/>
              </p:cNvSpPr>
              <p:nvPr/>
            </p:nvSpPr>
            <p:spPr bwMode="auto">
              <a:xfrm>
                <a:off x="121" y="3314"/>
                <a:ext cx="2289" cy="2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6600"/>
                    </a:solidFill>
                    <a:latin typeface="Times New Roman" pitchFamily="18" charset="0"/>
                    <a:ea typeface="华文中宋" pitchFamily="2" charset="-122"/>
                  </a:rPr>
                  <a:t>绝热线较陡的物理解释：</a:t>
                </a:r>
              </a:p>
            </p:txBody>
          </p:sp>
          <p:sp>
            <p:nvSpPr>
              <p:cNvPr id="36923" name="Text Box 177"/>
              <p:cNvSpPr txBox="1">
                <a:spLocks noChangeArrowheads="1"/>
              </p:cNvSpPr>
              <p:nvPr/>
            </p:nvSpPr>
            <p:spPr bwMode="auto">
              <a:xfrm>
                <a:off x="121" y="3581"/>
                <a:ext cx="106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99"/>
                    </a:solidFill>
                    <a:latin typeface="Times New Roman" pitchFamily="18" charset="0"/>
                    <a:ea typeface="华文中宋" pitchFamily="2" charset="-122"/>
                  </a:rPr>
                  <a:t>等温膨胀</a:t>
                </a:r>
              </a:p>
            </p:txBody>
          </p:sp>
          <p:sp>
            <p:nvSpPr>
              <p:cNvPr id="36924" name="Text Box 178"/>
              <p:cNvSpPr txBox="1">
                <a:spLocks noChangeArrowheads="1"/>
              </p:cNvSpPr>
              <p:nvPr/>
            </p:nvSpPr>
            <p:spPr bwMode="auto">
              <a:xfrm>
                <a:off x="136" y="3861"/>
                <a:ext cx="103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3300"/>
                    </a:solidFill>
                    <a:latin typeface="Times New Roman" pitchFamily="18" charset="0"/>
                    <a:ea typeface="华文中宋" pitchFamily="2" charset="-122"/>
                  </a:rPr>
                  <a:t>绝热膨胀</a:t>
                </a:r>
              </a:p>
            </p:txBody>
          </p:sp>
          <p:sp>
            <p:nvSpPr>
              <p:cNvPr id="36925" name="Text Box 179"/>
              <p:cNvSpPr txBox="1">
                <a:spLocks noChangeArrowheads="1"/>
              </p:cNvSpPr>
              <p:nvPr/>
            </p:nvSpPr>
            <p:spPr bwMode="auto">
              <a:xfrm>
                <a:off x="980" y="3607"/>
                <a:ext cx="3539" cy="250"/>
              </a:xfrm>
              <a:prstGeom prst="rect">
                <a:avLst/>
              </a:prstGeom>
              <a:noFill/>
              <a:ln w="9525">
                <a:noFill/>
                <a:miter lim="800000"/>
                <a:headEnd/>
                <a:tailEnd/>
              </a:ln>
            </p:spPr>
            <p:txBody>
              <a:bodyPr>
                <a:spAutoFit/>
              </a:bodyPr>
              <a:lstStyle/>
              <a:p>
                <a:pPr>
                  <a:spcBef>
                    <a:spcPct val="50000"/>
                  </a:spcBef>
                </a:pPr>
                <a:r>
                  <a:rPr kumimoji="1" lang="en-US" altLang="zh-CN" sz="2000" b="1">
                    <a:latin typeface="Times New Roman" pitchFamily="18" charset="0"/>
                    <a:ea typeface="华文中宋" pitchFamily="2" charset="-122"/>
                  </a:rPr>
                  <a:t>     </a:t>
                </a:r>
                <a:r>
                  <a:rPr kumimoji="1" lang="zh-CN" altLang="en-US" sz="2000" b="1">
                    <a:latin typeface="Times New Roman" pitchFamily="18" charset="0"/>
                    <a:ea typeface="华文中宋" pitchFamily="2" charset="-122"/>
                  </a:rPr>
                  <a:t>不变，导致</a:t>
                </a:r>
                <a:r>
                  <a:rPr kumimoji="1" lang="zh-CN" altLang="en-US" sz="2000">
                    <a:latin typeface="Times New Roman" pitchFamily="18" charset="0"/>
                    <a:ea typeface="华文中宋" pitchFamily="2" charset="-122"/>
                  </a:rPr>
                  <a:t>        </a:t>
                </a:r>
                <a:r>
                  <a:rPr kumimoji="1" lang="zh-CN" altLang="en-US" sz="2000" b="1">
                    <a:latin typeface="Times New Roman" pitchFamily="18" charset="0"/>
                    <a:ea typeface="华文中宋" pitchFamily="2" charset="-122"/>
                  </a:rPr>
                  <a:t>的因素只是</a:t>
                </a:r>
              </a:p>
            </p:txBody>
          </p:sp>
          <p:sp>
            <p:nvSpPr>
              <p:cNvPr id="36926" name="WordArt 180"/>
              <p:cNvSpPr>
                <a:spLocks noChangeArrowheads="1" noChangeShapeType="1" noTextEdit="1"/>
              </p:cNvSpPr>
              <p:nvPr/>
            </p:nvSpPr>
            <p:spPr bwMode="auto">
              <a:xfrm>
                <a:off x="1041" y="3666"/>
                <a:ext cx="151" cy="138"/>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grpSp>
            <p:nvGrpSpPr>
              <p:cNvPr id="36927" name="Group 181"/>
              <p:cNvGrpSpPr>
                <a:grpSpLocks/>
              </p:cNvGrpSpPr>
              <p:nvPr/>
            </p:nvGrpSpPr>
            <p:grpSpPr bwMode="auto">
              <a:xfrm>
                <a:off x="3179" y="3607"/>
                <a:ext cx="184" cy="221"/>
                <a:chOff x="3179" y="3607"/>
                <a:chExt cx="184" cy="221"/>
              </a:xfrm>
            </p:grpSpPr>
            <p:sp>
              <p:nvSpPr>
                <p:cNvPr id="36942" name="WordArt 182"/>
                <p:cNvSpPr>
                  <a:spLocks noChangeArrowheads="1" noChangeShapeType="1" noTextEdit="1"/>
                </p:cNvSpPr>
                <p:nvPr/>
              </p:nvSpPr>
              <p:spPr bwMode="auto">
                <a:xfrm>
                  <a:off x="3179" y="3669"/>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3" name="Freeform 183"/>
                <p:cNvSpPr>
                  <a:spLocks/>
                </p:cNvSpPr>
                <p:nvPr/>
              </p:nvSpPr>
              <p:spPr bwMode="auto">
                <a:xfrm>
                  <a:off x="3305" y="360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sp>
            <p:nvSpPr>
              <p:cNvPr id="36928" name="WordArt 184"/>
              <p:cNvSpPr>
                <a:spLocks noChangeArrowheads="1" noChangeShapeType="1" noTextEdit="1"/>
              </p:cNvSpPr>
              <p:nvPr/>
            </p:nvSpPr>
            <p:spPr bwMode="auto">
              <a:xfrm>
                <a:off x="3557" y="3945"/>
                <a:ext cx="167" cy="146"/>
              </a:xfrm>
              <a:prstGeom prst="rect">
                <a:avLst/>
              </a:prstGeom>
            </p:spPr>
            <p:txBody>
              <a:bodyPr wrap="none" fromWordArt="1">
                <a:prstTxWarp prst="textPlain">
                  <a:avLst>
                    <a:gd name="adj" fmla="val 41991"/>
                  </a:avLst>
                </a:prstTxWarp>
              </a:bodyPr>
              <a:lstStyle/>
              <a:p>
                <a:pPr algn="ctr"/>
                <a:r>
                  <a:rPr lang="en-US" altLang="zh-CN" sz="3600" kern="10">
                    <a:ln w="9525">
                      <a:solidFill>
                        <a:srgbClr val="000000"/>
                      </a:solidFill>
                      <a:round/>
                      <a:headEnd/>
                      <a:tailEnd/>
                    </a:ln>
                    <a:solidFill>
                      <a:srgbClr val="000099"/>
                    </a:solidFill>
                    <a:latin typeface="Bookman Old Style"/>
                  </a:rPr>
                  <a:t>T</a:t>
                </a:r>
                <a:endParaRPr lang="zh-CN" altLang="en-US" sz="3600" kern="10">
                  <a:ln w="9525">
                    <a:solidFill>
                      <a:srgbClr val="000000"/>
                    </a:solidFill>
                    <a:round/>
                    <a:headEnd/>
                    <a:tailEnd/>
                  </a:ln>
                  <a:solidFill>
                    <a:srgbClr val="000099"/>
                  </a:solidFill>
                  <a:latin typeface="Bookman Old Style"/>
                </a:endParaRPr>
              </a:p>
            </p:txBody>
          </p:sp>
          <p:sp>
            <p:nvSpPr>
              <p:cNvPr id="36929" name="Freeform 185"/>
              <p:cNvSpPr>
                <a:spLocks/>
              </p:cNvSpPr>
              <p:nvPr/>
            </p:nvSpPr>
            <p:spPr bwMode="auto">
              <a:xfrm rot="855730" flipV="1">
                <a:off x="3716" y="389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0" name="Text Box 186"/>
              <p:cNvSpPr txBox="1">
                <a:spLocks noChangeArrowheads="1"/>
              </p:cNvSpPr>
              <p:nvPr/>
            </p:nvSpPr>
            <p:spPr bwMode="auto">
              <a:xfrm>
                <a:off x="4087" y="3615"/>
                <a:ext cx="507" cy="288"/>
              </a:xfrm>
              <a:prstGeom prst="rect">
                <a:avLst/>
              </a:prstGeom>
              <a:noFill/>
              <a:ln w="9525">
                <a:noFill/>
                <a:miter lim="800000"/>
                <a:headEnd/>
                <a:tailEnd/>
              </a:ln>
            </p:spPr>
            <p:txBody>
              <a:bodyPr>
                <a:spAutoFit/>
              </a:bodyPr>
              <a:lstStyle/>
              <a:p>
                <a:pPr>
                  <a:spcBef>
                    <a:spcPct val="50000"/>
                  </a:spcBef>
                </a:pPr>
                <a:endParaRPr kumimoji="1" lang="zh-CN" altLang="zh-CN" sz="2400">
                  <a:latin typeface="Times New Roman" pitchFamily="18" charset="0"/>
                </a:endParaRPr>
              </a:p>
            </p:txBody>
          </p:sp>
          <p:sp>
            <p:nvSpPr>
              <p:cNvPr id="36931" name="WordArt 187"/>
              <p:cNvSpPr>
                <a:spLocks noChangeArrowheads="1" noChangeShapeType="1" noTextEdit="1"/>
              </p:cNvSpPr>
              <p:nvPr/>
            </p:nvSpPr>
            <p:spPr bwMode="auto">
              <a:xfrm>
                <a:off x="2061" y="3667"/>
                <a:ext cx="136"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32" name="Freeform 188"/>
              <p:cNvSpPr>
                <a:spLocks/>
              </p:cNvSpPr>
              <p:nvPr/>
            </p:nvSpPr>
            <p:spPr bwMode="auto">
              <a:xfrm rot="855730" flipV="1">
                <a:off x="2215" y="3634"/>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nvGrpSpPr>
              <p:cNvPr id="36933" name="Group 189"/>
              <p:cNvGrpSpPr>
                <a:grpSpLocks/>
              </p:cNvGrpSpPr>
              <p:nvPr/>
            </p:nvGrpSpPr>
            <p:grpSpPr bwMode="auto">
              <a:xfrm>
                <a:off x="1267" y="3885"/>
                <a:ext cx="184" cy="221"/>
                <a:chOff x="3179" y="3607"/>
                <a:chExt cx="184" cy="221"/>
              </a:xfrm>
            </p:grpSpPr>
            <p:sp>
              <p:nvSpPr>
                <p:cNvPr id="36940" name="WordArt 190"/>
                <p:cNvSpPr>
                  <a:spLocks noChangeArrowheads="1" noChangeShapeType="1" noTextEdit="1"/>
                </p:cNvSpPr>
                <p:nvPr/>
              </p:nvSpPr>
              <p:spPr bwMode="auto">
                <a:xfrm>
                  <a:off x="3179" y="3669"/>
                  <a:ext cx="118" cy="1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36941" name="Freeform 191"/>
                <p:cNvSpPr>
                  <a:spLocks/>
                </p:cNvSpPr>
                <p:nvPr/>
              </p:nvSpPr>
              <p:spPr bwMode="auto">
                <a:xfrm>
                  <a:off x="3305" y="3607"/>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grpSp>
          <p:sp>
            <p:nvSpPr>
              <p:cNvPr id="36934" name="Text Box 192"/>
              <p:cNvSpPr txBox="1">
                <a:spLocks noChangeArrowheads="1"/>
              </p:cNvSpPr>
              <p:nvPr/>
            </p:nvSpPr>
            <p:spPr bwMode="auto">
              <a:xfrm>
                <a:off x="3904" y="3879"/>
                <a:ext cx="30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使</a:t>
                </a:r>
              </a:p>
            </p:txBody>
          </p:sp>
          <p:sp>
            <p:nvSpPr>
              <p:cNvPr id="36935" name="WordArt 193"/>
              <p:cNvSpPr>
                <a:spLocks noChangeArrowheads="1" noChangeShapeType="1" noTextEdit="1"/>
              </p:cNvSpPr>
              <p:nvPr/>
            </p:nvSpPr>
            <p:spPr bwMode="auto">
              <a:xfrm>
                <a:off x="4150" y="3937"/>
                <a:ext cx="136"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6936" name="Freeform 194"/>
              <p:cNvSpPr>
                <a:spLocks/>
              </p:cNvSpPr>
              <p:nvPr/>
            </p:nvSpPr>
            <p:spPr bwMode="auto">
              <a:xfrm rot="855730" flipV="1">
                <a:off x="4380" y="3912"/>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7" name="Freeform 195"/>
              <p:cNvSpPr>
                <a:spLocks/>
              </p:cNvSpPr>
              <p:nvPr/>
            </p:nvSpPr>
            <p:spPr bwMode="auto">
              <a:xfrm rot="855730" flipV="1">
                <a:off x="4294" y="3909"/>
                <a:ext cx="58" cy="221"/>
              </a:xfrm>
              <a:custGeom>
                <a:avLst/>
                <a:gdLst>
                  <a:gd name="T0" fmla="*/ 0 w 111"/>
                  <a:gd name="T1" fmla="*/ 12 h 357"/>
                  <a:gd name="T2" fmla="*/ 1 w 111"/>
                  <a:gd name="T3" fmla="*/ 9 h 357"/>
                  <a:gd name="T4" fmla="*/ 1 w 111"/>
                  <a:gd name="T5" fmla="*/ 5 h 357"/>
                  <a:gd name="T6" fmla="*/ 1 w 111"/>
                  <a:gd name="T7" fmla="*/ 0 h 357"/>
                  <a:gd name="T8" fmla="*/ 0 60000 65536"/>
                  <a:gd name="T9" fmla="*/ 0 60000 65536"/>
                  <a:gd name="T10" fmla="*/ 0 60000 65536"/>
                  <a:gd name="T11" fmla="*/ 0 60000 65536"/>
                  <a:gd name="T12" fmla="*/ 0 w 111"/>
                  <a:gd name="T13" fmla="*/ 0 h 357"/>
                  <a:gd name="T14" fmla="*/ 111 w 111"/>
                  <a:gd name="T15" fmla="*/ 357 h 357"/>
                </a:gdLst>
                <a:ahLst/>
                <a:cxnLst>
                  <a:cxn ang="T8">
                    <a:pos x="T0" y="T1"/>
                  </a:cxn>
                  <a:cxn ang="T9">
                    <a:pos x="T2" y="T3"/>
                  </a:cxn>
                  <a:cxn ang="T10">
                    <a:pos x="T4" y="T5"/>
                  </a:cxn>
                  <a:cxn ang="T11">
                    <a:pos x="T6" y="T7"/>
                  </a:cxn>
                </a:cxnLst>
                <a:rect l="T12" t="T13" r="T14" b="T15"/>
                <a:pathLst>
                  <a:path w="111" h="357">
                    <a:moveTo>
                      <a:pt x="0" y="357"/>
                    </a:moveTo>
                    <a:cubicBezTo>
                      <a:pt x="25" y="332"/>
                      <a:pt x="51" y="308"/>
                      <a:pt x="69" y="273"/>
                    </a:cubicBezTo>
                    <a:cubicBezTo>
                      <a:pt x="87" y="238"/>
                      <a:pt x="101" y="189"/>
                      <a:pt x="106" y="144"/>
                    </a:cubicBezTo>
                    <a:cubicBezTo>
                      <a:pt x="111" y="99"/>
                      <a:pt x="105" y="49"/>
                      <a:pt x="99" y="0"/>
                    </a:cubicBezTo>
                  </a:path>
                </a:pathLst>
              </a:custGeom>
              <a:noFill/>
              <a:ln w="28575">
                <a:solidFill>
                  <a:schemeClr val="tx1"/>
                </a:solidFill>
                <a:round/>
                <a:headEnd/>
                <a:tailEnd type="triangle" w="sm" len="med"/>
              </a:ln>
            </p:spPr>
            <p:txBody>
              <a:bodyPr/>
              <a:lstStyle/>
              <a:p>
                <a:endParaRPr lang="zh-CN" altLang="en-US"/>
              </a:p>
            </p:txBody>
          </p:sp>
          <p:sp>
            <p:nvSpPr>
              <p:cNvPr id="36938" name="Oval 196"/>
              <p:cNvSpPr>
                <a:spLocks noChangeArrowheads="1"/>
              </p:cNvSpPr>
              <p:nvPr/>
            </p:nvSpPr>
            <p:spPr bwMode="auto">
              <a:xfrm>
                <a:off x="3464" y="3759"/>
                <a:ext cx="46" cy="46"/>
              </a:xfrm>
              <a:prstGeom prst="ellipse">
                <a:avLst/>
              </a:prstGeom>
              <a:noFill/>
              <a:ln w="28575">
                <a:solidFill>
                  <a:schemeClr val="tx1"/>
                </a:solidFill>
                <a:round/>
                <a:headEnd/>
                <a:tailEnd/>
              </a:ln>
            </p:spPr>
            <p:txBody>
              <a:bodyPr wrap="none" anchor="ctr"/>
              <a:lstStyle/>
              <a:p>
                <a:endParaRPr lang="zh-CN" altLang="en-US"/>
              </a:p>
            </p:txBody>
          </p:sp>
          <p:sp>
            <p:nvSpPr>
              <p:cNvPr id="36939" name="Oval 197"/>
              <p:cNvSpPr>
                <a:spLocks noChangeArrowheads="1"/>
              </p:cNvSpPr>
              <p:nvPr/>
            </p:nvSpPr>
            <p:spPr bwMode="auto">
              <a:xfrm>
                <a:off x="4500" y="4037"/>
                <a:ext cx="46" cy="46"/>
              </a:xfrm>
              <a:prstGeom prst="ellipse">
                <a:avLst/>
              </a:prstGeom>
              <a:noFill/>
              <a:ln w="28575">
                <a:solidFill>
                  <a:schemeClr val="tx1"/>
                </a:solidFill>
                <a:round/>
                <a:headEnd/>
                <a:tailEnd/>
              </a:ln>
            </p:spPr>
            <p:txBody>
              <a:bodyPr wrap="none" anchor="ctr"/>
              <a:lstStyle/>
              <a:p>
                <a:endParaRPr lang="zh-CN" altLang="en-US"/>
              </a:p>
            </p:txBody>
          </p:sp>
        </p:grpSp>
      </p:grpSp>
      <p:sp>
        <p:nvSpPr>
          <p:cNvPr id="36872" name="Rectangle 198"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3" name="Rectangle 199"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5" name="Rectangle 201" descr="水滴"/>
          <p:cNvSpPr>
            <a:spLocks noChangeArrowheads="1"/>
          </p:cNvSpPr>
          <p:nvPr/>
        </p:nvSpPr>
        <p:spPr bwMode="auto">
          <a:xfrm>
            <a:off x="5845175" y="0"/>
            <a:ext cx="87313" cy="509746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6876" name="Rectangle 202" descr="水滴"/>
          <p:cNvSpPr>
            <a:spLocks noChangeArrowheads="1"/>
          </p:cNvSpPr>
          <p:nvPr/>
        </p:nvSpPr>
        <p:spPr bwMode="auto">
          <a:xfrm>
            <a:off x="0" y="5053013"/>
            <a:ext cx="9144000" cy="9366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cxnSp>
        <p:nvCxnSpPr>
          <p:cNvPr id="223" name="直接连接符 222"/>
          <p:cNvCxnSpPr/>
          <p:nvPr/>
        </p:nvCxnSpPr>
        <p:spPr>
          <a:xfrm>
            <a:off x="2057397" y="2017643"/>
            <a:ext cx="994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WordArt 61"/>
          <p:cNvSpPr>
            <a:spLocks noChangeArrowheads="1" noChangeShapeType="1" noTextEdit="1"/>
          </p:cNvSpPr>
          <p:nvPr/>
        </p:nvSpPr>
        <p:spPr bwMode="auto">
          <a:xfrm>
            <a:off x="1159979" y="1896374"/>
            <a:ext cx="122169" cy="151088"/>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Monotype Corsiva"/>
              </a:rPr>
              <a:t>a</a:t>
            </a:r>
            <a:endParaRPr lang="zh-CN" altLang="en-US" sz="3600" i="1" kern="10" dirty="0">
              <a:ln w="9525">
                <a:solidFill>
                  <a:schemeClr val="tx1"/>
                </a:solidFill>
                <a:round/>
                <a:headEnd/>
                <a:tailEnd/>
              </a:ln>
              <a:latin typeface="Monotype Corsiva"/>
            </a:endParaRPr>
          </a:p>
        </p:txBody>
      </p:sp>
      <p:sp>
        <p:nvSpPr>
          <p:cNvPr id="225" name="WordArt 61"/>
          <p:cNvSpPr>
            <a:spLocks noChangeArrowheads="1" noChangeShapeType="1" noTextEdit="1"/>
          </p:cNvSpPr>
          <p:nvPr/>
        </p:nvSpPr>
        <p:spPr bwMode="auto">
          <a:xfrm>
            <a:off x="1938544" y="2824026"/>
            <a:ext cx="122169" cy="151088"/>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Monotype Corsiva"/>
              </a:rPr>
              <a:t>c</a:t>
            </a:r>
            <a:endParaRPr lang="zh-CN" altLang="en-US" sz="3600" i="1" kern="10" dirty="0">
              <a:ln w="9525">
                <a:solidFill>
                  <a:schemeClr val="tx1"/>
                </a:solidFill>
                <a:round/>
                <a:headEnd/>
                <a:tailEnd/>
              </a:ln>
              <a:latin typeface="Monotype Corsiva"/>
            </a:endParaRPr>
          </a:p>
        </p:txBody>
      </p:sp>
      <p:sp>
        <p:nvSpPr>
          <p:cNvPr id="227" name="WordArt 61"/>
          <p:cNvSpPr>
            <a:spLocks noChangeArrowheads="1" noChangeShapeType="1" noTextEdit="1"/>
          </p:cNvSpPr>
          <p:nvPr/>
        </p:nvSpPr>
        <p:spPr bwMode="auto">
          <a:xfrm>
            <a:off x="2137327" y="2237618"/>
            <a:ext cx="178490" cy="257104"/>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pitchFamily="18" charset="0"/>
                <a:cs typeface="Times New Roman" pitchFamily="18" charset="0"/>
              </a:rPr>
              <a:t>b</a:t>
            </a:r>
            <a:endParaRPr lang="zh-CN" altLang="en-US" sz="3600" i="1" kern="10" dirty="0">
              <a:ln w="9525">
                <a:solidFill>
                  <a:schemeClr val="tx1"/>
                </a:solidFill>
                <a:round/>
                <a:headEnd/>
                <a:tailEnd/>
              </a:ln>
              <a:latin typeface="Times New Roman" pitchFamily="18" charset="0"/>
              <a:cs typeface="Times New Roman" pitchFamily="18" charset="0"/>
            </a:endParaRPr>
          </a:p>
        </p:txBody>
      </p:sp>
      <p:sp>
        <p:nvSpPr>
          <p:cNvPr id="106" name="Text Box 23"/>
          <p:cNvSpPr txBox="1">
            <a:spLocks noChangeArrowheads="1"/>
          </p:cNvSpPr>
          <p:nvPr/>
        </p:nvSpPr>
        <p:spPr bwMode="auto">
          <a:xfrm>
            <a:off x="3814763" y="1273590"/>
            <a:ext cx="4703532" cy="1569660"/>
          </a:xfrm>
          <a:prstGeom prst="rect">
            <a:avLst/>
          </a:prstGeom>
          <a:solidFill>
            <a:schemeClr val="bg1"/>
          </a:solidFill>
          <a:ln w="9525">
            <a:noFill/>
            <a:miter lim="800000"/>
            <a:headEnd/>
            <a:tailEnd/>
          </a:ln>
        </p:spPr>
        <p:txBody>
          <a:bodyPr wrap="none">
            <a:spAutoFit/>
          </a:bodyPr>
          <a:lstStyle/>
          <a:p>
            <a:r>
              <a:rPr lang="zh-CN" altLang="en-US" sz="2400" b="1" dirty="0" smtClean="0">
                <a:solidFill>
                  <a:srgbClr val="000000"/>
                </a:solidFill>
                <a:latin typeface="楷体_GB2312" pitchFamily="49" charset="-122"/>
                <a:ea typeface="楷体_GB2312" pitchFamily="49" charset="-122"/>
              </a:rPr>
              <a:t>另一种理解：</a:t>
            </a:r>
            <a:endParaRPr lang="en-US" altLang="zh-CN" sz="2400" b="1" dirty="0" smtClean="0">
              <a:solidFill>
                <a:srgbClr val="000000"/>
              </a:solidFill>
              <a:latin typeface="楷体_GB2312" pitchFamily="49" charset="-122"/>
              <a:ea typeface="楷体_GB2312" pitchFamily="49" charset="-122"/>
            </a:endParaRPr>
          </a:p>
          <a:p>
            <a:r>
              <a:rPr lang="zh-CN" altLang="en-US" sz="2400" b="1" dirty="0" smtClean="0">
                <a:solidFill>
                  <a:srgbClr val="000000"/>
                </a:solidFill>
                <a:latin typeface="楷体_GB2312" pitchFamily="49" charset="-122"/>
                <a:ea typeface="楷体_GB2312" pitchFamily="49" charset="-122"/>
              </a:rPr>
              <a:t>在</a:t>
            </a:r>
            <a:r>
              <a:rPr lang="en-US" altLang="zh-CN" sz="2400" b="1" dirty="0" smtClean="0">
                <a:solidFill>
                  <a:srgbClr val="000000"/>
                </a:solidFill>
                <a:latin typeface="楷体_GB2312" pitchFamily="49" charset="-122"/>
                <a:ea typeface="楷体_GB2312" pitchFamily="49" charset="-122"/>
              </a:rPr>
              <a:t>a</a:t>
            </a:r>
            <a:r>
              <a:rPr lang="zh-CN" altLang="en-US" sz="2400" b="1" dirty="0" smtClean="0">
                <a:solidFill>
                  <a:srgbClr val="000000"/>
                </a:solidFill>
                <a:latin typeface="楷体_GB2312" pitchFamily="49" charset="-122"/>
                <a:ea typeface="楷体_GB2312" pitchFamily="49" charset="-122"/>
              </a:rPr>
              <a:t>到</a:t>
            </a:r>
            <a:r>
              <a:rPr lang="en-US" altLang="zh-CN" sz="2400" b="1" dirty="0" smtClean="0">
                <a:solidFill>
                  <a:srgbClr val="000000"/>
                </a:solidFill>
                <a:latin typeface="楷体_GB2312" pitchFamily="49" charset="-122"/>
                <a:ea typeface="楷体_GB2312" pitchFamily="49" charset="-122"/>
              </a:rPr>
              <a:t>c</a:t>
            </a:r>
            <a:r>
              <a:rPr lang="zh-CN" altLang="en-US" sz="2400" b="1" dirty="0" smtClean="0">
                <a:solidFill>
                  <a:srgbClr val="000000"/>
                </a:solidFill>
                <a:latin typeface="楷体_GB2312" pitchFamily="49" charset="-122"/>
                <a:ea typeface="楷体_GB2312" pitchFamily="49" charset="-122"/>
              </a:rPr>
              <a:t>的绝热膨胀过程中，对外</a:t>
            </a:r>
            <a:endParaRPr lang="en-US" altLang="zh-CN" sz="2400" b="1" dirty="0" smtClean="0">
              <a:solidFill>
                <a:srgbClr val="000000"/>
              </a:solidFill>
              <a:latin typeface="楷体_GB2312" pitchFamily="49" charset="-122"/>
              <a:ea typeface="楷体_GB2312" pitchFamily="49" charset="-122"/>
            </a:endParaRPr>
          </a:p>
          <a:p>
            <a:r>
              <a:rPr lang="zh-CN" altLang="en-US" sz="2400" b="1" dirty="0" smtClean="0">
                <a:solidFill>
                  <a:srgbClr val="000000"/>
                </a:solidFill>
                <a:ea typeface="楷体_GB2312" pitchFamily="49" charset="-122"/>
              </a:rPr>
              <a:t>做功来源于内能减少，故</a:t>
            </a:r>
            <a:r>
              <a:rPr lang="en-US" altLang="zh-CN" sz="2400" b="1" dirty="0" smtClean="0">
                <a:solidFill>
                  <a:srgbClr val="000000"/>
                </a:solidFill>
                <a:ea typeface="楷体_GB2312" pitchFamily="49" charset="-122"/>
              </a:rPr>
              <a:t>c</a:t>
            </a:r>
            <a:r>
              <a:rPr lang="zh-CN" altLang="en-US" sz="2400" b="1" dirty="0" smtClean="0">
                <a:solidFill>
                  <a:srgbClr val="000000"/>
                </a:solidFill>
                <a:ea typeface="楷体_GB2312" pitchFamily="49" charset="-122"/>
              </a:rPr>
              <a:t>点温度</a:t>
            </a:r>
            <a:endParaRPr lang="en-US" altLang="zh-CN" sz="2400" b="1" dirty="0" smtClean="0">
              <a:solidFill>
                <a:srgbClr val="000000"/>
              </a:solidFill>
              <a:ea typeface="楷体_GB2312" pitchFamily="49" charset="-122"/>
            </a:endParaRPr>
          </a:p>
          <a:p>
            <a:r>
              <a:rPr lang="zh-CN" altLang="en-US" sz="2400" b="1" dirty="0" smtClean="0">
                <a:solidFill>
                  <a:srgbClr val="000000"/>
                </a:solidFill>
                <a:ea typeface="楷体_GB2312" pitchFamily="49" charset="-122"/>
              </a:rPr>
              <a:t>低于</a:t>
            </a:r>
            <a:r>
              <a:rPr lang="en-US" altLang="zh-CN" sz="2400" b="1" dirty="0" smtClean="0">
                <a:solidFill>
                  <a:srgbClr val="000000"/>
                </a:solidFill>
                <a:ea typeface="楷体_GB2312" pitchFamily="49" charset="-122"/>
              </a:rPr>
              <a:t>b</a:t>
            </a:r>
            <a:r>
              <a:rPr lang="zh-CN" altLang="en-US" sz="2400" b="1" dirty="0" smtClean="0">
                <a:solidFill>
                  <a:srgbClr val="000000"/>
                </a:solidFill>
                <a:ea typeface="楷体_GB2312" pitchFamily="49" charset="-122"/>
              </a:rPr>
              <a:t>点的温度，所以绝热线较陡</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14350" y="0"/>
            <a:ext cx="8229600" cy="147638"/>
          </a:xfrm>
        </p:spPr>
        <p:txBody>
          <a:bodyPr/>
          <a:lstStyle/>
          <a:p>
            <a:pPr eaLnBrk="1" hangingPunct="1"/>
            <a:r>
              <a:rPr lang="zh-CN" altLang="en-US" sz="700" smtClean="0">
                <a:solidFill>
                  <a:schemeClr val="bg1"/>
                </a:solidFill>
              </a:rPr>
              <a:t>绝热过程</a:t>
            </a:r>
          </a:p>
        </p:txBody>
      </p:sp>
      <p:sp>
        <p:nvSpPr>
          <p:cNvPr id="37891" name="Rectangle 3" descr="水滴"/>
          <p:cNvSpPr>
            <a:spLocks noChangeArrowheads="1"/>
          </p:cNvSpPr>
          <p:nvPr/>
        </p:nvSpPr>
        <p:spPr bwMode="auto">
          <a:xfrm>
            <a:off x="0" y="0"/>
            <a:ext cx="9144000" cy="18732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7892" name="Rectangle 4" descr="水滴"/>
          <p:cNvSpPr>
            <a:spLocks noChangeArrowheads="1"/>
          </p:cNvSpPr>
          <p:nvPr/>
        </p:nvSpPr>
        <p:spPr bwMode="auto">
          <a:xfrm>
            <a:off x="0" y="6694488"/>
            <a:ext cx="9144000" cy="163512"/>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08229" name="WordArt 5"/>
          <p:cNvSpPr>
            <a:spLocks noChangeArrowheads="1" noChangeShapeType="1" noTextEdit="1"/>
          </p:cNvSpPr>
          <p:nvPr/>
        </p:nvSpPr>
        <p:spPr bwMode="auto">
          <a:xfrm>
            <a:off x="2274888" y="334963"/>
            <a:ext cx="3873500" cy="407987"/>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9.3.5  </a:t>
            </a:r>
            <a:r>
              <a:rPr lang="zh-CN" altLang="en-US" sz="3600" kern="10" dirty="0" smtClean="0">
                <a:ln w="9525">
                  <a:solidFill>
                    <a:srgbClr val="CC0000"/>
                  </a:solidFill>
                  <a:round/>
                  <a:headEnd/>
                  <a:tailEnd/>
                </a:ln>
                <a:solidFill>
                  <a:srgbClr val="CC0000"/>
                </a:solidFill>
                <a:latin typeface="华文中宋"/>
                <a:ea typeface="华文中宋"/>
              </a:rPr>
              <a:t>多方过程</a:t>
            </a:r>
            <a:endParaRPr lang="zh-CN" altLang="en-US" sz="3600" kern="10" dirty="0">
              <a:ln w="9525">
                <a:solidFill>
                  <a:srgbClr val="CC0000"/>
                </a:solidFill>
                <a:round/>
                <a:headEnd/>
                <a:tailEnd/>
              </a:ln>
              <a:solidFill>
                <a:srgbClr val="CC0000"/>
              </a:solidFill>
              <a:latin typeface="华文中宋"/>
              <a:ea typeface="华文中宋"/>
            </a:endParaRPr>
          </a:p>
        </p:txBody>
      </p:sp>
      <p:grpSp>
        <p:nvGrpSpPr>
          <p:cNvPr id="2" name="Group 321"/>
          <p:cNvGrpSpPr>
            <a:grpSpLocks/>
          </p:cNvGrpSpPr>
          <p:nvPr/>
        </p:nvGrpSpPr>
        <p:grpSpPr bwMode="auto">
          <a:xfrm>
            <a:off x="4298950" y="1876425"/>
            <a:ext cx="4159250" cy="1041400"/>
            <a:chOff x="2708" y="1182"/>
            <a:chExt cx="2620" cy="656"/>
          </a:xfrm>
        </p:grpSpPr>
        <p:grpSp>
          <p:nvGrpSpPr>
            <p:cNvPr id="38065" name="Group 117"/>
            <p:cNvGrpSpPr>
              <a:grpSpLocks/>
            </p:cNvGrpSpPr>
            <p:nvPr/>
          </p:nvGrpSpPr>
          <p:grpSpPr bwMode="auto">
            <a:xfrm rot="5400000">
              <a:off x="4337" y="1580"/>
              <a:ext cx="55" cy="124"/>
              <a:chOff x="2928" y="3216"/>
              <a:chExt cx="48" cy="240"/>
            </a:xfrm>
          </p:grpSpPr>
          <p:sp>
            <p:nvSpPr>
              <p:cNvPr id="38094" name="Line 11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95" name="Line 11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8066" name="Group 120"/>
            <p:cNvGrpSpPr>
              <a:grpSpLocks/>
            </p:cNvGrpSpPr>
            <p:nvPr/>
          </p:nvGrpSpPr>
          <p:grpSpPr bwMode="auto">
            <a:xfrm>
              <a:off x="5048" y="1596"/>
              <a:ext cx="280" cy="136"/>
              <a:chOff x="3651" y="3012"/>
              <a:chExt cx="280" cy="139"/>
            </a:xfrm>
          </p:grpSpPr>
          <p:sp>
            <p:nvSpPr>
              <p:cNvPr id="38092" name="WordArt 121"/>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8093" name="AutoShape 122"/>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38067" name="Group 123"/>
            <p:cNvGrpSpPr>
              <a:grpSpLocks/>
            </p:cNvGrpSpPr>
            <p:nvPr/>
          </p:nvGrpSpPr>
          <p:grpSpPr bwMode="auto">
            <a:xfrm>
              <a:off x="4491" y="1480"/>
              <a:ext cx="215" cy="338"/>
              <a:chOff x="1807" y="2765"/>
              <a:chExt cx="239" cy="381"/>
            </a:xfrm>
          </p:grpSpPr>
          <p:sp>
            <p:nvSpPr>
              <p:cNvPr id="38089" name="Line 124"/>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8090" name="WordArt 125"/>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8091" name="WordArt 126"/>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8068" name="Group 127"/>
            <p:cNvGrpSpPr>
              <a:grpSpLocks/>
            </p:cNvGrpSpPr>
            <p:nvPr/>
          </p:nvGrpSpPr>
          <p:grpSpPr bwMode="auto">
            <a:xfrm>
              <a:off x="4752" y="1572"/>
              <a:ext cx="274" cy="198"/>
              <a:chOff x="3430" y="2762"/>
              <a:chExt cx="220" cy="150"/>
            </a:xfrm>
          </p:grpSpPr>
          <p:sp>
            <p:nvSpPr>
              <p:cNvPr id="38087" name="WordArt 128"/>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38088" name="WordArt 129"/>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308354" name="WordArt 130"/>
            <p:cNvSpPr>
              <a:spLocks noChangeArrowheads="1" noChangeShapeType="1" noTextEdit="1"/>
            </p:cNvSpPr>
            <p:nvPr/>
          </p:nvSpPr>
          <p:spPr bwMode="auto">
            <a:xfrm>
              <a:off x="2708" y="1182"/>
              <a:ext cx="1092" cy="177"/>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2</a:t>
              </a:r>
              <a:r>
                <a:rPr lang="zh-CN" altLang="en-US" sz="3600" kern="10">
                  <a:ln w="9525">
                    <a:solidFill>
                      <a:srgbClr val="CC0000"/>
                    </a:solidFill>
                    <a:round/>
                    <a:headEnd/>
                    <a:tailEnd/>
                  </a:ln>
                  <a:solidFill>
                    <a:srgbClr val="CC0000"/>
                  </a:solidFill>
                  <a:latin typeface="宋体"/>
                  <a:ea typeface="宋体"/>
                </a:rPr>
                <a:t>、内能增量</a:t>
              </a:r>
            </a:p>
          </p:txBody>
        </p:sp>
        <p:sp>
          <p:nvSpPr>
            <p:cNvPr id="38070" name="WordArt 131"/>
            <p:cNvSpPr>
              <a:spLocks noChangeArrowheads="1" noChangeShapeType="1" noTextEdit="1"/>
            </p:cNvSpPr>
            <p:nvPr/>
          </p:nvSpPr>
          <p:spPr bwMode="auto">
            <a:xfrm>
              <a:off x="2871" y="1599"/>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38071" name="Group 132"/>
            <p:cNvGrpSpPr>
              <a:grpSpLocks/>
            </p:cNvGrpSpPr>
            <p:nvPr/>
          </p:nvGrpSpPr>
          <p:grpSpPr bwMode="auto">
            <a:xfrm rot="5400000">
              <a:off x="3108" y="1603"/>
              <a:ext cx="55" cy="117"/>
              <a:chOff x="2928" y="3216"/>
              <a:chExt cx="48" cy="240"/>
            </a:xfrm>
          </p:grpSpPr>
          <p:sp>
            <p:nvSpPr>
              <p:cNvPr id="38085" name="Line 13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86" name="Line 13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072" name="WordArt 135"/>
            <p:cNvSpPr>
              <a:spLocks noChangeArrowheads="1" noChangeShapeType="1" noTextEdit="1"/>
            </p:cNvSpPr>
            <p:nvPr/>
          </p:nvSpPr>
          <p:spPr bwMode="auto">
            <a:xfrm>
              <a:off x="4081" y="1592"/>
              <a:ext cx="139"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38073" name="Group 136"/>
            <p:cNvGrpSpPr>
              <a:grpSpLocks/>
            </p:cNvGrpSpPr>
            <p:nvPr/>
          </p:nvGrpSpPr>
          <p:grpSpPr bwMode="auto">
            <a:xfrm>
              <a:off x="3228" y="1494"/>
              <a:ext cx="222" cy="342"/>
              <a:chOff x="2947" y="2332"/>
              <a:chExt cx="222" cy="349"/>
            </a:xfrm>
          </p:grpSpPr>
          <p:sp>
            <p:nvSpPr>
              <p:cNvPr id="38081" name="Line 137"/>
              <p:cNvSpPr>
                <a:spLocks noChangeShapeType="1"/>
              </p:cNvSpPr>
              <p:nvPr/>
            </p:nvSpPr>
            <p:spPr bwMode="auto">
              <a:xfrm>
                <a:off x="2947" y="2510"/>
                <a:ext cx="222" cy="0"/>
              </a:xfrm>
              <a:prstGeom prst="line">
                <a:avLst/>
              </a:prstGeom>
              <a:noFill/>
              <a:ln w="38100">
                <a:solidFill>
                  <a:schemeClr val="tx1"/>
                </a:solidFill>
                <a:round/>
                <a:headEnd/>
                <a:tailEnd/>
              </a:ln>
            </p:spPr>
            <p:txBody>
              <a:bodyPr/>
              <a:lstStyle/>
              <a:p>
                <a:endParaRPr lang="zh-CN" altLang="en-US"/>
              </a:p>
            </p:txBody>
          </p:sp>
          <p:grpSp>
            <p:nvGrpSpPr>
              <p:cNvPr id="38082" name="Group 138"/>
              <p:cNvGrpSpPr>
                <a:grpSpLocks/>
              </p:cNvGrpSpPr>
              <p:nvPr/>
            </p:nvGrpSpPr>
            <p:grpSpPr bwMode="auto">
              <a:xfrm>
                <a:off x="3001" y="2332"/>
                <a:ext cx="109" cy="349"/>
                <a:chOff x="3001" y="2332"/>
                <a:chExt cx="109" cy="349"/>
              </a:xfrm>
            </p:grpSpPr>
            <p:sp>
              <p:nvSpPr>
                <p:cNvPr id="38083" name="WordArt 139"/>
                <p:cNvSpPr>
                  <a:spLocks noChangeArrowheads="1" noChangeShapeType="1" noTextEdit="1"/>
                </p:cNvSpPr>
                <p:nvPr/>
              </p:nvSpPr>
              <p:spPr bwMode="auto">
                <a:xfrm>
                  <a:off x="3001" y="2560"/>
                  <a:ext cx="97" cy="12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084" name="WordArt 140"/>
                <p:cNvSpPr>
                  <a:spLocks noChangeArrowheads="1" noChangeShapeType="1" noTextEdit="1"/>
                </p:cNvSpPr>
                <p:nvPr/>
              </p:nvSpPr>
              <p:spPr bwMode="auto">
                <a:xfrm>
                  <a:off x="3036" y="2332"/>
                  <a:ext cx="74"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sp>
          <p:nvSpPr>
            <p:cNvPr id="38074" name="WordArt 141"/>
            <p:cNvSpPr>
              <a:spLocks noChangeArrowheads="1" noChangeShapeType="1" noTextEdit="1"/>
            </p:cNvSpPr>
            <p:nvPr/>
          </p:nvSpPr>
          <p:spPr bwMode="auto">
            <a:xfrm>
              <a:off x="3718" y="1610"/>
              <a:ext cx="200" cy="124"/>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8075" name="AutoShape 142"/>
            <p:cNvSpPr>
              <a:spLocks noChangeArrowheads="1"/>
            </p:cNvSpPr>
            <p:nvPr/>
          </p:nvSpPr>
          <p:spPr bwMode="auto">
            <a:xfrm>
              <a:off x="2725" y="160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38076" name="AutoShape 143"/>
            <p:cNvSpPr>
              <a:spLocks noChangeArrowheads="1"/>
            </p:cNvSpPr>
            <p:nvPr/>
          </p:nvSpPr>
          <p:spPr bwMode="auto">
            <a:xfrm>
              <a:off x="3928" y="1597"/>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nvGrpSpPr>
            <p:cNvPr id="38077" name="Group 144"/>
            <p:cNvGrpSpPr>
              <a:grpSpLocks/>
            </p:cNvGrpSpPr>
            <p:nvPr/>
          </p:nvGrpSpPr>
          <p:grpSpPr bwMode="auto">
            <a:xfrm>
              <a:off x="3486" y="1500"/>
              <a:ext cx="224" cy="338"/>
              <a:chOff x="1807" y="2765"/>
              <a:chExt cx="239" cy="381"/>
            </a:xfrm>
          </p:grpSpPr>
          <p:sp>
            <p:nvSpPr>
              <p:cNvPr id="38078" name="Line 145"/>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8079" name="WordArt 146"/>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8080" name="WordArt 147"/>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grpSp>
        <p:nvGrpSpPr>
          <p:cNvPr id="11" name="Group 322"/>
          <p:cNvGrpSpPr>
            <a:grpSpLocks/>
          </p:cNvGrpSpPr>
          <p:nvPr/>
        </p:nvGrpSpPr>
        <p:grpSpPr bwMode="auto">
          <a:xfrm>
            <a:off x="4297363" y="3079750"/>
            <a:ext cx="4252912" cy="1058863"/>
            <a:chOff x="2707" y="1940"/>
            <a:chExt cx="2679" cy="667"/>
          </a:xfrm>
        </p:grpSpPr>
        <p:sp>
          <p:nvSpPr>
            <p:cNvPr id="308373" name="WordArt 149"/>
            <p:cNvSpPr>
              <a:spLocks noChangeArrowheads="1" noChangeShapeType="1" noTextEdit="1"/>
            </p:cNvSpPr>
            <p:nvPr/>
          </p:nvSpPr>
          <p:spPr bwMode="auto">
            <a:xfrm>
              <a:off x="2707" y="1940"/>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3</a:t>
              </a:r>
              <a:r>
                <a:rPr lang="zh-CN" altLang="en-US" sz="3600" kern="10">
                  <a:ln w="9525">
                    <a:solidFill>
                      <a:srgbClr val="CC0000"/>
                    </a:solidFill>
                    <a:round/>
                    <a:headEnd/>
                    <a:tailEnd/>
                  </a:ln>
                  <a:solidFill>
                    <a:srgbClr val="CC0000"/>
                  </a:solidFill>
                  <a:latin typeface="宋体"/>
                  <a:ea typeface="宋体"/>
                </a:rPr>
                <a:t>、对外做功</a:t>
              </a:r>
            </a:p>
          </p:txBody>
        </p:sp>
        <p:sp>
          <p:nvSpPr>
            <p:cNvPr id="38027" name="WordArt 169"/>
            <p:cNvSpPr>
              <a:spLocks noChangeArrowheads="1" noChangeShapeType="1" noTextEdit="1"/>
            </p:cNvSpPr>
            <p:nvPr/>
          </p:nvSpPr>
          <p:spPr bwMode="auto">
            <a:xfrm>
              <a:off x="2762" y="2287"/>
              <a:ext cx="209" cy="159"/>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8028" name="WordArt 170"/>
            <p:cNvSpPr>
              <a:spLocks noChangeArrowheads="1" noChangeShapeType="1" noTextEdit="1"/>
            </p:cNvSpPr>
            <p:nvPr/>
          </p:nvSpPr>
          <p:spPr bwMode="auto">
            <a:xfrm>
              <a:off x="2978" y="2389"/>
              <a:ext cx="99" cy="110"/>
            </a:xfrm>
            <a:prstGeom prst="rect">
              <a:avLst/>
            </a:prstGeom>
          </p:spPr>
          <p:txBody>
            <a:bodyPr wrap="none" fromWordArt="1">
              <a:prstTxWarp prst="textPlain">
                <a:avLst>
                  <a:gd name="adj" fmla="val 50505"/>
                </a:avLst>
              </a:prstTxWarp>
            </a:bodyPr>
            <a:lstStyle/>
            <a:p>
              <a:pPr algn="ctr"/>
              <a:r>
                <a:rPr lang="en-US" altLang="zh-CN" sz="3600" i="1" kern="10">
                  <a:ln w="9525">
                    <a:solidFill>
                      <a:srgbClr val="000000"/>
                    </a:solidFill>
                    <a:round/>
                    <a:headEnd/>
                    <a:tailEnd/>
                  </a:ln>
                  <a:latin typeface="Times New Roman"/>
                  <a:cs typeface="Times New Roman"/>
                </a:rPr>
                <a:t>n</a:t>
              </a:r>
              <a:endParaRPr lang="zh-CN" altLang="en-US" sz="3600" i="1" kern="10">
                <a:ln w="9525">
                  <a:solidFill>
                    <a:srgbClr val="000000"/>
                  </a:solidFill>
                  <a:round/>
                  <a:headEnd/>
                  <a:tailEnd/>
                </a:ln>
                <a:latin typeface="Times New Roman"/>
                <a:cs typeface="Times New Roman"/>
              </a:endParaRPr>
            </a:p>
          </p:txBody>
        </p:sp>
        <p:grpSp>
          <p:nvGrpSpPr>
            <p:cNvPr id="38029" name="Group 219"/>
            <p:cNvGrpSpPr>
              <a:grpSpLocks/>
            </p:cNvGrpSpPr>
            <p:nvPr/>
          </p:nvGrpSpPr>
          <p:grpSpPr bwMode="auto">
            <a:xfrm>
              <a:off x="3161" y="2202"/>
              <a:ext cx="2225" cy="405"/>
              <a:chOff x="3052" y="3129"/>
              <a:chExt cx="2225" cy="405"/>
            </a:xfrm>
          </p:grpSpPr>
          <p:grpSp>
            <p:nvGrpSpPr>
              <p:cNvPr id="38030" name="Group 218"/>
              <p:cNvGrpSpPr>
                <a:grpSpLocks/>
              </p:cNvGrpSpPr>
              <p:nvPr/>
            </p:nvGrpSpPr>
            <p:grpSpPr bwMode="auto">
              <a:xfrm>
                <a:off x="3253" y="3158"/>
                <a:ext cx="262" cy="353"/>
                <a:chOff x="3213" y="3158"/>
                <a:chExt cx="262" cy="353"/>
              </a:xfrm>
            </p:grpSpPr>
            <p:sp>
              <p:nvSpPr>
                <p:cNvPr id="38058" name="Freeform 151"/>
                <p:cNvSpPr>
                  <a:spLocks/>
                </p:cNvSpPr>
                <p:nvPr/>
              </p:nvSpPr>
              <p:spPr bwMode="auto">
                <a:xfrm>
                  <a:off x="3213" y="3198"/>
                  <a:ext cx="86" cy="293"/>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38059" name="Group 152"/>
                <p:cNvGrpSpPr>
                  <a:grpSpLocks/>
                </p:cNvGrpSpPr>
                <p:nvPr/>
              </p:nvGrpSpPr>
              <p:grpSpPr bwMode="auto">
                <a:xfrm>
                  <a:off x="3325" y="3406"/>
                  <a:ext cx="145" cy="105"/>
                  <a:chOff x="803" y="3138"/>
                  <a:chExt cx="198" cy="169"/>
                </a:xfrm>
              </p:grpSpPr>
              <p:sp>
                <p:nvSpPr>
                  <p:cNvPr id="38063" name="WordArt 153"/>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38064" name="WordArt 154"/>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8060" name="Group 155"/>
                <p:cNvGrpSpPr>
                  <a:grpSpLocks/>
                </p:cNvGrpSpPr>
                <p:nvPr/>
              </p:nvGrpSpPr>
              <p:grpSpPr bwMode="auto">
                <a:xfrm>
                  <a:off x="3338" y="3158"/>
                  <a:ext cx="137" cy="118"/>
                  <a:chOff x="2184" y="2362"/>
                  <a:chExt cx="188" cy="149"/>
                </a:xfrm>
              </p:grpSpPr>
              <p:sp>
                <p:nvSpPr>
                  <p:cNvPr id="38061" name="WordArt 156"/>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38062" name="WordArt 157"/>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sp>
            <p:nvSpPr>
              <p:cNvPr id="38031" name="WordArt 158"/>
              <p:cNvSpPr>
                <a:spLocks noChangeArrowheads="1" noChangeShapeType="1" noTextEdit="1"/>
              </p:cNvSpPr>
              <p:nvPr/>
            </p:nvSpPr>
            <p:spPr bwMode="auto">
              <a:xfrm>
                <a:off x="3543" y="3246"/>
                <a:ext cx="151" cy="15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8032" name="Group 159"/>
              <p:cNvGrpSpPr>
                <a:grpSpLocks/>
              </p:cNvGrpSpPr>
              <p:nvPr/>
            </p:nvGrpSpPr>
            <p:grpSpPr bwMode="auto">
              <a:xfrm rot="5400000">
                <a:off x="3097" y="3248"/>
                <a:ext cx="57" cy="148"/>
                <a:chOff x="2928" y="3216"/>
                <a:chExt cx="48" cy="240"/>
              </a:xfrm>
            </p:grpSpPr>
            <p:sp>
              <p:nvSpPr>
                <p:cNvPr id="38056" name="Line 16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57" name="Line 16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8033" name="Group 162"/>
              <p:cNvGrpSpPr>
                <a:grpSpLocks/>
              </p:cNvGrpSpPr>
              <p:nvPr/>
            </p:nvGrpSpPr>
            <p:grpSpPr bwMode="auto">
              <a:xfrm>
                <a:off x="3735" y="3229"/>
                <a:ext cx="290" cy="180"/>
                <a:chOff x="4180" y="1594"/>
                <a:chExt cx="313" cy="204"/>
              </a:xfrm>
            </p:grpSpPr>
            <p:sp>
              <p:nvSpPr>
                <p:cNvPr id="38054" name="WordArt 163"/>
                <p:cNvSpPr>
                  <a:spLocks noChangeArrowheads="1" noChangeShapeType="1" noTextEdit="1"/>
                </p:cNvSpPr>
                <p:nvPr/>
              </p:nvSpPr>
              <p:spPr bwMode="auto">
                <a:xfrm>
                  <a:off x="4180" y="1594"/>
                  <a:ext cx="99" cy="194"/>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38055" name="WordArt 164"/>
                <p:cNvSpPr>
                  <a:spLocks noChangeArrowheads="1" noChangeShapeType="1" noTextEdit="1"/>
                </p:cNvSpPr>
                <p:nvPr/>
              </p:nvSpPr>
              <p:spPr bwMode="auto">
                <a:xfrm>
                  <a:off x="4292" y="1631"/>
                  <a:ext cx="201" cy="167"/>
                </a:xfrm>
                <a:prstGeom prst="rect">
                  <a:avLst/>
                </a:prstGeom>
              </p:spPr>
              <p:txBody>
                <a:bodyPr wrap="none" fromWordArt="1">
                  <a:prstTxWarp prst="textPlain">
                    <a:avLst>
                      <a:gd name="adj" fmla="val 60713"/>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8034" name="Group 189"/>
              <p:cNvGrpSpPr>
                <a:grpSpLocks/>
              </p:cNvGrpSpPr>
              <p:nvPr/>
            </p:nvGrpSpPr>
            <p:grpSpPr bwMode="auto">
              <a:xfrm rot="5400000">
                <a:off x="4052" y="3264"/>
                <a:ext cx="55" cy="124"/>
                <a:chOff x="2928" y="3216"/>
                <a:chExt cx="48" cy="240"/>
              </a:xfrm>
            </p:grpSpPr>
            <p:sp>
              <p:nvSpPr>
                <p:cNvPr id="38052" name="Line 19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53" name="Line 19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8035" name="Group 192"/>
              <p:cNvGrpSpPr>
                <a:grpSpLocks/>
              </p:cNvGrpSpPr>
              <p:nvPr/>
            </p:nvGrpSpPr>
            <p:grpSpPr bwMode="auto">
              <a:xfrm>
                <a:off x="4198" y="3129"/>
                <a:ext cx="1079" cy="405"/>
                <a:chOff x="3730" y="3189"/>
                <a:chExt cx="1079" cy="405"/>
              </a:xfrm>
            </p:grpSpPr>
            <p:sp>
              <p:nvSpPr>
                <p:cNvPr id="38036" name="Line 193"/>
                <p:cNvSpPr>
                  <a:spLocks noChangeShapeType="1"/>
                </p:cNvSpPr>
                <p:nvPr/>
              </p:nvSpPr>
              <p:spPr bwMode="auto">
                <a:xfrm>
                  <a:off x="3730" y="3389"/>
                  <a:ext cx="1079" cy="0"/>
                </a:xfrm>
                <a:prstGeom prst="line">
                  <a:avLst/>
                </a:prstGeom>
                <a:noFill/>
                <a:ln w="38100">
                  <a:solidFill>
                    <a:schemeClr val="tx1"/>
                  </a:solidFill>
                  <a:round/>
                  <a:headEnd/>
                  <a:tailEnd/>
                </a:ln>
              </p:spPr>
              <p:txBody>
                <a:bodyPr/>
                <a:lstStyle/>
                <a:p>
                  <a:endParaRPr lang="zh-CN" altLang="en-US"/>
                </a:p>
              </p:txBody>
            </p:sp>
            <p:grpSp>
              <p:nvGrpSpPr>
                <p:cNvPr id="38037" name="Group 194"/>
                <p:cNvGrpSpPr>
                  <a:grpSpLocks/>
                </p:cNvGrpSpPr>
                <p:nvPr/>
              </p:nvGrpSpPr>
              <p:grpSpPr bwMode="auto">
                <a:xfrm>
                  <a:off x="4422" y="3190"/>
                  <a:ext cx="386" cy="147"/>
                  <a:chOff x="3352" y="1822"/>
                  <a:chExt cx="369" cy="147"/>
                </a:xfrm>
              </p:grpSpPr>
              <p:sp>
                <p:nvSpPr>
                  <p:cNvPr id="38049" name="WordArt 195"/>
                  <p:cNvSpPr>
                    <a:spLocks noChangeArrowheads="1" noChangeShapeType="1" noTextEdit="1"/>
                  </p:cNvSpPr>
                  <p:nvPr/>
                </p:nvSpPr>
                <p:spPr bwMode="auto">
                  <a:xfrm>
                    <a:off x="3552" y="1827"/>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8050" name="WordArt 196"/>
                  <p:cNvSpPr>
                    <a:spLocks noChangeArrowheads="1" noChangeShapeType="1" noTextEdit="1"/>
                  </p:cNvSpPr>
                  <p:nvPr/>
                </p:nvSpPr>
                <p:spPr bwMode="auto">
                  <a:xfrm>
                    <a:off x="3352" y="1822"/>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051" name="WordArt 197"/>
                  <p:cNvSpPr>
                    <a:spLocks noChangeArrowheads="1" noChangeShapeType="1" noTextEdit="1"/>
                  </p:cNvSpPr>
                  <p:nvPr/>
                </p:nvSpPr>
                <p:spPr bwMode="auto">
                  <a:xfrm>
                    <a:off x="3488" y="1901"/>
                    <a:ext cx="52" cy="6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38038" name="WordArt 198"/>
                <p:cNvSpPr>
                  <a:spLocks noChangeArrowheads="1" noChangeShapeType="1" noTextEdit="1"/>
                </p:cNvSpPr>
                <p:nvPr/>
              </p:nvSpPr>
              <p:spPr bwMode="auto">
                <a:xfrm>
                  <a:off x="4747" y="3269"/>
                  <a:ext cx="55" cy="6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039" name="Line 199"/>
                <p:cNvSpPr>
                  <a:spLocks noChangeShapeType="1"/>
                </p:cNvSpPr>
                <p:nvPr/>
              </p:nvSpPr>
              <p:spPr bwMode="auto">
                <a:xfrm>
                  <a:off x="4253" y="3258"/>
                  <a:ext cx="113" cy="0"/>
                </a:xfrm>
                <a:prstGeom prst="line">
                  <a:avLst/>
                </a:prstGeom>
                <a:noFill/>
                <a:ln w="38100">
                  <a:solidFill>
                    <a:schemeClr val="tx1"/>
                  </a:solidFill>
                  <a:round/>
                  <a:headEnd/>
                  <a:tailEnd/>
                </a:ln>
              </p:spPr>
              <p:txBody>
                <a:bodyPr/>
                <a:lstStyle/>
                <a:p>
                  <a:endParaRPr lang="zh-CN" altLang="en-US"/>
                </a:p>
              </p:txBody>
            </p:sp>
            <p:grpSp>
              <p:nvGrpSpPr>
                <p:cNvPr id="38040" name="Group 200"/>
                <p:cNvGrpSpPr>
                  <a:grpSpLocks/>
                </p:cNvGrpSpPr>
                <p:nvPr/>
              </p:nvGrpSpPr>
              <p:grpSpPr bwMode="auto">
                <a:xfrm>
                  <a:off x="3825" y="3189"/>
                  <a:ext cx="371" cy="155"/>
                  <a:chOff x="3879" y="1812"/>
                  <a:chExt cx="354" cy="155"/>
                </a:xfrm>
              </p:grpSpPr>
              <p:sp>
                <p:nvSpPr>
                  <p:cNvPr id="38045" name="WordArt 201"/>
                  <p:cNvSpPr>
                    <a:spLocks noChangeArrowheads="1" noChangeShapeType="1" noTextEdit="1"/>
                  </p:cNvSpPr>
                  <p:nvPr/>
                </p:nvSpPr>
                <p:spPr bwMode="auto">
                  <a:xfrm>
                    <a:off x="4064" y="1824"/>
                    <a:ext cx="169"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8046" name="WordArt 202"/>
                  <p:cNvSpPr>
                    <a:spLocks noChangeArrowheads="1" noChangeShapeType="1" noTextEdit="1"/>
                  </p:cNvSpPr>
                  <p:nvPr/>
                </p:nvSpPr>
                <p:spPr bwMode="auto">
                  <a:xfrm>
                    <a:off x="3879" y="1812"/>
                    <a:ext cx="126"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047" name="WordArt 203"/>
                  <p:cNvSpPr>
                    <a:spLocks noChangeArrowheads="1" noChangeShapeType="1" noTextEdit="1"/>
                  </p:cNvSpPr>
                  <p:nvPr/>
                </p:nvSpPr>
                <p:spPr bwMode="auto">
                  <a:xfrm>
                    <a:off x="4001" y="1885"/>
                    <a:ext cx="40" cy="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8048" name="WordArt 204"/>
                  <p:cNvSpPr>
                    <a:spLocks noChangeArrowheads="1" noChangeShapeType="1" noTextEdit="1"/>
                  </p:cNvSpPr>
                  <p:nvPr/>
                </p:nvSpPr>
                <p:spPr bwMode="auto">
                  <a:xfrm>
                    <a:off x="4152" y="1900"/>
                    <a:ext cx="40" cy="6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8041" name="Group 205"/>
                <p:cNvGrpSpPr>
                  <a:grpSpLocks/>
                </p:cNvGrpSpPr>
                <p:nvPr/>
              </p:nvGrpSpPr>
              <p:grpSpPr bwMode="auto">
                <a:xfrm>
                  <a:off x="4046" y="3458"/>
                  <a:ext cx="376" cy="136"/>
                  <a:chOff x="2870" y="2739"/>
                  <a:chExt cx="359" cy="136"/>
                </a:xfrm>
              </p:grpSpPr>
              <p:sp>
                <p:nvSpPr>
                  <p:cNvPr id="38042" name="Line 206"/>
                  <p:cNvSpPr>
                    <a:spLocks noChangeShapeType="1"/>
                  </p:cNvSpPr>
                  <p:nvPr/>
                </p:nvSpPr>
                <p:spPr bwMode="auto">
                  <a:xfrm>
                    <a:off x="3012" y="2811"/>
                    <a:ext cx="108" cy="0"/>
                  </a:xfrm>
                  <a:prstGeom prst="line">
                    <a:avLst/>
                  </a:prstGeom>
                  <a:noFill/>
                  <a:ln w="38100">
                    <a:solidFill>
                      <a:srgbClr val="990000"/>
                    </a:solidFill>
                    <a:round/>
                    <a:headEnd/>
                    <a:tailEnd/>
                  </a:ln>
                </p:spPr>
                <p:txBody>
                  <a:bodyPr/>
                  <a:lstStyle/>
                  <a:p>
                    <a:endParaRPr lang="zh-CN" altLang="en-US"/>
                  </a:p>
                </p:txBody>
              </p:sp>
              <p:sp>
                <p:nvSpPr>
                  <p:cNvPr id="38043" name="WordArt 207"/>
                  <p:cNvSpPr>
                    <a:spLocks noChangeArrowheads="1" noChangeShapeType="1" noTextEdit="1"/>
                  </p:cNvSpPr>
                  <p:nvPr/>
                </p:nvSpPr>
                <p:spPr bwMode="auto">
                  <a:xfrm>
                    <a:off x="2870" y="2739"/>
                    <a:ext cx="104" cy="136"/>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8044" name="WordArt 208"/>
                  <p:cNvSpPr>
                    <a:spLocks noChangeArrowheads="1" noChangeShapeType="1" noTextEdit="1"/>
                  </p:cNvSpPr>
                  <p:nvPr/>
                </p:nvSpPr>
                <p:spPr bwMode="auto">
                  <a:xfrm>
                    <a:off x="3176" y="2746"/>
                    <a:ext cx="53"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grpSp>
          </p:grpSp>
        </p:grpSp>
      </p:grpSp>
      <p:sp>
        <p:nvSpPr>
          <p:cNvPr id="37896" name="Rectangle 37" descr="水滴"/>
          <p:cNvSpPr>
            <a:spLocks noChangeArrowheads="1"/>
          </p:cNvSpPr>
          <p:nvPr/>
        </p:nvSpPr>
        <p:spPr bwMode="auto">
          <a:xfrm>
            <a:off x="0" y="1701800"/>
            <a:ext cx="9144000" cy="7937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08458" name="WordArt 234"/>
          <p:cNvSpPr>
            <a:spLocks noChangeArrowheads="1" noChangeShapeType="1" noTextEdit="1"/>
          </p:cNvSpPr>
          <p:nvPr/>
        </p:nvSpPr>
        <p:spPr bwMode="auto">
          <a:xfrm>
            <a:off x="704850" y="917575"/>
            <a:ext cx="8004175" cy="265113"/>
          </a:xfrm>
          <a:prstGeom prst="rect">
            <a:avLst/>
          </a:prstGeom>
        </p:spPr>
        <p:txBody>
          <a:bodyPr wrap="none" fromWordArt="1">
            <a:prstTxWarp prst="textDeflate">
              <a:avLst>
                <a:gd name="adj" fmla="val 0"/>
              </a:avLst>
            </a:prstTxWarp>
          </a:bodyPr>
          <a:lstStyle/>
          <a:p>
            <a:pPr algn="ctr"/>
            <a:r>
              <a:rPr lang="zh-CN" altLang="en-US" sz="3600" kern="10" dirty="0">
                <a:ln w="9525">
                  <a:solidFill>
                    <a:schemeClr val="tx1"/>
                  </a:solidFill>
                  <a:round/>
                  <a:headEnd/>
                  <a:tailEnd/>
                </a:ln>
                <a:latin typeface="宋体"/>
                <a:ea typeface="宋体"/>
              </a:rPr>
              <a:t>等容、等压、等温和绝热过程都是理想过程，实际的过程与这四种</a:t>
            </a:r>
          </a:p>
        </p:txBody>
      </p:sp>
      <p:sp>
        <p:nvSpPr>
          <p:cNvPr id="308459" name="WordArt 235"/>
          <p:cNvSpPr>
            <a:spLocks noChangeArrowheads="1" noChangeShapeType="1" noTextEdit="1"/>
          </p:cNvSpPr>
          <p:nvPr/>
        </p:nvSpPr>
        <p:spPr bwMode="auto">
          <a:xfrm>
            <a:off x="350838" y="1308100"/>
            <a:ext cx="8004175" cy="265113"/>
          </a:xfrm>
          <a:prstGeom prst="rect">
            <a:avLst/>
          </a:prstGeom>
        </p:spPr>
        <p:txBody>
          <a:bodyPr wrap="none" fromWordArt="1">
            <a:prstTxWarp prst="textDeflate">
              <a:avLst>
                <a:gd name="adj" fmla="val 0"/>
              </a:avLst>
            </a:prstTxWarp>
          </a:bodyPr>
          <a:lstStyle/>
          <a:p>
            <a:pPr algn="ctr">
              <a:defRPr/>
            </a:pPr>
            <a:r>
              <a:rPr lang="zh-CN" altLang="en-US" sz="3600" kern="10" dirty="0">
                <a:ln w="9525">
                  <a:solidFill>
                    <a:schemeClr val="tx1"/>
                  </a:solidFill>
                  <a:round/>
                  <a:headEnd/>
                  <a:tailEnd/>
                </a:ln>
                <a:latin typeface="宋体"/>
                <a:ea typeface="宋体"/>
              </a:rPr>
              <a:t>过程都有所偏离，。</a:t>
            </a:r>
            <a:r>
              <a:rPr lang="en-US" altLang="zh-CN" sz="3600" kern="10" dirty="0">
                <a:ln w="9525">
                  <a:solidFill>
                    <a:schemeClr val="tx1"/>
                  </a:solidFill>
                  <a:round/>
                  <a:headEnd/>
                  <a:tailEnd/>
                </a:ln>
                <a:latin typeface="宋体"/>
                <a:ea typeface="宋体"/>
              </a:rPr>
              <a:t>P</a:t>
            </a:r>
            <a:r>
              <a:rPr lang="zh-CN" altLang="en-US" sz="3600" kern="10" dirty="0">
                <a:ln w="9525">
                  <a:solidFill>
                    <a:schemeClr val="tx1"/>
                  </a:solidFill>
                  <a:round/>
                  <a:headEnd/>
                  <a:tailEnd/>
                </a:ln>
                <a:latin typeface="宋体"/>
                <a:ea typeface="宋体"/>
              </a:rPr>
              <a:t>、</a:t>
            </a:r>
            <a:r>
              <a:rPr lang="en-US" altLang="zh-CN" sz="3600" kern="10" dirty="0">
                <a:ln w="9525">
                  <a:solidFill>
                    <a:schemeClr val="tx1"/>
                  </a:solidFill>
                  <a:round/>
                  <a:headEnd/>
                  <a:tailEnd/>
                </a:ln>
                <a:latin typeface="宋体"/>
                <a:ea typeface="宋体"/>
              </a:rPr>
              <a:t>V</a:t>
            </a:r>
            <a:r>
              <a:rPr lang="zh-CN" altLang="en-US" sz="3600" kern="10" dirty="0">
                <a:ln w="9525">
                  <a:solidFill>
                    <a:schemeClr val="tx1"/>
                  </a:solidFill>
                  <a:round/>
                  <a:headEnd/>
                  <a:tailEnd/>
                </a:ln>
                <a:latin typeface="宋体"/>
                <a:ea typeface="宋体"/>
              </a:rPr>
              <a:t>、</a:t>
            </a:r>
            <a:r>
              <a:rPr lang="en-US" altLang="zh-CN" sz="3600" kern="10" dirty="0">
                <a:ln w="9525">
                  <a:solidFill>
                    <a:schemeClr val="tx1"/>
                  </a:solidFill>
                  <a:round/>
                  <a:headEnd/>
                  <a:tailEnd/>
                </a:ln>
                <a:latin typeface="宋体"/>
                <a:ea typeface="宋体"/>
              </a:rPr>
              <a:t>T</a:t>
            </a:r>
            <a:r>
              <a:rPr lang="zh-CN" altLang="en-US" sz="3600" kern="10" dirty="0">
                <a:ln w="9525">
                  <a:solidFill>
                    <a:schemeClr val="tx1"/>
                  </a:solidFill>
                  <a:round/>
                  <a:headEnd/>
                  <a:tailEnd/>
                </a:ln>
                <a:latin typeface="宋体"/>
                <a:ea typeface="宋体"/>
              </a:rPr>
              <a:t>三个参量都会变化，且不可能完全绝热。</a:t>
            </a:r>
          </a:p>
        </p:txBody>
      </p:sp>
      <p:grpSp>
        <p:nvGrpSpPr>
          <p:cNvPr id="23" name="Group 318"/>
          <p:cNvGrpSpPr>
            <a:grpSpLocks/>
          </p:cNvGrpSpPr>
          <p:nvPr/>
        </p:nvGrpSpPr>
        <p:grpSpPr bwMode="auto">
          <a:xfrm>
            <a:off x="373063" y="1927225"/>
            <a:ext cx="2965450" cy="1687513"/>
            <a:chOff x="235" y="1214"/>
            <a:chExt cx="1868" cy="1063"/>
          </a:xfrm>
        </p:grpSpPr>
        <p:sp>
          <p:nvSpPr>
            <p:cNvPr id="308286" name="WordArt 62"/>
            <p:cNvSpPr>
              <a:spLocks noChangeArrowheads="1" noChangeShapeType="1" noTextEdit="1"/>
            </p:cNvSpPr>
            <p:nvPr/>
          </p:nvSpPr>
          <p:spPr bwMode="auto">
            <a:xfrm>
              <a:off x="235" y="1214"/>
              <a:ext cx="1868" cy="180"/>
            </a:xfrm>
            <a:prstGeom prst="rect">
              <a:avLst/>
            </a:prstGeom>
          </p:spPr>
          <p:txBody>
            <a:bodyPr wrap="none" fromWordArt="1">
              <a:prstTxWarp prst="textDeflate">
                <a:avLst>
                  <a:gd name="adj" fmla="val 0"/>
                </a:avLst>
              </a:prstTxWarp>
            </a:bodyPr>
            <a:lstStyle/>
            <a:p>
              <a:pPr algn="ctr">
                <a:defRPr/>
              </a:pPr>
              <a:r>
                <a:rPr lang="en-US" altLang="zh-CN" sz="3600" b="1" kern="10" dirty="0">
                  <a:ln w="9525">
                    <a:solidFill>
                      <a:srgbClr val="CC0000"/>
                    </a:solidFill>
                    <a:round/>
                    <a:headEnd/>
                    <a:tailEnd/>
                  </a:ln>
                  <a:solidFill>
                    <a:srgbClr val="CC0000"/>
                  </a:solidFill>
                  <a:latin typeface="宋体"/>
                  <a:ea typeface="宋体"/>
                </a:rPr>
                <a:t>1</a:t>
              </a:r>
              <a:r>
                <a:rPr lang="zh-CN" altLang="en-US" sz="3600" b="1" kern="10" dirty="0">
                  <a:ln w="9525">
                    <a:solidFill>
                      <a:srgbClr val="CC0000"/>
                    </a:solidFill>
                    <a:round/>
                    <a:headEnd/>
                    <a:tailEnd/>
                  </a:ln>
                  <a:solidFill>
                    <a:srgbClr val="CC0000"/>
                  </a:solidFill>
                  <a:latin typeface="宋体"/>
                  <a:ea typeface="宋体"/>
                </a:rPr>
                <a:t>、过程方程（经验公式）</a:t>
              </a:r>
            </a:p>
          </p:txBody>
        </p:sp>
        <p:grpSp>
          <p:nvGrpSpPr>
            <p:cNvPr id="37994" name="Group 276"/>
            <p:cNvGrpSpPr>
              <a:grpSpLocks/>
            </p:cNvGrpSpPr>
            <p:nvPr/>
          </p:nvGrpSpPr>
          <p:grpSpPr bwMode="auto">
            <a:xfrm>
              <a:off x="259" y="1515"/>
              <a:ext cx="1674" cy="762"/>
              <a:chOff x="276" y="1507"/>
              <a:chExt cx="1674" cy="912"/>
            </a:xfrm>
          </p:grpSpPr>
          <p:sp>
            <p:nvSpPr>
              <p:cNvPr id="37995" name="WordArt 64"/>
              <p:cNvSpPr>
                <a:spLocks noChangeArrowheads="1" noChangeShapeType="1" noTextEdit="1"/>
              </p:cNvSpPr>
              <p:nvPr/>
            </p:nvSpPr>
            <p:spPr bwMode="auto">
              <a:xfrm>
                <a:off x="734" y="1562"/>
                <a:ext cx="173" cy="155"/>
              </a:xfrm>
              <a:prstGeom prst="rect">
                <a:avLst/>
              </a:prstGeom>
            </p:spPr>
            <p:txBody>
              <a:bodyPr wrap="none" fromWordArt="1">
                <a:prstTxWarp prst="textPlain">
                  <a:avLst>
                    <a:gd name="adj" fmla="val 58565"/>
                  </a:avLst>
                </a:prstTxWarp>
              </a:bodyPr>
              <a:lstStyle/>
              <a:p>
                <a:pPr algn="ctr"/>
                <a:r>
                  <a:rPr lang="zh-CN" altLang="en-US" sz="3600" i="1" kern="10">
                    <a:ln w="9525">
                      <a:solidFill>
                        <a:schemeClr val="tx1"/>
                      </a:solidFill>
                      <a:round/>
                      <a:headEnd/>
                      <a:tailEnd/>
                    </a:ln>
                    <a:latin typeface="宋体"/>
                    <a:ea typeface="宋体"/>
                  </a:rPr>
                  <a:t>Ｖ</a:t>
                </a:r>
              </a:p>
            </p:txBody>
          </p:sp>
          <p:grpSp>
            <p:nvGrpSpPr>
              <p:cNvPr id="37996" name="Group 65"/>
              <p:cNvGrpSpPr>
                <a:grpSpLocks/>
              </p:cNvGrpSpPr>
              <p:nvPr/>
            </p:nvGrpSpPr>
            <p:grpSpPr bwMode="auto">
              <a:xfrm rot="5400000">
                <a:off x="1079" y="1588"/>
                <a:ext cx="55" cy="156"/>
                <a:chOff x="2928" y="3216"/>
                <a:chExt cx="48" cy="240"/>
              </a:xfrm>
            </p:grpSpPr>
            <p:sp>
              <p:nvSpPr>
                <p:cNvPr id="38024" name="Line 6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25" name="Line 6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97" name="WordArt 68"/>
              <p:cNvSpPr>
                <a:spLocks noChangeArrowheads="1" noChangeShapeType="1" noTextEdit="1"/>
              </p:cNvSpPr>
              <p:nvPr/>
            </p:nvSpPr>
            <p:spPr bwMode="auto">
              <a:xfrm>
                <a:off x="544" y="1545"/>
                <a:ext cx="126"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998" name="WordArt 69"/>
              <p:cNvSpPr>
                <a:spLocks noChangeArrowheads="1" noChangeShapeType="1" noTextEdit="1"/>
              </p:cNvSpPr>
              <p:nvPr/>
            </p:nvSpPr>
            <p:spPr bwMode="auto">
              <a:xfrm>
                <a:off x="1246" y="1562"/>
                <a:ext cx="360" cy="18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sp>
            <p:nvSpPr>
              <p:cNvPr id="37999" name="WordArt 70"/>
              <p:cNvSpPr>
                <a:spLocks noChangeArrowheads="1" noChangeShapeType="1" noTextEdit="1"/>
              </p:cNvSpPr>
              <p:nvPr/>
            </p:nvSpPr>
            <p:spPr bwMode="auto">
              <a:xfrm>
                <a:off x="914" y="1507"/>
                <a:ext cx="87"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38000" name="Group 89"/>
              <p:cNvGrpSpPr>
                <a:grpSpLocks/>
              </p:cNvGrpSpPr>
              <p:nvPr/>
            </p:nvGrpSpPr>
            <p:grpSpPr bwMode="auto">
              <a:xfrm rot="5400000">
                <a:off x="1450" y="2275"/>
                <a:ext cx="58" cy="143"/>
                <a:chOff x="2928" y="3216"/>
                <a:chExt cx="48" cy="240"/>
              </a:xfrm>
            </p:grpSpPr>
            <p:sp>
              <p:nvSpPr>
                <p:cNvPr id="38022" name="Line 9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23" name="Line 9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001" name="WordArt 92"/>
              <p:cNvSpPr>
                <a:spLocks noChangeArrowheads="1" noChangeShapeType="1" noTextEdit="1"/>
              </p:cNvSpPr>
              <p:nvPr/>
            </p:nvSpPr>
            <p:spPr bwMode="auto">
              <a:xfrm>
                <a:off x="1006" y="2247"/>
                <a:ext cx="168" cy="154"/>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38002" name="WordArt 93"/>
              <p:cNvSpPr>
                <a:spLocks noChangeArrowheads="1" noChangeShapeType="1" noTextEdit="1"/>
              </p:cNvSpPr>
              <p:nvPr/>
            </p:nvSpPr>
            <p:spPr bwMode="auto">
              <a:xfrm>
                <a:off x="527" y="2241"/>
                <a:ext cx="166" cy="174"/>
              </a:xfrm>
              <a:prstGeom prst="rect">
                <a:avLst/>
              </a:prstGeom>
            </p:spPr>
            <p:txBody>
              <a:bodyPr wrap="none" fromWordArt="1">
                <a:prstTxWarp prst="textPlain">
                  <a:avLst>
                    <a:gd name="adj" fmla="val 51806"/>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nvGrpSpPr>
              <p:cNvPr id="38003" name="Group 95"/>
              <p:cNvGrpSpPr>
                <a:grpSpLocks/>
              </p:cNvGrpSpPr>
              <p:nvPr/>
            </p:nvGrpSpPr>
            <p:grpSpPr bwMode="auto">
              <a:xfrm>
                <a:off x="823" y="2206"/>
                <a:ext cx="159" cy="100"/>
                <a:chOff x="670" y="2355"/>
                <a:chExt cx="132" cy="99"/>
              </a:xfrm>
            </p:grpSpPr>
            <p:sp>
              <p:nvSpPr>
                <p:cNvPr id="38020" name="WordArt 96"/>
                <p:cNvSpPr>
                  <a:spLocks noChangeArrowheads="1" noChangeShapeType="1" noTextEdit="1"/>
                </p:cNvSpPr>
                <p:nvPr/>
              </p:nvSpPr>
              <p:spPr bwMode="auto">
                <a:xfrm>
                  <a:off x="761" y="2355"/>
                  <a:ext cx="41" cy="99"/>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38021" name="Line 97"/>
                <p:cNvSpPr>
                  <a:spLocks noChangeShapeType="1"/>
                </p:cNvSpPr>
                <p:nvPr/>
              </p:nvSpPr>
              <p:spPr bwMode="auto">
                <a:xfrm>
                  <a:off x="670" y="2396"/>
                  <a:ext cx="70" cy="0"/>
                </a:xfrm>
                <a:prstGeom prst="line">
                  <a:avLst/>
                </a:prstGeom>
                <a:noFill/>
                <a:ln w="38100">
                  <a:solidFill>
                    <a:srgbClr val="990000"/>
                  </a:solidFill>
                  <a:round/>
                  <a:headEnd/>
                  <a:tailEnd/>
                </a:ln>
              </p:spPr>
              <p:txBody>
                <a:bodyPr/>
                <a:lstStyle/>
                <a:p>
                  <a:endParaRPr lang="zh-CN" altLang="en-US"/>
                </a:p>
              </p:txBody>
            </p:sp>
          </p:grpSp>
          <p:sp>
            <p:nvSpPr>
              <p:cNvPr id="38004" name="WordArt 99"/>
              <p:cNvSpPr>
                <a:spLocks noChangeArrowheads="1" noChangeShapeType="1" noTextEdit="1"/>
              </p:cNvSpPr>
              <p:nvPr/>
            </p:nvSpPr>
            <p:spPr bwMode="auto">
              <a:xfrm>
                <a:off x="1594" y="2239"/>
                <a:ext cx="356"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sp>
            <p:nvSpPr>
              <p:cNvPr id="38005" name="Line 101"/>
              <p:cNvSpPr>
                <a:spLocks noChangeShapeType="1"/>
              </p:cNvSpPr>
              <p:nvPr/>
            </p:nvSpPr>
            <p:spPr bwMode="auto">
              <a:xfrm>
                <a:off x="1188" y="2258"/>
                <a:ext cx="82" cy="0"/>
              </a:xfrm>
              <a:prstGeom prst="line">
                <a:avLst/>
              </a:prstGeom>
              <a:noFill/>
              <a:ln w="38100">
                <a:solidFill>
                  <a:srgbClr val="990000"/>
                </a:solidFill>
                <a:round/>
                <a:headEnd/>
                <a:tailEnd/>
              </a:ln>
            </p:spPr>
            <p:txBody>
              <a:bodyPr/>
              <a:lstStyle/>
              <a:p>
                <a:endParaRPr lang="zh-CN" altLang="en-US"/>
              </a:p>
            </p:txBody>
          </p:sp>
          <p:sp>
            <p:nvSpPr>
              <p:cNvPr id="38006" name="WordArt 104"/>
              <p:cNvSpPr>
                <a:spLocks noChangeArrowheads="1" noChangeShapeType="1" noTextEdit="1"/>
              </p:cNvSpPr>
              <p:nvPr/>
            </p:nvSpPr>
            <p:spPr bwMode="auto">
              <a:xfrm>
                <a:off x="988" y="1902"/>
                <a:ext cx="171" cy="155"/>
              </a:xfrm>
              <a:prstGeom prst="rect">
                <a:avLst/>
              </a:prstGeom>
            </p:spPr>
            <p:txBody>
              <a:bodyPr wrap="none" fromWordArt="1">
                <a:prstTxWarp prst="textPlain">
                  <a:avLst>
                    <a:gd name="adj" fmla="val 58565"/>
                  </a:avLst>
                </a:prstTxWarp>
              </a:bodyPr>
              <a:lstStyle/>
              <a:p>
                <a:pPr algn="ctr"/>
                <a:r>
                  <a:rPr lang="zh-CN" altLang="en-US" sz="3600" i="1" kern="10">
                    <a:ln w="9525">
                      <a:solidFill>
                        <a:schemeClr val="tx1"/>
                      </a:solidFill>
                      <a:round/>
                      <a:headEnd/>
                      <a:tailEnd/>
                    </a:ln>
                    <a:latin typeface="宋体"/>
                    <a:ea typeface="宋体"/>
                  </a:rPr>
                  <a:t>Ｔ</a:t>
                </a:r>
              </a:p>
            </p:txBody>
          </p:sp>
          <p:grpSp>
            <p:nvGrpSpPr>
              <p:cNvPr id="38007" name="Group 105"/>
              <p:cNvGrpSpPr>
                <a:grpSpLocks/>
              </p:cNvGrpSpPr>
              <p:nvPr/>
            </p:nvGrpSpPr>
            <p:grpSpPr bwMode="auto">
              <a:xfrm rot="5400000">
                <a:off x="1221" y="1929"/>
                <a:ext cx="55" cy="154"/>
                <a:chOff x="2928" y="3216"/>
                <a:chExt cx="48" cy="240"/>
              </a:xfrm>
            </p:grpSpPr>
            <p:sp>
              <p:nvSpPr>
                <p:cNvPr id="38018" name="Line 10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8019" name="Line 10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008" name="WordArt 108"/>
              <p:cNvSpPr>
                <a:spLocks noChangeArrowheads="1" noChangeShapeType="1" noTextEdit="1"/>
              </p:cNvSpPr>
              <p:nvPr/>
            </p:nvSpPr>
            <p:spPr bwMode="auto">
              <a:xfrm>
                <a:off x="572" y="1886"/>
                <a:ext cx="125" cy="17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38009" name="WordArt 109"/>
              <p:cNvSpPr>
                <a:spLocks noChangeArrowheads="1" noChangeShapeType="1" noTextEdit="1"/>
              </p:cNvSpPr>
              <p:nvPr/>
            </p:nvSpPr>
            <p:spPr bwMode="auto">
              <a:xfrm>
                <a:off x="1386" y="1902"/>
                <a:ext cx="356" cy="18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常量</a:t>
                </a:r>
              </a:p>
            </p:txBody>
          </p:sp>
          <p:grpSp>
            <p:nvGrpSpPr>
              <p:cNvPr id="38010" name="Group 111"/>
              <p:cNvGrpSpPr>
                <a:grpSpLocks/>
              </p:cNvGrpSpPr>
              <p:nvPr/>
            </p:nvGrpSpPr>
            <p:grpSpPr bwMode="auto">
              <a:xfrm>
                <a:off x="818" y="1834"/>
                <a:ext cx="156" cy="129"/>
                <a:chOff x="670" y="2355"/>
                <a:chExt cx="132" cy="99"/>
              </a:xfrm>
            </p:grpSpPr>
            <p:sp>
              <p:nvSpPr>
                <p:cNvPr id="38016" name="WordArt 112"/>
                <p:cNvSpPr>
                  <a:spLocks noChangeArrowheads="1" noChangeShapeType="1" noTextEdit="1"/>
                </p:cNvSpPr>
                <p:nvPr/>
              </p:nvSpPr>
              <p:spPr bwMode="auto">
                <a:xfrm>
                  <a:off x="761" y="2355"/>
                  <a:ext cx="41" cy="99"/>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38017" name="Line 113"/>
                <p:cNvSpPr>
                  <a:spLocks noChangeShapeType="1"/>
                </p:cNvSpPr>
                <p:nvPr/>
              </p:nvSpPr>
              <p:spPr bwMode="auto">
                <a:xfrm>
                  <a:off x="670" y="2396"/>
                  <a:ext cx="70" cy="0"/>
                </a:xfrm>
                <a:prstGeom prst="line">
                  <a:avLst/>
                </a:prstGeom>
                <a:noFill/>
                <a:ln w="38100">
                  <a:solidFill>
                    <a:srgbClr val="990000"/>
                  </a:solidFill>
                  <a:round/>
                  <a:headEnd/>
                  <a:tailEnd/>
                </a:ln>
              </p:spPr>
              <p:txBody>
                <a:bodyPr/>
                <a:lstStyle/>
                <a:p>
                  <a:endParaRPr lang="zh-CN" altLang="en-US"/>
                </a:p>
              </p:txBody>
            </p:sp>
          </p:grpSp>
          <p:sp>
            <p:nvSpPr>
              <p:cNvPr id="38011" name="WordArt 114"/>
              <p:cNvSpPr>
                <a:spLocks noChangeArrowheads="1" noChangeShapeType="1" noTextEdit="1"/>
              </p:cNvSpPr>
              <p:nvPr/>
            </p:nvSpPr>
            <p:spPr bwMode="auto">
              <a:xfrm>
                <a:off x="288" y="1863"/>
                <a:ext cx="192"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或</a:t>
                </a:r>
              </a:p>
            </p:txBody>
          </p:sp>
          <p:sp>
            <p:nvSpPr>
              <p:cNvPr id="38012" name="WordArt 115"/>
              <p:cNvSpPr>
                <a:spLocks noChangeArrowheads="1" noChangeShapeType="1" noTextEdit="1"/>
              </p:cNvSpPr>
              <p:nvPr/>
            </p:nvSpPr>
            <p:spPr bwMode="auto">
              <a:xfrm>
                <a:off x="276" y="2215"/>
                <a:ext cx="192"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或</a:t>
                </a:r>
              </a:p>
            </p:txBody>
          </p:sp>
          <p:sp>
            <p:nvSpPr>
              <p:cNvPr id="38013" name="WordArt 236"/>
              <p:cNvSpPr>
                <a:spLocks noChangeArrowheads="1" noChangeShapeType="1" noTextEdit="1"/>
              </p:cNvSpPr>
              <p:nvPr/>
            </p:nvSpPr>
            <p:spPr bwMode="auto">
              <a:xfrm>
                <a:off x="716" y="2201"/>
                <a:ext cx="87"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8014" name="WordArt 237"/>
              <p:cNvSpPr>
                <a:spLocks noChangeArrowheads="1" noChangeShapeType="1" noTextEdit="1"/>
              </p:cNvSpPr>
              <p:nvPr/>
            </p:nvSpPr>
            <p:spPr bwMode="auto">
              <a:xfrm>
                <a:off x="719" y="1829"/>
                <a:ext cx="87"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8015" name="WordArt 238"/>
              <p:cNvSpPr>
                <a:spLocks noChangeArrowheads="1" noChangeShapeType="1" noTextEdit="1"/>
              </p:cNvSpPr>
              <p:nvPr/>
            </p:nvSpPr>
            <p:spPr bwMode="auto">
              <a:xfrm>
                <a:off x="1281" y="2207"/>
                <a:ext cx="87"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grpSp>
      <p:grpSp>
        <p:nvGrpSpPr>
          <p:cNvPr id="208" name="组合 207"/>
          <p:cNvGrpSpPr/>
          <p:nvPr/>
        </p:nvGrpSpPr>
        <p:grpSpPr>
          <a:xfrm>
            <a:off x="322263" y="3822700"/>
            <a:ext cx="3494087" cy="647700"/>
            <a:chOff x="322263" y="3822700"/>
            <a:chExt cx="3494087" cy="647700"/>
          </a:xfrm>
        </p:grpSpPr>
        <p:sp>
          <p:nvSpPr>
            <p:cNvPr id="37900" name="WordArt 239"/>
            <p:cNvSpPr>
              <a:spLocks noChangeArrowheads="1" noChangeShapeType="1" noTextEdit="1"/>
            </p:cNvSpPr>
            <p:nvPr/>
          </p:nvSpPr>
          <p:spPr bwMode="auto">
            <a:xfrm>
              <a:off x="2397125" y="3854450"/>
              <a:ext cx="192088" cy="2254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37901" name="Group 241"/>
            <p:cNvGrpSpPr>
              <a:grpSpLocks/>
            </p:cNvGrpSpPr>
            <p:nvPr/>
          </p:nvGrpSpPr>
          <p:grpSpPr bwMode="auto">
            <a:xfrm rot="5400000">
              <a:off x="2751931" y="3850482"/>
              <a:ext cx="87313" cy="247650"/>
              <a:chOff x="2928" y="3216"/>
              <a:chExt cx="48" cy="240"/>
            </a:xfrm>
          </p:grpSpPr>
          <p:sp>
            <p:nvSpPr>
              <p:cNvPr id="37991" name="Line 24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92" name="Line 24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02" name="WordArt 244"/>
            <p:cNvSpPr>
              <a:spLocks noChangeArrowheads="1" noChangeShapeType="1" noTextEdit="1"/>
            </p:cNvSpPr>
            <p:nvPr/>
          </p:nvSpPr>
          <p:spPr bwMode="auto">
            <a:xfrm>
              <a:off x="2986088" y="3859213"/>
              <a:ext cx="138112" cy="225425"/>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Times New Roman"/>
                  <a:cs typeface="Times New Roman"/>
                </a:rPr>
                <a:t>1</a:t>
              </a:r>
              <a:endParaRPr lang="zh-CN" altLang="en-US" sz="3600" kern="10">
                <a:ln w="9525">
                  <a:solidFill>
                    <a:srgbClr val="990000"/>
                  </a:solidFill>
                  <a:round/>
                  <a:headEnd/>
                  <a:tailEnd/>
                </a:ln>
                <a:solidFill>
                  <a:srgbClr val="990000"/>
                </a:solidFill>
                <a:latin typeface="Times New Roman"/>
                <a:cs typeface="Times New Roman"/>
              </a:endParaRPr>
            </a:p>
          </p:txBody>
        </p:sp>
        <p:sp>
          <p:nvSpPr>
            <p:cNvPr id="37903" name="WordArt 245"/>
            <p:cNvSpPr>
              <a:spLocks noChangeArrowheads="1" noChangeShapeType="1" noTextEdit="1"/>
            </p:cNvSpPr>
            <p:nvPr/>
          </p:nvSpPr>
          <p:spPr bwMode="auto">
            <a:xfrm>
              <a:off x="3306763" y="3822700"/>
              <a:ext cx="492125" cy="24765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等温</a:t>
              </a:r>
            </a:p>
          </p:txBody>
        </p:sp>
        <p:sp>
          <p:nvSpPr>
            <p:cNvPr id="37904" name="WordArt 246"/>
            <p:cNvSpPr>
              <a:spLocks noChangeArrowheads="1" noChangeShapeType="1" noTextEdit="1"/>
            </p:cNvSpPr>
            <p:nvPr/>
          </p:nvSpPr>
          <p:spPr bwMode="auto">
            <a:xfrm>
              <a:off x="2347913" y="4227513"/>
              <a:ext cx="192087" cy="2254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37905" name="Group 247"/>
            <p:cNvGrpSpPr>
              <a:grpSpLocks/>
            </p:cNvGrpSpPr>
            <p:nvPr/>
          </p:nvGrpSpPr>
          <p:grpSpPr bwMode="auto">
            <a:xfrm rot="5400000">
              <a:off x="2701925" y="4224338"/>
              <a:ext cx="88900" cy="247650"/>
              <a:chOff x="2928" y="3216"/>
              <a:chExt cx="48" cy="240"/>
            </a:xfrm>
          </p:grpSpPr>
          <p:sp>
            <p:nvSpPr>
              <p:cNvPr id="37989" name="Line 24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90" name="Line 24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06" name="WordArt 250"/>
            <p:cNvSpPr>
              <a:spLocks noChangeArrowheads="1" noChangeShapeType="1" noTextEdit="1"/>
            </p:cNvSpPr>
            <p:nvPr/>
          </p:nvSpPr>
          <p:spPr bwMode="auto">
            <a:xfrm>
              <a:off x="2936875" y="4232275"/>
              <a:ext cx="192088" cy="200025"/>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990000"/>
                    </a:solidFill>
                    <a:round/>
                    <a:headEnd/>
                    <a:tailEnd/>
                  </a:ln>
                  <a:solidFill>
                    <a:srgbClr val="990000"/>
                  </a:solidFill>
                  <a:latin typeface="Symbol"/>
                </a:rPr>
                <a:t>g</a:t>
              </a:r>
              <a:endParaRPr lang="zh-CN" altLang="en-US" sz="3600" b="1" i="1" kern="10">
                <a:ln w="9525">
                  <a:solidFill>
                    <a:srgbClr val="990000"/>
                  </a:solidFill>
                  <a:round/>
                  <a:headEnd/>
                  <a:tailEnd/>
                </a:ln>
                <a:solidFill>
                  <a:srgbClr val="990000"/>
                </a:solidFill>
                <a:latin typeface="Symbol"/>
              </a:endParaRPr>
            </a:p>
          </p:txBody>
        </p:sp>
        <p:sp>
          <p:nvSpPr>
            <p:cNvPr id="37907" name="WordArt 251"/>
            <p:cNvSpPr>
              <a:spLocks noChangeArrowheads="1" noChangeShapeType="1" noTextEdit="1"/>
            </p:cNvSpPr>
            <p:nvPr/>
          </p:nvSpPr>
          <p:spPr bwMode="auto">
            <a:xfrm>
              <a:off x="3336925" y="4195763"/>
              <a:ext cx="479425" cy="24765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绝热</a:t>
              </a:r>
            </a:p>
          </p:txBody>
        </p:sp>
        <p:sp>
          <p:nvSpPr>
            <p:cNvPr id="37908" name="WordArt 258"/>
            <p:cNvSpPr>
              <a:spLocks noChangeArrowheads="1" noChangeShapeType="1" noTextEdit="1"/>
            </p:cNvSpPr>
            <p:nvPr/>
          </p:nvSpPr>
          <p:spPr bwMode="auto">
            <a:xfrm>
              <a:off x="354013" y="3865563"/>
              <a:ext cx="192087" cy="2254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37909" name="Group 259"/>
            <p:cNvGrpSpPr>
              <a:grpSpLocks/>
            </p:cNvGrpSpPr>
            <p:nvPr/>
          </p:nvGrpSpPr>
          <p:grpSpPr bwMode="auto">
            <a:xfrm rot="5400000">
              <a:off x="708025" y="3862388"/>
              <a:ext cx="88900" cy="247650"/>
              <a:chOff x="2928" y="3216"/>
              <a:chExt cx="48" cy="240"/>
            </a:xfrm>
          </p:grpSpPr>
          <p:sp>
            <p:nvSpPr>
              <p:cNvPr id="37987" name="Line 26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88" name="Line 26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10" name="WordArt 262"/>
            <p:cNvSpPr>
              <a:spLocks noChangeArrowheads="1" noChangeShapeType="1" noTextEdit="1"/>
            </p:cNvSpPr>
            <p:nvPr/>
          </p:nvSpPr>
          <p:spPr bwMode="auto">
            <a:xfrm>
              <a:off x="942975" y="3870325"/>
              <a:ext cx="138113" cy="225425"/>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Times New Roman"/>
                  <a:cs typeface="Times New Roman"/>
                </a:rPr>
                <a:t>0</a:t>
              </a:r>
              <a:endParaRPr lang="zh-CN" altLang="en-US" sz="3600" kern="10">
                <a:ln w="9525">
                  <a:solidFill>
                    <a:srgbClr val="990000"/>
                  </a:solidFill>
                  <a:round/>
                  <a:headEnd/>
                  <a:tailEnd/>
                </a:ln>
                <a:solidFill>
                  <a:srgbClr val="990000"/>
                </a:solidFill>
                <a:latin typeface="Times New Roman"/>
                <a:cs typeface="Times New Roman"/>
              </a:endParaRPr>
            </a:p>
          </p:txBody>
        </p:sp>
        <p:sp>
          <p:nvSpPr>
            <p:cNvPr id="37911" name="WordArt 263"/>
            <p:cNvSpPr>
              <a:spLocks noChangeArrowheads="1" noChangeShapeType="1" noTextEdit="1"/>
            </p:cNvSpPr>
            <p:nvPr/>
          </p:nvSpPr>
          <p:spPr bwMode="auto">
            <a:xfrm>
              <a:off x="1263650" y="3833813"/>
              <a:ext cx="479425" cy="233362"/>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等压</a:t>
              </a:r>
            </a:p>
          </p:txBody>
        </p:sp>
        <p:sp>
          <p:nvSpPr>
            <p:cNvPr id="37912" name="WordArt 252"/>
            <p:cNvSpPr>
              <a:spLocks noChangeArrowheads="1" noChangeShapeType="1" noTextEdit="1"/>
            </p:cNvSpPr>
            <p:nvPr/>
          </p:nvSpPr>
          <p:spPr bwMode="auto">
            <a:xfrm>
              <a:off x="322263" y="4244975"/>
              <a:ext cx="192087" cy="2254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nvGrpSpPr>
            <p:cNvPr id="37913" name="Group 253"/>
            <p:cNvGrpSpPr>
              <a:grpSpLocks/>
            </p:cNvGrpSpPr>
            <p:nvPr/>
          </p:nvGrpSpPr>
          <p:grpSpPr bwMode="auto">
            <a:xfrm rot="5400000">
              <a:off x="677068" y="4241007"/>
              <a:ext cx="87313" cy="247650"/>
              <a:chOff x="2928" y="3216"/>
              <a:chExt cx="48" cy="240"/>
            </a:xfrm>
          </p:grpSpPr>
          <p:sp>
            <p:nvSpPr>
              <p:cNvPr id="37985" name="Line 25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86" name="Line 25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14" name="WordArt 256"/>
            <p:cNvSpPr>
              <a:spLocks noChangeArrowheads="1" noChangeShapeType="1" noTextEdit="1"/>
            </p:cNvSpPr>
            <p:nvPr/>
          </p:nvSpPr>
          <p:spPr bwMode="auto">
            <a:xfrm>
              <a:off x="911225" y="4249738"/>
              <a:ext cx="150813" cy="1714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a:t>
              </a:r>
              <a:endParaRPr lang="zh-CN" altLang="en-US" sz="3600" kern="10">
                <a:ln w="9525">
                  <a:solidFill>
                    <a:schemeClr val="tx1"/>
                  </a:solidFill>
                  <a:round/>
                  <a:headEnd/>
                  <a:tailEnd/>
                </a:ln>
                <a:latin typeface="Times New Roman"/>
                <a:cs typeface="Times New Roman"/>
              </a:endParaRPr>
            </a:p>
          </p:txBody>
        </p:sp>
        <p:sp>
          <p:nvSpPr>
            <p:cNvPr id="37915" name="WordArt 257"/>
            <p:cNvSpPr>
              <a:spLocks noChangeArrowheads="1" noChangeShapeType="1" noTextEdit="1"/>
            </p:cNvSpPr>
            <p:nvPr/>
          </p:nvSpPr>
          <p:spPr bwMode="auto">
            <a:xfrm>
              <a:off x="1576388" y="4202113"/>
              <a:ext cx="479425" cy="233362"/>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等容</a:t>
              </a:r>
            </a:p>
          </p:txBody>
        </p:sp>
        <p:sp>
          <p:nvSpPr>
            <p:cNvPr id="37916" name="Line 264"/>
            <p:cNvSpPr>
              <a:spLocks noChangeShapeType="1"/>
            </p:cNvSpPr>
            <p:nvPr/>
          </p:nvSpPr>
          <p:spPr bwMode="auto">
            <a:xfrm>
              <a:off x="901700" y="4465638"/>
              <a:ext cx="158750" cy="0"/>
            </a:xfrm>
            <a:prstGeom prst="line">
              <a:avLst/>
            </a:prstGeom>
            <a:noFill/>
            <a:ln w="28575">
              <a:solidFill>
                <a:schemeClr val="tx1"/>
              </a:solidFill>
              <a:round/>
              <a:headEnd/>
              <a:tailEnd/>
            </a:ln>
          </p:spPr>
          <p:txBody>
            <a:bodyPr/>
            <a:lstStyle/>
            <a:p>
              <a:endParaRPr lang="zh-CN" altLang="en-US"/>
            </a:p>
          </p:txBody>
        </p:sp>
        <p:grpSp>
          <p:nvGrpSpPr>
            <p:cNvPr id="37917" name="Group 267"/>
            <p:cNvGrpSpPr>
              <a:grpSpLocks/>
            </p:cNvGrpSpPr>
            <p:nvPr/>
          </p:nvGrpSpPr>
          <p:grpSpPr bwMode="auto">
            <a:xfrm>
              <a:off x="1143000" y="4289425"/>
              <a:ext cx="314325" cy="139700"/>
              <a:chOff x="1556" y="3712"/>
              <a:chExt cx="157" cy="147"/>
            </a:xfrm>
          </p:grpSpPr>
          <p:sp>
            <p:nvSpPr>
              <p:cNvPr id="37983" name="WordArt 265"/>
              <p:cNvSpPr>
                <a:spLocks noChangeArrowheads="1" noChangeShapeType="1" noTextEdit="1"/>
              </p:cNvSpPr>
              <p:nvPr/>
            </p:nvSpPr>
            <p:spPr bwMode="auto">
              <a:xfrm>
                <a:off x="1556" y="3717"/>
                <a:ext cx="87" cy="14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Times New Roman"/>
                    <a:cs typeface="Times New Roman"/>
                  </a:rPr>
                  <a:t>0</a:t>
                </a:r>
                <a:endParaRPr lang="zh-CN" altLang="en-US" sz="3600" kern="10">
                  <a:ln w="9525">
                    <a:solidFill>
                      <a:srgbClr val="990000"/>
                    </a:solidFill>
                    <a:round/>
                    <a:headEnd/>
                    <a:tailEnd/>
                  </a:ln>
                  <a:solidFill>
                    <a:srgbClr val="990000"/>
                  </a:solidFill>
                  <a:latin typeface="Times New Roman"/>
                  <a:cs typeface="Times New Roman"/>
                </a:endParaRPr>
              </a:p>
            </p:txBody>
          </p:sp>
          <p:sp>
            <p:nvSpPr>
              <p:cNvPr id="37984" name="WordArt 266"/>
              <p:cNvSpPr>
                <a:spLocks noChangeArrowheads="1" noChangeShapeType="1" noTextEdit="1"/>
              </p:cNvSpPr>
              <p:nvPr/>
            </p:nvSpPr>
            <p:spPr bwMode="auto">
              <a:xfrm>
                <a:off x="1626" y="3712"/>
                <a:ext cx="87" cy="14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Times New Roman"/>
                    <a:cs typeface="Times New Roman"/>
                  </a:rPr>
                  <a:t>0</a:t>
                </a:r>
                <a:endParaRPr lang="zh-CN" altLang="en-US" sz="3600" kern="10">
                  <a:ln w="9525">
                    <a:solidFill>
                      <a:srgbClr val="990000"/>
                    </a:solidFill>
                    <a:round/>
                    <a:headEnd/>
                    <a:tailEnd/>
                  </a:ln>
                  <a:solidFill>
                    <a:srgbClr val="990000"/>
                  </a:solidFill>
                  <a:latin typeface="Times New Roman"/>
                  <a:cs typeface="Times New Roman"/>
                </a:endParaRPr>
              </a:p>
            </p:txBody>
          </p:sp>
        </p:grpSp>
      </p:grpSp>
      <p:grpSp>
        <p:nvGrpSpPr>
          <p:cNvPr id="308419" name="Group 291"/>
          <p:cNvGrpSpPr>
            <a:grpSpLocks/>
          </p:cNvGrpSpPr>
          <p:nvPr/>
        </p:nvGrpSpPr>
        <p:grpSpPr bwMode="auto">
          <a:xfrm>
            <a:off x="746125" y="4252913"/>
            <a:ext cx="2665413" cy="2319337"/>
            <a:chOff x="502" y="2679"/>
            <a:chExt cx="1662" cy="1386"/>
          </a:xfrm>
        </p:grpSpPr>
        <p:sp>
          <p:nvSpPr>
            <p:cNvPr id="37968" name="Line 72"/>
            <p:cNvSpPr>
              <a:spLocks noChangeShapeType="1"/>
            </p:cNvSpPr>
            <p:nvPr/>
          </p:nvSpPr>
          <p:spPr bwMode="auto">
            <a:xfrm flipH="1" flipV="1">
              <a:off x="663" y="3082"/>
              <a:ext cx="1" cy="830"/>
            </a:xfrm>
            <a:prstGeom prst="line">
              <a:avLst/>
            </a:prstGeom>
            <a:noFill/>
            <a:ln w="38100">
              <a:solidFill>
                <a:schemeClr val="tx1"/>
              </a:solidFill>
              <a:round/>
              <a:headEnd/>
              <a:tailEnd type="triangle" w="sm" len="lg"/>
            </a:ln>
          </p:spPr>
          <p:txBody>
            <a:bodyPr/>
            <a:lstStyle/>
            <a:p>
              <a:endParaRPr lang="zh-CN" altLang="en-US"/>
            </a:p>
          </p:txBody>
        </p:sp>
        <p:sp>
          <p:nvSpPr>
            <p:cNvPr id="37969" name="Line 73"/>
            <p:cNvSpPr>
              <a:spLocks noChangeShapeType="1"/>
            </p:cNvSpPr>
            <p:nvPr/>
          </p:nvSpPr>
          <p:spPr bwMode="auto">
            <a:xfrm flipV="1">
              <a:off x="655" y="3902"/>
              <a:ext cx="1127" cy="3"/>
            </a:xfrm>
            <a:prstGeom prst="line">
              <a:avLst/>
            </a:prstGeom>
            <a:noFill/>
            <a:ln w="38100">
              <a:solidFill>
                <a:schemeClr val="tx1"/>
              </a:solidFill>
              <a:round/>
              <a:headEnd/>
              <a:tailEnd type="triangle" w="sm" len="lg"/>
            </a:ln>
          </p:spPr>
          <p:txBody>
            <a:bodyPr/>
            <a:lstStyle/>
            <a:p>
              <a:endParaRPr lang="zh-CN" altLang="en-US"/>
            </a:p>
          </p:txBody>
        </p:sp>
        <p:sp>
          <p:nvSpPr>
            <p:cNvPr id="37970" name="Arc 74"/>
            <p:cNvSpPr>
              <a:spLocks/>
            </p:cNvSpPr>
            <p:nvPr/>
          </p:nvSpPr>
          <p:spPr bwMode="auto">
            <a:xfrm rot="-558328">
              <a:off x="1025" y="2926"/>
              <a:ext cx="729" cy="875"/>
            </a:xfrm>
            <a:custGeom>
              <a:avLst/>
              <a:gdLst>
                <a:gd name="T0" fmla="*/ 0 w 21600"/>
                <a:gd name="T1" fmla="*/ 0 h 18489"/>
                <a:gd name="T2" fmla="*/ 0 w 21600"/>
                <a:gd name="T3" fmla="*/ 0 h 18489"/>
                <a:gd name="T4" fmla="*/ 0 w 21600"/>
                <a:gd name="T5" fmla="*/ 0 h 18489"/>
                <a:gd name="T6" fmla="*/ 0 60000 65536"/>
                <a:gd name="T7" fmla="*/ 0 60000 65536"/>
                <a:gd name="T8" fmla="*/ 0 60000 65536"/>
                <a:gd name="T9" fmla="*/ 0 w 21600"/>
                <a:gd name="T10" fmla="*/ 0 h 18489"/>
                <a:gd name="T11" fmla="*/ 21600 w 21600"/>
                <a:gd name="T12" fmla="*/ 18489 h 18489"/>
              </a:gdLst>
              <a:ahLst/>
              <a:cxnLst>
                <a:cxn ang="T6">
                  <a:pos x="T0" y="T1"/>
                </a:cxn>
                <a:cxn ang="T7">
                  <a:pos x="T2" y="T3"/>
                </a:cxn>
                <a:cxn ang="T8">
                  <a:pos x="T4" y="T5"/>
                </a:cxn>
              </a:cxnLst>
              <a:rect l="T9" t="T10" r="T11" b="T12"/>
              <a:pathLst>
                <a:path w="21600" h="18489" fill="none" extrusionOk="0">
                  <a:moveTo>
                    <a:pt x="10432" y="18488"/>
                  </a:moveTo>
                  <a:cubicBezTo>
                    <a:pt x="3995" y="14601"/>
                    <a:pt x="44" y="7646"/>
                    <a:pt x="0" y="126"/>
                  </a:cubicBezTo>
                </a:path>
                <a:path w="21600" h="18489" stroke="0" extrusionOk="0">
                  <a:moveTo>
                    <a:pt x="10432" y="18488"/>
                  </a:moveTo>
                  <a:cubicBezTo>
                    <a:pt x="3995" y="14601"/>
                    <a:pt x="44" y="7646"/>
                    <a:pt x="0" y="126"/>
                  </a:cubicBezTo>
                  <a:lnTo>
                    <a:pt x="21600" y="0"/>
                  </a:lnTo>
                  <a:close/>
                </a:path>
              </a:pathLst>
            </a:custGeom>
            <a:noFill/>
            <a:ln w="38100">
              <a:solidFill>
                <a:srgbClr val="CC3300"/>
              </a:solidFill>
              <a:round/>
              <a:headEnd/>
              <a:tailEnd/>
            </a:ln>
          </p:spPr>
          <p:txBody>
            <a:bodyPr wrap="none" anchor="ctr"/>
            <a:lstStyle/>
            <a:p>
              <a:endParaRPr lang="zh-CN" altLang="en-US"/>
            </a:p>
          </p:txBody>
        </p:sp>
        <p:sp>
          <p:nvSpPr>
            <p:cNvPr id="37971" name="Arc 75"/>
            <p:cNvSpPr>
              <a:spLocks/>
            </p:cNvSpPr>
            <p:nvPr/>
          </p:nvSpPr>
          <p:spPr bwMode="auto">
            <a:xfrm rot="-1869337">
              <a:off x="990" y="2781"/>
              <a:ext cx="905" cy="860"/>
            </a:xfrm>
            <a:custGeom>
              <a:avLst/>
              <a:gdLst>
                <a:gd name="T0" fmla="*/ 0 w 21600"/>
                <a:gd name="T1" fmla="*/ 0 h 19307"/>
                <a:gd name="T2" fmla="*/ 0 w 21600"/>
                <a:gd name="T3" fmla="*/ 0 h 19307"/>
                <a:gd name="T4" fmla="*/ 0 w 21600"/>
                <a:gd name="T5" fmla="*/ 0 h 19307"/>
                <a:gd name="T6" fmla="*/ 0 60000 65536"/>
                <a:gd name="T7" fmla="*/ 0 60000 65536"/>
                <a:gd name="T8" fmla="*/ 0 60000 65536"/>
                <a:gd name="T9" fmla="*/ 0 w 21600"/>
                <a:gd name="T10" fmla="*/ 0 h 19307"/>
                <a:gd name="T11" fmla="*/ 21600 w 21600"/>
                <a:gd name="T12" fmla="*/ 19307 h 19307"/>
              </a:gdLst>
              <a:ahLst/>
              <a:cxnLst>
                <a:cxn ang="T6">
                  <a:pos x="T0" y="T1"/>
                </a:cxn>
                <a:cxn ang="T7">
                  <a:pos x="T2" y="T3"/>
                </a:cxn>
                <a:cxn ang="T8">
                  <a:pos x="T4" y="T5"/>
                </a:cxn>
              </a:cxnLst>
              <a:rect l="T9" t="T10" r="T11" b="T12"/>
              <a:pathLst>
                <a:path w="21600" h="19307" fill="none" extrusionOk="0">
                  <a:moveTo>
                    <a:pt x="9763" y="19307"/>
                  </a:moveTo>
                  <a:cubicBezTo>
                    <a:pt x="3670" y="15316"/>
                    <a:pt x="0" y="8522"/>
                    <a:pt x="0" y="1239"/>
                  </a:cubicBezTo>
                  <a:cubicBezTo>
                    <a:pt x="-1" y="825"/>
                    <a:pt x="11" y="412"/>
                    <a:pt x="35" y="-1"/>
                  </a:cubicBezTo>
                </a:path>
                <a:path w="21600" h="19307" stroke="0" extrusionOk="0">
                  <a:moveTo>
                    <a:pt x="9763" y="19307"/>
                  </a:moveTo>
                  <a:cubicBezTo>
                    <a:pt x="3670" y="15316"/>
                    <a:pt x="0" y="8522"/>
                    <a:pt x="0" y="1239"/>
                  </a:cubicBezTo>
                  <a:cubicBezTo>
                    <a:pt x="-1" y="825"/>
                    <a:pt x="11" y="412"/>
                    <a:pt x="35" y="-1"/>
                  </a:cubicBezTo>
                  <a:lnTo>
                    <a:pt x="21600" y="1239"/>
                  </a:lnTo>
                  <a:close/>
                </a:path>
              </a:pathLst>
            </a:custGeom>
            <a:noFill/>
            <a:ln w="38100">
              <a:solidFill>
                <a:srgbClr val="003399"/>
              </a:solidFill>
              <a:round/>
              <a:headEnd/>
              <a:tailEnd/>
            </a:ln>
          </p:spPr>
          <p:txBody>
            <a:bodyPr wrap="none" anchor="ctr"/>
            <a:lstStyle/>
            <a:p>
              <a:endParaRPr lang="zh-CN" altLang="en-US"/>
            </a:p>
          </p:txBody>
        </p:sp>
        <p:sp>
          <p:nvSpPr>
            <p:cNvPr id="37972" name="WordArt 77"/>
            <p:cNvSpPr>
              <a:spLocks noChangeArrowheads="1" noChangeShapeType="1" noTextEdit="1"/>
            </p:cNvSpPr>
            <p:nvPr/>
          </p:nvSpPr>
          <p:spPr bwMode="auto">
            <a:xfrm>
              <a:off x="502" y="3081"/>
              <a:ext cx="124"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7973" name="WordArt 78"/>
            <p:cNvSpPr>
              <a:spLocks noChangeArrowheads="1" noChangeShapeType="1" noTextEdit="1"/>
            </p:cNvSpPr>
            <p:nvPr/>
          </p:nvSpPr>
          <p:spPr bwMode="auto">
            <a:xfrm>
              <a:off x="1615" y="3973"/>
              <a:ext cx="140" cy="9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7974" name="WordArt 79"/>
            <p:cNvSpPr>
              <a:spLocks noChangeArrowheads="1" noChangeShapeType="1" noTextEdit="1"/>
            </p:cNvSpPr>
            <p:nvPr/>
          </p:nvSpPr>
          <p:spPr bwMode="auto">
            <a:xfrm>
              <a:off x="538" y="3956"/>
              <a:ext cx="100" cy="100"/>
            </a:xfrm>
            <a:prstGeom prst="rect">
              <a:avLst/>
            </a:prstGeom>
          </p:spPr>
          <p:txBody>
            <a:bodyPr wrap="none" fromWordArt="1">
              <a:prstTxWarp prst="textPlain">
                <a:avLst>
                  <a:gd name="adj" fmla="val 44593"/>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37975" name="WordArt 86"/>
            <p:cNvSpPr>
              <a:spLocks noChangeArrowheads="1" noChangeShapeType="1" noTextEdit="1"/>
            </p:cNvSpPr>
            <p:nvPr/>
          </p:nvSpPr>
          <p:spPr bwMode="auto">
            <a:xfrm>
              <a:off x="1693" y="3523"/>
              <a:ext cx="471" cy="136"/>
            </a:xfrm>
            <a:prstGeom prst="rect">
              <a:avLst/>
            </a:prstGeom>
          </p:spPr>
          <p:txBody>
            <a:bodyPr wrap="none" fromWordArt="1">
              <a:prstTxWarp prst="textDeflate">
                <a:avLst>
                  <a:gd name="adj" fmla="val 0"/>
                </a:avLst>
              </a:prstTxWarp>
            </a:bodyPr>
            <a:lstStyle/>
            <a:p>
              <a:pPr algn="ctr"/>
              <a:r>
                <a:rPr lang="zh-CN" altLang="en-US" sz="3600" kern="10">
                  <a:ln w="9525">
                    <a:solidFill>
                      <a:srgbClr val="0033CC"/>
                    </a:solidFill>
                    <a:round/>
                    <a:headEnd/>
                    <a:tailEnd/>
                  </a:ln>
                  <a:solidFill>
                    <a:srgbClr val="0033CC"/>
                  </a:solidFill>
                  <a:latin typeface="宋体"/>
                  <a:ea typeface="宋体"/>
                </a:rPr>
                <a:t>等温线</a:t>
              </a:r>
            </a:p>
          </p:txBody>
        </p:sp>
        <p:sp>
          <p:nvSpPr>
            <p:cNvPr id="37976" name="WordArt 87"/>
            <p:cNvSpPr>
              <a:spLocks noChangeArrowheads="1" noChangeShapeType="1" noTextEdit="1"/>
            </p:cNvSpPr>
            <p:nvPr/>
          </p:nvSpPr>
          <p:spPr bwMode="auto">
            <a:xfrm>
              <a:off x="1549" y="3716"/>
              <a:ext cx="444" cy="123"/>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绝热线</a:t>
              </a:r>
            </a:p>
          </p:txBody>
        </p:sp>
        <p:sp>
          <p:nvSpPr>
            <p:cNvPr id="37977" name="Line 272"/>
            <p:cNvSpPr>
              <a:spLocks noChangeShapeType="1"/>
            </p:cNvSpPr>
            <p:nvPr/>
          </p:nvSpPr>
          <p:spPr bwMode="auto">
            <a:xfrm>
              <a:off x="743" y="3380"/>
              <a:ext cx="952" cy="0"/>
            </a:xfrm>
            <a:prstGeom prst="line">
              <a:avLst/>
            </a:prstGeom>
            <a:noFill/>
            <a:ln w="28575">
              <a:solidFill>
                <a:schemeClr val="tx1"/>
              </a:solidFill>
              <a:round/>
              <a:headEnd/>
              <a:tailEnd/>
            </a:ln>
          </p:spPr>
          <p:txBody>
            <a:bodyPr/>
            <a:lstStyle/>
            <a:p>
              <a:endParaRPr lang="zh-CN" altLang="en-US"/>
            </a:p>
          </p:txBody>
        </p:sp>
        <p:sp>
          <p:nvSpPr>
            <p:cNvPr id="37978" name="Line 273"/>
            <p:cNvSpPr>
              <a:spLocks noChangeShapeType="1"/>
            </p:cNvSpPr>
            <p:nvPr/>
          </p:nvSpPr>
          <p:spPr bwMode="auto">
            <a:xfrm>
              <a:off x="1085" y="3005"/>
              <a:ext cx="0" cy="743"/>
            </a:xfrm>
            <a:prstGeom prst="line">
              <a:avLst/>
            </a:prstGeom>
            <a:noFill/>
            <a:ln w="28575">
              <a:solidFill>
                <a:srgbClr val="FF9900"/>
              </a:solidFill>
              <a:round/>
              <a:headEnd/>
              <a:tailEnd/>
            </a:ln>
          </p:spPr>
          <p:txBody>
            <a:bodyPr/>
            <a:lstStyle/>
            <a:p>
              <a:endParaRPr lang="zh-CN" altLang="en-US"/>
            </a:p>
          </p:txBody>
        </p:sp>
        <p:sp>
          <p:nvSpPr>
            <p:cNvPr id="37979" name="WordArt 274"/>
            <p:cNvSpPr>
              <a:spLocks noChangeArrowheads="1" noChangeShapeType="1" noTextEdit="1"/>
            </p:cNvSpPr>
            <p:nvPr/>
          </p:nvSpPr>
          <p:spPr bwMode="auto">
            <a:xfrm>
              <a:off x="1700" y="3178"/>
              <a:ext cx="302" cy="147"/>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等压</a:t>
              </a:r>
            </a:p>
          </p:txBody>
        </p:sp>
        <p:sp>
          <p:nvSpPr>
            <p:cNvPr id="37980" name="WordArt 275"/>
            <p:cNvSpPr>
              <a:spLocks noChangeArrowheads="1" noChangeShapeType="1" noTextEdit="1"/>
            </p:cNvSpPr>
            <p:nvPr/>
          </p:nvSpPr>
          <p:spPr bwMode="auto">
            <a:xfrm>
              <a:off x="761" y="3677"/>
              <a:ext cx="302" cy="147"/>
            </a:xfrm>
            <a:prstGeom prst="rect">
              <a:avLst/>
            </a:prstGeom>
          </p:spPr>
          <p:txBody>
            <a:bodyPr wrap="none" fromWordArt="1">
              <a:prstTxWarp prst="textDeflate">
                <a:avLst>
                  <a:gd name="adj" fmla="val 0"/>
                </a:avLst>
              </a:prstTxWarp>
            </a:bodyPr>
            <a:lstStyle/>
            <a:p>
              <a:pPr algn="ctr"/>
              <a:r>
                <a:rPr lang="zh-CN" altLang="en-US" sz="3600" kern="10">
                  <a:ln w="9525">
                    <a:solidFill>
                      <a:srgbClr val="FF9900"/>
                    </a:solidFill>
                    <a:round/>
                    <a:headEnd/>
                    <a:tailEnd/>
                  </a:ln>
                  <a:solidFill>
                    <a:srgbClr val="FF9900"/>
                  </a:solidFill>
                  <a:latin typeface="宋体"/>
                  <a:ea typeface="宋体"/>
                </a:rPr>
                <a:t>等容</a:t>
              </a:r>
            </a:p>
          </p:txBody>
        </p:sp>
        <p:sp>
          <p:nvSpPr>
            <p:cNvPr id="37981" name="Arc 278"/>
            <p:cNvSpPr>
              <a:spLocks/>
            </p:cNvSpPr>
            <p:nvPr/>
          </p:nvSpPr>
          <p:spPr bwMode="auto">
            <a:xfrm rot="-2051651">
              <a:off x="861" y="2679"/>
              <a:ext cx="721" cy="959"/>
            </a:xfrm>
            <a:custGeom>
              <a:avLst/>
              <a:gdLst>
                <a:gd name="T0" fmla="*/ 0 w 21351"/>
                <a:gd name="T1" fmla="*/ 0 h 20270"/>
                <a:gd name="T2" fmla="*/ 0 w 21351"/>
                <a:gd name="T3" fmla="*/ 0 h 20270"/>
                <a:gd name="T4" fmla="*/ 0 w 21351"/>
                <a:gd name="T5" fmla="*/ 0 h 20270"/>
                <a:gd name="T6" fmla="*/ 0 60000 65536"/>
                <a:gd name="T7" fmla="*/ 0 60000 65536"/>
                <a:gd name="T8" fmla="*/ 0 60000 65536"/>
                <a:gd name="T9" fmla="*/ 0 w 21351"/>
                <a:gd name="T10" fmla="*/ 0 h 20270"/>
                <a:gd name="T11" fmla="*/ 21351 w 21351"/>
                <a:gd name="T12" fmla="*/ 20270 h 20270"/>
              </a:gdLst>
              <a:ahLst/>
              <a:cxnLst>
                <a:cxn ang="T6">
                  <a:pos x="T0" y="T1"/>
                </a:cxn>
                <a:cxn ang="T7">
                  <a:pos x="T2" y="T3"/>
                </a:cxn>
                <a:cxn ang="T8">
                  <a:pos x="T4" y="T5"/>
                </a:cxn>
              </a:cxnLst>
              <a:rect l="T9" t="T10" r="T11" b="T12"/>
              <a:pathLst>
                <a:path w="21351" h="20270" fill="none" extrusionOk="0">
                  <a:moveTo>
                    <a:pt x="13888" y="20270"/>
                  </a:moveTo>
                  <a:cubicBezTo>
                    <a:pt x="6510" y="17554"/>
                    <a:pt x="1191" y="11043"/>
                    <a:pt x="0" y="3271"/>
                  </a:cubicBezTo>
                </a:path>
                <a:path w="21351" h="20270" stroke="0" extrusionOk="0">
                  <a:moveTo>
                    <a:pt x="13888" y="20270"/>
                  </a:moveTo>
                  <a:cubicBezTo>
                    <a:pt x="6510" y="17554"/>
                    <a:pt x="1191" y="11043"/>
                    <a:pt x="0" y="3271"/>
                  </a:cubicBezTo>
                  <a:lnTo>
                    <a:pt x="21351" y="0"/>
                  </a:lnTo>
                  <a:close/>
                </a:path>
              </a:pathLst>
            </a:custGeom>
            <a:noFill/>
            <a:ln w="38100">
              <a:solidFill>
                <a:srgbClr val="006600"/>
              </a:solidFill>
              <a:prstDash val="sysDot"/>
              <a:round/>
              <a:headEnd/>
              <a:tailEnd/>
            </a:ln>
          </p:spPr>
          <p:txBody>
            <a:bodyPr wrap="none" anchor="ctr"/>
            <a:lstStyle/>
            <a:p>
              <a:endParaRPr lang="zh-CN" altLang="en-US"/>
            </a:p>
          </p:txBody>
        </p:sp>
        <p:sp>
          <p:nvSpPr>
            <p:cNvPr id="37982" name="WordArt 279"/>
            <p:cNvSpPr>
              <a:spLocks noChangeArrowheads="1" noChangeShapeType="1" noTextEdit="1"/>
            </p:cNvSpPr>
            <p:nvPr/>
          </p:nvSpPr>
          <p:spPr bwMode="auto">
            <a:xfrm>
              <a:off x="642" y="2905"/>
              <a:ext cx="310" cy="131"/>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多方</a:t>
              </a:r>
            </a:p>
          </p:txBody>
        </p:sp>
      </p:grpSp>
      <p:grpSp>
        <p:nvGrpSpPr>
          <p:cNvPr id="308420" name="Group 323"/>
          <p:cNvGrpSpPr>
            <a:grpSpLocks/>
          </p:cNvGrpSpPr>
          <p:nvPr/>
        </p:nvGrpSpPr>
        <p:grpSpPr bwMode="auto">
          <a:xfrm>
            <a:off x="4354513" y="4243388"/>
            <a:ext cx="4005262" cy="1519237"/>
            <a:chOff x="2743" y="2673"/>
            <a:chExt cx="2523" cy="957"/>
          </a:xfrm>
        </p:grpSpPr>
        <p:sp>
          <p:nvSpPr>
            <p:cNvPr id="308434" name="WordArt 210"/>
            <p:cNvSpPr>
              <a:spLocks noChangeArrowheads="1" noChangeShapeType="1" noTextEdit="1"/>
            </p:cNvSpPr>
            <p:nvPr/>
          </p:nvSpPr>
          <p:spPr bwMode="auto">
            <a:xfrm>
              <a:off x="2743" y="2673"/>
              <a:ext cx="1092" cy="180"/>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CC0000"/>
                    </a:solidFill>
                    <a:round/>
                    <a:headEnd/>
                    <a:tailEnd/>
                  </a:ln>
                  <a:solidFill>
                    <a:srgbClr val="CC0000"/>
                  </a:solidFill>
                  <a:latin typeface="宋体"/>
                  <a:ea typeface="宋体"/>
                </a:rPr>
                <a:t>4</a:t>
              </a:r>
              <a:r>
                <a:rPr lang="zh-CN" altLang="en-US" sz="3600" kern="10">
                  <a:ln w="9525">
                    <a:solidFill>
                      <a:srgbClr val="CC0000"/>
                    </a:solidFill>
                    <a:round/>
                    <a:headEnd/>
                    <a:tailEnd/>
                  </a:ln>
                  <a:solidFill>
                    <a:srgbClr val="CC0000"/>
                  </a:solidFill>
                  <a:latin typeface="宋体"/>
                  <a:ea typeface="宋体"/>
                </a:rPr>
                <a:t>、吸收热量</a:t>
              </a:r>
            </a:p>
          </p:txBody>
        </p:sp>
        <p:sp>
          <p:nvSpPr>
            <p:cNvPr id="37939" name="WordArt 211"/>
            <p:cNvSpPr>
              <a:spLocks noChangeArrowheads="1" noChangeShapeType="1" noTextEdit="1"/>
            </p:cNvSpPr>
            <p:nvPr/>
          </p:nvSpPr>
          <p:spPr bwMode="auto">
            <a:xfrm>
              <a:off x="2824" y="3023"/>
              <a:ext cx="173" cy="187"/>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grpSp>
          <p:nvGrpSpPr>
            <p:cNvPr id="37940" name="Group 220"/>
            <p:cNvGrpSpPr>
              <a:grpSpLocks/>
            </p:cNvGrpSpPr>
            <p:nvPr/>
          </p:nvGrpSpPr>
          <p:grpSpPr bwMode="auto">
            <a:xfrm>
              <a:off x="3784" y="3067"/>
              <a:ext cx="280" cy="136"/>
              <a:chOff x="3651" y="3012"/>
              <a:chExt cx="280" cy="139"/>
            </a:xfrm>
          </p:grpSpPr>
          <p:sp>
            <p:nvSpPr>
              <p:cNvPr id="37966" name="WordArt 221"/>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7967" name="AutoShape 222"/>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37941" name="Group 223"/>
            <p:cNvGrpSpPr>
              <a:grpSpLocks/>
            </p:cNvGrpSpPr>
            <p:nvPr/>
          </p:nvGrpSpPr>
          <p:grpSpPr bwMode="auto">
            <a:xfrm>
              <a:off x="3227" y="2951"/>
              <a:ext cx="215" cy="338"/>
              <a:chOff x="1807" y="2765"/>
              <a:chExt cx="239" cy="381"/>
            </a:xfrm>
          </p:grpSpPr>
          <p:sp>
            <p:nvSpPr>
              <p:cNvPr id="37963" name="Line 224"/>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7964" name="WordArt 225"/>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7965" name="WordArt 226"/>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7942" name="Group 233"/>
            <p:cNvGrpSpPr>
              <a:grpSpLocks/>
            </p:cNvGrpSpPr>
            <p:nvPr/>
          </p:nvGrpSpPr>
          <p:grpSpPr bwMode="auto">
            <a:xfrm>
              <a:off x="3488" y="3043"/>
              <a:ext cx="258" cy="198"/>
              <a:chOff x="4498" y="3413"/>
              <a:chExt cx="258" cy="198"/>
            </a:xfrm>
          </p:grpSpPr>
          <p:sp>
            <p:nvSpPr>
              <p:cNvPr id="37961" name="WordArt 228"/>
              <p:cNvSpPr>
                <a:spLocks noChangeArrowheads="1" noChangeShapeType="1" noTextEdit="1"/>
              </p:cNvSpPr>
              <p:nvPr/>
            </p:nvSpPr>
            <p:spPr bwMode="auto">
              <a:xfrm>
                <a:off x="4640" y="3509"/>
                <a:ext cx="116" cy="102"/>
              </a:xfrm>
              <a:prstGeom prst="rect">
                <a:avLst/>
              </a:prstGeom>
            </p:spPr>
            <p:txBody>
              <a:bodyPr wrap="none" fromWordArt="1">
                <a:prstTxWarp prst="textPlain">
                  <a:avLst>
                    <a:gd name="adj" fmla="val 51722"/>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7962" name="WordArt 229"/>
              <p:cNvSpPr>
                <a:spLocks noChangeArrowheads="1" noChangeShapeType="1" noTextEdit="1"/>
              </p:cNvSpPr>
              <p:nvPr/>
            </p:nvSpPr>
            <p:spPr bwMode="auto">
              <a:xfrm>
                <a:off x="4498" y="3413"/>
                <a:ext cx="137" cy="15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37943" name="Group 230"/>
            <p:cNvGrpSpPr>
              <a:grpSpLocks/>
            </p:cNvGrpSpPr>
            <p:nvPr/>
          </p:nvGrpSpPr>
          <p:grpSpPr bwMode="auto">
            <a:xfrm rot="5400000">
              <a:off x="3073" y="3063"/>
              <a:ext cx="55" cy="124"/>
              <a:chOff x="2928" y="3216"/>
              <a:chExt cx="48" cy="240"/>
            </a:xfrm>
          </p:grpSpPr>
          <p:sp>
            <p:nvSpPr>
              <p:cNvPr id="37959" name="Line 23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60" name="Line 23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7944" name="Group 292"/>
            <p:cNvGrpSpPr>
              <a:grpSpLocks/>
            </p:cNvGrpSpPr>
            <p:nvPr/>
          </p:nvGrpSpPr>
          <p:grpSpPr bwMode="auto">
            <a:xfrm>
              <a:off x="4185" y="3040"/>
              <a:ext cx="1081" cy="204"/>
              <a:chOff x="3075" y="3818"/>
              <a:chExt cx="1081" cy="204"/>
            </a:xfrm>
          </p:grpSpPr>
          <p:grpSp>
            <p:nvGrpSpPr>
              <p:cNvPr id="37950" name="Group 280"/>
              <p:cNvGrpSpPr>
                <a:grpSpLocks/>
              </p:cNvGrpSpPr>
              <p:nvPr/>
            </p:nvGrpSpPr>
            <p:grpSpPr bwMode="auto">
              <a:xfrm rot="5400000">
                <a:off x="3109" y="3853"/>
                <a:ext cx="55" cy="124"/>
                <a:chOff x="2928" y="3216"/>
                <a:chExt cx="48" cy="240"/>
              </a:xfrm>
            </p:grpSpPr>
            <p:sp>
              <p:nvSpPr>
                <p:cNvPr id="37957" name="Line 28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58" name="Line 28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7951" name="WordArt 284"/>
              <p:cNvSpPr>
                <a:spLocks noChangeArrowheads="1" noChangeShapeType="1" noTextEdit="1"/>
              </p:cNvSpPr>
              <p:nvPr/>
            </p:nvSpPr>
            <p:spPr bwMode="auto">
              <a:xfrm>
                <a:off x="3236" y="3818"/>
                <a:ext cx="209" cy="159"/>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7952" name="WordArt 285"/>
              <p:cNvSpPr>
                <a:spLocks noChangeArrowheads="1" noChangeShapeType="1" noTextEdit="1"/>
              </p:cNvSpPr>
              <p:nvPr/>
            </p:nvSpPr>
            <p:spPr bwMode="auto">
              <a:xfrm>
                <a:off x="3452" y="3920"/>
                <a:ext cx="107" cy="102"/>
              </a:xfrm>
              <a:prstGeom prst="rect">
                <a:avLst/>
              </a:prstGeom>
            </p:spPr>
            <p:txBody>
              <a:bodyPr wrap="none" fromWordArt="1">
                <a:prstTxWarp prst="textPlain">
                  <a:avLst>
                    <a:gd name="adj" fmla="val 49532"/>
                  </a:avLst>
                </a:prstTxWarp>
              </a:bodyPr>
              <a:lstStyle/>
              <a:p>
                <a:pPr algn="ctr"/>
                <a:r>
                  <a:rPr lang="en-US" altLang="zh-CN" sz="3600" i="1" kern="10">
                    <a:ln w="9525">
                      <a:solidFill>
                        <a:srgbClr val="000000"/>
                      </a:solidFill>
                      <a:round/>
                      <a:headEnd/>
                      <a:tailEnd/>
                    </a:ln>
                    <a:latin typeface="Times New Roman"/>
                    <a:cs typeface="Times New Roman"/>
                  </a:rPr>
                  <a:t>n</a:t>
                </a:r>
                <a:endParaRPr lang="zh-CN" altLang="en-US" sz="3600" i="1" kern="10">
                  <a:ln w="9525">
                    <a:solidFill>
                      <a:srgbClr val="000000"/>
                    </a:solidFill>
                    <a:round/>
                    <a:headEnd/>
                    <a:tailEnd/>
                  </a:ln>
                  <a:latin typeface="Times New Roman"/>
                  <a:cs typeface="Times New Roman"/>
                </a:endParaRPr>
              </a:p>
            </p:txBody>
          </p:sp>
          <p:sp>
            <p:nvSpPr>
              <p:cNvPr id="37953" name="WordArt 286"/>
              <p:cNvSpPr>
                <a:spLocks noChangeArrowheads="1" noChangeShapeType="1" noTextEdit="1"/>
              </p:cNvSpPr>
              <p:nvPr/>
            </p:nvSpPr>
            <p:spPr bwMode="auto">
              <a:xfrm>
                <a:off x="3656" y="3846"/>
                <a:ext cx="125" cy="134"/>
              </a:xfrm>
              <a:prstGeom prst="rect">
                <a:avLst/>
              </a:prstGeom>
            </p:spPr>
            <p:txBody>
              <a:bodyPr wrap="none" fromWordArt="1">
                <a:prstTxWarp prst="textPlain">
                  <a:avLst>
                    <a:gd name="adj" fmla="val 49282"/>
                  </a:avLst>
                </a:prstTxWarp>
              </a:bodyPr>
              <a:lstStyle/>
              <a:p>
                <a:pPr algn="ctr"/>
                <a:r>
                  <a:rPr lang="en-US" altLang="zh-CN" sz="3600" kern="10">
                    <a:ln w="9525">
                      <a:solidFill>
                        <a:schemeClr val="tx2"/>
                      </a:solidFill>
                      <a:round/>
                      <a:headEnd/>
                      <a:tailEnd/>
                    </a:ln>
                    <a:solidFill>
                      <a:schemeClr val="tx2"/>
                    </a:solidFill>
                    <a:latin typeface="宋体"/>
                    <a:ea typeface="宋体"/>
                  </a:rPr>
                  <a:t>+</a:t>
                </a:r>
                <a:endParaRPr lang="zh-CN" altLang="en-US" sz="3600" kern="10">
                  <a:ln w="9525">
                    <a:solidFill>
                      <a:schemeClr val="tx2"/>
                    </a:solidFill>
                    <a:round/>
                    <a:headEnd/>
                    <a:tailEnd/>
                  </a:ln>
                  <a:solidFill>
                    <a:schemeClr val="tx2"/>
                  </a:solidFill>
                  <a:latin typeface="宋体"/>
                  <a:ea typeface="宋体"/>
                </a:endParaRPr>
              </a:p>
            </p:txBody>
          </p:sp>
          <p:grpSp>
            <p:nvGrpSpPr>
              <p:cNvPr id="37954" name="Group 287"/>
              <p:cNvGrpSpPr>
                <a:grpSpLocks/>
              </p:cNvGrpSpPr>
              <p:nvPr/>
            </p:nvGrpSpPr>
            <p:grpSpPr bwMode="auto">
              <a:xfrm>
                <a:off x="3873" y="3835"/>
                <a:ext cx="283" cy="136"/>
                <a:chOff x="3861" y="988"/>
                <a:chExt cx="271" cy="136"/>
              </a:xfrm>
            </p:grpSpPr>
            <p:sp>
              <p:nvSpPr>
                <p:cNvPr id="37955" name="WordArt 288"/>
                <p:cNvSpPr>
                  <a:spLocks noChangeArrowheads="1" noChangeShapeType="1" noTextEdit="1"/>
                </p:cNvSpPr>
                <p:nvPr/>
              </p:nvSpPr>
              <p:spPr bwMode="auto">
                <a:xfrm>
                  <a:off x="3960" y="98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7956" name="AutoShape 289"/>
                <p:cNvSpPr>
                  <a:spLocks noChangeArrowheads="1"/>
                </p:cNvSpPr>
                <p:nvPr/>
              </p:nvSpPr>
              <p:spPr bwMode="auto">
                <a:xfrm>
                  <a:off x="3861" y="990"/>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grpSp>
          <p:nvGrpSpPr>
            <p:cNvPr id="37945" name="Group 293"/>
            <p:cNvGrpSpPr>
              <a:grpSpLocks/>
            </p:cNvGrpSpPr>
            <p:nvPr/>
          </p:nvGrpSpPr>
          <p:grpSpPr bwMode="auto">
            <a:xfrm>
              <a:off x="3006" y="3457"/>
              <a:ext cx="216" cy="173"/>
              <a:chOff x="4498" y="3413"/>
              <a:chExt cx="258" cy="198"/>
            </a:xfrm>
          </p:grpSpPr>
          <p:sp>
            <p:nvSpPr>
              <p:cNvPr id="37948" name="WordArt 294"/>
              <p:cNvSpPr>
                <a:spLocks noChangeArrowheads="1" noChangeShapeType="1" noTextEdit="1"/>
              </p:cNvSpPr>
              <p:nvPr/>
            </p:nvSpPr>
            <p:spPr bwMode="auto">
              <a:xfrm>
                <a:off x="4640" y="3509"/>
                <a:ext cx="116" cy="102"/>
              </a:xfrm>
              <a:prstGeom prst="rect">
                <a:avLst/>
              </a:prstGeom>
            </p:spPr>
            <p:txBody>
              <a:bodyPr wrap="none" fromWordArt="1">
                <a:prstTxWarp prst="textPlain">
                  <a:avLst>
                    <a:gd name="adj" fmla="val 51722"/>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7949" name="WordArt 295"/>
              <p:cNvSpPr>
                <a:spLocks noChangeArrowheads="1" noChangeShapeType="1" noTextEdit="1"/>
              </p:cNvSpPr>
              <p:nvPr/>
            </p:nvSpPr>
            <p:spPr bwMode="auto">
              <a:xfrm>
                <a:off x="4498" y="3413"/>
                <a:ext cx="137" cy="15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37946" name="WordArt 297"/>
            <p:cNvSpPr>
              <a:spLocks noChangeArrowheads="1" noChangeShapeType="1" noTextEdit="1"/>
            </p:cNvSpPr>
            <p:nvPr/>
          </p:nvSpPr>
          <p:spPr bwMode="auto">
            <a:xfrm>
              <a:off x="3718" y="3448"/>
              <a:ext cx="1110"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多方摩尔热容</a:t>
              </a:r>
            </a:p>
          </p:txBody>
        </p:sp>
        <p:sp>
          <p:nvSpPr>
            <p:cNvPr id="37947" name="Line 298"/>
            <p:cNvSpPr>
              <a:spLocks noChangeShapeType="1"/>
            </p:cNvSpPr>
            <p:nvPr/>
          </p:nvSpPr>
          <p:spPr bwMode="auto">
            <a:xfrm>
              <a:off x="3256" y="3531"/>
              <a:ext cx="325" cy="0"/>
            </a:xfrm>
            <a:prstGeom prst="line">
              <a:avLst/>
            </a:prstGeom>
            <a:noFill/>
            <a:ln w="28575">
              <a:solidFill>
                <a:schemeClr val="tx1"/>
              </a:solidFill>
              <a:round/>
              <a:headEnd/>
              <a:tailEnd/>
            </a:ln>
          </p:spPr>
          <p:txBody>
            <a:bodyPr/>
            <a:lstStyle/>
            <a:p>
              <a:endParaRPr lang="zh-CN" altLang="en-US"/>
            </a:p>
          </p:txBody>
        </p:sp>
      </p:grpSp>
      <p:grpSp>
        <p:nvGrpSpPr>
          <p:cNvPr id="308429" name="Group 316"/>
          <p:cNvGrpSpPr>
            <a:grpSpLocks/>
          </p:cNvGrpSpPr>
          <p:nvPr/>
        </p:nvGrpSpPr>
        <p:grpSpPr bwMode="auto">
          <a:xfrm>
            <a:off x="4987925" y="5946775"/>
            <a:ext cx="2224088" cy="527050"/>
            <a:chOff x="3000" y="3746"/>
            <a:chExt cx="1401" cy="332"/>
          </a:xfrm>
        </p:grpSpPr>
        <p:grpSp>
          <p:nvGrpSpPr>
            <p:cNvPr id="37922" name="Group 299"/>
            <p:cNvGrpSpPr>
              <a:grpSpLocks/>
            </p:cNvGrpSpPr>
            <p:nvPr/>
          </p:nvGrpSpPr>
          <p:grpSpPr bwMode="auto">
            <a:xfrm>
              <a:off x="3000" y="3820"/>
              <a:ext cx="216" cy="173"/>
              <a:chOff x="4498" y="3413"/>
              <a:chExt cx="258" cy="198"/>
            </a:xfrm>
          </p:grpSpPr>
          <p:sp>
            <p:nvSpPr>
              <p:cNvPr id="37936" name="WordArt 300"/>
              <p:cNvSpPr>
                <a:spLocks noChangeArrowheads="1" noChangeShapeType="1" noTextEdit="1"/>
              </p:cNvSpPr>
              <p:nvPr/>
            </p:nvSpPr>
            <p:spPr bwMode="auto">
              <a:xfrm>
                <a:off x="4640" y="3509"/>
                <a:ext cx="116" cy="102"/>
              </a:xfrm>
              <a:prstGeom prst="rect">
                <a:avLst/>
              </a:prstGeom>
            </p:spPr>
            <p:txBody>
              <a:bodyPr wrap="none" fromWordArt="1">
                <a:prstTxWarp prst="textPlain">
                  <a:avLst>
                    <a:gd name="adj" fmla="val 51722"/>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7937" name="WordArt 301"/>
              <p:cNvSpPr>
                <a:spLocks noChangeArrowheads="1" noChangeShapeType="1" noTextEdit="1"/>
              </p:cNvSpPr>
              <p:nvPr/>
            </p:nvSpPr>
            <p:spPr bwMode="auto">
              <a:xfrm>
                <a:off x="4498" y="3413"/>
                <a:ext cx="137" cy="15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37923" name="Group 302"/>
            <p:cNvGrpSpPr>
              <a:grpSpLocks/>
            </p:cNvGrpSpPr>
            <p:nvPr/>
          </p:nvGrpSpPr>
          <p:grpSpPr bwMode="auto">
            <a:xfrm rot="5400000">
              <a:off x="3317" y="3842"/>
              <a:ext cx="55" cy="124"/>
              <a:chOff x="2928" y="3216"/>
              <a:chExt cx="48" cy="240"/>
            </a:xfrm>
          </p:grpSpPr>
          <p:sp>
            <p:nvSpPr>
              <p:cNvPr id="37934" name="Line 30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7935" name="Line 30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7924" name="Group 305"/>
            <p:cNvGrpSpPr>
              <a:grpSpLocks/>
            </p:cNvGrpSpPr>
            <p:nvPr/>
          </p:nvGrpSpPr>
          <p:grpSpPr bwMode="auto">
            <a:xfrm>
              <a:off x="3510" y="3829"/>
              <a:ext cx="215" cy="165"/>
              <a:chOff x="3430" y="2762"/>
              <a:chExt cx="220" cy="150"/>
            </a:xfrm>
          </p:grpSpPr>
          <p:sp>
            <p:nvSpPr>
              <p:cNvPr id="37932" name="WordArt 306"/>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37933" name="WordArt 307"/>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37925" name="Line 308"/>
            <p:cNvSpPr>
              <a:spLocks noChangeShapeType="1"/>
            </p:cNvSpPr>
            <p:nvPr/>
          </p:nvSpPr>
          <p:spPr bwMode="auto">
            <a:xfrm>
              <a:off x="3809" y="3909"/>
              <a:ext cx="592" cy="0"/>
            </a:xfrm>
            <a:prstGeom prst="line">
              <a:avLst/>
            </a:prstGeom>
            <a:noFill/>
            <a:ln w="28575">
              <a:solidFill>
                <a:schemeClr val="tx1"/>
              </a:solidFill>
              <a:round/>
              <a:headEnd/>
              <a:tailEnd/>
            </a:ln>
          </p:spPr>
          <p:txBody>
            <a:bodyPr/>
            <a:lstStyle/>
            <a:p>
              <a:endParaRPr lang="zh-CN" altLang="en-US"/>
            </a:p>
          </p:txBody>
        </p:sp>
        <p:sp>
          <p:nvSpPr>
            <p:cNvPr id="37926" name="WordArt 309"/>
            <p:cNvSpPr>
              <a:spLocks noChangeArrowheads="1" noChangeShapeType="1" noTextEdit="1"/>
            </p:cNvSpPr>
            <p:nvPr/>
          </p:nvSpPr>
          <p:spPr bwMode="auto">
            <a:xfrm>
              <a:off x="3880" y="3746"/>
              <a:ext cx="121" cy="12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990000"/>
                    </a:solidFill>
                    <a:round/>
                    <a:headEnd/>
                    <a:tailEnd/>
                  </a:ln>
                  <a:solidFill>
                    <a:srgbClr val="990000"/>
                  </a:solidFill>
                  <a:latin typeface="Symbol"/>
                </a:rPr>
                <a:t>g</a:t>
              </a:r>
              <a:endParaRPr lang="zh-CN" altLang="en-US" sz="3600" b="1" i="1" kern="10">
                <a:ln w="9525">
                  <a:solidFill>
                    <a:srgbClr val="990000"/>
                  </a:solidFill>
                  <a:round/>
                  <a:headEnd/>
                  <a:tailEnd/>
                </a:ln>
                <a:solidFill>
                  <a:srgbClr val="990000"/>
                </a:solidFill>
                <a:latin typeface="Symbol"/>
              </a:endParaRPr>
            </a:p>
          </p:txBody>
        </p:sp>
        <p:sp>
          <p:nvSpPr>
            <p:cNvPr id="37927" name="Line 310"/>
            <p:cNvSpPr>
              <a:spLocks noChangeShapeType="1"/>
            </p:cNvSpPr>
            <p:nvPr/>
          </p:nvSpPr>
          <p:spPr bwMode="auto">
            <a:xfrm>
              <a:off x="4026" y="3818"/>
              <a:ext cx="141" cy="0"/>
            </a:xfrm>
            <a:prstGeom prst="line">
              <a:avLst/>
            </a:prstGeom>
            <a:noFill/>
            <a:ln w="28575">
              <a:solidFill>
                <a:schemeClr val="tx1"/>
              </a:solidFill>
              <a:round/>
              <a:headEnd/>
              <a:tailEnd/>
            </a:ln>
          </p:spPr>
          <p:txBody>
            <a:bodyPr/>
            <a:lstStyle/>
            <a:p>
              <a:endParaRPr lang="zh-CN" altLang="en-US"/>
            </a:p>
          </p:txBody>
        </p:sp>
        <p:sp>
          <p:nvSpPr>
            <p:cNvPr id="37928" name="WordArt 311"/>
            <p:cNvSpPr>
              <a:spLocks noChangeArrowheads="1" noChangeShapeType="1" noTextEdit="1"/>
            </p:cNvSpPr>
            <p:nvPr/>
          </p:nvSpPr>
          <p:spPr bwMode="auto">
            <a:xfrm>
              <a:off x="4234" y="3750"/>
              <a:ext cx="121"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37929" name="WordArt 313"/>
            <p:cNvSpPr>
              <a:spLocks noChangeArrowheads="1" noChangeShapeType="1" noTextEdit="1"/>
            </p:cNvSpPr>
            <p:nvPr/>
          </p:nvSpPr>
          <p:spPr bwMode="auto">
            <a:xfrm>
              <a:off x="3887" y="3961"/>
              <a:ext cx="87" cy="11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Times New Roman"/>
                  <a:cs typeface="Times New Roman"/>
                </a:rPr>
                <a:t>1</a:t>
              </a:r>
              <a:endParaRPr lang="zh-CN" altLang="en-US" sz="3600" kern="10">
                <a:ln w="9525">
                  <a:solidFill>
                    <a:srgbClr val="990000"/>
                  </a:solidFill>
                  <a:round/>
                  <a:headEnd/>
                  <a:tailEnd/>
                </a:ln>
                <a:solidFill>
                  <a:srgbClr val="990000"/>
                </a:solidFill>
                <a:latin typeface="Times New Roman"/>
                <a:cs typeface="Times New Roman"/>
              </a:endParaRPr>
            </a:p>
          </p:txBody>
        </p:sp>
        <p:sp>
          <p:nvSpPr>
            <p:cNvPr id="37930" name="Line 314"/>
            <p:cNvSpPr>
              <a:spLocks noChangeShapeType="1"/>
            </p:cNvSpPr>
            <p:nvPr/>
          </p:nvSpPr>
          <p:spPr bwMode="auto">
            <a:xfrm>
              <a:off x="4037" y="4004"/>
              <a:ext cx="141" cy="0"/>
            </a:xfrm>
            <a:prstGeom prst="line">
              <a:avLst/>
            </a:prstGeom>
            <a:noFill/>
            <a:ln w="28575">
              <a:solidFill>
                <a:schemeClr val="tx1"/>
              </a:solidFill>
              <a:round/>
              <a:headEnd/>
              <a:tailEnd/>
            </a:ln>
          </p:spPr>
          <p:txBody>
            <a:bodyPr/>
            <a:lstStyle/>
            <a:p>
              <a:endParaRPr lang="zh-CN" altLang="en-US"/>
            </a:p>
          </p:txBody>
        </p:sp>
        <p:sp>
          <p:nvSpPr>
            <p:cNvPr id="37931" name="WordArt 315"/>
            <p:cNvSpPr>
              <a:spLocks noChangeArrowheads="1" noChangeShapeType="1" noTextEdit="1"/>
            </p:cNvSpPr>
            <p:nvPr/>
          </p:nvSpPr>
          <p:spPr bwMode="auto">
            <a:xfrm>
              <a:off x="4245" y="3961"/>
              <a:ext cx="121"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n</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37921" name="Rectangle 320" descr="水滴"/>
          <p:cNvSpPr>
            <a:spLocks noChangeArrowheads="1"/>
          </p:cNvSpPr>
          <p:nvPr/>
        </p:nvSpPr>
        <p:spPr bwMode="auto">
          <a:xfrm>
            <a:off x="4005263" y="1757363"/>
            <a:ext cx="92075" cy="5100637"/>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aphicFrame>
        <p:nvGraphicFramePr>
          <p:cNvPr id="130049" name="Object 25"/>
          <p:cNvGraphicFramePr>
            <a:graphicFrameLocks noChangeAspect="1"/>
          </p:cNvGraphicFramePr>
          <p:nvPr/>
        </p:nvGraphicFramePr>
        <p:xfrm>
          <a:off x="7872551" y="5922687"/>
          <a:ext cx="844550" cy="463550"/>
        </p:xfrm>
        <a:graphic>
          <a:graphicData uri="http://schemas.openxmlformats.org/presentationml/2006/ole">
            <mc:AlternateContent xmlns:mc="http://schemas.openxmlformats.org/markup-compatibility/2006">
              <mc:Choice xmlns:v="urn:schemas-microsoft-com:vml" Requires="v">
                <p:oleObj spid="_x0000_s130102" name="Equation" r:id="rId5" imgW="342720" imgH="177480" progId="Equation.DSMT4">
                  <p:embed/>
                </p:oleObj>
              </mc:Choice>
              <mc:Fallback>
                <p:oleObj name="Equation" r:id="rId5" imgW="342720" imgH="17748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2551" y="5922687"/>
                        <a:ext cx="844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 name="Text Box 348"/>
          <p:cNvSpPr txBox="1">
            <a:spLocks noChangeArrowheads="1"/>
          </p:cNvSpPr>
          <p:nvPr/>
        </p:nvSpPr>
        <p:spPr bwMode="auto">
          <a:xfrm>
            <a:off x="7126357" y="363538"/>
            <a:ext cx="1818859" cy="400110"/>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000" b="1" dirty="0" smtClean="0">
                <a:solidFill>
                  <a:srgbClr val="0000FF"/>
                </a:solidFill>
                <a:latin typeface="Times New Roman" pitchFamily="18" charset="0"/>
                <a:ea typeface="华文中宋" pitchFamily="2" charset="-122"/>
              </a:rPr>
              <a:t>自学 不要求</a:t>
            </a:r>
            <a:endParaRPr kumimoji="1" lang="zh-CN" altLang="en-US" sz="2000" b="1" dirty="0">
              <a:solidFill>
                <a:srgbClr val="0000FF"/>
              </a:solidFill>
              <a:latin typeface="Times New Roman" pitchFamily="18" charset="0"/>
              <a:ea typeface="华文中宋" pitchFamily="2" charset="-122"/>
            </a:endParaRPr>
          </a:p>
        </p:txBody>
      </p:sp>
    </p:spTree>
  </p:cSld>
  <p:clrMapOvr>
    <a:masterClrMapping/>
  </p:clrMapOvr>
  <p:transition spd="slow">
    <p:diamon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5"/>
          <p:cNvGraphicFramePr>
            <a:graphicFrameLocks noChangeAspect="1"/>
          </p:cNvGraphicFramePr>
          <p:nvPr>
            <p:extLst>
              <p:ext uri="{D42A27DB-BD31-4B8C-83A1-F6EECF244321}">
                <p14:modId xmlns:p14="http://schemas.microsoft.com/office/powerpoint/2010/main" val="3832924600"/>
              </p:ext>
            </p:extLst>
          </p:nvPr>
        </p:nvGraphicFramePr>
        <p:xfrm>
          <a:off x="2620963" y="355111"/>
          <a:ext cx="2063750" cy="596900"/>
        </p:xfrm>
        <a:graphic>
          <a:graphicData uri="http://schemas.openxmlformats.org/presentationml/2006/ole">
            <mc:AlternateContent xmlns:mc="http://schemas.openxmlformats.org/markup-compatibility/2006">
              <mc:Choice xmlns:v="urn:schemas-microsoft-com:vml" Requires="v">
                <p:oleObj spid="_x0000_s275526" name="Equation" r:id="rId3" imgW="838080" imgH="228600" progId="Equation.DSMT4">
                  <p:embed/>
                </p:oleObj>
              </mc:Choice>
              <mc:Fallback>
                <p:oleObj name="Equation" r:id="rId3" imgW="838080" imgH="228600" progId="Equation.DSMT4">
                  <p:embed/>
                  <p:pic>
                    <p:nvPicPr>
                      <p:cNvPr id="3074" name="Object 25"/>
                      <p:cNvPicPr>
                        <a:picLocks noChangeAspect="1" noChangeArrowheads="1"/>
                      </p:cNvPicPr>
                      <p:nvPr/>
                    </p:nvPicPr>
                    <p:blipFill>
                      <a:blip r:embed="rId4"/>
                      <a:srcRect/>
                      <a:stretch>
                        <a:fillRect/>
                      </a:stretch>
                    </p:blipFill>
                    <p:spPr bwMode="auto">
                      <a:xfrm>
                        <a:off x="2620963" y="355111"/>
                        <a:ext cx="20637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3"/>
          <p:cNvSpPr txBox="1">
            <a:spLocks noChangeArrowheads="1"/>
          </p:cNvSpPr>
          <p:nvPr/>
        </p:nvSpPr>
        <p:spPr bwMode="auto">
          <a:xfrm>
            <a:off x="396691" y="457286"/>
            <a:ext cx="2040943"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多方过程方程</a:t>
            </a:r>
            <a:endParaRPr lang="zh-CN" altLang="en-US" sz="2400" dirty="0"/>
          </a:p>
        </p:txBody>
      </p:sp>
      <p:graphicFrame>
        <p:nvGraphicFramePr>
          <p:cNvPr id="4" name="Object 25"/>
          <p:cNvGraphicFramePr>
            <a:graphicFrameLocks noChangeAspect="1"/>
          </p:cNvGraphicFramePr>
          <p:nvPr>
            <p:extLst>
              <p:ext uri="{D42A27DB-BD31-4B8C-83A1-F6EECF244321}">
                <p14:modId xmlns:p14="http://schemas.microsoft.com/office/powerpoint/2010/main" val="3308954010"/>
              </p:ext>
            </p:extLst>
          </p:nvPr>
        </p:nvGraphicFramePr>
        <p:xfrm>
          <a:off x="1063530" y="1182889"/>
          <a:ext cx="4721225" cy="598487"/>
        </p:xfrm>
        <a:graphic>
          <a:graphicData uri="http://schemas.openxmlformats.org/presentationml/2006/ole">
            <mc:AlternateContent xmlns:mc="http://schemas.openxmlformats.org/markup-compatibility/2006">
              <mc:Choice xmlns:v="urn:schemas-microsoft-com:vml" Requires="v">
                <p:oleObj spid="_x0000_s275527" name="Equation" r:id="rId5" imgW="1917360" imgH="228600" progId="Equation.DSMT4">
                  <p:embed/>
                </p:oleObj>
              </mc:Choice>
              <mc:Fallback>
                <p:oleObj name="Equation" r:id="rId5" imgW="1917360" imgH="228600" progId="Equation.DSMT4">
                  <p:embed/>
                  <p:pic>
                    <p:nvPicPr>
                      <p:cNvPr id="4" name="Object 25"/>
                      <p:cNvPicPr>
                        <a:picLocks noChangeAspect="1" noChangeArrowheads="1"/>
                      </p:cNvPicPr>
                      <p:nvPr/>
                    </p:nvPicPr>
                    <p:blipFill>
                      <a:blip r:embed="rId6"/>
                      <a:srcRect/>
                      <a:stretch>
                        <a:fillRect/>
                      </a:stretch>
                    </p:blipFill>
                    <p:spPr bwMode="auto">
                      <a:xfrm>
                        <a:off x="1063530" y="1182889"/>
                        <a:ext cx="472122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3"/>
          <p:cNvSpPr txBox="1">
            <a:spLocks noChangeArrowheads="1"/>
          </p:cNvSpPr>
          <p:nvPr/>
        </p:nvSpPr>
        <p:spPr bwMode="auto">
          <a:xfrm>
            <a:off x="385122" y="1251301"/>
            <a:ext cx="494046"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当</a:t>
            </a:r>
            <a:endParaRPr lang="zh-CN" altLang="en-US" sz="2400" dirty="0"/>
          </a:p>
        </p:txBody>
      </p:sp>
      <p:graphicFrame>
        <p:nvGraphicFramePr>
          <p:cNvPr id="6" name="Object 25"/>
          <p:cNvGraphicFramePr>
            <a:graphicFrameLocks noChangeAspect="1"/>
          </p:cNvGraphicFramePr>
          <p:nvPr>
            <p:extLst>
              <p:ext uri="{D42A27DB-BD31-4B8C-83A1-F6EECF244321}">
                <p14:modId xmlns:p14="http://schemas.microsoft.com/office/powerpoint/2010/main" val="3541077151"/>
              </p:ext>
            </p:extLst>
          </p:nvPr>
        </p:nvGraphicFramePr>
        <p:xfrm>
          <a:off x="1724312" y="4222345"/>
          <a:ext cx="1531938" cy="530225"/>
        </p:xfrm>
        <a:graphic>
          <a:graphicData uri="http://schemas.openxmlformats.org/presentationml/2006/ole">
            <mc:AlternateContent xmlns:mc="http://schemas.openxmlformats.org/markup-compatibility/2006">
              <mc:Choice xmlns:v="urn:schemas-microsoft-com:vml" Requires="v">
                <p:oleObj spid="_x0000_s275528" name="Equation" r:id="rId7" imgW="622080" imgH="203040" progId="Equation.DSMT4">
                  <p:embed/>
                </p:oleObj>
              </mc:Choice>
              <mc:Fallback>
                <p:oleObj name="Equation" r:id="rId7" imgW="622080" imgH="203040" progId="Equation.DSMT4">
                  <p:embed/>
                  <p:pic>
                    <p:nvPicPr>
                      <p:cNvPr id="6" name="Object 25"/>
                      <p:cNvPicPr>
                        <a:picLocks noChangeAspect="1" noChangeArrowheads="1"/>
                      </p:cNvPicPr>
                      <p:nvPr/>
                    </p:nvPicPr>
                    <p:blipFill>
                      <a:blip r:embed="rId8"/>
                      <a:srcRect/>
                      <a:stretch>
                        <a:fillRect/>
                      </a:stretch>
                    </p:blipFill>
                    <p:spPr bwMode="auto">
                      <a:xfrm>
                        <a:off x="1724312" y="4222345"/>
                        <a:ext cx="1531938"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3"/>
          <p:cNvSpPr txBox="1">
            <a:spLocks noChangeArrowheads="1"/>
          </p:cNvSpPr>
          <p:nvPr/>
        </p:nvSpPr>
        <p:spPr bwMode="auto">
          <a:xfrm>
            <a:off x="330181" y="3255193"/>
            <a:ext cx="5461752"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当         时，斜率           ，  </a:t>
            </a:r>
            <a:endParaRPr lang="zh-CN" altLang="en-US" sz="2400" dirty="0"/>
          </a:p>
        </p:txBody>
      </p:sp>
      <p:graphicFrame>
        <p:nvGraphicFramePr>
          <p:cNvPr id="9" name="Object 25"/>
          <p:cNvGraphicFramePr>
            <a:graphicFrameLocks noChangeAspect="1"/>
          </p:cNvGraphicFramePr>
          <p:nvPr>
            <p:extLst>
              <p:ext uri="{D42A27DB-BD31-4B8C-83A1-F6EECF244321}">
                <p14:modId xmlns:p14="http://schemas.microsoft.com/office/powerpoint/2010/main" val="444905696"/>
              </p:ext>
            </p:extLst>
          </p:nvPr>
        </p:nvGraphicFramePr>
        <p:xfrm>
          <a:off x="811224" y="3283471"/>
          <a:ext cx="1220788" cy="433387"/>
        </p:xfrm>
        <a:graphic>
          <a:graphicData uri="http://schemas.openxmlformats.org/presentationml/2006/ole">
            <mc:AlternateContent xmlns:mc="http://schemas.openxmlformats.org/markup-compatibility/2006">
              <mc:Choice xmlns:v="urn:schemas-microsoft-com:vml" Requires="v">
                <p:oleObj spid="_x0000_s275529" name="Equation" r:id="rId9" imgW="495000" imgH="164880" progId="Equation.DSMT4">
                  <p:embed/>
                </p:oleObj>
              </mc:Choice>
              <mc:Fallback>
                <p:oleObj name="Equation" r:id="rId9" imgW="495000" imgH="164880" progId="Equation.DSMT4">
                  <p:embed/>
                  <p:pic>
                    <p:nvPicPr>
                      <p:cNvPr id="4" name="Object 25"/>
                      <p:cNvPicPr>
                        <a:picLocks noChangeAspect="1" noChangeArrowheads="1"/>
                      </p:cNvPicPr>
                      <p:nvPr/>
                    </p:nvPicPr>
                    <p:blipFill>
                      <a:blip r:embed="rId10"/>
                      <a:srcRect/>
                      <a:stretch>
                        <a:fillRect/>
                      </a:stretch>
                    </p:blipFill>
                    <p:spPr bwMode="auto">
                      <a:xfrm>
                        <a:off x="811224" y="3283471"/>
                        <a:ext cx="1220788"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3"/>
          <p:cNvSpPr txBox="1">
            <a:spLocks noChangeArrowheads="1"/>
          </p:cNvSpPr>
          <p:nvPr/>
        </p:nvSpPr>
        <p:spPr bwMode="auto">
          <a:xfrm>
            <a:off x="317178" y="2174723"/>
            <a:ext cx="5601213"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另一方面，求多方过程方程的斜率，有</a:t>
            </a:r>
            <a:endParaRPr lang="zh-CN" altLang="en-US" sz="2400" dirty="0"/>
          </a:p>
        </p:txBody>
      </p:sp>
      <p:graphicFrame>
        <p:nvGraphicFramePr>
          <p:cNvPr id="11" name="Object 25"/>
          <p:cNvGraphicFramePr>
            <a:graphicFrameLocks noChangeAspect="1"/>
          </p:cNvGraphicFramePr>
          <p:nvPr>
            <p:extLst>
              <p:ext uri="{D42A27DB-BD31-4B8C-83A1-F6EECF244321}">
                <p14:modId xmlns:p14="http://schemas.microsoft.com/office/powerpoint/2010/main" val="1642911755"/>
              </p:ext>
            </p:extLst>
          </p:nvPr>
        </p:nvGraphicFramePr>
        <p:xfrm>
          <a:off x="5716811" y="1792719"/>
          <a:ext cx="2249488" cy="1163638"/>
        </p:xfrm>
        <a:graphic>
          <a:graphicData uri="http://schemas.openxmlformats.org/presentationml/2006/ole">
            <mc:AlternateContent xmlns:mc="http://schemas.openxmlformats.org/markup-compatibility/2006">
              <mc:Choice xmlns:v="urn:schemas-microsoft-com:vml" Requires="v">
                <p:oleObj spid="_x0000_s275530" name="Equation" r:id="rId11" imgW="914400" imgH="444240" progId="Equation.DSMT4">
                  <p:embed/>
                </p:oleObj>
              </mc:Choice>
              <mc:Fallback>
                <p:oleObj name="Equation" r:id="rId11" imgW="914400" imgH="444240" progId="Equation.DSMT4">
                  <p:embed/>
                  <p:pic>
                    <p:nvPicPr>
                      <p:cNvPr id="4" name="Object 25"/>
                      <p:cNvPicPr>
                        <a:picLocks noChangeAspect="1" noChangeArrowheads="1"/>
                      </p:cNvPicPr>
                      <p:nvPr/>
                    </p:nvPicPr>
                    <p:blipFill>
                      <a:blip r:embed="rId12"/>
                      <a:srcRect/>
                      <a:stretch>
                        <a:fillRect/>
                      </a:stretch>
                    </p:blipFill>
                    <p:spPr bwMode="auto">
                      <a:xfrm>
                        <a:off x="5716811" y="1792719"/>
                        <a:ext cx="2249488"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23"/>
          <p:cNvSpPr txBox="1">
            <a:spLocks noChangeArrowheads="1"/>
          </p:cNvSpPr>
          <p:nvPr/>
        </p:nvSpPr>
        <p:spPr bwMode="auto">
          <a:xfrm>
            <a:off x="6108244" y="1319711"/>
            <a:ext cx="1422184"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等压过程</a:t>
            </a:r>
            <a:endParaRPr lang="zh-CN" altLang="en-US" sz="2400" dirty="0"/>
          </a:p>
        </p:txBody>
      </p:sp>
      <p:graphicFrame>
        <p:nvGraphicFramePr>
          <p:cNvPr id="13" name="Object 25"/>
          <p:cNvGraphicFramePr>
            <a:graphicFrameLocks noChangeAspect="1"/>
          </p:cNvGraphicFramePr>
          <p:nvPr>
            <p:extLst>
              <p:ext uri="{D42A27DB-BD31-4B8C-83A1-F6EECF244321}">
                <p14:modId xmlns:p14="http://schemas.microsoft.com/office/powerpoint/2010/main" val="1096848763"/>
              </p:ext>
            </p:extLst>
          </p:nvPr>
        </p:nvGraphicFramePr>
        <p:xfrm>
          <a:off x="3424143" y="2918345"/>
          <a:ext cx="1593850" cy="1163638"/>
        </p:xfrm>
        <a:graphic>
          <a:graphicData uri="http://schemas.openxmlformats.org/presentationml/2006/ole">
            <mc:AlternateContent xmlns:mc="http://schemas.openxmlformats.org/markup-compatibility/2006">
              <mc:Choice xmlns:v="urn:schemas-microsoft-com:vml" Requires="v">
                <p:oleObj spid="_x0000_s275531" name="Equation" r:id="rId13" imgW="647640" imgH="444240" progId="Equation.DSMT4">
                  <p:embed/>
                </p:oleObj>
              </mc:Choice>
              <mc:Fallback>
                <p:oleObj name="Equation" r:id="rId13" imgW="647640" imgH="444240" progId="Equation.DSMT4">
                  <p:embed/>
                  <p:pic>
                    <p:nvPicPr>
                      <p:cNvPr id="11" name="Object 25"/>
                      <p:cNvPicPr>
                        <a:picLocks noChangeAspect="1" noChangeArrowheads="1"/>
                      </p:cNvPicPr>
                      <p:nvPr/>
                    </p:nvPicPr>
                    <p:blipFill>
                      <a:blip r:embed="rId14"/>
                      <a:srcRect/>
                      <a:stretch>
                        <a:fillRect/>
                      </a:stretch>
                    </p:blipFill>
                    <p:spPr bwMode="auto">
                      <a:xfrm>
                        <a:off x="3424143" y="2918345"/>
                        <a:ext cx="159385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3"/>
          <p:cNvSpPr txBox="1">
            <a:spLocks noChangeArrowheads="1"/>
          </p:cNvSpPr>
          <p:nvPr/>
        </p:nvSpPr>
        <p:spPr bwMode="auto">
          <a:xfrm>
            <a:off x="3256250" y="4286901"/>
            <a:ext cx="4515980"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曲线是一条垂直与横轴的直线，</a:t>
            </a:r>
            <a:endParaRPr lang="zh-CN" altLang="en-US" sz="2400" dirty="0"/>
          </a:p>
        </p:txBody>
      </p:sp>
      <p:sp>
        <p:nvSpPr>
          <p:cNvPr id="16" name="Text Box 23"/>
          <p:cNvSpPr txBox="1">
            <a:spLocks noChangeArrowheads="1"/>
          </p:cNvSpPr>
          <p:nvPr/>
        </p:nvSpPr>
        <p:spPr bwMode="auto">
          <a:xfrm>
            <a:off x="339246" y="4877001"/>
            <a:ext cx="1422184"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即等容线</a:t>
            </a:r>
            <a:endParaRPr lang="zh-CN" altLang="en-US" sz="2400" dirty="0"/>
          </a:p>
        </p:txBody>
      </p:sp>
      <p:sp>
        <p:nvSpPr>
          <p:cNvPr id="17" name="Text Box 23"/>
          <p:cNvSpPr txBox="1">
            <a:spLocks noChangeArrowheads="1"/>
          </p:cNvSpPr>
          <p:nvPr/>
        </p:nvSpPr>
        <p:spPr bwMode="auto">
          <a:xfrm>
            <a:off x="385122" y="5848277"/>
            <a:ext cx="8400056"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当       时，斜率          ，是一条水平直线，等压线。</a:t>
            </a:r>
            <a:endParaRPr lang="zh-CN" altLang="en-US" sz="2400" dirty="0"/>
          </a:p>
        </p:txBody>
      </p:sp>
      <p:sp>
        <p:nvSpPr>
          <p:cNvPr id="18" name="Text Box 23"/>
          <p:cNvSpPr txBox="1">
            <a:spLocks noChangeArrowheads="1"/>
          </p:cNvSpPr>
          <p:nvPr/>
        </p:nvSpPr>
        <p:spPr bwMode="auto">
          <a:xfrm>
            <a:off x="317177" y="4258196"/>
            <a:ext cx="1422185" cy="461665"/>
          </a:xfrm>
          <a:prstGeom prst="rect">
            <a:avLst/>
          </a:prstGeom>
          <a:solidFill>
            <a:schemeClr val="bg1"/>
          </a:solidFill>
          <a:ln w="9525">
            <a:noFill/>
            <a:miter lim="800000"/>
            <a:headEnd/>
            <a:tailEnd/>
          </a:ln>
        </p:spPr>
        <p:txBody>
          <a:bodyPr wrap="square">
            <a:spAutoFit/>
          </a:bodyPr>
          <a:lstStyle/>
          <a:p>
            <a:r>
              <a:rPr lang="zh-CN" altLang="en-US" sz="2400" b="1" dirty="0" smtClean="0">
                <a:latin typeface="楷体_GB2312" pitchFamily="49" charset="-122"/>
                <a:ea typeface="楷体_GB2312" pitchFamily="49" charset="-122"/>
              </a:rPr>
              <a:t>说明此时</a:t>
            </a:r>
            <a:endParaRPr lang="zh-CN" altLang="en-US" sz="2400" dirty="0"/>
          </a:p>
        </p:txBody>
      </p:sp>
      <p:graphicFrame>
        <p:nvGraphicFramePr>
          <p:cNvPr id="19" name="Object 25"/>
          <p:cNvGraphicFramePr>
            <a:graphicFrameLocks noChangeAspect="1"/>
          </p:cNvGraphicFramePr>
          <p:nvPr>
            <p:extLst>
              <p:ext uri="{D42A27DB-BD31-4B8C-83A1-F6EECF244321}">
                <p14:modId xmlns:p14="http://schemas.microsoft.com/office/powerpoint/2010/main" val="521263981"/>
              </p:ext>
            </p:extLst>
          </p:nvPr>
        </p:nvGraphicFramePr>
        <p:xfrm>
          <a:off x="879168" y="5845746"/>
          <a:ext cx="908050" cy="466725"/>
        </p:xfrm>
        <a:graphic>
          <a:graphicData uri="http://schemas.openxmlformats.org/presentationml/2006/ole">
            <mc:AlternateContent xmlns:mc="http://schemas.openxmlformats.org/markup-compatibility/2006">
              <mc:Choice xmlns:v="urn:schemas-microsoft-com:vml" Requires="v">
                <p:oleObj spid="_x0000_s275532" name="Equation" r:id="rId15" imgW="368280" imgH="177480" progId="Equation.DSMT4">
                  <p:embed/>
                </p:oleObj>
              </mc:Choice>
              <mc:Fallback>
                <p:oleObj name="Equation" r:id="rId15" imgW="368280" imgH="177480" progId="Equation.DSMT4">
                  <p:embed/>
                  <p:pic>
                    <p:nvPicPr>
                      <p:cNvPr id="9" name="Object 25"/>
                      <p:cNvPicPr>
                        <a:picLocks noChangeAspect="1" noChangeArrowheads="1"/>
                      </p:cNvPicPr>
                      <p:nvPr/>
                    </p:nvPicPr>
                    <p:blipFill>
                      <a:blip r:embed="rId16"/>
                      <a:srcRect/>
                      <a:stretch>
                        <a:fillRect/>
                      </a:stretch>
                    </p:blipFill>
                    <p:spPr bwMode="auto">
                      <a:xfrm>
                        <a:off x="879168" y="5845746"/>
                        <a:ext cx="9080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5"/>
          <p:cNvGraphicFramePr>
            <a:graphicFrameLocks noChangeAspect="1"/>
          </p:cNvGraphicFramePr>
          <p:nvPr>
            <p:extLst>
              <p:ext uri="{D42A27DB-BD31-4B8C-83A1-F6EECF244321}">
                <p14:modId xmlns:p14="http://schemas.microsoft.com/office/powerpoint/2010/main" val="1723791944"/>
              </p:ext>
            </p:extLst>
          </p:nvPr>
        </p:nvGraphicFramePr>
        <p:xfrm>
          <a:off x="3205125" y="5497289"/>
          <a:ext cx="1344613" cy="1163638"/>
        </p:xfrm>
        <a:graphic>
          <a:graphicData uri="http://schemas.openxmlformats.org/presentationml/2006/ole">
            <mc:AlternateContent xmlns:mc="http://schemas.openxmlformats.org/markup-compatibility/2006">
              <mc:Choice xmlns:v="urn:schemas-microsoft-com:vml" Requires="v">
                <p:oleObj spid="_x0000_s275533" name="Equation" r:id="rId17" imgW="545760" imgH="444240" progId="Equation.DSMT4">
                  <p:embed/>
                </p:oleObj>
              </mc:Choice>
              <mc:Fallback>
                <p:oleObj name="Equation" r:id="rId17" imgW="545760" imgH="444240" progId="Equation.DSMT4">
                  <p:embed/>
                  <p:pic>
                    <p:nvPicPr>
                      <p:cNvPr id="13" name="Object 25"/>
                      <p:cNvPicPr>
                        <a:picLocks noChangeAspect="1" noChangeArrowheads="1"/>
                      </p:cNvPicPr>
                      <p:nvPr/>
                    </p:nvPicPr>
                    <p:blipFill>
                      <a:blip r:embed="rId18"/>
                      <a:srcRect/>
                      <a:stretch>
                        <a:fillRect/>
                      </a:stretch>
                    </p:blipFill>
                    <p:spPr bwMode="auto">
                      <a:xfrm>
                        <a:off x="3205125" y="5497289"/>
                        <a:ext cx="134461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3428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38918" name="Group 6"/>
          <p:cNvGrpSpPr>
            <a:grpSpLocks/>
          </p:cNvGrpSpPr>
          <p:nvPr/>
        </p:nvGrpSpPr>
        <p:grpSpPr bwMode="auto">
          <a:xfrm>
            <a:off x="28643" y="465137"/>
            <a:ext cx="4352925" cy="919163"/>
            <a:chOff x="0" y="177"/>
            <a:chExt cx="2742" cy="579"/>
          </a:xfrm>
        </p:grpSpPr>
        <p:sp>
          <p:nvSpPr>
            <p:cNvPr id="39280" name="Text Box 7"/>
            <p:cNvSpPr txBox="1">
              <a:spLocks noChangeArrowheads="1"/>
            </p:cNvSpPr>
            <p:nvPr/>
          </p:nvSpPr>
          <p:spPr bwMode="auto">
            <a:xfrm>
              <a:off x="0" y="177"/>
              <a:ext cx="1416" cy="2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CC0000"/>
                  </a:solidFill>
                  <a:latin typeface="Times New Roman" pitchFamily="18" charset="0"/>
                  <a:ea typeface="华文中宋" pitchFamily="2" charset="-122"/>
                </a:rPr>
                <a:t>理想气体物态方程</a:t>
              </a:r>
              <a:endParaRPr kumimoji="1" lang="zh-CN" altLang="en-US" sz="2000" b="1" dirty="0">
                <a:latin typeface="Times New Roman" pitchFamily="18" charset="0"/>
                <a:ea typeface="华文中宋" pitchFamily="2" charset="-122"/>
              </a:endParaRPr>
            </a:p>
          </p:txBody>
        </p:sp>
        <p:grpSp>
          <p:nvGrpSpPr>
            <p:cNvPr id="39281" name="Group 8"/>
            <p:cNvGrpSpPr>
              <a:grpSpLocks/>
            </p:cNvGrpSpPr>
            <p:nvPr/>
          </p:nvGrpSpPr>
          <p:grpSpPr bwMode="auto">
            <a:xfrm>
              <a:off x="218" y="496"/>
              <a:ext cx="970" cy="260"/>
              <a:chOff x="346" y="488"/>
              <a:chExt cx="970" cy="260"/>
            </a:xfrm>
          </p:grpSpPr>
          <p:grpSp>
            <p:nvGrpSpPr>
              <p:cNvPr id="39294" name="Group 9"/>
              <p:cNvGrpSpPr>
                <a:grpSpLocks/>
              </p:cNvGrpSpPr>
              <p:nvPr/>
            </p:nvGrpSpPr>
            <p:grpSpPr bwMode="auto">
              <a:xfrm rot="5400000">
                <a:off x="681" y="555"/>
                <a:ext cx="39" cy="123"/>
                <a:chOff x="2928" y="3216"/>
                <a:chExt cx="48" cy="240"/>
              </a:xfrm>
            </p:grpSpPr>
            <p:sp>
              <p:nvSpPr>
                <p:cNvPr id="39304" name="Line 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305" name="Line 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295" name="WordArt 12"/>
              <p:cNvSpPr>
                <a:spLocks noChangeArrowheads="1" noChangeShapeType="1" noTextEdit="1"/>
              </p:cNvSpPr>
              <p:nvPr/>
            </p:nvSpPr>
            <p:spPr bwMode="auto">
              <a:xfrm>
                <a:off x="485" y="556"/>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296" name="WordArt 13"/>
              <p:cNvSpPr>
                <a:spLocks noChangeArrowheads="1" noChangeShapeType="1" noTextEdit="1"/>
              </p:cNvSpPr>
              <p:nvPr/>
            </p:nvSpPr>
            <p:spPr bwMode="auto">
              <a:xfrm>
                <a:off x="346" y="551"/>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9297" name="Group 14"/>
              <p:cNvGrpSpPr>
                <a:grpSpLocks/>
              </p:cNvGrpSpPr>
              <p:nvPr/>
            </p:nvGrpSpPr>
            <p:grpSpPr bwMode="auto">
              <a:xfrm>
                <a:off x="808" y="488"/>
                <a:ext cx="385" cy="260"/>
                <a:chOff x="4666" y="829"/>
                <a:chExt cx="430" cy="282"/>
              </a:xfrm>
            </p:grpSpPr>
            <p:sp>
              <p:nvSpPr>
                <p:cNvPr id="39299" name="WordArt 15"/>
                <p:cNvSpPr>
                  <a:spLocks noChangeArrowheads="1" noChangeShapeType="1" noTextEdit="1"/>
                </p:cNvSpPr>
                <p:nvPr/>
              </p:nvSpPr>
              <p:spPr bwMode="auto">
                <a:xfrm>
                  <a:off x="4911" y="888"/>
                  <a:ext cx="185" cy="128"/>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39300" name="Group 16"/>
                <p:cNvGrpSpPr>
                  <a:grpSpLocks/>
                </p:cNvGrpSpPr>
                <p:nvPr/>
              </p:nvGrpSpPr>
              <p:grpSpPr bwMode="auto">
                <a:xfrm>
                  <a:off x="4666" y="829"/>
                  <a:ext cx="247" cy="282"/>
                  <a:chOff x="1499" y="1071"/>
                  <a:chExt cx="280" cy="343"/>
                </a:xfrm>
              </p:grpSpPr>
              <p:sp>
                <p:nvSpPr>
                  <p:cNvPr id="39301" name="WordArt 17"/>
                  <p:cNvSpPr>
                    <a:spLocks noChangeArrowheads="1" noChangeShapeType="1" noTextEdit="1"/>
                  </p:cNvSpPr>
                  <p:nvPr/>
                </p:nvSpPr>
                <p:spPr bwMode="auto">
                  <a:xfrm>
                    <a:off x="1503" y="1071"/>
                    <a:ext cx="276" cy="12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302" name="WordArt 18"/>
                  <p:cNvSpPr>
                    <a:spLocks noChangeArrowheads="1" noChangeShapeType="1" noTextEdit="1"/>
                  </p:cNvSpPr>
                  <p:nvPr/>
                </p:nvSpPr>
                <p:spPr bwMode="auto">
                  <a:xfrm>
                    <a:off x="1540" y="1272"/>
                    <a:ext cx="154"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m</a:t>
                    </a:r>
                    <a:endParaRPr lang="zh-CN" altLang="en-US" sz="3600" i="1" kern="10">
                      <a:ln w="9525">
                        <a:solidFill>
                          <a:schemeClr val="tx2"/>
                        </a:solidFill>
                        <a:round/>
                        <a:headEnd/>
                        <a:tailEnd/>
                      </a:ln>
                      <a:solidFill>
                        <a:schemeClr val="tx2"/>
                      </a:solidFill>
                      <a:latin typeface="Symbol"/>
                    </a:endParaRPr>
                  </a:p>
                </p:txBody>
              </p:sp>
              <p:sp>
                <p:nvSpPr>
                  <p:cNvPr id="39303" name="Line 19"/>
                  <p:cNvSpPr>
                    <a:spLocks noChangeShapeType="1"/>
                  </p:cNvSpPr>
                  <p:nvPr/>
                </p:nvSpPr>
                <p:spPr bwMode="auto">
                  <a:xfrm>
                    <a:off x="1499" y="1240"/>
                    <a:ext cx="271" cy="0"/>
                  </a:xfrm>
                  <a:prstGeom prst="line">
                    <a:avLst/>
                  </a:prstGeom>
                  <a:noFill/>
                  <a:ln w="38100">
                    <a:solidFill>
                      <a:schemeClr val="tx1"/>
                    </a:solidFill>
                    <a:round/>
                    <a:headEnd/>
                    <a:tailEnd/>
                  </a:ln>
                </p:spPr>
                <p:txBody>
                  <a:bodyPr/>
                  <a:lstStyle/>
                  <a:p>
                    <a:endParaRPr lang="zh-CN" altLang="en-US"/>
                  </a:p>
                </p:txBody>
              </p:sp>
            </p:grpSp>
          </p:grpSp>
          <p:sp>
            <p:nvSpPr>
              <p:cNvPr id="39298" name="WordArt 20"/>
              <p:cNvSpPr>
                <a:spLocks noChangeArrowheads="1" noChangeShapeType="1" noTextEdit="1"/>
              </p:cNvSpPr>
              <p:nvPr/>
            </p:nvSpPr>
            <p:spPr bwMode="auto">
              <a:xfrm>
                <a:off x="1193" y="545"/>
                <a:ext cx="123"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grpSp>
        <p:sp>
          <p:nvSpPr>
            <p:cNvPr id="39282" name="WordArt 21"/>
            <p:cNvSpPr>
              <a:spLocks noChangeArrowheads="1" noChangeShapeType="1" noTextEdit="1"/>
            </p:cNvSpPr>
            <p:nvPr/>
          </p:nvSpPr>
          <p:spPr bwMode="auto">
            <a:xfrm>
              <a:off x="1514" y="243"/>
              <a:ext cx="1228" cy="155"/>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华文中宋"/>
                  <a:ea typeface="华文中宋"/>
                </a:rPr>
                <a:t>热力学第一定律</a:t>
              </a:r>
            </a:p>
          </p:txBody>
        </p:sp>
        <p:sp>
          <p:nvSpPr>
            <p:cNvPr id="39283" name="WordArt 22"/>
            <p:cNvSpPr>
              <a:spLocks noChangeArrowheads="1" noChangeShapeType="1" noTextEdit="1"/>
            </p:cNvSpPr>
            <p:nvPr/>
          </p:nvSpPr>
          <p:spPr bwMode="auto">
            <a:xfrm>
              <a:off x="1562" y="574"/>
              <a:ext cx="163" cy="172"/>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39284" name="WordArt 23"/>
            <p:cNvSpPr>
              <a:spLocks noChangeArrowheads="1" noChangeShapeType="1" noTextEdit="1"/>
            </p:cNvSpPr>
            <p:nvPr/>
          </p:nvSpPr>
          <p:spPr bwMode="auto">
            <a:xfrm>
              <a:off x="2348" y="575"/>
              <a:ext cx="200" cy="136"/>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39285" name="Group 24"/>
            <p:cNvGrpSpPr>
              <a:grpSpLocks/>
            </p:cNvGrpSpPr>
            <p:nvPr/>
          </p:nvGrpSpPr>
          <p:grpSpPr bwMode="auto">
            <a:xfrm rot="5400000">
              <a:off x="1797" y="595"/>
              <a:ext cx="45" cy="124"/>
              <a:chOff x="2928" y="3216"/>
              <a:chExt cx="48" cy="240"/>
            </a:xfrm>
          </p:grpSpPr>
          <p:sp>
            <p:nvSpPr>
              <p:cNvPr id="39292" name="Line 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93" name="Line 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9286" name="Group 27"/>
            <p:cNvGrpSpPr>
              <a:grpSpLocks/>
            </p:cNvGrpSpPr>
            <p:nvPr/>
          </p:nvGrpSpPr>
          <p:grpSpPr bwMode="auto">
            <a:xfrm>
              <a:off x="2241" y="593"/>
              <a:ext cx="143" cy="117"/>
              <a:chOff x="4176" y="2145"/>
              <a:chExt cx="576" cy="576"/>
            </a:xfrm>
          </p:grpSpPr>
          <p:sp>
            <p:nvSpPr>
              <p:cNvPr id="39290" name="Line 28"/>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9291" name="Line 29"/>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39287" name="Group 30"/>
            <p:cNvGrpSpPr>
              <a:grpSpLocks/>
            </p:cNvGrpSpPr>
            <p:nvPr/>
          </p:nvGrpSpPr>
          <p:grpSpPr bwMode="auto">
            <a:xfrm>
              <a:off x="1922" y="576"/>
              <a:ext cx="291" cy="137"/>
              <a:chOff x="2142" y="538"/>
              <a:chExt cx="291" cy="137"/>
            </a:xfrm>
          </p:grpSpPr>
          <p:sp>
            <p:nvSpPr>
              <p:cNvPr id="39288" name="WordArt 31"/>
              <p:cNvSpPr>
                <a:spLocks noChangeArrowheads="1" noChangeShapeType="1" noTextEdit="1"/>
              </p:cNvSpPr>
              <p:nvPr/>
            </p:nvSpPr>
            <p:spPr bwMode="auto">
              <a:xfrm>
                <a:off x="2261" y="53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289" name="Freeform 32"/>
              <p:cNvSpPr>
                <a:spLocks/>
              </p:cNvSpPr>
              <p:nvPr/>
            </p:nvSpPr>
            <p:spPr bwMode="auto">
              <a:xfrm>
                <a:off x="2142" y="542"/>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sp>
        <p:nvSpPr>
          <p:cNvPr id="38919" name="Rectangle 33"/>
          <p:cNvSpPr>
            <a:spLocks noChangeArrowheads="1"/>
          </p:cNvSpPr>
          <p:nvPr/>
        </p:nvSpPr>
        <p:spPr bwMode="auto">
          <a:xfrm>
            <a:off x="952569" y="1551196"/>
            <a:ext cx="42863" cy="5173663"/>
          </a:xfrm>
          <a:prstGeom prst="rect">
            <a:avLst/>
          </a:prstGeom>
          <a:solidFill>
            <a:schemeClr val="accent1"/>
          </a:solidFill>
          <a:ln w="9525">
            <a:noFill/>
            <a:miter lim="800000"/>
            <a:headEnd/>
            <a:tailEnd/>
          </a:ln>
        </p:spPr>
        <p:txBody>
          <a:bodyPr wrap="none" anchor="ctr"/>
          <a:lstStyle/>
          <a:p>
            <a:endParaRPr lang="zh-CN" altLang="en-US"/>
          </a:p>
        </p:txBody>
      </p:sp>
      <p:sp>
        <p:nvSpPr>
          <p:cNvPr id="38920" name="Rectangle 34"/>
          <p:cNvSpPr>
            <a:spLocks noChangeArrowheads="1"/>
          </p:cNvSpPr>
          <p:nvPr/>
        </p:nvSpPr>
        <p:spPr bwMode="auto">
          <a:xfrm>
            <a:off x="3214756" y="1562309"/>
            <a:ext cx="42863" cy="5165725"/>
          </a:xfrm>
          <a:prstGeom prst="rect">
            <a:avLst/>
          </a:prstGeom>
          <a:solidFill>
            <a:schemeClr val="accent1"/>
          </a:solidFill>
          <a:ln w="9525">
            <a:noFill/>
            <a:miter lim="800000"/>
            <a:headEnd/>
            <a:tailEnd/>
          </a:ln>
        </p:spPr>
        <p:txBody>
          <a:bodyPr wrap="none" anchor="ctr"/>
          <a:lstStyle/>
          <a:p>
            <a:endParaRPr lang="zh-CN" altLang="en-US"/>
          </a:p>
        </p:txBody>
      </p:sp>
      <p:sp>
        <p:nvSpPr>
          <p:cNvPr id="38921" name="Rectangle 35"/>
          <p:cNvSpPr>
            <a:spLocks noChangeArrowheads="1"/>
          </p:cNvSpPr>
          <p:nvPr/>
        </p:nvSpPr>
        <p:spPr bwMode="auto">
          <a:xfrm>
            <a:off x="4992756" y="1575009"/>
            <a:ext cx="42863" cy="5173663"/>
          </a:xfrm>
          <a:prstGeom prst="rect">
            <a:avLst/>
          </a:prstGeom>
          <a:solidFill>
            <a:schemeClr val="accent1"/>
          </a:solidFill>
          <a:ln w="9525">
            <a:noFill/>
            <a:miter lim="800000"/>
            <a:headEnd/>
            <a:tailEnd/>
          </a:ln>
        </p:spPr>
        <p:txBody>
          <a:bodyPr wrap="none" anchor="ctr"/>
          <a:lstStyle/>
          <a:p>
            <a:endParaRPr lang="zh-CN" altLang="en-US"/>
          </a:p>
        </p:txBody>
      </p:sp>
      <p:sp>
        <p:nvSpPr>
          <p:cNvPr id="38922" name="Rectangle 36"/>
          <p:cNvSpPr>
            <a:spLocks noChangeArrowheads="1"/>
          </p:cNvSpPr>
          <p:nvPr/>
        </p:nvSpPr>
        <p:spPr bwMode="auto">
          <a:xfrm>
            <a:off x="39756" y="2238584"/>
            <a:ext cx="9144000" cy="42863"/>
          </a:xfrm>
          <a:prstGeom prst="rect">
            <a:avLst/>
          </a:prstGeom>
          <a:solidFill>
            <a:schemeClr val="accent1"/>
          </a:solidFill>
          <a:ln w="9525">
            <a:noFill/>
            <a:miter lim="800000"/>
            <a:headEnd/>
            <a:tailEnd/>
          </a:ln>
        </p:spPr>
        <p:txBody>
          <a:bodyPr wrap="none" anchor="ctr"/>
          <a:lstStyle/>
          <a:p>
            <a:endParaRPr lang="zh-CN" altLang="en-US"/>
          </a:p>
        </p:txBody>
      </p:sp>
      <p:sp>
        <p:nvSpPr>
          <p:cNvPr id="38923" name="Rectangle 37"/>
          <p:cNvSpPr>
            <a:spLocks noChangeArrowheads="1"/>
          </p:cNvSpPr>
          <p:nvPr/>
        </p:nvSpPr>
        <p:spPr bwMode="auto">
          <a:xfrm flipH="1">
            <a:off x="7181919" y="1575009"/>
            <a:ext cx="42863" cy="5137150"/>
          </a:xfrm>
          <a:prstGeom prst="rect">
            <a:avLst/>
          </a:prstGeom>
          <a:solidFill>
            <a:schemeClr val="accent1"/>
          </a:solidFill>
          <a:ln w="9525">
            <a:noFill/>
            <a:miter lim="800000"/>
            <a:headEnd/>
            <a:tailEnd/>
          </a:ln>
        </p:spPr>
        <p:txBody>
          <a:bodyPr wrap="none" anchor="ctr"/>
          <a:lstStyle/>
          <a:p>
            <a:endParaRPr lang="zh-CN" altLang="en-US"/>
          </a:p>
        </p:txBody>
      </p:sp>
      <p:sp>
        <p:nvSpPr>
          <p:cNvPr id="38924" name="Rectangle 38"/>
          <p:cNvSpPr>
            <a:spLocks noChangeArrowheads="1"/>
          </p:cNvSpPr>
          <p:nvPr/>
        </p:nvSpPr>
        <p:spPr bwMode="auto">
          <a:xfrm>
            <a:off x="39756" y="5542171"/>
            <a:ext cx="9144000" cy="42863"/>
          </a:xfrm>
          <a:prstGeom prst="rect">
            <a:avLst/>
          </a:prstGeom>
          <a:solidFill>
            <a:schemeClr val="accent1"/>
          </a:solidFill>
          <a:ln w="9525">
            <a:noFill/>
            <a:miter lim="800000"/>
            <a:headEnd/>
            <a:tailEnd/>
          </a:ln>
        </p:spPr>
        <p:txBody>
          <a:bodyPr wrap="none" anchor="ctr"/>
          <a:lstStyle/>
          <a:p>
            <a:endParaRPr lang="zh-CN" altLang="en-US"/>
          </a:p>
        </p:txBody>
      </p:sp>
      <p:sp>
        <p:nvSpPr>
          <p:cNvPr id="38925" name="Rectangle 39"/>
          <p:cNvSpPr>
            <a:spLocks noChangeArrowheads="1"/>
          </p:cNvSpPr>
          <p:nvPr/>
        </p:nvSpPr>
        <p:spPr bwMode="auto">
          <a:xfrm>
            <a:off x="39756" y="3329196"/>
            <a:ext cx="9144000" cy="42863"/>
          </a:xfrm>
          <a:prstGeom prst="rect">
            <a:avLst/>
          </a:prstGeom>
          <a:solidFill>
            <a:schemeClr val="accent1"/>
          </a:solidFill>
          <a:ln w="9525">
            <a:noFill/>
            <a:miter lim="800000"/>
            <a:headEnd/>
            <a:tailEnd/>
          </a:ln>
        </p:spPr>
        <p:txBody>
          <a:bodyPr wrap="none" anchor="ctr"/>
          <a:lstStyle/>
          <a:p>
            <a:endParaRPr lang="zh-CN" altLang="en-US"/>
          </a:p>
        </p:txBody>
      </p:sp>
      <p:sp>
        <p:nvSpPr>
          <p:cNvPr id="38926" name="Rectangle 40"/>
          <p:cNvSpPr>
            <a:spLocks noChangeArrowheads="1"/>
          </p:cNvSpPr>
          <p:nvPr/>
        </p:nvSpPr>
        <p:spPr bwMode="auto">
          <a:xfrm>
            <a:off x="39756" y="4413459"/>
            <a:ext cx="9144000" cy="42863"/>
          </a:xfrm>
          <a:prstGeom prst="rect">
            <a:avLst/>
          </a:prstGeom>
          <a:solidFill>
            <a:schemeClr val="accent1"/>
          </a:solidFill>
          <a:ln w="9525">
            <a:noFill/>
            <a:miter lim="800000"/>
            <a:headEnd/>
            <a:tailEnd/>
          </a:ln>
        </p:spPr>
        <p:txBody>
          <a:bodyPr wrap="none" anchor="ctr"/>
          <a:lstStyle/>
          <a:p>
            <a:endParaRPr lang="zh-CN" altLang="en-US"/>
          </a:p>
        </p:txBody>
      </p:sp>
      <p:grpSp>
        <p:nvGrpSpPr>
          <p:cNvPr id="38927" name="Group 41"/>
          <p:cNvGrpSpPr>
            <a:grpSpLocks/>
          </p:cNvGrpSpPr>
          <p:nvPr/>
        </p:nvGrpSpPr>
        <p:grpSpPr bwMode="auto">
          <a:xfrm>
            <a:off x="3891031" y="1811546"/>
            <a:ext cx="461963" cy="217488"/>
            <a:chOff x="2142" y="538"/>
            <a:chExt cx="291" cy="137"/>
          </a:xfrm>
        </p:grpSpPr>
        <p:sp>
          <p:nvSpPr>
            <p:cNvPr id="39278" name="WordArt 42"/>
            <p:cNvSpPr>
              <a:spLocks noChangeArrowheads="1" noChangeShapeType="1" noTextEdit="1"/>
            </p:cNvSpPr>
            <p:nvPr/>
          </p:nvSpPr>
          <p:spPr bwMode="auto">
            <a:xfrm>
              <a:off x="2261" y="538"/>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279" name="Freeform 43"/>
            <p:cNvSpPr>
              <a:spLocks/>
            </p:cNvSpPr>
            <p:nvPr/>
          </p:nvSpPr>
          <p:spPr bwMode="auto">
            <a:xfrm>
              <a:off x="2142" y="542"/>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8928" name="WordArt 44"/>
          <p:cNvSpPr>
            <a:spLocks noChangeArrowheads="1" noChangeShapeType="1" noTextEdit="1"/>
          </p:cNvSpPr>
          <p:nvPr/>
        </p:nvSpPr>
        <p:spPr bwMode="auto">
          <a:xfrm>
            <a:off x="5808731" y="1819484"/>
            <a:ext cx="317500" cy="215900"/>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38929" name="WordArt 45"/>
          <p:cNvSpPr>
            <a:spLocks noChangeArrowheads="1" noChangeShapeType="1" noTextEdit="1"/>
          </p:cNvSpPr>
          <p:nvPr/>
        </p:nvSpPr>
        <p:spPr bwMode="auto">
          <a:xfrm>
            <a:off x="8110606" y="1782971"/>
            <a:ext cx="258763" cy="273050"/>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38930" name="Text Box 46"/>
          <p:cNvSpPr txBox="1">
            <a:spLocks noChangeArrowheads="1"/>
          </p:cNvSpPr>
          <p:nvPr/>
        </p:nvSpPr>
        <p:spPr bwMode="auto">
          <a:xfrm>
            <a:off x="39756" y="1706771"/>
            <a:ext cx="793750"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过程</a:t>
            </a:r>
          </a:p>
        </p:txBody>
      </p:sp>
      <p:sp>
        <p:nvSpPr>
          <p:cNvPr id="38931" name="Text Box 47"/>
          <p:cNvSpPr txBox="1">
            <a:spLocks noChangeArrowheads="1"/>
          </p:cNvSpPr>
          <p:nvPr/>
        </p:nvSpPr>
        <p:spPr bwMode="auto">
          <a:xfrm>
            <a:off x="1344681" y="1694071"/>
            <a:ext cx="1563688"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过程方程</a:t>
            </a:r>
          </a:p>
        </p:txBody>
      </p:sp>
      <p:sp>
        <p:nvSpPr>
          <p:cNvPr id="38932" name="WordArt 48"/>
          <p:cNvSpPr>
            <a:spLocks noChangeArrowheads="1" noChangeShapeType="1" noTextEdit="1"/>
          </p:cNvSpPr>
          <p:nvPr/>
        </p:nvSpPr>
        <p:spPr bwMode="auto">
          <a:xfrm>
            <a:off x="2387669" y="3075196"/>
            <a:ext cx="85725" cy="1476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933" name="WordArt 49"/>
          <p:cNvSpPr>
            <a:spLocks noChangeArrowheads="1" noChangeShapeType="1" noTextEdit="1"/>
          </p:cNvSpPr>
          <p:nvPr/>
        </p:nvSpPr>
        <p:spPr bwMode="auto">
          <a:xfrm>
            <a:off x="1255781" y="2432259"/>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34" name="WordArt 50"/>
          <p:cNvSpPr>
            <a:spLocks noChangeArrowheads="1" noChangeShapeType="1" noTextEdit="1"/>
          </p:cNvSpPr>
          <p:nvPr/>
        </p:nvSpPr>
        <p:spPr bwMode="auto">
          <a:xfrm>
            <a:off x="1897131" y="2356059"/>
            <a:ext cx="73025" cy="146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8935" name="WordArt 51"/>
          <p:cNvSpPr>
            <a:spLocks noChangeArrowheads="1" noChangeShapeType="1" noTextEdit="1"/>
          </p:cNvSpPr>
          <p:nvPr/>
        </p:nvSpPr>
        <p:spPr bwMode="auto">
          <a:xfrm>
            <a:off x="1484381" y="2410034"/>
            <a:ext cx="195263" cy="2159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8936" name="Line 52"/>
          <p:cNvSpPr>
            <a:spLocks noChangeShapeType="1"/>
          </p:cNvSpPr>
          <p:nvPr/>
        </p:nvSpPr>
        <p:spPr bwMode="auto">
          <a:xfrm>
            <a:off x="1744731" y="2432259"/>
            <a:ext cx="112713" cy="3175"/>
          </a:xfrm>
          <a:prstGeom prst="line">
            <a:avLst/>
          </a:prstGeom>
          <a:noFill/>
          <a:ln w="28575">
            <a:solidFill>
              <a:schemeClr val="tx1"/>
            </a:solidFill>
            <a:round/>
            <a:headEnd/>
            <a:tailEnd/>
          </a:ln>
        </p:spPr>
        <p:txBody>
          <a:bodyPr/>
          <a:lstStyle/>
          <a:p>
            <a:endParaRPr lang="zh-CN" altLang="en-US"/>
          </a:p>
        </p:txBody>
      </p:sp>
      <p:grpSp>
        <p:nvGrpSpPr>
          <p:cNvPr id="38937" name="Group 53"/>
          <p:cNvGrpSpPr>
            <a:grpSpLocks/>
          </p:cNvGrpSpPr>
          <p:nvPr/>
        </p:nvGrpSpPr>
        <p:grpSpPr bwMode="auto">
          <a:xfrm>
            <a:off x="2060644" y="2325896"/>
            <a:ext cx="1128713" cy="396875"/>
            <a:chOff x="1273" y="1443"/>
            <a:chExt cx="711" cy="250"/>
          </a:xfrm>
        </p:grpSpPr>
        <p:grpSp>
          <p:nvGrpSpPr>
            <p:cNvPr id="39274" name="Group 54"/>
            <p:cNvGrpSpPr>
              <a:grpSpLocks/>
            </p:cNvGrpSpPr>
            <p:nvPr/>
          </p:nvGrpSpPr>
          <p:grpSpPr bwMode="auto">
            <a:xfrm rot="5400000">
              <a:off x="1308" y="1530"/>
              <a:ext cx="46" cy="116"/>
              <a:chOff x="2928" y="3216"/>
              <a:chExt cx="48" cy="240"/>
            </a:xfrm>
          </p:grpSpPr>
          <p:sp>
            <p:nvSpPr>
              <p:cNvPr id="39276" name="Line 5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77" name="Line 5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275" name="Text Box 57"/>
            <p:cNvSpPr txBox="1">
              <a:spLocks noChangeArrowheads="1"/>
            </p:cNvSpPr>
            <p:nvPr/>
          </p:nvSpPr>
          <p:spPr bwMode="auto">
            <a:xfrm>
              <a:off x="1408" y="1443"/>
              <a:ext cx="576"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常量</a:t>
              </a:r>
            </a:p>
          </p:txBody>
        </p:sp>
      </p:grpSp>
      <p:grpSp>
        <p:nvGrpSpPr>
          <p:cNvPr id="38938" name="Group 58"/>
          <p:cNvGrpSpPr>
            <a:grpSpLocks/>
          </p:cNvGrpSpPr>
          <p:nvPr/>
        </p:nvGrpSpPr>
        <p:grpSpPr bwMode="auto">
          <a:xfrm>
            <a:off x="1098619" y="2935496"/>
            <a:ext cx="254000" cy="273050"/>
            <a:chOff x="735" y="1804"/>
            <a:chExt cx="160" cy="172"/>
          </a:xfrm>
        </p:grpSpPr>
        <p:sp>
          <p:nvSpPr>
            <p:cNvPr id="39272" name="WordArt 59"/>
            <p:cNvSpPr>
              <a:spLocks noChangeArrowheads="1" noChangeShapeType="1" noTextEdit="1"/>
            </p:cNvSpPr>
            <p:nvPr/>
          </p:nvSpPr>
          <p:spPr bwMode="auto">
            <a:xfrm>
              <a:off x="735" y="1804"/>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273" name="WordArt 60"/>
            <p:cNvSpPr>
              <a:spLocks noChangeArrowheads="1" noChangeShapeType="1" noTextEdit="1"/>
            </p:cNvSpPr>
            <p:nvPr/>
          </p:nvSpPr>
          <p:spPr bwMode="auto">
            <a:xfrm>
              <a:off x="849" y="1884"/>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38939" name="Line 61"/>
          <p:cNvSpPr>
            <a:spLocks noChangeShapeType="1"/>
          </p:cNvSpPr>
          <p:nvPr/>
        </p:nvSpPr>
        <p:spPr bwMode="auto">
          <a:xfrm flipH="1">
            <a:off x="1400244" y="2886284"/>
            <a:ext cx="179388" cy="338138"/>
          </a:xfrm>
          <a:prstGeom prst="line">
            <a:avLst/>
          </a:prstGeom>
          <a:noFill/>
          <a:ln w="28575">
            <a:solidFill>
              <a:schemeClr val="tx1"/>
            </a:solidFill>
            <a:round/>
            <a:headEnd/>
            <a:tailEnd/>
          </a:ln>
        </p:spPr>
        <p:txBody>
          <a:bodyPr/>
          <a:lstStyle/>
          <a:p>
            <a:endParaRPr lang="zh-CN" altLang="en-US"/>
          </a:p>
        </p:txBody>
      </p:sp>
      <p:grpSp>
        <p:nvGrpSpPr>
          <p:cNvPr id="38940" name="Group 62"/>
          <p:cNvGrpSpPr>
            <a:grpSpLocks/>
          </p:cNvGrpSpPr>
          <p:nvPr/>
        </p:nvGrpSpPr>
        <p:grpSpPr bwMode="auto">
          <a:xfrm>
            <a:off x="1614556" y="2949784"/>
            <a:ext cx="250825" cy="266700"/>
            <a:chOff x="1060" y="1813"/>
            <a:chExt cx="158" cy="168"/>
          </a:xfrm>
        </p:grpSpPr>
        <p:sp>
          <p:nvSpPr>
            <p:cNvPr id="39270" name="WordArt 63"/>
            <p:cNvSpPr>
              <a:spLocks noChangeArrowheads="1" noChangeShapeType="1" noTextEdit="1"/>
            </p:cNvSpPr>
            <p:nvPr/>
          </p:nvSpPr>
          <p:spPr bwMode="auto">
            <a:xfrm>
              <a:off x="1060" y="1813"/>
              <a:ext cx="123"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71" name="WordArt 64"/>
            <p:cNvSpPr>
              <a:spLocks noChangeArrowheads="1" noChangeShapeType="1" noTextEdit="1"/>
            </p:cNvSpPr>
            <p:nvPr/>
          </p:nvSpPr>
          <p:spPr bwMode="auto">
            <a:xfrm>
              <a:off x="1172" y="1889"/>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8941" name="Group 65"/>
          <p:cNvGrpSpPr>
            <a:grpSpLocks/>
          </p:cNvGrpSpPr>
          <p:nvPr/>
        </p:nvGrpSpPr>
        <p:grpSpPr bwMode="auto">
          <a:xfrm rot="5400000">
            <a:off x="2006669" y="2952959"/>
            <a:ext cx="73025" cy="184150"/>
            <a:chOff x="2928" y="3216"/>
            <a:chExt cx="48" cy="240"/>
          </a:xfrm>
        </p:grpSpPr>
        <p:sp>
          <p:nvSpPr>
            <p:cNvPr id="39268" name="Line 6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69" name="Line 6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942" name="WordArt 68"/>
          <p:cNvSpPr>
            <a:spLocks noChangeArrowheads="1" noChangeShapeType="1" noTextEdit="1"/>
          </p:cNvSpPr>
          <p:nvPr/>
        </p:nvSpPr>
        <p:spPr bwMode="auto">
          <a:xfrm>
            <a:off x="2225744" y="2932321"/>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43" name="Line 69"/>
          <p:cNvSpPr>
            <a:spLocks noChangeShapeType="1"/>
          </p:cNvSpPr>
          <p:nvPr/>
        </p:nvSpPr>
        <p:spPr bwMode="auto">
          <a:xfrm flipH="1">
            <a:off x="2527369" y="2883109"/>
            <a:ext cx="179388" cy="338138"/>
          </a:xfrm>
          <a:prstGeom prst="line">
            <a:avLst/>
          </a:prstGeom>
          <a:noFill/>
          <a:ln w="28575">
            <a:solidFill>
              <a:schemeClr val="tx1"/>
            </a:solidFill>
            <a:round/>
            <a:headEnd/>
            <a:tailEnd/>
          </a:ln>
        </p:spPr>
        <p:txBody>
          <a:bodyPr/>
          <a:lstStyle/>
          <a:p>
            <a:endParaRPr lang="zh-CN" altLang="en-US"/>
          </a:p>
        </p:txBody>
      </p:sp>
      <p:sp>
        <p:nvSpPr>
          <p:cNvPr id="38944" name="WordArt 70"/>
          <p:cNvSpPr>
            <a:spLocks noChangeArrowheads="1" noChangeShapeType="1" noTextEdit="1"/>
          </p:cNvSpPr>
          <p:nvPr/>
        </p:nvSpPr>
        <p:spPr bwMode="auto">
          <a:xfrm>
            <a:off x="2741681" y="2946609"/>
            <a:ext cx="195263" cy="2159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8945" name="WordArt 71"/>
          <p:cNvSpPr>
            <a:spLocks noChangeArrowheads="1" noChangeShapeType="1" noTextEdit="1"/>
          </p:cNvSpPr>
          <p:nvPr/>
        </p:nvSpPr>
        <p:spPr bwMode="auto">
          <a:xfrm>
            <a:off x="2948056" y="3070434"/>
            <a:ext cx="85725" cy="1476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946" name="WordArt 72"/>
          <p:cNvSpPr>
            <a:spLocks noChangeArrowheads="1" noChangeShapeType="1" noTextEdit="1"/>
          </p:cNvSpPr>
          <p:nvPr/>
        </p:nvSpPr>
        <p:spPr bwMode="auto">
          <a:xfrm>
            <a:off x="1311344" y="3559384"/>
            <a:ext cx="239713" cy="19367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38947" name="Group 73"/>
          <p:cNvGrpSpPr>
            <a:grpSpLocks/>
          </p:cNvGrpSpPr>
          <p:nvPr/>
        </p:nvGrpSpPr>
        <p:grpSpPr bwMode="auto">
          <a:xfrm>
            <a:off x="1541531" y="3481596"/>
            <a:ext cx="760413" cy="269875"/>
            <a:chOff x="910" y="1462"/>
            <a:chExt cx="479" cy="170"/>
          </a:xfrm>
        </p:grpSpPr>
        <p:sp>
          <p:nvSpPr>
            <p:cNvPr id="39262" name="WordArt 74"/>
            <p:cNvSpPr>
              <a:spLocks noChangeArrowheads="1" noChangeShapeType="1" noTextEdit="1"/>
            </p:cNvSpPr>
            <p:nvPr/>
          </p:nvSpPr>
          <p:spPr bwMode="auto">
            <a:xfrm>
              <a:off x="1170" y="1462"/>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263" name="WordArt 75"/>
            <p:cNvSpPr>
              <a:spLocks noChangeArrowheads="1" noChangeShapeType="1" noTextEdit="1"/>
            </p:cNvSpPr>
            <p:nvPr/>
          </p:nvSpPr>
          <p:spPr bwMode="auto">
            <a:xfrm>
              <a:off x="910" y="1496"/>
              <a:ext cx="123"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64" name="Line 76"/>
            <p:cNvSpPr>
              <a:spLocks noChangeShapeType="1"/>
            </p:cNvSpPr>
            <p:nvPr/>
          </p:nvSpPr>
          <p:spPr bwMode="auto">
            <a:xfrm>
              <a:off x="1074" y="1510"/>
              <a:ext cx="71" cy="2"/>
            </a:xfrm>
            <a:prstGeom prst="line">
              <a:avLst/>
            </a:prstGeom>
            <a:noFill/>
            <a:ln w="28575">
              <a:solidFill>
                <a:schemeClr val="tx1"/>
              </a:solidFill>
              <a:round/>
              <a:headEnd/>
              <a:tailEnd/>
            </a:ln>
          </p:spPr>
          <p:txBody>
            <a:bodyPr/>
            <a:lstStyle/>
            <a:p>
              <a:endParaRPr lang="zh-CN" altLang="en-US"/>
            </a:p>
          </p:txBody>
        </p:sp>
        <p:grpSp>
          <p:nvGrpSpPr>
            <p:cNvPr id="39265" name="Group 77"/>
            <p:cNvGrpSpPr>
              <a:grpSpLocks/>
            </p:cNvGrpSpPr>
            <p:nvPr/>
          </p:nvGrpSpPr>
          <p:grpSpPr bwMode="auto">
            <a:xfrm rot="5400000">
              <a:off x="1308" y="1530"/>
              <a:ext cx="46" cy="116"/>
              <a:chOff x="2928" y="3216"/>
              <a:chExt cx="48" cy="240"/>
            </a:xfrm>
          </p:grpSpPr>
          <p:sp>
            <p:nvSpPr>
              <p:cNvPr id="39266" name="Line 7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67" name="Line 7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sp>
        <p:nvSpPr>
          <p:cNvPr id="38948" name="Text Box 80"/>
          <p:cNvSpPr txBox="1">
            <a:spLocks noChangeArrowheads="1"/>
          </p:cNvSpPr>
          <p:nvPr/>
        </p:nvSpPr>
        <p:spPr bwMode="auto">
          <a:xfrm>
            <a:off x="2306706" y="3464134"/>
            <a:ext cx="9144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常量</a:t>
            </a:r>
          </a:p>
        </p:txBody>
      </p:sp>
      <p:sp>
        <p:nvSpPr>
          <p:cNvPr id="38949" name="WordArt 81"/>
          <p:cNvSpPr>
            <a:spLocks noChangeArrowheads="1" noChangeShapeType="1" noTextEdit="1"/>
          </p:cNvSpPr>
          <p:nvPr/>
        </p:nvSpPr>
        <p:spPr bwMode="auto">
          <a:xfrm>
            <a:off x="2247969" y="5135771"/>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50" name="Line 82"/>
          <p:cNvSpPr>
            <a:spLocks noChangeShapeType="1"/>
          </p:cNvSpPr>
          <p:nvPr/>
        </p:nvSpPr>
        <p:spPr bwMode="auto">
          <a:xfrm flipH="1">
            <a:off x="1444694" y="3941971"/>
            <a:ext cx="179388" cy="338138"/>
          </a:xfrm>
          <a:prstGeom prst="line">
            <a:avLst/>
          </a:prstGeom>
          <a:noFill/>
          <a:ln w="28575">
            <a:solidFill>
              <a:schemeClr val="tx1"/>
            </a:solidFill>
            <a:round/>
            <a:headEnd/>
            <a:tailEnd/>
          </a:ln>
        </p:spPr>
        <p:txBody>
          <a:bodyPr/>
          <a:lstStyle/>
          <a:p>
            <a:endParaRPr lang="zh-CN" altLang="en-US"/>
          </a:p>
        </p:txBody>
      </p:sp>
      <p:grpSp>
        <p:nvGrpSpPr>
          <p:cNvPr id="38951" name="Group 83"/>
          <p:cNvGrpSpPr>
            <a:grpSpLocks/>
          </p:cNvGrpSpPr>
          <p:nvPr/>
        </p:nvGrpSpPr>
        <p:grpSpPr bwMode="auto">
          <a:xfrm>
            <a:off x="1659006" y="4005471"/>
            <a:ext cx="250825" cy="266700"/>
            <a:chOff x="1060" y="1813"/>
            <a:chExt cx="158" cy="168"/>
          </a:xfrm>
        </p:grpSpPr>
        <p:sp>
          <p:nvSpPr>
            <p:cNvPr id="39260" name="WordArt 84"/>
            <p:cNvSpPr>
              <a:spLocks noChangeArrowheads="1" noChangeShapeType="1" noTextEdit="1"/>
            </p:cNvSpPr>
            <p:nvPr/>
          </p:nvSpPr>
          <p:spPr bwMode="auto">
            <a:xfrm>
              <a:off x="1060" y="1813"/>
              <a:ext cx="123"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61" name="WordArt 85"/>
            <p:cNvSpPr>
              <a:spLocks noChangeArrowheads="1" noChangeShapeType="1" noTextEdit="1"/>
            </p:cNvSpPr>
            <p:nvPr/>
          </p:nvSpPr>
          <p:spPr bwMode="auto">
            <a:xfrm>
              <a:off x="1172" y="1889"/>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8952" name="Group 86"/>
          <p:cNvGrpSpPr>
            <a:grpSpLocks/>
          </p:cNvGrpSpPr>
          <p:nvPr/>
        </p:nvGrpSpPr>
        <p:grpSpPr bwMode="auto">
          <a:xfrm rot="5400000">
            <a:off x="2051119" y="4008646"/>
            <a:ext cx="73025" cy="184150"/>
            <a:chOff x="2928" y="3216"/>
            <a:chExt cx="48" cy="240"/>
          </a:xfrm>
        </p:grpSpPr>
        <p:sp>
          <p:nvSpPr>
            <p:cNvPr id="39258" name="Line 8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59" name="Line 8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953" name="WordArt 89"/>
          <p:cNvSpPr>
            <a:spLocks noChangeArrowheads="1" noChangeShapeType="1" noTextEdit="1"/>
          </p:cNvSpPr>
          <p:nvPr/>
        </p:nvSpPr>
        <p:spPr bwMode="auto">
          <a:xfrm>
            <a:off x="1401831" y="4626184"/>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54" name="Line 90"/>
          <p:cNvSpPr>
            <a:spLocks noChangeShapeType="1"/>
          </p:cNvSpPr>
          <p:nvPr/>
        </p:nvSpPr>
        <p:spPr bwMode="auto">
          <a:xfrm flipH="1">
            <a:off x="2571819" y="3938796"/>
            <a:ext cx="179388" cy="338138"/>
          </a:xfrm>
          <a:prstGeom prst="line">
            <a:avLst/>
          </a:prstGeom>
          <a:noFill/>
          <a:ln w="28575">
            <a:solidFill>
              <a:schemeClr val="tx1"/>
            </a:solidFill>
            <a:round/>
            <a:headEnd/>
            <a:tailEnd/>
          </a:ln>
        </p:spPr>
        <p:txBody>
          <a:bodyPr/>
          <a:lstStyle/>
          <a:p>
            <a:endParaRPr lang="zh-CN" altLang="en-US"/>
          </a:p>
        </p:txBody>
      </p:sp>
      <p:sp>
        <p:nvSpPr>
          <p:cNvPr id="38955" name="WordArt 91"/>
          <p:cNvSpPr>
            <a:spLocks noChangeArrowheads="1" noChangeShapeType="1" noTextEdit="1"/>
          </p:cNvSpPr>
          <p:nvPr/>
        </p:nvSpPr>
        <p:spPr bwMode="auto">
          <a:xfrm>
            <a:off x="2786131" y="4002296"/>
            <a:ext cx="195263" cy="2159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8956" name="WordArt 92"/>
          <p:cNvSpPr>
            <a:spLocks noChangeArrowheads="1" noChangeShapeType="1" noTextEdit="1"/>
          </p:cNvSpPr>
          <p:nvPr/>
        </p:nvSpPr>
        <p:spPr bwMode="auto">
          <a:xfrm>
            <a:off x="2992506" y="4126121"/>
            <a:ext cx="85725" cy="1476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38957" name="Group 93"/>
          <p:cNvGrpSpPr>
            <a:grpSpLocks/>
          </p:cNvGrpSpPr>
          <p:nvPr/>
        </p:nvGrpSpPr>
        <p:grpSpPr bwMode="auto">
          <a:xfrm>
            <a:off x="1125606" y="4011821"/>
            <a:ext cx="271463" cy="252413"/>
            <a:chOff x="684" y="2505"/>
            <a:chExt cx="171" cy="159"/>
          </a:xfrm>
        </p:grpSpPr>
        <p:sp>
          <p:nvSpPr>
            <p:cNvPr id="39256" name="WordArt 94"/>
            <p:cNvSpPr>
              <a:spLocks noChangeArrowheads="1" noChangeShapeType="1" noTextEdit="1"/>
            </p:cNvSpPr>
            <p:nvPr/>
          </p:nvSpPr>
          <p:spPr bwMode="auto">
            <a:xfrm>
              <a:off x="809" y="2572"/>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257" name="WordArt 95"/>
            <p:cNvSpPr>
              <a:spLocks noChangeArrowheads="1" noChangeShapeType="1" noTextEdit="1"/>
            </p:cNvSpPr>
            <p:nvPr/>
          </p:nvSpPr>
          <p:spPr bwMode="auto">
            <a:xfrm>
              <a:off x="684" y="2505"/>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8958" name="Group 96"/>
          <p:cNvGrpSpPr>
            <a:grpSpLocks/>
          </p:cNvGrpSpPr>
          <p:nvPr/>
        </p:nvGrpSpPr>
        <p:grpSpPr bwMode="auto">
          <a:xfrm>
            <a:off x="2255906" y="4013409"/>
            <a:ext cx="261938" cy="265113"/>
            <a:chOff x="1396" y="2506"/>
            <a:chExt cx="165" cy="167"/>
          </a:xfrm>
        </p:grpSpPr>
        <p:sp>
          <p:nvSpPr>
            <p:cNvPr id="39254" name="WordArt 97"/>
            <p:cNvSpPr>
              <a:spLocks noChangeArrowheads="1" noChangeShapeType="1" noTextEdit="1"/>
            </p:cNvSpPr>
            <p:nvPr/>
          </p:nvSpPr>
          <p:spPr bwMode="auto">
            <a:xfrm>
              <a:off x="1507" y="2580"/>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255" name="WordArt 98"/>
            <p:cNvSpPr>
              <a:spLocks noChangeArrowheads="1" noChangeShapeType="1" noTextEdit="1"/>
            </p:cNvSpPr>
            <p:nvPr/>
          </p:nvSpPr>
          <p:spPr bwMode="auto">
            <a:xfrm>
              <a:off x="1396" y="2506"/>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8959" name="WordArt 99"/>
          <p:cNvSpPr>
            <a:spLocks noChangeArrowheads="1" noChangeShapeType="1" noTextEdit="1"/>
          </p:cNvSpPr>
          <p:nvPr/>
        </p:nvSpPr>
        <p:spPr bwMode="auto">
          <a:xfrm>
            <a:off x="1641544" y="4627771"/>
            <a:ext cx="239713" cy="19367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38960" name="Group 100"/>
          <p:cNvGrpSpPr>
            <a:grpSpLocks/>
          </p:cNvGrpSpPr>
          <p:nvPr/>
        </p:nvGrpSpPr>
        <p:grpSpPr bwMode="auto">
          <a:xfrm>
            <a:off x="1946344" y="4521409"/>
            <a:ext cx="1128713" cy="396875"/>
            <a:chOff x="1273" y="1443"/>
            <a:chExt cx="711" cy="250"/>
          </a:xfrm>
        </p:grpSpPr>
        <p:grpSp>
          <p:nvGrpSpPr>
            <p:cNvPr id="39250" name="Group 101"/>
            <p:cNvGrpSpPr>
              <a:grpSpLocks/>
            </p:cNvGrpSpPr>
            <p:nvPr/>
          </p:nvGrpSpPr>
          <p:grpSpPr bwMode="auto">
            <a:xfrm rot="5400000">
              <a:off x="1308" y="1530"/>
              <a:ext cx="46" cy="116"/>
              <a:chOff x="2928" y="3216"/>
              <a:chExt cx="48" cy="240"/>
            </a:xfrm>
          </p:grpSpPr>
          <p:sp>
            <p:nvSpPr>
              <p:cNvPr id="39252" name="Line 10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53" name="Line 10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251" name="Text Box 104"/>
            <p:cNvSpPr txBox="1">
              <a:spLocks noChangeArrowheads="1"/>
            </p:cNvSpPr>
            <p:nvPr/>
          </p:nvSpPr>
          <p:spPr bwMode="auto">
            <a:xfrm>
              <a:off x="1408" y="1443"/>
              <a:ext cx="576"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常量</a:t>
              </a:r>
            </a:p>
          </p:txBody>
        </p:sp>
      </p:grpSp>
      <p:sp>
        <p:nvSpPr>
          <p:cNvPr id="38961" name="WordArt 105"/>
          <p:cNvSpPr>
            <a:spLocks noChangeArrowheads="1" noChangeShapeType="1" noTextEdit="1"/>
          </p:cNvSpPr>
          <p:nvPr/>
        </p:nvSpPr>
        <p:spPr bwMode="auto">
          <a:xfrm>
            <a:off x="1539944" y="5226259"/>
            <a:ext cx="73025" cy="1460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8962" name="WordArt 106"/>
          <p:cNvSpPr>
            <a:spLocks noChangeArrowheads="1" noChangeShapeType="1" noTextEdit="1"/>
          </p:cNvSpPr>
          <p:nvPr/>
        </p:nvSpPr>
        <p:spPr bwMode="auto">
          <a:xfrm>
            <a:off x="1349444" y="5104021"/>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8963" name="Group 107"/>
          <p:cNvGrpSpPr>
            <a:grpSpLocks/>
          </p:cNvGrpSpPr>
          <p:nvPr/>
        </p:nvGrpSpPr>
        <p:grpSpPr bwMode="auto">
          <a:xfrm>
            <a:off x="1685994" y="5131009"/>
            <a:ext cx="246063" cy="234950"/>
            <a:chOff x="1037" y="3210"/>
            <a:chExt cx="155" cy="148"/>
          </a:xfrm>
        </p:grpSpPr>
        <p:sp>
          <p:nvSpPr>
            <p:cNvPr id="39248" name="WordArt 108"/>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249" name="WordArt 109"/>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8964" name="Group 110"/>
          <p:cNvGrpSpPr>
            <a:grpSpLocks/>
          </p:cNvGrpSpPr>
          <p:nvPr/>
        </p:nvGrpSpPr>
        <p:grpSpPr bwMode="auto">
          <a:xfrm rot="5400000">
            <a:off x="2047944" y="5135771"/>
            <a:ext cx="73025" cy="184150"/>
            <a:chOff x="2928" y="3216"/>
            <a:chExt cx="48" cy="240"/>
          </a:xfrm>
        </p:grpSpPr>
        <p:sp>
          <p:nvSpPr>
            <p:cNvPr id="39246" name="Line 11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47" name="Line 11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965" name="WordArt 113"/>
          <p:cNvSpPr>
            <a:spLocks noChangeArrowheads="1" noChangeShapeType="1" noTextEdit="1"/>
          </p:cNvSpPr>
          <p:nvPr/>
        </p:nvSpPr>
        <p:spPr bwMode="auto">
          <a:xfrm>
            <a:off x="2760731" y="5253246"/>
            <a:ext cx="85725" cy="1476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966" name="WordArt 114"/>
          <p:cNvSpPr>
            <a:spLocks noChangeArrowheads="1" noChangeShapeType="1" noTextEdit="1"/>
          </p:cNvSpPr>
          <p:nvPr/>
        </p:nvSpPr>
        <p:spPr bwMode="auto">
          <a:xfrm>
            <a:off x="2417831" y="5261184"/>
            <a:ext cx="85725" cy="14763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8967" name="WordArt 115"/>
          <p:cNvSpPr>
            <a:spLocks noChangeArrowheads="1" noChangeShapeType="1" noTextEdit="1"/>
          </p:cNvSpPr>
          <p:nvPr/>
        </p:nvSpPr>
        <p:spPr bwMode="auto">
          <a:xfrm>
            <a:off x="2595631" y="5150059"/>
            <a:ext cx="239713" cy="19367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8968" name="WordArt 116"/>
          <p:cNvSpPr>
            <a:spLocks noChangeArrowheads="1" noChangeShapeType="1" noTextEdit="1"/>
          </p:cNvSpPr>
          <p:nvPr/>
        </p:nvSpPr>
        <p:spPr bwMode="auto">
          <a:xfrm>
            <a:off x="1325631" y="5727909"/>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69" name="WordArt 117"/>
          <p:cNvSpPr>
            <a:spLocks noChangeArrowheads="1" noChangeShapeType="1" noTextEdit="1"/>
          </p:cNvSpPr>
          <p:nvPr/>
        </p:nvSpPr>
        <p:spPr bwMode="auto">
          <a:xfrm>
            <a:off x="1565344" y="5729496"/>
            <a:ext cx="239713" cy="19367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38970" name="Group 118"/>
          <p:cNvGrpSpPr>
            <a:grpSpLocks/>
          </p:cNvGrpSpPr>
          <p:nvPr/>
        </p:nvGrpSpPr>
        <p:grpSpPr bwMode="auto">
          <a:xfrm>
            <a:off x="1906656" y="5612021"/>
            <a:ext cx="1128713" cy="396875"/>
            <a:chOff x="1273" y="1443"/>
            <a:chExt cx="711" cy="250"/>
          </a:xfrm>
        </p:grpSpPr>
        <p:grpSp>
          <p:nvGrpSpPr>
            <p:cNvPr id="39242" name="Group 119"/>
            <p:cNvGrpSpPr>
              <a:grpSpLocks/>
            </p:cNvGrpSpPr>
            <p:nvPr/>
          </p:nvGrpSpPr>
          <p:grpSpPr bwMode="auto">
            <a:xfrm rot="5400000">
              <a:off x="1308" y="1530"/>
              <a:ext cx="46" cy="116"/>
              <a:chOff x="2928" y="3216"/>
              <a:chExt cx="48" cy="240"/>
            </a:xfrm>
          </p:grpSpPr>
          <p:sp>
            <p:nvSpPr>
              <p:cNvPr id="39244" name="Line 12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45" name="Line 12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243" name="Text Box 122"/>
            <p:cNvSpPr txBox="1">
              <a:spLocks noChangeArrowheads="1"/>
            </p:cNvSpPr>
            <p:nvPr/>
          </p:nvSpPr>
          <p:spPr bwMode="auto">
            <a:xfrm>
              <a:off x="1408" y="1443"/>
              <a:ext cx="576"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常量</a:t>
              </a:r>
            </a:p>
          </p:txBody>
        </p:sp>
      </p:grpSp>
      <p:grpSp>
        <p:nvGrpSpPr>
          <p:cNvPr id="38971" name="Group 123"/>
          <p:cNvGrpSpPr>
            <a:grpSpLocks/>
          </p:cNvGrpSpPr>
          <p:nvPr/>
        </p:nvGrpSpPr>
        <p:grpSpPr bwMode="auto">
          <a:xfrm rot="5400000">
            <a:off x="1984444" y="6310521"/>
            <a:ext cx="73025" cy="184150"/>
            <a:chOff x="2928" y="3216"/>
            <a:chExt cx="48" cy="240"/>
          </a:xfrm>
        </p:grpSpPr>
        <p:sp>
          <p:nvSpPr>
            <p:cNvPr id="39240" name="Line 1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241" name="Line 1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8972" name="WordArt 126"/>
          <p:cNvSpPr>
            <a:spLocks noChangeArrowheads="1" noChangeShapeType="1" noTextEdit="1"/>
          </p:cNvSpPr>
          <p:nvPr/>
        </p:nvSpPr>
        <p:spPr bwMode="auto">
          <a:xfrm>
            <a:off x="1795531" y="5658059"/>
            <a:ext cx="90488" cy="161925"/>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nvGrpSpPr>
          <p:cNvPr id="38973" name="Group 127"/>
          <p:cNvGrpSpPr>
            <a:grpSpLocks/>
          </p:cNvGrpSpPr>
          <p:nvPr/>
        </p:nvGrpSpPr>
        <p:grpSpPr bwMode="auto">
          <a:xfrm>
            <a:off x="1189106" y="6243846"/>
            <a:ext cx="692150" cy="303213"/>
            <a:chOff x="724" y="3911"/>
            <a:chExt cx="436" cy="191"/>
          </a:xfrm>
        </p:grpSpPr>
        <p:sp>
          <p:nvSpPr>
            <p:cNvPr id="39235" name="WordArt 128"/>
            <p:cNvSpPr>
              <a:spLocks noChangeArrowheads="1" noChangeShapeType="1" noTextEdit="1"/>
            </p:cNvSpPr>
            <p:nvPr/>
          </p:nvSpPr>
          <p:spPr bwMode="auto">
            <a:xfrm>
              <a:off x="844" y="4010"/>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236" name="WordArt 129"/>
            <p:cNvSpPr>
              <a:spLocks noChangeArrowheads="1" noChangeShapeType="1" noTextEdit="1"/>
            </p:cNvSpPr>
            <p:nvPr/>
          </p:nvSpPr>
          <p:spPr bwMode="auto">
            <a:xfrm>
              <a:off x="1045" y="400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237" name="WordArt 130"/>
            <p:cNvSpPr>
              <a:spLocks noChangeArrowheads="1" noChangeShapeType="1" noTextEdit="1"/>
            </p:cNvSpPr>
            <p:nvPr/>
          </p:nvSpPr>
          <p:spPr bwMode="auto">
            <a:xfrm>
              <a:off x="724" y="3933"/>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238" name="WordArt 131"/>
            <p:cNvSpPr>
              <a:spLocks noChangeArrowheads="1" noChangeShapeType="1" noTextEdit="1"/>
            </p:cNvSpPr>
            <p:nvPr/>
          </p:nvSpPr>
          <p:spPr bwMode="auto">
            <a:xfrm>
              <a:off x="936" y="395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239" name="WordArt 132"/>
            <p:cNvSpPr>
              <a:spLocks noChangeArrowheads="1" noChangeShapeType="1" noTextEdit="1"/>
            </p:cNvSpPr>
            <p:nvPr/>
          </p:nvSpPr>
          <p:spPr bwMode="auto">
            <a:xfrm>
              <a:off x="1103" y="3911"/>
              <a:ext cx="57" cy="102"/>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38974" name="Group 133"/>
          <p:cNvGrpSpPr>
            <a:grpSpLocks/>
          </p:cNvGrpSpPr>
          <p:nvPr/>
        </p:nvGrpSpPr>
        <p:grpSpPr bwMode="auto">
          <a:xfrm>
            <a:off x="2184469" y="6264484"/>
            <a:ext cx="739775" cy="319088"/>
            <a:chOff x="1351" y="3924"/>
            <a:chExt cx="466" cy="201"/>
          </a:xfrm>
        </p:grpSpPr>
        <p:sp>
          <p:nvSpPr>
            <p:cNvPr id="39230" name="WordArt 134"/>
            <p:cNvSpPr>
              <a:spLocks noChangeArrowheads="1" noChangeShapeType="1" noTextEdit="1"/>
            </p:cNvSpPr>
            <p:nvPr/>
          </p:nvSpPr>
          <p:spPr bwMode="auto">
            <a:xfrm>
              <a:off x="1351" y="3953"/>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231" name="WordArt 135"/>
            <p:cNvSpPr>
              <a:spLocks noChangeArrowheads="1" noChangeShapeType="1" noTextEdit="1"/>
            </p:cNvSpPr>
            <p:nvPr/>
          </p:nvSpPr>
          <p:spPr bwMode="auto">
            <a:xfrm>
              <a:off x="1674" y="4027"/>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232" name="WordArt 136"/>
            <p:cNvSpPr>
              <a:spLocks noChangeArrowheads="1" noChangeShapeType="1" noTextEdit="1"/>
            </p:cNvSpPr>
            <p:nvPr/>
          </p:nvSpPr>
          <p:spPr bwMode="auto">
            <a:xfrm>
              <a:off x="1458" y="4032"/>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233" name="WordArt 137"/>
            <p:cNvSpPr>
              <a:spLocks noChangeArrowheads="1" noChangeShapeType="1" noTextEdit="1"/>
            </p:cNvSpPr>
            <p:nvPr/>
          </p:nvSpPr>
          <p:spPr bwMode="auto">
            <a:xfrm>
              <a:off x="1570" y="3962"/>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234" name="WordArt 138"/>
            <p:cNvSpPr>
              <a:spLocks noChangeArrowheads="1" noChangeShapeType="1" noTextEdit="1"/>
            </p:cNvSpPr>
            <p:nvPr/>
          </p:nvSpPr>
          <p:spPr bwMode="auto">
            <a:xfrm>
              <a:off x="1760" y="3924"/>
              <a:ext cx="57" cy="102"/>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38975" name="WordArt 139"/>
          <p:cNvSpPr>
            <a:spLocks noChangeArrowheads="1" noChangeShapeType="1" noTextEdit="1"/>
          </p:cNvSpPr>
          <p:nvPr/>
        </p:nvSpPr>
        <p:spPr bwMode="auto">
          <a:xfrm>
            <a:off x="8053456" y="5985084"/>
            <a:ext cx="161925" cy="2825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39222" name="Group 145"/>
          <p:cNvGrpSpPr>
            <a:grpSpLocks/>
          </p:cNvGrpSpPr>
          <p:nvPr/>
        </p:nvGrpSpPr>
        <p:grpSpPr bwMode="auto">
          <a:xfrm>
            <a:off x="4264163" y="2727133"/>
            <a:ext cx="347593" cy="202817"/>
            <a:chOff x="4298" y="481"/>
            <a:chExt cx="229" cy="135"/>
          </a:xfrm>
        </p:grpSpPr>
        <p:sp>
          <p:nvSpPr>
            <p:cNvPr id="39225" name="WordArt 146"/>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26" name="Freeform 147"/>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223" name="WordArt 148"/>
          <p:cNvSpPr>
            <a:spLocks noChangeArrowheads="1" noChangeShapeType="1" noTextEdit="1"/>
          </p:cNvSpPr>
          <p:nvPr/>
        </p:nvSpPr>
        <p:spPr bwMode="auto">
          <a:xfrm>
            <a:off x="3954517" y="2709104"/>
            <a:ext cx="153305" cy="2118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224" name="WordArt 149"/>
          <p:cNvSpPr>
            <a:spLocks noChangeArrowheads="1" noChangeShapeType="1" noTextEdit="1"/>
          </p:cNvSpPr>
          <p:nvPr/>
        </p:nvSpPr>
        <p:spPr bwMode="auto">
          <a:xfrm>
            <a:off x="4115412" y="2851828"/>
            <a:ext cx="133573" cy="11568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nvGrpSpPr>
          <p:cNvPr id="39213" name="Group 155"/>
          <p:cNvGrpSpPr>
            <a:grpSpLocks/>
          </p:cNvGrpSpPr>
          <p:nvPr/>
        </p:nvGrpSpPr>
        <p:grpSpPr bwMode="auto">
          <a:xfrm>
            <a:off x="4272101" y="3759008"/>
            <a:ext cx="347593" cy="202817"/>
            <a:chOff x="4298" y="481"/>
            <a:chExt cx="229" cy="135"/>
          </a:xfrm>
        </p:grpSpPr>
        <p:sp>
          <p:nvSpPr>
            <p:cNvPr id="39216" name="WordArt 156"/>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17" name="Freeform 157"/>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214" name="WordArt 158"/>
          <p:cNvSpPr>
            <a:spLocks noChangeArrowheads="1" noChangeShapeType="1" noTextEdit="1"/>
          </p:cNvSpPr>
          <p:nvPr/>
        </p:nvSpPr>
        <p:spPr bwMode="auto">
          <a:xfrm>
            <a:off x="3962455" y="3740979"/>
            <a:ext cx="153305" cy="2118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215" name="WordArt 159"/>
          <p:cNvSpPr>
            <a:spLocks noChangeArrowheads="1" noChangeShapeType="1" noTextEdit="1"/>
          </p:cNvSpPr>
          <p:nvPr/>
        </p:nvSpPr>
        <p:spPr bwMode="auto">
          <a:xfrm>
            <a:off x="4123350" y="3883703"/>
            <a:ext cx="133573" cy="11568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nvGrpSpPr>
          <p:cNvPr id="39204" name="Group 165"/>
          <p:cNvGrpSpPr>
            <a:grpSpLocks/>
          </p:cNvGrpSpPr>
          <p:nvPr/>
        </p:nvGrpSpPr>
        <p:grpSpPr bwMode="auto">
          <a:xfrm>
            <a:off x="4254638" y="6040245"/>
            <a:ext cx="347593" cy="202817"/>
            <a:chOff x="4298" y="481"/>
            <a:chExt cx="229" cy="135"/>
          </a:xfrm>
        </p:grpSpPr>
        <p:sp>
          <p:nvSpPr>
            <p:cNvPr id="39207" name="WordArt 166"/>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208" name="Freeform 167"/>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205" name="WordArt 168"/>
          <p:cNvSpPr>
            <a:spLocks noChangeArrowheads="1" noChangeShapeType="1" noTextEdit="1"/>
          </p:cNvSpPr>
          <p:nvPr/>
        </p:nvSpPr>
        <p:spPr bwMode="auto">
          <a:xfrm>
            <a:off x="3944992" y="6022216"/>
            <a:ext cx="153305" cy="2118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206" name="WordArt 169"/>
          <p:cNvSpPr>
            <a:spLocks noChangeArrowheads="1" noChangeShapeType="1" noTextEdit="1"/>
          </p:cNvSpPr>
          <p:nvPr/>
        </p:nvSpPr>
        <p:spPr bwMode="auto">
          <a:xfrm>
            <a:off x="4105887" y="6164940"/>
            <a:ext cx="133573" cy="11568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sp>
        <p:nvSpPr>
          <p:cNvPr id="38979" name="WordArt 170"/>
          <p:cNvSpPr>
            <a:spLocks noChangeArrowheads="1" noChangeShapeType="1" noTextEdit="1"/>
          </p:cNvSpPr>
          <p:nvPr/>
        </p:nvSpPr>
        <p:spPr bwMode="auto">
          <a:xfrm>
            <a:off x="3983106" y="4837321"/>
            <a:ext cx="161925" cy="2825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38980" name="WordArt 171"/>
          <p:cNvSpPr>
            <a:spLocks noChangeArrowheads="1" noChangeShapeType="1" noTextEdit="1"/>
          </p:cNvSpPr>
          <p:nvPr/>
        </p:nvSpPr>
        <p:spPr bwMode="auto">
          <a:xfrm>
            <a:off x="5907156" y="2624346"/>
            <a:ext cx="161925" cy="2825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38982" name="Group 176"/>
          <p:cNvGrpSpPr>
            <a:grpSpLocks/>
          </p:cNvGrpSpPr>
          <p:nvPr/>
        </p:nvGrpSpPr>
        <p:grpSpPr bwMode="auto">
          <a:xfrm>
            <a:off x="8316981" y="3772109"/>
            <a:ext cx="346075" cy="206375"/>
            <a:chOff x="4298" y="481"/>
            <a:chExt cx="229" cy="135"/>
          </a:xfrm>
        </p:grpSpPr>
        <p:sp>
          <p:nvSpPr>
            <p:cNvPr id="39198" name="WordArt 177"/>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199" name="Freeform 178"/>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nvGrpSpPr>
          <p:cNvPr id="38983" name="Group 179"/>
          <p:cNvGrpSpPr>
            <a:grpSpLocks/>
          </p:cNvGrpSpPr>
          <p:nvPr/>
        </p:nvGrpSpPr>
        <p:grpSpPr bwMode="auto">
          <a:xfrm>
            <a:off x="7945506" y="3765759"/>
            <a:ext cx="276225" cy="301625"/>
            <a:chOff x="4980" y="2350"/>
            <a:chExt cx="174" cy="190"/>
          </a:xfrm>
        </p:grpSpPr>
        <p:sp>
          <p:nvSpPr>
            <p:cNvPr id="39196" name="WordArt 180"/>
            <p:cNvSpPr>
              <a:spLocks noChangeArrowheads="1" noChangeShapeType="1" noTextEdit="1"/>
            </p:cNvSpPr>
            <p:nvPr/>
          </p:nvSpPr>
          <p:spPr bwMode="auto">
            <a:xfrm>
              <a:off x="4980" y="2350"/>
              <a:ext cx="96"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97" name="WordArt 181"/>
            <p:cNvSpPr>
              <a:spLocks noChangeArrowheads="1" noChangeShapeType="1" noTextEdit="1"/>
            </p:cNvSpPr>
            <p:nvPr/>
          </p:nvSpPr>
          <p:spPr bwMode="auto">
            <a:xfrm>
              <a:off x="5080" y="2424"/>
              <a:ext cx="74" cy="11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grpSp>
      <p:grpSp>
        <p:nvGrpSpPr>
          <p:cNvPr id="39188" name="Group 187"/>
          <p:cNvGrpSpPr>
            <a:grpSpLocks/>
          </p:cNvGrpSpPr>
          <p:nvPr/>
        </p:nvGrpSpPr>
        <p:grpSpPr bwMode="auto">
          <a:xfrm>
            <a:off x="8302763" y="2676333"/>
            <a:ext cx="347593" cy="202817"/>
            <a:chOff x="4298" y="481"/>
            <a:chExt cx="229" cy="135"/>
          </a:xfrm>
        </p:grpSpPr>
        <p:sp>
          <p:nvSpPr>
            <p:cNvPr id="39191" name="WordArt 188"/>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192" name="Freeform 189"/>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189" name="WordArt 190"/>
          <p:cNvSpPr>
            <a:spLocks noChangeArrowheads="1" noChangeShapeType="1" noTextEdit="1"/>
          </p:cNvSpPr>
          <p:nvPr/>
        </p:nvSpPr>
        <p:spPr bwMode="auto">
          <a:xfrm>
            <a:off x="7993117" y="2658304"/>
            <a:ext cx="153305" cy="2118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90" name="WordArt 191"/>
          <p:cNvSpPr>
            <a:spLocks noChangeArrowheads="1" noChangeShapeType="1" noTextEdit="1"/>
          </p:cNvSpPr>
          <p:nvPr/>
        </p:nvSpPr>
        <p:spPr bwMode="auto">
          <a:xfrm>
            <a:off x="8154012" y="2801028"/>
            <a:ext cx="133573" cy="115681"/>
          </a:xfrm>
          <a:prstGeom prst="rect">
            <a:avLst/>
          </a:prstGeom>
        </p:spPr>
        <p:txBody>
          <a:bodyPr wrap="none" fromWordArt="1">
            <a:prstTxWarp prst="textPlain">
              <a:avLst>
                <a:gd name="adj" fmla="val 58931"/>
              </a:avLst>
            </a:prstTxWarp>
          </a:bodyPr>
          <a:lstStyle/>
          <a:p>
            <a:pPr algn="ctr"/>
            <a:r>
              <a:rPr lang="en-US" altLang="zh-CN" sz="3600" i="1" kern="10" dirty="0">
                <a:ln w="9525">
                  <a:solidFill>
                    <a:srgbClr val="CC3300"/>
                  </a:solidFill>
                  <a:round/>
                  <a:headEnd/>
                  <a:tailEnd/>
                </a:ln>
                <a:solidFill>
                  <a:srgbClr val="CC3300"/>
                </a:solidFill>
                <a:latin typeface="宋体"/>
                <a:ea typeface="宋体"/>
              </a:rPr>
              <a:t>V</a:t>
            </a:r>
            <a:endParaRPr lang="zh-CN" altLang="en-US" sz="3600" i="1" kern="10" dirty="0">
              <a:ln w="9525">
                <a:solidFill>
                  <a:srgbClr val="CC3300"/>
                </a:solidFill>
                <a:round/>
                <a:headEnd/>
                <a:tailEnd/>
              </a:ln>
              <a:solidFill>
                <a:srgbClr val="CC3300"/>
              </a:solidFill>
              <a:latin typeface="宋体"/>
              <a:ea typeface="宋体"/>
            </a:endParaRPr>
          </a:p>
        </p:txBody>
      </p:sp>
      <p:sp>
        <p:nvSpPr>
          <p:cNvPr id="38985" name="WordArt 192"/>
          <p:cNvSpPr>
            <a:spLocks noChangeArrowheads="1" noChangeShapeType="1" noTextEdit="1"/>
          </p:cNvSpPr>
          <p:nvPr/>
        </p:nvSpPr>
        <p:spPr bwMode="auto">
          <a:xfrm>
            <a:off x="5781744" y="3470484"/>
            <a:ext cx="179388" cy="2079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8986" name="WordArt 193"/>
          <p:cNvSpPr>
            <a:spLocks noChangeArrowheads="1" noChangeShapeType="1" noTextEdit="1"/>
          </p:cNvSpPr>
          <p:nvPr/>
        </p:nvSpPr>
        <p:spPr bwMode="auto">
          <a:xfrm>
            <a:off x="6162744" y="3491121"/>
            <a:ext cx="239713" cy="19367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2" name="组合 1"/>
          <p:cNvGrpSpPr/>
          <p:nvPr/>
        </p:nvGrpSpPr>
        <p:grpSpPr>
          <a:xfrm>
            <a:off x="4754631" y="145279"/>
            <a:ext cx="1519238" cy="366713"/>
            <a:chOff x="4637156" y="233571"/>
            <a:chExt cx="1519238" cy="366713"/>
          </a:xfrm>
        </p:grpSpPr>
        <p:grpSp>
          <p:nvGrpSpPr>
            <p:cNvPr id="39175" name="Group 195"/>
            <p:cNvGrpSpPr>
              <a:grpSpLocks/>
            </p:cNvGrpSpPr>
            <p:nvPr/>
          </p:nvGrpSpPr>
          <p:grpSpPr bwMode="auto">
            <a:xfrm rot="5400000">
              <a:off x="5032444" y="328821"/>
              <a:ext cx="69850" cy="158750"/>
              <a:chOff x="2928" y="3216"/>
              <a:chExt cx="48" cy="240"/>
            </a:xfrm>
          </p:grpSpPr>
          <p:sp>
            <p:nvSpPr>
              <p:cNvPr id="39185" name="Line 19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86" name="Line 19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182" name="WordArt 199"/>
            <p:cNvSpPr>
              <a:spLocks noChangeArrowheads="1" noChangeShapeType="1" noTextEdit="1"/>
            </p:cNvSpPr>
            <p:nvPr/>
          </p:nvSpPr>
          <p:spPr bwMode="auto">
            <a:xfrm>
              <a:off x="5290708" y="233571"/>
              <a:ext cx="294186" cy="134711"/>
            </a:xfrm>
            <a:prstGeom prst="rect">
              <a:avLst/>
            </a:prstGeom>
          </p:spPr>
          <p:txBody>
            <a:bodyPr wrap="none" fromWordArt="1">
              <a:prstTxWarp prst="textPlain">
                <a:avLst>
                  <a:gd name="adj" fmla="val 58500"/>
                </a:avLst>
              </a:prstTxWarp>
            </a:bodyPr>
            <a:lstStyle/>
            <a:p>
              <a:pPr algn="ctr"/>
              <a:r>
                <a:rPr lang="en-US" altLang="zh-CN" sz="3600" i="1" kern="10" dirty="0" smtClean="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183" name="WordArt 200"/>
            <p:cNvSpPr>
              <a:spLocks noChangeArrowheads="1" noChangeShapeType="1" noTextEdit="1"/>
            </p:cNvSpPr>
            <p:nvPr/>
          </p:nvSpPr>
          <p:spPr bwMode="auto">
            <a:xfrm>
              <a:off x="5330146" y="448467"/>
              <a:ext cx="164148" cy="151817"/>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9184" name="Line 201"/>
            <p:cNvSpPr>
              <a:spLocks noChangeShapeType="1"/>
            </p:cNvSpPr>
            <p:nvPr/>
          </p:nvSpPr>
          <p:spPr bwMode="auto">
            <a:xfrm>
              <a:off x="5286444" y="414255"/>
              <a:ext cx="288857" cy="0"/>
            </a:xfrm>
            <a:prstGeom prst="line">
              <a:avLst/>
            </a:prstGeom>
            <a:noFill/>
            <a:ln w="38100">
              <a:solidFill>
                <a:schemeClr val="tx1"/>
              </a:solidFill>
              <a:round/>
              <a:headEnd/>
              <a:tailEnd/>
            </a:ln>
          </p:spPr>
          <p:txBody>
            <a:bodyPr/>
            <a:lstStyle/>
            <a:p>
              <a:endParaRPr lang="zh-CN" altLang="en-US"/>
            </a:p>
          </p:txBody>
        </p:sp>
        <p:sp>
          <p:nvSpPr>
            <p:cNvPr id="39177" name="WordArt 202"/>
            <p:cNvSpPr>
              <a:spLocks noChangeArrowheads="1" noChangeShapeType="1" noTextEdit="1"/>
            </p:cNvSpPr>
            <p:nvPr/>
          </p:nvSpPr>
          <p:spPr bwMode="auto">
            <a:xfrm>
              <a:off x="5627756" y="316121"/>
              <a:ext cx="155575" cy="19843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grpSp>
          <p:nvGrpSpPr>
            <p:cNvPr id="39178" name="Group 203"/>
            <p:cNvGrpSpPr>
              <a:grpSpLocks/>
            </p:cNvGrpSpPr>
            <p:nvPr/>
          </p:nvGrpSpPr>
          <p:grpSpPr bwMode="auto">
            <a:xfrm>
              <a:off x="5856356" y="312946"/>
              <a:ext cx="300038" cy="190500"/>
              <a:chOff x="4298" y="481"/>
              <a:chExt cx="229" cy="135"/>
            </a:xfrm>
          </p:grpSpPr>
          <p:sp>
            <p:nvSpPr>
              <p:cNvPr id="39180" name="WordArt 204"/>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T</a:t>
                </a:r>
                <a:endParaRPr lang="zh-CN" altLang="en-US" sz="3600" i="1" kern="10" dirty="0">
                  <a:ln w="9525">
                    <a:solidFill>
                      <a:schemeClr val="tx1"/>
                    </a:solidFill>
                    <a:round/>
                    <a:headEnd/>
                    <a:tailEnd/>
                  </a:ln>
                  <a:latin typeface="Bookman Old Style"/>
                </a:endParaRPr>
              </a:p>
            </p:txBody>
          </p:sp>
          <p:sp>
            <p:nvSpPr>
              <p:cNvPr id="39181" name="Freeform 205"/>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179" name="WordArt 206"/>
            <p:cNvSpPr>
              <a:spLocks noChangeArrowheads="1" noChangeShapeType="1" noTextEdit="1"/>
            </p:cNvSpPr>
            <p:nvPr/>
          </p:nvSpPr>
          <p:spPr bwMode="auto">
            <a:xfrm>
              <a:off x="4637156" y="279609"/>
              <a:ext cx="258763" cy="273050"/>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grpSp>
        <p:nvGrpSpPr>
          <p:cNvPr id="4" name="组合 3"/>
          <p:cNvGrpSpPr/>
          <p:nvPr/>
        </p:nvGrpSpPr>
        <p:grpSpPr>
          <a:xfrm>
            <a:off x="4722743" y="656043"/>
            <a:ext cx="1636713" cy="379413"/>
            <a:chOff x="4603819" y="666171"/>
            <a:chExt cx="1636713" cy="379413"/>
          </a:xfrm>
        </p:grpSpPr>
        <p:grpSp>
          <p:nvGrpSpPr>
            <p:cNvPr id="3" name="组合 2"/>
            <p:cNvGrpSpPr/>
            <p:nvPr/>
          </p:nvGrpSpPr>
          <p:grpSpPr>
            <a:xfrm>
              <a:off x="5242854" y="666171"/>
              <a:ext cx="314325" cy="379413"/>
              <a:chOff x="7012057" y="320851"/>
              <a:chExt cx="314325" cy="379413"/>
            </a:xfrm>
          </p:grpSpPr>
          <p:sp>
            <p:nvSpPr>
              <p:cNvPr id="39172"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173"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9174"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8989" name="Group 211"/>
            <p:cNvGrpSpPr>
              <a:grpSpLocks/>
            </p:cNvGrpSpPr>
            <p:nvPr/>
          </p:nvGrpSpPr>
          <p:grpSpPr bwMode="auto">
            <a:xfrm>
              <a:off x="5924619" y="752684"/>
              <a:ext cx="315913" cy="196850"/>
              <a:chOff x="4298" y="481"/>
              <a:chExt cx="229" cy="135"/>
            </a:xfrm>
          </p:grpSpPr>
          <p:sp>
            <p:nvSpPr>
              <p:cNvPr id="39170" name="WordArt 212"/>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171" name="Freeform 213"/>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grpSp>
          <p:nvGrpSpPr>
            <p:cNvPr id="38990" name="Group 214"/>
            <p:cNvGrpSpPr>
              <a:grpSpLocks/>
            </p:cNvGrpSpPr>
            <p:nvPr/>
          </p:nvGrpSpPr>
          <p:grpSpPr bwMode="auto">
            <a:xfrm>
              <a:off x="5597594" y="735221"/>
              <a:ext cx="314325" cy="238125"/>
              <a:chOff x="3448" y="494"/>
              <a:chExt cx="168" cy="158"/>
            </a:xfrm>
          </p:grpSpPr>
          <p:sp>
            <p:nvSpPr>
              <p:cNvPr id="39168" name="WordArt 215"/>
              <p:cNvSpPr>
                <a:spLocks noChangeArrowheads="1" noChangeShapeType="1" noTextEdit="1"/>
              </p:cNvSpPr>
              <p:nvPr/>
            </p:nvSpPr>
            <p:spPr bwMode="auto">
              <a:xfrm>
                <a:off x="3448" y="494"/>
                <a:ext cx="87" cy="13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69" name="WordArt 216"/>
              <p:cNvSpPr>
                <a:spLocks noChangeArrowheads="1" noChangeShapeType="1" noTextEdit="1"/>
              </p:cNvSpPr>
              <p:nvPr/>
            </p:nvSpPr>
            <p:spPr bwMode="auto">
              <a:xfrm>
                <a:off x="3540" y="581"/>
                <a:ext cx="76" cy="7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sp>
          <p:nvSpPr>
            <p:cNvPr id="38991" name="WordArt 217"/>
            <p:cNvSpPr>
              <a:spLocks noChangeArrowheads="1" noChangeShapeType="1" noTextEdit="1"/>
            </p:cNvSpPr>
            <p:nvPr/>
          </p:nvSpPr>
          <p:spPr bwMode="auto">
            <a:xfrm>
              <a:off x="4753044" y="739984"/>
              <a:ext cx="215900" cy="1793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8992" name="Freeform 218"/>
            <p:cNvSpPr>
              <a:spLocks/>
            </p:cNvSpPr>
            <p:nvPr/>
          </p:nvSpPr>
          <p:spPr bwMode="auto">
            <a:xfrm>
              <a:off x="4603819" y="744746"/>
              <a:ext cx="128588" cy="176213"/>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nvGrpSpPr>
            <p:cNvPr id="38993" name="Group 219"/>
            <p:cNvGrpSpPr>
              <a:grpSpLocks/>
            </p:cNvGrpSpPr>
            <p:nvPr/>
          </p:nvGrpSpPr>
          <p:grpSpPr bwMode="auto">
            <a:xfrm rot="5400000">
              <a:off x="5086419" y="757446"/>
              <a:ext cx="69850" cy="158750"/>
              <a:chOff x="2928" y="3216"/>
              <a:chExt cx="48" cy="240"/>
            </a:xfrm>
          </p:grpSpPr>
          <p:sp>
            <p:nvSpPr>
              <p:cNvPr id="39166" name="Line 22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67" name="Line 22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5" name="组合 4"/>
          <p:cNvGrpSpPr/>
          <p:nvPr/>
        </p:nvGrpSpPr>
        <p:grpSpPr>
          <a:xfrm>
            <a:off x="4594294" y="1098759"/>
            <a:ext cx="1509713" cy="325438"/>
            <a:chOff x="4594294" y="1098759"/>
            <a:chExt cx="1509713" cy="325438"/>
          </a:xfrm>
        </p:grpSpPr>
        <p:grpSp>
          <p:nvGrpSpPr>
            <p:cNvPr id="38994" name="Group 222"/>
            <p:cNvGrpSpPr>
              <a:grpSpLocks/>
            </p:cNvGrpSpPr>
            <p:nvPr/>
          </p:nvGrpSpPr>
          <p:grpSpPr bwMode="auto">
            <a:xfrm>
              <a:off x="5378519" y="1098759"/>
              <a:ext cx="725488" cy="325438"/>
              <a:chOff x="3166" y="1633"/>
              <a:chExt cx="427" cy="205"/>
            </a:xfrm>
          </p:grpSpPr>
          <p:sp>
            <p:nvSpPr>
              <p:cNvPr id="39158" name="WordArt 223"/>
              <p:cNvSpPr>
                <a:spLocks noChangeArrowheads="1" noChangeShapeType="1" noTextEdit="1"/>
              </p:cNvSpPr>
              <p:nvPr/>
            </p:nvSpPr>
            <p:spPr bwMode="auto">
              <a:xfrm>
                <a:off x="3259" y="1684"/>
                <a:ext cx="106"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39159" name="Group 224"/>
              <p:cNvGrpSpPr>
                <a:grpSpLocks/>
              </p:cNvGrpSpPr>
              <p:nvPr/>
            </p:nvGrpSpPr>
            <p:grpSpPr bwMode="auto">
              <a:xfrm>
                <a:off x="3384" y="1659"/>
                <a:ext cx="209" cy="146"/>
                <a:chOff x="2972" y="1718"/>
                <a:chExt cx="339" cy="183"/>
              </a:xfrm>
            </p:grpSpPr>
            <p:sp>
              <p:nvSpPr>
                <p:cNvPr id="39164" name="WordArt 225"/>
                <p:cNvSpPr>
                  <a:spLocks noChangeArrowheads="1" noChangeShapeType="1" noTextEdit="1"/>
                </p:cNvSpPr>
                <p:nvPr/>
              </p:nvSpPr>
              <p:spPr bwMode="auto">
                <a:xfrm>
                  <a:off x="3100" y="1746"/>
                  <a:ext cx="211" cy="15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165" name="WordArt 226"/>
                <p:cNvSpPr>
                  <a:spLocks noChangeArrowheads="1" noChangeShapeType="1" noTextEdit="1"/>
                </p:cNvSpPr>
                <p:nvPr/>
              </p:nvSpPr>
              <p:spPr bwMode="auto">
                <a:xfrm>
                  <a:off x="2972" y="1718"/>
                  <a:ext cx="104" cy="177"/>
                </a:xfrm>
                <a:prstGeom prst="rect">
                  <a:avLst/>
                </a:prstGeom>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a:ea typeface="宋体"/>
                    </a:rPr>
                    <a:t>d</a:t>
                  </a:r>
                  <a:endParaRPr lang="zh-CN" altLang="en-US" kern="10">
                    <a:ln w="9525">
                      <a:solidFill>
                        <a:schemeClr val="tx1"/>
                      </a:solidFill>
                      <a:round/>
                      <a:headEnd/>
                      <a:tailEnd/>
                    </a:ln>
                    <a:latin typeface="宋体"/>
                    <a:ea typeface="宋体"/>
                  </a:endParaRPr>
                </a:p>
              </p:txBody>
            </p:sp>
          </p:grpSp>
          <p:grpSp>
            <p:nvGrpSpPr>
              <p:cNvPr id="39160" name="Group 227"/>
              <p:cNvGrpSpPr>
                <a:grpSpLocks/>
              </p:cNvGrpSpPr>
              <p:nvPr/>
            </p:nvGrpSpPr>
            <p:grpSpPr bwMode="auto">
              <a:xfrm rot="123913">
                <a:off x="3166" y="1633"/>
                <a:ext cx="65" cy="205"/>
                <a:chOff x="4590" y="526"/>
                <a:chExt cx="529" cy="1700"/>
              </a:xfrm>
            </p:grpSpPr>
            <p:sp>
              <p:nvSpPr>
                <p:cNvPr id="39161" name="Oval 228"/>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9162" name="Oval 229"/>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9163" name="Freeform 230"/>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grpSp>
        <p:sp>
          <p:nvSpPr>
            <p:cNvPr id="38995" name="WordArt 231"/>
            <p:cNvSpPr>
              <a:spLocks noChangeArrowheads="1" noChangeShapeType="1" noTextEdit="1"/>
            </p:cNvSpPr>
            <p:nvPr/>
          </p:nvSpPr>
          <p:spPr bwMode="auto">
            <a:xfrm>
              <a:off x="4594294" y="1160671"/>
              <a:ext cx="317500" cy="215900"/>
            </a:xfrm>
            <a:prstGeom prst="rect">
              <a:avLst/>
            </a:prstGeom>
          </p:spPr>
          <p:txBody>
            <a:bodyPr wrap="none" fromWordArt="1">
              <a:prstTxWarp prst="textPlain">
                <a:avLst>
                  <a:gd name="adj" fmla="val 57009"/>
                </a:avLst>
              </a:prstTxWarp>
            </a:bodyPr>
            <a:lstStyle/>
            <a:p>
              <a:pPr algn="ctr"/>
              <a:r>
                <a:rPr lang="en-US" altLang="zh-CN" sz="3600" i="1" kern="10" dirty="0">
                  <a:ln w="9525">
                    <a:solidFill>
                      <a:schemeClr val="tx2"/>
                    </a:solidFill>
                    <a:round/>
                    <a:headEnd/>
                    <a:tailEnd/>
                  </a:ln>
                  <a:solidFill>
                    <a:schemeClr val="tx2"/>
                  </a:solidFill>
                  <a:latin typeface="宋体"/>
                  <a:ea typeface="宋体"/>
                </a:rPr>
                <a:t>A</a:t>
              </a:r>
              <a:endParaRPr lang="zh-CN" altLang="en-US" sz="3600" i="1" kern="10" dirty="0">
                <a:ln w="9525">
                  <a:solidFill>
                    <a:schemeClr val="tx2"/>
                  </a:solidFill>
                  <a:round/>
                  <a:headEnd/>
                  <a:tailEnd/>
                </a:ln>
                <a:solidFill>
                  <a:schemeClr val="tx2"/>
                </a:solidFill>
                <a:latin typeface="宋体"/>
                <a:ea typeface="宋体"/>
              </a:endParaRPr>
            </a:p>
          </p:txBody>
        </p:sp>
        <p:grpSp>
          <p:nvGrpSpPr>
            <p:cNvPr id="38996" name="Group 232"/>
            <p:cNvGrpSpPr>
              <a:grpSpLocks/>
            </p:cNvGrpSpPr>
            <p:nvPr/>
          </p:nvGrpSpPr>
          <p:grpSpPr bwMode="auto">
            <a:xfrm rot="5400000">
              <a:off x="5107056" y="1187659"/>
              <a:ext cx="69850" cy="158750"/>
              <a:chOff x="2928" y="3216"/>
              <a:chExt cx="48" cy="240"/>
            </a:xfrm>
          </p:grpSpPr>
          <p:sp>
            <p:nvSpPr>
              <p:cNvPr id="39156" name="Line 23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57" name="Line 23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38999" name="Group 259"/>
          <p:cNvGrpSpPr>
            <a:grpSpLocks/>
          </p:cNvGrpSpPr>
          <p:nvPr/>
        </p:nvGrpSpPr>
        <p:grpSpPr bwMode="auto">
          <a:xfrm>
            <a:off x="8012181" y="352634"/>
            <a:ext cx="973138" cy="371475"/>
            <a:chOff x="5014" y="222"/>
            <a:chExt cx="613" cy="234"/>
          </a:xfrm>
        </p:grpSpPr>
        <p:grpSp>
          <p:nvGrpSpPr>
            <p:cNvPr id="39123" name="Group 260"/>
            <p:cNvGrpSpPr>
              <a:grpSpLocks/>
            </p:cNvGrpSpPr>
            <p:nvPr/>
          </p:nvGrpSpPr>
          <p:grpSpPr bwMode="auto">
            <a:xfrm>
              <a:off x="5362" y="222"/>
              <a:ext cx="265" cy="234"/>
              <a:chOff x="2262" y="2012"/>
              <a:chExt cx="310" cy="241"/>
            </a:xfrm>
          </p:grpSpPr>
          <p:sp>
            <p:nvSpPr>
              <p:cNvPr id="39130" name="Line 261"/>
              <p:cNvSpPr>
                <a:spLocks noChangeShapeType="1"/>
              </p:cNvSpPr>
              <p:nvPr/>
            </p:nvSpPr>
            <p:spPr bwMode="auto">
              <a:xfrm>
                <a:off x="2262" y="2140"/>
                <a:ext cx="147" cy="0"/>
              </a:xfrm>
              <a:prstGeom prst="line">
                <a:avLst/>
              </a:prstGeom>
              <a:noFill/>
              <a:ln w="28575">
                <a:solidFill>
                  <a:schemeClr val="tx1"/>
                </a:solidFill>
                <a:round/>
                <a:headEnd/>
                <a:tailEnd/>
              </a:ln>
            </p:spPr>
            <p:txBody>
              <a:bodyPr/>
              <a:lstStyle/>
              <a:p>
                <a:endParaRPr lang="zh-CN" altLang="en-US"/>
              </a:p>
            </p:txBody>
          </p:sp>
          <p:sp>
            <p:nvSpPr>
              <p:cNvPr id="39131" name="WordArt 262"/>
              <p:cNvSpPr>
                <a:spLocks noChangeArrowheads="1" noChangeShapeType="1" noTextEdit="1"/>
              </p:cNvSpPr>
              <p:nvPr/>
            </p:nvSpPr>
            <p:spPr bwMode="auto">
              <a:xfrm>
                <a:off x="2298" y="2160"/>
                <a:ext cx="6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132" name="WordArt 263"/>
              <p:cNvSpPr>
                <a:spLocks noChangeArrowheads="1" noChangeShapeType="1" noTextEdit="1"/>
              </p:cNvSpPr>
              <p:nvPr/>
            </p:nvSpPr>
            <p:spPr bwMode="auto">
              <a:xfrm>
                <a:off x="2321" y="2012"/>
                <a:ext cx="4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39133" name="WordArt 264"/>
              <p:cNvSpPr>
                <a:spLocks noChangeArrowheads="1" noChangeShapeType="1" noTextEdit="1"/>
              </p:cNvSpPr>
              <p:nvPr/>
            </p:nvSpPr>
            <p:spPr bwMode="auto">
              <a:xfrm>
                <a:off x="2402" y="2069"/>
                <a:ext cx="170" cy="11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nvGrpSpPr>
            <p:cNvPr id="39124" name="Group 265"/>
            <p:cNvGrpSpPr>
              <a:grpSpLocks/>
            </p:cNvGrpSpPr>
            <p:nvPr/>
          </p:nvGrpSpPr>
          <p:grpSpPr bwMode="auto">
            <a:xfrm>
              <a:off x="5014" y="272"/>
              <a:ext cx="198" cy="150"/>
              <a:chOff x="3448" y="494"/>
              <a:chExt cx="168" cy="158"/>
            </a:xfrm>
          </p:grpSpPr>
          <p:sp>
            <p:nvSpPr>
              <p:cNvPr id="39128" name="WordArt 266"/>
              <p:cNvSpPr>
                <a:spLocks noChangeArrowheads="1" noChangeShapeType="1" noTextEdit="1"/>
              </p:cNvSpPr>
              <p:nvPr/>
            </p:nvSpPr>
            <p:spPr bwMode="auto">
              <a:xfrm>
                <a:off x="3448" y="494"/>
                <a:ext cx="87" cy="13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29" name="WordArt 267"/>
              <p:cNvSpPr>
                <a:spLocks noChangeArrowheads="1" noChangeShapeType="1" noTextEdit="1"/>
              </p:cNvSpPr>
              <p:nvPr/>
            </p:nvSpPr>
            <p:spPr bwMode="auto">
              <a:xfrm>
                <a:off x="3540" y="581"/>
                <a:ext cx="76" cy="7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grpSp>
          <p:nvGrpSpPr>
            <p:cNvPr id="39125" name="Group 268"/>
            <p:cNvGrpSpPr>
              <a:grpSpLocks/>
            </p:cNvGrpSpPr>
            <p:nvPr/>
          </p:nvGrpSpPr>
          <p:grpSpPr bwMode="auto">
            <a:xfrm rot="5400000">
              <a:off x="5251" y="290"/>
              <a:ext cx="44" cy="100"/>
              <a:chOff x="2928" y="3216"/>
              <a:chExt cx="48" cy="240"/>
            </a:xfrm>
          </p:grpSpPr>
          <p:sp>
            <p:nvSpPr>
              <p:cNvPr id="39126" name="Line 2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27" name="Line 2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nvGrpSpPr>
          <p:cNvPr id="6" name="组合 5"/>
          <p:cNvGrpSpPr/>
          <p:nvPr/>
        </p:nvGrpSpPr>
        <p:grpSpPr>
          <a:xfrm>
            <a:off x="6426269" y="1114634"/>
            <a:ext cx="1344612" cy="277813"/>
            <a:chOff x="6426269" y="1114634"/>
            <a:chExt cx="1344612" cy="277813"/>
          </a:xfrm>
        </p:grpSpPr>
        <p:grpSp>
          <p:nvGrpSpPr>
            <p:cNvPr id="39000" name="Group 271"/>
            <p:cNvGrpSpPr>
              <a:grpSpLocks/>
            </p:cNvGrpSpPr>
            <p:nvPr/>
          </p:nvGrpSpPr>
          <p:grpSpPr bwMode="auto">
            <a:xfrm>
              <a:off x="6426269" y="1114634"/>
              <a:ext cx="288925" cy="277813"/>
              <a:chOff x="4091" y="619"/>
              <a:chExt cx="159" cy="190"/>
            </a:xfrm>
          </p:grpSpPr>
          <p:sp>
            <p:nvSpPr>
              <p:cNvPr id="39121" name="WordArt 272"/>
              <p:cNvSpPr>
                <a:spLocks noChangeArrowheads="1" noChangeShapeType="1" noTextEdit="1"/>
              </p:cNvSpPr>
              <p:nvPr/>
            </p:nvSpPr>
            <p:spPr bwMode="auto">
              <a:xfrm>
                <a:off x="4091" y="619"/>
                <a:ext cx="96"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22" name="WordArt 273"/>
              <p:cNvSpPr>
                <a:spLocks noChangeArrowheads="1" noChangeShapeType="1" noTextEdit="1"/>
              </p:cNvSpPr>
              <p:nvPr/>
            </p:nvSpPr>
            <p:spPr bwMode="auto">
              <a:xfrm>
                <a:off x="4176" y="693"/>
                <a:ext cx="74" cy="11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grpSp>
        <p:grpSp>
          <p:nvGrpSpPr>
            <p:cNvPr id="39001" name="Group 274"/>
            <p:cNvGrpSpPr>
              <a:grpSpLocks/>
            </p:cNvGrpSpPr>
            <p:nvPr/>
          </p:nvGrpSpPr>
          <p:grpSpPr bwMode="auto">
            <a:xfrm rot="5400000">
              <a:off x="6810444" y="1155909"/>
              <a:ext cx="69850" cy="158750"/>
              <a:chOff x="2928" y="3216"/>
              <a:chExt cx="48" cy="240"/>
            </a:xfrm>
          </p:grpSpPr>
          <p:sp>
            <p:nvSpPr>
              <p:cNvPr id="39119" name="Line 27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20" name="Line 27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9002" name="Group 277"/>
            <p:cNvGrpSpPr>
              <a:grpSpLocks/>
            </p:cNvGrpSpPr>
            <p:nvPr/>
          </p:nvGrpSpPr>
          <p:grpSpPr bwMode="auto">
            <a:xfrm>
              <a:off x="6999356" y="1136859"/>
              <a:ext cx="314325" cy="238125"/>
              <a:chOff x="3448" y="494"/>
              <a:chExt cx="168" cy="158"/>
            </a:xfrm>
          </p:grpSpPr>
          <p:sp>
            <p:nvSpPr>
              <p:cNvPr id="39117" name="WordArt 278"/>
              <p:cNvSpPr>
                <a:spLocks noChangeArrowheads="1" noChangeShapeType="1" noTextEdit="1"/>
              </p:cNvSpPr>
              <p:nvPr/>
            </p:nvSpPr>
            <p:spPr bwMode="auto">
              <a:xfrm>
                <a:off x="3448" y="494"/>
                <a:ext cx="87" cy="13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18" name="WordArt 279"/>
              <p:cNvSpPr>
                <a:spLocks noChangeArrowheads="1" noChangeShapeType="1" noTextEdit="1"/>
              </p:cNvSpPr>
              <p:nvPr/>
            </p:nvSpPr>
            <p:spPr bwMode="auto">
              <a:xfrm>
                <a:off x="3540" y="581"/>
                <a:ext cx="76" cy="7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grpSp>
          <p:nvGrpSpPr>
            <p:cNvPr id="39003" name="Group 280"/>
            <p:cNvGrpSpPr>
              <a:grpSpLocks/>
            </p:cNvGrpSpPr>
            <p:nvPr/>
          </p:nvGrpSpPr>
          <p:grpSpPr bwMode="auto">
            <a:xfrm>
              <a:off x="7329556" y="1157496"/>
              <a:ext cx="155575" cy="173038"/>
              <a:chOff x="4176" y="2145"/>
              <a:chExt cx="576" cy="576"/>
            </a:xfrm>
          </p:grpSpPr>
          <p:sp>
            <p:nvSpPr>
              <p:cNvPr id="39115" name="Line 281"/>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39116" name="Line 282"/>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39004" name="WordArt 283"/>
            <p:cNvSpPr>
              <a:spLocks noChangeArrowheads="1" noChangeShapeType="1" noTextEdit="1"/>
            </p:cNvSpPr>
            <p:nvPr/>
          </p:nvSpPr>
          <p:spPr bwMode="auto">
            <a:xfrm>
              <a:off x="7520056" y="1155909"/>
              <a:ext cx="250825" cy="188913"/>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grpSp>
        <p:nvGrpSpPr>
          <p:cNvPr id="7" name="组合 6"/>
          <p:cNvGrpSpPr/>
          <p:nvPr/>
        </p:nvGrpSpPr>
        <p:grpSpPr>
          <a:xfrm>
            <a:off x="8026469" y="846346"/>
            <a:ext cx="963613" cy="603250"/>
            <a:chOff x="8026469" y="846346"/>
            <a:chExt cx="963613" cy="603250"/>
          </a:xfrm>
        </p:grpSpPr>
        <p:sp>
          <p:nvSpPr>
            <p:cNvPr id="39005" name="WordArt 284"/>
            <p:cNvSpPr>
              <a:spLocks noChangeArrowheads="1" noChangeShapeType="1" noTextEdit="1"/>
            </p:cNvSpPr>
            <p:nvPr/>
          </p:nvSpPr>
          <p:spPr bwMode="auto">
            <a:xfrm>
              <a:off x="8026469" y="1062246"/>
              <a:ext cx="138113" cy="20955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nvGrpSpPr>
            <p:cNvPr id="39006" name="Group 285"/>
            <p:cNvGrpSpPr>
              <a:grpSpLocks/>
            </p:cNvGrpSpPr>
            <p:nvPr/>
          </p:nvGrpSpPr>
          <p:grpSpPr bwMode="auto">
            <a:xfrm rot="5400000">
              <a:off x="8239194" y="1095584"/>
              <a:ext cx="69850" cy="158750"/>
              <a:chOff x="2928" y="3216"/>
              <a:chExt cx="48" cy="240"/>
            </a:xfrm>
          </p:grpSpPr>
          <p:sp>
            <p:nvSpPr>
              <p:cNvPr id="39113" name="Line 28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114" name="Line 28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007" name="Line 288"/>
            <p:cNvSpPr>
              <a:spLocks noChangeShapeType="1"/>
            </p:cNvSpPr>
            <p:nvPr/>
          </p:nvSpPr>
          <p:spPr bwMode="auto">
            <a:xfrm>
              <a:off x="8448744" y="1167021"/>
              <a:ext cx="541338" cy="0"/>
            </a:xfrm>
            <a:prstGeom prst="line">
              <a:avLst/>
            </a:prstGeom>
            <a:noFill/>
            <a:ln w="38100">
              <a:solidFill>
                <a:schemeClr val="tx1"/>
              </a:solidFill>
              <a:round/>
              <a:headEnd/>
              <a:tailEnd/>
            </a:ln>
          </p:spPr>
          <p:txBody>
            <a:bodyPr/>
            <a:lstStyle/>
            <a:p>
              <a:endParaRPr lang="zh-CN" altLang="en-US"/>
            </a:p>
          </p:txBody>
        </p:sp>
        <p:grpSp>
          <p:nvGrpSpPr>
            <p:cNvPr id="39008" name="Group 289"/>
            <p:cNvGrpSpPr>
              <a:grpSpLocks/>
            </p:cNvGrpSpPr>
            <p:nvPr/>
          </p:nvGrpSpPr>
          <p:grpSpPr bwMode="auto">
            <a:xfrm>
              <a:off x="8536056" y="1211471"/>
              <a:ext cx="314325" cy="238125"/>
              <a:chOff x="3448" y="494"/>
              <a:chExt cx="168" cy="158"/>
            </a:xfrm>
          </p:grpSpPr>
          <p:sp>
            <p:nvSpPr>
              <p:cNvPr id="39111" name="WordArt 290"/>
              <p:cNvSpPr>
                <a:spLocks noChangeArrowheads="1" noChangeShapeType="1" noTextEdit="1"/>
              </p:cNvSpPr>
              <p:nvPr/>
            </p:nvSpPr>
            <p:spPr bwMode="auto">
              <a:xfrm>
                <a:off x="3448" y="494"/>
                <a:ext cx="87" cy="13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12" name="WordArt 291"/>
              <p:cNvSpPr>
                <a:spLocks noChangeArrowheads="1" noChangeShapeType="1" noTextEdit="1"/>
              </p:cNvSpPr>
              <p:nvPr/>
            </p:nvSpPr>
            <p:spPr bwMode="auto">
              <a:xfrm>
                <a:off x="3540" y="581"/>
                <a:ext cx="76" cy="71"/>
              </a:xfrm>
              <a:prstGeom prst="rect">
                <a:avLst/>
              </a:prstGeom>
            </p:spPr>
            <p:txBody>
              <a:bodyPr wrap="none" fromWordArt="1">
                <a:prstTxWarp prst="textPlain">
                  <a:avLst>
                    <a:gd name="adj" fmla="val 58931"/>
                  </a:avLst>
                </a:prstTxWarp>
              </a:bodyPr>
              <a:lstStyle/>
              <a:p>
                <a:pPr algn="ctr"/>
                <a:r>
                  <a:rPr lang="en-US" altLang="zh-CN" sz="3600" i="1" kern="10">
                    <a:ln w="9525">
                      <a:solidFill>
                        <a:srgbClr val="CC3300"/>
                      </a:solidFill>
                      <a:round/>
                      <a:headEnd/>
                      <a:tailEnd/>
                    </a:ln>
                    <a:solidFill>
                      <a:srgbClr val="CC3300"/>
                    </a:solidFill>
                    <a:latin typeface="宋体"/>
                    <a:ea typeface="宋体"/>
                  </a:rPr>
                  <a:t>V</a:t>
                </a:r>
                <a:endParaRPr lang="zh-CN" altLang="en-US" sz="3600" i="1" kern="10">
                  <a:ln w="9525">
                    <a:solidFill>
                      <a:srgbClr val="CC3300"/>
                    </a:solidFill>
                    <a:round/>
                    <a:headEnd/>
                    <a:tailEnd/>
                  </a:ln>
                  <a:solidFill>
                    <a:srgbClr val="CC3300"/>
                  </a:solidFill>
                  <a:latin typeface="宋体"/>
                  <a:ea typeface="宋体"/>
                </a:endParaRPr>
              </a:p>
            </p:txBody>
          </p:sp>
        </p:grpSp>
        <p:grpSp>
          <p:nvGrpSpPr>
            <p:cNvPr id="39009" name="Group 292"/>
            <p:cNvGrpSpPr>
              <a:grpSpLocks/>
            </p:cNvGrpSpPr>
            <p:nvPr/>
          </p:nvGrpSpPr>
          <p:grpSpPr bwMode="auto">
            <a:xfrm>
              <a:off x="8502719" y="846346"/>
              <a:ext cx="288925" cy="277813"/>
              <a:chOff x="4091" y="619"/>
              <a:chExt cx="159" cy="190"/>
            </a:xfrm>
          </p:grpSpPr>
          <p:sp>
            <p:nvSpPr>
              <p:cNvPr id="39109" name="WordArt 293"/>
              <p:cNvSpPr>
                <a:spLocks noChangeArrowheads="1" noChangeShapeType="1" noTextEdit="1"/>
              </p:cNvSpPr>
              <p:nvPr/>
            </p:nvSpPr>
            <p:spPr bwMode="auto">
              <a:xfrm>
                <a:off x="4091" y="619"/>
                <a:ext cx="96"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Times New Roman"/>
                    <a:cs typeface="Times New Roman"/>
                  </a:rPr>
                  <a:t>C</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39110" name="WordArt 294"/>
              <p:cNvSpPr>
                <a:spLocks noChangeArrowheads="1" noChangeShapeType="1" noTextEdit="1"/>
              </p:cNvSpPr>
              <p:nvPr/>
            </p:nvSpPr>
            <p:spPr bwMode="auto">
              <a:xfrm>
                <a:off x="4176" y="693"/>
                <a:ext cx="74" cy="11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3300"/>
                      </a:solidFill>
                      <a:round/>
                      <a:headEnd/>
                      <a:tailEnd/>
                    </a:ln>
                    <a:solidFill>
                      <a:srgbClr val="CC3300"/>
                    </a:solidFill>
                    <a:latin typeface="Monotype Corsiva"/>
                  </a:rPr>
                  <a:t>p</a:t>
                </a:r>
                <a:endParaRPr lang="zh-CN" altLang="en-US" sz="3600" i="1" kern="10">
                  <a:ln w="9525">
                    <a:solidFill>
                      <a:srgbClr val="CC3300"/>
                    </a:solidFill>
                    <a:round/>
                    <a:headEnd/>
                    <a:tailEnd/>
                  </a:ln>
                  <a:solidFill>
                    <a:srgbClr val="CC3300"/>
                  </a:solidFill>
                  <a:latin typeface="Monotype Corsiva"/>
                </a:endParaRPr>
              </a:p>
            </p:txBody>
          </p:sp>
        </p:grpSp>
      </p:grpSp>
      <p:sp>
        <p:nvSpPr>
          <p:cNvPr id="39010" name="Freeform 295"/>
          <p:cNvSpPr>
            <a:spLocks/>
          </p:cNvSpPr>
          <p:nvPr/>
        </p:nvSpPr>
        <p:spPr bwMode="auto">
          <a:xfrm>
            <a:off x="5996056" y="3495884"/>
            <a:ext cx="128588" cy="176213"/>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39011" name="Text Box 296"/>
          <p:cNvSpPr txBox="1">
            <a:spLocks noChangeArrowheads="1"/>
          </p:cNvSpPr>
          <p:nvPr/>
        </p:nvSpPr>
        <p:spPr bwMode="auto">
          <a:xfrm>
            <a:off x="5081656" y="3886409"/>
            <a:ext cx="4572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或</a:t>
            </a:r>
          </a:p>
        </p:txBody>
      </p:sp>
      <p:grpSp>
        <p:nvGrpSpPr>
          <p:cNvPr id="39012" name="Group 297"/>
          <p:cNvGrpSpPr>
            <a:grpSpLocks/>
          </p:cNvGrpSpPr>
          <p:nvPr/>
        </p:nvGrpSpPr>
        <p:grpSpPr bwMode="auto">
          <a:xfrm>
            <a:off x="5659506" y="3884821"/>
            <a:ext cx="346075" cy="392113"/>
            <a:chOff x="1499" y="1071"/>
            <a:chExt cx="280" cy="343"/>
          </a:xfrm>
        </p:grpSpPr>
        <p:sp>
          <p:nvSpPr>
            <p:cNvPr id="39106" name="WordArt 298"/>
            <p:cNvSpPr>
              <a:spLocks noChangeArrowheads="1" noChangeShapeType="1" noTextEdit="1"/>
            </p:cNvSpPr>
            <p:nvPr/>
          </p:nvSpPr>
          <p:spPr bwMode="auto">
            <a:xfrm>
              <a:off x="1503" y="1071"/>
              <a:ext cx="276" cy="126"/>
            </a:xfrm>
            <a:prstGeom prst="rect">
              <a:avLst/>
            </a:prstGeom>
          </p:spPr>
          <p:txBody>
            <a:bodyPr wrap="none" fromWordArt="1">
              <a:prstTxWarp prst="textPlain">
                <a:avLst>
                  <a:gd name="adj" fmla="val 58500"/>
                </a:avLst>
              </a:prstTxWarp>
            </a:bodyPr>
            <a:lstStyle/>
            <a:p>
              <a:pPr algn="ctr"/>
              <a:r>
                <a:rPr lang="en-US" altLang="zh-CN" sz="3600" i="1" kern="10">
                  <a:ln w="9525">
                    <a:solidFill>
                      <a:schemeClr val="tx2"/>
                    </a:solidFill>
                    <a:round/>
                    <a:headEnd/>
                    <a:tailEnd/>
                  </a:ln>
                  <a:solidFill>
                    <a:schemeClr val="tx2"/>
                  </a:solidFill>
                  <a:latin typeface="宋体"/>
                  <a:ea typeface="宋体"/>
                </a:rPr>
                <a:t>M</a:t>
              </a:r>
              <a:endParaRPr lang="zh-CN" altLang="en-US" sz="3600" i="1" kern="10">
                <a:ln w="9525">
                  <a:solidFill>
                    <a:schemeClr val="tx2"/>
                  </a:solidFill>
                  <a:round/>
                  <a:headEnd/>
                  <a:tailEnd/>
                </a:ln>
                <a:solidFill>
                  <a:schemeClr val="tx2"/>
                </a:solidFill>
                <a:latin typeface="宋体"/>
                <a:ea typeface="宋体"/>
              </a:endParaRPr>
            </a:p>
          </p:txBody>
        </p:sp>
        <p:sp>
          <p:nvSpPr>
            <p:cNvPr id="39107" name="WordArt 299"/>
            <p:cNvSpPr>
              <a:spLocks noChangeArrowheads="1" noChangeShapeType="1" noTextEdit="1"/>
            </p:cNvSpPr>
            <p:nvPr/>
          </p:nvSpPr>
          <p:spPr bwMode="auto">
            <a:xfrm>
              <a:off x="1540" y="1272"/>
              <a:ext cx="154"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m</a:t>
              </a:r>
              <a:endParaRPr lang="zh-CN" altLang="en-US" sz="3600" i="1" kern="10">
                <a:ln w="9525">
                  <a:solidFill>
                    <a:schemeClr val="tx2"/>
                  </a:solidFill>
                  <a:round/>
                  <a:headEnd/>
                  <a:tailEnd/>
                </a:ln>
                <a:solidFill>
                  <a:schemeClr val="tx2"/>
                </a:solidFill>
                <a:latin typeface="Symbol"/>
              </a:endParaRPr>
            </a:p>
          </p:txBody>
        </p:sp>
        <p:sp>
          <p:nvSpPr>
            <p:cNvPr id="39108" name="Line 300"/>
            <p:cNvSpPr>
              <a:spLocks noChangeShapeType="1"/>
            </p:cNvSpPr>
            <p:nvPr/>
          </p:nvSpPr>
          <p:spPr bwMode="auto">
            <a:xfrm>
              <a:off x="1499" y="1240"/>
              <a:ext cx="271" cy="0"/>
            </a:xfrm>
            <a:prstGeom prst="line">
              <a:avLst/>
            </a:prstGeom>
            <a:noFill/>
            <a:ln w="38100">
              <a:solidFill>
                <a:schemeClr val="tx1"/>
              </a:solidFill>
              <a:round/>
              <a:headEnd/>
              <a:tailEnd/>
            </a:ln>
          </p:spPr>
          <p:txBody>
            <a:bodyPr/>
            <a:lstStyle/>
            <a:p>
              <a:endParaRPr lang="zh-CN" altLang="en-US"/>
            </a:p>
          </p:txBody>
        </p:sp>
      </p:grpSp>
      <p:grpSp>
        <p:nvGrpSpPr>
          <p:cNvPr id="39013" name="Group 301"/>
          <p:cNvGrpSpPr>
            <a:grpSpLocks/>
          </p:cNvGrpSpPr>
          <p:nvPr/>
        </p:nvGrpSpPr>
        <p:grpSpPr bwMode="auto">
          <a:xfrm>
            <a:off x="6350069" y="3948321"/>
            <a:ext cx="347663" cy="203200"/>
            <a:chOff x="4298" y="481"/>
            <a:chExt cx="229" cy="135"/>
          </a:xfrm>
        </p:grpSpPr>
        <p:sp>
          <p:nvSpPr>
            <p:cNvPr id="39104" name="WordArt 302"/>
            <p:cNvSpPr>
              <a:spLocks noChangeArrowheads="1" noChangeShapeType="1" noTextEdit="1"/>
            </p:cNvSpPr>
            <p:nvPr/>
          </p:nvSpPr>
          <p:spPr bwMode="auto">
            <a:xfrm>
              <a:off x="4416" y="481"/>
              <a:ext cx="11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T</a:t>
              </a:r>
              <a:endParaRPr lang="zh-CN" altLang="en-US" sz="3600" i="1" kern="10">
                <a:ln w="9525">
                  <a:solidFill>
                    <a:schemeClr val="tx1"/>
                  </a:solidFill>
                  <a:round/>
                  <a:headEnd/>
                  <a:tailEnd/>
                </a:ln>
                <a:latin typeface="Bookman Old Style"/>
              </a:endParaRPr>
            </a:p>
          </p:txBody>
        </p:sp>
        <p:sp>
          <p:nvSpPr>
            <p:cNvPr id="39105" name="Freeform 303"/>
            <p:cNvSpPr>
              <a:spLocks/>
            </p:cNvSpPr>
            <p:nvPr/>
          </p:nvSpPr>
          <p:spPr bwMode="auto">
            <a:xfrm>
              <a:off x="4298" y="504"/>
              <a:ext cx="96" cy="110"/>
            </a:xfrm>
            <a:custGeom>
              <a:avLst/>
              <a:gdLst>
                <a:gd name="T0" fmla="*/ 0 w 241"/>
                <a:gd name="T1" fmla="*/ 0 h 241"/>
                <a:gd name="T2" fmla="*/ 0 w 241"/>
                <a:gd name="T3" fmla="*/ 1 h 241"/>
                <a:gd name="T4" fmla="*/ 0 w 241"/>
                <a:gd name="T5" fmla="*/ 1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grpSp>
      <p:sp>
        <p:nvSpPr>
          <p:cNvPr id="39014" name="WordArt 304"/>
          <p:cNvSpPr>
            <a:spLocks noChangeArrowheads="1" noChangeShapeType="1" noTextEdit="1"/>
          </p:cNvSpPr>
          <p:nvPr/>
        </p:nvSpPr>
        <p:spPr bwMode="auto">
          <a:xfrm>
            <a:off x="6035744" y="3954671"/>
            <a:ext cx="250825" cy="188913"/>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39015" name="Text Box 305"/>
          <p:cNvSpPr txBox="1">
            <a:spLocks noChangeArrowheads="1"/>
          </p:cNvSpPr>
          <p:nvPr/>
        </p:nvSpPr>
        <p:spPr bwMode="auto">
          <a:xfrm>
            <a:off x="5053081" y="5061159"/>
            <a:ext cx="4572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或</a:t>
            </a:r>
          </a:p>
        </p:txBody>
      </p:sp>
      <p:grpSp>
        <p:nvGrpSpPr>
          <p:cNvPr id="39016" name="Group 306"/>
          <p:cNvGrpSpPr>
            <a:grpSpLocks/>
          </p:cNvGrpSpPr>
          <p:nvPr/>
        </p:nvGrpSpPr>
        <p:grpSpPr bwMode="auto">
          <a:xfrm>
            <a:off x="5543619" y="4508709"/>
            <a:ext cx="1458913" cy="982663"/>
            <a:chOff x="3467" y="2818"/>
            <a:chExt cx="919" cy="619"/>
          </a:xfrm>
        </p:grpSpPr>
        <p:sp>
          <p:nvSpPr>
            <p:cNvPr id="39073" name="WordArt 311"/>
            <p:cNvSpPr>
              <a:spLocks noChangeArrowheads="1" noChangeShapeType="1" noTextEdit="1"/>
            </p:cNvSpPr>
            <p:nvPr/>
          </p:nvSpPr>
          <p:spPr bwMode="auto">
            <a:xfrm>
              <a:off x="3515" y="2899"/>
              <a:ext cx="158" cy="11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39074" name="Group 312"/>
            <p:cNvGrpSpPr>
              <a:grpSpLocks/>
            </p:cNvGrpSpPr>
            <p:nvPr/>
          </p:nvGrpSpPr>
          <p:grpSpPr bwMode="auto">
            <a:xfrm>
              <a:off x="3672" y="2902"/>
              <a:ext cx="151" cy="146"/>
              <a:chOff x="1060" y="1813"/>
              <a:chExt cx="158" cy="168"/>
            </a:xfrm>
          </p:grpSpPr>
          <p:sp>
            <p:nvSpPr>
              <p:cNvPr id="39099" name="WordArt 313"/>
              <p:cNvSpPr>
                <a:spLocks noChangeArrowheads="1" noChangeShapeType="1" noTextEdit="1"/>
              </p:cNvSpPr>
              <p:nvPr/>
            </p:nvSpPr>
            <p:spPr bwMode="auto">
              <a:xfrm>
                <a:off x="1060" y="1813"/>
                <a:ext cx="123" cy="136"/>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T</a:t>
                </a:r>
                <a:endParaRPr lang="zh-CN" altLang="en-US" sz="3600" i="1" kern="10" dirty="0">
                  <a:ln w="9525">
                    <a:solidFill>
                      <a:schemeClr val="tx1"/>
                    </a:solidFill>
                    <a:round/>
                    <a:headEnd/>
                    <a:tailEnd/>
                  </a:ln>
                  <a:latin typeface="Bookman Old Style"/>
                </a:endParaRPr>
              </a:p>
            </p:txBody>
          </p:sp>
          <p:sp>
            <p:nvSpPr>
              <p:cNvPr id="39100" name="WordArt 314"/>
              <p:cNvSpPr>
                <a:spLocks noChangeArrowheads="1" noChangeShapeType="1" noTextEdit="1"/>
              </p:cNvSpPr>
              <p:nvPr/>
            </p:nvSpPr>
            <p:spPr bwMode="auto">
              <a:xfrm>
                <a:off x="1172" y="1889"/>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9075" name="Group 315"/>
            <p:cNvGrpSpPr>
              <a:grpSpLocks/>
            </p:cNvGrpSpPr>
            <p:nvPr/>
          </p:nvGrpSpPr>
          <p:grpSpPr bwMode="auto">
            <a:xfrm>
              <a:off x="3858" y="2818"/>
              <a:ext cx="523" cy="273"/>
              <a:chOff x="3888" y="2810"/>
              <a:chExt cx="523" cy="273"/>
            </a:xfrm>
          </p:grpSpPr>
          <p:sp>
            <p:nvSpPr>
              <p:cNvPr id="39091" name="WordArt 316"/>
              <p:cNvSpPr>
                <a:spLocks noChangeArrowheads="1" noChangeShapeType="1" noTextEdit="1"/>
              </p:cNvSpPr>
              <p:nvPr/>
            </p:nvSpPr>
            <p:spPr bwMode="auto">
              <a:xfrm>
                <a:off x="3888" y="2863"/>
                <a:ext cx="151" cy="151"/>
              </a:xfrm>
              <a:prstGeom prst="rect">
                <a:avLst/>
              </a:prstGeom>
            </p:spPr>
            <p:txBody>
              <a:bodyPr wrap="none" fromWordArt="1">
                <a:prstTxWarp prst="textPlain">
                  <a:avLst>
                    <a:gd name="adj" fmla="val 50000"/>
                  </a:avLst>
                </a:prstTxWarp>
              </a:bodyPr>
              <a:lstStyle/>
              <a:p>
                <a:pPr algn="ctr"/>
                <a:r>
                  <a:rPr lang="en-US" altLang="zh-CN" sz="3600" kern="10" dirty="0" err="1">
                    <a:ln w="9525">
                      <a:solidFill>
                        <a:srgbClr val="000000"/>
                      </a:solidFill>
                      <a:round/>
                      <a:headEnd/>
                      <a:tailEnd/>
                    </a:ln>
                    <a:latin typeface="宋体"/>
                    <a:ea typeface="宋体"/>
                  </a:rPr>
                  <a:t>ln</a:t>
                </a:r>
                <a:endParaRPr lang="zh-CN" altLang="en-US" sz="3600" kern="10" dirty="0">
                  <a:ln w="9525">
                    <a:solidFill>
                      <a:srgbClr val="000000"/>
                    </a:solidFill>
                    <a:round/>
                    <a:headEnd/>
                    <a:tailEnd/>
                  </a:ln>
                  <a:latin typeface="宋体"/>
                  <a:ea typeface="宋体"/>
                </a:endParaRPr>
              </a:p>
            </p:txBody>
          </p:sp>
          <p:sp>
            <p:nvSpPr>
              <p:cNvPr id="39092" name="Line 317"/>
              <p:cNvSpPr>
                <a:spLocks noChangeShapeType="1"/>
              </p:cNvSpPr>
              <p:nvPr/>
            </p:nvSpPr>
            <p:spPr bwMode="auto">
              <a:xfrm>
                <a:off x="4093" y="2948"/>
                <a:ext cx="318" cy="0"/>
              </a:xfrm>
              <a:prstGeom prst="line">
                <a:avLst/>
              </a:prstGeom>
              <a:noFill/>
              <a:ln w="38100">
                <a:solidFill>
                  <a:schemeClr val="tx1"/>
                </a:solidFill>
                <a:round/>
                <a:headEnd/>
                <a:tailEnd/>
              </a:ln>
            </p:spPr>
            <p:txBody>
              <a:bodyPr/>
              <a:lstStyle/>
              <a:p>
                <a:endParaRPr lang="zh-CN" altLang="en-US"/>
              </a:p>
            </p:txBody>
          </p:sp>
          <p:grpSp>
            <p:nvGrpSpPr>
              <p:cNvPr id="39093" name="Group 318"/>
              <p:cNvGrpSpPr>
                <a:grpSpLocks/>
              </p:cNvGrpSpPr>
              <p:nvPr/>
            </p:nvGrpSpPr>
            <p:grpSpPr bwMode="auto">
              <a:xfrm>
                <a:off x="4140" y="2810"/>
                <a:ext cx="173" cy="118"/>
                <a:chOff x="4093" y="3061"/>
                <a:chExt cx="166" cy="141"/>
              </a:xfrm>
            </p:grpSpPr>
            <p:sp>
              <p:nvSpPr>
                <p:cNvPr id="39097" name="WordArt 319"/>
                <p:cNvSpPr>
                  <a:spLocks noChangeArrowheads="1" noChangeShapeType="1" noTextEdit="1"/>
                </p:cNvSpPr>
                <p:nvPr/>
              </p:nvSpPr>
              <p:spPr bwMode="auto">
                <a:xfrm>
                  <a:off x="4093" y="306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098" name="WordArt 320"/>
                <p:cNvSpPr>
                  <a:spLocks noChangeArrowheads="1" noChangeShapeType="1" noTextEdit="1"/>
                </p:cNvSpPr>
                <p:nvPr/>
              </p:nvSpPr>
              <p:spPr bwMode="auto">
                <a:xfrm>
                  <a:off x="4205" y="3109"/>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39094" name="Group 321"/>
              <p:cNvGrpSpPr>
                <a:grpSpLocks/>
              </p:cNvGrpSpPr>
              <p:nvPr/>
            </p:nvGrpSpPr>
            <p:grpSpPr bwMode="auto">
              <a:xfrm>
                <a:off x="4157" y="2973"/>
                <a:ext cx="156" cy="110"/>
                <a:chOff x="1037" y="3210"/>
                <a:chExt cx="155" cy="148"/>
              </a:xfrm>
            </p:grpSpPr>
            <p:sp>
              <p:nvSpPr>
                <p:cNvPr id="39095" name="WordArt 322"/>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96" name="WordArt 323"/>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9076" name="Group 324"/>
            <p:cNvGrpSpPr>
              <a:grpSpLocks/>
            </p:cNvGrpSpPr>
            <p:nvPr/>
          </p:nvGrpSpPr>
          <p:grpSpPr bwMode="auto">
            <a:xfrm>
              <a:off x="3467" y="3227"/>
              <a:ext cx="163" cy="171"/>
              <a:chOff x="825" y="3193"/>
              <a:chExt cx="166" cy="169"/>
            </a:xfrm>
          </p:grpSpPr>
          <p:sp>
            <p:nvSpPr>
              <p:cNvPr id="39089" name="WordArt 325"/>
              <p:cNvSpPr>
                <a:spLocks noChangeArrowheads="1" noChangeShapeType="1" noTextEdit="1"/>
              </p:cNvSpPr>
              <p:nvPr/>
            </p:nvSpPr>
            <p:spPr bwMode="auto">
              <a:xfrm>
                <a:off x="945" y="3270"/>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90" name="WordArt 326"/>
              <p:cNvSpPr>
                <a:spLocks noChangeArrowheads="1" noChangeShapeType="1" noTextEdit="1"/>
              </p:cNvSpPr>
              <p:nvPr/>
            </p:nvSpPr>
            <p:spPr bwMode="auto">
              <a:xfrm>
                <a:off x="825" y="3193"/>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39077" name="Group 327"/>
            <p:cNvGrpSpPr>
              <a:grpSpLocks/>
            </p:cNvGrpSpPr>
            <p:nvPr/>
          </p:nvGrpSpPr>
          <p:grpSpPr bwMode="auto">
            <a:xfrm>
              <a:off x="3645" y="3236"/>
              <a:ext cx="152" cy="150"/>
              <a:chOff x="1037" y="3210"/>
              <a:chExt cx="155" cy="148"/>
            </a:xfrm>
          </p:grpSpPr>
          <p:sp>
            <p:nvSpPr>
              <p:cNvPr id="39087" name="WordArt 328"/>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88" name="WordArt 329"/>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9078" name="Group 330"/>
            <p:cNvGrpSpPr>
              <a:grpSpLocks/>
            </p:cNvGrpSpPr>
            <p:nvPr/>
          </p:nvGrpSpPr>
          <p:grpSpPr bwMode="auto">
            <a:xfrm>
              <a:off x="3863" y="3164"/>
              <a:ext cx="523" cy="273"/>
              <a:chOff x="3888" y="2810"/>
              <a:chExt cx="523" cy="273"/>
            </a:xfrm>
          </p:grpSpPr>
          <p:sp>
            <p:nvSpPr>
              <p:cNvPr id="39079" name="WordArt 331"/>
              <p:cNvSpPr>
                <a:spLocks noChangeArrowheads="1" noChangeShapeType="1" noTextEdit="1"/>
              </p:cNvSpPr>
              <p:nvPr/>
            </p:nvSpPr>
            <p:spPr bwMode="auto">
              <a:xfrm>
                <a:off x="3888" y="2863"/>
                <a:ext cx="151" cy="1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39080" name="Line 332"/>
              <p:cNvSpPr>
                <a:spLocks noChangeShapeType="1"/>
              </p:cNvSpPr>
              <p:nvPr/>
            </p:nvSpPr>
            <p:spPr bwMode="auto">
              <a:xfrm>
                <a:off x="4093" y="2948"/>
                <a:ext cx="318" cy="0"/>
              </a:xfrm>
              <a:prstGeom prst="line">
                <a:avLst/>
              </a:prstGeom>
              <a:noFill/>
              <a:ln w="38100">
                <a:solidFill>
                  <a:schemeClr val="tx1"/>
                </a:solidFill>
                <a:round/>
                <a:headEnd/>
                <a:tailEnd/>
              </a:ln>
            </p:spPr>
            <p:txBody>
              <a:bodyPr/>
              <a:lstStyle/>
              <a:p>
                <a:endParaRPr lang="zh-CN" altLang="en-US"/>
              </a:p>
            </p:txBody>
          </p:sp>
          <p:grpSp>
            <p:nvGrpSpPr>
              <p:cNvPr id="39081" name="Group 333"/>
              <p:cNvGrpSpPr>
                <a:grpSpLocks/>
              </p:cNvGrpSpPr>
              <p:nvPr/>
            </p:nvGrpSpPr>
            <p:grpSpPr bwMode="auto">
              <a:xfrm>
                <a:off x="4140" y="2810"/>
                <a:ext cx="173" cy="118"/>
                <a:chOff x="4093" y="3061"/>
                <a:chExt cx="166" cy="141"/>
              </a:xfrm>
            </p:grpSpPr>
            <p:sp>
              <p:nvSpPr>
                <p:cNvPr id="39085" name="WordArt 334"/>
                <p:cNvSpPr>
                  <a:spLocks noChangeArrowheads="1" noChangeShapeType="1" noTextEdit="1"/>
                </p:cNvSpPr>
                <p:nvPr/>
              </p:nvSpPr>
              <p:spPr bwMode="auto">
                <a:xfrm>
                  <a:off x="4093" y="306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086" name="WordArt 335"/>
                <p:cNvSpPr>
                  <a:spLocks noChangeArrowheads="1" noChangeShapeType="1" noTextEdit="1"/>
                </p:cNvSpPr>
                <p:nvPr/>
              </p:nvSpPr>
              <p:spPr bwMode="auto">
                <a:xfrm>
                  <a:off x="4205" y="3109"/>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39082" name="Group 336"/>
              <p:cNvGrpSpPr>
                <a:grpSpLocks/>
              </p:cNvGrpSpPr>
              <p:nvPr/>
            </p:nvGrpSpPr>
            <p:grpSpPr bwMode="auto">
              <a:xfrm>
                <a:off x="4157" y="2973"/>
                <a:ext cx="156" cy="110"/>
                <a:chOff x="1037" y="3210"/>
                <a:chExt cx="155" cy="148"/>
              </a:xfrm>
            </p:grpSpPr>
            <p:sp>
              <p:nvSpPr>
                <p:cNvPr id="39083" name="WordArt 337"/>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84" name="WordArt 338"/>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grpSp>
        <p:nvGrpSpPr>
          <p:cNvPr id="39017" name="Group 339"/>
          <p:cNvGrpSpPr>
            <a:grpSpLocks/>
          </p:cNvGrpSpPr>
          <p:nvPr/>
        </p:nvGrpSpPr>
        <p:grpSpPr bwMode="auto">
          <a:xfrm>
            <a:off x="7548631" y="4503946"/>
            <a:ext cx="1458913" cy="982663"/>
            <a:chOff x="3467" y="2818"/>
            <a:chExt cx="919" cy="619"/>
          </a:xfrm>
        </p:grpSpPr>
        <p:sp>
          <p:nvSpPr>
            <p:cNvPr id="39041" name="WordArt 344"/>
            <p:cNvSpPr>
              <a:spLocks noChangeArrowheads="1" noChangeShapeType="1" noTextEdit="1"/>
            </p:cNvSpPr>
            <p:nvPr/>
          </p:nvSpPr>
          <p:spPr bwMode="auto">
            <a:xfrm>
              <a:off x="3515" y="2899"/>
              <a:ext cx="158" cy="11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39042" name="Group 345"/>
            <p:cNvGrpSpPr>
              <a:grpSpLocks/>
            </p:cNvGrpSpPr>
            <p:nvPr/>
          </p:nvGrpSpPr>
          <p:grpSpPr bwMode="auto">
            <a:xfrm>
              <a:off x="3672" y="2902"/>
              <a:ext cx="151" cy="146"/>
              <a:chOff x="1060" y="1813"/>
              <a:chExt cx="158" cy="168"/>
            </a:xfrm>
          </p:grpSpPr>
          <p:sp>
            <p:nvSpPr>
              <p:cNvPr id="39067" name="WordArt 346"/>
              <p:cNvSpPr>
                <a:spLocks noChangeArrowheads="1" noChangeShapeType="1" noTextEdit="1"/>
              </p:cNvSpPr>
              <p:nvPr/>
            </p:nvSpPr>
            <p:spPr bwMode="auto">
              <a:xfrm>
                <a:off x="1060" y="1813"/>
                <a:ext cx="123" cy="136"/>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T</a:t>
                </a:r>
                <a:endParaRPr lang="zh-CN" altLang="en-US" sz="3600" i="1" kern="10" dirty="0">
                  <a:ln w="9525">
                    <a:solidFill>
                      <a:schemeClr val="tx1"/>
                    </a:solidFill>
                    <a:round/>
                    <a:headEnd/>
                    <a:tailEnd/>
                  </a:ln>
                  <a:latin typeface="Bookman Old Style"/>
                </a:endParaRPr>
              </a:p>
            </p:txBody>
          </p:sp>
          <p:sp>
            <p:nvSpPr>
              <p:cNvPr id="39068" name="WordArt 347"/>
              <p:cNvSpPr>
                <a:spLocks noChangeArrowheads="1" noChangeShapeType="1" noTextEdit="1"/>
              </p:cNvSpPr>
              <p:nvPr/>
            </p:nvSpPr>
            <p:spPr bwMode="auto">
              <a:xfrm>
                <a:off x="1172" y="1889"/>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9043" name="Group 348"/>
            <p:cNvGrpSpPr>
              <a:grpSpLocks/>
            </p:cNvGrpSpPr>
            <p:nvPr/>
          </p:nvGrpSpPr>
          <p:grpSpPr bwMode="auto">
            <a:xfrm>
              <a:off x="3858" y="2818"/>
              <a:ext cx="523" cy="273"/>
              <a:chOff x="3888" y="2810"/>
              <a:chExt cx="523" cy="273"/>
            </a:xfrm>
          </p:grpSpPr>
          <p:sp>
            <p:nvSpPr>
              <p:cNvPr id="39059" name="WordArt 349"/>
              <p:cNvSpPr>
                <a:spLocks noChangeArrowheads="1" noChangeShapeType="1" noTextEdit="1"/>
              </p:cNvSpPr>
              <p:nvPr/>
            </p:nvSpPr>
            <p:spPr bwMode="auto">
              <a:xfrm>
                <a:off x="3888" y="2863"/>
                <a:ext cx="151" cy="1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39060" name="Line 350"/>
              <p:cNvSpPr>
                <a:spLocks noChangeShapeType="1"/>
              </p:cNvSpPr>
              <p:nvPr/>
            </p:nvSpPr>
            <p:spPr bwMode="auto">
              <a:xfrm>
                <a:off x="4093" y="2948"/>
                <a:ext cx="318" cy="0"/>
              </a:xfrm>
              <a:prstGeom prst="line">
                <a:avLst/>
              </a:prstGeom>
              <a:noFill/>
              <a:ln w="38100">
                <a:solidFill>
                  <a:schemeClr val="tx1"/>
                </a:solidFill>
                <a:round/>
                <a:headEnd/>
                <a:tailEnd/>
              </a:ln>
            </p:spPr>
            <p:txBody>
              <a:bodyPr/>
              <a:lstStyle/>
              <a:p>
                <a:endParaRPr lang="zh-CN" altLang="en-US"/>
              </a:p>
            </p:txBody>
          </p:sp>
          <p:grpSp>
            <p:nvGrpSpPr>
              <p:cNvPr id="39061" name="Group 351"/>
              <p:cNvGrpSpPr>
                <a:grpSpLocks/>
              </p:cNvGrpSpPr>
              <p:nvPr/>
            </p:nvGrpSpPr>
            <p:grpSpPr bwMode="auto">
              <a:xfrm>
                <a:off x="4140" y="2810"/>
                <a:ext cx="173" cy="118"/>
                <a:chOff x="4093" y="3061"/>
                <a:chExt cx="166" cy="141"/>
              </a:xfrm>
            </p:grpSpPr>
            <p:sp>
              <p:nvSpPr>
                <p:cNvPr id="39065" name="WordArt 352"/>
                <p:cNvSpPr>
                  <a:spLocks noChangeArrowheads="1" noChangeShapeType="1" noTextEdit="1"/>
                </p:cNvSpPr>
                <p:nvPr/>
              </p:nvSpPr>
              <p:spPr bwMode="auto">
                <a:xfrm>
                  <a:off x="4093" y="306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066" name="WordArt 353"/>
                <p:cNvSpPr>
                  <a:spLocks noChangeArrowheads="1" noChangeShapeType="1" noTextEdit="1"/>
                </p:cNvSpPr>
                <p:nvPr/>
              </p:nvSpPr>
              <p:spPr bwMode="auto">
                <a:xfrm>
                  <a:off x="4205" y="3109"/>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39062" name="Group 354"/>
              <p:cNvGrpSpPr>
                <a:grpSpLocks/>
              </p:cNvGrpSpPr>
              <p:nvPr/>
            </p:nvGrpSpPr>
            <p:grpSpPr bwMode="auto">
              <a:xfrm>
                <a:off x="4157" y="2973"/>
                <a:ext cx="156" cy="110"/>
                <a:chOff x="1037" y="3210"/>
                <a:chExt cx="155" cy="148"/>
              </a:xfrm>
            </p:grpSpPr>
            <p:sp>
              <p:nvSpPr>
                <p:cNvPr id="39063" name="WordArt 355"/>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64" name="WordArt 356"/>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nvGrpSpPr>
            <p:cNvPr id="39044" name="Group 357"/>
            <p:cNvGrpSpPr>
              <a:grpSpLocks/>
            </p:cNvGrpSpPr>
            <p:nvPr/>
          </p:nvGrpSpPr>
          <p:grpSpPr bwMode="auto">
            <a:xfrm>
              <a:off x="3467" y="3227"/>
              <a:ext cx="163" cy="171"/>
              <a:chOff x="825" y="3193"/>
              <a:chExt cx="166" cy="169"/>
            </a:xfrm>
          </p:grpSpPr>
          <p:sp>
            <p:nvSpPr>
              <p:cNvPr id="39057" name="WordArt 358"/>
              <p:cNvSpPr>
                <a:spLocks noChangeArrowheads="1" noChangeShapeType="1" noTextEdit="1"/>
              </p:cNvSpPr>
              <p:nvPr/>
            </p:nvSpPr>
            <p:spPr bwMode="auto">
              <a:xfrm>
                <a:off x="945" y="3270"/>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58" name="WordArt 359"/>
              <p:cNvSpPr>
                <a:spLocks noChangeArrowheads="1" noChangeShapeType="1" noTextEdit="1"/>
              </p:cNvSpPr>
              <p:nvPr/>
            </p:nvSpPr>
            <p:spPr bwMode="auto">
              <a:xfrm>
                <a:off x="825" y="3193"/>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39045" name="Group 360"/>
            <p:cNvGrpSpPr>
              <a:grpSpLocks/>
            </p:cNvGrpSpPr>
            <p:nvPr/>
          </p:nvGrpSpPr>
          <p:grpSpPr bwMode="auto">
            <a:xfrm>
              <a:off x="3645" y="3236"/>
              <a:ext cx="152" cy="150"/>
              <a:chOff x="1037" y="3210"/>
              <a:chExt cx="155" cy="148"/>
            </a:xfrm>
          </p:grpSpPr>
          <p:sp>
            <p:nvSpPr>
              <p:cNvPr id="39055" name="WordArt 361"/>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56" name="WordArt 362"/>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9046" name="Group 363"/>
            <p:cNvGrpSpPr>
              <a:grpSpLocks/>
            </p:cNvGrpSpPr>
            <p:nvPr/>
          </p:nvGrpSpPr>
          <p:grpSpPr bwMode="auto">
            <a:xfrm>
              <a:off x="3863" y="3164"/>
              <a:ext cx="523" cy="273"/>
              <a:chOff x="3888" y="2810"/>
              <a:chExt cx="523" cy="273"/>
            </a:xfrm>
          </p:grpSpPr>
          <p:sp>
            <p:nvSpPr>
              <p:cNvPr id="39047" name="WordArt 364"/>
              <p:cNvSpPr>
                <a:spLocks noChangeArrowheads="1" noChangeShapeType="1" noTextEdit="1"/>
              </p:cNvSpPr>
              <p:nvPr/>
            </p:nvSpPr>
            <p:spPr bwMode="auto">
              <a:xfrm>
                <a:off x="3888" y="2863"/>
                <a:ext cx="151" cy="1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39048" name="Line 365"/>
              <p:cNvSpPr>
                <a:spLocks noChangeShapeType="1"/>
              </p:cNvSpPr>
              <p:nvPr/>
            </p:nvSpPr>
            <p:spPr bwMode="auto">
              <a:xfrm>
                <a:off x="4093" y="2948"/>
                <a:ext cx="318" cy="0"/>
              </a:xfrm>
              <a:prstGeom prst="line">
                <a:avLst/>
              </a:prstGeom>
              <a:noFill/>
              <a:ln w="38100">
                <a:solidFill>
                  <a:schemeClr val="tx1"/>
                </a:solidFill>
                <a:round/>
                <a:headEnd/>
                <a:tailEnd/>
              </a:ln>
            </p:spPr>
            <p:txBody>
              <a:bodyPr/>
              <a:lstStyle/>
              <a:p>
                <a:endParaRPr lang="zh-CN" altLang="en-US"/>
              </a:p>
            </p:txBody>
          </p:sp>
          <p:grpSp>
            <p:nvGrpSpPr>
              <p:cNvPr id="39049" name="Group 366"/>
              <p:cNvGrpSpPr>
                <a:grpSpLocks/>
              </p:cNvGrpSpPr>
              <p:nvPr/>
            </p:nvGrpSpPr>
            <p:grpSpPr bwMode="auto">
              <a:xfrm>
                <a:off x="4140" y="2810"/>
                <a:ext cx="173" cy="118"/>
                <a:chOff x="4093" y="3061"/>
                <a:chExt cx="166" cy="141"/>
              </a:xfrm>
            </p:grpSpPr>
            <p:sp>
              <p:nvSpPr>
                <p:cNvPr id="39053" name="WordArt 367"/>
                <p:cNvSpPr>
                  <a:spLocks noChangeArrowheads="1" noChangeShapeType="1" noTextEdit="1"/>
                </p:cNvSpPr>
                <p:nvPr/>
              </p:nvSpPr>
              <p:spPr bwMode="auto">
                <a:xfrm>
                  <a:off x="4093" y="306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39054" name="WordArt 368"/>
                <p:cNvSpPr>
                  <a:spLocks noChangeArrowheads="1" noChangeShapeType="1" noTextEdit="1"/>
                </p:cNvSpPr>
                <p:nvPr/>
              </p:nvSpPr>
              <p:spPr bwMode="auto">
                <a:xfrm>
                  <a:off x="4205" y="3109"/>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39050" name="Group 369"/>
              <p:cNvGrpSpPr>
                <a:grpSpLocks/>
              </p:cNvGrpSpPr>
              <p:nvPr/>
            </p:nvGrpSpPr>
            <p:grpSpPr bwMode="auto">
              <a:xfrm>
                <a:off x="4157" y="2973"/>
                <a:ext cx="156" cy="110"/>
                <a:chOff x="1037" y="3210"/>
                <a:chExt cx="155" cy="148"/>
              </a:xfrm>
            </p:grpSpPr>
            <p:sp>
              <p:nvSpPr>
                <p:cNvPr id="39051" name="WordArt 370"/>
                <p:cNvSpPr>
                  <a:spLocks noChangeArrowheads="1" noChangeShapeType="1" noTextEdit="1"/>
                </p:cNvSpPr>
                <p:nvPr/>
              </p:nvSpPr>
              <p:spPr bwMode="auto">
                <a:xfrm>
                  <a:off x="1146" y="3266"/>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52" name="WordArt 371"/>
                <p:cNvSpPr>
                  <a:spLocks noChangeArrowheads="1" noChangeShapeType="1" noTextEdit="1"/>
                </p:cNvSpPr>
                <p:nvPr/>
              </p:nvSpPr>
              <p:spPr bwMode="auto">
                <a:xfrm>
                  <a:off x="1037" y="3210"/>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grpSp>
      <p:sp>
        <p:nvSpPr>
          <p:cNvPr id="39018" name="Text Box 372"/>
          <p:cNvSpPr txBox="1">
            <a:spLocks noChangeArrowheads="1"/>
          </p:cNvSpPr>
          <p:nvPr/>
        </p:nvSpPr>
        <p:spPr bwMode="auto">
          <a:xfrm>
            <a:off x="7143819" y="5045284"/>
            <a:ext cx="4572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或</a:t>
            </a:r>
          </a:p>
        </p:txBody>
      </p:sp>
      <p:grpSp>
        <p:nvGrpSpPr>
          <p:cNvPr id="39019" name="Group 373"/>
          <p:cNvGrpSpPr>
            <a:grpSpLocks/>
          </p:cNvGrpSpPr>
          <p:nvPr/>
        </p:nvGrpSpPr>
        <p:grpSpPr bwMode="auto">
          <a:xfrm>
            <a:off x="5238819" y="5842209"/>
            <a:ext cx="1768475" cy="671513"/>
            <a:chOff x="3244" y="3620"/>
            <a:chExt cx="1114" cy="423"/>
          </a:xfrm>
        </p:grpSpPr>
        <p:sp>
          <p:nvSpPr>
            <p:cNvPr id="39025" name="Line 374"/>
            <p:cNvSpPr>
              <a:spLocks noChangeShapeType="1"/>
            </p:cNvSpPr>
            <p:nvPr/>
          </p:nvSpPr>
          <p:spPr bwMode="auto">
            <a:xfrm rot="5400000">
              <a:off x="3796" y="3659"/>
              <a:ext cx="0" cy="100"/>
            </a:xfrm>
            <a:prstGeom prst="line">
              <a:avLst/>
            </a:prstGeom>
            <a:noFill/>
            <a:ln w="38100">
              <a:solidFill>
                <a:schemeClr val="tx1"/>
              </a:solidFill>
              <a:round/>
              <a:headEnd/>
              <a:tailEnd/>
            </a:ln>
          </p:spPr>
          <p:txBody>
            <a:bodyPr/>
            <a:lstStyle/>
            <a:p>
              <a:endParaRPr lang="zh-CN" altLang="en-US"/>
            </a:p>
          </p:txBody>
        </p:sp>
        <p:grpSp>
          <p:nvGrpSpPr>
            <p:cNvPr id="39026" name="Group 375"/>
            <p:cNvGrpSpPr>
              <a:grpSpLocks/>
            </p:cNvGrpSpPr>
            <p:nvPr/>
          </p:nvGrpSpPr>
          <p:grpSpPr bwMode="auto">
            <a:xfrm>
              <a:off x="3329" y="3620"/>
              <a:ext cx="367" cy="169"/>
              <a:chOff x="3329" y="3620"/>
              <a:chExt cx="367" cy="169"/>
            </a:xfrm>
          </p:grpSpPr>
          <p:sp>
            <p:nvSpPr>
              <p:cNvPr id="39036" name="WordArt 376"/>
              <p:cNvSpPr>
                <a:spLocks noChangeArrowheads="1" noChangeShapeType="1" noTextEdit="1"/>
              </p:cNvSpPr>
              <p:nvPr/>
            </p:nvSpPr>
            <p:spPr bwMode="auto">
              <a:xfrm>
                <a:off x="3449" y="3697"/>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37" name="WordArt 377"/>
              <p:cNvSpPr>
                <a:spLocks noChangeArrowheads="1" noChangeShapeType="1" noTextEdit="1"/>
              </p:cNvSpPr>
              <p:nvPr/>
            </p:nvSpPr>
            <p:spPr bwMode="auto">
              <a:xfrm>
                <a:off x="3650" y="3693"/>
                <a:ext cx="46" cy="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9038" name="WordArt 378"/>
              <p:cNvSpPr>
                <a:spLocks noChangeArrowheads="1" noChangeShapeType="1" noTextEdit="1"/>
              </p:cNvSpPr>
              <p:nvPr/>
            </p:nvSpPr>
            <p:spPr bwMode="auto">
              <a:xfrm>
                <a:off x="3329" y="3620"/>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039" name="WordArt 379"/>
              <p:cNvSpPr>
                <a:spLocks noChangeArrowheads="1" noChangeShapeType="1" noTextEdit="1"/>
              </p:cNvSpPr>
              <p:nvPr/>
            </p:nvSpPr>
            <p:spPr bwMode="auto">
              <a:xfrm>
                <a:off x="3541" y="3637"/>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39027" name="Group 380"/>
            <p:cNvGrpSpPr>
              <a:grpSpLocks/>
            </p:cNvGrpSpPr>
            <p:nvPr/>
          </p:nvGrpSpPr>
          <p:grpSpPr bwMode="auto">
            <a:xfrm>
              <a:off x="3896" y="3625"/>
              <a:ext cx="377" cy="172"/>
              <a:chOff x="3827" y="3632"/>
              <a:chExt cx="377" cy="172"/>
            </a:xfrm>
          </p:grpSpPr>
          <p:sp>
            <p:nvSpPr>
              <p:cNvPr id="39032" name="WordArt 381"/>
              <p:cNvSpPr>
                <a:spLocks noChangeArrowheads="1" noChangeShapeType="1" noTextEdit="1"/>
              </p:cNvSpPr>
              <p:nvPr/>
            </p:nvSpPr>
            <p:spPr bwMode="auto">
              <a:xfrm>
                <a:off x="3827" y="3632"/>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033" name="WordArt 382"/>
              <p:cNvSpPr>
                <a:spLocks noChangeArrowheads="1" noChangeShapeType="1" noTextEdit="1"/>
              </p:cNvSpPr>
              <p:nvPr/>
            </p:nvSpPr>
            <p:spPr bwMode="auto">
              <a:xfrm>
                <a:off x="4150" y="3706"/>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034" name="WordArt 383"/>
              <p:cNvSpPr>
                <a:spLocks noChangeArrowheads="1" noChangeShapeType="1" noTextEdit="1"/>
              </p:cNvSpPr>
              <p:nvPr/>
            </p:nvSpPr>
            <p:spPr bwMode="auto">
              <a:xfrm>
                <a:off x="3934" y="3711"/>
                <a:ext cx="54" cy="9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9035" name="WordArt 384"/>
              <p:cNvSpPr>
                <a:spLocks noChangeArrowheads="1" noChangeShapeType="1" noTextEdit="1"/>
              </p:cNvSpPr>
              <p:nvPr/>
            </p:nvSpPr>
            <p:spPr bwMode="auto">
              <a:xfrm>
                <a:off x="4046" y="364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39028" name="Line 385"/>
            <p:cNvSpPr>
              <a:spLocks noChangeShapeType="1"/>
            </p:cNvSpPr>
            <p:nvPr/>
          </p:nvSpPr>
          <p:spPr bwMode="auto">
            <a:xfrm>
              <a:off x="3244" y="3843"/>
              <a:ext cx="1114" cy="0"/>
            </a:xfrm>
            <a:prstGeom prst="line">
              <a:avLst/>
            </a:prstGeom>
            <a:noFill/>
            <a:ln w="38100">
              <a:solidFill>
                <a:schemeClr val="tx1"/>
              </a:solidFill>
              <a:round/>
              <a:headEnd/>
              <a:tailEnd/>
            </a:ln>
          </p:spPr>
          <p:txBody>
            <a:bodyPr/>
            <a:lstStyle/>
            <a:p>
              <a:endParaRPr lang="zh-CN" altLang="en-US"/>
            </a:p>
          </p:txBody>
        </p:sp>
        <p:sp>
          <p:nvSpPr>
            <p:cNvPr id="39029" name="WordArt 386"/>
            <p:cNvSpPr>
              <a:spLocks noChangeArrowheads="1" noChangeShapeType="1" noTextEdit="1"/>
            </p:cNvSpPr>
            <p:nvPr/>
          </p:nvSpPr>
          <p:spPr bwMode="auto">
            <a:xfrm>
              <a:off x="3565" y="3896"/>
              <a:ext cx="94" cy="147"/>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sp>
          <p:nvSpPr>
            <p:cNvPr id="39030" name="Line 387"/>
            <p:cNvSpPr>
              <a:spLocks noChangeShapeType="1"/>
            </p:cNvSpPr>
            <p:nvPr/>
          </p:nvSpPr>
          <p:spPr bwMode="auto">
            <a:xfrm rot="5400000">
              <a:off x="3786" y="3907"/>
              <a:ext cx="0" cy="100"/>
            </a:xfrm>
            <a:prstGeom prst="line">
              <a:avLst/>
            </a:prstGeom>
            <a:noFill/>
            <a:ln w="38100">
              <a:solidFill>
                <a:schemeClr val="tx1"/>
              </a:solidFill>
              <a:round/>
              <a:headEnd/>
              <a:tailEnd/>
            </a:ln>
          </p:spPr>
          <p:txBody>
            <a:bodyPr/>
            <a:lstStyle/>
            <a:p>
              <a:endParaRPr lang="zh-CN" altLang="en-US"/>
            </a:p>
          </p:txBody>
        </p:sp>
        <p:sp>
          <p:nvSpPr>
            <p:cNvPr id="39031" name="WordArt 388"/>
            <p:cNvSpPr>
              <a:spLocks noChangeArrowheads="1" noChangeShapeType="1" noTextEdit="1"/>
            </p:cNvSpPr>
            <p:nvPr/>
          </p:nvSpPr>
          <p:spPr bwMode="auto">
            <a:xfrm>
              <a:off x="3913" y="3904"/>
              <a:ext cx="46" cy="13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39020" name="Text Box 389"/>
          <p:cNvSpPr txBox="1">
            <a:spLocks noChangeArrowheads="1"/>
          </p:cNvSpPr>
          <p:nvPr/>
        </p:nvSpPr>
        <p:spPr bwMode="auto">
          <a:xfrm>
            <a:off x="244544" y="2368759"/>
            <a:ext cx="420688" cy="830263"/>
          </a:xfrm>
          <a:prstGeom prst="rect">
            <a:avLst/>
          </a:prstGeom>
          <a:noFill/>
          <a:ln w="9525">
            <a:noFill/>
            <a:miter lim="800000"/>
            <a:headEnd/>
            <a:tailEnd/>
          </a:ln>
        </p:spPr>
        <p:txBody>
          <a:bodyPr>
            <a:spAutoFit/>
          </a:bodyPr>
          <a:lstStyle/>
          <a:p>
            <a:pPr>
              <a:spcBef>
                <a:spcPct val="50000"/>
              </a:spcBef>
            </a:pPr>
            <a:r>
              <a:rPr kumimoji="1" lang="zh-CN" altLang="en-US" sz="2400" b="1" dirty="0" smtClean="0">
                <a:latin typeface="Times New Roman" pitchFamily="18" charset="0"/>
                <a:ea typeface="华文中宋" pitchFamily="2" charset="-122"/>
              </a:rPr>
              <a:t>等容</a:t>
            </a:r>
            <a:endParaRPr kumimoji="1" lang="zh-CN" altLang="en-US" sz="2400" b="1" dirty="0">
              <a:latin typeface="Times New Roman" pitchFamily="18" charset="0"/>
              <a:ea typeface="华文中宋" pitchFamily="2" charset="-122"/>
            </a:endParaRPr>
          </a:p>
        </p:txBody>
      </p:sp>
      <p:sp>
        <p:nvSpPr>
          <p:cNvPr id="39021" name="Text Box 390"/>
          <p:cNvSpPr txBox="1">
            <a:spLocks noChangeArrowheads="1"/>
          </p:cNvSpPr>
          <p:nvPr/>
        </p:nvSpPr>
        <p:spPr bwMode="auto">
          <a:xfrm>
            <a:off x="239781" y="3468896"/>
            <a:ext cx="541338" cy="822325"/>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等压</a:t>
            </a:r>
          </a:p>
        </p:txBody>
      </p:sp>
      <p:sp>
        <p:nvSpPr>
          <p:cNvPr id="39022" name="Text Box 391"/>
          <p:cNvSpPr txBox="1">
            <a:spLocks noChangeArrowheads="1"/>
          </p:cNvSpPr>
          <p:nvPr/>
        </p:nvSpPr>
        <p:spPr bwMode="auto">
          <a:xfrm>
            <a:off x="258831" y="4583321"/>
            <a:ext cx="528638" cy="822325"/>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等温</a:t>
            </a:r>
          </a:p>
        </p:txBody>
      </p:sp>
      <p:sp>
        <p:nvSpPr>
          <p:cNvPr id="39023" name="Text Box 392"/>
          <p:cNvSpPr txBox="1">
            <a:spLocks noChangeArrowheads="1"/>
          </p:cNvSpPr>
          <p:nvPr/>
        </p:nvSpPr>
        <p:spPr bwMode="auto">
          <a:xfrm>
            <a:off x="254069" y="5712034"/>
            <a:ext cx="577850" cy="822325"/>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绝热</a:t>
            </a:r>
          </a:p>
        </p:txBody>
      </p:sp>
      <p:sp>
        <p:nvSpPr>
          <p:cNvPr id="39024" name="Rectangle 393" descr="水滴"/>
          <p:cNvSpPr>
            <a:spLocks noChangeArrowheads="1"/>
          </p:cNvSpPr>
          <p:nvPr/>
        </p:nvSpPr>
        <p:spPr bwMode="auto">
          <a:xfrm>
            <a:off x="39756" y="1536909"/>
            <a:ext cx="9144000" cy="11588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70" name="爆炸形 1 369"/>
          <p:cNvSpPr/>
          <p:nvPr/>
        </p:nvSpPr>
        <p:spPr>
          <a:xfrm>
            <a:off x="6500191" y="2554357"/>
            <a:ext cx="735496" cy="815008"/>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2" name="组合 371"/>
          <p:cNvGrpSpPr/>
          <p:nvPr/>
        </p:nvGrpSpPr>
        <p:grpSpPr>
          <a:xfrm>
            <a:off x="3516551" y="2657684"/>
            <a:ext cx="314325" cy="379413"/>
            <a:chOff x="7012057" y="320851"/>
            <a:chExt cx="314325" cy="379413"/>
          </a:xfrm>
        </p:grpSpPr>
        <p:sp>
          <p:nvSpPr>
            <p:cNvPr id="373"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74"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75"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76" name="组合 375"/>
          <p:cNvGrpSpPr/>
          <p:nvPr/>
        </p:nvGrpSpPr>
        <p:grpSpPr>
          <a:xfrm>
            <a:off x="3566931" y="3669714"/>
            <a:ext cx="314325" cy="379413"/>
            <a:chOff x="7012057" y="320851"/>
            <a:chExt cx="314325" cy="379413"/>
          </a:xfrm>
        </p:grpSpPr>
        <p:sp>
          <p:nvSpPr>
            <p:cNvPr id="377"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78"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79"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80" name="组合 379"/>
          <p:cNvGrpSpPr/>
          <p:nvPr/>
        </p:nvGrpSpPr>
        <p:grpSpPr>
          <a:xfrm>
            <a:off x="3526409" y="5958234"/>
            <a:ext cx="314325" cy="379413"/>
            <a:chOff x="7012057" y="320851"/>
            <a:chExt cx="314325" cy="379413"/>
          </a:xfrm>
        </p:grpSpPr>
        <p:sp>
          <p:nvSpPr>
            <p:cNvPr id="381"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82"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83"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84" name="组合 383"/>
          <p:cNvGrpSpPr/>
          <p:nvPr/>
        </p:nvGrpSpPr>
        <p:grpSpPr>
          <a:xfrm>
            <a:off x="7551806" y="2616408"/>
            <a:ext cx="314325" cy="379413"/>
            <a:chOff x="7012057" y="320851"/>
            <a:chExt cx="314325" cy="379413"/>
          </a:xfrm>
        </p:grpSpPr>
        <p:sp>
          <p:nvSpPr>
            <p:cNvPr id="385"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86"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87"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88" name="组合 387"/>
          <p:cNvGrpSpPr/>
          <p:nvPr/>
        </p:nvGrpSpPr>
        <p:grpSpPr>
          <a:xfrm>
            <a:off x="7481956" y="3720619"/>
            <a:ext cx="314325" cy="379413"/>
            <a:chOff x="7012057" y="320851"/>
            <a:chExt cx="314325" cy="379413"/>
          </a:xfrm>
        </p:grpSpPr>
        <p:sp>
          <p:nvSpPr>
            <p:cNvPr id="389"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0"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91"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92" name="组合 391"/>
          <p:cNvGrpSpPr/>
          <p:nvPr/>
        </p:nvGrpSpPr>
        <p:grpSpPr>
          <a:xfrm>
            <a:off x="7323207" y="4575582"/>
            <a:ext cx="314325" cy="379413"/>
            <a:chOff x="7012057" y="320851"/>
            <a:chExt cx="314325" cy="379413"/>
          </a:xfrm>
        </p:grpSpPr>
        <p:sp>
          <p:nvSpPr>
            <p:cNvPr id="393"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4"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95"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grpSp>
        <p:nvGrpSpPr>
          <p:cNvPr id="396" name="组合 395"/>
          <p:cNvGrpSpPr/>
          <p:nvPr/>
        </p:nvGrpSpPr>
        <p:grpSpPr>
          <a:xfrm>
            <a:off x="5226120" y="4565859"/>
            <a:ext cx="314325" cy="379413"/>
            <a:chOff x="7012057" y="320851"/>
            <a:chExt cx="314325" cy="379413"/>
          </a:xfrm>
        </p:grpSpPr>
        <p:sp>
          <p:nvSpPr>
            <p:cNvPr id="397" name="WordArt 208"/>
            <p:cNvSpPr>
              <a:spLocks noChangeArrowheads="1" noChangeShapeType="1" noTextEdit="1"/>
            </p:cNvSpPr>
            <p:nvPr/>
          </p:nvSpPr>
          <p:spPr bwMode="auto">
            <a:xfrm>
              <a:off x="7016547" y="320851"/>
              <a:ext cx="309835" cy="139376"/>
            </a:xfrm>
            <a:prstGeom prst="rect">
              <a:avLst/>
            </a:prstGeom>
          </p:spPr>
          <p:txBody>
            <a:bodyPr wrap="none" fromWordArt="1">
              <a:prstTxWarp prst="textPlain">
                <a:avLst>
                  <a:gd name="adj" fmla="val 58500"/>
                </a:avLst>
              </a:prstTxWarp>
            </a:bodyPr>
            <a:lstStyle/>
            <a:p>
              <a:pPr algn="ctr"/>
              <a:r>
                <a:rPr lang="en-US" altLang="zh-CN" sz="3600" i="1" kern="10" dirty="0">
                  <a:ln w="9525">
                    <a:solidFill>
                      <a:schemeClr val="tx2"/>
                    </a:solidFill>
                    <a:round/>
                    <a:headEnd/>
                    <a:tailEnd/>
                  </a:ln>
                  <a:solidFill>
                    <a:schemeClr val="tx2"/>
                  </a:solidFill>
                  <a:latin typeface="宋体"/>
                  <a:ea typeface="宋体"/>
                </a:rPr>
                <a:t>m</a:t>
              </a:r>
              <a:endParaRPr lang="zh-CN" altLang="en-US" sz="3600" i="1" kern="10" dirty="0">
                <a:ln w="9525">
                  <a:solidFill>
                    <a:schemeClr val="tx2"/>
                  </a:solidFill>
                  <a:round/>
                  <a:headEnd/>
                  <a:tailEnd/>
                </a:ln>
                <a:solidFill>
                  <a:schemeClr val="tx2"/>
                </a:solidFill>
                <a:latin typeface="宋体"/>
                <a:ea typeface="宋体"/>
              </a:endParaRPr>
            </a:p>
          </p:txBody>
        </p:sp>
        <p:sp>
          <p:nvSpPr>
            <p:cNvPr id="398" name="WordArt 209"/>
            <p:cNvSpPr>
              <a:spLocks noChangeArrowheads="1" noChangeShapeType="1" noTextEdit="1"/>
            </p:cNvSpPr>
            <p:nvPr/>
          </p:nvSpPr>
          <p:spPr bwMode="auto">
            <a:xfrm>
              <a:off x="7058083" y="543189"/>
              <a:ext cx="172879" cy="157075"/>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2"/>
                    </a:solidFill>
                    <a:round/>
                    <a:headEnd/>
                    <a:tailEnd/>
                  </a:ln>
                  <a:solidFill>
                    <a:schemeClr val="tx2"/>
                  </a:solidFill>
                  <a:latin typeface="Symbol"/>
                </a:rPr>
                <a:t>M</a:t>
              </a:r>
              <a:endParaRPr lang="zh-CN" altLang="en-US" sz="3600" i="1" kern="10" dirty="0">
                <a:ln w="9525">
                  <a:solidFill>
                    <a:schemeClr val="tx2"/>
                  </a:solidFill>
                  <a:round/>
                  <a:headEnd/>
                  <a:tailEnd/>
                </a:ln>
                <a:solidFill>
                  <a:schemeClr val="tx2"/>
                </a:solidFill>
                <a:latin typeface="Symbol"/>
              </a:endParaRPr>
            </a:p>
          </p:txBody>
        </p:sp>
        <p:sp>
          <p:nvSpPr>
            <p:cNvPr id="399" name="Line 210"/>
            <p:cNvSpPr>
              <a:spLocks noChangeShapeType="1"/>
            </p:cNvSpPr>
            <p:nvPr/>
          </p:nvSpPr>
          <p:spPr bwMode="auto">
            <a:xfrm>
              <a:off x="7012057" y="507792"/>
              <a:ext cx="304222" cy="0"/>
            </a:xfrm>
            <a:prstGeom prst="line">
              <a:avLst/>
            </a:prstGeom>
            <a:noFill/>
            <a:ln w="38100">
              <a:solidFill>
                <a:schemeClr val="tx1"/>
              </a:solidFill>
              <a:round/>
              <a:headEnd/>
              <a:tailEnd/>
            </a:ln>
          </p:spPr>
          <p:txBody>
            <a:bodyPr/>
            <a:lstStyle/>
            <a:p>
              <a:endParaRPr lang="zh-CN" altLang="en-US"/>
            </a:p>
          </p:txBody>
        </p:sp>
      </p:grpSp>
      <p:sp>
        <p:nvSpPr>
          <p:cNvPr id="400" name="Text Box 23"/>
          <p:cNvSpPr txBox="1">
            <a:spLocks noChangeArrowheads="1"/>
          </p:cNvSpPr>
          <p:nvPr/>
        </p:nvSpPr>
        <p:spPr bwMode="auto">
          <a:xfrm>
            <a:off x="11826" y="-9266"/>
            <a:ext cx="803425" cy="461665"/>
          </a:xfrm>
          <a:prstGeom prst="rect">
            <a:avLst/>
          </a:prstGeom>
          <a:solidFill>
            <a:schemeClr val="bg1"/>
          </a:solidFill>
          <a:ln w="9525">
            <a:noFill/>
            <a:miter lim="800000"/>
            <a:headEnd/>
            <a:tailEnd/>
          </a:ln>
        </p:spPr>
        <p:txBody>
          <a:bodyPr wrap="none">
            <a:spAutoFit/>
          </a:bodyPr>
          <a:lstStyle/>
          <a:p>
            <a:r>
              <a:rPr lang="zh-CN" altLang="en-US" sz="2400" b="1" dirty="0" smtClean="0">
                <a:solidFill>
                  <a:srgbClr val="FF0000"/>
                </a:solidFill>
                <a:latin typeface="楷体_GB2312" pitchFamily="49" charset="-122"/>
                <a:ea typeface="楷体_GB2312" pitchFamily="49" charset="-122"/>
              </a:rPr>
              <a:t>归纳</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17525" y="0"/>
            <a:ext cx="8229600" cy="180975"/>
          </a:xfrm>
        </p:spPr>
        <p:txBody>
          <a:bodyPr/>
          <a:lstStyle/>
          <a:p>
            <a:pPr eaLnBrk="1" hangingPunct="1"/>
            <a:r>
              <a:rPr lang="zh-CN" altLang="en-US" sz="700" smtClean="0">
                <a:solidFill>
                  <a:schemeClr val="bg1"/>
                </a:solidFill>
              </a:rPr>
              <a:t>内能</a:t>
            </a:r>
          </a:p>
        </p:txBody>
      </p:sp>
      <p:sp>
        <p:nvSpPr>
          <p:cNvPr id="52227" name="Rectangle 3" descr="大纸屑"/>
          <p:cNvSpPr>
            <a:spLocks noChangeArrowheads="1"/>
          </p:cNvSpPr>
          <p:nvPr/>
        </p:nvSpPr>
        <p:spPr bwMode="auto">
          <a:xfrm>
            <a:off x="0" y="0"/>
            <a:ext cx="9144000" cy="136525"/>
          </a:xfrm>
          <a:prstGeom prst="rect">
            <a:avLst/>
          </a:prstGeom>
          <a:pattFill prst="lgConfetti">
            <a:fgClr>
              <a:srgbClr val="A5D5D9"/>
            </a:fgClr>
            <a:bgClr>
              <a:srgbClr val="FFFFFF"/>
            </a:bgClr>
          </a:pattFill>
          <a:ln w="9525">
            <a:noFill/>
            <a:miter lim="800000"/>
            <a:headEnd/>
            <a:tailEnd/>
          </a:ln>
        </p:spPr>
        <p:txBody>
          <a:bodyPr wrap="none" anchor="ctr"/>
          <a:lstStyle/>
          <a:p>
            <a:endParaRPr lang="zh-CN" altLang="en-US"/>
          </a:p>
        </p:txBody>
      </p:sp>
      <p:sp>
        <p:nvSpPr>
          <p:cNvPr id="52228" name="Rectangle 4" descr="大纸屑"/>
          <p:cNvSpPr>
            <a:spLocks noChangeArrowheads="1"/>
          </p:cNvSpPr>
          <p:nvPr/>
        </p:nvSpPr>
        <p:spPr bwMode="auto">
          <a:xfrm>
            <a:off x="0" y="6719888"/>
            <a:ext cx="9144000" cy="138112"/>
          </a:xfrm>
          <a:prstGeom prst="rect">
            <a:avLst/>
          </a:prstGeom>
          <a:pattFill prst="lgConfetti">
            <a:fgClr>
              <a:srgbClr val="A5D5D9"/>
            </a:fgClr>
            <a:bgClr>
              <a:srgbClr val="FFFFFF"/>
            </a:bgClr>
          </a:pattFill>
          <a:ln w="9525">
            <a:noFill/>
            <a:miter lim="800000"/>
            <a:headEnd/>
            <a:tailEnd/>
          </a:ln>
        </p:spPr>
        <p:txBody>
          <a:bodyPr wrap="none" anchor="ctr"/>
          <a:lstStyle/>
          <a:p>
            <a:endParaRPr lang="zh-CN" altLang="en-US"/>
          </a:p>
        </p:txBody>
      </p:sp>
      <p:grpSp>
        <p:nvGrpSpPr>
          <p:cNvPr id="2" name="Group 5"/>
          <p:cNvGrpSpPr>
            <a:grpSpLocks/>
          </p:cNvGrpSpPr>
          <p:nvPr/>
        </p:nvGrpSpPr>
        <p:grpSpPr bwMode="auto">
          <a:xfrm>
            <a:off x="439738" y="2019300"/>
            <a:ext cx="8205787" cy="1595438"/>
            <a:chOff x="237" y="1240"/>
            <a:chExt cx="5169" cy="1005"/>
          </a:xfrm>
        </p:grpSpPr>
        <p:grpSp>
          <p:nvGrpSpPr>
            <p:cNvPr id="3" name="Group 6"/>
            <p:cNvGrpSpPr>
              <a:grpSpLocks/>
            </p:cNvGrpSpPr>
            <p:nvPr/>
          </p:nvGrpSpPr>
          <p:grpSpPr bwMode="auto">
            <a:xfrm>
              <a:off x="3161" y="1277"/>
              <a:ext cx="251" cy="233"/>
              <a:chOff x="3421" y="1451"/>
              <a:chExt cx="251" cy="233"/>
            </a:xfrm>
          </p:grpSpPr>
          <p:sp>
            <p:nvSpPr>
              <p:cNvPr id="52409" name="WordArt 7"/>
              <p:cNvSpPr>
                <a:spLocks noChangeArrowheads="1" noChangeShapeType="1" noTextEdit="1"/>
              </p:cNvSpPr>
              <p:nvPr/>
            </p:nvSpPr>
            <p:spPr bwMode="auto">
              <a:xfrm>
                <a:off x="3454" y="1507"/>
                <a:ext cx="157" cy="1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FF"/>
                      </a:solidFill>
                      <a:round/>
                      <a:headEnd/>
                      <a:tailEnd/>
                    </a:ln>
                    <a:solidFill>
                      <a:srgbClr val="CC00FF"/>
                    </a:solidFill>
                    <a:latin typeface="Symbol"/>
                  </a:rPr>
                  <a:t>e</a:t>
                </a:r>
                <a:endParaRPr lang="zh-CN" altLang="en-US" sz="3600" i="1" kern="10">
                  <a:ln w="9525">
                    <a:solidFill>
                      <a:srgbClr val="CC00FF"/>
                    </a:solidFill>
                    <a:round/>
                    <a:headEnd/>
                    <a:tailEnd/>
                  </a:ln>
                  <a:solidFill>
                    <a:srgbClr val="CC00FF"/>
                  </a:solidFill>
                  <a:latin typeface="Symbol"/>
                </a:endParaRPr>
              </a:p>
            </p:txBody>
          </p:sp>
          <p:sp>
            <p:nvSpPr>
              <p:cNvPr id="52410" name="Line 8"/>
              <p:cNvSpPr>
                <a:spLocks noChangeShapeType="1"/>
              </p:cNvSpPr>
              <p:nvPr/>
            </p:nvSpPr>
            <p:spPr bwMode="auto">
              <a:xfrm>
                <a:off x="3421" y="1451"/>
                <a:ext cx="251" cy="0"/>
              </a:xfrm>
              <a:prstGeom prst="line">
                <a:avLst/>
              </a:prstGeom>
              <a:noFill/>
              <a:ln w="28575">
                <a:solidFill>
                  <a:srgbClr val="CC00FF"/>
                </a:solidFill>
                <a:round/>
                <a:headEnd/>
                <a:tailEnd/>
              </a:ln>
            </p:spPr>
            <p:txBody>
              <a:bodyPr/>
              <a:lstStyle/>
              <a:p>
                <a:endParaRPr lang="zh-CN" altLang="en-US"/>
              </a:p>
            </p:txBody>
          </p:sp>
        </p:grpSp>
        <p:grpSp>
          <p:nvGrpSpPr>
            <p:cNvPr id="4" name="Group 9"/>
            <p:cNvGrpSpPr>
              <a:grpSpLocks/>
            </p:cNvGrpSpPr>
            <p:nvPr/>
          </p:nvGrpSpPr>
          <p:grpSpPr bwMode="auto">
            <a:xfrm rot="5400000">
              <a:off x="3491" y="1337"/>
              <a:ext cx="64" cy="150"/>
              <a:chOff x="2928" y="3216"/>
              <a:chExt cx="48" cy="240"/>
            </a:xfrm>
          </p:grpSpPr>
          <p:sp>
            <p:nvSpPr>
              <p:cNvPr id="52407" name="Line 1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408" name="Line 1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5" name="Group 12"/>
            <p:cNvGrpSpPr>
              <a:grpSpLocks/>
            </p:cNvGrpSpPr>
            <p:nvPr/>
          </p:nvGrpSpPr>
          <p:grpSpPr bwMode="auto">
            <a:xfrm>
              <a:off x="3652" y="1240"/>
              <a:ext cx="571" cy="315"/>
              <a:chOff x="3652" y="1240"/>
              <a:chExt cx="571" cy="315"/>
            </a:xfrm>
          </p:grpSpPr>
          <p:sp>
            <p:nvSpPr>
              <p:cNvPr id="52402" name="Line 13"/>
              <p:cNvSpPr>
                <a:spLocks noChangeShapeType="1"/>
              </p:cNvSpPr>
              <p:nvPr/>
            </p:nvSpPr>
            <p:spPr bwMode="auto">
              <a:xfrm>
                <a:off x="3652" y="1409"/>
                <a:ext cx="200" cy="0"/>
              </a:xfrm>
              <a:prstGeom prst="line">
                <a:avLst/>
              </a:prstGeom>
              <a:noFill/>
              <a:ln w="28575">
                <a:solidFill>
                  <a:schemeClr val="tx1"/>
                </a:solidFill>
                <a:round/>
                <a:headEnd/>
                <a:tailEnd/>
              </a:ln>
            </p:spPr>
            <p:txBody>
              <a:bodyPr/>
              <a:lstStyle/>
              <a:p>
                <a:endParaRPr lang="zh-CN" altLang="en-US"/>
              </a:p>
            </p:txBody>
          </p:sp>
          <p:sp>
            <p:nvSpPr>
              <p:cNvPr id="52403" name="WordArt 14"/>
              <p:cNvSpPr>
                <a:spLocks noChangeArrowheads="1" noChangeShapeType="1" noTextEdit="1"/>
              </p:cNvSpPr>
              <p:nvPr/>
            </p:nvSpPr>
            <p:spPr bwMode="auto">
              <a:xfrm>
                <a:off x="3708" y="1458"/>
                <a:ext cx="87"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404" name="WordArt 15"/>
              <p:cNvSpPr>
                <a:spLocks noChangeArrowheads="1" noChangeShapeType="1" noTextEdit="1"/>
              </p:cNvSpPr>
              <p:nvPr/>
            </p:nvSpPr>
            <p:spPr bwMode="auto">
              <a:xfrm>
                <a:off x="3883" y="1316"/>
                <a:ext cx="122"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52405" name="WordArt 16"/>
              <p:cNvSpPr>
                <a:spLocks noChangeArrowheads="1" noChangeShapeType="1" noTextEdit="1"/>
              </p:cNvSpPr>
              <p:nvPr/>
            </p:nvSpPr>
            <p:spPr bwMode="auto">
              <a:xfrm>
                <a:off x="4053" y="1329"/>
                <a:ext cx="17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406" name="WordArt 17"/>
              <p:cNvSpPr>
                <a:spLocks noChangeArrowheads="1" noChangeShapeType="1" noTextEdit="1"/>
              </p:cNvSpPr>
              <p:nvPr/>
            </p:nvSpPr>
            <p:spPr bwMode="auto">
              <a:xfrm>
                <a:off x="3745" y="1240"/>
                <a:ext cx="66"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52329" name="WordArt 18"/>
            <p:cNvSpPr>
              <a:spLocks noChangeArrowheads="1" noChangeShapeType="1" noTextEdit="1"/>
            </p:cNvSpPr>
            <p:nvPr/>
          </p:nvSpPr>
          <p:spPr bwMode="auto">
            <a:xfrm>
              <a:off x="3332" y="1443"/>
              <a:ext cx="102" cy="11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FF"/>
                    </a:solidFill>
                    <a:round/>
                    <a:headEnd/>
                    <a:tailEnd/>
                  </a:ln>
                  <a:solidFill>
                    <a:srgbClr val="CC00FF"/>
                  </a:solidFill>
                  <a:latin typeface="Times New Roman"/>
                  <a:cs typeface="Times New Roman"/>
                </a:rPr>
                <a:t>k</a:t>
              </a:r>
              <a:endParaRPr lang="zh-CN" altLang="en-US" sz="1200" i="1" kern="10">
                <a:ln w="9525">
                  <a:solidFill>
                    <a:srgbClr val="CC00FF"/>
                  </a:solidFill>
                  <a:round/>
                  <a:headEnd/>
                  <a:tailEnd/>
                </a:ln>
                <a:solidFill>
                  <a:srgbClr val="CC00FF"/>
                </a:solidFill>
                <a:latin typeface="Times New Roman"/>
                <a:cs typeface="Times New Roman"/>
              </a:endParaRPr>
            </a:p>
          </p:txBody>
        </p:sp>
        <p:grpSp>
          <p:nvGrpSpPr>
            <p:cNvPr id="6" name="Group 19"/>
            <p:cNvGrpSpPr>
              <a:grpSpLocks/>
            </p:cNvGrpSpPr>
            <p:nvPr/>
          </p:nvGrpSpPr>
          <p:grpSpPr bwMode="auto">
            <a:xfrm>
              <a:off x="250" y="1337"/>
              <a:ext cx="143" cy="146"/>
              <a:chOff x="3045" y="1834"/>
              <a:chExt cx="101" cy="101"/>
            </a:xfrm>
          </p:grpSpPr>
          <p:sp>
            <p:nvSpPr>
              <p:cNvPr id="52400" name="Oval 2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2401" name="Oval 2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7" name="Group 22"/>
            <p:cNvGrpSpPr>
              <a:grpSpLocks/>
            </p:cNvGrpSpPr>
            <p:nvPr/>
          </p:nvGrpSpPr>
          <p:grpSpPr bwMode="auto">
            <a:xfrm>
              <a:off x="2440" y="1983"/>
              <a:ext cx="634" cy="244"/>
              <a:chOff x="2441" y="1998"/>
              <a:chExt cx="634" cy="244"/>
            </a:xfrm>
          </p:grpSpPr>
          <p:sp>
            <p:nvSpPr>
              <p:cNvPr id="52396" name="WordArt 23"/>
              <p:cNvSpPr>
                <a:spLocks noChangeArrowheads="1" noChangeShapeType="1" noTextEdit="1"/>
              </p:cNvSpPr>
              <p:nvPr/>
            </p:nvSpPr>
            <p:spPr bwMode="auto">
              <a:xfrm>
                <a:off x="2441" y="1998"/>
                <a:ext cx="173" cy="16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nvGrpSpPr>
              <p:cNvPr id="8" name="Group 24"/>
              <p:cNvGrpSpPr>
                <a:grpSpLocks/>
              </p:cNvGrpSpPr>
              <p:nvPr/>
            </p:nvGrpSpPr>
            <p:grpSpPr bwMode="auto">
              <a:xfrm>
                <a:off x="2633" y="2011"/>
                <a:ext cx="442" cy="231"/>
                <a:chOff x="3820" y="2343"/>
                <a:chExt cx="490" cy="248"/>
              </a:xfrm>
            </p:grpSpPr>
            <p:sp>
              <p:nvSpPr>
                <p:cNvPr id="52398" name="Text Box 25"/>
                <p:cNvSpPr txBox="1">
                  <a:spLocks noChangeArrowheads="1"/>
                </p:cNvSpPr>
                <p:nvPr/>
              </p:nvSpPr>
              <p:spPr bwMode="auto">
                <a:xfrm>
                  <a:off x="3823" y="2343"/>
                  <a:ext cx="487" cy="248"/>
                </a:xfrm>
                <a:prstGeom prst="rect">
                  <a:avLst/>
                </a:prstGeom>
                <a:noFill/>
                <a:ln w="9525">
                  <a:noFill/>
                  <a:miter lim="800000"/>
                  <a:headEnd/>
                  <a:tailEnd/>
                </a:ln>
              </p:spPr>
              <p:txBody>
                <a:bodyPr>
                  <a:spAutoFit/>
                </a:bodyPr>
                <a:lstStyle/>
                <a:p>
                  <a:pPr>
                    <a:spcBef>
                      <a:spcPct val="50000"/>
                    </a:spcBef>
                  </a:pPr>
                  <a:r>
                    <a:rPr lang="en-US" altLang="zh-CN" sz="1800" b="1">
                      <a:ea typeface="华文中宋" pitchFamily="2" charset="-122"/>
                    </a:rPr>
                    <a:t>mol </a:t>
                  </a:r>
                  <a:r>
                    <a:rPr lang="en-US" altLang="zh-CN" sz="1800">
                      <a:ea typeface="华文中宋" pitchFamily="2" charset="-122"/>
                    </a:rPr>
                    <a:t> </a:t>
                  </a:r>
                </a:p>
              </p:txBody>
            </p:sp>
            <p:sp>
              <p:nvSpPr>
                <p:cNvPr id="52399" name="WordArt 26"/>
                <p:cNvSpPr>
                  <a:spLocks noChangeArrowheads="1" noChangeShapeType="1" noTextEdit="1"/>
                </p:cNvSpPr>
                <p:nvPr/>
              </p:nvSpPr>
              <p:spPr bwMode="auto">
                <a:xfrm>
                  <a:off x="3820" y="2423"/>
                  <a:ext cx="31"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9" name="Group 27"/>
            <p:cNvGrpSpPr>
              <a:grpSpLocks/>
            </p:cNvGrpSpPr>
            <p:nvPr/>
          </p:nvGrpSpPr>
          <p:grpSpPr bwMode="auto">
            <a:xfrm rot="5400000">
              <a:off x="3007" y="2032"/>
              <a:ext cx="59" cy="135"/>
              <a:chOff x="2928" y="3216"/>
              <a:chExt cx="48" cy="240"/>
            </a:xfrm>
          </p:grpSpPr>
          <p:sp>
            <p:nvSpPr>
              <p:cNvPr id="52394" name="Line 2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395" name="Line 2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2333" name="WordArt 30"/>
            <p:cNvSpPr>
              <a:spLocks noChangeArrowheads="1" noChangeShapeType="1" noTextEdit="1"/>
            </p:cNvSpPr>
            <p:nvPr/>
          </p:nvSpPr>
          <p:spPr bwMode="auto">
            <a:xfrm>
              <a:off x="3166" y="2012"/>
              <a:ext cx="156" cy="163"/>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2"/>
                    </a:solidFill>
                    <a:round/>
                    <a:headEnd/>
                    <a:tailEnd/>
                  </a:ln>
                  <a:solidFill>
                    <a:schemeClr val="tx2"/>
                  </a:solidFill>
                  <a:latin typeface="Times New Roman"/>
                  <a:cs typeface="Times New Roman"/>
                </a:rPr>
                <a:t>N</a:t>
              </a:r>
              <a:endParaRPr lang="zh-CN" altLang="en-US" sz="3600" i="1" kern="10" dirty="0">
                <a:ln w="9525">
                  <a:solidFill>
                    <a:schemeClr val="tx2"/>
                  </a:solidFill>
                  <a:round/>
                  <a:headEnd/>
                  <a:tailEnd/>
                </a:ln>
                <a:solidFill>
                  <a:schemeClr val="tx2"/>
                </a:solidFill>
                <a:latin typeface="Times New Roman"/>
                <a:cs typeface="Times New Roman"/>
              </a:endParaRPr>
            </a:p>
          </p:txBody>
        </p:sp>
        <p:grpSp>
          <p:nvGrpSpPr>
            <p:cNvPr id="10" name="Group 31"/>
            <p:cNvGrpSpPr>
              <a:grpSpLocks/>
            </p:cNvGrpSpPr>
            <p:nvPr/>
          </p:nvGrpSpPr>
          <p:grpSpPr bwMode="auto">
            <a:xfrm>
              <a:off x="3425" y="1965"/>
              <a:ext cx="227" cy="217"/>
              <a:chOff x="3421" y="1451"/>
              <a:chExt cx="251" cy="233"/>
            </a:xfrm>
          </p:grpSpPr>
          <p:sp>
            <p:nvSpPr>
              <p:cNvPr id="52392" name="WordArt 32"/>
              <p:cNvSpPr>
                <a:spLocks noChangeArrowheads="1" noChangeShapeType="1" noTextEdit="1"/>
              </p:cNvSpPr>
              <p:nvPr/>
            </p:nvSpPr>
            <p:spPr bwMode="auto">
              <a:xfrm>
                <a:off x="3454" y="1507"/>
                <a:ext cx="157" cy="1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FF"/>
                      </a:solidFill>
                      <a:round/>
                      <a:headEnd/>
                      <a:tailEnd/>
                    </a:ln>
                    <a:solidFill>
                      <a:srgbClr val="CC00FF"/>
                    </a:solidFill>
                    <a:latin typeface="Symbol"/>
                  </a:rPr>
                  <a:t>e</a:t>
                </a:r>
                <a:endParaRPr lang="zh-CN" altLang="en-US" sz="3600" i="1" kern="10">
                  <a:ln w="9525">
                    <a:solidFill>
                      <a:srgbClr val="CC00FF"/>
                    </a:solidFill>
                    <a:round/>
                    <a:headEnd/>
                    <a:tailEnd/>
                  </a:ln>
                  <a:solidFill>
                    <a:srgbClr val="CC00FF"/>
                  </a:solidFill>
                  <a:latin typeface="Symbol"/>
                </a:endParaRPr>
              </a:p>
            </p:txBody>
          </p:sp>
          <p:sp>
            <p:nvSpPr>
              <p:cNvPr id="52393" name="Line 33"/>
              <p:cNvSpPr>
                <a:spLocks noChangeShapeType="1"/>
              </p:cNvSpPr>
              <p:nvPr/>
            </p:nvSpPr>
            <p:spPr bwMode="auto">
              <a:xfrm>
                <a:off x="3421" y="1451"/>
                <a:ext cx="251" cy="0"/>
              </a:xfrm>
              <a:prstGeom prst="line">
                <a:avLst/>
              </a:prstGeom>
              <a:noFill/>
              <a:ln w="28575">
                <a:solidFill>
                  <a:srgbClr val="CC00FF"/>
                </a:solidFill>
                <a:round/>
                <a:headEnd/>
                <a:tailEnd/>
              </a:ln>
            </p:spPr>
            <p:txBody>
              <a:bodyPr/>
              <a:lstStyle/>
              <a:p>
                <a:endParaRPr lang="zh-CN" altLang="en-US"/>
              </a:p>
            </p:txBody>
          </p:sp>
        </p:grpSp>
        <p:grpSp>
          <p:nvGrpSpPr>
            <p:cNvPr id="11" name="Group 34"/>
            <p:cNvGrpSpPr>
              <a:grpSpLocks/>
            </p:cNvGrpSpPr>
            <p:nvPr/>
          </p:nvGrpSpPr>
          <p:grpSpPr bwMode="auto">
            <a:xfrm rot="5400000">
              <a:off x="3709" y="2037"/>
              <a:ext cx="60" cy="135"/>
              <a:chOff x="2928" y="3216"/>
              <a:chExt cx="48" cy="240"/>
            </a:xfrm>
          </p:grpSpPr>
          <p:sp>
            <p:nvSpPr>
              <p:cNvPr id="52390" name="Line 3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391" name="Line 3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2336" name="WordArt 37"/>
            <p:cNvSpPr>
              <a:spLocks noChangeArrowheads="1" noChangeShapeType="1" noTextEdit="1"/>
            </p:cNvSpPr>
            <p:nvPr/>
          </p:nvSpPr>
          <p:spPr bwMode="auto">
            <a:xfrm>
              <a:off x="3854" y="2033"/>
              <a:ext cx="156"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N</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2337" name="WordArt 38"/>
            <p:cNvSpPr>
              <a:spLocks noChangeArrowheads="1" noChangeShapeType="1" noTextEdit="1"/>
            </p:cNvSpPr>
            <p:nvPr/>
          </p:nvSpPr>
          <p:spPr bwMode="auto">
            <a:xfrm>
              <a:off x="4329" y="2022"/>
              <a:ext cx="110" cy="16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52338" name="WordArt 39"/>
            <p:cNvSpPr>
              <a:spLocks noChangeArrowheads="1" noChangeShapeType="1" noTextEdit="1"/>
            </p:cNvSpPr>
            <p:nvPr/>
          </p:nvSpPr>
          <p:spPr bwMode="auto">
            <a:xfrm>
              <a:off x="4483" y="2034"/>
              <a:ext cx="153"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2" name="Group 40"/>
            <p:cNvGrpSpPr>
              <a:grpSpLocks/>
            </p:cNvGrpSpPr>
            <p:nvPr/>
          </p:nvGrpSpPr>
          <p:grpSpPr bwMode="auto">
            <a:xfrm>
              <a:off x="4120" y="1945"/>
              <a:ext cx="181" cy="300"/>
              <a:chOff x="2640" y="2500"/>
              <a:chExt cx="200" cy="321"/>
            </a:xfrm>
          </p:grpSpPr>
          <p:sp>
            <p:nvSpPr>
              <p:cNvPr id="52387" name="Line 41"/>
              <p:cNvSpPr>
                <a:spLocks noChangeShapeType="1"/>
              </p:cNvSpPr>
              <p:nvPr/>
            </p:nvSpPr>
            <p:spPr bwMode="auto">
              <a:xfrm>
                <a:off x="2640" y="2675"/>
                <a:ext cx="200" cy="0"/>
              </a:xfrm>
              <a:prstGeom prst="line">
                <a:avLst/>
              </a:prstGeom>
              <a:noFill/>
              <a:ln w="28575">
                <a:solidFill>
                  <a:schemeClr val="tx1"/>
                </a:solidFill>
                <a:round/>
                <a:headEnd/>
                <a:tailEnd/>
              </a:ln>
            </p:spPr>
            <p:txBody>
              <a:bodyPr/>
              <a:lstStyle/>
              <a:p>
                <a:endParaRPr lang="zh-CN" altLang="en-US"/>
              </a:p>
            </p:txBody>
          </p:sp>
          <p:sp>
            <p:nvSpPr>
              <p:cNvPr id="52388" name="WordArt 42"/>
              <p:cNvSpPr>
                <a:spLocks noChangeArrowheads="1" noChangeShapeType="1" noTextEdit="1"/>
              </p:cNvSpPr>
              <p:nvPr/>
            </p:nvSpPr>
            <p:spPr bwMode="auto">
              <a:xfrm>
                <a:off x="2696" y="2724"/>
                <a:ext cx="87"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389" name="WordArt 43"/>
              <p:cNvSpPr>
                <a:spLocks noChangeArrowheads="1" noChangeShapeType="1" noTextEdit="1"/>
              </p:cNvSpPr>
              <p:nvPr/>
            </p:nvSpPr>
            <p:spPr bwMode="auto">
              <a:xfrm>
                <a:off x="2720" y="2500"/>
                <a:ext cx="66"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nvGrpSpPr>
            <p:cNvPr id="13" name="Group 44"/>
            <p:cNvGrpSpPr>
              <a:grpSpLocks/>
            </p:cNvGrpSpPr>
            <p:nvPr/>
          </p:nvGrpSpPr>
          <p:grpSpPr bwMode="auto">
            <a:xfrm rot="5400000">
              <a:off x="4729" y="2044"/>
              <a:ext cx="59" cy="136"/>
              <a:chOff x="2928" y="3216"/>
              <a:chExt cx="48" cy="240"/>
            </a:xfrm>
          </p:grpSpPr>
          <p:sp>
            <p:nvSpPr>
              <p:cNvPr id="52385" name="Line 4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386" name="Line 4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14" name="Group 47"/>
            <p:cNvGrpSpPr>
              <a:grpSpLocks/>
            </p:cNvGrpSpPr>
            <p:nvPr/>
          </p:nvGrpSpPr>
          <p:grpSpPr bwMode="auto">
            <a:xfrm>
              <a:off x="4887" y="1938"/>
              <a:ext cx="519" cy="300"/>
              <a:chOff x="3925" y="2522"/>
              <a:chExt cx="574" cy="321"/>
            </a:xfrm>
          </p:grpSpPr>
          <p:sp>
            <p:nvSpPr>
              <p:cNvPr id="52379" name="WordArt 48"/>
              <p:cNvSpPr>
                <a:spLocks noChangeArrowheads="1" noChangeShapeType="1" noTextEdit="1"/>
              </p:cNvSpPr>
              <p:nvPr/>
            </p:nvSpPr>
            <p:spPr bwMode="auto">
              <a:xfrm>
                <a:off x="4129" y="2632"/>
                <a:ext cx="161" cy="163"/>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2380" name="WordArt 49"/>
              <p:cNvSpPr>
                <a:spLocks noChangeArrowheads="1" noChangeShapeType="1" noTextEdit="1"/>
              </p:cNvSpPr>
              <p:nvPr/>
            </p:nvSpPr>
            <p:spPr bwMode="auto">
              <a:xfrm>
                <a:off x="4329" y="2633"/>
                <a:ext cx="17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5" name="Group 50"/>
              <p:cNvGrpSpPr>
                <a:grpSpLocks/>
              </p:cNvGrpSpPr>
              <p:nvPr/>
            </p:nvGrpSpPr>
            <p:grpSpPr bwMode="auto">
              <a:xfrm>
                <a:off x="3925" y="2522"/>
                <a:ext cx="200" cy="321"/>
                <a:chOff x="2640" y="2500"/>
                <a:chExt cx="200" cy="321"/>
              </a:xfrm>
            </p:grpSpPr>
            <p:sp>
              <p:nvSpPr>
                <p:cNvPr id="52382" name="Line 51"/>
                <p:cNvSpPr>
                  <a:spLocks noChangeShapeType="1"/>
                </p:cNvSpPr>
                <p:nvPr/>
              </p:nvSpPr>
              <p:spPr bwMode="auto">
                <a:xfrm>
                  <a:off x="2640" y="2675"/>
                  <a:ext cx="200" cy="0"/>
                </a:xfrm>
                <a:prstGeom prst="line">
                  <a:avLst/>
                </a:prstGeom>
                <a:noFill/>
                <a:ln w="28575">
                  <a:solidFill>
                    <a:schemeClr val="tx1"/>
                  </a:solidFill>
                  <a:round/>
                  <a:headEnd/>
                  <a:tailEnd/>
                </a:ln>
              </p:spPr>
              <p:txBody>
                <a:bodyPr/>
                <a:lstStyle/>
                <a:p>
                  <a:endParaRPr lang="zh-CN" altLang="en-US"/>
                </a:p>
              </p:txBody>
            </p:sp>
            <p:sp>
              <p:nvSpPr>
                <p:cNvPr id="52383" name="WordArt 52"/>
                <p:cNvSpPr>
                  <a:spLocks noChangeArrowheads="1" noChangeShapeType="1" noTextEdit="1"/>
                </p:cNvSpPr>
                <p:nvPr/>
              </p:nvSpPr>
              <p:spPr bwMode="auto">
                <a:xfrm>
                  <a:off x="2696" y="2724"/>
                  <a:ext cx="87"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384" name="WordArt 53"/>
                <p:cNvSpPr>
                  <a:spLocks noChangeArrowheads="1" noChangeShapeType="1" noTextEdit="1"/>
                </p:cNvSpPr>
                <p:nvPr/>
              </p:nvSpPr>
              <p:spPr bwMode="auto">
                <a:xfrm>
                  <a:off x="2720" y="2500"/>
                  <a:ext cx="66"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sp>
          <p:nvSpPr>
            <p:cNvPr id="52342" name="WordArt 54"/>
            <p:cNvSpPr>
              <a:spLocks noChangeArrowheads="1" noChangeShapeType="1" noTextEdit="1"/>
            </p:cNvSpPr>
            <p:nvPr/>
          </p:nvSpPr>
          <p:spPr bwMode="auto">
            <a:xfrm>
              <a:off x="3569" y="2115"/>
              <a:ext cx="102" cy="11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FF"/>
                    </a:solidFill>
                    <a:round/>
                    <a:headEnd/>
                    <a:tailEnd/>
                  </a:ln>
                  <a:solidFill>
                    <a:srgbClr val="CC00FF"/>
                  </a:solidFill>
                  <a:latin typeface="Times New Roman"/>
                  <a:cs typeface="Times New Roman"/>
                </a:rPr>
                <a:t>k</a:t>
              </a:r>
              <a:endParaRPr lang="zh-CN" altLang="en-US" sz="1200" i="1" kern="10">
                <a:ln w="9525">
                  <a:solidFill>
                    <a:srgbClr val="CC00FF"/>
                  </a:solidFill>
                  <a:round/>
                  <a:headEnd/>
                  <a:tailEnd/>
                </a:ln>
                <a:solidFill>
                  <a:srgbClr val="CC00FF"/>
                </a:solidFill>
                <a:latin typeface="Times New Roman"/>
                <a:cs typeface="Times New Roman"/>
              </a:endParaRPr>
            </a:p>
          </p:txBody>
        </p:sp>
        <p:sp>
          <p:nvSpPr>
            <p:cNvPr id="52343" name="WordArt 55"/>
            <p:cNvSpPr>
              <a:spLocks noChangeArrowheads="1" noChangeShapeType="1" noTextEdit="1"/>
            </p:cNvSpPr>
            <p:nvPr/>
          </p:nvSpPr>
          <p:spPr bwMode="auto">
            <a:xfrm>
              <a:off x="3316" y="2136"/>
              <a:ext cx="63" cy="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52344" name="WordArt 56"/>
            <p:cNvSpPr>
              <a:spLocks noChangeArrowheads="1" noChangeShapeType="1" noTextEdit="1"/>
            </p:cNvSpPr>
            <p:nvPr/>
          </p:nvSpPr>
          <p:spPr bwMode="auto">
            <a:xfrm>
              <a:off x="4017" y="2143"/>
              <a:ext cx="55" cy="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16" name="Group 57"/>
            <p:cNvGrpSpPr>
              <a:grpSpLocks/>
            </p:cNvGrpSpPr>
            <p:nvPr/>
          </p:nvGrpSpPr>
          <p:grpSpPr bwMode="auto">
            <a:xfrm>
              <a:off x="237" y="2020"/>
              <a:ext cx="143" cy="146"/>
              <a:chOff x="3045" y="1834"/>
              <a:chExt cx="101" cy="101"/>
            </a:xfrm>
          </p:grpSpPr>
          <p:sp>
            <p:nvSpPr>
              <p:cNvPr id="52377" name="Oval 5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2378" name="Oval 5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17" name="Group 60"/>
            <p:cNvGrpSpPr>
              <a:grpSpLocks/>
            </p:cNvGrpSpPr>
            <p:nvPr/>
          </p:nvGrpSpPr>
          <p:grpSpPr bwMode="auto">
            <a:xfrm>
              <a:off x="247" y="1661"/>
              <a:ext cx="143" cy="146"/>
              <a:chOff x="3045" y="1834"/>
              <a:chExt cx="101" cy="101"/>
            </a:xfrm>
          </p:grpSpPr>
          <p:sp>
            <p:nvSpPr>
              <p:cNvPr id="52375" name="Oval 6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2376" name="Oval 6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2347" name="WordArt 63"/>
            <p:cNvSpPr>
              <a:spLocks noChangeArrowheads="1" noChangeShapeType="1" noTextEdit="1"/>
            </p:cNvSpPr>
            <p:nvPr/>
          </p:nvSpPr>
          <p:spPr bwMode="auto">
            <a:xfrm>
              <a:off x="498" y="1654"/>
              <a:ext cx="166" cy="154"/>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N</a:t>
              </a:r>
              <a:endParaRPr lang="zh-CN" altLang="en-US" sz="1200" b="1" i="1" kern="10">
                <a:ln w="9525">
                  <a:solidFill>
                    <a:srgbClr val="000000"/>
                  </a:solidFill>
                  <a:round/>
                  <a:headEnd/>
                  <a:tailEnd/>
                </a:ln>
                <a:latin typeface="Times New Roman"/>
                <a:cs typeface="Times New Roman"/>
              </a:endParaRPr>
            </a:p>
          </p:txBody>
        </p:sp>
        <p:sp>
          <p:nvSpPr>
            <p:cNvPr id="52348" name="WordArt 64"/>
            <p:cNvSpPr>
              <a:spLocks noChangeArrowheads="1" noChangeShapeType="1" noTextEdit="1"/>
            </p:cNvSpPr>
            <p:nvPr/>
          </p:nvSpPr>
          <p:spPr bwMode="auto">
            <a:xfrm>
              <a:off x="3326" y="1656"/>
              <a:ext cx="192" cy="165"/>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E</a:t>
              </a:r>
              <a:endParaRPr lang="zh-CN" altLang="en-US" sz="1200" b="1" i="1" kern="10">
                <a:ln w="9525">
                  <a:solidFill>
                    <a:srgbClr val="000000"/>
                  </a:solidFill>
                  <a:round/>
                  <a:headEnd/>
                  <a:tailEnd/>
                </a:ln>
                <a:latin typeface="Times New Roman"/>
                <a:cs typeface="Times New Roman"/>
              </a:endParaRPr>
            </a:p>
          </p:txBody>
        </p:sp>
        <p:grpSp>
          <p:nvGrpSpPr>
            <p:cNvPr id="18" name="Group 65"/>
            <p:cNvGrpSpPr>
              <a:grpSpLocks/>
            </p:cNvGrpSpPr>
            <p:nvPr/>
          </p:nvGrpSpPr>
          <p:grpSpPr bwMode="auto">
            <a:xfrm rot="5400000">
              <a:off x="3729" y="1683"/>
              <a:ext cx="64" cy="150"/>
              <a:chOff x="2928" y="3216"/>
              <a:chExt cx="48" cy="240"/>
            </a:xfrm>
          </p:grpSpPr>
          <p:sp>
            <p:nvSpPr>
              <p:cNvPr id="52373" name="Line 6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374" name="Line 6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2350" name="WordArt 68"/>
            <p:cNvSpPr>
              <a:spLocks noChangeArrowheads="1" noChangeShapeType="1" noTextEdit="1"/>
            </p:cNvSpPr>
            <p:nvPr/>
          </p:nvSpPr>
          <p:spPr bwMode="auto">
            <a:xfrm>
              <a:off x="3865" y="1674"/>
              <a:ext cx="16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grpSp>
          <p:nvGrpSpPr>
            <p:cNvPr id="19" name="Group 69"/>
            <p:cNvGrpSpPr>
              <a:grpSpLocks/>
            </p:cNvGrpSpPr>
            <p:nvPr/>
          </p:nvGrpSpPr>
          <p:grpSpPr bwMode="auto">
            <a:xfrm>
              <a:off x="4039" y="1613"/>
              <a:ext cx="251" cy="233"/>
              <a:chOff x="3421" y="1451"/>
              <a:chExt cx="251" cy="233"/>
            </a:xfrm>
          </p:grpSpPr>
          <p:sp>
            <p:nvSpPr>
              <p:cNvPr id="52371" name="WordArt 70"/>
              <p:cNvSpPr>
                <a:spLocks noChangeArrowheads="1" noChangeShapeType="1" noTextEdit="1"/>
              </p:cNvSpPr>
              <p:nvPr/>
            </p:nvSpPr>
            <p:spPr bwMode="auto">
              <a:xfrm>
                <a:off x="3454" y="1507"/>
                <a:ext cx="157" cy="1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FF"/>
                      </a:solidFill>
                      <a:round/>
                      <a:headEnd/>
                      <a:tailEnd/>
                    </a:ln>
                    <a:solidFill>
                      <a:srgbClr val="CC00FF"/>
                    </a:solidFill>
                    <a:latin typeface="Symbol"/>
                  </a:rPr>
                  <a:t>e</a:t>
                </a:r>
                <a:endParaRPr lang="zh-CN" altLang="en-US" sz="3600" i="1" kern="10">
                  <a:ln w="9525">
                    <a:solidFill>
                      <a:srgbClr val="CC00FF"/>
                    </a:solidFill>
                    <a:round/>
                    <a:headEnd/>
                    <a:tailEnd/>
                  </a:ln>
                  <a:solidFill>
                    <a:srgbClr val="CC00FF"/>
                  </a:solidFill>
                  <a:latin typeface="Symbol"/>
                </a:endParaRPr>
              </a:p>
            </p:txBody>
          </p:sp>
          <p:sp>
            <p:nvSpPr>
              <p:cNvPr id="52372" name="Line 71"/>
              <p:cNvSpPr>
                <a:spLocks noChangeShapeType="1"/>
              </p:cNvSpPr>
              <p:nvPr/>
            </p:nvSpPr>
            <p:spPr bwMode="auto">
              <a:xfrm>
                <a:off x="3421" y="1451"/>
                <a:ext cx="251" cy="0"/>
              </a:xfrm>
              <a:prstGeom prst="line">
                <a:avLst/>
              </a:prstGeom>
              <a:noFill/>
              <a:ln w="28575">
                <a:solidFill>
                  <a:srgbClr val="CC00FF"/>
                </a:solidFill>
                <a:round/>
                <a:headEnd/>
                <a:tailEnd/>
              </a:ln>
            </p:spPr>
            <p:txBody>
              <a:bodyPr/>
              <a:lstStyle/>
              <a:p>
                <a:endParaRPr lang="zh-CN" altLang="en-US"/>
              </a:p>
            </p:txBody>
          </p:sp>
        </p:grpSp>
        <p:sp>
          <p:nvSpPr>
            <p:cNvPr id="52352" name="WordArt 72"/>
            <p:cNvSpPr>
              <a:spLocks noChangeArrowheads="1" noChangeShapeType="1" noTextEdit="1"/>
            </p:cNvSpPr>
            <p:nvPr/>
          </p:nvSpPr>
          <p:spPr bwMode="auto">
            <a:xfrm>
              <a:off x="4232" y="1746"/>
              <a:ext cx="102" cy="11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FF"/>
                    </a:solidFill>
                    <a:round/>
                    <a:headEnd/>
                    <a:tailEnd/>
                  </a:ln>
                  <a:solidFill>
                    <a:srgbClr val="CC00FF"/>
                  </a:solidFill>
                  <a:latin typeface="Times New Roman"/>
                  <a:cs typeface="Times New Roman"/>
                </a:rPr>
                <a:t>k</a:t>
              </a:r>
              <a:endParaRPr lang="zh-CN" altLang="en-US" sz="1200" i="1" kern="10">
                <a:ln w="9525">
                  <a:solidFill>
                    <a:srgbClr val="CC00FF"/>
                  </a:solidFill>
                  <a:round/>
                  <a:headEnd/>
                  <a:tailEnd/>
                </a:ln>
                <a:solidFill>
                  <a:srgbClr val="CC00FF"/>
                </a:solidFill>
                <a:latin typeface="Times New Roman"/>
                <a:cs typeface="Times New Roman"/>
              </a:endParaRPr>
            </a:p>
          </p:txBody>
        </p:sp>
        <p:grpSp>
          <p:nvGrpSpPr>
            <p:cNvPr id="20" name="Group 73"/>
            <p:cNvGrpSpPr>
              <a:grpSpLocks/>
            </p:cNvGrpSpPr>
            <p:nvPr/>
          </p:nvGrpSpPr>
          <p:grpSpPr bwMode="auto">
            <a:xfrm rot="5400000">
              <a:off x="4423" y="1702"/>
              <a:ext cx="64" cy="150"/>
              <a:chOff x="2928" y="3216"/>
              <a:chExt cx="48" cy="240"/>
            </a:xfrm>
          </p:grpSpPr>
          <p:sp>
            <p:nvSpPr>
              <p:cNvPr id="52369" name="Line 7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370" name="Line 7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21" name="Group 76"/>
            <p:cNvGrpSpPr>
              <a:grpSpLocks/>
            </p:cNvGrpSpPr>
            <p:nvPr/>
          </p:nvGrpSpPr>
          <p:grpSpPr bwMode="auto">
            <a:xfrm>
              <a:off x="4749" y="1586"/>
              <a:ext cx="571" cy="315"/>
              <a:chOff x="3652" y="1240"/>
              <a:chExt cx="571" cy="315"/>
            </a:xfrm>
          </p:grpSpPr>
          <p:sp>
            <p:nvSpPr>
              <p:cNvPr id="52364" name="Line 77"/>
              <p:cNvSpPr>
                <a:spLocks noChangeShapeType="1"/>
              </p:cNvSpPr>
              <p:nvPr/>
            </p:nvSpPr>
            <p:spPr bwMode="auto">
              <a:xfrm>
                <a:off x="3652" y="1409"/>
                <a:ext cx="200" cy="0"/>
              </a:xfrm>
              <a:prstGeom prst="line">
                <a:avLst/>
              </a:prstGeom>
              <a:noFill/>
              <a:ln w="28575">
                <a:solidFill>
                  <a:schemeClr val="tx1"/>
                </a:solidFill>
                <a:round/>
                <a:headEnd/>
                <a:tailEnd/>
              </a:ln>
            </p:spPr>
            <p:txBody>
              <a:bodyPr/>
              <a:lstStyle/>
              <a:p>
                <a:endParaRPr lang="zh-CN" altLang="en-US"/>
              </a:p>
            </p:txBody>
          </p:sp>
          <p:sp>
            <p:nvSpPr>
              <p:cNvPr id="52365" name="WordArt 78"/>
              <p:cNvSpPr>
                <a:spLocks noChangeArrowheads="1" noChangeShapeType="1" noTextEdit="1"/>
              </p:cNvSpPr>
              <p:nvPr/>
            </p:nvSpPr>
            <p:spPr bwMode="auto">
              <a:xfrm>
                <a:off x="3708" y="1458"/>
                <a:ext cx="87"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366" name="WordArt 79"/>
              <p:cNvSpPr>
                <a:spLocks noChangeArrowheads="1" noChangeShapeType="1" noTextEdit="1"/>
              </p:cNvSpPr>
              <p:nvPr/>
            </p:nvSpPr>
            <p:spPr bwMode="auto">
              <a:xfrm>
                <a:off x="3883" y="1316"/>
                <a:ext cx="122"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52367" name="WordArt 80"/>
              <p:cNvSpPr>
                <a:spLocks noChangeArrowheads="1" noChangeShapeType="1" noTextEdit="1"/>
              </p:cNvSpPr>
              <p:nvPr/>
            </p:nvSpPr>
            <p:spPr bwMode="auto">
              <a:xfrm>
                <a:off x="4053" y="1329"/>
                <a:ext cx="170"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368" name="WordArt 81"/>
              <p:cNvSpPr>
                <a:spLocks noChangeArrowheads="1" noChangeShapeType="1" noTextEdit="1"/>
              </p:cNvSpPr>
              <p:nvPr/>
            </p:nvSpPr>
            <p:spPr bwMode="auto">
              <a:xfrm>
                <a:off x="3745" y="1240"/>
                <a:ext cx="66"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52355" name="WordArt 82"/>
            <p:cNvSpPr>
              <a:spLocks noChangeArrowheads="1" noChangeShapeType="1" noTextEdit="1"/>
            </p:cNvSpPr>
            <p:nvPr/>
          </p:nvSpPr>
          <p:spPr bwMode="auto">
            <a:xfrm>
              <a:off x="4558" y="1683"/>
              <a:ext cx="16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52356" name="WordArt 83"/>
            <p:cNvSpPr>
              <a:spLocks noChangeArrowheads="1" noChangeShapeType="1" noTextEdit="1"/>
            </p:cNvSpPr>
            <p:nvPr/>
          </p:nvSpPr>
          <p:spPr bwMode="auto">
            <a:xfrm>
              <a:off x="3514" y="1770"/>
              <a:ext cx="100"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52357" name="WordArt 84"/>
            <p:cNvSpPr>
              <a:spLocks noChangeArrowheads="1" noChangeShapeType="1" noTextEdit="1"/>
            </p:cNvSpPr>
            <p:nvPr/>
          </p:nvSpPr>
          <p:spPr bwMode="auto">
            <a:xfrm>
              <a:off x="974" y="1968"/>
              <a:ext cx="1335" cy="186"/>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理想气体的内能</a:t>
              </a:r>
            </a:p>
          </p:txBody>
        </p:sp>
        <p:sp>
          <p:nvSpPr>
            <p:cNvPr id="52358" name="WordArt 85"/>
            <p:cNvSpPr>
              <a:spLocks noChangeArrowheads="1" noChangeShapeType="1" noTextEdit="1"/>
            </p:cNvSpPr>
            <p:nvPr/>
          </p:nvSpPr>
          <p:spPr bwMode="auto">
            <a:xfrm>
              <a:off x="491" y="1977"/>
              <a:ext cx="441" cy="172"/>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latin typeface="Times New Roman"/>
                  <a:cs typeface="Times New Roman"/>
                </a:rPr>
                <a:t>1 mol  </a:t>
              </a:r>
              <a:endParaRPr lang="zh-CN" altLang="en-US" sz="3600" b="1" kern="10">
                <a:ln w="9525">
                  <a:solidFill>
                    <a:srgbClr val="000000"/>
                  </a:solidFill>
                  <a:round/>
                  <a:headEnd/>
                  <a:tailEnd/>
                </a:ln>
                <a:latin typeface="Times New Roman"/>
                <a:cs typeface="Times New Roman"/>
              </a:endParaRPr>
            </a:p>
          </p:txBody>
        </p:sp>
        <p:sp>
          <p:nvSpPr>
            <p:cNvPr id="52359" name="WordArt 86"/>
            <p:cNvSpPr>
              <a:spLocks noChangeArrowheads="1" noChangeShapeType="1" noTextEdit="1"/>
            </p:cNvSpPr>
            <p:nvPr/>
          </p:nvSpPr>
          <p:spPr bwMode="auto">
            <a:xfrm>
              <a:off x="690" y="1627"/>
              <a:ext cx="989" cy="178"/>
            </a:xfrm>
            <a:prstGeom prst="rect">
              <a:avLst/>
            </a:prstGeom>
          </p:spPr>
          <p:txBody>
            <a:bodyPr wrap="none" fromWordArt="1">
              <a:prstTxWarp prst="textPlain">
                <a:avLst>
                  <a:gd name="adj" fmla="val 50000"/>
                </a:avLst>
              </a:prstTxWarp>
            </a:bodyPr>
            <a:lstStyle/>
            <a:p>
              <a:pPr algn="ctr"/>
              <a:r>
                <a:rPr lang="zh-CN" altLang="en-US" sz="3600" b="1" kern="10" dirty="0">
                  <a:ln w="9525">
                    <a:solidFill>
                      <a:schemeClr val="accent2"/>
                    </a:solidFill>
                    <a:round/>
                    <a:headEnd/>
                    <a:tailEnd/>
                  </a:ln>
                  <a:solidFill>
                    <a:schemeClr val="accent2"/>
                  </a:solidFill>
                  <a:latin typeface="宋体"/>
                  <a:ea typeface="宋体"/>
                </a:rPr>
                <a:t>个刚性分子的</a:t>
              </a:r>
            </a:p>
          </p:txBody>
        </p:sp>
        <p:sp>
          <p:nvSpPr>
            <p:cNvPr id="52360" name="WordArt 87"/>
            <p:cNvSpPr>
              <a:spLocks noChangeArrowheads="1" noChangeShapeType="1" noTextEdit="1"/>
            </p:cNvSpPr>
            <p:nvPr/>
          </p:nvSpPr>
          <p:spPr bwMode="auto">
            <a:xfrm>
              <a:off x="1740" y="1643"/>
              <a:ext cx="1379" cy="171"/>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理想气体的内能</a:t>
              </a:r>
            </a:p>
          </p:txBody>
        </p:sp>
        <p:sp>
          <p:nvSpPr>
            <p:cNvPr id="52361" name="WordArt 88"/>
            <p:cNvSpPr>
              <a:spLocks noChangeArrowheads="1" noChangeShapeType="1" noTextEdit="1"/>
            </p:cNvSpPr>
            <p:nvPr/>
          </p:nvSpPr>
          <p:spPr bwMode="auto">
            <a:xfrm>
              <a:off x="697" y="1354"/>
              <a:ext cx="989" cy="178"/>
            </a:xfrm>
            <a:prstGeom prst="rect">
              <a:avLst/>
            </a:prstGeom>
          </p:spPr>
          <p:txBody>
            <a:bodyPr wrap="none" fromWordArt="1">
              <a:prstTxWarp prst="textPlain">
                <a:avLst>
                  <a:gd name="adj" fmla="val 50000"/>
                </a:avLst>
              </a:prstTxWarp>
            </a:bodyPr>
            <a:lstStyle/>
            <a:p>
              <a:pPr algn="ctr"/>
              <a:r>
                <a:rPr lang="zh-CN" altLang="en-US" sz="3600" b="1" kern="10" dirty="0">
                  <a:ln w="9525">
                    <a:solidFill>
                      <a:schemeClr val="accent2"/>
                    </a:solidFill>
                    <a:round/>
                    <a:headEnd/>
                    <a:tailEnd/>
                  </a:ln>
                  <a:solidFill>
                    <a:schemeClr val="accent2"/>
                  </a:solidFill>
                  <a:latin typeface="宋体"/>
                  <a:ea typeface="宋体"/>
                </a:rPr>
                <a:t>个刚性分子的</a:t>
              </a:r>
            </a:p>
          </p:txBody>
        </p:sp>
        <p:sp>
          <p:nvSpPr>
            <p:cNvPr id="52362" name="WordArt 89"/>
            <p:cNvSpPr>
              <a:spLocks noChangeArrowheads="1" noChangeShapeType="1" noTextEdit="1"/>
            </p:cNvSpPr>
            <p:nvPr/>
          </p:nvSpPr>
          <p:spPr bwMode="auto">
            <a:xfrm>
              <a:off x="542" y="1365"/>
              <a:ext cx="113" cy="148"/>
            </a:xfrm>
            <a:prstGeom prst="rect">
              <a:avLst/>
            </a:prstGeom>
          </p:spPr>
          <p:txBody>
            <a:bodyPr wrap="none" fromWordArt="1">
              <a:prstTxWarp prst="textPlain">
                <a:avLst>
                  <a:gd name="adj" fmla="val 50000"/>
                </a:avLst>
              </a:prstTxWarp>
            </a:bodyPr>
            <a:lstStyle/>
            <a:p>
              <a:pPr algn="ctr"/>
              <a:r>
                <a:rPr lang="en-US" altLang="zh-CN" sz="3600" b="1" kern="10" dirty="0">
                  <a:ln w="9525">
                    <a:solidFill>
                      <a:srgbClr val="000000"/>
                    </a:solidFill>
                    <a:round/>
                    <a:headEnd/>
                    <a:tailEnd/>
                  </a:ln>
                  <a:latin typeface="Times New Roman"/>
                  <a:cs typeface="Times New Roman"/>
                </a:rPr>
                <a:t>1 </a:t>
              </a:r>
              <a:endParaRPr lang="zh-CN" altLang="en-US" sz="3600" b="1" kern="10" dirty="0">
                <a:ln w="9525">
                  <a:solidFill>
                    <a:srgbClr val="000000"/>
                  </a:solidFill>
                  <a:round/>
                  <a:headEnd/>
                  <a:tailEnd/>
                </a:ln>
                <a:latin typeface="Times New Roman"/>
                <a:cs typeface="Times New Roman"/>
              </a:endParaRPr>
            </a:p>
          </p:txBody>
        </p:sp>
        <p:sp>
          <p:nvSpPr>
            <p:cNvPr id="52363" name="WordArt 90"/>
            <p:cNvSpPr>
              <a:spLocks noChangeArrowheads="1" noChangeShapeType="1" noTextEdit="1"/>
            </p:cNvSpPr>
            <p:nvPr/>
          </p:nvSpPr>
          <p:spPr bwMode="auto">
            <a:xfrm>
              <a:off x="1887" y="1350"/>
              <a:ext cx="894" cy="187"/>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CC00FF"/>
                    </a:solidFill>
                    <a:round/>
                    <a:headEnd/>
                    <a:tailEnd/>
                  </a:ln>
                  <a:solidFill>
                    <a:srgbClr val="CC00FF"/>
                  </a:solidFill>
                  <a:latin typeface="宋体"/>
                  <a:ea typeface="宋体"/>
                </a:rPr>
                <a:t>平均动能</a:t>
              </a:r>
            </a:p>
          </p:txBody>
        </p:sp>
      </p:grpSp>
      <p:grpSp>
        <p:nvGrpSpPr>
          <p:cNvPr id="22" name="Group 161"/>
          <p:cNvGrpSpPr>
            <a:grpSpLocks/>
          </p:cNvGrpSpPr>
          <p:nvPr/>
        </p:nvGrpSpPr>
        <p:grpSpPr bwMode="auto">
          <a:xfrm>
            <a:off x="876300" y="423863"/>
            <a:ext cx="7170738" cy="1366837"/>
            <a:chOff x="552" y="267"/>
            <a:chExt cx="4517" cy="861"/>
          </a:xfrm>
        </p:grpSpPr>
        <p:grpSp>
          <p:nvGrpSpPr>
            <p:cNvPr id="23" name="Group 162"/>
            <p:cNvGrpSpPr>
              <a:grpSpLocks/>
            </p:cNvGrpSpPr>
            <p:nvPr/>
          </p:nvGrpSpPr>
          <p:grpSpPr bwMode="auto">
            <a:xfrm>
              <a:off x="907" y="267"/>
              <a:ext cx="4162" cy="228"/>
              <a:chOff x="759" y="282"/>
              <a:chExt cx="4162" cy="228"/>
            </a:xfrm>
          </p:grpSpPr>
          <p:sp>
            <p:nvSpPr>
              <p:cNvPr id="52324" name="WordArt 163"/>
              <p:cNvSpPr>
                <a:spLocks noChangeArrowheads="1" noChangeShapeType="1" noTextEdit="1"/>
              </p:cNvSpPr>
              <p:nvPr/>
            </p:nvSpPr>
            <p:spPr bwMode="auto">
              <a:xfrm>
                <a:off x="759" y="282"/>
                <a:ext cx="3782" cy="228"/>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8.5.4   </a:t>
                </a:r>
                <a:r>
                  <a:rPr lang="zh-CN" altLang="en-US" sz="3600" b="1" kern="10" dirty="0" smtClean="0">
                    <a:ln w="9525">
                      <a:solidFill>
                        <a:srgbClr val="CC0000"/>
                      </a:solidFill>
                      <a:round/>
                      <a:headEnd/>
                      <a:tailEnd/>
                    </a:ln>
                    <a:solidFill>
                      <a:srgbClr val="CC0000"/>
                    </a:solidFill>
                    <a:latin typeface="华文中宋"/>
                    <a:ea typeface="华文中宋"/>
                  </a:rPr>
                  <a:t>理想气体</a:t>
                </a:r>
                <a:r>
                  <a:rPr lang="zh-CN" altLang="en-US" sz="3600" b="1" kern="10" dirty="0">
                    <a:ln w="9525">
                      <a:solidFill>
                        <a:srgbClr val="CC0000"/>
                      </a:solidFill>
                      <a:round/>
                      <a:headEnd/>
                      <a:tailEnd/>
                    </a:ln>
                    <a:solidFill>
                      <a:srgbClr val="CC0000"/>
                    </a:solidFill>
                    <a:latin typeface="华文中宋"/>
                    <a:ea typeface="华文中宋"/>
                  </a:rPr>
                  <a:t>的内能</a:t>
                </a:r>
              </a:p>
            </p:txBody>
          </p:sp>
          <p:sp>
            <p:nvSpPr>
              <p:cNvPr id="52325" name="WordArt 164"/>
              <p:cNvSpPr>
                <a:spLocks noChangeArrowheads="1" noChangeShapeType="1" noTextEdit="1"/>
              </p:cNvSpPr>
              <p:nvPr/>
            </p:nvSpPr>
            <p:spPr bwMode="auto">
              <a:xfrm>
                <a:off x="4621" y="285"/>
                <a:ext cx="300" cy="21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grpSp>
          <p:nvGrpSpPr>
            <p:cNvPr id="24" name="Group 165"/>
            <p:cNvGrpSpPr>
              <a:grpSpLocks/>
            </p:cNvGrpSpPr>
            <p:nvPr/>
          </p:nvGrpSpPr>
          <p:grpSpPr bwMode="auto">
            <a:xfrm>
              <a:off x="552" y="672"/>
              <a:ext cx="4444" cy="456"/>
              <a:chOff x="488" y="648"/>
              <a:chExt cx="4545" cy="480"/>
            </a:xfrm>
          </p:grpSpPr>
          <p:sp>
            <p:nvSpPr>
              <p:cNvPr id="52321" name="Line 166"/>
              <p:cNvSpPr>
                <a:spLocks noChangeShapeType="1"/>
              </p:cNvSpPr>
              <p:nvPr/>
            </p:nvSpPr>
            <p:spPr bwMode="auto">
              <a:xfrm>
                <a:off x="3223" y="738"/>
                <a:ext cx="340" cy="0"/>
              </a:xfrm>
              <a:prstGeom prst="line">
                <a:avLst/>
              </a:prstGeom>
              <a:noFill/>
              <a:ln w="28575">
                <a:solidFill>
                  <a:schemeClr val="tx1"/>
                </a:solidFill>
                <a:round/>
                <a:headEnd/>
                <a:tailEnd/>
              </a:ln>
            </p:spPr>
            <p:txBody>
              <a:bodyPr/>
              <a:lstStyle/>
              <a:p>
                <a:endParaRPr lang="zh-CN" altLang="en-US"/>
              </a:p>
            </p:txBody>
          </p:sp>
          <p:sp>
            <p:nvSpPr>
              <p:cNvPr id="52322" name="WordArt 167"/>
              <p:cNvSpPr>
                <a:spLocks noChangeArrowheads="1" noChangeShapeType="1" noTextEdit="1"/>
              </p:cNvSpPr>
              <p:nvPr/>
            </p:nvSpPr>
            <p:spPr bwMode="auto">
              <a:xfrm>
                <a:off x="752" y="648"/>
                <a:ext cx="4281" cy="200"/>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某一定量理想气体的内能    组成气体的全部</a:t>
                </a:r>
              </a:p>
            </p:txBody>
          </p:sp>
          <p:sp>
            <p:nvSpPr>
              <p:cNvPr id="52323" name="WordArt 168"/>
              <p:cNvSpPr>
                <a:spLocks noChangeArrowheads="1" noChangeShapeType="1" noTextEdit="1"/>
              </p:cNvSpPr>
              <p:nvPr/>
            </p:nvSpPr>
            <p:spPr bwMode="auto">
              <a:xfrm>
                <a:off x="488" y="928"/>
                <a:ext cx="4116" cy="200"/>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分子的热运动能量之总和。刚性分子只考虑平均动能。</a:t>
                </a:r>
              </a:p>
            </p:txBody>
          </p:sp>
        </p:grpSp>
      </p:grpSp>
      <p:grpSp>
        <p:nvGrpSpPr>
          <p:cNvPr id="25" name="Group 189"/>
          <p:cNvGrpSpPr>
            <a:grpSpLocks/>
          </p:cNvGrpSpPr>
          <p:nvPr/>
        </p:nvGrpSpPr>
        <p:grpSpPr bwMode="auto">
          <a:xfrm>
            <a:off x="704850" y="3830638"/>
            <a:ext cx="8137525" cy="2551112"/>
            <a:chOff x="444" y="2413"/>
            <a:chExt cx="5126" cy="1607"/>
          </a:xfrm>
        </p:grpSpPr>
        <p:grpSp>
          <p:nvGrpSpPr>
            <p:cNvPr id="26" name="Group 92"/>
            <p:cNvGrpSpPr>
              <a:grpSpLocks/>
            </p:cNvGrpSpPr>
            <p:nvPr/>
          </p:nvGrpSpPr>
          <p:grpSpPr bwMode="auto">
            <a:xfrm>
              <a:off x="2113" y="3780"/>
              <a:ext cx="3170" cy="240"/>
              <a:chOff x="2042" y="3702"/>
              <a:chExt cx="3170" cy="240"/>
            </a:xfrm>
          </p:grpSpPr>
          <p:sp>
            <p:nvSpPr>
              <p:cNvPr id="52303" name="WordArt 93"/>
              <p:cNvSpPr>
                <a:spLocks noChangeArrowheads="1" noChangeShapeType="1" noTextEdit="1"/>
              </p:cNvSpPr>
              <p:nvPr/>
            </p:nvSpPr>
            <p:spPr bwMode="auto">
              <a:xfrm>
                <a:off x="2042" y="3702"/>
                <a:ext cx="213" cy="20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nvGrpSpPr>
              <p:cNvPr id="27" name="Group 94"/>
              <p:cNvGrpSpPr>
                <a:grpSpLocks/>
              </p:cNvGrpSpPr>
              <p:nvPr/>
            </p:nvGrpSpPr>
            <p:grpSpPr bwMode="auto">
              <a:xfrm>
                <a:off x="2301" y="3765"/>
                <a:ext cx="234" cy="104"/>
                <a:chOff x="3052" y="1898"/>
                <a:chExt cx="257" cy="146"/>
              </a:xfrm>
            </p:grpSpPr>
            <p:sp>
              <p:nvSpPr>
                <p:cNvPr id="52317" name="WordArt 95"/>
                <p:cNvSpPr>
                  <a:spLocks noChangeArrowheads="1" noChangeShapeType="1" noTextEdit="1"/>
                </p:cNvSpPr>
                <p:nvPr/>
              </p:nvSpPr>
              <p:spPr bwMode="auto">
                <a:xfrm rot="16075089" flipH="1">
                  <a:off x="3097" y="1853"/>
                  <a:ext cx="146" cy="23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8</a:t>
                  </a:r>
                  <a:endParaRPr lang="zh-CN" altLang="en-US" sz="3600" kern="10">
                    <a:ln w="9525">
                      <a:solidFill>
                        <a:schemeClr val="tx1"/>
                      </a:solidFill>
                      <a:round/>
                      <a:headEnd/>
                      <a:tailEnd/>
                    </a:ln>
                    <a:latin typeface="宋体"/>
                    <a:ea typeface="宋体"/>
                  </a:endParaRPr>
                </a:p>
              </p:txBody>
            </p:sp>
            <p:sp>
              <p:nvSpPr>
                <p:cNvPr id="52318" name="Rectangle 96"/>
                <p:cNvSpPr>
                  <a:spLocks noChangeArrowheads="1"/>
                </p:cNvSpPr>
                <p:nvPr/>
              </p:nvSpPr>
              <p:spPr bwMode="auto">
                <a:xfrm>
                  <a:off x="3219" y="1938"/>
                  <a:ext cx="90" cy="7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2305" name="WordArt 97"/>
              <p:cNvSpPr>
                <a:spLocks noChangeArrowheads="1" noChangeShapeType="1" noTextEdit="1"/>
              </p:cNvSpPr>
              <p:nvPr/>
            </p:nvSpPr>
            <p:spPr bwMode="auto">
              <a:xfrm>
                <a:off x="2805" y="3849"/>
                <a:ext cx="46"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06" name="WordArt 98"/>
              <p:cNvSpPr>
                <a:spLocks noChangeArrowheads="1" noChangeShapeType="1" noTextEdit="1"/>
              </p:cNvSpPr>
              <p:nvPr/>
            </p:nvSpPr>
            <p:spPr bwMode="auto">
              <a:xfrm>
                <a:off x="2933" y="3723"/>
                <a:ext cx="100"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sp>
            <p:nvSpPr>
              <p:cNvPr id="52307" name="WordArt 99"/>
              <p:cNvSpPr>
                <a:spLocks noChangeArrowheads="1" noChangeShapeType="1" noTextEdit="1"/>
              </p:cNvSpPr>
              <p:nvPr/>
            </p:nvSpPr>
            <p:spPr bwMode="auto">
              <a:xfrm>
                <a:off x="3086" y="3860"/>
                <a:ext cx="48"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08" name="WordArt 100"/>
              <p:cNvSpPr>
                <a:spLocks noChangeArrowheads="1" noChangeShapeType="1" noTextEdit="1"/>
              </p:cNvSpPr>
              <p:nvPr/>
            </p:nvSpPr>
            <p:spPr bwMode="auto">
              <a:xfrm>
                <a:off x="3180" y="3724"/>
                <a:ext cx="193" cy="16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309" name="WordArt 101"/>
              <p:cNvSpPr>
                <a:spLocks noChangeArrowheads="1" noChangeShapeType="1" noTextEdit="1"/>
              </p:cNvSpPr>
              <p:nvPr/>
            </p:nvSpPr>
            <p:spPr bwMode="auto">
              <a:xfrm>
                <a:off x="3563" y="3715"/>
                <a:ext cx="812" cy="18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对给定气体</a:t>
                </a:r>
              </a:p>
            </p:txBody>
          </p:sp>
          <p:grpSp>
            <p:nvGrpSpPr>
              <p:cNvPr id="28" name="Group 102"/>
              <p:cNvGrpSpPr>
                <a:grpSpLocks/>
              </p:cNvGrpSpPr>
              <p:nvPr/>
            </p:nvGrpSpPr>
            <p:grpSpPr bwMode="auto">
              <a:xfrm>
                <a:off x="4474" y="3711"/>
                <a:ext cx="738" cy="184"/>
                <a:chOff x="4779" y="3508"/>
                <a:chExt cx="693" cy="155"/>
              </a:xfrm>
            </p:grpSpPr>
            <p:sp>
              <p:nvSpPr>
                <p:cNvPr id="52312" name="WordArt 103"/>
                <p:cNvSpPr>
                  <a:spLocks noChangeArrowheads="1" noChangeShapeType="1" noTextEdit="1"/>
                </p:cNvSpPr>
                <p:nvPr/>
              </p:nvSpPr>
              <p:spPr bwMode="auto">
                <a:xfrm>
                  <a:off x="4779" y="3515"/>
                  <a:ext cx="175" cy="148"/>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nvGrpSpPr>
                <p:cNvPr id="29" name="Group 104"/>
                <p:cNvGrpSpPr>
                  <a:grpSpLocks/>
                </p:cNvGrpSpPr>
                <p:nvPr/>
              </p:nvGrpSpPr>
              <p:grpSpPr bwMode="auto">
                <a:xfrm>
                  <a:off x="5047" y="3545"/>
                  <a:ext cx="225" cy="86"/>
                  <a:chOff x="3052" y="1898"/>
                  <a:chExt cx="257" cy="146"/>
                </a:xfrm>
              </p:grpSpPr>
              <p:sp>
                <p:nvSpPr>
                  <p:cNvPr id="52315" name="WordArt 105"/>
                  <p:cNvSpPr>
                    <a:spLocks noChangeArrowheads="1" noChangeShapeType="1" noTextEdit="1"/>
                  </p:cNvSpPr>
                  <p:nvPr/>
                </p:nvSpPr>
                <p:spPr bwMode="auto">
                  <a:xfrm rot="16075089" flipH="1">
                    <a:off x="3097" y="1853"/>
                    <a:ext cx="146" cy="23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8</a:t>
                    </a:r>
                    <a:endParaRPr lang="zh-CN" altLang="en-US" sz="3600" kern="10">
                      <a:ln w="9525">
                        <a:solidFill>
                          <a:schemeClr val="tx1"/>
                        </a:solidFill>
                        <a:round/>
                        <a:headEnd/>
                        <a:tailEnd/>
                      </a:ln>
                      <a:latin typeface="宋体"/>
                      <a:ea typeface="宋体"/>
                    </a:endParaRPr>
                  </a:p>
                </p:txBody>
              </p:sp>
              <p:sp>
                <p:nvSpPr>
                  <p:cNvPr id="52316" name="Rectangle 106"/>
                  <p:cNvSpPr>
                    <a:spLocks noChangeArrowheads="1"/>
                  </p:cNvSpPr>
                  <p:nvPr/>
                </p:nvSpPr>
                <p:spPr bwMode="auto">
                  <a:xfrm>
                    <a:off x="3219" y="1938"/>
                    <a:ext cx="90" cy="7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2314" name="WordArt 107"/>
                <p:cNvSpPr>
                  <a:spLocks noChangeArrowheads="1" noChangeShapeType="1" noTextEdit="1"/>
                </p:cNvSpPr>
                <p:nvPr/>
              </p:nvSpPr>
              <p:spPr bwMode="auto">
                <a:xfrm>
                  <a:off x="5302" y="3508"/>
                  <a:ext cx="170" cy="15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52311" name="WordArt 108"/>
              <p:cNvSpPr>
                <a:spLocks noChangeArrowheads="1" noChangeShapeType="1" noTextEdit="1"/>
              </p:cNvSpPr>
              <p:nvPr/>
            </p:nvSpPr>
            <p:spPr bwMode="auto">
              <a:xfrm>
                <a:off x="2600" y="3714"/>
                <a:ext cx="156" cy="2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n</a:t>
                </a:r>
                <a:endParaRPr lang="zh-CN" altLang="en-US" sz="1200" i="1" kern="10">
                  <a:ln w="9525">
                    <a:solidFill>
                      <a:srgbClr val="000000"/>
                    </a:solidFill>
                    <a:round/>
                    <a:headEnd/>
                    <a:tailEnd/>
                  </a:ln>
                  <a:latin typeface="Symbol"/>
                </a:endParaRPr>
              </a:p>
            </p:txBody>
          </p:sp>
        </p:grpSp>
        <p:sp>
          <p:nvSpPr>
            <p:cNvPr id="52233" name="Rectangle 119"/>
            <p:cNvSpPr>
              <a:spLocks noChangeArrowheads="1"/>
            </p:cNvSpPr>
            <p:nvPr/>
          </p:nvSpPr>
          <p:spPr bwMode="auto">
            <a:xfrm>
              <a:off x="2052" y="2581"/>
              <a:ext cx="3518" cy="1028"/>
            </a:xfrm>
            <a:prstGeom prst="rect">
              <a:avLst/>
            </a:prstGeom>
            <a:noFill/>
            <a:ln w="57150">
              <a:solidFill>
                <a:srgbClr val="FF9900"/>
              </a:solidFill>
              <a:miter lim="800000"/>
              <a:headEnd/>
              <a:tailEnd/>
            </a:ln>
          </p:spPr>
          <p:txBody>
            <a:bodyPr wrap="none" anchor="ctr"/>
            <a:lstStyle/>
            <a:p>
              <a:endParaRPr lang="zh-CN" altLang="en-US"/>
            </a:p>
          </p:txBody>
        </p:sp>
        <p:sp>
          <p:nvSpPr>
            <p:cNvPr id="52234" name="WordArt 120"/>
            <p:cNvSpPr>
              <a:spLocks noChangeArrowheads="1" noChangeShapeType="1" noTextEdit="1"/>
            </p:cNvSpPr>
            <p:nvPr/>
          </p:nvSpPr>
          <p:spPr bwMode="auto">
            <a:xfrm>
              <a:off x="2729" y="2727"/>
              <a:ext cx="167" cy="23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n</a:t>
              </a:r>
              <a:endParaRPr lang="zh-CN" altLang="en-US" sz="1200" i="1" kern="10">
                <a:ln w="9525">
                  <a:solidFill>
                    <a:srgbClr val="000000"/>
                  </a:solidFill>
                  <a:round/>
                  <a:headEnd/>
                  <a:tailEnd/>
                </a:ln>
                <a:latin typeface="Symbol"/>
              </a:endParaRPr>
            </a:p>
          </p:txBody>
        </p:sp>
        <p:grpSp>
          <p:nvGrpSpPr>
            <p:cNvPr id="30" name="Group 179"/>
            <p:cNvGrpSpPr>
              <a:grpSpLocks/>
            </p:cNvGrpSpPr>
            <p:nvPr/>
          </p:nvGrpSpPr>
          <p:grpSpPr bwMode="auto">
            <a:xfrm>
              <a:off x="2259" y="3039"/>
              <a:ext cx="1731" cy="407"/>
              <a:chOff x="2860" y="3027"/>
              <a:chExt cx="1731" cy="407"/>
            </a:xfrm>
          </p:grpSpPr>
          <p:sp>
            <p:nvSpPr>
              <p:cNvPr id="52292" name="WordArt 110"/>
              <p:cNvSpPr>
                <a:spLocks noChangeArrowheads="1" noChangeShapeType="1" noTextEdit="1"/>
              </p:cNvSpPr>
              <p:nvPr/>
            </p:nvSpPr>
            <p:spPr bwMode="auto">
              <a:xfrm>
                <a:off x="2860" y="3124"/>
                <a:ext cx="300" cy="243"/>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nvGrpSpPr>
              <p:cNvPr id="31" name="Group 111"/>
              <p:cNvGrpSpPr>
                <a:grpSpLocks/>
              </p:cNvGrpSpPr>
              <p:nvPr/>
            </p:nvGrpSpPr>
            <p:grpSpPr bwMode="auto">
              <a:xfrm rot="5400000">
                <a:off x="3294" y="3161"/>
                <a:ext cx="79" cy="171"/>
                <a:chOff x="2928" y="3216"/>
                <a:chExt cx="48" cy="240"/>
              </a:xfrm>
            </p:grpSpPr>
            <p:sp>
              <p:nvSpPr>
                <p:cNvPr id="52301" name="Line 112"/>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52302" name="Line 113"/>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grpSp>
            <p:nvGrpSpPr>
              <p:cNvPr id="52224" name="Group 169"/>
              <p:cNvGrpSpPr>
                <a:grpSpLocks/>
              </p:cNvGrpSpPr>
              <p:nvPr/>
            </p:nvGrpSpPr>
            <p:grpSpPr bwMode="auto">
              <a:xfrm>
                <a:off x="3756" y="3027"/>
                <a:ext cx="835" cy="407"/>
                <a:chOff x="3756" y="3027"/>
                <a:chExt cx="835" cy="407"/>
              </a:xfrm>
            </p:grpSpPr>
            <p:sp>
              <p:nvSpPr>
                <p:cNvPr id="52296" name="WordArt 114"/>
                <p:cNvSpPr>
                  <a:spLocks noChangeArrowheads="1" noChangeShapeType="1" noTextEdit="1"/>
                </p:cNvSpPr>
                <p:nvPr/>
              </p:nvSpPr>
              <p:spPr bwMode="auto">
                <a:xfrm>
                  <a:off x="4054" y="3133"/>
                  <a:ext cx="231" cy="211"/>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2297" name="WordArt 115"/>
                <p:cNvSpPr>
                  <a:spLocks noChangeArrowheads="1" noChangeShapeType="1" noTextEdit="1"/>
                </p:cNvSpPr>
                <p:nvPr/>
              </p:nvSpPr>
              <p:spPr bwMode="auto">
                <a:xfrm>
                  <a:off x="4348" y="3134"/>
                  <a:ext cx="243" cy="21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298" name="Line 116"/>
                <p:cNvSpPr>
                  <a:spLocks noChangeShapeType="1"/>
                </p:cNvSpPr>
                <p:nvPr/>
              </p:nvSpPr>
              <p:spPr bwMode="auto">
                <a:xfrm>
                  <a:off x="3756" y="3252"/>
                  <a:ext cx="285" cy="0"/>
                </a:xfrm>
                <a:prstGeom prst="line">
                  <a:avLst/>
                </a:prstGeom>
                <a:noFill/>
                <a:ln w="38100">
                  <a:solidFill>
                    <a:schemeClr val="tx1"/>
                  </a:solidFill>
                  <a:round/>
                  <a:headEnd/>
                  <a:tailEnd/>
                </a:ln>
              </p:spPr>
              <p:txBody>
                <a:bodyPr/>
                <a:lstStyle/>
                <a:p>
                  <a:endParaRPr lang="zh-CN" altLang="en-US"/>
                </a:p>
              </p:txBody>
            </p:sp>
            <p:sp>
              <p:nvSpPr>
                <p:cNvPr id="52299" name="WordArt 117"/>
                <p:cNvSpPr>
                  <a:spLocks noChangeArrowheads="1" noChangeShapeType="1" noTextEdit="1"/>
                </p:cNvSpPr>
                <p:nvPr/>
              </p:nvSpPr>
              <p:spPr bwMode="auto">
                <a:xfrm>
                  <a:off x="3820" y="3309"/>
                  <a:ext cx="125" cy="12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tx1"/>
                        </a:solidFill>
                        <a:round/>
                        <a:headEnd/>
                        <a:tailEnd/>
                      </a:ln>
                      <a:latin typeface="宋体"/>
                      <a:ea typeface="宋体"/>
                    </a:rPr>
                    <a:t>2</a:t>
                  </a:r>
                  <a:endParaRPr lang="zh-CN" altLang="en-US" sz="3600" b="1" kern="10">
                    <a:ln w="9525">
                      <a:solidFill>
                        <a:schemeClr val="tx1"/>
                      </a:solidFill>
                      <a:round/>
                      <a:headEnd/>
                      <a:tailEnd/>
                    </a:ln>
                    <a:latin typeface="宋体"/>
                    <a:ea typeface="宋体"/>
                  </a:endParaRPr>
                </a:p>
              </p:txBody>
            </p:sp>
            <p:sp>
              <p:nvSpPr>
                <p:cNvPr id="52300" name="WordArt 118"/>
                <p:cNvSpPr>
                  <a:spLocks noChangeArrowheads="1" noChangeShapeType="1" noTextEdit="1"/>
                </p:cNvSpPr>
                <p:nvPr/>
              </p:nvSpPr>
              <p:spPr bwMode="auto">
                <a:xfrm>
                  <a:off x="3871" y="3027"/>
                  <a:ext cx="93" cy="1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52295" name="WordArt 121"/>
              <p:cNvSpPr>
                <a:spLocks noChangeArrowheads="1" noChangeShapeType="1" noTextEdit="1"/>
              </p:cNvSpPr>
              <p:nvPr/>
            </p:nvSpPr>
            <p:spPr bwMode="auto">
              <a:xfrm>
                <a:off x="3510" y="3127"/>
                <a:ext cx="167" cy="238"/>
              </a:xfrm>
              <a:prstGeom prst="rect">
                <a:avLst/>
              </a:prstGeom>
            </p:spPr>
            <p:txBody>
              <a:bodyPr wrap="none" fromWordArt="1">
                <a:prstTxWarp prst="textPlain">
                  <a:avLst>
                    <a:gd name="adj" fmla="val 50000"/>
                  </a:avLst>
                </a:prstTxWarp>
              </a:bodyPr>
              <a:lstStyle/>
              <a:p>
                <a:pPr algn="ctr"/>
                <a:r>
                  <a:rPr lang="en-US" altLang="zh-CN" sz="1200" i="1" kern="10" dirty="0">
                    <a:ln w="9525">
                      <a:solidFill>
                        <a:srgbClr val="000000"/>
                      </a:solidFill>
                      <a:round/>
                      <a:headEnd/>
                      <a:tailEnd/>
                    </a:ln>
                    <a:latin typeface="Symbol"/>
                  </a:rPr>
                  <a:t>n</a:t>
                </a:r>
                <a:endParaRPr lang="zh-CN" altLang="en-US" sz="1200" i="1" kern="10" dirty="0">
                  <a:ln w="9525">
                    <a:solidFill>
                      <a:srgbClr val="000000"/>
                    </a:solidFill>
                    <a:round/>
                    <a:headEnd/>
                    <a:tailEnd/>
                  </a:ln>
                  <a:latin typeface="Symbol"/>
                </a:endParaRPr>
              </a:p>
            </p:txBody>
          </p:sp>
        </p:grpSp>
        <p:grpSp>
          <p:nvGrpSpPr>
            <p:cNvPr id="52225" name="Group 122"/>
            <p:cNvGrpSpPr>
              <a:grpSpLocks/>
            </p:cNvGrpSpPr>
            <p:nvPr/>
          </p:nvGrpSpPr>
          <p:grpSpPr bwMode="auto">
            <a:xfrm>
              <a:off x="2447" y="2788"/>
              <a:ext cx="143" cy="146"/>
              <a:chOff x="3045" y="1834"/>
              <a:chExt cx="101" cy="101"/>
            </a:xfrm>
          </p:grpSpPr>
          <p:sp>
            <p:nvSpPr>
              <p:cNvPr id="52290" name="Oval 12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2291" name="Oval 12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2237" name="WordArt 125"/>
            <p:cNvSpPr>
              <a:spLocks noChangeArrowheads="1" noChangeShapeType="1" noTextEdit="1"/>
            </p:cNvSpPr>
            <p:nvPr/>
          </p:nvSpPr>
          <p:spPr bwMode="auto">
            <a:xfrm>
              <a:off x="2962" y="2745"/>
              <a:ext cx="375" cy="187"/>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latin typeface="Times New Roman"/>
                  <a:cs typeface="Times New Roman"/>
                </a:rPr>
                <a:t>mol  </a:t>
              </a:r>
              <a:endParaRPr lang="zh-CN" altLang="en-US" sz="3600" b="1" kern="10">
                <a:ln w="9525">
                  <a:solidFill>
                    <a:srgbClr val="000000"/>
                  </a:solidFill>
                  <a:round/>
                  <a:headEnd/>
                  <a:tailEnd/>
                </a:ln>
                <a:latin typeface="Times New Roman"/>
                <a:cs typeface="Times New Roman"/>
              </a:endParaRPr>
            </a:p>
          </p:txBody>
        </p:sp>
        <p:sp>
          <p:nvSpPr>
            <p:cNvPr id="52238" name="WordArt 126"/>
            <p:cNvSpPr>
              <a:spLocks noChangeArrowheads="1" noChangeShapeType="1" noTextEdit="1"/>
            </p:cNvSpPr>
            <p:nvPr/>
          </p:nvSpPr>
          <p:spPr bwMode="auto">
            <a:xfrm>
              <a:off x="3362" y="2728"/>
              <a:ext cx="1571" cy="215"/>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理想气体的内能</a:t>
              </a:r>
            </a:p>
          </p:txBody>
        </p:sp>
        <p:sp>
          <p:nvSpPr>
            <p:cNvPr id="52239" name="Freeform 128" descr="大纸屑"/>
            <p:cNvSpPr>
              <a:spLocks/>
            </p:cNvSpPr>
            <p:nvPr/>
          </p:nvSpPr>
          <p:spPr bwMode="auto">
            <a:xfrm>
              <a:off x="444" y="2645"/>
              <a:ext cx="1430" cy="1365"/>
            </a:xfrm>
            <a:custGeom>
              <a:avLst/>
              <a:gdLst>
                <a:gd name="T0" fmla="*/ 1443 w 1083"/>
                <a:gd name="T1" fmla="*/ 0 h 1098"/>
                <a:gd name="T2" fmla="*/ 7579 w 1083"/>
                <a:gd name="T3" fmla="*/ 0 h 1098"/>
                <a:gd name="T4" fmla="*/ 7579 w 1083"/>
                <a:gd name="T5" fmla="*/ 4116 h 1098"/>
                <a:gd name="T6" fmla="*/ 6136 w 1083"/>
                <a:gd name="T7" fmla="*/ 5040 h 1098"/>
                <a:gd name="T8" fmla="*/ 0 w 1083"/>
                <a:gd name="T9" fmla="*/ 5040 h 1098"/>
                <a:gd name="T10" fmla="*/ 0 w 1083"/>
                <a:gd name="T11" fmla="*/ 924 h 1098"/>
                <a:gd name="T12" fmla="*/ 1443 w 1083"/>
                <a:gd name="T13" fmla="*/ 0 h 1098"/>
                <a:gd name="T14" fmla="*/ 0 60000 65536"/>
                <a:gd name="T15" fmla="*/ 0 60000 65536"/>
                <a:gd name="T16" fmla="*/ 0 60000 65536"/>
                <a:gd name="T17" fmla="*/ 0 60000 65536"/>
                <a:gd name="T18" fmla="*/ 0 60000 65536"/>
                <a:gd name="T19" fmla="*/ 0 60000 65536"/>
                <a:gd name="T20" fmla="*/ 0 60000 65536"/>
                <a:gd name="T21" fmla="*/ 0 w 1083"/>
                <a:gd name="T22" fmla="*/ 0 h 1098"/>
                <a:gd name="T23" fmla="*/ 1083 w 1083"/>
                <a:gd name="T24" fmla="*/ 1098 h 10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1098">
                  <a:moveTo>
                    <a:pt x="207" y="0"/>
                  </a:moveTo>
                  <a:lnTo>
                    <a:pt x="1083" y="0"/>
                  </a:lnTo>
                  <a:lnTo>
                    <a:pt x="1083" y="897"/>
                  </a:lnTo>
                  <a:lnTo>
                    <a:pt x="876" y="1098"/>
                  </a:lnTo>
                  <a:lnTo>
                    <a:pt x="0" y="1098"/>
                  </a:lnTo>
                  <a:lnTo>
                    <a:pt x="0" y="201"/>
                  </a:lnTo>
                  <a:lnTo>
                    <a:pt x="207" y="0"/>
                  </a:lnTo>
                  <a:close/>
                </a:path>
              </a:pathLst>
            </a:custGeom>
            <a:pattFill prst="lgConfetti">
              <a:fgClr>
                <a:srgbClr val="DDDDDD"/>
              </a:fgClr>
              <a:bgClr>
                <a:schemeClr val="bg1"/>
              </a:bgClr>
            </a:pattFill>
            <a:ln w="9525">
              <a:noFill/>
              <a:round/>
              <a:headEnd/>
              <a:tailEnd/>
            </a:ln>
          </p:spPr>
          <p:txBody>
            <a:bodyPr/>
            <a:lstStyle/>
            <a:p>
              <a:endParaRPr lang="zh-CN" altLang="en-US"/>
            </a:p>
          </p:txBody>
        </p:sp>
        <p:sp>
          <p:nvSpPr>
            <p:cNvPr id="52240" name="Rectangle 129"/>
            <p:cNvSpPr>
              <a:spLocks noChangeArrowheads="1"/>
            </p:cNvSpPr>
            <p:nvPr/>
          </p:nvSpPr>
          <p:spPr bwMode="auto">
            <a:xfrm>
              <a:off x="452" y="2832"/>
              <a:ext cx="1215" cy="1178"/>
            </a:xfrm>
            <a:prstGeom prst="rect">
              <a:avLst/>
            </a:prstGeom>
            <a:solidFill>
              <a:schemeClr val="accent1"/>
            </a:solidFill>
            <a:ln w="9525">
              <a:miter lim="800000"/>
              <a:headEnd/>
              <a:tailEnd/>
            </a:ln>
            <a:scene3d>
              <a:camera prst="legacyObliqueTopRight"/>
              <a:lightRig rig="legacyFlat3" dir="b"/>
            </a:scene3d>
            <a:sp3d extrusionH="887400" prstMaterial="legacyWireframe">
              <a:bevelT w="13500" h="13500" prst="angle"/>
              <a:bevelB w="13500" h="13500" prst="angle"/>
              <a:extrusionClr>
                <a:schemeClr val="accent1"/>
              </a:extrusionClr>
            </a:sp3d>
          </p:spPr>
          <p:txBody>
            <a:bodyPr wrap="none" anchor="ctr">
              <a:flatTx/>
            </a:bodyPr>
            <a:lstStyle/>
            <a:p>
              <a:endParaRPr lang="zh-CN" altLang="en-US"/>
            </a:p>
          </p:txBody>
        </p:sp>
        <p:grpSp>
          <p:nvGrpSpPr>
            <p:cNvPr id="52229" name="Group 130"/>
            <p:cNvGrpSpPr>
              <a:grpSpLocks/>
            </p:cNvGrpSpPr>
            <p:nvPr/>
          </p:nvGrpSpPr>
          <p:grpSpPr bwMode="auto">
            <a:xfrm>
              <a:off x="1259" y="2890"/>
              <a:ext cx="205" cy="167"/>
              <a:chOff x="1151" y="3008"/>
              <a:chExt cx="256" cy="138"/>
            </a:xfrm>
          </p:grpSpPr>
          <p:sp>
            <p:nvSpPr>
              <p:cNvPr id="52288" name="WordArt 131"/>
              <p:cNvSpPr>
                <a:spLocks noChangeArrowheads="1" noChangeShapeType="1" noTextEdit="1"/>
              </p:cNvSpPr>
              <p:nvPr/>
            </p:nvSpPr>
            <p:spPr bwMode="auto">
              <a:xfrm>
                <a:off x="1158" y="3008"/>
                <a:ext cx="249" cy="138"/>
              </a:xfrm>
              <a:prstGeom prst="rect">
                <a:avLst/>
              </a:prstGeom>
            </p:spPr>
            <p:txBody>
              <a:bodyPr wrap="none" fromWordArt="1">
                <a:prstTxWarp prst="textPlain">
                  <a:avLst>
                    <a:gd name="adj" fmla="val 52333"/>
                  </a:avLst>
                </a:prstTxWarp>
              </a:bodyPr>
              <a:lstStyle/>
              <a:p>
                <a:pPr algn="ctr"/>
                <a:r>
                  <a:rPr lang="en-US" altLang="zh-CN" sz="3600" i="1" kern="10">
                    <a:ln w="76200">
                      <a:solidFill>
                        <a:schemeClr val="bg1"/>
                      </a:solidFill>
                      <a:round/>
                      <a:headEnd/>
                      <a:tailEnd/>
                    </a:ln>
                    <a:solidFill>
                      <a:schemeClr val="bg1"/>
                    </a:solidFill>
                    <a:latin typeface="Bookman Old Style"/>
                  </a:rPr>
                  <a:t>m</a:t>
                </a:r>
                <a:endParaRPr lang="zh-CN" altLang="en-US" sz="3600" i="1" kern="10">
                  <a:ln w="76200">
                    <a:solidFill>
                      <a:schemeClr val="bg1"/>
                    </a:solidFill>
                    <a:round/>
                    <a:headEnd/>
                    <a:tailEnd/>
                  </a:ln>
                  <a:solidFill>
                    <a:schemeClr val="bg1"/>
                  </a:solidFill>
                  <a:latin typeface="Bookman Old Style"/>
                </a:endParaRPr>
              </a:p>
            </p:txBody>
          </p:sp>
          <p:sp>
            <p:nvSpPr>
              <p:cNvPr id="52289" name="WordArt 132"/>
              <p:cNvSpPr>
                <a:spLocks noChangeArrowheads="1" noChangeShapeType="1" noTextEdit="1"/>
              </p:cNvSpPr>
              <p:nvPr/>
            </p:nvSpPr>
            <p:spPr bwMode="auto">
              <a:xfrm>
                <a:off x="1151" y="3008"/>
                <a:ext cx="249" cy="138"/>
              </a:xfrm>
              <a:prstGeom prst="rect">
                <a:avLst/>
              </a:prstGeom>
            </p:spPr>
            <p:txBody>
              <a:bodyPr wrap="none" fromWordArt="1">
                <a:prstTxWarp prst="textPlain">
                  <a:avLst>
                    <a:gd name="adj" fmla="val 52333"/>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52230" name="Group 133"/>
            <p:cNvGrpSpPr>
              <a:grpSpLocks/>
            </p:cNvGrpSpPr>
            <p:nvPr/>
          </p:nvGrpSpPr>
          <p:grpSpPr bwMode="auto">
            <a:xfrm>
              <a:off x="611" y="2868"/>
              <a:ext cx="442" cy="217"/>
              <a:chOff x="711" y="2850"/>
              <a:chExt cx="396" cy="213"/>
            </a:xfrm>
          </p:grpSpPr>
          <p:sp>
            <p:nvSpPr>
              <p:cNvPr id="52286" name="WordArt 134"/>
              <p:cNvSpPr>
                <a:spLocks noChangeArrowheads="1" noChangeShapeType="1" noTextEdit="1"/>
              </p:cNvSpPr>
              <p:nvPr/>
            </p:nvSpPr>
            <p:spPr bwMode="auto">
              <a:xfrm>
                <a:off x="713" y="2850"/>
                <a:ext cx="394" cy="213"/>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总质量</a:t>
                </a:r>
              </a:p>
            </p:txBody>
          </p:sp>
          <p:sp>
            <p:nvSpPr>
              <p:cNvPr id="52287" name="WordArt 135"/>
              <p:cNvSpPr>
                <a:spLocks noChangeArrowheads="1" noChangeShapeType="1" noTextEdit="1"/>
              </p:cNvSpPr>
              <p:nvPr/>
            </p:nvSpPr>
            <p:spPr bwMode="auto">
              <a:xfrm>
                <a:off x="711" y="2850"/>
                <a:ext cx="394" cy="21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总质量</a:t>
                </a:r>
              </a:p>
            </p:txBody>
          </p:sp>
        </p:grpSp>
        <p:grpSp>
          <p:nvGrpSpPr>
            <p:cNvPr id="52231" name="Group 136"/>
            <p:cNvGrpSpPr>
              <a:grpSpLocks/>
            </p:cNvGrpSpPr>
            <p:nvPr/>
          </p:nvGrpSpPr>
          <p:grpSpPr bwMode="auto">
            <a:xfrm>
              <a:off x="572" y="3135"/>
              <a:ext cx="922" cy="224"/>
              <a:chOff x="593" y="3244"/>
              <a:chExt cx="854" cy="219"/>
            </a:xfrm>
          </p:grpSpPr>
          <p:sp>
            <p:nvSpPr>
              <p:cNvPr id="52282" name="WordArt 137"/>
              <p:cNvSpPr>
                <a:spLocks noChangeArrowheads="1" noChangeShapeType="1" noTextEdit="1"/>
              </p:cNvSpPr>
              <p:nvPr/>
            </p:nvSpPr>
            <p:spPr bwMode="auto">
              <a:xfrm>
                <a:off x="1206" y="3265"/>
                <a:ext cx="241" cy="177"/>
              </a:xfrm>
              <a:prstGeom prst="rect">
                <a:avLst/>
              </a:prstGeom>
            </p:spPr>
            <p:txBody>
              <a:bodyPr wrap="none" fromWordArt="1">
                <a:prstTxWarp prst="textPlain">
                  <a:avLst>
                    <a:gd name="adj" fmla="val 50000"/>
                  </a:avLst>
                </a:prstTxWarp>
              </a:bodyPr>
              <a:lstStyle/>
              <a:p>
                <a:pPr algn="ctr"/>
                <a:r>
                  <a:rPr lang="en-US" altLang="zh-CN" sz="3600" i="1" kern="10">
                    <a:ln w="114300">
                      <a:solidFill>
                        <a:schemeClr val="bg1"/>
                      </a:solidFill>
                      <a:round/>
                      <a:headEnd/>
                      <a:tailEnd/>
                    </a:ln>
                    <a:solidFill>
                      <a:schemeClr val="bg1"/>
                    </a:solidFill>
                    <a:latin typeface="Times New Roman"/>
                    <a:cs typeface="Times New Roman"/>
                  </a:rPr>
                  <a:t>M</a:t>
                </a:r>
                <a:endParaRPr lang="zh-CN" altLang="en-US" sz="3600" i="1" kern="10">
                  <a:ln w="114300">
                    <a:solidFill>
                      <a:schemeClr val="bg1"/>
                    </a:solidFill>
                    <a:round/>
                    <a:headEnd/>
                    <a:tailEnd/>
                  </a:ln>
                  <a:solidFill>
                    <a:schemeClr val="bg1"/>
                  </a:solidFill>
                  <a:latin typeface="Times New Roman"/>
                  <a:cs typeface="Times New Roman"/>
                </a:endParaRPr>
              </a:p>
            </p:txBody>
          </p:sp>
          <p:sp>
            <p:nvSpPr>
              <p:cNvPr id="52283" name="WordArt 138"/>
              <p:cNvSpPr>
                <a:spLocks noChangeArrowheads="1" noChangeShapeType="1" noTextEdit="1"/>
              </p:cNvSpPr>
              <p:nvPr/>
            </p:nvSpPr>
            <p:spPr bwMode="auto">
              <a:xfrm>
                <a:off x="593" y="3244"/>
                <a:ext cx="547" cy="219"/>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摩尔质量</a:t>
                </a:r>
              </a:p>
            </p:txBody>
          </p:sp>
          <p:sp>
            <p:nvSpPr>
              <p:cNvPr id="52284" name="WordArt 139"/>
              <p:cNvSpPr>
                <a:spLocks noChangeArrowheads="1" noChangeShapeType="1" noTextEdit="1"/>
              </p:cNvSpPr>
              <p:nvPr/>
            </p:nvSpPr>
            <p:spPr bwMode="auto">
              <a:xfrm>
                <a:off x="593" y="3244"/>
                <a:ext cx="547" cy="21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摩尔质量</a:t>
                </a:r>
              </a:p>
            </p:txBody>
          </p:sp>
          <p:sp>
            <p:nvSpPr>
              <p:cNvPr id="52285" name="WordArt 140"/>
              <p:cNvSpPr>
                <a:spLocks noChangeArrowheads="1" noChangeShapeType="1" noTextEdit="1"/>
              </p:cNvSpPr>
              <p:nvPr/>
            </p:nvSpPr>
            <p:spPr bwMode="auto">
              <a:xfrm>
                <a:off x="1203" y="3267"/>
                <a:ext cx="241" cy="17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52232" name="Group 144"/>
            <p:cNvGrpSpPr>
              <a:grpSpLocks/>
            </p:cNvGrpSpPr>
            <p:nvPr/>
          </p:nvGrpSpPr>
          <p:grpSpPr bwMode="auto">
            <a:xfrm>
              <a:off x="516" y="3520"/>
              <a:ext cx="451" cy="233"/>
              <a:chOff x="419" y="3468"/>
              <a:chExt cx="477" cy="270"/>
            </a:xfrm>
          </p:grpSpPr>
          <p:sp>
            <p:nvSpPr>
              <p:cNvPr id="52280" name="WordArt 145"/>
              <p:cNvSpPr>
                <a:spLocks noChangeArrowheads="1" noChangeShapeType="1" noTextEdit="1"/>
              </p:cNvSpPr>
              <p:nvPr/>
            </p:nvSpPr>
            <p:spPr bwMode="auto">
              <a:xfrm>
                <a:off x="419" y="3473"/>
                <a:ext cx="466" cy="265"/>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摩尔数</a:t>
                </a:r>
              </a:p>
            </p:txBody>
          </p:sp>
          <p:sp>
            <p:nvSpPr>
              <p:cNvPr id="52281" name="WordArt 146"/>
              <p:cNvSpPr>
                <a:spLocks noChangeArrowheads="1" noChangeShapeType="1" noTextEdit="1"/>
              </p:cNvSpPr>
              <p:nvPr/>
            </p:nvSpPr>
            <p:spPr bwMode="auto">
              <a:xfrm>
                <a:off x="430" y="3468"/>
                <a:ext cx="466" cy="26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摩尔数</a:t>
                </a:r>
              </a:p>
            </p:txBody>
          </p:sp>
        </p:grpSp>
        <p:sp>
          <p:nvSpPr>
            <p:cNvPr id="52245" name="WordArt 147"/>
            <p:cNvSpPr>
              <a:spLocks noChangeArrowheads="1" noChangeShapeType="1" noTextEdit="1"/>
            </p:cNvSpPr>
            <p:nvPr/>
          </p:nvSpPr>
          <p:spPr bwMode="auto">
            <a:xfrm>
              <a:off x="1025" y="3554"/>
              <a:ext cx="111" cy="193"/>
            </a:xfrm>
            <a:prstGeom prst="rect">
              <a:avLst/>
            </a:prstGeom>
          </p:spPr>
          <p:txBody>
            <a:bodyPr wrap="none" fromWordArt="1">
              <a:prstTxWarp prst="textPlain">
                <a:avLst>
                  <a:gd name="adj" fmla="val 50000"/>
                </a:avLst>
              </a:prstTxWarp>
            </a:bodyPr>
            <a:lstStyle/>
            <a:p>
              <a:pPr algn="ctr"/>
              <a:r>
                <a:rPr lang="en-US" altLang="zh-CN" sz="1200" i="1" kern="10">
                  <a:ln w="107950">
                    <a:solidFill>
                      <a:schemeClr val="bg1"/>
                    </a:solidFill>
                    <a:round/>
                    <a:headEnd/>
                    <a:tailEnd/>
                  </a:ln>
                  <a:solidFill>
                    <a:schemeClr val="bg1"/>
                  </a:solidFill>
                  <a:latin typeface="Symbol"/>
                </a:rPr>
                <a:t>n</a:t>
              </a:r>
              <a:endParaRPr lang="zh-CN" altLang="en-US" sz="1200" i="1" kern="10">
                <a:ln w="107950">
                  <a:solidFill>
                    <a:schemeClr val="bg1"/>
                  </a:solidFill>
                  <a:round/>
                  <a:headEnd/>
                  <a:tailEnd/>
                </a:ln>
                <a:solidFill>
                  <a:schemeClr val="bg1"/>
                </a:solidFill>
                <a:latin typeface="Symbol"/>
              </a:endParaRPr>
            </a:p>
          </p:txBody>
        </p:sp>
        <p:sp>
          <p:nvSpPr>
            <p:cNvPr id="52246" name="WordArt 148"/>
            <p:cNvSpPr>
              <a:spLocks noChangeArrowheads="1" noChangeShapeType="1" noTextEdit="1"/>
            </p:cNvSpPr>
            <p:nvPr/>
          </p:nvSpPr>
          <p:spPr bwMode="auto">
            <a:xfrm>
              <a:off x="1021" y="3546"/>
              <a:ext cx="111" cy="19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n</a:t>
              </a:r>
              <a:endParaRPr lang="zh-CN" altLang="en-US" sz="1200" i="1" kern="10">
                <a:ln w="9525">
                  <a:solidFill>
                    <a:srgbClr val="000000"/>
                  </a:solidFill>
                  <a:round/>
                  <a:headEnd/>
                  <a:tailEnd/>
                </a:ln>
                <a:latin typeface="Symbol"/>
              </a:endParaRPr>
            </a:p>
          </p:txBody>
        </p:sp>
        <p:grpSp>
          <p:nvGrpSpPr>
            <p:cNvPr id="52235" name="Group 152"/>
            <p:cNvGrpSpPr>
              <a:grpSpLocks/>
            </p:cNvGrpSpPr>
            <p:nvPr/>
          </p:nvGrpSpPr>
          <p:grpSpPr bwMode="auto">
            <a:xfrm rot="5400000">
              <a:off x="1222" y="3571"/>
              <a:ext cx="57" cy="185"/>
              <a:chOff x="2928" y="3216"/>
              <a:chExt cx="48" cy="240"/>
            </a:xfrm>
          </p:grpSpPr>
          <p:sp>
            <p:nvSpPr>
              <p:cNvPr id="52278" name="Line 153"/>
              <p:cNvSpPr>
                <a:spLocks noChangeShapeType="1"/>
              </p:cNvSpPr>
              <p:nvPr/>
            </p:nvSpPr>
            <p:spPr bwMode="auto">
              <a:xfrm>
                <a:off x="2928" y="3216"/>
                <a:ext cx="0" cy="240"/>
              </a:xfrm>
              <a:prstGeom prst="line">
                <a:avLst/>
              </a:prstGeom>
              <a:noFill/>
              <a:ln w="107950">
                <a:solidFill>
                  <a:schemeClr val="bg1"/>
                </a:solidFill>
                <a:round/>
                <a:headEnd/>
                <a:tailEnd/>
              </a:ln>
            </p:spPr>
            <p:txBody>
              <a:bodyPr/>
              <a:lstStyle/>
              <a:p>
                <a:endParaRPr lang="zh-CN" altLang="en-US"/>
              </a:p>
            </p:txBody>
          </p:sp>
          <p:sp>
            <p:nvSpPr>
              <p:cNvPr id="52279" name="Line 154"/>
              <p:cNvSpPr>
                <a:spLocks noChangeShapeType="1"/>
              </p:cNvSpPr>
              <p:nvPr/>
            </p:nvSpPr>
            <p:spPr bwMode="auto">
              <a:xfrm>
                <a:off x="2976" y="3216"/>
                <a:ext cx="0" cy="240"/>
              </a:xfrm>
              <a:prstGeom prst="line">
                <a:avLst/>
              </a:prstGeom>
              <a:noFill/>
              <a:ln w="107950">
                <a:solidFill>
                  <a:schemeClr val="bg1"/>
                </a:solidFill>
                <a:round/>
                <a:headEnd/>
                <a:tailEnd/>
              </a:ln>
            </p:spPr>
            <p:txBody>
              <a:bodyPr/>
              <a:lstStyle/>
              <a:p>
                <a:endParaRPr lang="zh-CN" altLang="en-US"/>
              </a:p>
            </p:txBody>
          </p:sp>
        </p:grpSp>
        <p:sp>
          <p:nvSpPr>
            <p:cNvPr id="52248" name="Line 155"/>
            <p:cNvSpPr>
              <a:spLocks noChangeShapeType="1"/>
            </p:cNvSpPr>
            <p:nvPr/>
          </p:nvSpPr>
          <p:spPr bwMode="auto">
            <a:xfrm flipV="1">
              <a:off x="1321" y="3666"/>
              <a:ext cx="346" cy="0"/>
            </a:xfrm>
            <a:prstGeom prst="line">
              <a:avLst/>
            </a:prstGeom>
            <a:noFill/>
            <a:ln w="107950">
              <a:solidFill>
                <a:schemeClr val="bg1"/>
              </a:solidFill>
              <a:round/>
              <a:headEnd/>
              <a:tailEnd/>
            </a:ln>
          </p:spPr>
          <p:txBody>
            <a:bodyPr/>
            <a:lstStyle/>
            <a:p>
              <a:endParaRPr lang="zh-CN" altLang="en-US"/>
            </a:p>
          </p:txBody>
        </p:sp>
        <p:grpSp>
          <p:nvGrpSpPr>
            <p:cNvPr id="52236" name="Group 156"/>
            <p:cNvGrpSpPr>
              <a:grpSpLocks/>
            </p:cNvGrpSpPr>
            <p:nvPr/>
          </p:nvGrpSpPr>
          <p:grpSpPr bwMode="auto">
            <a:xfrm rot="5400000">
              <a:off x="1220" y="3601"/>
              <a:ext cx="57" cy="121"/>
              <a:chOff x="2928" y="3216"/>
              <a:chExt cx="48" cy="240"/>
            </a:xfrm>
          </p:grpSpPr>
          <p:sp>
            <p:nvSpPr>
              <p:cNvPr id="52276" name="Line 157"/>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52277" name="Line 158"/>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grpSp>
          <p:nvGrpSpPr>
            <p:cNvPr id="52241" name="Group 180"/>
            <p:cNvGrpSpPr>
              <a:grpSpLocks/>
            </p:cNvGrpSpPr>
            <p:nvPr/>
          </p:nvGrpSpPr>
          <p:grpSpPr bwMode="auto">
            <a:xfrm>
              <a:off x="1339" y="3467"/>
              <a:ext cx="293" cy="363"/>
              <a:chOff x="1339" y="3467"/>
              <a:chExt cx="293" cy="414"/>
            </a:xfrm>
          </p:grpSpPr>
          <p:grpSp>
            <p:nvGrpSpPr>
              <p:cNvPr id="52242" name="Group 141"/>
              <p:cNvGrpSpPr>
                <a:grpSpLocks/>
              </p:cNvGrpSpPr>
              <p:nvPr/>
            </p:nvGrpSpPr>
            <p:grpSpPr bwMode="auto">
              <a:xfrm>
                <a:off x="1373" y="3712"/>
                <a:ext cx="207" cy="169"/>
                <a:chOff x="1124" y="3499"/>
                <a:chExt cx="282" cy="216"/>
              </a:xfrm>
            </p:grpSpPr>
            <p:sp>
              <p:nvSpPr>
                <p:cNvPr id="52274" name="WordArt 142"/>
                <p:cNvSpPr>
                  <a:spLocks noChangeArrowheads="1" noChangeShapeType="1" noTextEdit="1"/>
                </p:cNvSpPr>
                <p:nvPr/>
              </p:nvSpPr>
              <p:spPr bwMode="auto">
                <a:xfrm>
                  <a:off x="1127" y="3499"/>
                  <a:ext cx="279" cy="213"/>
                </a:xfrm>
                <a:prstGeom prst="rect">
                  <a:avLst/>
                </a:prstGeom>
              </p:spPr>
              <p:txBody>
                <a:bodyPr wrap="none" fromWordArt="1">
                  <a:prstTxWarp prst="textPlain">
                    <a:avLst>
                      <a:gd name="adj" fmla="val 50000"/>
                    </a:avLst>
                  </a:prstTxWarp>
                </a:bodyPr>
                <a:lstStyle/>
                <a:p>
                  <a:pPr algn="ctr"/>
                  <a:r>
                    <a:rPr lang="en-US" altLang="zh-CN" sz="3600" i="1" kern="10">
                      <a:ln w="114300">
                        <a:solidFill>
                          <a:schemeClr val="bg1"/>
                        </a:solidFill>
                        <a:round/>
                        <a:headEnd/>
                        <a:tailEnd/>
                      </a:ln>
                      <a:solidFill>
                        <a:schemeClr val="bg1"/>
                      </a:solidFill>
                      <a:latin typeface="Times New Roman"/>
                      <a:cs typeface="Times New Roman"/>
                    </a:rPr>
                    <a:t>M</a:t>
                  </a:r>
                  <a:endParaRPr lang="zh-CN" altLang="en-US" sz="3600" i="1" kern="10">
                    <a:ln w="114300">
                      <a:solidFill>
                        <a:schemeClr val="bg1"/>
                      </a:solidFill>
                      <a:round/>
                      <a:headEnd/>
                      <a:tailEnd/>
                    </a:ln>
                    <a:solidFill>
                      <a:schemeClr val="bg1"/>
                    </a:solidFill>
                    <a:latin typeface="Times New Roman"/>
                    <a:cs typeface="Times New Roman"/>
                  </a:endParaRPr>
                </a:p>
              </p:txBody>
            </p:sp>
            <p:sp>
              <p:nvSpPr>
                <p:cNvPr id="52275" name="WordArt 143"/>
                <p:cNvSpPr>
                  <a:spLocks noChangeArrowheads="1" noChangeShapeType="1" noTextEdit="1"/>
                </p:cNvSpPr>
                <p:nvPr/>
              </p:nvSpPr>
              <p:spPr bwMode="auto">
                <a:xfrm>
                  <a:off x="1124" y="3501"/>
                  <a:ext cx="278" cy="2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52243" name="Group 149"/>
              <p:cNvGrpSpPr>
                <a:grpSpLocks/>
              </p:cNvGrpSpPr>
              <p:nvPr/>
            </p:nvGrpSpPr>
            <p:grpSpPr bwMode="auto">
              <a:xfrm>
                <a:off x="1381" y="3467"/>
                <a:ext cx="215" cy="139"/>
                <a:chOff x="1151" y="3008"/>
                <a:chExt cx="256" cy="138"/>
              </a:xfrm>
            </p:grpSpPr>
            <p:sp>
              <p:nvSpPr>
                <p:cNvPr id="52272" name="WordArt 150"/>
                <p:cNvSpPr>
                  <a:spLocks noChangeArrowheads="1" noChangeShapeType="1" noTextEdit="1"/>
                </p:cNvSpPr>
                <p:nvPr/>
              </p:nvSpPr>
              <p:spPr bwMode="auto">
                <a:xfrm>
                  <a:off x="1158" y="3008"/>
                  <a:ext cx="249" cy="138"/>
                </a:xfrm>
                <a:prstGeom prst="rect">
                  <a:avLst/>
                </a:prstGeom>
              </p:spPr>
              <p:txBody>
                <a:bodyPr wrap="none" fromWordArt="1">
                  <a:prstTxWarp prst="textPlain">
                    <a:avLst>
                      <a:gd name="adj" fmla="val 52333"/>
                    </a:avLst>
                  </a:prstTxWarp>
                </a:bodyPr>
                <a:lstStyle/>
                <a:p>
                  <a:pPr algn="ctr"/>
                  <a:r>
                    <a:rPr lang="en-US" altLang="zh-CN" sz="3600" i="1" kern="10">
                      <a:ln w="76200">
                        <a:solidFill>
                          <a:schemeClr val="bg1"/>
                        </a:solidFill>
                        <a:round/>
                        <a:headEnd/>
                        <a:tailEnd/>
                      </a:ln>
                      <a:solidFill>
                        <a:schemeClr val="bg1"/>
                      </a:solidFill>
                      <a:latin typeface="Bookman Old Style"/>
                    </a:rPr>
                    <a:t>m</a:t>
                  </a:r>
                  <a:endParaRPr lang="zh-CN" altLang="en-US" sz="3600" i="1" kern="10">
                    <a:ln w="76200">
                      <a:solidFill>
                        <a:schemeClr val="bg1"/>
                      </a:solidFill>
                      <a:round/>
                      <a:headEnd/>
                      <a:tailEnd/>
                    </a:ln>
                    <a:solidFill>
                      <a:schemeClr val="bg1"/>
                    </a:solidFill>
                    <a:latin typeface="Bookman Old Style"/>
                  </a:endParaRPr>
                </a:p>
              </p:txBody>
            </p:sp>
            <p:sp>
              <p:nvSpPr>
                <p:cNvPr id="52273" name="WordArt 151"/>
                <p:cNvSpPr>
                  <a:spLocks noChangeArrowheads="1" noChangeShapeType="1" noTextEdit="1"/>
                </p:cNvSpPr>
                <p:nvPr/>
              </p:nvSpPr>
              <p:spPr bwMode="auto">
                <a:xfrm>
                  <a:off x="1151" y="3008"/>
                  <a:ext cx="249" cy="138"/>
                </a:xfrm>
                <a:prstGeom prst="rect">
                  <a:avLst/>
                </a:prstGeom>
              </p:spPr>
              <p:txBody>
                <a:bodyPr wrap="none" fromWordArt="1">
                  <a:prstTxWarp prst="textPlain">
                    <a:avLst>
                      <a:gd name="adj" fmla="val 52333"/>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52271" name="Line 159"/>
              <p:cNvSpPr>
                <a:spLocks noChangeShapeType="1"/>
              </p:cNvSpPr>
              <p:nvPr/>
            </p:nvSpPr>
            <p:spPr bwMode="auto">
              <a:xfrm flipV="1">
                <a:off x="1339" y="3666"/>
                <a:ext cx="293" cy="0"/>
              </a:xfrm>
              <a:prstGeom prst="line">
                <a:avLst/>
              </a:prstGeom>
              <a:noFill/>
              <a:ln w="57150">
                <a:solidFill>
                  <a:schemeClr val="tx1"/>
                </a:solidFill>
                <a:round/>
                <a:headEnd/>
                <a:tailEnd/>
              </a:ln>
            </p:spPr>
            <p:txBody>
              <a:bodyPr/>
              <a:lstStyle/>
              <a:p>
                <a:endParaRPr lang="zh-CN" altLang="en-US"/>
              </a:p>
            </p:txBody>
          </p:sp>
        </p:grpSp>
        <p:sp>
          <p:nvSpPr>
            <p:cNvPr id="52251" name="WordArt 160"/>
            <p:cNvSpPr>
              <a:spLocks noChangeArrowheads="1" noChangeShapeType="1" noTextEdit="1"/>
            </p:cNvSpPr>
            <p:nvPr/>
          </p:nvSpPr>
          <p:spPr bwMode="auto">
            <a:xfrm>
              <a:off x="740" y="2413"/>
              <a:ext cx="1012" cy="168"/>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理想气体</a:t>
              </a:r>
            </a:p>
          </p:txBody>
        </p:sp>
        <p:grpSp>
          <p:nvGrpSpPr>
            <p:cNvPr id="52244" name="Group 170"/>
            <p:cNvGrpSpPr>
              <a:grpSpLocks/>
            </p:cNvGrpSpPr>
            <p:nvPr/>
          </p:nvGrpSpPr>
          <p:grpSpPr bwMode="auto">
            <a:xfrm>
              <a:off x="4622" y="3048"/>
              <a:ext cx="835" cy="407"/>
              <a:chOff x="3756" y="3027"/>
              <a:chExt cx="835" cy="407"/>
            </a:xfrm>
          </p:grpSpPr>
          <p:sp>
            <p:nvSpPr>
              <p:cNvPr id="52264" name="WordArt 171"/>
              <p:cNvSpPr>
                <a:spLocks noChangeArrowheads="1" noChangeShapeType="1" noTextEdit="1"/>
              </p:cNvSpPr>
              <p:nvPr/>
            </p:nvSpPr>
            <p:spPr bwMode="auto">
              <a:xfrm>
                <a:off x="4054" y="3133"/>
                <a:ext cx="231" cy="211"/>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2265" name="WordArt 172"/>
              <p:cNvSpPr>
                <a:spLocks noChangeArrowheads="1" noChangeShapeType="1" noTextEdit="1"/>
              </p:cNvSpPr>
              <p:nvPr/>
            </p:nvSpPr>
            <p:spPr bwMode="auto">
              <a:xfrm>
                <a:off x="4348" y="3134"/>
                <a:ext cx="243" cy="21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266" name="Line 173"/>
              <p:cNvSpPr>
                <a:spLocks noChangeShapeType="1"/>
              </p:cNvSpPr>
              <p:nvPr/>
            </p:nvSpPr>
            <p:spPr bwMode="auto">
              <a:xfrm>
                <a:off x="3756" y="3252"/>
                <a:ext cx="285" cy="0"/>
              </a:xfrm>
              <a:prstGeom prst="line">
                <a:avLst/>
              </a:prstGeom>
              <a:noFill/>
              <a:ln w="38100">
                <a:solidFill>
                  <a:schemeClr val="tx1"/>
                </a:solidFill>
                <a:round/>
                <a:headEnd/>
                <a:tailEnd/>
              </a:ln>
            </p:spPr>
            <p:txBody>
              <a:bodyPr/>
              <a:lstStyle/>
              <a:p>
                <a:endParaRPr lang="zh-CN" altLang="en-US"/>
              </a:p>
            </p:txBody>
          </p:sp>
          <p:sp>
            <p:nvSpPr>
              <p:cNvPr id="52267" name="WordArt 174"/>
              <p:cNvSpPr>
                <a:spLocks noChangeArrowheads="1" noChangeShapeType="1" noTextEdit="1"/>
              </p:cNvSpPr>
              <p:nvPr/>
            </p:nvSpPr>
            <p:spPr bwMode="auto">
              <a:xfrm>
                <a:off x="3820" y="3309"/>
                <a:ext cx="125" cy="12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tx1"/>
                      </a:solidFill>
                      <a:round/>
                      <a:headEnd/>
                      <a:tailEnd/>
                    </a:ln>
                    <a:latin typeface="宋体"/>
                    <a:ea typeface="宋体"/>
                  </a:rPr>
                  <a:t>2</a:t>
                </a:r>
                <a:endParaRPr lang="zh-CN" altLang="en-US" sz="3600" b="1" kern="10">
                  <a:ln w="9525">
                    <a:solidFill>
                      <a:schemeClr val="tx1"/>
                    </a:solidFill>
                    <a:round/>
                    <a:headEnd/>
                    <a:tailEnd/>
                  </a:ln>
                  <a:latin typeface="宋体"/>
                  <a:ea typeface="宋体"/>
                </a:endParaRPr>
              </a:p>
            </p:txBody>
          </p:sp>
          <p:sp>
            <p:nvSpPr>
              <p:cNvPr id="52268" name="WordArt 175"/>
              <p:cNvSpPr>
                <a:spLocks noChangeArrowheads="1" noChangeShapeType="1" noTextEdit="1"/>
              </p:cNvSpPr>
              <p:nvPr/>
            </p:nvSpPr>
            <p:spPr bwMode="auto">
              <a:xfrm>
                <a:off x="3871" y="3027"/>
                <a:ext cx="93" cy="17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nvGrpSpPr>
            <p:cNvPr id="52247" name="Group 176"/>
            <p:cNvGrpSpPr>
              <a:grpSpLocks/>
            </p:cNvGrpSpPr>
            <p:nvPr/>
          </p:nvGrpSpPr>
          <p:grpSpPr bwMode="auto">
            <a:xfrm rot="5400000">
              <a:off x="4094" y="3182"/>
              <a:ext cx="79" cy="171"/>
              <a:chOff x="2928" y="3216"/>
              <a:chExt cx="48" cy="240"/>
            </a:xfrm>
          </p:grpSpPr>
          <p:sp>
            <p:nvSpPr>
              <p:cNvPr id="52262" name="Line 177"/>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52263" name="Line 178"/>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grpSp>
          <p:nvGrpSpPr>
            <p:cNvPr id="52249" name="Group 181"/>
            <p:cNvGrpSpPr>
              <a:grpSpLocks/>
            </p:cNvGrpSpPr>
            <p:nvPr/>
          </p:nvGrpSpPr>
          <p:grpSpPr bwMode="auto">
            <a:xfrm>
              <a:off x="4291" y="3104"/>
              <a:ext cx="293" cy="337"/>
              <a:chOff x="1339" y="3467"/>
              <a:chExt cx="293" cy="414"/>
            </a:xfrm>
          </p:grpSpPr>
          <p:grpSp>
            <p:nvGrpSpPr>
              <p:cNvPr id="52250" name="Group 182"/>
              <p:cNvGrpSpPr>
                <a:grpSpLocks/>
              </p:cNvGrpSpPr>
              <p:nvPr/>
            </p:nvGrpSpPr>
            <p:grpSpPr bwMode="auto">
              <a:xfrm>
                <a:off x="1373" y="3712"/>
                <a:ext cx="207" cy="169"/>
                <a:chOff x="1124" y="3499"/>
                <a:chExt cx="282" cy="216"/>
              </a:xfrm>
            </p:grpSpPr>
            <p:sp>
              <p:nvSpPr>
                <p:cNvPr id="52260" name="WordArt 183"/>
                <p:cNvSpPr>
                  <a:spLocks noChangeArrowheads="1" noChangeShapeType="1" noTextEdit="1"/>
                </p:cNvSpPr>
                <p:nvPr/>
              </p:nvSpPr>
              <p:spPr bwMode="auto">
                <a:xfrm>
                  <a:off x="1127" y="3499"/>
                  <a:ext cx="279" cy="213"/>
                </a:xfrm>
                <a:prstGeom prst="rect">
                  <a:avLst/>
                </a:prstGeom>
              </p:spPr>
              <p:txBody>
                <a:bodyPr wrap="none" fromWordArt="1">
                  <a:prstTxWarp prst="textPlain">
                    <a:avLst>
                      <a:gd name="adj" fmla="val 50000"/>
                    </a:avLst>
                  </a:prstTxWarp>
                </a:bodyPr>
                <a:lstStyle/>
                <a:p>
                  <a:pPr algn="ctr"/>
                  <a:r>
                    <a:rPr lang="en-US" altLang="zh-CN" sz="3600" i="1" kern="10">
                      <a:ln w="114300">
                        <a:solidFill>
                          <a:schemeClr val="bg1"/>
                        </a:solidFill>
                        <a:round/>
                        <a:headEnd/>
                        <a:tailEnd/>
                      </a:ln>
                      <a:solidFill>
                        <a:schemeClr val="bg1"/>
                      </a:solidFill>
                      <a:latin typeface="Times New Roman"/>
                      <a:cs typeface="Times New Roman"/>
                    </a:rPr>
                    <a:t>M</a:t>
                  </a:r>
                  <a:endParaRPr lang="zh-CN" altLang="en-US" sz="3600" i="1" kern="10">
                    <a:ln w="114300">
                      <a:solidFill>
                        <a:schemeClr val="bg1"/>
                      </a:solidFill>
                      <a:round/>
                      <a:headEnd/>
                      <a:tailEnd/>
                    </a:ln>
                    <a:solidFill>
                      <a:schemeClr val="bg1"/>
                    </a:solidFill>
                    <a:latin typeface="Times New Roman"/>
                    <a:cs typeface="Times New Roman"/>
                  </a:endParaRPr>
                </a:p>
              </p:txBody>
            </p:sp>
            <p:sp>
              <p:nvSpPr>
                <p:cNvPr id="52261" name="WordArt 184"/>
                <p:cNvSpPr>
                  <a:spLocks noChangeArrowheads="1" noChangeShapeType="1" noTextEdit="1"/>
                </p:cNvSpPr>
                <p:nvPr/>
              </p:nvSpPr>
              <p:spPr bwMode="auto">
                <a:xfrm>
                  <a:off x="1124" y="3501"/>
                  <a:ext cx="278" cy="2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52252" name="Group 185"/>
              <p:cNvGrpSpPr>
                <a:grpSpLocks/>
              </p:cNvGrpSpPr>
              <p:nvPr/>
            </p:nvGrpSpPr>
            <p:grpSpPr bwMode="auto">
              <a:xfrm>
                <a:off x="1381" y="3467"/>
                <a:ext cx="215" cy="139"/>
                <a:chOff x="1151" y="3008"/>
                <a:chExt cx="256" cy="138"/>
              </a:xfrm>
            </p:grpSpPr>
            <p:sp>
              <p:nvSpPr>
                <p:cNvPr id="52258" name="WordArt 186"/>
                <p:cNvSpPr>
                  <a:spLocks noChangeArrowheads="1" noChangeShapeType="1" noTextEdit="1"/>
                </p:cNvSpPr>
                <p:nvPr/>
              </p:nvSpPr>
              <p:spPr bwMode="auto">
                <a:xfrm>
                  <a:off x="1158" y="3008"/>
                  <a:ext cx="249" cy="138"/>
                </a:xfrm>
                <a:prstGeom prst="rect">
                  <a:avLst/>
                </a:prstGeom>
              </p:spPr>
              <p:txBody>
                <a:bodyPr wrap="none" fromWordArt="1">
                  <a:prstTxWarp prst="textPlain">
                    <a:avLst>
                      <a:gd name="adj" fmla="val 52333"/>
                    </a:avLst>
                  </a:prstTxWarp>
                </a:bodyPr>
                <a:lstStyle/>
                <a:p>
                  <a:pPr algn="ctr"/>
                  <a:r>
                    <a:rPr lang="en-US" altLang="zh-CN" sz="3600" i="1" kern="10">
                      <a:ln w="76200">
                        <a:solidFill>
                          <a:schemeClr val="bg1"/>
                        </a:solidFill>
                        <a:round/>
                        <a:headEnd/>
                        <a:tailEnd/>
                      </a:ln>
                      <a:solidFill>
                        <a:schemeClr val="bg1"/>
                      </a:solidFill>
                      <a:latin typeface="Bookman Old Style"/>
                    </a:rPr>
                    <a:t>m</a:t>
                  </a:r>
                  <a:endParaRPr lang="zh-CN" altLang="en-US" sz="3600" i="1" kern="10">
                    <a:ln w="76200">
                      <a:solidFill>
                        <a:schemeClr val="bg1"/>
                      </a:solidFill>
                      <a:round/>
                      <a:headEnd/>
                      <a:tailEnd/>
                    </a:ln>
                    <a:solidFill>
                      <a:schemeClr val="bg1"/>
                    </a:solidFill>
                    <a:latin typeface="Bookman Old Style"/>
                  </a:endParaRPr>
                </a:p>
              </p:txBody>
            </p:sp>
            <p:sp>
              <p:nvSpPr>
                <p:cNvPr id="52259" name="WordArt 187"/>
                <p:cNvSpPr>
                  <a:spLocks noChangeArrowheads="1" noChangeShapeType="1" noTextEdit="1"/>
                </p:cNvSpPr>
                <p:nvPr/>
              </p:nvSpPr>
              <p:spPr bwMode="auto">
                <a:xfrm>
                  <a:off x="1151" y="3008"/>
                  <a:ext cx="249" cy="138"/>
                </a:xfrm>
                <a:prstGeom prst="rect">
                  <a:avLst/>
                </a:prstGeom>
              </p:spPr>
              <p:txBody>
                <a:bodyPr wrap="none" fromWordArt="1">
                  <a:prstTxWarp prst="textPlain">
                    <a:avLst>
                      <a:gd name="adj" fmla="val 52333"/>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m</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52257" name="Line 188"/>
              <p:cNvSpPr>
                <a:spLocks noChangeShapeType="1"/>
              </p:cNvSpPr>
              <p:nvPr/>
            </p:nvSpPr>
            <p:spPr bwMode="auto">
              <a:xfrm flipV="1">
                <a:off x="1339" y="3666"/>
                <a:ext cx="293" cy="0"/>
              </a:xfrm>
              <a:prstGeom prst="line">
                <a:avLst/>
              </a:prstGeom>
              <a:noFill/>
              <a:ln w="38100">
                <a:solidFill>
                  <a:schemeClr val="tx1"/>
                </a:solidFill>
                <a:round/>
                <a:headEnd/>
                <a:tailEnd/>
              </a:ln>
            </p:spPr>
            <p:txBody>
              <a:bodyPr/>
              <a:lstStyle/>
              <a:p>
                <a:endParaRPr lang="zh-CN" altLang="en-US"/>
              </a:p>
            </p:txBody>
          </p:sp>
        </p:grpSp>
      </p:grpSp>
      <p:sp>
        <p:nvSpPr>
          <p:cNvPr id="187" name="Text Box 23"/>
          <p:cNvSpPr txBox="1">
            <a:spLocks noChangeArrowheads="1"/>
          </p:cNvSpPr>
          <p:nvPr/>
        </p:nvSpPr>
        <p:spPr bwMode="auto">
          <a:xfrm>
            <a:off x="11826" y="-9266"/>
            <a:ext cx="803425" cy="461665"/>
          </a:xfrm>
          <a:prstGeom prst="rect">
            <a:avLst/>
          </a:prstGeom>
          <a:solidFill>
            <a:schemeClr val="bg1"/>
          </a:solidFill>
          <a:ln w="9525">
            <a:noFill/>
            <a:miter lim="800000"/>
            <a:headEnd/>
            <a:tailEnd/>
          </a:ln>
        </p:spPr>
        <p:txBody>
          <a:bodyPr wrap="none">
            <a:spAutoFit/>
          </a:bodyPr>
          <a:lstStyle/>
          <a:p>
            <a:r>
              <a:rPr lang="zh-CN" altLang="en-US" sz="2400" b="1" dirty="0" smtClean="0">
                <a:solidFill>
                  <a:srgbClr val="FF0000"/>
                </a:solidFill>
                <a:latin typeface="楷体_GB2312" pitchFamily="49" charset="-122"/>
                <a:ea typeface="楷体_GB2312" pitchFamily="49" charset="-122"/>
              </a:rPr>
              <a:t>回顾</a:t>
            </a:r>
            <a:endParaRPr lang="zh-CN" altLang="en-US" sz="2400" dirty="0">
              <a:solidFill>
                <a:srgbClr val="FF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a:spLocks noGrp="1" noChangeArrowheads="1"/>
          </p:cNvSpPr>
          <p:nvPr>
            <p:ph type="title" idx="4294967295"/>
          </p:nvPr>
        </p:nvSpPr>
        <p:spPr>
          <a:xfrm>
            <a:off x="1262063" y="0"/>
            <a:ext cx="8229600" cy="136525"/>
          </a:xfrm>
        </p:spPr>
        <p:txBody>
          <a:bodyPr/>
          <a:lstStyle/>
          <a:p>
            <a:pPr eaLnBrk="1" hangingPunct="1"/>
            <a:r>
              <a:rPr lang="zh-CN" altLang="en-US" sz="700" smtClean="0">
                <a:solidFill>
                  <a:schemeClr val="bg1"/>
                </a:solidFill>
              </a:rPr>
              <a:t>第一节</a:t>
            </a:r>
          </a:p>
        </p:txBody>
      </p:sp>
      <p:grpSp>
        <p:nvGrpSpPr>
          <p:cNvPr id="9219" name="Group 42"/>
          <p:cNvGrpSpPr>
            <a:grpSpLocks/>
          </p:cNvGrpSpPr>
          <p:nvPr/>
        </p:nvGrpSpPr>
        <p:grpSpPr bwMode="auto">
          <a:xfrm>
            <a:off x="0" y="0"/>
            <a:ext cx="9144000" cy="6858000"/>
            <a:chOff x="0" y="0"/>
            <a:chExt cx="5760" cy="4320"/>
          </a:xfrm>
        </p:grpSpPr>
        <p:sp>
          <p:nvSpPr>
            <p:cNvPr id="9221" name="Rectangle 16" descr="水滴"/>
            <p:cNvSpPr>
              <a:spLocks noChangeArrowheads="1"/>
            </p:cNvSpPr>
            <p:nvPr/>
          </p:nvSpPr>
          <p:spPr bwMode="auto">
            <a:xfrm>
              <a:off x="0" y="0"/>
              <a:ext cx="5760" cy="74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222" name="Rectangle 17" descr="水滴"/>
            <p:cNvSpPr>
              <a:spLocks noChangeArrowheads="1"/>
            </p:cNvSpPr>
            <p:nvPr/>
          </p:nvSpPr>
          <p:spPr bwMode="auto">
            <a:xfrm>
              <a:off x="0" y="3412"/>
              <a:ext cx="5760" cy="90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223" name="WordArt 14"/>
            <p:cNvSpPr>
              <a:spLocks noChangeArrowheads="1" noChangeShapeType="1" noTextEdit="1"/>
            </p:cNvSpPr>
            <p:nvPr/>
          </p:nvSpPr>
          <p:spPr bwMode="auto">
            <a:xfrm>
              <a:off x="795" y="1266"/>
              <a:ext cx="4112" cy="604"/>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CC0000"/>
                    </a:solidFill>
                    <a:round/>
                    <a:headEnd/>
                    <a:tailEnd/>
                  </a:ln>
                  <a:solidFill>
                    <a:srgbClr val="CC0000"/>
                  </a:solidFill>
                  <a:latin typeface="华文中宋"/>
                  <a:ea typeface="华文中宋"/>
                </a:rPr>
                <a:t>热力学系统的平衡态及准静过程</a:t>
              </a:r>
            </a:p>
          </p:txBody>
        </p:sp>
        <p:grpSp>
          <p:nvGrpSpPr>
            <p:cNvPr id="9224" name="Group 35"/>
            <p:cNvGrpSpPr>
              <a:grpSpLocks/>
            </p:cNvGrpSpPr>
            <p:nvPr/>
          </p:nvGrpSpPr>
          <p:grpSpPr bwMode="auto">
            <a:xfrm>
              <a:off x="722" y="2376"/>
              <a:ext cx="4326" cy="654"/>
              <a:chOff x="1130" y="2376"/>
              <a:chExt cx="3558" cy="654"/>
            </a:xfrm>
          </p:grpSpPr>
          <p:sp>
            <p:nvSpPr>
              <p:cNvPr id="9229" name="WordArt 30"/>
              <p:cNvSpPr>
                <a:spLocks noChangeArrowheads="1" noChangeShapeType="1" noTextEdit="1"/>
              </p:cNvSpPr>
              <p:nvPr/>
            </p:nvSpPr>
            <p:spPr bwMode="auto">
              <a:xfrm>
                <a:off x="1130" y="2376"/>
                <a:ext cx="3558" cy="249"/>
              </a:xfrm>
              <a:prstGeom prst="rect">
                <a:avLst/>
              </a:prstGeom>
            </p:spPr>
            <p:txBody>
              <a:bodyPr wrap="none" fromWordArt="1">
                <a:prstTxWarp prst="textPlain">
                  <a:avLst>
                    <a:gd name="adj" fmla="val 50000"/>
                  </a:avLst>
                </a:prstTxWarp>
              </a:bodyPr>
              <a:lstStyle/>
              <a:p>
                <a:pPr algn="ctr"/>
                <a:r>
                  <a:rPr lang="en-US" altLang="zh-CN" sz="2800" kern="10">
                    <a:ln w="3175">
                      <a:solidFill>
                        <a:srgbClr val="006600"/>
                      </a:solidFill>
                      <a:round/>
                      <a:headEnd/>
                      <a:tailEnd/>
                    </a:ln>
                    <a:solidFill>
                      <a:srgbClr val="006600"/>
                    </a:solidFill>
                    <a:latin typeface="Impact"/>
                  </a:rPr>
                  <a:t> thermodynamical  equilibrium</a:t>
                </a:r>
                <a:endParaRPr lang="zh-CN" altLang="en-US" sz="2800" kern="10">
                  <a:ln w="3175">
                    <a:solidFill>
                      <a:srgbClr val="006600"/>
                    </a:solidFill>
                    <a:round/>
                    <a:headEnd/>
                    <a:tailEnd/>
                  </a:ln>
                  <a:solidFill>
                    <a:srgbClr val="006600"/>
                  </a:solidFill>
                  <a:latin typeface="Impact"/>
                </a:endParaRPr>
              </a:p>
            </p:txBody>
          </p:sp>
          <p:sp>
            <p:nvSpPr>
              <p:cNvPr id="9230" name="WordArt 33"/>
              <p:cNvSpPr>
                <a:spLocks noChangeArrowheads="1" noChangeShapeType="1" noTextEdit="1"/>
              </p:cNvSpPr>
              <p:nvPr/>
            </p:nvSpPr>
            <p:spPr bwMode="auto">
              <a:xfrm>
                <a:off x="1141" y="2788"/>
                <a:ext cx="3543" cy="242"/>
              </a:xfrm>
              <a:prstGeom prst="rect">
                <a:avLst/>
              </a:prstGeom>
            </p:spPr>
            <p:txBody>
              <a:bodyPr wrap="none" fromWordArt="1">
                <a:prstTxWarp prst="textPlain">
                  <a:avLst>
                    <a:gd name="adj" fmla="val 50000"/>
                  </a:avLst>
                </a:prstTxWarp>
              </a:bodyPr>
              <a:lstStyle/>
              <a:p>
                <a:pPr algn="ctr"/>
                <a:r>
                  <a:rPr lang="en-US" altLang="zh-CN" sz="2800" kern="10">
                    <a:ln w="3175">
                      <a:solidFill>
                        <a:srgbClr val="006600"/>
                      </a:solidFill>
                      <a:round/>
                      <a:headEnd/>
                      <a:tailEnd/>
                    </a:ln>
                    <a:solidFill>
                      <a:srgbClr val="006600"/>
                    </a:solidFill>
                    <a:latin typeface="Impact"/>
                  </a:rPr>
                  <a:t> and  quasi-stationary  process</a:t>
                </a:r>
                <a:endParaRPr lang="zh-CN" altLang="en-US" sz="2800" kern="10">
                  <a:ln w="3175">
                    <a:solidFill>
                      <a:srgbClr val="006600"/>
                    </a:solidFill>
                    <a:round/>
                    <a:headEnd/>
                    <a:tailEnd/>
                  </a:ln>
                  <a:solidFill>
                    <a:srgbClr val="006600"/>
                  </a:solidFill>
                  <a:latin typeface="Impact"/>
                </a:endParaRPr>
              </a:p>
            </p:txBody>
          </p:sp>
        </p:grpSp>
        <p:grpSp>
          <p:nvGrpSpPr>
            <p:cNvPr id="9225" name="Group 41"/>
            <p:cNvGrpSpPr>
              <a:grpSpLocks/>
            </p:cNvGrpSpPr>
            <p:nvPr/>
          </p:nvGrpSpPr>
          <p:grpSpPr bwMode="auto">
            <a:xfrm>
              <a:off x="5202" y="4153"/>
              <a:ext cx="546" cy="167"/>
              <a:chOff x="5202" y="4153"/>
              <a:chExt cx="546" cy="167"/>
            </a:xfrm>
          </p:grpSpPr>
          <p:sp>
            <p:nvSpPr>
              <p:cNvPr id="9226" name="AutoShape 38">
                <a:hlinkClick r:id="rId4" action="ppaction://hlinksldjump" highlightClick="1"/>
              </p:cNvPr>
              <p:cNvSpPr>
                <a:spLocks noChangeArrowheads="1"/>
              </p:cNvSpPr>
              <p:nvPr/>
            </p:nvSpPr>
            <p:spPr bwMode="auto">
              <a:xfrm>
                <a:off x="5391"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9227" name="AutoShape 39">
                <a:hlinkClick r:id="rId5" action="ppaction://hlinksldjump" highlightClick="1"/>
              </p:cNvPr>
              <p:cNvSpPr>
                <a:spLocks noChangeArrowheads="1"/>
              </p:cNvSpPr>
              <p:nvPr/>
            </p:nvSpPr>
            <p:spPr bwMode="auto">
              <a:xfrm>
                <a:off x="5202"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9228" name="AutoShape 40">
                <a:hlinkClick r:id="" action="ppaction://hlinkshowjump?jump=endshow" highlightClick="1"/>
              </p:cNvPr>
              <p:cNvSpPr>
                <a:spLocks noChangeArrowheads="1"/>
              </p:cNvSpPr>
              <p:nvPr/>
            </p:nvSpPr>
            <p:spPr bwMode="auto">
              <a:xfrm>
                <a:off x="5588"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15" name="Text Box 5"/>
          <p:cNvSpPr txBox="1">
            <a:spLocks noChangeArrowheads="1"/>
          </p:cNvSpPr>
          <p:nvPr/>
        </p:nvSpPr>
        <p:spPr bwMode="auto">
          <a:xfrm>
            <a:off x="193108" y="1017116"/>
            <a:ext cx="1572866" cy="83099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r>
              <a:rPr lang="en-US" altLang="zh-CN" sz="4800" b="1" dirty="0" smtClean="0">
                <a:solidFill>
                  <a:srgbClr val="C00000"/>
                </a:solidFill>
                <a:ea typeface="楷体_GB2312" pitchFamily="49" charset="-122"/>
                <a:cs typeface="Times New Roman" pitchFamily="18" charset="0"/>
              </a:rPr>
              <a:t>§9.1</a:t>
            </a:r>
            <a:endParaRPr lang="zh-CN" altLang="en-US" sz="4800" dirty="0">
              <a:solidFill>
                <a:srgbClr val="C00000"/>
              </a:solidFill>
              <a:ea typeface="楷体_GB2312" pitchFamily="49" charset="-122"/>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64"/>
          <p:cNvSpPr>
            <a:spLocks noGrp="1" noChangeArrowheads="1"/>
          </p:cNvSpPr>
          <p:nvPr>
            <p:ph type="title" idx="4294967295"/>
          </p:nvPr>
        </p:nvSpPr>
        <p:spPr>
          <a:xfrm>
            <a:off x="503238" y="0"/>
            <a:ext cx="8229600" cy="158750"/>
          </a:xfrm>
        </p:spPr>
        <p:txBody>
          <a:bodyPr/>
          <a:lstStyle/>
          <a:p>
            <a:pPr eaLnBrk="1" hangingPunct="1"/>
            <a:r>
              <a:rPr lang="zh-CN" altLang="en-US" sz="700" smtClean="0">
                <a:solidFill>
                  <a:schemeClr val="bg1"/>
                </a:solidFill>
              </a:rPr>
              <a:t>例</a:t>
            </a:r>
          </a:p>
        </p:txBody>
      </p:sp>
      <p:sp>
        <p:nvSpPr>
          <p:cNvPr id="39939" name="Rectangle 4" descr="水滴"/>
          <p:cNvSpPr>
            <a:spLocks noChangeArrowheads="1"/>
          </p:cNvSpPr>
          <p:nvPr/>
        </p:nvSpPr>
        <p:spPr bwMode="auto">
          <a:xfrm>
            <a:off x="0" y="0"/>
            <a:ext cx="9144000" cy="16192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39940" name="Rectangle 5" descr="水滴"/>
          <p:cNvSpPr>
            <a:spLocks noChangeArrowheads="1"/>
          </p:cNvSpPr>
          <p:nvPr/>
        </p:nvSpPr>
        <p:spPr bwMode="auto">
          <a:xfrm>
            <a:off x="0" y="6696075"/>
            <a:ext cx="9144000" cy="16192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2" name="Group 414"/>
          <p:cNvGrpSpPr>
            <a:grpSpLocks/>
          </p:cNvGrpSpPr>
          <p:nvPr/>
        </p:nvGrpSpPr>
        <p:grpSpPr bwMode="auto">
          <a:xfrm>
            <a:off x="277813" y="0"/>
            <a:ext cx="4079875" cy="6858000"/>
            <a:chOff x="175" y="0"/>
            <a:chExt cx="2570" cy="4320"/>
          </a:xfrm>
        </p:grpSpPr>
        <p:grpSp>
          <p:nvGrpSpPr>
            <p:cNvPr id="40100" name="Group 6"/>
            <p:cNvGrpSpPr>
              <a:grpSpLocks/>
            </p:cNvGrpSpPr>
            <p:nvPr/>
          </p:nvGrpSpPr>
          <p:grpSpPr bwMode="auto">
            <a:xfrm>
              <a:off x="175" y="291"/>
              <a:ext cx="420" cy="252"/>
              <a:chOff x="127" y="728"/>
              <a:chExt cx="437" cy="256"/>
            </a:xfrm>
          </p:grpSpPr>
          <p:sp>
            <p:nvSpPr>
              <p:cNvPr id="40140" name="Oval 7" descr="栎木"/>
              <p:cNvSpPr>
                <a:spLocks noChangeArrowheads="1"/>
              </p:cNvSpPr>
              <p:nvPr/>
            </p:nvSpPr>
            <p:spPr bwMode="auto">
              <a:xfrm>
                <a:off x="127" y="728"/>
                <a:ext cx="437" cy="256"/>
              </a:xfrm>
              <a:prstGeom prst="ellipse">
                <a:avLst/>
              </a:prstGeom>
              <a:blipFill dpi="0" rotWithShape="0">
                <a:blip r:embed="rId5"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40141" name="WordArt 8"/>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sp>
          <p:nvSpPr>
            <p:cNvPr id="40101" name="WordArt 63"/>
            <p:cNvSpPr>
              <a:spLocks noChangeArrowheads="1" noChangeShapeType="1" noTextEdit="1"/>
            </p:cNvSpPr>
            <p:nvPr/>
          </p:nvSpPr>
          <p:spPr bwMode="auto">
            <a:xfrm>
              <a:off x="659" y="309"/>
              <a:ext cx="1770" cy="22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下图中，某种理想气体</a:t>
              </a:r>
            </a:p>
          </p:txBody>
        </p:sp>
        <p:sp>
          <p:nvSpPr>
            <p:cNvPr id="40102" name="WordArt 64"/>
            <p:cNvSpPr>
              <a:spLocks noChangeArrowheads="1" noChangeShapeType="1" noTextEdit="1"/>
            </p:cNvSpPr>
            <p:nvPr/>
          </p:nvSpPr>
          <p:spPr bwMode="auto">
            <a:xfrm>
              <a:off x="411" y="678"/>
              <a:ext cx="1907" cy="21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哪个过程吸热最多？</a:t>
              </a:r>
            </a:p>
          </p:txBody>
        </p:sp>
        <p:sp>
          <p:nvSpPr>
            <p:cNvPr id="40103" name="Rectangle 65" descr="水滴"/>
            <p:cNvSpPr>
              <a:spLocks noChangeArrowheads="1"/>
            </p:cNvSpPr>
            <p:nvPr/>
          </p:nvSpPr>
          <p:spPr bwMode="auto">
            <a:xfrm>
              <a:off x="2663" y="0"/>
              <a:ext cx="82" cy="432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0104" name="Line 9"/>
            <p:cNvSpPr>
              <a:spLocks noChangeShapeType="1"/>
            </p:cNvSpPr>
            <p:nvPr/>
          </p:nvSpPr>
          <p:spPr bwMode="auto">
            <a:xfrm flipV="1">
              <a:off x="596" y="1694"/>
              <a:ext cx="4" cy="1782"/>
            </a:xfrm>
            <a:prstGeom prst="line">
              <a:avLst/>
            </a:prstGeom>
            <a:noFill/>
            <a:ln w="38100">
              <a:solidFill>
                <a:schemeClr val="tx1"/>
              </a:solidFill>
              <a:round/>
              <a:headEnd/>
              <a:tailEnd type="triangle" w="sm" len="lg"/>
            </a:ln>
          </p:spPr>
          <p:txBody>
            <a:bodyPr/>
            <a:lstStyle/>
            <a:p>
              <a:endParaRPr lang="zh-CN" altLang="en-US"/>
            </a:p>
          </p:txBody>
        </p:sp>
        <p:sp>
          <p:nvSpPr>
            <p:cNvPr id="40105" name="Line 10"/>
            <p:cNvSpPr>
              <a:spLocks noChangeShapeType="1"/>
            </p:cNvSpPr>
            <p:nvPr/>
          </p:nvSpPr>
          <p:spPr bwMode="auto">
            <a:xfrm flipV="1">
              <a:off x="596" y="3458"/>
              <a:ext cx="1619" cy="6"/>
            </a:xfrm>
            <a:prstGeom prst="line">
              <a:avLst/>
            </a:prstGeom>
            <a:noFill/>
            <a:ln w="38100">
              <a:solidFill>
                <a:schemeClr val="tx1"/>
              </a:solidFill>
              <a:round/>
              <a:headEnd/>
              <a:tailEnd type="triangle" w="sm" len="lg"/>
            </a:ln>
          </p:spPr>
          <p:txBody>
            <a:bodyPr/>
            <a:lstStyle/>
            <a:p>
              <a:endParaRPr lang="zh-CN" altLang="en-US"/>
            </a:p>
          </p:txBody>
        </p:sp>
        <p:sp>
          <p:nvSpPr>
            <p:cNvPr id="40106" name="WordArt 14"/>
            <p:cNvSpPr>
              <a:spLocks noChangeArrowheads="1" noChangeShapeType="1" noTextEdit="1"/>
            </p:cNvSpPr>
            <p:nvPr/>
          </p:nvSpPr>
          <p:spPr bwMode="auto">
            <a:xfrm>
              <a:off x="378" y="1707"/>
              <a:ext cx="168" cy="16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0107" name="WordArt 15"/>
            <p:cNvSpPr>
              <a:spLocks noChangeArrowheads="1" noChangeShapeType="1" noTextEdit="1"/>
            </p:cNvSpPr>
            <p:nvPr/>
          </p:nvSpPr>
          <p:spPr bwMode="auto">
            <a:xfrm>
              <a:off x="2240" y="3402"/>
              <a:ext cx="199" cy="18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0108" name="WordArt 16"/>
            <p:cNvSpPr>
              <a:spLocks noChangeArrowheads="1" noChangeShapeType="1" noTextEdit="1"/>
            </p:cNvSpPr>
            <p:nvPr/>
          </p:nvSpPr>
          <p:spPr bwMode="auto">
            <a:xfrm>
              <a:off x="450" y="3514"/>
              <a:ext cx="166" cy="170"/>
            </a:xfrm>
            <a:prstGeom prst="rect">
              <a:avLst/>
            </a:prstGeom>
          </p:spPr>
          <p:txBody>
            <a:bodyPr wrap="none" fromWordArt="1">
              <a:prstTxWarp prst="textPlain">
                <a:avLst>
                  <a:gd name="adj" fmla="val 44593"/>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40109" name="Line 34"/>
            <p:cNvSpPr>
              <a:spLocks noChangeShapeType="1"/>
            </p:cNvSpPr>
            <p:nvPr/>
          </p:nvSpPr>
          <p:spPr bwMode="auto">
            <a:xfrm flipV="1">
              <a:off x="1175" y="2184"/>
              <a:ext cx="611" cy="0"/>
            </a:xfrm>
            <a:prstGeom prst="line">
              <a:avLst/>
            </a:prstGeom>
            <a:noFill/>
            <a:ln w="38100">
              <a:solidFill>
                <a:schemeClr val="tx1"/>
              </a:solidFill>
              <a:round/>
              <a:headEnd/>
              <a:tailEnd/>
            </a:ln>
          </p:spPr>
          <p:txBody>
            <a:bodyPr/>
            <a:lstStyle/>
            <a:p>
              <a:endParaRPr lang="zh-CN" altLang="en-US"/>
            </a:p>
          </p:txBody>
        </p:sp>
        <p:sp>
          <p:nvSpPr>
            <p:cNvPr id="40110" name="Freeform 35"/>
            <p:cNvSpPr>
              <a:spLocks/>
            </p:cNvSpPr>
            <p:nvPr/>
          </p:nvSpPr>
          <p:spPr bwMode="auto">
            <a:xfrm>
              <a:off x="1175" y="2184"/>
              <a:ext cx="604" cy="630"/>
            </a:xfrm>
            <a:custGeom>
              <a:avLst/>
              <a:gdLst>
                <a:gd name="T0" fmla="*/ 0 w 736"/>
                <a:gd name="T1" fmla="*/ 0 h 700"/>
                <a:gd name="T2" fmla="*/ 58 w 736"/>
                <a:gd name="T3" fmla="*/ 223 h 700"/>
                <a:gd name="T4" fmla="*/ 185 w 736"/>
                <a:gd name="T5" fmla="*/ 335 h 700"/>
                <a:gd name="T6" fmla="*/ 0 60000 65536"/>
                <a:gd name="T7" fmla="*/ 0 60000 65536"/>
                <a:gd name="T8" fmla="*/ 0 60000 65536"/>
                <a:gd name="T9" fmla="*/ 0 w 736"/>
                <a:gd name="T10" fmla="*/ 0 h 700"/>
                <a:gd name="T11" fmla="*/ 736 w 736"/>
                <a:gd name="T12" fmla="*/ 700 h 700"/>
              </a:gdLst>
              <a:ahLst/>
              <a:cxnLst>
                <a:cxn ang="T6">
                  <a:pos x="T0" y="T1"/>
                </a:cxn>
                <a:cxn ang="T7">
                  <a:pos x="T2" y="T3"/>
                </a:cxn>
                <a:cxn ang="T8">
                  <a:pos x="T4" y="T5"/>
                </a:cxn>
              </a:cxnLst>
              <a:rect l="T9" t="T10" r="T11" b="T12"/>
              <a:pathLst>
                <a:path w="736" h="700">
                  <a:moveTo>
                    <a:pt x="0" y="0"/>
                  </a:moveTo>
                  <a:cubicBezTo>
                    <a:pt x="55" y="175"/>
                    <a:pt x="110" y="350"/>
                    <a:pt x="233" y="467"/>
                  </a:cubicBezTo>
                  <a:cubicBezTo>
                    <a:pt x="356" y="584"/>
                    <a:pt x="546" y="642"/>
                    <a:pt x="736" y="700"/>
                  </a:cubicBezTo>
                </a:path>
              </a:pathLst>
            </a:custGeom>
            <a:noFill/>
            <a:ln w="38100">
              <a:solidFill>
                <a:srgbClr val="0033CC"/>
              </a:solidFill>
              <a:round/>
              <a:headEnd/>
              <a:tailEnd/>
            </a:ln>
          </p:spPr>
          <p:txBody>
            <a:bodyPr/>
            <a:lstStyle/>
            <a:p>
              <a:endParaRPr lang="zh-CN" altLang="en-US"/>
            </a:p>
          </p:txBody>
        </p:sp>
        <p:sp>
          <p:nvSpPr>
            <p:cNvPr id="40111" name="Freeform 37"/>
            <p:cNvSpPr>
              <a:spLocks/>
            </p:cNvSpPr>
            <p:nvPr/>
          </p:nvSpPr>
          <p:spPr bwMode="auto">
            <a:xfrm>
              <a:off x="1175" y="2184"/>
              <a:ext cx="598" cy="985"/>
            </a:xfrm>
            <a:custGeom>
              <a:avLst/>
              <a:gdLst>
                <a:gd name="T0" fmla="*/ 0 w 729"/>
                <a:gd name="T1" fmla="*/ 0 h 1094"/>
                <a:gd name="T2" fmla="*/ 4 w 729"/>
                <a:gd name="T3" fmla="*/ 109 h 1094"/>
                <a:gd name="T4" fmla="*/ 14 w 729"/>
                <a:gd name="T5" fmla="*/ 234 h 1094"/>
                <a:gd name="T6" fmla="*/ 39 w 729"/>
                <a:gd name="T7" fmla="*/ 343 h 1094"/>
                <a:gd name="T8" fmla="*/ 81 w 729"/>
                <a:gd name="T9" fmla="*/ 435 h 1094"/>
                <a:gd name="T10" fmla="*/ 135 w 729"/>
                <a:gd name="T11" fmla="*/ 493 h 1094"/>
                <a:gd name="T12" fmla="*/ 183 w 729"/>
                <a:gd name="T13" fmla="*/ 525 h 1094"/>
                <a:gd name="T14" fmla="*/ 0 60000 65536"/>
                <a:gd name="T15" fmla="*/ 0 60000 65536"/>
                <a:gd name="T16" fmla="*/ 0 60000 65536"/>
                <a:gd name="T17" fmla="*/ 0 60000 65536"/>
                <a:gd name="T18" fmla="*/ 0 60000 65536"/>
                <a:gd name="T19" fmla="*/ 0 60000 65536"/>
                <a:gd name="T20" fmla="*/ 0 60000 65536"/>
                <a:gd name="T21" fmla="*/ 0 w 729"/>
                <a:gd name="T22" fmla="*/ 0 h 1094"/>
                <a:gd name="T23" fmla="*/ 729 w 729"/>
                <a:gd name="T24" fmla="*/ 1094 h 10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9" h="1094">
                  <a:moveTo>
                    <a:pt x="0" y="0"/>
                  </a:moveTo>
                  <a:cubicBezTo>
                    <a:pt x="2" y="72"/>
                    <a:pt x="5" y="145"/>
                    <a:pt x="15" y="226"/>
                  </a:cubicBezTo>
                  <a:cubicBezTo>
                    <a:pt x="25" y="307"/>
                    <a:pt x="34" y="408"/>
                    <a:pt x="58" y="489"/>
                  </a:cubicBezTo>
                  <a:cubicBezTo>
                    <a:pt x="82" y="570"/>
                    <a:pt x="115" y="646"/>
                    <a:pt x="160" y="715"/>
                  </a:cubicBezTo>
                  <a:cubicBezTo>
                    <a:pt x="205" y="784"/>
                    <a:pt x="265" y="853"/>
                    <a:pt x="328" y="905"/>
                  </a:cubicBezTo>
                  <a:cubicBezTo>
                    <a:pt x="391" y="957"/>
                    <a:pt x="473" y="997"/>
                    <a:pt x="540" y="1029"/>
                  </a:cubicBezTo>
                  <a:cubicBezTo>
                    <a:pt x="607" y="1061"/>
                    <a:pt x="668" y="1077"/>
                    <a:pt x="729" y="1094"/>
                  </a:cubicBezTo>
                </a:path>
              </a:pathLst>
            </a:custGeom>
            <a:noFill/>
            <a:ln w="38100">
              <a:solidFill>
                <a:srgbClr val="CC0000"/>
              </a:solidFill>
              <a:round/>
              <a:headEnd/>
              <a:tailEnd/>
            </a:ln>
          </p:spPr>
          <p:txBody>
            <a:bodyPr/>
            <a:lstStyle/>
            <a:p>
              <a:endParaRPr lang="zh-CN" altLang="en-US"/>
            </a:p>
          </p:txBody>
        </p:sp>
        <p:sp>
          <p:nvSpPr>
            <p:cNvPr id="40112" name="Line 39"/>
            <p:cNvSpPr>
              <a:spLocks noChangeShapeType="1"/>
            </p:cNvSpPr>
            <p:nvPr/>
          </p:nvSpPr>
          <p:spPr bwMode="auto">
            <a:xfrm>
              <a:off x="1164" y="2191"/>
              <a:ext cx="0" cy="1261"/>
            </a:xfrm>
            <a:prstGeom prst="line">
              <a:avLst/>
            </a:prstGeom>
            <a:noFill/>
            <a:ln w="9525">
              <a:solidFill>
                <a:schemeClr val="tx1"/>
              </a:solidFill>
              <a:prstDash val="dash"/>
              <a:round/>
              <a:headEnd/>
              <a:tailEnd/>
            </a:ln>
          </p:spPr>
          <p:txBody>
            <a:bodyPr/>
            <a:lstStyle/>
            <a:p>
              <a:endParaRPr lang="zh-CN" altLang="en-US"/>
            </a:p>
          </p:txBody>
        </p:sp>
        <p:sp>
          <p:nvSpPr>
            <p:cNvPr id="40113" name="Line 40"/>
            <p:cNvSpPr>
              <a:spLocks noChangeShapeType="1"/>
            </p:cNvSpPr>
            <p:nvPr/>
          </p:nvSpPr>
          <p:spPr bwMode="auto">
            <a:xfrm>
              <a:off x="1783" y="2195"/>
              <a:ext cx="0" cy="1261"/>
            </a:xfrm>
            <a:prstGeom prst="line">
              <a:avLst/>
            </a:prstGeom>
            <a:noFill/>
            <a:ln w="9525">
              <a:solidFill>
                <a:schemeClr val="tx1"/>
              </a:solidFill>
              <a:prstDash val="dash"/>
              <a:round/>
              <a:headEnd/>
              <a:tailEnd/>
            </a:ln>
          </p:spPr>
          <p:txBody>
            <a:bodyPr/>
            <a:lstStyle/>
            <a:p>
              <a:endParaRPr lang="zh-CN" altLang="en-US"/>
            </a:p>
          </p:txBody>
        </p:sp>
        <p:grpSp>
          <p:nvGrpSpPr>
            <p:cNvPr id="40114" name="Group 270"/>
            <p:cNvGrpSpPr>
              <a:grpSpLocks/>
            </p:cNvGrpSpPr>
            <p:nvPr/>
          </p:nvGrpSpPr>
          <p:grpSpPr bwMode="auto">
            <a:xfrm>
              <a:off x="1097" y="3538"/>
              <a:ext cx="192" cy="194"/>
              <a:chOff x="1097" y="3538"/>
              <a:chExt cx="146" cy="148"/>
            </a:xfrm>
          </p:grpSpPr>
          <p:sp>
            <p:nvSpPr>
              <p:cNvPr id="40138" name="WordArt 21"/>
              <p:cNvSpPr>
                <a:spLocks noChangeArrowheads="1" noChangeShapeType="1" noTextEdit="1"/>
              </p:cNvSpPr>
              <p:nvPr/>
            </p:nvSpPr>
            <p:spPr bwMode="auto">
              <a:xfrm>
                <a:off x="1097" y="3538"/>
                <a:ext cx="146"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0139" name="WordArt 41"/>
              <p:cNvSpPr>
                <a:spLocks noChangeArrowheads="1" noChangeShapeType="1" noTextEdit="1"/>
              </p:cNvSpPr>
              <p:nvPr/>
            </p:nvSpPr>
            <p:spPr bwMode="auto">
              <a:xfrm>
                <a:off x="1195" y="3597"/>
                <a:ext cx="44" cy="8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nvGrpSpPr>
            <p:cNvPr id="40115" name="Group 271"/>
            <p:cNvGrpSpPr>
              <a:grpSpLocks/>
            </p:cNvGrpSpPr>
            <p:nvPr/>
          </p:nvGrpSpPr>
          <p:grpSpPr bwMode="auto">
            <a:xfrm>
              <a:off x="1630" y="3528"/>
              <a:ext cx="296" cy="185"/>
              <a:chOff x="1630" y="3528"/>
              <a:chExt cx="250" cy="162"/>
            </a:xfrm>
          </p:grpSpPr>
          <p:sp>
            <p:nvSpPr>
              <p:cNvPr id="40135" name="WordArt 42"/>
              <p:cNvSpPr>
                <a:spLocks noChangeArrowheads="1" noChangeShapeType="1" noTextEdit="1"/>
              </p:cNvSpPr>
              <p:nvPr/>
            </p:nvSpPr>
            <p:spPr bwMode="auto">
              <a:xfrm>
                <a:off x="1630" y="3528"/>
                <a:ext cx="66" cy="13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0136" name="WordArt 43"/>
              <p:cNvSpPr>
                <a:spLocks noChangeArrowheads="1" noChangeShapeType="1" noTextEdit="1"/>
              </p:cNvSpPr>
              <p:nvPr/>
            </p:nvSpPr>
            <p:spPr bwMode="auto">
              <a:xfrm>
                <a:off x="1735" y="3542"/>
                <a:ext cx="145" cy="128"/>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0137" name="WordArt 44"/>
              <p:cNvSpPr>
                <a:spLocks noChangeArrowheads="1" noChangeShapeType="1" noTextEdit="1"/>
              </p:cNvSpPr>
              <p:nvPr/>
            </p:nvSpPr>
            <p:spPr bwMode="auto">
              <a:xfrm>
                <a:off x="1832" y="3601"/>
                <a:ext cx="44" cy="8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0116" name="WordArt 45"/>
            <p:cNvSpPr>
              <a:spLocks noChangeArrowheads="1" noChangeShapeType="1" noTextEdit="1"/>
            </p:cNvSpPr>
            <p:nvPr/>
          </p:nvSpPr>
          <p:spPr bwMode="auto">
            <a:xfrm>
              <a:off x="971" y="2053"/>
              <a:ext cx="144"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0117" name="WordArt 46"/>
            <p:cNvSpPr>
              <a:spLocks noChangeArrowheads="1" noChangeShapeType="1" noTextEdit="1"/>
            </p:cNvSpPr>
            <p:nvPr/>
          </p:nvSpPr>
          <p:spPr bwMode="auto">
            <a:xfrm>
              <a:off x="1824" y="2047"/>
              <a:ext cx="149" cy="18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40118" name="WordArt 47"/>
            <p:cNvSpPr>
              <a:spLocks noChangeArrowheads="1" noChangeShapeType="1" noTextEdit="1"/>
            </p:cNvSpPr>
            <p:nvPr/>
          </p:nvSpPr>
          <p:spPr bwMode="auto">
            <a:xfrm>
              <a:off x="1839" y="2691"/>
              <a:ext cx="164" cy="16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0119" name="WordArt 48"/>
            <p:cNvSpPr>
              <a:spLocks noChangeArrowheads="1" noChangeShapeType="1" noTextEdit="1"/>
            </p:cNvSpPr>
            <p:nvPr/>
          </p:nvSpPr>
          <p:spPr bwMode="auto">
            <a:xfrm>
              <a:off x="1812" y="3085"/>
              <a:ext cx="178"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40120" name="Oval 49"/>
            <p:cNvSpPr>
              <a:spLocks noChangeArrowheads="1"/>
            </p:cNvSpPr>
            <p:nvPr/>
          </p:nvSpPr>
          <p:spPr bwMode="auto">
            <a:xfrm>
              <a:off x="1762" y="2164"/>
              <a:ext cx="34" cy="3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0121" name="Oval 50"/>
            <p:cNvSpPr>
              <a:spLocks noChangeArrowheads="1"/>
            </p:cNvSpPr>
            <p:nvPr/>
          </p:nvSpPr>
          <p:spPr bwMode="auto">
            <a:xfrm>
              <a:off x="1153" y="2168"/>
              <a:ext cx="33" cy="3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0122" name="Oval 51"/>
            <p:cNvSpPr>
              <a:spLocks noChangeArrowheads="1"/>
            </p:cNvSpPr>
            <p:nvPr/>
          </p:nvSpPr>
          <p:spPr bwMode="auto">
            <a:xfrm>
              <a:off x="1764" y="2794"/>
              <a:ext cx="34" cy="3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0123" name="Oval 52"/>
            <p:cNvSpPr>
              <a:spLocks noChangeArrowheads="1"/>
            </p:cNvSpPr>
            <p:nvPr/>
          </p:nvSpPr>
          <p:spPr bwMode="auto">
            <a:xfrm>
              <a:off x="1768" y="3153"/>
              <a:ext cx="33" cy="3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0124" name="WordArt 55"/>
            <p:cNvSpPr>
              <a:spLocks noChangeArrowheads="1" noChangeShapeType="1" noTextEdit="1"/>
            </p:cNvSpPr>
            <p:nvPr/>
          </p:nvSpPr>
          <p:spPr bwMode="auto">
            <a:xfrm>
              <a:off x="1258" y="1956"/>
              <a:ext cx="432" cy="17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等压线</a:t>
              </a:r>
            </a:p>
          </p:txBody>
        </p:sp>
        <p:sp>
          <p:nvSpPr>
            <p:cNvPr id="40125" name="WordArt 53"/>
            <p:cNvSpPr>
              <a:spLocks noChangeArrowheads="1" noChangeShapeType="1" noTextEdit="1"/>
            </p:cNvSpPr>
            <p:nvPr/>
          </p:nvSpPr>
          <p:spPr bwMode="auto">
            <a:xfrm>
              <a:off x="1277" y="2261"/>
              <a:ext cx="124"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0033CC"/>
                    </a:solidFill>
                    <a:round/>
                    <a:headEnd/>
                    <a:tailEnd/>
                  </a:ln>
                  <a:solidFill>
                    <a:srgbClr val="0033CC"/>
                  </a:solidFill>
                  <a:latin typeface="宋体"/>
                  <a:ea typeface="宋体"/>
                </a:rPr>
                <a:t>等</a:t>
              </a:r>
            </a:p>
          </p:txBody>
        </p:sp>
        <p:sp>
          <p:nvSpPr>
            <p:cNvPr id="40126" name="WordArt 56"/>
            <p:cNvSpPr>
              <a:spLocks noChangeArrowheads="1" noChangeShapeType="1" noTextEdit="1"/>
            </p:cNvSpPr>
            <p:nvPr/>
          </p:nvSpPr>
          <p:spPr bwMode="auto">
            <a:xfrm>
              <a:off x="1407" y="2457"/>
              <a:ext cx="148" cy="138"/>
            </a:xfrm>
            <a:prstGeom prst="rect">
              <a:avLst/>
            </a:prstGeom>
          </p:spPr>
          <p:txBody>
            <a:bodyPr wrap="none" fromWordArt="1">
              <a:prstTxWarp prst="textPlain">
                <a:avLst>
                  <a:gd name="adj" fmla="val 50000"/>
                </a:avLst>
              </a:prstTxWarp>
            </a:bodyPr>
            <a:lstStyle/>
            <a:p>
              <a:pPr algn="ctr"/>
              <a:r>
                <a:rPr lang="zh-CN" altLang="en-US" sz="3600" kern="10">
                  <a:ln w="9525">
                    <a:solidFill>
                      <a:srgbClr val="0033CC"/>
                    </a:solidFill>
                    <a:round/>
                    <a:headEnd/>
                    <a:tailEnd/>
                  </a:ln>
                  <a:solidFill>
                    <a:srgbClr val="0033CC"/>
                  </a:solidFill>
                  <a:latin typeface="宋体"/>
                  <a:ea typeface="宋体"/>
                </a:rPr>
                <a:t>温</a:t>
              </a:r>
            </a:p>
          </p:txBody>
        </p:sp>
        <p:sp>
          <p:nvSpPr>
            <p:cNvPr id="40127" name="WordArt 57"/>
            <p:cNvSpPr>
              <a:spLocks noChangeArrowheads="1" noChangeShapeType="1" noTextEdit="1"/>
            </p:cNvSpPr>
            <p:nvPr/>
          </p:nvSpPr>
          <p:spPr bwMode="auto">
            <a:xfrm>
              <a:off x="1588" y="2589"/>
              <a:ext cx="183"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0033CC"/>
                    </a:solidFill>
                    <a:round/>
                    <a:headEnd/>
                    <a:tailEnd/>
                  </a:ln>
                  <a:solidFill>
                    <a:srgbClr val="0033CC"/>
                  </a:solidFill>
                  <a:latin typeface="宋体"/>
                  <a:ea typeface="宋体"/>
                </a:rPr>
                <a:t>线</a:t>
              </a:r>
            </a:p>
          </p:txBody>
        </p:sp>
        <p:sp>
          <p:nvSpPr>
            <p:cNvPr id="40128" name="WordArt 59"/>
            <p:cNvSpPr>
              <a:spLocks noChangeArrowheads="1" noChangeShapeType="1" noTextEdit="1"/>
            </p:cNvSpPr>
            <p:nvPr/>
          </p:nvSpPr>
          <p:spPr bwMode="auto">
            <a:xfrm>
              <a:off x="1192" y="2863"/>
              <a:ext cx="124" cy="16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绝</a:t>
              </a:r>
            </a:p>
          </p:txBody>
        </p:sp>
        <p:sp>
          <p:nvSpPr>
            <p:cNvPr id="40129" name="WordArt 60"/>
            <p:cNvSpPr>
              <a:spLocks noChangeArrowheads="1" noChangeShapeType="1" noTextEdit="1"/>
            </p:cNvSpPr>
            <p:nvPr/>
          </p:nvSpPr>
          <p:spPr bwMode="auto">
            <a:xfrm>
              <a:off x="1290" y="3053"/>
              <a:ext cx="169"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热</a:t>
              </a:r>
            </a:p>
          </p:txBody>
        </p:sp>
        <p:sp>
          <p:nvSpPr>
            <p:cNvPr id="40130" name="WordArt 61"/>
            <p:cNvSpPr>
              <a:spLocks noChangeArrowheads="1" noChangeShapeType="1" noTextEdit="1"/>
            </p:cNvSpPr>
            <p:nvPr/>
          </p:nvSpPr>
          <p:spPr bwMode="auto">
            <a:xfrm>
              <a:off x="1498" y="3167"/>
              <a:ext cx="159" cy="196"/>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线</a:t>
              </a:r>
            </a:p>
          </p:txBody>
        </p:sp>
        <p:sp>
          <p:nvSpPr>
            <p:cNvPr id="40131" name="AutoShape 110"/>
            <p:cNvSpPr>
              <a:spLocks noChangeArrowheads="1"/>
            </p:cNvSpPr>
            <p:nvPr/>
          </p:nvSpPr>
          <p:spPr bwMode="auto">
            <a:xfrm rot="5400000">
              <a:off x="1456" y="2140"/>
              <a:ext cx="60" cy="88"/>
            </a:xfrm>
            <a:prstGeom prst="triangle">
              <a:avLst>
                <a:gd name="adj" fmla="val 50000"/>
              </a:avLst>
            </a:prstGeom>
            <a:solidFill>
              <a:schemeClr val="tx1"/>
            </a:solidFill>
            <a:ln w="9525">
              <a:noFill/>
              <a:miter lim="800000"/>
              <a:headEnd/>
              <a:tailEnd/>
            </a:ln>
          </p:spPr>
          <p:txBody>
            <a:bodyPr wrap="none" anchor="ctr"/>
            <a:lstStyle/>
            <a:p>
              <a:endParaRPr lang="zh-CN" altLang="en-US"/>
            </a:p>
          </p:txBody>
        </p:sp>
        <p:sp>
          <p:nvSpPr>
            <p:cNvPr id="40132" name="AutoShape 111"/>
            <p:cNvSpPr>
              <a:spLocks noChangeArrowheads="1"/>
            </p:cNvSpPr>
            <p:nvPr/>
          </p:nvSpPr>
          <p:spPr bwMode="auto">
            <a:xfrm rot="7183067">
              <a:off x="1437" y="2638"/>
              <a:ext cx="60" cy="87"/>
            </a:xfrm>
            <a:prstGeom prst="triangle">
              <a:avLst>
                <a:gd name="adj" fmla="val 50000"/>
              </a:avLst>
            </a:prstGeom>
            <a:solidFill>
              <a:srgbClr val="0033CC"/>
            </a:solidFill>
            <a:ln w="9525">
              <a:noFill/>
              <a:miter lim="800000"/>
              <a:headEnd/>
              <a:tailEnd/>
            </a:ln>
          </p:spPr>
          <p:txBody>
            <a:bodyPr wrap="none" anchor="ctr"/>
            <a:lstStyle/>
            <a:p>
              <a:endParaRPr lang="zh-CN" altLang="en-US"/>
            </a:p>
          </p:txBody>
        </p:sp>
        <p:sp>
          <p:nvSpPr>
            <p:cNvPr id="40133" name="AutoShape 112"/>
            <p:cNvSpPr>
              <a:spLocks noChangeArrowheads="1"/>
            </p:cNvSpPr>
            <p:nvPr/>
          </p:nvSpPr>
          <p:spPr bwMode="auto">
            <a:xfrm rot="8311116">
              <a:off x="1348" y="2877"/>
              <a:ext cx="55" cy="95"/>
            </a:xfrm>
            <a:prstGeom prst="triangle">
              <a:avLst>
                <a:gd name="adj" fmla="val 50000"/>
              </a:avLst>
            </a:prstGeom>
            <a:solidFill>
              <a:srgbClr val="CC0000"/>
            </a:solidFill>
            <a:ln w="9525">
              <a:noFill/>
              <a:miter lim="800000"/>
              <a:headEnd/>
              <a:tailEnd/>
            </a:ln>
          </p:spPr>
          <p:txBody>
            <a:bodyPr wrap="none" anchor="ctr"/>
            <a:lstStyle/>
            <a:p>
              <a:endParaRPr lang="zh-CN" altLang="en-US"/>
            </a:p>
          </p:txBody>
        </p:sp>
        <p:sp>
          <p:nvSpPr>
            <p:cNvPr id="40134" name="WordArt 267"/>
            <p:cNvSpPr>
              <a:spLocks noChangeArrowheads="1" noChangeShapeType="1" noTextEdit="1"/>
            </p:cNvSpPr>
            <p:nvPr/>
          </p:nvSpPr>
          <p:spPr bwMode="auto">
            <a:xfrm>
              <a:off x="408" y="1078"/>
              <a:ext cx="2115" cy="21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哪个过程内能变化最大？</a:t>
              </a:r>
            </a:p>
          </p:txBody>
        </p:sp>
      </p:grpSp>
      <p:grpSp>
        <p:nvGrpSpPr>
          <p:cNvPr id="6" name="Group 415"/>
          <p:cNvGrpSpPr>
            <a:grpSpLocks/>
          </p:cNvGrpSpPr>
          <p:nvPr/>
        </p:nvGrpSpPr>
        <p:grpSpPr bwMode="auto">
          <a:xfrm>
            <a:off x="4273550" y="309563"/>
            <a:ext cx="4870450" cy="3089275"/>
            <a:chOff x="2692" y="195"/>
            <a:chExt cx="3068" cy="1946"/>
          </a:xfrm>
        </p:grpSpPr>
        <p:sp>
          <p:nvSpPr>
            <p:cNvPr id="40036" name="WordArt 95"/>
            <p:cNvSpPr>
              <a:spLocks noChangeArrowheads="1" noChangeShapeType="1" noTextEdit="1"/>
            </p:cNvSpPr>
            <p:nvPr/>
          </p:nvSpPr>
          <p:spPr bwMode="auto">
            <a:xfrm>
              <a:off x="3384" y="861"/>
              <a:ext cx="560" cy="13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等压</a:t>
              </a:r>
            </a:p>
          </p:txBody>
        </p:sp>
        <p:grpSp>
          <p:nvGrpSpPr>
            <p:cNvPr id="40037" name="Group 221"/>
            <p:cNvGrpSpPr>
              <a:grpSpLocks/>
            </p:cNvGrpSpPr>
            <p:nvPr/>
          </p:nvGrpSpPr>
          <p:grpSpPr bwMode="auto">
            <a:xfrm>
              <a:off x="4095" y="838"/>
              <a:ext cx="248" cy="211"/>
              <a:chOff x="3885" y="1670"/>
              <a:chExt cx="248" cy="211"/>
            </a:xfrm>
          </p:grpSpPr>
          <p:sp>
            <p:nvSpPr>
              <p:cNvPr id="40098" name="WordArt 98"/>
              <p:cNvSpPr>
                <a:spLocks noChangeArrowheads="1" noChangeShapeType="1" noTextEdit="1"/>
              </p:cNvSpPr>
              <p:nvPr/>
            </p:nvSpPr>
            <p:spPr bwMode="auto">
              <a:xfrm>
                <a:off x="3885" y="1670"/>
                <a:ext cx="183" cy="189"/>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99" name="WordArt 99"/>
              <p:cNvSpPr>
                <a:spLocks noChangeArrowheads="1" noChangeShapeType="1" noTextEdit="1"/>
              </p:cNvSpPr>
              <p:nvPr/>
            </p:nvSpPr>
            <p:spPr bwMode="auto">
              <a:xfrm>
                <a:off x="4060" y="1778"/>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0038" name="Group 100"/>
            <p:cNvGrpSpPr>
              <a:grpSpLocks/>
            </p:cNvGrpSpPr>
            <p:nvPr/>
          </p:nvGrpSpPr>
          <p:grpSpPr bwMode="auto">
            <a:xfrm rot="5400000">
              <a:off x="4463" y="872"/>
              <a:ext cx="52" cy="126"/>
              <a:chOff x="2928" y="3216"/>
              <a:chExt cx="48" cy="240"/>
            </a:xfrm>
          </p:grpSpPr>
          <p:sp>
            <p:nvSpPr>
              <p:cNvPr id="40096" name="Line 10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97" name="Line 10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0039" name="WordArt 211"/>
            <p:cNvSpPr>
              <a:spLocks noChangeArrowheads="1" noChangeShapeType="1" noTextEdit="1"/>
            </p:cNvSpPr>
            <p:nvPr/>
          </p:nvSpPr>
          <p:spPr bwMode="auto">
            <a:xfrm>
              <a:off x="4609" y="843"/>
              <a:ext cx="203" cy="16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0040" name="WordArt 212"/>
            <p:cNvSpPr>
              <a:spLocks noChangeArrowheads="1" noChangeShapeType="1" noTextEdit="1"/>
            </p:cNvSpPr>
            <p:nvPr/>
          </p:nvSpPr>
          <p:spPr bwMode="auto">
            <a:xfrm>
              <a:off x="4839" y="931"/>
              <a:ext cx="76" cy="1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0041" name="WordArt 213"/>
            <p:cNvSpPr>
              <a:spLocks noChangeArrowheads="1" noChangeShapeType="1" noTextEdit="1"/>
            </p:cNvSpPr>
            <p:nvPr/>
          </p:nvSpPr>
          <p:spPr bwMode="auto">
            <a:xfrm>
              <a:off x="4973" y="888"/>
              <a:ext cx="133" cy="13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0042" name="Group 214"/>
            <p:cNvGrpSpPr>
              <a:grpSpLocks/>
            </p:cNvGrpSpPr>
            <p:nvPr/>
          </p:nvGrpSpPr>
          <p:grpSpPr bwMode="auto">
            <a:xfrm>
              <a:off x="5174" y="880"/>
              <a:ext cx="265" cy="134"/>
              <a:chOff x="4201" y="931"/>
              <a:chExt cx="287" cy="141"/>
            </a:xfrm>
          </p:grpSpPr>
          <p:sp>
            <p:nvSpPr>
              <p:cNvPr id="40094" name="WordArt 215"/>
              <p:cNvSpPr>
                <a:spLocks noChangeArrowheads="1" noChangeShapeType="1" noTextEdit="1"/>
              </p:cNvSpPr>
              <p:nvPr/>
            </p:nvSpPr>
            <p:spPr bwMode="auto">
              <a:xfrm>
                <a:off x="4316" y="936"/>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95" name="AutoShape 216"/>
              <p:cNvSpPr>
                <a:spLocks noChangeArrowheads="1"/>
              </p:cNvSpPr>
              <p:nvPr/>
            </p:nvSpPr>
            <p:spPr bwMode="auto">
              <a:xfrm>
                <a:off x="4201" y="931"/>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40043" name="Group 275"/>
            <p:cNvGrpSpPr>
              <a:grpSpLocks/>
            </p:cNvGrpSpPr>
            <p:nvPr/>
          </p:nvGrpSpPr>
          <p:grpSpPr bwMode="auto">
            <a:xfrm>
              <a:off x="3369" y="508"/>
              <a:ext cx="1453" cy="211"/>
              <a:chOff x="3706" y="808"/>
              <a:chExt cx="1453" cy="211"/>
            </a:xfrm>
          </p:grpSpPr>
          <p:sp>
            <p:nvSpPr>
              <p:cNvPr id="40084" name="WordArt 132"/>
              <p:cNvSpPr>
                <a:spLocks noChangeArrowheads="1" noChangeShapeType="1" noTextEdit="1"/>
              </p:cNvSpPr>
              <p:nvPr/>
            </p:nvSpPr>
            <p:spPr bwMode="auto">
              <a:xfrm>
                <a:off x="3706" y="850"/>
                <a:ext cx="560" cy="131"/>
              </a:xfrm>
              <a:prstGeom prst="rect">
                <a:avLst/>
              </a:prstGeom>
            </p:spPr>
            <p:txBody>
              <a:bodyPr wrap="none" fromWordArt="1">
                <a:prstTxWarp prst="textPlain">
                  <a:avLst>
                    <a:gd name="adj" fmla="val 50000"/>
                  </a:avLst>
                </a:prstTxWarp>
              </a:bodyPr>
              <a:lstStyle/>
              <a:p>
                <a:pPr algn="ctr"/>
                <a:r>
                  <a:rPr lang="zh-CN" altLang="en-US" sz="3600" kern="10">
                    <a:ln w="9525">
                      <a:solidFill>
                        <a:srgbClr val="0033CC"/>
                      </a:solidFill>
                      <a:round/>
                      <a:headEnd/>
                      <a:tailEnd/>
                    </a:ln>
                    <a:solidFill>
                      <a:srgbClr val="0033CC"/>
                    </a:solidFill>
                    <a:latin typeface="宋体"/>
                    <a:ea typeface="宋体"/>
                  </a:rPr>
                  <a:t>等温</a:t>
                </a:r>
              </a:p>
            </p:txBody>
          </p:sp>
          <p:grpSp>
            <p:nvGrpSpPr>
              <p:cNvPr id="40085" name="Group 245"/>
              <p:cNvGrpSpPr>
                <a:grpSpLocks/>
              </p:cNvGrpSpPr>
              <p:nvPr/>
            </p:nvGrpSpPr>
            <p:grpSpPr bwMode="auto">
              <a:xfrm>
                <a:off x="4373" y="808"/>
                <a:ext cx="248" cy="211"/>
                <a:chOff x="4373" y="808"/>
                <a:chExt cx="248" cy="211"/>
              </a:xfrm>
            </p:grpSpPr>
            <p:sp>
              <p:nvSpPr>
                <p:cNvPr id="40092" name="WordArt 134"/>
                <p:cNvSpPr>
                  <a:spLocks noChangeArrowheads="1" noChangeShapeType="1" noTextEdit="1"/>
                </p:cNvSpPr>
                <p:nvPr/>
              </p:nvSpPr>
              <p:spPr bwMode="auto">
                <a:xfrm>
                  <a:off x="4373" y="808"/>
                  <a:ext cx="183" cy="189"/>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93" name="WordArt 135"/>
                <p:cNvSpPr>
                  <a:spLocks noChangeArrowheads="1" noChangeShapeType="1" noTextEdit="1"/>
                </p:cNvSpPr>
                <p:nvPr/>
              </p:nvSpPr>
              <p:spPr bwMode="auto">
                <a:xfrm>
                  <a:off x="4548" y="916"/>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40086" name="Group 136"/>
              <p:cNvGrpSpPr>
                <a:grpSpLocks/>
              </p:cNvGrpSpPr>
              <p:nvPr/>
            </p:nvGrpSpPr>
            <p:grpSpPr bwMode="auto">
              <a:xfrm rot="5400000">
                <a:off x="4728" y="842"/>
                <a:ext cx="52" cy="126"/>
                <a:chOff x="2928" y="3216"/>
                <a:chExt cx="48" cy="240"/>
              </a:xfrm>
            </p:grpSpPr>
            <p:sp>
              <p:nvSpPr>
                <p:cNvPr id="40090" name="Line 13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91" name="Line 13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0087" name="Group 222"/>
              <p:cNvGrpSpPr>
                <a:grpSpLocks/>
              </p:cNvGrpSpPr>
              <p:nvPr/>
            </p:nvGrpSpPr>
            <p:grpSpPr bwMode="auto">
              <a:xfrm>
                <a:off x="4864" y="812"/>
                <a:ext cx="295" cy="204"/>
                <a:chOff x="4864" y="812"/>
                <a:chExt cx="295" cy="204"/>
              </a:xfrm>
            </p:grpSpPr>
            <p:sp>
              <p:nvSpPr>
                <p:cNvPr id="40088" name="WordArt 217"/>
                <p:cNvSpPr>
                  <a:spLocks noChangeArrowheads="1" noChangeShapeType="1" noTextEdit="1"/>
                </p:cNvSpPr>
                <p:nvPr/>
              </p:nvSpPr>
              <p:spPr bwMode="auto">
                <a:xfrm>
                  <a:off x="4864" y="812"/>
                  <a:ext cx="194" cy="162"/>
                </a:xfrm>
                <a:prstGeom prst="rect">
                  <a:avLst/>
                </a:prstGeom>
              </p:spPr>
              <p:txBody>
                <a:bodyPr wrap="none" fromWordArt="1">
                  <a:prstTxWarp prst="textPlain">
                    <a:avLst>
                      <a:gd name="adj" fmla="val 58565"/>
                    </a:avLst>
                  </a:prstTxWarp>
                </a:bodyPr>
                <a:lstStyle/>
                <a:p>
                  <a:pPr algn="ctr"/>
                  <a:r>
                    <a:rPr lang="en-US" altLang="zh-CN" sz="3600" i="1" kern="10">
                      <a:ln w="9525">
                        <a:solidFill>
                          <a:srgbClr val="0033CC"/>
                        </a:solidFill>
                        <a:round/>
                        <a:headEnd/>
                        <a:tailEnd/>
                      </a:ln>
                      <a:solidFill>
                        <a:srgbClr val="0033CC"/>
                      </a:solidFill>
                      <a:latin typeface="Times New Roman"/>
                      <a:cs typeface="Times New Roman"/>
                    </a:rPr>
                    <a:t>A</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0089" name="WordArt 219"/>
                <p:cNvSpPr>
                  <a:spLocks noChangeArrowheads="1" noChangeShapeType="1" noTextEdit="1"/>
                </p:cNvSpPr>
                <p:nvPr/>
              </p:nvSpPr>
              <p:spPr bwMode="auto">
                <a:xfrm>
                  <a:off x="5086" y="913"/>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33CC"/>
                        </a:solidFill>
                        <a:round/>
                        <a:headEnd/>
                        <a:tailEnd/>
                      </a:ln>
                      <a:solidFill>
                        <a:srgbClr val="0033CC"/>
                      </a:solidFill>
                      <a:latin typeface="Times New Roman"/>
                      <a:cs typeface="Times New Roman"/>
                    </a:rPr>
                    <a:t>T</a:t>
                  </a:r>
                  <a:endParaRPr lang="zh-CN" altLang="en-US" sz="3600" i="1" kern="10">
                    <a:ln w="9525">
                      <a:solidFill>
                        <a:srgbClr val="0033CC"/>
                      </a:solidFill>
                      <a:round/>
                      <a:headEnd/>
                      <a:tailEnd/>
                    </a:ln>
                    <a:solidFill>
                      <a:srgbClr val="0033CC"/>
                    </a:solidFill>
                    <a:latin typeface="Times New Roman"/>
                    <a:cs typeface="Times New Roman"/>
                  </a:endParaRPr>
                </a:p>
              </p:txBody>
            </p:sp>
          </p:grpSp>
        </p:grpSp>
        <p:grpSp>
          <p:nvGrpSpPr>
            <p:cNvPr id="40044" name="Group 279"/>
            <p:cNvGrpSpPr>
              <a:grpSpLocks/>
            </p:cNvGrpSpPr>
            <p:nvPr/>
          </p:nvGrpSpPr>
          <p:grpSpPr bwMode="auto">
            <a:xfrm>
              <a:off x="3044" y="1453"/>
              <a:ext cx="826" cy="207"/>
              <a:chOff x="4313" y="1455"/>
              <a:chExt cx="826" cy="207"/>
            </a:xfrm>
          </p:grpSpPr>
          <p:grpSp>
            <p:nvGrpSpPr>
              <p:cNvPr id="40077" name="Group 223"/>
              <p:cNvGrpSpPr>
                <a:grpSpLocks/>
              </p:cNvGrpSpPr>
              <p:nvPr/>
            </p:nvGrpSpPr>
            <p:grpSpPr bwMode="auto">
              <a:xfrm>
                <a:off x="4313" y="1455"/>
                <a:ext cx="306" cy="195"/>
                <a:chOff x="4378" y="1674"/>
                <a:chExt cx="292" cy="188"/>
              </a:xfrm>
            </p:grpSpPr>
            <p:sp>
              <p:nvSpPr>
                <p:cNvPr id="40082" name="WordArt 224"/>
                <p:cNvSpPr>
                  <a:spLocks noChangeArrowheads="1" noChangeShapeType="1" noTextEdit="1"/>
                </p:cNvSpPr>
                <p:nvPr/>
              </p:nvSpPr>
              <p:spPr bwMode="auto">
                <a:xfrm>
                  <a:off x="4378" y="1674"/>
                  <a:ext cx="194" cy="162"/>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0083" name="WordArt 225"/>
                <p:cNvSpPr>
                  <a:spLocks noChangeArrowheads="1" noChangeShapeType="1" noTextEdit="1"/>
                </p:cNvSpPr>
                <p:nvPr/>
              </p:nvSpPr>
              <p:spPr bwMode="auto">
                <a:xfrm>
                  <a:off x="4597" y="1759"/>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0078" name="Group 226"/>
              <p:cNvGrpSpPr>
                <a:grpSpLocks/>
              </p:cNvGrpSpPr>
              <p:nvPr/>
            </p:nvGrpSpPr>
            <p:grpSpPr bwMode="auto">
              <a:xfrm>
                <a:off x="4844" y="1458"/>
                <a:ext cx="295" cy="204"/>
                <a:chOff x="4864" y="812"/>
                <a:chExt cx="295" cy="204"/>
              </a:xfrm>
            </p:grpSpPr>
            <p:sp>
              <p:nvSpPr>
                <p:cNvPr id="40080" name="WordArt 227"/>
                <p:cNvSpPr>
                  <a:spLocks noChangeArrowheads="1" noChangeShapeType="1" noTextEdit="1"/>
                </p:cNvSpPr>
                <p:nvPr/>
              </p:nvSpPr>
              <p:spPr bwMode="auto">
                <a:xfrm>
                  <a:off x="4864" y="812"/>
                  <a:ext cx="194" cy="162"/>
                </a:xfrm>
                <a:prstGeom prst="rect">
                  <a:avLst/>
                </a:prstGeom>
              </p:spPr>
              <p:txBody>
                <a:bodyPr wrap="none" fromWordArt="1">
                  <a:prstTxWarp prst="textPlain">
                    <a:avLst>
                      <a:gd name="adj" fmla="val 58565"/>
                    </a:avLst>
                  </a:prstTxWarp>
                </a:bodyPr>
                <a:lstStyle/>
                <a:p>
                  <a:pPr algn="ctr"/>
                  <a:r>
                    <a:rPr lang="en-US" altLang="zh-CN" sz="3600" i="1" kern="10">
                      <a:ln w="9525">
                        <a:solidFill>
                          <a:srgbClr val="0033CC"/>
                        </a:solidFill>
                        <a:round/>
                        <a:headEnd/>
                        <a:tailEnd/>
                      </a:ln>
                      <a:solidFill>
                        <a:srgbClr val="0033CC"/>
                      </a:solidFill>
                      <a:latin typeface="Times New Roman"/>
                      <a:cs typeface="Times New Roman"/>
                    </a:rPr>
                    <a:t>A</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0081" name="WordArt 228"/>
                <p:cNvSpPr>
                  <a:spLocks noChangeArrowheads="1" noChangeShapeType="1" noTextEdit="1"/>
                </p:cNvSpPr>
                <p:nvPr/>
              </p:nvSpPr>
              <p:spPr bwMode="auto">
                <a:xfrm>
                  <a:off x="5086" y="913"/>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33CC"/>
                        </a:solidFill>
                        <a:round/>
                        <a:headEnd/>
                        <a:tailEnd/>
                      </a:ln>
                      <a:solidFill>
                        <a:srgbClr val="0033CC"/>
                      </a:solidFill>
                      <a:latin typeface="Times New Roman"/>
                      <a:cs typeface="Times New Roman"/>
                    </a:rPr>
                    <a:t>T</a:t>
                  </a:r>
                  <a:endParaRPr lang="zh-CN" altLang="en-US" sz="3600" i="1" kern="10">
                    <a:ln w="9525">
                      <a:solidFill>
                        <a:srgbClr val="0033CC"/>
                      </a:solidFill>
                      <a:round/>
                      <a:headEnd/>
                      <a:tailEnd/>
                    </a:ln>
                    <a:solidFill>
                      <a:srgbClr val="0033CC"/>
                    </a:solidFill>
                    <a:latin typeface="Times New Roman"/>
                    <a:cs typeface="Times New Roman"/>
                  </a:endParaRPr>
                </a:p>
              </p:txBody>
            </p:sp>
          </p:grpSp>
          <p:sp>
            <p:nvSpPr>
              <p:cNvPr id="40079" name="Freeform 233"/>
              <p:cNvSpPr>
                <a:spLocks/>
              </p:cNvSpPr>
              <p:nvPr/>
            </p:nvSpPr>
            <p:spPr bwMode="auto">
              <a:xfrm flipH="1">
                <a:off x="4692" y="1493"/>
                <a:ext cx="138"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sp>
          <p:nvSpPr>
            <p:cNvPr id="40045" name="WordArt 240"/>
            <p:cNvSpPr>
              <a:spLocks noChangeArrowheads="1" noChangeShapeType="1" noTextEdit="1"/>
            </p:cNvSpPr>
            <p:nvPr/>
          </p:nvSpPr>
          <p:spPr bwMode="auto">
            <a:xfrm>
              <a:off x="3140" y="1771"/>
              <a:ext cx="444" cy="21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结论：</a:t>
              </a:r>
            </a:p>
          </p:txBody>
        </p:sp>
        <p:sp>
          <p:nvSpPr>
            <p:cNvPr id="40046" name="WordArt 205"/>
            <p:cNvSpPr>
              <a:spLocks noChangeArrowheads="1" noChangeShapeType="1" noTextEdit="1"/>
            </p:cNvSpPr>
            <p:nvPr/>
          </p:nvSpPr>
          <p:spPr bwMode="auto">
            <a:xfrm>
              <a:off x="3390" y="245"/>
              <a:ext cx="560" cy="13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绝热</a:t>
              </a:r>
            </a:p>
          </p:txBody>
        </p:sp>
        <p:grpSp>
          <p:nvGrpSpPr>
            <p:cNvPr id="40047" name="Group 207"/>
            <p:cNvGrpSpPr>
              <a:grpSpLocks/>
            </p:cNvGrpSpPr>
            <p:nvPr/>
          </p:nvGrpSpPr>
          <p:grpSpPr bwMode="auto">
            <a:xfrm rot="5400000">
              <a:off x="4390" y="233"/>
              <a:ext cx="52" cy="126"/>
              <a:chOff x="2928" y="3216"/>
              <a:chExt cx="48" cy="240"/>
            </a:xfrm>
          </p:grpSpPr>
          <p:sp>
            <p:nvSpPr>
              <p:cNvPr id="40075" name="Line 20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76" name="Line 20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0048" name="WordArt 210"/>
            <p:cNvSpPr>
              <a:spLocks noChangeArrowheads="1" noChangeShapeType="1" noTextEdit="1"/>
            </p:cNvSpPr>
            <p:nvPr/>
          </p:nvSpPr>
          <p:spPr bwMode="auto">
            <a:xfrm>
              <a:off x="4560" y="229"/>
              <a:ext cx="97" cy="152"/>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0</a:t>
              </a:r>
              <a:endParaRPr lang="zh-CN" altLang="en-US" sz="3600" kern="10">
                <a:ln w="9525">
                  <a:solidFill>
                    <a:srgbClr val="CC0000"/>
                  </a:solidFill>
                  <a:round/>
                  <a:headEnd/>
                  <a:tailEnd/>
                </a:ln>
                <a:solidFill>
                  <a:srgbClr val="CC0000"/>
                </a:solidFill>
                <a:latin typeface="Times New Roman"/>
                <a:cs typeface="Times New Roman"/>
              </a:endParaRPr>
            </a:p>
          </p:txBody>
        </p:sp>
        <p:sp>
          <p:nvSpPr>
            <p:cNvPr id="40049" name="WordArt 206"/>
            <p:cNvSpPr>
              <a:spLocks noChangeArrowheads="1" noChangeShapeType="1" noTextEdit="1"/>
            </p:cNvSpPr>
            <p:nvPr/>
          </p:nvSpPr>
          <p:spPr bwMode="auto">
            <a:xfrm>
              <a:off x="4040" y="200"/>
              <a:ext cx="183" cy="189"/>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50" name="WordArt 250"/>
            <p:cNvSpPr>
              <a:spLocks noChangeArrowheads="1" noChangeShapeType="1" noTextEdit="1"/>
            </p:cNvSpPr>
            <p:nvPr/>
          </p:nvSpPr>
          <p:spPr bwMode="auto">
            <a:xfrm>
              <a:off x="4220" y="329"/>
              <a:ext cx="95" cy="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40051" name="Group 241"/>
            <p:cNvGrpSpPr>
              <a:grpSpLocks/>
            </p:cNvGrpSpPr>
            <p:nvPr/>
          </p:nvGrpSpPr>
          <p:grpSpPr bwMode="auto">
            <a:xfrm>
              <a:off x="3815" y="1787"/>
              <a:ext cx="248" cy="211"/>
              <a:chOff x="3885" y="1670"/>
              <a:chExt cx="248" cy="211"/>
            </a:xfrm>
          </p:grpSpPr>
          <p:sp>
            <p:nvSpPr>
              <p:cNvPr id="40073" name="WordArt 242"/>
              <p:cNvSpPr>
                <a:spLocks noChangeArrowheads="1" noChangeShapeType="1" noTextEdit="1"/>
              </p:cNvSpPr>
              <p:nvPr/>
            </p:nvSpPr>
            <p:spPr bwMode="auto">
              <a:xfrm>
                <a:off x="3885" y="1670"/>
                <a:ext cx="183" cy="189"/>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74" name="WordArt 243"/>
              <p:cNvSpPr>
                <a:spLocks noChangeArrowheads="1" noChangeShapeType="1" noTextEdit="1"/>
              </p:cNvSpPr>
              <p:nvPr/>
            </p:nvSpPr>
            <p:spPr bwMode="auto">
              <a:xfrm>
                <a:off x="4060" y="1778"/>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40052" name="Freeform 244"/>
            <p:cNvSpPr>
              <a:spLocks/>
            </p:cNvSpPr>
            <p:nvPr/>
          </p:nvSpPr>
          <p:spPr bwMode="auto">
            <a:xfrm flipH="1">
              <a:off x="4170" y="1826"/>
              <a:ext cx="138"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grpSp>
          <p:nvGrpSpPr>
            <p:cNvPr id="40053" name="Group 246"/>
            <p:cNvGrpSpPr>
              <a:grpSpLocks/>
            </p:cNvGrpSpPr>
            <p:nvPr/>
          </p:nvGrpSpPr>
          <p:grpSpPr bwMode="auto">
            <a:xfrm>
              <a:off x="4389" y="1793"/>
              <a:ext cx="248" cy="211"/>
              <a:chOff x="4373" y="808"/>
              <a:chExt cx="248" cy="211"/>
            </a:xfrm>
          </p:grpSpPr>
          <p:sp>
            <p:nvSpPr>
              <p:cNvPr id="40071" name="WordArt 247"/>
              <p:cNvSpPr>
                <a:spLocks noChangeArrowheads="1" noChangeShapeType="1" noTextEdit="1"/>
              </p:cNvSpPr>
              <p:nvPr/>
            </p:nvSpPr>
            <p:spPr bwMode="auto">
              <a:xfrm>
                <a:off x="4373" y="808"/>
                <a:ext cx="183" cy="189"/>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72" name="WordArt 248"/>
              <p:cNvSpPr>
                <a:spLocks noChangeArrowheads="1" noChangeShapeType="1" noTextEdit="1"/>
              </p:cNvSpPr>
              <p:nvPr/>
            </p:nvSpPr>
            <p:spPr bwMode="auto">
              <a:xfrm>
                <a:off x="4548" y="916"/>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40054" name="Freeform 249"/>
            <p:cNvSpPr>
              <a:spLocks/>
            </p:cNvSpPr>
            <p:nvPr/>
          </p:nvSpPr>
          <p:spPr bwMode="auto">
            <a:xfrm flipH="1">
              <a:off x="4700" y="1845"/>
              <a:ext cx="138"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40055" name="WordArt 257"/>
            <p:cNvSpPr>
              <a:spLocks noChangeArrowheads="1" noChangeShapeType="1" noTextEdit="1"/>
            </p:cNvSpPr>
            <p:nvPr/>
          </p:nvSpPr>
          <p:spPr bwMode="auto">
            <a:xfrm>
              <a:off x="4914" y="1791"/>
              <a:ext cx="209" cy="201"/>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56" name="WordArt 258"/>
            <p:cNvSpPr>
              <a:spLocks noChangeArrowheads="1" noChangeShapeType="1" noTextEdit="1"/>
            </p:cNvSpPr>
            <p:nvPr/>
          </p:nvSpPr>
          <p:spPr bwMode="auto">
            <a:xfrm>
              <a:off x="5094" y="1920"/>
              <a:ext cx="84"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0057" name="WordArt 262"/>
            <p:cNvSpPr>
              <a:spLocks noChangeArrowheads="1" noChangeShapeType="1" noTextEdit="1"/>
            </p:cNvSpPr>
            <p:nvPr/>
          </p:nvSpPr>
          <p:spPr bwMode="auto">
            <a:xfrm>
              <a:off x="3532" y="1148"/>
              <a:ext cx="1698" cy="17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由图中条件可判定</a:t>
              </a:r>
            </a:p>
          </p:txBody>
        </p:sp>
        <p:grpSp>
          <p:nvGrpSpPr>
            <p:cNvPr id="40058" name="Group 280"/>
            <p:cNvGrpSpPr>
              <a:grpSpLocks/>
            </p:cNvGrpSpPr>
            <p:nvPr/>
          </p:nvGrpSpPr>
          <p:grpSpPr bwMode="auto">
            <a:xfrm>
              <a:off x="2851" y="195"/>
              <a:ext cx="306" cy="496"/>
              <a:chOff x="2874" y="195"/>
              <a:chExt cx="306" cy="496"/>
            </a:xfrm>
          </p:grpSpPr>
          <p:sp>
            <p:nvSpPr>
              <p:cNvPr id="40069" name="WordArt 272"/>
              <p:cNvSpPr>
                <a:spLocks noChangeArrowheads="1" noChangeShapeType="1" noTextEdit="1"/>
              </p:cNvSpPr>
              <p:nvPr/>
            </p:nvSpPr>
            <p:spPr bwMode="auto">
              <a:xfrm>
                <a:off x="2874" y="209"/>
                <a:ext cx="215" cy="47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吸</a:t>
                </a:r>
              </a:p>
              <a:p>
                <a:pPr algn="ctr"/>
                <a:r>
                  <a:rPr lang="zh-CN" altLang="en-US" sz="3600" kern="10">
                    <a:ln w="9525">
                      <a:solidFill>
                        <a:srgbClr val="006600"/>
                      </a:solidFill>
                      <a:round/>
                      <a:headEnd/>
                      <a:tailEnd/>
                    </a:ln>
                    <a:solidFill>
                      <a:srgbClr val="006600"/>
                    </a:solidFill>
                    <a:latin typeface="宋体"/>
                    <a:ea typeface="宋体"/>
                  </a:rPr>
                  <a:t>热</a:t>
                </a:r>
              </a:p>
            </p:txBody>
          </p:sp>
          <p:sp>
            <p:nvSpPr>
              <p:cNvPr id="40070" name="Line 273"/>
              <p:cNvSpPr>
                <a:spLocks noChangeShapeType="1"/>
              </p:cNvSpPr>
              <p:nvPr/>
            </p:nvSpPr>
            <p:spPr bwMode="auto">
              <a:xfrm flipV="1">
                <a:off x="3179" y="195"/>
                <a:ext cx="1" cy="496"/>
              </a:xfrm>
              <a:prstGeom prst="line">
                <a:avLst/>
              </a:prstGeom>
              <a:noFill/>
              <a:ln w="38100">
                <a:solidFill>
                  <a:srgbClr val="006600"/>
                </a:solidFill>
                <a:round/>
                <a:headEnd/>
                <a:tailEnd/>
              </a:ln>
            </p:spPr>
            <p:txBody>
              <a:bodyPr/>
              <a:lstStyle/>
              <a:p>
                <a:endParaRPr lang="zh-CN" altLang="en-US"/>
              </a:p>
            </p:txBody>
          </p:sp>
        </p:grpSp>
        <p:sp>
          <p:nvSpPr>
            <p:cNvPr id="40059" name="WordArt 276"/>
            <p:cNvSpPr>
              <a:spLocks noChangeArrowheads="1" noChangeShapeType="1" noTextEdit="1"/>
            </p:cNvSpPr>
            <p:nvPr/>
          </p:nvSpPr>
          <p:spPr bwMode="auto">
            <a:xfrm>
              <a:off x="5459" y="952"/>
              <a:ext cx="76" cy="1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40060" name="Group 278"/>
            <p:cNvGrpSpPr>
              <a:grpSpLocks/>
            </p:cNvGrpSpPr>
            <p:nvPr/>
          </p:nvGrpSpPr>
          <p:grpSpPr bwMode="auto">
            <a:xfrm>
              <a:off x="4174" y="1473"/>
              <a:ext cx="1313" cy="184"/>
              <a:chOff x="3795" y="1796"/>
              <a:chExt cx="1313" cy="184"/>
            </a:xfrm>
          </p:grpSpPr>
          <p:sp>
            <p:nvSpPr>
              <p:cNvPr id="40062" name="WordArt 234"/>
              <p:cNvSpPr>
                <a:spLocks noChangeArrowheads="1" noChangeShapeType="1" noTextEdit="1"/>
              </p:cNvSpPr>
              <p:nvPr/>
            </p:nvSpPr>
            <p:spPr bwMode="auto">
              <a:xfrm>
                <a:off x="3795" y="1796"/>
                <a:ext cx="407" cy="13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而且</a:t>
                </a:r>
              </a:p>
            </p:txBody>
          </p:sp>
          <p:grpSp>
            <p:nvGrpSpPr>
              <p:cNvPr id="40063" name="Group 235"/>
              <p:cNvGrpSpPr>
                <a:grpSpLocks/>
              </p:cNvGrpSpPr>
              <p:nvPr/>
            </p:nvGrpSpPr>
            <p:grpSpPr bwMode="auto">
              <a:xfrm>
                <a:off x="4361" y="1798"/>
                <a:ext cx="265" cy="134"/>
                <a:chOff x="4201" y="931"/>
                <a:chExt cx="287" cy="141"/>
              </a:xfrm>
            </p:grpSpPr>
            <p:sp>
              <p:nvSpPr>
                <p:cNvPr id="40067" name="WordArt 236"/>
                <p:cNvSpPr>
                  <a:spLocks noChangeArrowheads="1" noChangeShapeType="1" noTextEdit="1"/>
                </p:cNvSpPr>
                <p:nvPr/>
              </p:nvSpPr>
              <p:spPr bwMode="auto">
                <a:xfrm>
                  <a:off x="4316" y="936"/>
                  <a:ext cx="172"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68" name="AutoShape 237"/>
                <p:cNvSpPr>
                  <a:spLocks noChangeArrowheads="1"/>
                </p:cNvSpPr>
                <p:nvPr/>
              </p:nvSpPr>
              <p:spPr bwMode="auto">
                <a:xfrm>
                  <a:off x="4201" y="931"/>
                  <a:ext cx="90" cy="13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40064" name="Freeform 238"/>
              <p:cNvSpPr>
                <a:spLocks/>
              </p:cNvSpPr>
              <p:nvPr/>
            </p:nvSpPr>
            <p:spPr bwMode="auto">
              <a:xfrm flipH="1">
                <a:off x="4812" y="1804"/>
                <a:ext cx="138"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40065" name="WordArt 239"/>
              <p:cNvSpPr>
                <a:spLocks noChangeArrowheads="1" noChangeShapeType="1" noTextEdit="1"/>
              </p:cNvSpPr>
              <p:nvPr/>
            </p:nvSpPr>
            <p:spPr bwMode="auto">
              <a:xfrm>
                <a:off x="5011" y="1800"/>
                <a:ext cx="97"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40066" name="WordArt 277"/>
              <p:cNvSpPr>
                <a:spLocks noChangeArrowheads="1" noChangeShapeType="1" noTextEdit="1"/>
              </p:cNvSpPr>
              <p:nvPr/>
            </p:nvSpPr>
            <p:spPr bwMode="auto">
              <a:xfrm>
                <a:off x="4642" y="1873"/>
                <a:ext cx="76" cy="1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40061" name="Rectangle 379" descr="水滴"/>
            <p:cNvSpPr>
              <a:spLocks noChangeArrowheads="1"/>
            </p:cNvSpPr>
            <p:nvPr/>
          </p:nvSpPr>
          <p:spPr bwMode="auto">
            <a:xfrm>
              <a:off x="2692" y="2086"/>
              <a:ext cx="3068" cy="5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grpSp>
        <p:nvGrpSpPr>
          <p:cNvPr id="23" name="Group 416"/>
          <p:cNvGrpSpPr>
            <a:grpSpLocks/>
          </p:cNvGrpSpPr>
          <p:nvPr/>
        </p:nvGrpSpPr>
        <p:grpSpPr bwMode="auto">
          <a:xfrm>
            <a:off x="4540250" y="3397250"/>
            <a:ext cx="4379913" cy="3094038"/>
            <a:chOff x="2860" y="2140"/>
            <a:chExt cx="2759" cy="1949"/>
          </a:xfrm>
        </p:grpSpPr>
        <p:grpSp>
          <p:nvGrpSpPr>
            <p:cNvPr id="39944" name="Group 281"/>
            <p:cNvGrpSpPr>
              <a:grpSpLocks/>
            </p:cNvGrpSpPr>
            <p:nvPr/>
          </p:nvGrpSpPr>
          <p:grpSpPr bwMode="auto">
            <a:xfrm>
              <a:off x="2860" y="2140"/>
              <a:ext cx="306" cy="1061"/>
              <a:chOff x="2874" y="195"/>
              <a:chExt cx="306" cy="496"/>
            </a:xfrm>
          </p:grpSpPr>
          <p:sp>
            <p:nvSpPr>
              <p:cNvPr id="40034" name="WordArt 282"/>
              <p:cNvSpPr>
                <a:spLocks noChangeArrowheads="1" noChangeShapeType="1" noTextEdit="1"/>
              </p:cNvSpPr>
              <p:nvPr/>
            </p:nvSpPr>
            <p:spPr bwMode="auto">
              <a:xfrm>
                <a:off x="2874" y="209"/>
                <a:ext cx="215" cy="47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内</a:t>
                </a:r>
              </a:p>
              <a:p>
                <a:pPr algn="ctr"/>
                <a:r>
                  <a:rPr lang="zh-CN" altLang="en-US" sz="3600" kern="10">
                    <a:ln w="9525">
                      <a:solidFill>
                        <a:srgbClr val="006600"/>
                      </a:solidFill>
                      <a:round/>
                      <a:headEnd/>
                      <a:tailEnd/>
                    </a:ln>
                    <a:solidFill>
                      <a:srgbClr val="006600"/>
                    </a:solidFill>
                    <a:latin typeface="宋体"/>
                    <a:ea typeface="宋体"/>
                  </a:rPr>
                  <a:t>能</a:t>
                </a:r>
              </a:p>
              <a:p>
                <a:pPr algn="ctr"/>
                <a:r>
                  <a:rPr lang="zh-CN" altLang="en-US" sz="3600" kern="10">
                    <a:ln w="9525">
                      <a:solidFill>
                        <a:srgbClr val="006600"/>
                      </a:solidFill>
                      <a:round/>
                      <a:headEnd/>
                      <a:tailEnd/>
                    </a:ln>
                    <a:solidFill>
                      <a:srgbClr val="006600"/>
                    </a:solidFill>
                    <a:latin typeface="宋体"/>
                    <a:ea typeface="宋体"/>
                  </a:rPr>
                  <a:t>变</a:t>
                </a:r>
              </a:p>
              <a:p>
                <a:pPr algn="ctr"/>
                <a:r>
                  <a:rPr lang="zh-CN" altLang="en-US" sz="3600" kern="10">
                    <a:ln w="9525">
                      <a:solidFill>
                        <a:srgbClr val="006600"/>
                      </a:solidFill>
                      <a:round/>
                      <a:headEnd/>
                      <a:tailEnd/>
                    </a:ln>
                    <a:solidFill>
                      <a:srgbClr val="006600"/>
                    </a:solidFill>
                    <a:latin typeface="宋体"/>
                    <a:ea typeface="宋体"/>
                  </a:rPr>
                  <a:t>化</a:t>
                </a:r>
              </a:p>
            </p:txBody>
          </p:sp>
          <p:sp>
            <p:nvSpPr>
              <p:cNvPr id="40035" name="Line 283"/>
              <p:cNvSpPr>
                <a:spLocks noChangeShapeType="1"/>
              </p:cNvSpPr>
              <p:nvPr/>
            </p:nvSpPr>
            <p:spPr bwMode="auto">
              <a:xfrm flipV="1">
                <a:off x="3179" y="195"/>
                <a:ext cx="1" cy="496"/>
              </a:xfrm>
              <a:prstGeom prst="line">
                <a:avLst/>
              </a:prstGeom>
              <a:noFill/>
              <a:ln w="38100">
                <a:solidFill>
                  <a:srgbClr val="006600"/>
                </a:solidFill>
                <a:round/>
                <a:headEnd/>
                <a:tailEnd/>
              </a:ln>
            </p:spPr>
            <p:txBody>
              <a:bodyPr/>
              <a:lstStyle/>
              <a:p>
                <a:endParaRPr lang="zh-CN" altLang="en-US"/>
              </a:p>
            </p:txBody>
          </p:sp>
        </p:grpSp>
        <p:grpSp>
          <p:nvGrpSpPr>
            <p:cNvPr id="39945" name="Group 381"/>
            <p:cNvGrpSpPr>
              <a:grpSpLocks/>
            </p:cNvGrpSpPr>
            <p:nvPr/>
          </p:nvGrpSpPr>
          <p:grpSpPr bwMode="auto">
            <a:xfrm>
              <a:off x="3330" y="2717"/>
              <a:ext cx="1532" cy="219"/>
              <a:chOff x="3354" y="2635"/>
              <a:chExt cx="1532" cy="219"/>
            </a:xfrm>
          </p:grpSpPr>
          <p:sp>
            <p:nvSpPr>
              <p:cNvPr id="40025" name="WordArt 319"/>
              <p:cNvSpPr>
                <a:spLocks noChangeArrowheads="1" noChangeShapeType="1" noTextEdit="1"/>
              </p:cNvSpPr>
              <p:nvPr/>
            </p:nvSpPr>
            <p:spPr bwMode="auto">
              <a:xfrm>
                <a:off x="3354" y="2685"/>
                <a:ext cx="560" cy="131"/>
              </a:xfrm>
              <a:prstGeom prst="rect">
                <a:avLst/>
              </a:prstGeom>
            </p:spPr>
            <p:txBody>
              <a:bodyPr wrap="none" fromWordArt="1">
                <a:prstTxWarp prst="textPlain">
                  <a:avLst>
                    <a:gd name="adj" fmla="val 50000"/>
                  </a:avLst>
                </a:prstTxWarp>
              </a:bodyPr>
              <a:lstStyle/>
              <a:p>
                <a:pPr algn="ctr"/>
                <a:r>
                  <a:rPr lang="zh-CN" altLang="en-US" sz="3600" kern="10">
                    <a:ln w="9525">
                      <a:solidFill>
                        <a:srgbClr val="0033CC"/>
                      </a:solidFill>
                      <a:round/>
                      <a:headEnd/>
                      <a:tailEnd/>
                    </a:ln>
                    <a:solidFill>
                      <a:srgbClr val="0033CC"/>
                    </a:solidFill>
                    <a:latin typeface="宋体"/>
                    <a:ea typeface="宋体"/>
                  </a:rPr>
                  <a:t>等温</a:t>
                </a:r>
              </a:p>
            </p:txBody>
          </p:sp>
          <p:sp>
            <p:nvSpPr>
              <p:cNvPr id="40026" name="WordArt 322"/>
              <p:cNvSpPr>
                <a:spLocks noChangeArrowheads="1" noChangeShapeType="1" noTextEdit="1"/>
              </p:cNvSpPr>
              <p:nvPr/>
            </p:nvSpPr>
            <p:spPr bwMode="auto">
              <a:xfrm>
                <a:off x="4373" y="2751"/>
                <a:ext cx="7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40027" name="Group 323"/>
              <p:cNvGrpSpPr>
                <a:grpSpLocks/>
              </p:cNvGrpSpPr>
              <p:nvPr/>
            </p:nvGrpSpPr>
            <p:grpSpPr bwMode="auto">
              <a:xfrm rot="5400000">
                <a:off x="4601" y="2653"/>
                <a:ext cx="52" cy="126"/>
                <a:chOff x="2928" y="3216"/>
                <a:chExt cx="48" cy="240"/>
              </a:xfrm>
            </p:grpSpPr>
            <p:sp>
              <p:nvSpPr>
                <p:cNvPr id="40032" name="Line 3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33" name="Line 3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0028" name="Group 332"/>
              <p:cNvGrpSpPr>
                <a:grpSpLocks/>
              </p:cNvGrpSpPr>
              <p:nvPr/>
            </p:nvGrpSpPr>
            <p:grpSpPr bwMode="auto">
              <a:xfrm>
                <a:off x="4056" y="2665"/>
                <a:ext cx="317" cy="135"/>
                <a:chOff x="3157" y="2429"/>
                <a:chExt cx="317" cy="135"/>
              </a:xfrm>
            </p:grpSpPr>
            <p:sp>
              <p:nvSpPr>
                <p:cNvPr id="40030" name="WordArt 333"/>
                <p:cNvSpPr>
                  <a:spLocks noChangeArrowheads="1" noChangeShapeType="1" noTextEdit="1"/>
                </p:cNvSpPr>
                <p:nvPr/>
              </p:nvSpPr>
              <p:spPr bwMode="auto">
                <a:xfrm>
                  <a:off x="3315" y="2429"/>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31" name="AutoShape 334"/>
                <p:cNvSpPr>
                  <a:spLocks noChangeArrowheads="1"/>
                </p:cNvSpPr>
                <p:nvPr/>
              </p:nvSpPr>
              <p:spPr bwMode="auto">
                <a:xfrm>
                  <a:off x="3157" y="243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40029" name="WordArt 335"/>
              <p:cNvSpPr>
                <a:spLocks noChangeArrowheads="1" noChangeShapeType="1" noTextEdit="1"/>
              </p:cNvSpPr>
              <p:nvPr/>
            </p:nvSpPr>
            <p:spPr bwMode="auto">
              <a:xfrm>
                <a:off x="4789" y="2635"/>
                <a:ext cx="97"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0</a:t>
                </a:r>
                <a:endParaRPr lang="zh-CN" altLang="en-US" sz="3600" kern="10">
                  <a:ln w="9525">
                    <a:solidFill>
                      <a:schemeClr val="tx1"/>
                    </a:solidFill>
                    <a:round/>
                    <a:headEnd/>
                    <a:tailEnd/>
                  </a:ln>
                  <a:solidFill>
                    <a:schemeClr val="tx2"/>
                  </a:solidFill>
                  <a:latin typeface="Times New Roman"/>
                  <a:cs typeface="Times New Roman"/>
                </a:endParaRPr>
              </a:p>
            </p:txBody>
          </p:sp>
        </p:grpSp>
        <p:grpSp>
          <p:nvGrpSpPr>
            <p:cNvPr id="39946" name="Group 372"/>
            <p:cNvGrpSpPr>
              <a:grpSpLocks/>
            </p:cNvGrpSpPr>
            <p:nvPr/>
          </p:nvGrpSpPr>
          <p:grpSpPr bwMode="auto">
            <a:xfrm>
              <a:off x="3325" y="3065"/>
              <a:ext cx="2160" cy="247"/>
              <a:chOff x="3349" y="2947"/>
              <a:chExt cx="2113" cy="259"/>
            </a:xfrm>
          </p:grpSpPr>
          <p:sp>
            <p:nvSpPr>
              <p:cNvPr id="40008" name="WordArt 330"/>
              <p:cNvSpPr>
                <a:spLocks noChangeArrowheads="1" noChangeShapeType="1" noTextEdit="1"/>
              </p:cNvSpPr>
              <p:nvPr/>
            </p:nvSpPr>
            <p:spPr bwMode="auto">
              <a:xfrm>
                <a:off x="4113" y="2980"/>
                <a:ext cx="146"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09" name="AutoShape 331"/>
              <p:cNvSpPr>
                <a:spLocks noChangeArrowheads="1"/>
              </p:cNvSpPr>
              <p:nvPr/>
            </p:nvSpPr>
            <p:spPr bwMode="auto">
              <a:xfrm>
                <a:off x="3968" y="2982"/>
                <a:ext cx="108" cy="152"/>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40010" name="WordArt 336"/>
              <p:cNvSpPr>
                <a:spLocks noChangeArrowheads="1" noChangeShapeType="1" noTextEdit="1"/>
              </p:cNvSpPr>
              <p:nvPr/>
            </p:nvSpPr>
            <p:spPr bwMode="auto">
              <a:xfrm>
                <a:off x="3349" y="3004"/>
                <a:ext cx="514" cy="15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solidFill>
                      <a:schemeClr val="tx2"/>
                    </a:solidFill>
                    <a:latin typeface="宋体"/>
                    <a:ea typeface="宋体"/>
                  </a:rPr>
                  <a:t>等压</a:t>
                </a:r>
              </a:p>
            </p:txBody>
          </p:sp>
          <p:grpSp>
            <p:nvGrpSpPr>
              <p:cNvPr id="40011" name="Group 337"/>
              <p:cNvGrpSpPr>
                <a:grpSpLocks/>
              </p:cNvGrpSpPr>
              <p:nvPr/>
            </p:nvGrpSpPr>
            <p:grpSpPr bwMode="auto">
              <a:xfrm rot="5400000">
                <a:off x="4326" y="2997"/>
                <a:ext cx="60" cy="115"/>
                <a:chOff x="2928" y="3216"/>
                <a:chExt cx="48" cy="240"/>
              </a:xfrm>
            </p:grpSpPr>
            <p:sp>
              <p:nvSpPr>
                <p:cNvPr id="40023" name="Line 33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24" name="Line 33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0012" name="WordArt 340"/>
              <p:cNvSpPr>
                <a:spLocks noChangeArrowheads="1" noChangeShapeType="1" noTextEdit="1"/>
              </p:cNvSpPr>
              <p:nvPr/>
            </p:nvSpPr>
            <p:spPr bwMode="auto">
              <a:xfrm>
                <a:off x="4465" y="2960"/>
                <a:ext cx="146" cy="15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13" name="WordArt 341"/>
              <p:cNvSpPr>
                <a:spLocks noChangeArrowheads="1" noChangeShapeType="1" noTextEdit="1"/>
              </p:cNvSpPr>
              <p:nvPr/>
            </p:nvSpPr>
            <p:spPr bwMode="auto">
              <a:xfrm>
                <a:off x="4845" y="2947"/>
                <a:ext cx="146" cy="15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14" name="WordArt 343"/>
              <p:cNvSpPr>
                <a:spLocks noChangeArrowheads="1" noChangeShapeType="1" noTextEdit="1"/>
              </p:cNvSpPr>
              <p:nvPr/>
            </p:nvSpPr>
            <p:spPr bwMode="auto">
              <a:xfrm>
                <a:off x="5266" y="2948"/>
                <a:ext cx="146" cy="15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15" name="Line 344"/>
              <p:cNvSpPr>
                <a:spLocks noChangeShapeType="1"/>
              </p:cNvSpPr>
              <p:nvPr/>
            </p:nvSpPr>
            <p:spPr bwMode="auto">
              <a:xfrm>
                <a:off x="4669" y="3046"/>
                <a:ext cx="96" cy="0"/>
              </a:xfrm>
              <a:prstGeom prst="line">
                <a:avLst/>
              </a:prstGeom>
              <a:noFill/>
              <a:ln w="38100">
                <a:solidFill>
                  <a:schemeClr val="tx1"/>
                </a:solidFill>
                <a:round/>
                <a:headEnd/>
                <a:tailEnd/>
              </a:ln>
            </p:spPr>
            <p:txBody>
              <a:bodyPr/>
              <a:lstStyle/>
              <a:p>
                <a:endParaRPr lang="zh-CN" altLang="en-US"/>
              </a:p>
            </p:txBody>
          </p:sp>
          <p:sp>
            <p:nvSpPr>
              <p:cNvPr id="40016" name="WordArt 345"/>
              <p:cNvSpPr>
                <a:spLocks noChangeArrowheads="1" noChangeShapeType="1" noTextEdit="1"/>
              </p:cNvSpPr>
              <p:nvPr/>
            </p:nvSpPr>
            <p:spPr bwMode="auto">
              <a:xfrm>
                <a:off x="4588" y="3052"/>
                <a:ext cx="67"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0017" name="WordArt 346"/>
              <p:cNvSpPr>
                <a:spLocks noChangeArrowheads="1" noChangeShapeType="1" noTextEdit="1"/>
              </p:cNvSpPr>
              <p:nvPr/>
            </p:nvSpPr>
            <p:spPr bwMode="auto">
              <a:xfrm>
                <a:off x="4977" y="3042"/>
                <a:ext cx="67"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40018" name="Group 347"/>
              <p:cNvGrpSpPr>
                <a:grpSpLocks/>
              </p:cNvGrpSpPr>
              <p:nvPr/>
            </p:nvGrpSpPr>
            <p:grpSpPr bwMode="auto">
              <a:xfrm rot="5400000">
                <a:off x="5131" y="2979"/>
                <a:ext cx="61" cy="116"/>
                <a:chOff x="2928" y="3216"/>
                <a:chExt cx="48" cy="240"/>
              </a:xfrm>
            </p:grpSpPr>
            <p:sp>
              <p:nvSpPr>
                <p:cNvPr id="40021" name="Line 34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22" name="Line 34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0019" name="WordArt 350"/>
              <p:cNvSpPr>
                <a:spLocks noChangeArrowheads="1" noChangeShapeType="1" noTextEdit="1"/>
              </p:cNvSpPr>
              <p:nvPr/>
            </p:nvSpPr>
            <p:spPr bwMode="auto">
              <a:xfrm>
                <a:off x="5395" y="3048"/>
                <a:ext cx="67"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0020" name="WordArt 351"/>
              <p:cNvSpPr>
                <a:spLocks noChangeArrowheads="1" noChangeShapeType="1" noTextEdit="1"/>
              </p:cNvSpPr>
              <p:nvPr/>
            </p:nvSpPr>
            <p:spPr bwMode="auto">
              <a:xfrm>
                <a:off x="4205" y="3086"/>
                <a:ext cx="67"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grpSp>
          <p:nvGrpSpPr>
            <p:cNvPr id="39947" name="Group 373"/>
            <p:cNvGrpSpPr>
              <a:grpSpLocks/>
            </p:cNvGrpSpPr>
            <p:nvPr/>
          </p:nvGrpSpPr>
          <p:grpSpPr bwMode="auto">
            <a:xfrm>
              <a:off x="3332" y="3436"/>
              <a:ext cx="2183" cy="223"/>
              <a:chOff x="3320" y="3283"/>
              <a:chExt cx="2183" cy="247"/>
            </a:xfrm>
          </p:grpSpPr>
          <p:sp>
            <p:nvSpPr>
              <p:cNvPr id="39993" name="WordArt 354"/>
              <p:cNvSpPr>
                <a:spLocks noChangeArrowheads="1" noChangeShapeType="1" noTextEdit="1"/>
              </p:cNvSpPr>
              <p:nvPr/>
            </p:nvSpPr>
            <p:spPr bwMode="auto">
              <a:xfrm>
                <a:off x="4114" y="3314"/>
                <a:ext cx="152"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94" name="AutoShape 355"/>
              <p:cNvSpPr>
                <a:spLocks noChangeArrowheads="1"/>
              </p:cNvSpPr>
              <p:nvPr/>
            </p:nvSpPr>
            <p:spPr bwMode="auto">
              <a:xfrm>
                <a:off x="3963" y="3316"/>
                <a:ext cx="113" cy="145"/>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39995" name="WordArt 356"/>
              <p:cNvSpPr>
                <a:spLocks noChangeArrowheads="1" noChangeShapeType="1" noTextEdit="1"/>
              </p:cNvSpPr>
              <p:nvPr/>
            </p:nvSpPr>
            <p:spPr bwMode="auto">
              <a:xfrm>
                <a:off x="3320" y="3337"/>
                <a:ext cx="534" cy="145"/>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绝热</a:t>
                </a:r>
              </a:p>
            </p:txBody>
          </p:sp>
          <p:grpSp>
            <p:nvGrpSpPr>
              <p:cNvPr id="39996" name="Group 357"/>
              <p:cNvGrpSpPr>
                <a:grpSpLocks/>
              </p:cNvGrpSpPr>
              <p:nvPr/>
            </p:nvGrpSpPr>
            <p:grpSpPr bwMode="auto">
              <a:xfrm rot="5400000">
                <a:off x="4337" y="3326"/>
                <a:ext cx="58" cy="120"/>
                <a:chOff x="2928" y="3216"/>
                <a:chExt cx="48" cy="240"/>
              </a:xfrm>
            </p:grpSpPr>
            <p:sp>
              <p:nvSpPr>
                <p:cNvPr id="40006" name="Line 35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0007" name="Line 35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39997" name="WordArt 360"/>
              <p:cNvSpPr>
                <a:spLocks noChangeArrowheads="1" noChangeShapeType="1" noTextEdit="1"/>
              </p:cNvSpPr>
              <p:nvPr/>
            </p:nvSpPr>
            <p:spPr bwMode="auto">
              <a:xfrm>
                <a:off x="4479" y="3295"/>
                <a:ext cx="152"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98" name="WordArt 361"/>
              <p:cNvSpPr>
                <a:spLocks noChangeArrowheads="1" noChangeShapeType="1" noTextEdit="1"/>
              </p:cNvSpPr>
              <p:nvPr/>
            </p:nvSpPr>
            <p:spPr bwMode="auto">
              <a:xfrm>
                <a:off x="4874" y="3283"/>
                <a:ext cx="152"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99" name="WordArt 362"/>
              <p:cNvSpPr>
                <a:spLocks noChangeArrowheads="1" noChangeShapeType="1" noTextEdit="1"/>
              </p:cNvSpPr>
              <p:nvPr/>
            </p:nvSpPr>
            <p:spPr bwMode="auto">
              <a:xfrm>
                <a:off x="5300" y="3284"/>
                <a:ext cx="151"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T</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0000" name="Line 363"/>
              <p:cNvSpPr>
                <a:spLocks noChangeShapeType="1"/>
              </p:cNvSpPr>
              <p:nvPr/>
            </p:nvSpPr>
            <p:spPr bwMode="auto">
              <a:xfrm>
                <a:off x="4691" y="3377"/>
                <a:ext cx="100" cy="0"/>
              </a:xfrm>
              <a:prstGeom prst="line">
                <a:avLst/>
              </a:prstGeom>
              <a:noFill/>
              <a:ln w="38100">
                <a:solidFill>
                  <a:schemeClr val="tx1"/>
                </a:solidFill>
                <a:round/>
                <a:headEnd/>
                <a:tailEnd/>
              </a:ln>
            </p:spPr>
            <p:txBody>
              <a:bodyPr/>
              <a:lstStyle/>
              <a:p>
                <a:endParaRPr lang="zh-CN" altLang="en-US"/>
              </a:p>
            </p:txBody>
          </p:sp>
          <p:sp>
            <p:nvSpPr>
              <p:cNvPr id="40001" name="WordArt 364"/>
              <p:cNvSpPr>
                <a:spLocks noChangeArrowheads="1" noChangeShapeType="1" noTextEdit="1"/>
              </p:cNvSpPr>
              <p:nvPr/>
            </p:nvSpPr>
            <p:spPr bwMode="auto">
              <a:xfrm>
                <a:off x="4607" y="3383"/>
                <a:ext cx="70" cy="114"/>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a:cs typeface="Times New Roman"/>
                  </a:rPr>
                  <a:t>a</a:t>
                </a:r>
                <a:endParaRPr lang="zh-CN" altLang="en-US" sz="3600" i="1" kern="10" dirty="0">
                  <a:ln w="9525">
                    <a:solidFill>
                      <a:schemeClr val="tx1"/>
                    </a:solidFill>
                    <a:round/>
                    <a:headEnd/>
                    <a:tailEnd/>
                  </a:ln>
                  <a:latin typeface="Times New Roman"/>
                  <a:cs typeface="Times New Roman"/>
                </a:endParaRPr>
              </a:p>
            </p:txBody>
          </p:sp>
          <p:sp>
            <p:nvSpPr>
              <p:cNvPr id="40002" name="WordArt 365"/>
              <p:cNvSpPr>
                <a:spLocks noChangeArrowheads="1" noChangeShapeType="1" noTextEdit="1"/>
              </p:cNvSpPr>
              <p:nvPr/>
            </p:nvSpPr>
            <p:spPr bwMode="auto">
              <a:xfrm>
                <a:off x="4988" y="3362"/>
                <a:ext cx="93" cy="126"/>
              </a:xfrm>
              <a:prstGeom prst="rect">
                <a:avLst/>
              </a:prstGeom>
            </p:spPr>
            <p:txBody>
              <a:bodyPr wrap="none" fromWordArt="1">
                <a:prstTxWarp prst="textPlain">
                  <a:avLst>
                    <a:gd name="adj" fmla="val 50000"/>
                  </a:avLst>
                </a:prstTxWarp>
              </a:bodyPr>
              <a:lstStyle/>
              <a:p>
                <a:pPr algn="ctr"/>
                <a:r>
                  <a:rPr lang="en-US" altLang="zh-CN" sz="3600" i="1" kern="10" dirty="0" smtClean="0">
                    <a:ln w="9525">
                      <a:solidFill>
                        <a:schemeClr val="tx1"/>
                      </a:solidFill>
                      <a:round/>
                      <a:headEnd/>
                      <a:tailEnd/>
                    </a:ln>
                    <a:latin typeface="Times New Roman"/>
                    <a:cs typeface="Times New Roman"/>
                  </a:rPr>
                  <a:t>d</a:t>
                </a:r>
                <a:endParaRPr lang="zh-CN" altLang="en-US" sz="3600" i="1" kern="10" dirty="0">
                  <a:ln w="9525">
                    <a:solidFill>
                      <a:schemeClr val="tx1"/>
                    </a:solidFill>
                    <a:round/>
                    <a:headEnd/>
                    <a:tailEnd/>
                  </a:ln>
                  <a:latin typeface="Times New Roman"/>
                  <a:cs typeface="Times New Roman"/>
                </a:endParaRPr>
              </a:p>
            </p:txBody>
          </p:sp>
          <p:sp>
            <p:nvSpPr>
              <p:cNvPr id="40003" name="WordArt 369"/>
              <p:cNvSpPr>
                <a:spLocks noChangeArrowheads="1" noChangeShapeType="1" noTextEdit="1"/>
              </p:cNvSpPr>
              <p:nvPr/>
            </p:nvSpPr>
            <p:spPr bwMode="auto">
              <a:xfrm>
                <a:off x="5433" y="3379"/>
                <a:ext cx="70"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0004" name="WordArt 370"/>
              <p:cNvSpPr>
                <a:spLocks noChangeArrowheads="1" noChangeShapeType="1" noTextEdit="1"/>
              </p:cNvSpPr>
              <p:nvPr/>
            </p:nvSpPr>
            <p:spPr bwMode="auto">
              <a:xfrm>
                <a:off x="4209" y="3416"/>
                <a:ext cx="70"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Q</a:t>
                </a:r>
                <a:endParaRPr lang="zh-CN" altLang="en-US" sz="3600" i="1" kern="10">
                  <a:ln w="9525">
                    <a:solidFill>
                      <a:schemeClr val="tx1"/>
                    </a:solidFill>
                    <a:round/>
                    <a:headEnd/>
                    <a:tailEnd/>
                  </a:ln>
                  <a:latin typeface="Times New Roman"/>
                  <a:cs typeface="Times New Roman"/>
                </a:endParaRPr>
              </a:p>
            </p:txBody>
          </p:sp>
          <p:sp>
            <p:nvSpPr>
              <p:cNvPr id="40005" name="WordArt 371"/>
              <p:cNvSpPr>
                <a:spLocks noChangeArrowheads="1" noChangeShapeType="1" noTextEdit="1"/>
              </p:cNvSpPr>
              <p:nvPr/>
            </p:nvSpPr>
            <p:spPr bwMode="auto">
              <a:xfrm>
                <a:off x="5130" y="3290"/>
                <a:ext cx="151" cy="1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a:t>
                </a:r>
                <a:endParaRPr lang="zh-CN" altLang="en-US" sz="3600" kern="10">
                  <a:ln w="9525">
                    <a:solidFill>
                      <a:schemeClr val="tx2"/>
                    </a:solidFill>
                    <a:round/>
                    <a:headEnd/>
                    <a:tailEnd/>
                  </a:ln>
                  <a:solidFill>
                    <a:schemeClr val="tx2"/>
                  </a:solidFill>
                  <a:latin typeface="Times New Roman"/>
                  <a:cs typeface="Times New Roman"/>
                </a:endParaRPr>
              </a:p>
            </p:txBody>
          </p:sp>
        </p:grpSp>
        <p:grpSp>
          <p:nvGrpSpPr>
            <p:cNvPr id="39948" name="Group 285"/>
            <p:cNvGrpSpPr>
              <a:grpSpLocks/>
            </p:cNvGrpSpPr>
            <p:nvPr/>
          </p:nvGrpSpPr>
          <p:grpSpPr bwMode="auto">
            <a:xfrm rot="5400000">
              <a:off x="4066" y="2317"/>
              <a:ext cx="55" cy="124"/>
              <a:chOff x="2928" y="3216"/>
              <a:chExt cx="48" cy="240"/>
            </a:xfrm>
          </p:grpSpPr>
          <p:sp>
            <p:nvSpPr>
              <p:cNvPr id="39991" name="Line 28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39992" name="Line 28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39949" name="Group 288"/>
            <p:cNvGrpSpPr>
              <a:grpSpLocks/>
            </p:cNvGrpSpPr>
            <p:nvPr/>
          </p:nvGrpSpPr>
          <p:grpSpPr bwMode="auto">
            <a:xfrm>
              <a:off x="4849" y="2333"/>
              <a:ext cx="280" cy="136"/>
              <a:chOff x="3651" y="3012"/>
              <a:chExt cx="280" cy="139"/>
            </a:xfrm>
          </p:grpSpPr>
          <p:sp>
            <p:nvSpPr>
              <p:cNvPr id="39989" name="WordArt 289"/>
              <p:cNvSpPr>
                <a:spLocks noChangeArrowheads="1" noChangeShapeType="1" noTextEdit="1"/>
              </p:cNvSpPr>
              <p:nvPr/>
            </p:nvSpPr>
            <p:spPr bwMode="auto">
              <a:xfrm>
                <a:off x="3798" y="3012"/>
                <a:ext cx="13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9990" name="AutoShape 290"/>
              <p:cNvSpPr>
                <a:spLocks noChangeArrowheads="1"/>
              </p:cNvSpPr>
              <p:nvPr/>
            </p:nvSpPr>
            <p:spPr bwMode="auto">
              <a:xfrm>
                <a:off x="3651" y="3017"/>
                <a:ext cx="113" cy="13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39950" name="Group 291"/>
            <p:cNvGrpSpPr>
              <a:grpSpLocks/>
            </p:cNvGrpSpPr>
            <p:nvPr/>
          </p:nvGrpSpPr>
          <p:grpSpPr bwMode="auto">
            <a:xfrm>
              <a:off x="4220" y="2217"/>
              <a:ext cx="215" cy="338"/>
              <a:chOff x="1807" y="2765"/>
              <a:chExt cx="239" cy="381"/>
            </a:xfrm>
          </p:grpSpPr>
          <p:sp>
            <p:nvSpPr>
              <p:cNvPr id="39986" name="Line 292"/>
              <p:cNvSpPr>
                <a:spLocks noChangeShapeType="1"/>
              </p:cNvSpPr>
              <p:nvPr/>
            </p:nvSpPr>
            <p:spPr bwMode="auto">
              <a:xfrm>
                <a:off x="1814" y="2951"/>
                <a:ext cx="229" cy="0"/>
              </a:xfrm>
              <a:prstGeom prst="line">
                <a:avLst/>
              </a:prstGeom>
              <a:noFill/>
              <a:ln w="38100">
                <a:solidFill>
                  <a:schemeClr val="tx1"/>
                </a:solidFill>
                <a:round/>
                <a:headEnd/>
                <a:tailEnd/>
              </a:ln>
            </p:spPr>
            <p:txBody>
              <a:bodyPr/>
              <a:lstStyle/>
              <a:p>
                <a:endParaRPr lang="zh-CN" altLang="en-US"/>
              </a:p>
            </p:txBody>
          </p:sp>
          <p:sp>
            <p:nvSpPr>
              <p:cNvPr id="39987" name="WordArt 293"/>
              <p:cNvSpPr>
                <a:spLocks noChangeArrowheads="1" noChangeShapeType="1" noTextEdit="1"/>
              </p:cNvSpPr>
              <p:nvPr/>
            </p:nvSpPr>
            <p:spPr bwMode="auto">
              <a:xfrm>
                <a:off x="1836" y="2765"/>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39988" name="WordArt 294"/>
              <p:cNvSpPr>
                <a:spLocks noChangeArrowheads="1" noChangeShapeType="1" noTextEdit="1"/>
              </p:cNvSpPr>
              <p:nvPr/>
            </p:nvSpPr>
            <p:spPr bwMode="auto">
              <a:xfrm>
                <a:off x="1807" y="3011"/>
                <a:ext cx="210" cy="135"/>
              </a:xfrm>
              <a:prstGeom prst="rect">
                <a:avLst/>
              </a:prstGeom>
            </p:spPr>
            <p:txBody>
              <a:bodyPr wrap="none" fromWordArt="1">
                <a:prstTxWarp prst="textDeflate">
                  <a:avLst>
                    <a:gd name="adj" fmla="val 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39951" name="Group 295"/>
            <p:cNvGrpSpPr>
              <a:grpSpLocks/>
            </p:cNvGrpSpPr>
            <p:nvPr/>
          </p:nvGrpSpPr>
          <p:grpSpPr bwMode="auto">
            <a:xfrm>
              <a:off x="4481" y="2309"/>
              <a:ext cx="274" cy="198"/>
              <a:chOff x="3430" y="2762"/>
              <a:chExt cx="220" cy="150"/>
            </a:xfrm>
          </p:grpSpPr>
          <p:sp>
            <p:nvSpPr>
              <p:cNvPr id="39984" name="WordArt 296"/>
              <p:cNvSpPr>
                <a:spLocks noChangeArrowheads="1" noChangeShapeType="1" noTextEdit="1"/>
              </p:cNvSpPr>
              <p:nvPr/>
            </p:nvSpPr>
            <p:spPr bwMode="auto">
              <a:xfrm>
                <a:off x="3557" y="2835"/>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sp>
            <p:nvSpPr>
              <p:cNvPr id="39985" name="WordArt 297"/>
              <p:cNvSpPr>
                <a:spLocks noChangeArrowheads="1" noChangeShapeType="1" noTextEdit="1"/>
              </p:cNvSpPr>
              <p:nvPr/>
            </p:nvSpPr>
            <p:spPr bwMode="auto">
              <a:xfrm>
                <a:off x="3430" y="2762"/>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39952" name="Group 394"/>
            <p:cNvGrpSpPr>
              <a:grpSpLocks/>
            </p:cNvGrpSpPr>
            <p:nvPr/>
          </p:nvGrpSpPr>
          <p:grpSpPr bwMode="auto">
            <a:xfrm>
              <a:off x="3540" y="2253"/>
              <a:ext cx="430" cy="263"/>
              <a:chOff x="3540" y="2253"/>
              <a:chExt cx="430" cy="263"/>
            </a:xfrm>
          </p:grpSpPr>
          <p:grpSp>
            <p:nvGrpSpPr>
              <p:cNvPr id="39979" name="Group 316"/>
              <p:cNvGrpSpPr>
                <a:grpSpLocks/>
              </p:cNvGrpSpPr>
              <p:nvPr/>
            </p:nvGrpSpPr>
            <p:grpSpPr bwMode="auto">
              <a:xfrm>
                <a:off x="3606" y="2323"/>
                <a:ext cx="317" cy="135"/>
                <a:chOff x="3157" y="2429"/>
                <a:chExt cx="317" cy="135"/>
              </a:xfrm>
            </p:grpSpPr>
            <p:sp>
              <p:nvSpPr>
                <p:cNvPr id="39982" name="WordArt 299"/>
                <p:cNvSpPr>
                  <a:spLocks noChangeArrowheads="1" noChangeShapeType="1" noTextEdit="1"/>
                </p:cNvSpPr>
                <p:nvPr/>
              </p:nvSpPr>
              <p:spPr bwMode="auto">
                <a:xfrm>
                  <a:off x="3315" y="2429"/>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83" name="AutoShape 310"/>
                <p:cNvSpPr>
                  <a:spLocks noChangeArrowheads="1"/>
                </p:cNvSpPr>
                <p:nvPr/>
              </p:nvSpPr>
              <p:spPr bwMode="auto">
                <a:xfrm>
                  <a:off x="3157" y="243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39980" name="Line 374"/>
              <p:cNvSpPr>
                <a:spLocks noChangeShapeType="1"/>
              </p:cNvSpPr>
              <p:nvPr/>
            </p:nvSpPr>
            <p:spPr bwMode="auto">
              <a:xfrm>
                <a:off x="3540" y="2258"/>
                <a:ext cx="0" cy="258"/>
              </a:xfrm>
              <a:prstGeom prst="line">
                <a:avLst/>
              </a:prstGeom>
              <a:noFill/>
              <a:ln w="38100">
                <a:solidFill>
                  <a:schemeClr val="tx1"/>
                </a:solidFill>
                <a:round/>
                <a:headEnd/>
                <a:tailEnd/>
              </a:ln>
            </p:spPr>
            <p:txBody>
              <a:bodyPr/>
              <a:lstStyle/>
              <a:p>
                <a:endParaRPr lang="zh-CN" altLang="en-US"/>
              </a:p>
            </p:txBody>
          </p:sp>
          <p:sp>
            <p:nvSpPr>
              <p:cNvPr id="39981" name="Line 375"/>
              <p:cNvSpPr>
                <a:spLocks noChangeShapeType="1"/>
              </p:cNvSpPr>
              <p:nvPr/>
            </p:nvSpPr>
            <p:spPr bwMode="auto">
              <a:xfrm>
                <a:off x="3970" y="2253"/>
                <a:ext cx="0" cy="258"/>
              </a:xfrm>
              <a:prstGeom prst="line">
                <a:avLst/>
              </a:prstGeom>
              <a:noFill/>
              <a:ln w="38100">
                <a:solidFill>
                  <a:schemeClr val="tx1"/>
                </a:solidFill>
                <a:round/>
                <a:headEnd/>
                <a:tailEnd/>
              </a:ln>
            </p:spPr>
            <p:txBody>
              <a:bodyPr/>
              <a:lstStyle/>
              <a:p>
                <a:endParaRPr lang="zh-CN" altLang="en-US"/>
              </a:p>
            </p:txBody>
          </p:sp>
        </p:grpSp>
        <p:sp>
          <p:nvSpPr>
            <p:cNvPr id="39953" name="Line 376"/>
            <p:cNvSpPr>
              <a:spLocks noChangeShapeType="1"/>
            </p:cNvSpPr>
            <p:nvPr/>
          </p:nvSpPr>
          <p:spPr bwMode="auto">
            <a:xfrm>
              <a:off x="4776" y="2295"/>
              <a:ext cx="0" cy="258"/>
            </a:xfrm>
            <a:prstGeom prst="line">
              <a:avLst/>
            </a:prstGeom>
            <a:noFill/>
            <a:ln w="38100">
              <a:solidFill>
                <a:schemeClr val="tx1"/>
              </a:solidFill>
              <a:round/>
              <a:headEnd/>
              <a:tailEnd/>
            </a:ln>
          </p:spPr>
          <p:txBody>
            <a:bodyPr/>
            <a:lstStyle/>
            <a:p>
              <a:endParaRPr lang="zh-CN" altLang="en-US"/>
            </a:p>
          </p:txBody>
        </p:sp>
        <p:sp>
          <p:nvSpPr>
            <p:cNvPr id="39954" name="Line 377"/>
            <p:cNvSpPr>
              <a:spLocks noChangeShapeType="1"/>
            </p:cNvSpPr>
            <p:nvPr/>
          </p:nvSpPr>
          <p:spPr bwMode="auto">
            <a:xfrm>
              <a:off x="5171" y="2279"/>
              <a:ext cx="0" cy="258"/>
            </a:xfrm>
            <a:prstGeom prst="line">
              <a:avLst/>
            </a:prstGeom>
            <a:noFill/>
            <a:ln w="38100">
              <a:solidFill>
                <a:schemeClr val="tx1"/>
              </a:solidFill>
              <a:round/>
              <a:headEnd/>
              <a:tailEnd/>
            </a:ln>
          </p:spPr>
          <p:txBody>
            <a:bodyPr/>
            <a:lstStyle/>
            <a:p>
              <a:endParaRPr lang="zh-CN" altLang="en-US"/>
            </a:p>
          </p:txBody>
        </p:sp>
        <p:sp>
          <p:nvSpPr>
            <p:cNvPr id="39955" name="WordArt 380"/>
            <p:cNvSpPr>
              <a:spLocks noChangeArrowheads="1" noChangeShapeType="1" noTextEdit="1"/>
            </p:cNvSpPr>
            <p:nvPr/>
          </p:nvSpPr>
          <p:spPr bwMode="auto">
            <a:xfrm>
              <a:off x="2959" y="3823"/>
              <a:ext cx="444" cy="21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结论：</a:t>
              </a:r>
            </a:p>
          </p:txBody>
        </p:sp>
        <p:sp>
          <p:nvSpPr>
            <p:cNvPr id="39956" name="WordArt 385"/>
            <p:cNvSpPr>
              <a:spLocks noChangeArrowheads="1" noChangeShapeType="1" noTextEdit="1"/>
            </p:cNvSpPr>
            <p:nvPr/>
          </p:nvSpPr>
          <p:spPr bwMode="auto">
            <a:xfrm>
              <a:off x="3933" y="3947"/>
              <a:ext cx="106" cy="1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39957" name="Freeform 386"/>
            <p:cNvSpPr>
              <a:spLocks/>
            </p:cNvSpPr>
            <p:nvPr/>
          </p:nvSpPr>
          <p:spPr bwMode="auto">
            <a:xfrm flipH="1">
              <a:off x="4080" y="3866"/>
              <a:ext cx="157"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39958" name="WordArt 389"/>
            <p:cNvSpPr>
              <a:spLocks noChangeArrowheads="1" noChangeShapeType="1" noTextEdit="1"/>
            </p:cNvSpPr>
            <p:nvPr/>
          </p:nvSpPr>
          <p:spPr bwMode="auto">
            <a:xfrm>
              <a:off x="5536" y="3940"/>
              <a:ext cx="83"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9959" name="Freeform 390"/>
            <p:cNvSpPr>
              <a:spLocks/>
            </p:cNvSpPr>
            <p:nvPr/>
          </p:nvSpPr>
          <p:spPr bwMode="auto">
            <a:xfrm flipH="1">
              <a:off x="4884" y="3885"/>
              <a:ext cx="157" cy="114"/>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39960" name="WordArt 393"/>
            <p:cNvSpPr>
              <a:spLocks noChangeArrowheads="1" noChangeShapeType="1" noTextEdit="1"/>
            </p:cNvSpPr>
            <p:nvPr/>
          </p:nvSpPr>
          <p:spPr bwMode="auto">
            <a:xfrm>
              <a:off x="4714" y="3948"/>
              <a:ext cx="91" cy="14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39961" name="Group 395"/>
            <p:cNvGrpSpPr>
              <a:grpSpLocks/>
            </p:cNvGrpSpPr>
            <p:nvPr/>
          </p:nvGrpSpPr>
          <p:grpSpPr bwMode="auto">
            <a:xfrm>
              <a:off x="3512" y="3799"/>
              <a:ext cx="380" cy="263"/>
              <a:chOff x="3540" y="2253"/>
              <a:chExt cx="430" cy="263"/>
            </a:xfrm>
          </p:grpSpPr>
          <p:grpSp>
            <p:nvGrpSpPr>
              <p:cNvPr id="39974" name="Group 396"/>
              <p:cNvGrpSpPr>
                <a:grpSpLocks/>
              </p:cNvGrpSpPr>
              <p:nvPr/>
            </p:nvGrpSpPr>
            <p:grpSpPr bwMode="auto">
              <a:xfrm>
                <a:off x="3606" y="2323"/>
                <a:ext cx="317" cy="135"/>
                <a:chOff x="3157" y="2429"/>
                <a:chExt cx="317" cy="135"/>
              </a:xfrm>
            </p:grpSpPr>
            <p:sp>
              <p:nvSpPr>
                <p:cNvPr id="39977" name="WordArt 397"/>
                <p:cNvSpPr>
                  <a:spLocks noChangeArrowheads="1" noChangeShapeType="1" noTextEdit="1"/>
                </p:cNvSpPr>
                <p:nvPr/>
              </p:nvSpPr>
              <p:spPr bwMode="auto">
                <a:xfrm>
                  <a:off x="3315" y="2429"/>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78" name="AutoShape 398"/>
                <p:cNvSpPr>
                  <a:spLocks noChangeArrowheads="1"/>
                </p:cNvSpPr>
                <p:nvPr/>
              </p:nvSpPr>
              <p:spPr bwMode="auto">
                <a:xfrm>
                  <a:off x="3157" y="243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39975" name="Line 399"/>
              <p:cNvSpPr>
                <a:spLocks noChangeShapeType="1"/>
              </p:cNvSpPr>
              <p:nvPr/>
            </p:nvSpPr>
            <p:spPr bwMode="auto">
              <a:xfrm>
                <a:off x="3540" y="2258"/>
                <a:ext cx="0" cy="258"/>
              </a:xfrm>
              <a:prstGeom prst="line">
                <a:avLst/>
              </a:prstGeom>
              <a:noFill/>
              <a:ln w="38100">
                <a:solidFill>
                  <a:schemeClr val="tx1"/>
                </a:solidFill>
                <a:round/>
                <a:headEnd/>
                <a:tailEnd/>
              </a:ln>
            </p:spPr>
            <p:txBody>
              <a:bodyPr/>
              <a:lstStyle/>
              <a:p>
                <a:endParaRPr lang="zh-CN" altLang="en-US"/>
              </a:p>
            </p:txBody>
          </p:sp>
          <p:sp>
            <p:nvSpPr>
              <p:cNvPr id="39976" name="Line 400"/>
              <p:cNvSpPr>
                <a:spLocks noChangeShapeType="1"/>
              </p:cNvSpPr>
              <p:nvPr/>
            </p:nvSpPr>
            <p:spPr bwMode="auto">
              <a:xfrm>
                <a:off x="3970" y="2253"/>
                <a:ext cx="0" cy="258"/>
              </a:xfrm>
              <a:prstGeom prst="line">
                <a:avLst/>
              </a:prstGeom>
              <a:noFill/>
              <a:ln w="38100">
                <a:solidFill>
                  <a:schemeClr val="tx1"/>
                </a:solidFill>
                <a:round/>
                <a:headEnd/>
                <a:tailEnd/>
              </a:ln>
            </p:spPr>
            <p:txBody>
              <a:bodyPr/>
              <a:lstStyle/>
              <a:p>
                <a:endParaRPr lang="zh-CN" altLang="en-US"/>
              </a:p>
            </p:txBody>
          </p:sp>
        </p:grpSp>
        <p:grpSp>
          <p:nvGrpSpPr>
            <p:cNvPr id="39962" name="Group 401"/>
            <p:cNvGrpSpPr>
              <a:grpSpLocks/>
            </p:cNvGrpSpPr>
            <p:nvPr/>
          </p:nvGrpSpPr>
          <p:grpSpPr bwMode="auto">
            <a:xfrm>
              <a:off x="5089" y="3783"/>
              <a:ext cx="381" cy="263"/>
              <a:chOff x="3540" y="2253"/>
              <a:chExt cx="430" cy="263"/>
            </a:xfrm>
          </p:grpSpPr>
          <p:grpSp>
            <p:nvGrpSpPr>
              <p:cNvPr id="39969" name="Group 402"/>
              <p:cNvGrpSpPr>
                <a:grpSpLocks/>
              </p:cNvGrpSpPr>
              <p:nvPr/>
            </p:nvGrpSpPr>
            <p:grpSpPr bwMode="auto">
              <a:xfrm>
                <a:off x="3606" y="2323"/>
                <a:ext cx="317" cy="135"/>
                <a:chOff x="3157" y="2429"/>
                <a:chExt cx="317" cy="135"/>
              </a:xfrm>
            </p:grpSpPr>
            <p:sp>
              <p:nvSpPr>
                <p:cNvPr id="39972" name="WordArt 403"/>
                <p:cNvSpPr>
                  <a:spLocks noChangeArrowheads="1" noChangeShapeType="1" noTextEdit="1"/>
                </p:cNvSpPr>
                <p:nvPr/>
              </p:nvSpPr>
              <p:spPr bwMode="auto">
                <a:xfrm>
                  <a:off x="3315" y="2429"/>
                  <a:ext cx="159" cy="135"/>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2"/>
                        </a:solidFill>
                        <a:round/>
                        <a:headEnd/>
                        <a:tailEnd/>
                      </a:ln>
                      <a:solidFill>
                        <a:schemeClr val="tx2"/>
                      </a:solidFill>
                      <a:latin typeface="Times New Roman"/>
                      <a:cs typeface="Times New Roman"/>
                    </a:rPr>
                    <a:t>E</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39973" name="AutoShape 404"/>
                <p:cNvSpPr>
                  <a:spLocks noChangeArrowheads="1"/>
                </p:cNvSpPr>
                <p:nvPr/>
              </p:nvSpPr>
              <p:spPr bwMode="auto">
                <a:xfrm>
                  <a:off x="3157" y="243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39970" name="Line 405"/>
              <p:cNvSpPr>
                <a:spLocks noChangeShapeType="1"/>
              </p:cNvSpPr>
              <p:nvPr/>
            </p:nvSpPr>
            <p:spPr bwMode="auto">
              <a:xfrm>
                <a:off x="3540" y="2258"/>
                <a:ext cx="0" cy="258"/>
              </a:xfrm>
              <a:prstGeom prst="line">
                <a:avLst/>
              </a:prstGeom>
              <a:noFill/>
              <a:ln w="38100">
                <a:solidFill>
                  <a:schemeClr val="tx1"/>
                </a:solidFill>
                <a:round/>
                <a:headEnd/>
                <a:tailEnd/>
              </a:ln>
            </p:spPr>
            <p:txBody>
              <a:bodyPr/>
              <a:lstStyle/>
              <a:p>
                <a:endParaRPr lang="zh-CN" altLang="en-US"/>
              </a:p>
            </p:txBody>
          </p:sp>
          <p:sp>
            <p:nvSpPr>
              <p:cNvPr id="39971" name="Line 406"/>
              <p:cNvSpPr>
                <a:spLocks noChangeShapeType="1"/>
              </p:cNvSpPr>
              <p:nvPr/>
            </p:nvSpPr>
            <p:spPr bwMode="auto">
              <a:xfrm>
                <a:off x="3970" y="2253"/>
                <a:ext cx="0" cy="258"/>
              </a:xfrm>
              <a:prstGeom prst="line">
                <a:avLst/>
              </a:prstGeom>
              <a:noFill/>
              <a:ln w="38100">
                <a:solidFill>
                  <a:schemeClr val="tx1"/>
                </a:solidFill>
                <a:round/>
                <a:headEnd/>
                <a:tailEnd/>
              </a:ln>
            </p:spPr>
            <p:txBody>
              <a:bodyPr/>
              <a:lstStyle/>
              <a:p>
                <a:endParaRPr lang="zh-CN" altLang="en-US"/>
              </a:p>
            </p:txBody>
          </p:sp>
        </p:grpSp>
        <p:grpSp>
          <p:nvGrpSpPr>
            <p:cNvPr id="39963" name="Group 407"/>
            <p:cNvGrpSpPr>
              <a:grpSpLocks/>
            </p:cNvGrpSpPr>
            <p:nvPr/>
          </p:nvGrpSpPr>
          <p:grpSpPr bwMode="auto">
            <a:xfrm>
              <a:off x="4276" y="3789"/>
              <a:ext cx="381" cy="263"/>
              <a:chOff x="3540" y="2253"/>
              <a:chExt cx="430" cy="263"/>
            </a:xfrm>
          </p:grpSpPr>
          <p:grpSp>
            <p:nvGrpSpPr>
              <p:cNvPr id="39964" name="Group 408"/>
              <p:cNvGrpSpPr>
                <a:grpSpLocks/>
              </p:cNvGrpSpPr>
              <p:nvPr/>
            </p:nvGrpSpPr>
            <p:grpSpPr bwMode="auto">
              <a:xfrm>
                <a:off x="3606" y="2323"/>
                <a:ext cx="317" cy="135"/>
                <a:chOff x="3157" y="2429"/>
                <a:chExt cx="317" cy="135"/>
              </a:xfrm>
            </p:grpSpPr>
            <p:sp>
              <p:nvSpPr>
                <p:cNvPr id="39967" name="WordArt 409"/>
                <p:cNvSpPr>
                  <a:spLocks noChangeArrowheads="1" noChangeShapeType="1" noTextEdit="1"/>
                </p:cNvSpPr>
                <p:nvPr/>
              </p:nvSpPr>
              <p:spPr bwMode="auto">
                <a:xfrm>
                  <a:off x="3315" y="2429"/>
                  <a:ext cx="159"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9968" name="AutoShape 410"/>
                <p:cNvSpPr>
                  <a:spLocks noChangeArrowheads="1"/>
                </p:cNvSpPr>
                <p:nvPr/>
              </p:nvSpPr>
              <p:spPr bwMode="auto">
                <a:xfrm>
                  <a:off x="3157" y="2431"/>
                  <a:ext cx="118" cy="131"/>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grpSp>
          <p:sp>
            <p:nvSpPr>
              <p:cNvPr id="39965" name="Line 411"/>
              <p:cNvSpPr>
                <a:spLocks noChangeShapeType="1"/>
              </p:cNvSpPr>
              <p:nvPr/>
            </p:nvSpPr>
            <p:spPr bwMode="auto">
              <a:xfrm>
                <a:off x="3540" y="2258"/>
                <a:ext cx="0" cy="258"/>
              </a:xfrm>
              <a:prstGeom prst="line">
                <a:avLst/>
              </a:prstGeom>
              <a:noFill/>
              <a:ln w="38100">
                <a:solidFill>
                  <a:schemeClr val="tx1"/>
                </a:solidFill>
                <a:round/>
                <a:headEnd/>
                <a:tailEnd/>
              </a:ln>
            </p:spPr>
            <p:txBody>
              <a:bodyPr/>
              <a:lstStyle/>
              <a:p>
                <a:endParaRPr lang="zh-CN" altLang="en-US"/>
              </a:p>
            </p:txBody>
          </p:sp>
          <p:sp>
            <p:nvSpPr>
              <p:cNvPr id="39966" name="Line 412"/>
              <p:cNvSpPr>
                <a:spLocks noChangeShapeType="1"/>
              </p:cNvSpPr>
              <p:nvPr/>
            </p:nvSpPr>
            <p:spPr bwMode="auto">
              <a:xfrm>
                <a:off x="3970" y="2253"/>
                <a:ext cx="0" cy="258"/>
              </a:xfrm>
              <a:prstGeom prst="line">
                <a:avLst/>
              </a:prstGeom>
              <a:noFill/>
              <a:ln w="38100">
                <a:solidFill>
                  <a:schemeClr val="tx1"/>
                </a:solidFill>
                <a:round/>
                <a:headEnd/>
                <a:tailEnd/>
              </a:ln>
            </p:spPr>
            <p:txBody>
              <a:bodyPr/>
              <a:lstStyle/>
              <a:p>
                <a:endParaRPr lang="zh-CN" altLang="en-US"/>
              </a:p>
            </p:txBody>
          </p:sp>
        </p:grpSp>
      </p:grpSp>
      <p:graphicFrame>
        <p:nvGraphicFramePr>
          <p:cNvPr id="267265" name="Object 25"/>
          <p:cNvGraphicFramePr>
            <a:graphicFrameLocks noChangeAspect="1"/>
          </p:cNvGraphicFramePr>
          <p:nvPr>
            <p:extLst>
              <p:ext uri="{D42A27DB-BD31-4B8C-83A1-F6EECF244321}">
                <p14:modId xmlns:p14="http://schemas.microsoft.com/office/powerpoint/2010/main" val="3788545708"/>
              </p:ext>
            </p:extLst>
          </p:nvPr>
        </p:nvGraphicFramePr>
        <p:xfrm>
          <a:off x="2568575" y="6185842"/>
          <a:ext cx="1433514" cy="507057"/>
        </p:xfrm>
        <a:graphic>
          <a:graphicData uri="http://schemas.openxmlformats.org/presentationml/2006/ole">
            <mc:AlternateContent xmlns:mc="http://schemas.openxmlformats.org/markup-compatibility/2006">
              <mc:Choice xmlns:v="urn:schemas-microsoft-com:vml" Requires="v">
                <p:oleObj spid="_x0000_s267371" name="Equation" r:id="rId6" imgW="685800" imgH="228600" progId="Equation.DSMT4">
                  <p:embed/>
                </p:oleObj>
              </mc:Choice>
              <mc:Fallback>
                <p:oleObj name="Equation" r:id="rId6" imgW="685800" imgH="228600" progId="Equation.DSMT4">
                  <p:embed/>
                  <p:pic>
                    <p:nvPicPr>
                      <p:cNvPr id="0" name="Object 25"/>
                      <p:cNvPicPr>
                        <a:picLocks noChangeAspect="1" noChangeArrowheads="1"/>
                      </p:cNvPicPr>
                      <p:nvPr/>
                    </p:nvPicPr>
                    <p:blipFill>
                      <a:blip r:embed="rId7"/>
                      <a:srcRect/>
                      <a:stretch>
                        <a:fillRect/>
                      </a:stretch>
                    </p:blipFill>
                    <p:spPr bwMode="auto">
                      <a:xfrm>
                        <a:off x="2568575" y="6185842"/>
                        <a:ext cx="1433514" cy="507057"/>
                      </a:xfrm>
                      <a:prstGeom prst="rect">
                        <a:avLst/>
                      </a:prstGeom>
                      <a:noFill/>
                      <a:extLst/>
                    </p:spPr>
                  </p:pic>
                </p:oleObj>
              </mc:Fallback>
            </mc:AlternateContent>
          </a:graphicData>
        </a:graphic>
      </p:graphicFrame>
      <p:graphicFrame>
        <p:nvGraphicFramePr>
          <p:cNvPr id="267266" name="Object 25"/>
          <p:cNvGraphicFramePr>
            <a:graphicFrameLocks noChangeAspect="1"/>
          </p:cNvGraphicFramePr>
          <p:nvPr>
            <p:extLst>
              <p:ext uri="{D42A27DB-BD31-4B8C-83A1-F6EECF244321}">
                <p14:modId xmlns:p14="http://schemas.microsoft.com/office/powerpoint/2010/main" val="3796832839"/>
              </p:ext>
            </p:extLst>
          </p:nvPr>
        </p:nvGraphicFramePr>
        <p:xfrm>
          <a:off x="284163" y="6272213"/>
          <a:ext cx="1654175" cy="334962"/>
        </p:xfrm>
        <a:graphic>
          <a:graphicData uri="http://schemas.openxmlformats.org/presentationml/2006/ole">
            <mc:AlternateContent xmlns:mc="http://schemas.openxmlformats.org/markup-compatibility/2006">
              <mc:Choice xmlns:v="urn:schemas-microsoft-com:vml" Requires="v">
                <p:oleObj spid="_x0000_s267372" name="Equation" r:id="rId8" imgW="1193760" imgH="228600" progId="Equation.DSMT4">
                  <p:embed/>
                </p:oleObj>
              </mc:Choice>
              <mc:Fallback>
                <p:oleObj name="Equation" r:id="rId8" imgW="1193760" imgH="228600" progId="Equation.DSMT4">
                  <p:embed/>
                  <p:pic>
                    <p:nvPicPr>
                      <p:cNvPr id="0" name="Picture 2"/>
                      <p:cNvPicPr>
                        <a:picLocks noChangeAspect="1" noChangeArrowheads="1"/>
                      </p:cNvPicPr>
                      <p:nvPr/>
                    </p:nvPicPr>
                    <p:blipFill>
                      <a:blip r:embed="rId9"/>
                      <a:srcRect/>
                      <a:stretch>
                        <a:fillRect/>
                      </a:stretch>
                    </p:blipFill>
                    <p:spPr bwMode="auto">
                      <a:xfrm>
                        <a:off x="284163" y="6272213"/>
                        <a:ext cx="1654175"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7"/>
          <p:cNvSpPr>
            <a:spLocks noGrp="1" noChangeArrowheads="1"/>
          </p:cNvSpPr>
          <p:nvPr>
            <p:ph type="title" idx="4294967295"/>
          </p:nvPr>
        </p:nvSpPr>
        <p:spPr>
          <a:xfrm>
            <a:off x="550863" y="0"/>
            <a:ext cx="8229600" cy="123825"/>
          </a:xfrm>
        </p:spPr>
        <p:txBody>
          <a:bodyPr/>
          <a:lstStyle/>
          <a:p>
            <a:pPr eaLnBrk="1" hangingPunct="1"/>
            <a:r>
              <a:rPr lang="zh-CN" altLang="en-US" sz="700" smtClean="0">
                <a:solidFill>
                  <a:schemeClr val="bg1"/>
                </a:solidFill>
              </a:rPr>
              <a:t>第四节</a:t>
            </a:r>
          </a:p>
        </p:txBody>
      </p:sp>
      <p:sp>
        <p:nvSpPr>
          <p:cNvPr id="41987" name="Rectangle 24" descr="水滴"/>
          <p:cNvSpPr>
            <a:spLocks noChangeArrowheads="1"/>
          </p:cNvSpPr>
          <p:nvPr/>
        </p:nvSpPr>
        <p:spPr bwMode="auto">
          <a:xfrm>
            <a:off x="0" y="0"/>
            <a:ext cx="9144000" cy="148748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1988" name="Rectangle 25" descr="水滴"/>
          <p:cNvSpPr>
            <a:spLocks noChangeArrowheads="1"/>
          </p:cNvSpPr>
          <p:nvPr/>
        </p:nvSpPr>
        <p:spPr bwMode="auto">
          <a:xfrm>
            <a:off x="0" y="5370513"/>
            <a:ext cx="9144000" cy="14874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1989" name="Group 33"/>
          <p:cNvGrpSpPr>
            <a:grpSpLocks/>
          </p:cNvGrpSpPr>
          <p:nvPr/>
        </p:nvGrpSpPr>
        <p:grpSpPr bwMode="auto">
          <a:xfrm>
            <a:off x="1462088" y="2344738"/>
            <a:ext cx="6175375" cy="950912"/>
            <a:chOff x="1378" y="1943"/>
            <a:chExt cx="3096" cy="219"/>
          </a:xfrm>
        </p:grpSpPr>
        <p:sp>
          <p:nvSpPr>
            <p:cNvPr id="41999" name="WordArt 7"/>
            <p:cNvSpPr>
              <a:spLocks noChangeArrowheads="1" noChangeShapeType="1" noTextEdit="1"/>
            </p:cNvSpPr>
            <p:nvPr/>
          </p:nvSpPr>
          <p:spPr bwMode="auto">
            <a:xfrm>
              <a:off x="1378" y="1943"/>
              <a:ext cx="1398" cy="214"/>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循环过程</a:t>
              </a:r>
            </a:p>
          </p:txBody>
        </p:sp>
        <p:sp>
          <p:nvSpPr>
            <p:cNvPr id="42000" name="WordArt 26"/>
            <p:cNvSpPr>
              <a:spLocks noChangeArrowheads="1" noChangeShapeType="1" noTextEdit="1"/>
            </p:cNvSpPr>
            <p:nvPr/>
          </p:nvSpPr>
          <p:spPr bwMode="auto">
            <a:xfrm>
              <a:off x="3076" y="1948"/>
              <a:ext cx="1398" cy="214"/>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卡诺循环</a:t>
              </a:r>
            </a:p>
          </p:txBody>
        </p:sp>
      </p:grpSp>
      <p:grpSp>
        <p:nvGrpSpPr>
          <p:cNvPr id="41990" name="Group 38"/>
          <p:cNvGrpSpPr>
            <a:grpSpLocks/>
          </p:cNvGrpSpPr>
          <p:nvPr/>
        </p:nvGrpSpPr>
        <p:grpSpPr bwMode="auto">
          <a:xfrm>
            <a:off x="1116013" y="4024313"/>
            <a:ext cx="7245350" cy="787400"/>
            <a:chOff x="967" y="2403"/>
            <a:chExt cx="3892" cy="244"/>
          </a:xfrm>
        </p:grpSpPr>
        <p:sp>
          <p:nvSpPr>
            <p:cNvPr id="41997" name="WordArt 34"/>
            <p:cNvSpPr>
              <a:spLocks noChangeArrowheads="1" noChangeShapeType="1" noTextEdit="1"/>
            </p:cNvSpPr>
            <p:nvPr/>
          </p:nvSpPr>
          <p:spPr bwMode="auto">
            <a:xfrm>
              <a:off x="967" y="2405"/>
              <a:ext cx="1925" cy="242"/>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6600"/>
                    </a:solidFill>
                    <a:round/>
                    <a:headEnd/>
                    <a:tailEnd/>
                  </a:ln>
                  <a:solidFill>
                    <a:srgbClr val="006600"/>
                  </a:solidFill>
                  <a:latin typeface="Times New Roman"/>
                  <a:cs typeface="Times New Roman"/>
                </a:rPr>
                <a:t>cycle process  </a:t>
              </a:r>
              <a:endParaRPr lang="zh-CN" altLang="en-US" sz="2800" b="1" kern="10">
                <a:ln w="3175">
                  <a:solidFill>
                    <a:srgbClr val="006600"/>
                  </a:solidFill>
                  <a:round/>
                  <a:headEnd/>
                  <a:tailEnd/>
                </a:ln>
                <a:solidFill>
                  <a:srgbClr val="006600"/>
                </a:solidFill>
                <a:latin typeface="Times New Roman"/>
                <a:cs typeface="Times New Roman"/>
              </a:endParaRPr>
            </a:p>
          </p:txBody>
        </p:sp>
        <p:sp>
          <p:nvSpPr>
            <p:cNvPr id="41998" name="WordArt 35"/>
            <p:cNvSpPr>
              <a:spLocks noChangeArrowheads="1" noChangeShapeType="1" noTextEdit="1"/>
            </p:cNvSpPr>
            <p:nvPr/>
          </p:nvSpPr>
          <p:spPr bwMode="auto">
            <a:xfrm>
              <a:off x="3168" y="2403"/>
              <a:ext cx="1691" cy="227"/>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6600"/>
                    </a:solidFill>
                    <a:round/>
                    <a:headEnd/>
                    <a:tailEnd/>
                  </a:ln>
                  <a:solidFill>
                    <a:srgbClr val="006600"/>
                  </a:solidFill>
                  <a:latin typeface="Times New Roman"/>
                  <a:cs typeface="Times New Roman"/>
                </a:rPr>
                <a:t>Carnot cycle </a:t>
              </a:r>
              <a:endParaRPr lang="zh-CN" altLang="en-US" sz="2800" b="1" kern="10">
                <a:ln w="3175">
                  <a:solidFill>
                    <a:srgbClr val="006600"/>
                  </a:solidFill>
                  <a:round/>
                  <a:headEnd/>
                  <a:tailEnd/>
                </a:ln>
                <a:solidFill>
                  <a:srgbClr val="006600"/>
                </a:solidFill>
                <a:latin typeface="Times New Roman"/>
                <a:cs typeface="Times New Roman"/>
              </a:endParaRPr>
            </a:p>
          </p:txBody>
        </p:sp>
      </p:grpSp>
      <p:grpSp>
        <p:nvGrpSpPr>
          <p:cNvPr id="41991" name="Group 43"/>
          <p:cNvGrpSpPr>
            <a:grpSpLocks/>
          </p:cNvGrpSpPr>
          <p:nvPr/>
        </p:nvGrpSpPr>
        <p:grpSpPr bwMode="auto">
          <a:xfrm>
            <a:off x="7953375" y="6592888"/>
            <a:ext cx="1190625" cy="265112"/>
            <a:chOff x="5010" y="4153"/>
            <a:chExt cx="750" cy="167"/>
          </a:xfrm>
        </p:grpSpPr>
        <p:sp>
          <p:nvSpPr>
            <p:cNvPr id="41993" name="AutoShape 39">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41994" name="AutoShape 40">
              <a:hlinkClick r:id="rId5"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41995" name="AutoShape 41">
              <a:hlinkClick r:id="rId6"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41996" name="AutoShape 42">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sp>
        <p:nvSpPr>
          <p:cNvPr id="17" name="Text Box 5"/>
          <p:cNvSpPr txBox="1">
            <a:spLocks noChangeArrowheads="1"/>
          </p:cNvSpPr>
          <p:nvPr/>
        </p:nvSpPr>
        <p:spPr bwMode="auto">
          <a:xfrm>
            <a:off x="211770" y="1530300"/>
            <a:ext cx="1572866" cy="83099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r>
              <a:rPr lang="en-US" altLang="zh-CN" sz="4800" b="1" dirty="0" smtClean="0">
                <a:solidFill>
                  <a:srgbClr val="C00000"/>
                </a:solidFill>
                <a:ea typeface="楷体_GB2312" pitchFamily="49" charset="-122"/>
                <a:cs typeface="Times New Roman" pitchFamily="18" charset="0"/>
              </a:rPr>
              <a:t>§9.4</a:t>
            </a:r>
            <a:endParaRPr lang="zh-CN" altLang="en-US" sz="4800" dirty="0">
              <a:solidFill>
                <a:srgbClr val="C00000"/>
              </a:solidFill>
              <a:ea typeface="楷体_GB2312" pitchFamily="49" charset="-122"/>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水滴"/>
          <p:cNvSpPr>
            <a:spLocks noChangeArrowheads="1"/>
          </p:cNvSpPr>
          <p:nvPr/>
        </p:nvSpPr>
        <p:spPr bwMode="auto">
          <a:xfrm>
            <a:off x="0" y="0"/>
            <a:ext cx="9144000" cy="1492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47814" name="WordArt 6"/>
          <p:cNvSpPr>
            <a:spLocks noChangeArrowheads="1" noChangeShapeType="1" noTextEdit="1"/>
          </p:cNvSpPr>
          <p:nvPr/>
        </p:nvSpPr>
        <p:spPr bwMode="auto">
          <a:xfrm>
            <a:off x="2500313" y="288925"/>
            <a:ext cx="3346450" cy="407988"/>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9.4.1  </a:t>
            </a:r>
            <a:r>
              <a:rPr lang="zh-CN" altLang="en-US" sz="3600" kern="10" dirty="0" smtClean="0">
                <a:ln w="9525">
                  <a:solidFill>
                    <a:srgbClr val="CC0000"/>
                  </a:solidFill>
                  <a:round/>
                  <a:headEnd/>
                  <a:tailEnd/>
                </a:ln>
                <a:solidFill>
                  <a:srgbClr val="CC0000"/>
                </a:solidFill>
                <a:latin typeface="华文中宋"/>
                <a:ea typeface="华文中宋"/>
              </a:rPr>
              <a:t>循环过程</a:t>
            </a:r>
            <a:endParaRPr lang="zh-CN" altLang="en-US" sz="3600" kern="10" dirty="0">
              <a:ln w="9525">
                <a:solidFill>
                  <a:srgbClr val="CC0000"/>
                </a:solidFill>
                <a:round/>
                <a:headEnd/>
                <a:tailEnd/>
              </a:ln>
              <a:solidFill>
                <a:srgbClr val="CC0000"/>
              </a:solidFill>
              <a:latin typeface="华文中宋"/>
              <a:ea typeface="华文中宋"/>
            </a:endParaRPr>
          </a:p>
        </p:txBody>
      </p:sp>
      <p:sp>
        <p:nvSpPr>
          <p:cNvPr id="43012" name="Rectangle 10"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3013" name="Rectangle 11"/>
          <p:cNvSpPr>
            <a:spLocks noGrp="1" noChangeArrowheads="1"/>
          </p:cNvSpPr>
          <p:nvPr>
            <p:ph type="title" idx="4294967295"/>
          </p:nvPr>
        </p:nvSpPr>
        <p:spPr>
          <a:xfrm>
            <a:off x="6507163" y="0"/>
            <a:ext cx="2636837" cy="774700"/>
          </a:xfrm>
        </p:spPr>
        <p:txBody>
          <a:bodyPr/>
          <a:lstStyle/>
          <a:p>
            <a:pPr eaLnBrk="1" hangingPunct="1"/>
            <a:r>
              <a:rPr lang="zh-CN" altLang="en-US" sz="2400" smtClean="0">
                <a:solidFill>
                  <a:schemeClr val="bg1"/>
                </a:solidFill>
              </a:rPr>
              <a:t>循环过程</a:t>
            </a:r>
          </a:p>
        </p:txBody>
      </p:sp>
      <p:grpSp>
        <p:nvGrpSpPr>
          <p:cNvPr id="2" name="Group 87"/>
          <p:cNvGrpSpPr>
            <a:grpSpLocks/>
          </p:cNvGrpSpPr>
          <p:nvPr/>
        </p:nvGrpSpPr>
        <p:grpSpPr bwMode="auto">
          <a:xfrm>
            <a:off x="433388" y="847725"/>
            <a:ext cx="8169275" cy="841375"/>
            <a:chOff x="273" y="592"/>
            <a:chExt cx="4939" cy="472"/>
          </a:xfrm>
        </p:grpSpPr>
        <p:sp>
          <p:nvSpPr>
            <p:cNvPr id="247822" name="WordArt 14"/>
            <p:cNvSpPr>
              <a:spLocks noChangeArrowheads="1" noChangeShapeType="1" noTextEdit="1"/>
            </p:cNvSpPr>
            <p:nvPr/>
          </p:nvSpPr>
          <p:spPr bwMode="auto">
            <a:xfrm>
              <a:off x="273" y="592"/>
              <a:ext cx="2334" cy="216"/>
            </a:xfrm>
            <a:prstGeom prst="rect">
              <a:avLst/>
            </a:prstGeom>
          </p:spPr>
          <p:txBody>
            <a:bodyPr wrap="none" fromWordArt="1">
              <a:prstTxWarp prst="textPlain">
                <a:avLst>
                  <a:gd name="adj" fmla="val 50000"/>
                </a:avLst>
              </a:prstTxWarp>
            </a:bodyPr>
            <a:lstStyle/>
            <a:p>
              <a:pPr algn="ctr">
                <a:defRPr/>
              </a:pPr>
              <a:r>
                <a:rPr lang="en-US" altLang="zh-CN" sz="3600" kern="10">
                  <a:ln w="9525">
                    <a:solidFill>
                      <a:srgbClr val="006600"/>
                    </a:solidFill>
                    <a:round/>
                    <a:headEnd/>
                    <a:tailEnd/>
                  </a:ln>
                  <a:solidFill>
                    <a:srgbClr val="006600"/>
                  </a:solidFill>
                  <a:latin typeface="华文中宋"/>
                  <a:ea typeface="华文中宋"/>
                </a:rPr>
                <a:t>1</a:t>
              </a:r>
              <a:r>
                <a:rPr lang="zh-CN" altLang="en-US" sz="3600" kern="10">
                  <a:ln w="9525">
                    <a:solidFill>
                      <a:srgbClr val="006600"/>
                    </a:solidFill>
                    <a:round/>
                    <a:headEnd/>
                    <a:tailEnd/>
                  </a:ln>
                  <a:solidFill>
                    <a:srgbClr val="006600"/>
                  </a:solidFill>
                  <a:latin typeface="华文中宋"/>
                  <a:ea typeface="华文中宋"/>
                </a:rPr>
                <a:t>、循环过程（循环）</a:t>
              </a:r>
            </a:p>
          </p:txBody>
        </p:sp>
        <p:sp>
          <p:nvSpPr>
            <p:cNvPr id="43086" name="WordArt 15"/>
            <p:cNvSpPr>
              <a:spLocks noChangeArrowheads="1" noChangeShapeType="1" noTextEdit="1"/>
            </p:cNvSpPr>
            <p:nvPr/>
          </p:nvSpPr>
          <p:spPr bwMode="auto">
            <a:xfrm>
              <a:off x="2820" y="611"/>
              <a:ext cx="2016" cy="16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系统从某一状态出发</a:t>
              </a:r>
            </a:p>
          </p:txBody>
        </p:sp>
        <p:sp>
          <p:nvSpPr>
            <p:cNvPr id="43087" name="WordArt 16"/>
            <p:cNvSpPr>
              <a:spLocks noChangeArrowheads="1" noChangeShapeType="1" noTextEdit="1"/>
            </p:cNvSpPr>
            <p:nvPr/>
          </p:nvSpPr>
          <p:spPr bwMode="auto">
            <a:xfrm>
              <a:off x="543" y="887"/>
              <a:ext cx="4669" cy="177"/>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经历一系列变化后又回到</a:t>
              </a:r>
              <a:r>
                <a:rPr lang="zh-CN" altLang="en-US" sz="3600" kern="10" dirty="0" smtClean="0">
                  <a:ln w="9525">
                    <a:solidFill>
                      <a:srgbClr val="000000"/>
                    </a:solidFill>
                    <a:round/>
                    <a:headEnd/>
                    <a:tailEnd/>
                  </a:ln>
                  <a:solidFill>
                    <a:srgbClr val="000000"/>
                  </a:solidFill>
                  <a:latin typeface="宋体"/>
                  <a:ea typeface="宋体"/>
                </a:rPr>
                <a:t>了初始状态</a:t>
              </a:r>
              <a:r>
                <a:rPr lang="zh-CN" altLang="en-US" sz="3600" kern="10" dirty="0">
                  <a:ln w="9525">
                    <a:solidFill>
                      <a:srgbClr val="000000"/>
                    </a:solidFill>
                    <a:round/>
                    <a:headEnd/>
                    <a:tailEnd/>
                  </a:ln>
                  <a:solidFill>
                    <a:srgbClr val="000000"/>
                  </a:solidFill>
                  <a:latin typeface="宋体"/>
                  <a:ea typeface="宋体"/>
                </a:rPr>
                <a:t>的整个变化过程。</a:t>
              </a:r>
            </a:p>
          </p:txBody>
        </p:sp>
      </p:grpSp>
      <p:grpSp>
        <p:nvGrpSpPr>
          <p:cNvPr id="3" name="Group 17"/>
          <p:cNvGrpSpPr>
            <a:grpSpLocks/>
          </p:cNvGrpSpPr>
          <p:nvPr/>
        </p:nvGrpSpPr>
        <p:grpSpPr bwMode="auto">
          <a:xfrm>
            <a:off x="468313" y="1985963"/>
            <a:ext cx="7556500" cy="904875"/>
            <a:chOff x="295" y="1251"/>
            <a:chExt cx="4760" cy="570"/>
          </a:xfrm>
        </p:grpSpPr>
        <p:grpSp>
          <p:nvGrpSpPr>
            <p:cNvPr id="43068" name="Group 18"/>
            <p:cNvGrpSpPr>
              <a:grpSpLocks/>
            </p:cNvGrpSpPr>
            <p:nvPr/>
          </p:nvGrpSpPr>
          <p:grpSpPr bwMode="auto">
            <a:xfrm>
              <a:off x="3023" y="1253"/>
              <a:ext cx="707" cy="186"/>
              <a:chOff x="1889" y="1954"/>
              <a:chExt cx="707" cy="186"/>
            </a:xfrm>
          </p:grpSpPr>
          <p:grpSp>
            <p:nvGrpSpPr>
              <p:cNvPr id="43079" name="Group 19"/>
              <p:cNvGrpSpPr>
                <a:grpSpLocks/>
              </p:cNvGrpSpPr>
              <p:nvPr/>
            </p:nvGrpSpPr>
            <p:grpSpPr bwMode="auto">
              <a:xfrm rot="5400000">
                <a:off x="2328" y="1958"/>
                <a:ext cx="63" cy="179"/>
                <a:chOff x="2928" y="3216"/>
                <a:chExt cx="48" cy="240"/>
              </a:xfrm>
            </p:grpSpPr>
            <p:sp>
              <p:nvSpPr>
                <p:cNvPr id="43083" name="Line 20"/>
                <p:cNvSpPr>
                  <a:spLocks noChangeShapeType="1"/>
                </p:cNvSpPr>
                <p:nvPr/>
              </p:nvSpPr>
              <p:spPr bwMode="auto">
                <a:xfrm>
                  <a:off x="2928" y="3216"/>
                  <a:ext cx="0" cy="240"/>
                </a:xfrm>
                <a:prstGeom prst="line">
                  <a:avLst/>
                </a:prstGeom>
                <a:noFill/>
                <a:ln w="38100">
                  <a:solidFill>
                    <a:srgbClr val="CC3300"/>
                  </a:solidFill>
                  <a:round/>
                  <a:headEnd/>
                  <a:tailEnd/>
                </a:ln>
              </p:spPr>
              <p:txBody>
                <a:bodyPr/>
                <a:lstStyle/>
                <a:p>
                  <a:endParaRPr lang="zh-CN" altLang="en-US"/>
                </a:p>
              </p:txBody>
            </p:sp>
            <p:sp>
              <p:nvSpPr>
                <p:cNvPr id="43084" name="Line 21"/>
                <p:cNvSpPr>
                  <a:spLocks noChangeShapeType="1"/>
                </p:cNvSpPr>
                <p:nvPr/>
              </p:nvSpPr>
              <p:spPr bwMode="auto">
                <a:xfrm>
                  <a:off x="2976" y="3216"/>
                  <a:ext cx="0" cy="240"/>
                </a:xfrm>
                <a:prstGeom prst="line">
                  <a:avLst/>
                </a:prstGeom>
                <a:noFill/>
                <a:ln w="38100">
                  <a:solidFill>
                    <a:srgbClr val="CC3300"/>
                  </a:solidFill>
                  <a:round/>
                  <a:headEnd/>
                  <a:tailEnd/>
                </a:ln>
              </p:spPr>
              <p:txBody>
                <a:bodyPr/>
                <a:lstStyle/>
                <a:p>
                  <a:endParaRPr lang="zh-CN" altLang="en-US"/>
                </a:p>
              </p:txBody>
            </p:sp>
          </p:grpSp>
          <p:sp>
            <p:nvSpPr>
              <p:cNvPr id="43080" name="WordArt 22"/>
              <p:cNvSpPr>
                <a:spLocks noChangeArrowheads="1" noChangeShapeType="1" noTextEdit="1"/>
              </p:cNvSpPr>
              <p:nvPr/>
            </p:nvSpPr>
            <p:spPr bwMode="auto">
              <a:xfrm>
                <a:off x="2488" y="1957"/>
                <a:ext cx="108"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CC3300"/>
                      </a:solidFill>
                      <a:round/>
                      <a:headEnd/>
                      <a:tailEnd/>
                    </a:ln>
                    <a:solidFill>
                      <a:srgbClr val="CC3300"/>
                    </a:solidFill>
                    <a:latin typeface="宋体"/>
                    <a:ea typeface="宋体"/>
                  </a:rPr>
                  <a:t>0</a:t>
                </a:r>
                <a:endParaRPr lang="zh-CN" altLang="en-US" sz="3600" kern="10">
                  <a:ln w="9525">
                    <a:solidFill>
                      <a:srgbClr val="CC3300"/>
                    </a:solidFill>
                    <a:round/>
                    <a:headEnd/>
                    <a:tailEnd/>
                  </a:ln>
                  <a:solidFill>
                    <a:srgbClr val="CC3300"/>
                  </a:solidFill>
                  <a:latin typeface="宋体"/>
                  <a:ea typeface="宋体"/>
                </a:endParaRPr>
              </a:p>
            </p:txBody>
          </p:sp>
          <p:sp>
            <p:nvSpPr>
              <p:cNvPr id="43081" name="Freeform 23"/>
              <p:cNvSpPr>
                <a:spLocks/>
              </p:cNvSpPr>
              <p:nvPr/>
            </p:nvSpPr>
            <p:spPr bwMode="auto">
              <a:xfrm>
                <a:off x="1889" y="1965"/>
                <a:ext cx="128" cy="175"/>
              </a:xfrm>
              <a:custGeom>
                <a:avLst/>
                <a:gdLst>
                  <a:gd name="T0" fmla="*/ 2 w 241"/>
                  <a:gd name="T1" fmla="*/ 0 h 241"/>
                  <a:gd name="T2" fmla="*/ 0 w 241"/>
                  <a:gd name="T3" fmla="*/ 26 h 241"/>
                  <a:gd name="T4" fmla="*/ 3 w 241"/>
                  <a:gd name="T5" fmla="*/ 26 h 241"/>
                  <a:gd name="T6" fmla="*/ 2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rgbClr val="CC3300"/>
                </a:solidFill>
                <a:round/>
                <a:headEnd/>
                <a:tailEnd/>
              </a:ln>
            </p:spPr>
            <p:txBody>
              <a:bodyPr wrap="none" anchor="ctr"/>
              <a:lstStyle/>
              <a:p>
                <a:endParaRPr lang="zh-CN" altLang="en-US"/>
              </a:p>
            </p:txBody>
          </p:sp>
          <p:sp>
            <p:nvSpPr>
              <p:cNvPr id="43082" name="WordArt 24"/>
              <p:cNvSpPr>
                <a:spLocks noChangeArrowheads="1" noChangeShapeType="1" noTextEdit="1"/>
              </p:cNvSpPr>
              <p:nvPr/>
            </p:nvSpPr>
            <p:spPr bwMode="auto">
              <a:xfrm>
                <a:off x="2046" y="1954"/>
                <a:ext cx="191" cy="174"/>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3300"/>
                      </a:solidFill>
                      <a:round/>
                      <a:headEnd/>
                      <a:tailEnd/>
                    </a:ln>
                    <a:solidFill>
                      <a:srgbClr val="CC3300"/>
                    </a:solidFill>
                    <a:latin typeface="Times New Roman"/>
                    <a:cs typeface="Times New Roman"/>
                  </a:rPr>
                  <a:t>E</a:t>
                </a:r>
                <a:endParaRPr lang="zh-CN" altLang="en-US" sz="3600" b="1" i="1" kern="10">
                  <a:ln w="9525">
                    <a:solidFill>
                      <a:srgbClr val="CC3300"/>
                    </a:solidFill>
                    <a:round/>
                    <a:headEnd/>
                    <a:tailEnd/>
                  </a:ln>
                  <a:solidFill>
                    <a:srgbClr val="CC3300"/>
                  </a:solidFill>
                  <a:latin typeface="Times New Roman"/>
                  <a:cs typeface="Times New Roman"/>
                </a:endParaRPr>
              </a:p>
            </p:txBody>
          </p:sp>
        </p:grpSp>
        <p:sp>
          <p:nvSpPr>
            <p:cNvPr id="43069" name="WordArt 25"/>
            <p:cNvSpPr>
              <a:spLocks noChangeArrowheads="1" noChangeShapeType="1" noTextEdit="1"/>
            </p:cNvSpPr>
            <p:nvPr/>
          </p:nvSpPr>
          <p:spPr bwMode="auto">
            <a:xfrm>
              <a:off x="295" y="1256"/>
              <a:ext cx="1554" cy="225"/>
            </a:xfrm>
            <a:prstGeom prst="rect">
              <a:avLst/>
            </a:prstGeom>
          </p:spPr>
          <p:txBody>
            <a:bodyPr wrap="none" fromWordArt="1">
              <a:prstTxWarp prst="textDeflate">
                <a:avLst>
                  <a:gd name="adj" fmla="val 0"/>
                </a:avLst>
              </a:prstTxWarp>
            </a:bodyPr>
            <a:lstStyle/>
            <a:p>
              <a:pPr algn="ctr"/>
              <a:r>
                <a:rPr lang="zh-CN" altLang="en-US" sz="3600" b="1" kern="10">
                  <a:ln w="9525">
                    <a:solidFill>
                      <a:schemeClr val="accent2"/>
                    </a:solidFill>
                    <a:round/>
                    <a:headEnd/>
                    <a:tailEnd/>
                  </a:ln>
                  <a:solidFill>
                    <a:schemeClr val="accent2"/>
                  </a:solidFill>
                  <a:latin typeface="宋体"/>
                  <a:ea typeface="宋体"/>
                </a:rPr>
                <a:t>循环过程的特点：</a:t>
              </a:r>
            </a:p>
          </p:txBody>
        </p:sp>
        <p:sp>
          <p:nvSpPr>
            <p:cNvPr id="43070" name="WordArt 26"/>
            <p:cNvSpPr>
              <a:spLocks noChangeArrowheads="1" noChangeShapeType="1" noTextEdit="1"/>
            </p:cNvSpPr>
            <p:nvPr/>
          </p:nvSpPr>
          <p:spPr bwMode="auto">
            <a:xfrm>
              <a:off x="2049" y="1251"/>
              <a:ext cx="891" cy="202"/>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内能变化</a:t>
              </a:r>
            </a:p>
          </p:txBody>
        </p:sp>
        <p:sp>
          <p:nvSpPr>
            <p:cNvPr id="43071" name="WordArt 27"/>
            <p:cNvSpPr>
              <a:spLocks noChangeArrowheads="1" noChangeShapeType="1" noTextEdit="1"/>
            </p:cNvSpPr>
            <p:nvPr/>
          </p:nvSpPr>
          <p:spPr bwMode="auto">
            <a:xfrm>
              <a:off x="1849" y="1577"/>
              <a:ext cx="791" cy="229"/>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对外</a:t>
              </a:r>
              <a:r>
                <a:rPr lang="zh-CN" altLang="en-US" sz="3600" kern="10" dirty="0" smtClean="0">
                  <a:ln w="9525">
                    <a:solidFill>
                      <a:srgbClr val="000000"/>
                    </a:solidFill>
                    <a:round/>
                    <a:headEnd/>
                    <a:tailEnd/>
                  </a:ln>
                  <a:solidFill>
                    <a:srgbClr val="000000"/>
                  </a:solidFill>
                  <a:latin typeface="宋体"/>
                  <a:ea typeface="宋体"/>
                </a:rPr>
                <a:t>作功</a:t>
              </a:r>
              <a:r>
                <a:rPr lang="zh-CN" altLang="en-US" sz="3600" kern="10" dirty="0">
                  <a:ln w="9525">
                    <a:solidFill>
                      <a:srgbClr val="000000"/>
                    </a:solidFill>
                    <a:round/>
                    <a:headEnd/>
                    <a:tailEnd/>
                  </a:ln>
                  <a:solidFill>
                    <a:srgbClr val="000000"/>
                  </a:solidFill>
                  <a:latin typeface="宋体"/>
                  <a:ea typeface="宋体"/>
                </a:rPr>
                <a:t>：</a:t>
              </a:r>
            </a:p>
          </p:txBody>
        </p:sp>
        <p:sp>
          <p:nvSpPr>
            <p:cNvPr id="43072" name="WordArt 28"/>
            <p:cNvSpPr>
              <a:spLocks noChangeArrowheads="1" noChangeShapeType="1" noTextEdit="1"/>
            </p:cNvSpPr>
            <p:nvPr/>
          </p:nvSpPr>
          <p:spPr bwMode="auto">
            <a:xfrm>
              <a:off x="3491" y="1562"/>
              <a:ext cx="1564" cy="203"/>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循环曲线包围面积</a:t>
              </a:r>
            </a:p>
          </p:txBody>
        </p:sp>
        <p:grpSp>
          <p:nvGrpSpPr>
            <p:cNvPr id="43073" name="Group 29"/>
            <p:cNvGrpSpPr>
              <a:grpSpLocks/>
            </p:cNvGrpSpPr>
            <p:nvPr/>
          </p:nvGrpSpPr>
          <p:grpSpPr bwMode="auto">
            <a:xfrm>
              <a:off x="2781" y="1596"/>
              <a:ext cx="603" cy="225"/>
              <a:chOff x="2249" y="1607"/>
              <a:chExt cx="603" cy="225"/>
            </a:xfrm>
          </p:grpSpPr>
          <p:sp>
            <p:nvSpPr>
              <p:cNvPr id="43074" name="Line 30"/>
              <p:cNvSpPr>
                <a:spLocks noChangeShapeType="1"/>
              </p:cNvSpPr>
              <p:nvPr/>
            </p:nvSpPr>
            <p:spPr bwMode="auto">
              <a:xfrm>
                <a:off x="2620" y="1662"/>
                <a:ext cx="227" cy="0"/>
              </a:xfrm>
              <a:prstGeom prst="line">
                <a:avLst/>
              </a:prstGeom>
              <a:noFill/>
              <a:ln w="38100">
                <a:solidFill>
                  <a:srgbClr val="CC0000"/>
                </a:solidFill>
                <a:round/>
                <a:headEnd/>
                <a:tailEnd/>
              </a:ln>
            </p:spPr>
            <p:txBody>
              <a:bodyPr/>
              <a:lstStyle/>
              <a:p>
                <a:endParaRPr lang="zh-CN" altLang="en-US"/>
              </a:p>
            </p:txBody>
          </p:sp>
          <p:sp>
            <p:nvSpPr>
              <p:cNvPr id="43075" name="Line 31"/>
              <p:cNvSpPr>
                <a:spLocks noChangeShapeType="1"/>
              </p:cNvSpPr>
              <p:nvPr/>
            </p:nvSpPr>
            <p:spPr bwMode="auto">
              <a:xfrm>
                <a:off x="2625" y="1733"/>
                <a:ext cx="227" cy="0"/>
              </a:xfrm>
              <a:prstGeom prst="line">
                <a:avLst/>
              </a:prstGeom>
              <a:noFill/>
              <a:ln w="38100">
                <a:solidFill>
                  <a:srgbClr val="CC0000"/>
                </a:solidFill>
                <a:round/>
                <a:headEnd/>
                <a:tailEnd/>
              </a:ln>
            </p:spPr>
            <p:txBody>
              <a:bodyPr/>
              <a:lstStyle/>
              <a:p>
                <a:endParaRPr lang="zh-CN" altLang="en-US"/>
              </a:p>
            </p:txBody>
          </p:sp>
          <p:grpSp>
            <p:nvGrpSpPr>
              <p:cNvPr id="43076" name="Group 32"/>
              <p:cNvGrpSpPr>
                <a:grpSpLocks/>
              </p:cNvGrpSpPr>
              <p:nvPr/>
            </p:nvGrpSpPr>
            <p:grpSpPr bwMode="auto">
              <a:xfrm>
                <a:off x="2249" y="1607"/>
                <a:ext cx="337" cy="225"/>
                <a:chOff x="2249" y="1607"/>
                <a:chExt cx="337" cy="225"/>
              </a:xfrm>
            </p:grpSpPr>
            <p:sp>
              <p:nvSpPr>
                <p:cNvPr id="43077" name="WordArt 33"/>
                <p:cNvSpPr>
                  <a:spLocks noChangeArrowheads="1" noChangeShapeType="1" noTextEdit="1"/>
                </p:cNvSpPr>
                <p:nvPr/>
              </p:nvSpPr>
              <p:spPr bwMode="auto">
                <a:xfrm>
                  <a:off x="2249" y="1607"/>
                  <a:ext cx="196" cy="193"/>
                </a:xfrm>
                <a:prstGeom prst="rect">
                  <a:avLst/>
                </a:prstGeom>
              </p:spPr>
              <p:txBody>
                <a:bodyPr wrap="none" fromWordArt="1">
                  <a:prstTxWarp prst="textPlain">
                    <a:avLst>
                      <a:gd name="adj" fmla="val 43245"/>
                    </a:avLst>
                  </a:prstTxWarp>
                </a:bodyPr>
                <a:lstStyle/>
                <a:p>
                  <a:pPr algn="ctr"/>
                  <a:r>
                    <a:rPr lang="en-US" altLang="zh-CN" sz="3600" kern="10">
                      <a:ln w="9525">
                        <a:solidFill>
                          <a:srgbClr val="CC0000"/>
                        </a:solidFill>
                        <a:round/>
                        <a:headEnd/>
                        <a:tailEnd/>
                      </a:ln>
                      <a:solidFill>
                        <a:srgbClr val="CC0000"/>
                      </a:solidFill>
                      <a:latin typeface="Bookman Old Style"/>
                    </a:rPr>
                    <a:t>A</a:t>
                  </a:r>
                  <a:endParaRPr lang="zh-CN" altLang="en-US" sz="3600" kern="10">
                    <a:ln w="9525">
                      <a:solidFill>
                        <a:srgbClr val="CC0000"/>
                      </a:solidFill>
                      <a:round/>
                      <a:headEnd/>
                      <a:tailEnd/>
                    </a:ln>
                    <a:solidFill>
                      <a:srgbClr val="CC0000"/>
                    </a:solidFill>
                    <a:latin typeface="Bookman Old Style"/>
                  </a:endParaRPr>
                </a:p>
              </p:txBody>
            </p:sp>
            <p:sp>
              <p:nvSpPr>
                <p:cNvPr id="43078" name="WordArt 34"/>
                <p:cNvSpPr>
                  <a:spLocks noChangeArrowheads="1" noChangeShapeType="1" noTextEdit="1"/>
                </p:cNvSpPr>
                <p:nvPr/>
              </p:nvSpPr>
              <p:spPr bwMode="auto">
                <a:xfrm>
                  <a:off x="2456" y="1677"/>
                  <a:ext cx="130" cy="15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净</a:t>
                  </a:r>
                </a:p>
              </p:txBody>
            </p:sp>
          </p:grpSp>
        </p:grpSp>
      </p:grpSp>
      <p:grpSp>
        <p:nvGrpSpPr>
          <p:cNvPr id="8" name="Group 35"/>
          <p:cNvGrpSpPr>
            <a:grpSpLocks/>
          </p:cNvGrpSpPr>
          <p:nvPr/>
        </p:nvGrpSpPr>
        <p:grpSpPr bwMode="auto">
          <a:xfrm>
            <a:off x="5556250" y="3181350"/>
            <a:ext cx="3233738" cy="3375025"/>
            <a:chOff x="2870" y="1884"/>
            <a:chExt cx="2667" cy="2246"/>
          </a:xfrm>
        </p:grpSpPr>
        <p:sp>
          <p:nvSpPr>
            <p:cNvPr id="43041" name="Freeform 36"/>
            <p:cNvSpPr>
              <a:spLocks/>
            </p:cNvSpPr>
            <p:nvPr/>
          </p:nvSpPr>
          <p:spPr bwMode="auto">
            <a:xfrm>
              <a:off x="3542" y="2265"/>
              <a:ext cx="1467" cy="1596"/>
            </a:xfrm>
            <a:custGeom>
              <a:avLst/>
              <a:gdLst>
                <a:gd name="T0" fmla="*/ 12 w 1467"/>
                <a:gd name="T1" fmla="*/ 18 h 1596"/>
                <a:gd name="T2" fmla="*/ 276 w 1467"/>
                <a:gd name="T3" fmla="*/ 48 h 1596"/>
                <a:gd name="T4" fmla="*/ 597 w 1467"/>
                <a:gd name="T5" fmla="*/ 99 h 1596"/>
                <a:gd name="T6" fmla="*/ 876 w 1467"/>
                <a:gd name="T7" fmla="*/ 153 h 1596"/>
                <a:gd name="T8" fmla="*/ 1089 w 1467"/>
                <a:gd name="T9" fmla="*/ 231 h 1596"/>
                <a:gd name="T10" fmla="*/ 1245 w 1467"/>
                <a:gd name="T11" fmla="*/ 333 h 1596"/>
                <a:gd name="T12" fmla="*/ 1365 w 1467"/>
                <a:gd name="T13" fmla="*/ 492 h 1596"/>
                <a:gd name="T14" fmla="*/ 1422 w 1467"/>
                <a:gd name="T15" fmla="*/ 639 h 1596"/>
                <a:gd name="T16" fmla="*/ 1443 w 1467"/>
                <a:gd name="T17" fmla="*/ 774 h 1596"/>
                <a:gd name="T18" fmla="*/ 1464 w 1467"/>
                <a:gd name="T19" fmla="*/ 885 h 1596"/>
                <a:gd name="T20" fmla="*/ 1467 w 1467"/>
                <a:gd name="T21" fmla="*/ 966 h 1596"/>
                <a:gd name="T22" fmla="*/ 1467 w 1467"/>
                <a:gd name="T23" fmla="*/ 1596 h 1596"/>
                <a:gd name="T24" fmla="*/ 6 w 1467"/>
                <a:gd name="T25" fmla="*/ 1593 h 1596"/>
                <a:gd name="T26" fmla="*/ 0 w 1467"/>
                <a:gd name="T27" fmla="*/ 0 h 1596"/>
                <a:gd name="T28" fmla="*/ 12 w 1467"/>
                <a:gd name="T29" fmla="*/ 18 h 15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7"/>
                <a:gd name="T46" fmla="*/ 0 h 1596"/>
                <a:gd name="T47" fmla="*/ 1467 w 1467"/>
                <a:gd name="T48" fmla="*/ 1596 h 15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7" h="1596">
                  <a:moveTo>
                    <a:pt x="12" y="18"/>
                  </a:moveTo>
                  <a:lnTo>
                    <a:pt x="276" y="48"/>
                  </a:lnTo>
                  <a:lnTo>
                    <a:pt x="597" y="99"/>
                  </a:lnTo>
                  <a:lnTo>
                    <a:pt x="876" y="153"/>
                  </a:lnTo>
                  <a:lnTo>
                    <a:pt x="1089" y="231"/>
                  </a:lnTo>
                  <a:lnTo>
                    <a:pt x="1245" y="333"/>
                  </a:lnTo>
                  <a:lnTo>
                    <a:pt x="1365" y="492"/>
                  </a:lnTo>
                  <a:lnTo>
                    <a:pt x="1422" y="639"/>
                  </a:lnTo>
                  <a:lnTo>
                    <a:pt x="1443" y="774"/>
                  </a:lnTo>
                  <a:lnTo>
                    <a:pt x="1464" y="885"/>
                  </a:lnTo>
                  <a:lnTo>
                    <a:pt x="1467" y="966"/>
                  </a:lnTo>
                  <a:lnTo>
                    <a:pt x="1467" y="1596"/>
                  </a:lnTo>
                  <a:lnTo>
                    <a:pt x="6" y="1593"/>
                  </a:lnTo>
                  <a:lnTo>
                    <a:pt x="0" y="0"/>
                  </a:lnTo>
                  <a:lnTo>
                    <a:pt x="12" y="18"/>
                  </a:lnTo>
                  <a:close/>
                </a:path>
              </a:pathLst>
            </a:custGeom>
            <a:solidFill>
              <a:srgbClr val="FFEBEB"/>
            </a:solidFill>
            <a:ln w="9525">
              <a:noFill/>
              <a:round/>
              <a:headEnd/>
              <a:tailEnd/>
            </a:ln>
          </p:spPr>
          <p:txBody>
            <a:bodyPr/>
            <a:lstStyle/>
            <a:p>
              <a:endParaRPr lang="zh-CN" altLang="en-US"/>
            </a:p>
          </p:txBody>
        </p:sp>
        <p:sp>
          <p:nvSpPr>
            <p:cNvPr id="43042" name="Freeform 37"/>
            <p:cNvSpPr>
              <a:spLocks/>
            </p:cNvSpPr>
            <p:nvPr/>
          </p:nvSpPr>
          <p:spPr bwMode="auto">
            <a:xfrm>
              <a:off x="3540" y="2286"/>
              <a:ext cx="1467" cy="1575"/>
            </a:xfrm>
            <a:custGeom>
              <a:avLst/>
              <a:gdLst>
                <a:gd name="T0" fmla="*/ 0 w 1467"/>
                <a:gd name="T1" fmla="*/ 0 h 1575"/>
                <a:gd name="T2" fmla="*/ 60 w 1467"/>
                <a:gd name="T3" fmla="*/ 93 h 1575"/>
                <a:gd name="T4" fmla="*/ 159 w 1467"/>
                <a:gd name="T5" fmla="*/ 228 h 1575"/>
                <a:gd name="T6" fmla="*/ 303 w 1467"/>
                <a:gd name="T7" fmla="*/ 420 h 1575"/>
                <a:gd name="T8" fmla="*/ 435 w 1467"/>
                <a:gd name="T9" fmla="*/ 567 h 1575"/>
                <a:gd name="T10" fmla="*/ 555 w 1467"/>
                <a:gd name="T11" fmla="*/ 669 h 1575"/>
                <a:gd name="T12" fmla="*/ 711 w 1467"/>
                <a:gd name="T13" fmla="*/ 765 h 1575"/>
                <a:gd name="T14" fmla="*/ 921 w 1467"/>
                <a:gd name="T15" fmla="*/ 828 h 1575"/>
                <a:gd name="T16" fmla="*/ 1065 w 1467"/>
                <a:gd name="T17" fmla="*/ 849 h 1575"/>
                <a:gd name="T18" fmla="*/ 1185 w 1467"/>
                <a:gd name="T19" fmla="*/ 864 h 1575"/>
                <a:gd name="T20" fmla="*/ 1332 w 1467"/>
                <a:gd name="T21" fmla="*/ 867 h 1575"/>
                <a:gd name="T22" fmla="*/ 1410 w 1467"/>
                <a:gd name="T23" fmla="*/ 870 h 1575"/>
                <a:gd name="T24" fmla="*/ 1467 w 1467"/>
                <a:gd name="T25" fmla="*/ 867 h 1575"/>
                <a:gd name="T26" fmla="*/ 1458 w 1467"/>
                <a:gd name="T27" fmla="*/ 1575 h 1575"/>
                <a:gd name="T28" fmla="*/ 0 w 1467"/>
                <a:gd name="T29" fmla="*/ 1575 h 1575"/>
                <a:gd name="T30" fmla="*/ 0 w 1467"/>
                <a:gd name="T31" fmla="*/ 0 h 1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67"/>
                <a:gd name="T49" fmla="*/ 0 h 1575"/>
                <a:gd name="T50" fmla="*/ 1467 w 1467"/>
                <a:gd name="T51" fmla="*/ 1575 h 15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67" h="1575">
                  <a:moveTo>
                    <a:pt x="0" y="0"/>
                  </a:moveTo>
                  <a:lnTo>
                    <a:pt x="60" y="93"/>
                  </a:lnTo>
                  <a:lnTo>
                    <a:pt x="159" y="228"/>
                  </a:lnTo>
                  <a:lnTo>
                    <a:pt x="303" y="420"/>
                  </a:lnTo>
                  <a:lnTo>
                    <a:pt x="435" y="567"/>
                  </a:lnTo>
                  <a:lnTo>
                    <a:pt x="555" y="669"/>
                  </a:lnTo>
                  <a:lnTo>
                    <a:pt x="711" y="765"/>
                  </a:lnTo>
                  <a:lnTo>
                    <a:pt x="921" y="828"/>
                  </a:lnTo>
                  <a:lnTo>
                    <a:pt x="1065" y="849"/>
                  </a:lnTo>
                  <a:lnTo>
                    <a:pt x="1185" y="864"/>
                  </a:lnTo>
                  <a:lnTo>
                    <a:pt x="1332" y="867"/>
                  </a:lnTo>
                  <a:lnTo>
                    <a:pt x="1410" y="870"/>
                  </a:lnTo>
                  <a:lnTo>
                    <a:pt x="1467" y="867"/>
                  </a:lnTo>
                  <a:lnTo>
                    <a:pt x="1458" y="1575"/>
                  </a:lnTo>
                  <a:lnTo>
                    <a:pt x="0" y="1575"/>
                  </a:lnTo>
                  <a:lnTo>
                    <a:pt x="0" y="0"/>
                  </a:lnTo>
                  <a:close/>
                </a:path>
              </a:pathLst>
            </a:custGeom>
            <a:solidFill>
              <a:schemeClr val="bg1"/>
            </a:solidFill>
            <a:ln w="9525">
              <a:noFill/>
              <a:round/>
              <a:headEnd/>
              <a:tailEnd/>
            </a:ln>
          </p:spPr>
          <p:txBody>
            <a:bodyPr/>
            <a:lstStyle/>
            <a:p>
              <a:endParaRPr lang="zh-CN" altLang="en-US"/>
            </a:p>
          </p:txBody>
        </p:sp>
        <p:sp>
          <p:nvSpPr>
            <p:cNvPr id="43043" name="Freeform 38"/>
            <p:cNvSpPr>
              <a:spLocks/>
            </p:cNvSpPr>
            <p:nvPr/>
          </p:nvSpPr>
          <p:spPr bwMode="auto">
            <a:xfrm>
              <a:off x="3545" y="2297"/>
              <a:ext cx="1448" cy="856"/>
            </a:xfrm>
            <a:custGeom>
              <a:avLst/>
              <a:gdLst>
                <a:gd name="T0" fmla="*/ 0 w 1448"/>
                <a:gd name="T1" fmla="*/ 0 h 856"/>
                <a:gd name="T2" fmla="*/ 637 w 1448"/>
                <a:gd name="T3" fmla="*/ 712 h 856"/>
                <a:gd name="T4" fmla="*/ 1448 w 1448"/>
                <a:gd name="T5" fmla="*/ 856 h 856"/>
                <a:gd name="T6" fmla="*/ 0 60000 65536"/>
                <a:gd name="T7" fmla="*/ 0 60000 65536"/>
                <a:gd name="T8" fmla="*/ 0 60000 65536"/>
                <a:gd name="T9" fmla="*/ 0 w 1448"/>
                <a:gd name="T10" fmla="*/ 0 h 856"/>
                <a:gd name="T11" fmla="*/ 1448 w 1448"/>
                <a:gd name="T12" fmla="*/ 856 h 856"/>
              </a:gdLst>
              <a:ahLst/>
              <a:cxnLst>
                <a:cxn ang="T6">
                  <a:pos x="T0" y="T1"/>
                </a:cxn>
                <a:cxn ang="T7">
                  <a:pos x="T2" y="T3"/>
                </a:cxn>
                <a:cxn ang="T8">
                  <a:pos x="T4" y="T5"/>
                </a:cxn>
              </a:cxnLst>
              <a:rect l="T9" t="T10" r="T11" b="T12"/>
              <a:pathLst>
                <a:path w="1448" h="856">
                  <a:moveTo>
                    <a:pt x="0" y="0"/>
                  </a:moveTo>
                  <a:cubicBezTo>
                    <a:pt x="198" y="284"/>
                    <a:pt x="396" y="569"/>
                    <a:pt x="637" y="712"/>
                  </a:cubicBezTo>
                  <a:cubicBezTo>
                    <a:pt x="878" y="855"/>
                    <a:pt x="1163" y="855"/>
                    <a:pt x="1448" y="856"/>
                  </a:cubicBezTo>
                </a:path>
              </a:pathLst>
            </a:custGeom>
            <a:noFill/>
            <a:ln w="38100">
              <a:solidFill>
                <a:srgbClr val="CC3300"/>
              </a:solidFill>
              <a:round/>
              <a:headEnd/>
              <a:tailEnd/>
            </a:ln>
          </p:spPr>
          <p:txBody>
            <a:bodyPr/>
            <a:lstStyle/>
            <a:p>
              <a:endParaRPr lang="zh-CN" altLang="en-US"/>
            </a:p>
          </p:txBody>
        </p:sp>
        <p:sp>
          <p:nvSpPr>
            <p:cNvPr id="43044" name="Line 39"/>
            <p:cNvSpPr>
              <a:spLocks noChangeShapeType="1"/>
            </p:cNvSpPr>
            <p:nvPr/>
          </p:nvSpPr>
          <p:spPr bwMode="auto">
            <a:xfrm flipH="1" flipV="1">
              <a:off x="4008" y="2883"/>
              <a:ext cx="162" cy="119"/>
            </a:xfrm>
            <a:prstGeom prst="line">
              <a:avLst/>
            </a:prstGeom>
            <a:noFill/>
            <a:ln w="38100">
              <a:solidFill>
                <a:srgbClr val="CC3300"/>
              </a:solidFill>
              <a:round/>
              <a:headEnd/>
              <a:tailEnd type="stealth" w="med" len="lg"/>
            </a:ln>
          </p:spPr>
          <p:txBody>
            <a:bodyPr/>
            <a:lstStyle/>
            <a:p>
              <a:endParaRPr lang="zh-CN" altLang="en-US"/>
            </a:p>
          </p:txBody>
        </p:sp>
        <p:sp>
          <p:nvSpPr>
            <p:cNvPr id="43045" name="WordArt 40"/>
            <p:cNvSpPr>
              <a:spLocks noChangeArrowheads="1" noChangeShapeType="1" noTextEdit="1"/>
            </p:cNvSpPr>
            <p:nvPr/>
          </p:nvSpPr>
          <p:spPr bwMode="auto">
            <a:xfrm>
              <a:off x="4026" y="3091"/>
              <a:ext cx="178" cy="2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sp>
          <p:nvSpPr>
            <p:cNvPr id="43046" name="Line 41"/>
            <p:cNvSpPr>
              <a:spLocks noChangeShapeType="1"/>
            </p:cNvSpPr>
            <p:nvPr/>
          </p:nvSpPr>
          <p:spPr bwMode="auto">
            <a:xfrm flipH="1" flipV="1">
              <a:off x="3046" y="1884"/>
              <a:ext cx="0" cy="1991"/>
            </a:xfrm>
            <a:prstGeom prst="line">
              <a:avLst/>
            </a:prstGeom>
            <a:noFill/>
            <a:ln w="38100">
              <a:solidFill>
                <a:schemeClr val="tx1"/>
              </a:solidFill>
              <a:round/>
              <a:headEnd/>
              <a:tailEnd type="triangle" w="med" len="lg"/>
            </a:ln>
          </p:spPr>
          <p:txBody>
            <a:bodyPr/>
            <a:lstStyle/>
            <a:p>
              <a:endParaRPr lang="zh-CN" altLang="en-US"/>
            </a:p>
          </p:txBody>
        </p:sp>
        <p:sp>
          <p:nvSpPr>
            <p:cNvPr id="43047" name="Line 42"/>
            <p:cNvSpPr>
              <a:spLocks noChangeShapeType="1"/>
            </p:cNvSpPr>
            <p:nvPr/>
          </p:nvSpPr>
          <p:spPr bwMode="auto">
            <a:xfrm flipV="1">
              <a:off x="3046" y="3860"/>
              <a:ext cx="2491" cy="1"/>
            </a:xfrm>
            <a:prstGeom prst="line">
              <a:avLst/>
            </a:prstGeom>
            <a:noFill/>
            <a:ln w="38100">
              <a:solidFill>
                <a:schemeClr val="tx1"/>
              </a:solidFill>
              <a:round/>
              <a:headEnd/>
              <a:tailEnd type="triangle" w="med" len="lg"/>
            </a:ln>
          </p:spPr>
          <p:txBody>
            <a:bodyPr/>
            <a:lstStyle/>
            <a:p>
              <a:endParaRPr lang="zh-CN" altLang="en-US"/>
            </a:p>
          </p:txBody>
        </p:sp>
        <p:sp>
          <p:nvSpPr>
            <p:cNvPr id="43048" name="WordArt 43"/>
            <p:cNvSpPr>
              <a:spLocks noChangeArrowheads="1" noChangeShapeType="1" noTextEdit="1"/>
            </p:cNvSpPr>
            <p:nvPr/>
          </p:nvSpPr>
          <p:spPr bwMode="auto">
            <a:xfrm>
              <a:off x="3127" y="1899"/>
              <a:ext cx="206" cy="2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3049" name="WordArt 44"/>
            <p:cNvSpPr>
              <a:spLocks noChangeArrowheads="1" noChangeShapeType="1" noTextEdit="1"/>
            </p:cNvSpPr>
            <p:nvPr/>
          </p:nvSpPr>
          <p:spPr bwMode="auto">
            <a:xfrm>
              <a:off x="2870" y="3875"/>
              <a:ext cx="167" cy="232"/>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3050" name="WordArt 45"/>
            <p:cNvSpPr>
              <a:spLocks noChangeArrowheads="1" noChangeShapeType="1" noTextEdit="1"/>
            </p:cNvSpPr>
            <p:nvPr/>
          </p:nvSpPr>
          <p:spPr bwMode="auto">
            <a:xfrm>
              <a:off x="5276" y="3930"/>
              <a:ext cx="195" cy="18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3051" name="Line 46"/>
            <p:cNvSpPr>
              <a:spLocks noChangeShapeType="1"/>
            </p:cNvSpPr>
            <p:nvPr/>
          </p:nvSpPr>
          <p:spPr bwMode="auto">
            <a:xfrm flipH="1" flipV="1">
              <a:off x="3537" y="2273"/>
              <a:ext cx="10" cy="1585"/>
            </a:xfrm>
            <a:prstGeom prst="line">
              <a:avLst/>
            </a:prstGeom>
            <a:noFill/>
            <a:ln w="12700">
              <a:solidFill>
                <a:schemeClr val="tx1"/>
              </a:solidFill>
              <a:prstDash val="dash"/>
              <a:round/>
              <a:headEnd/>
              <a:tailEnd/>
            </a:ln>
          </p:spPr>
          <p:txBody>
            <a:bodyPr/>
            <a:lstStyle/>
            <a:p>
              <a:endParaRPr lang="zh-CN" altLang="en-US"/>
            </a:p>
          </p:txBody>
        </p:sp>
        <p:grpSp>
          <p:nvGrpSpPr>
            <p:cNvPr id="43052" name="Group 47"/>
            <p:cNvGrpSpPr>
              <a:grpSpLocks/>
            </p:cNvGrpSpPr>
            <p:nvPr/>
          </p:nvGrpSpPr>
          <p:grpSpPr bwMode="auto">
            <a:xfrm>
              <a:off x="3398" y="3913"/>
              <a:ext cx="232" cy="217"/>
              <a:chOff x="3440" y="3920"/>
              <a:chExt cx="167" cy="152"/>
            </a:xfrm>
          </p:grpSpPr>
          <p:sp>
            <p:nvSpPr>
              <p:cNvPr id="43066" name="WordArt 48"/>
              <p:cNvSpPr>
                <a:spLocks noChangeArrowheads="1" noChangeShapeType="1" noTextEdit="1"/>
              </p:cNvSpPr>
              <p:nvPr/>
            </p:nvSpPr>
            <p:spPr bwMode="auto">
              <a:xfrm>
                <a:off x="3538" y="3985"/>
                <a:ext cx="69" cy="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3067" name="WordArt 49"/>
              <p:cNvSpPr>
                <a:spLocks noChangeArrowheads="1" noChangeShapeType="1" noTextEdit="1"/>
              </p:cNvSpPr>
              <p:nvPr/>
            </p:nvSpPr>
            <p:spPr bwMode="auto">
              <a:xfrm>
                <a:off x="3440" y="3920"/>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sp>
          <p:nvSpPr>
            <p:cNvPr id="43053" name="Line 50"/>
            <p:cNvSpPr>
              <a:spLocks noChangeShapeType="1"/>
            </p:cNvSpPr>
            <p:nvPr/>
          </p:nvSpPr>
          <p:spPr bwMode="auto">
            <a:xfrm flipH="1" flipV="1">
              <a:off x="5002" y="3146"/>
              <a:ext cx="2" cy="706"/>
            </a:xfrm>
            <a:prstGeom prst="line">
              <a:avLst/>
            </a:prstGeom>
            <a:noFill/>
            <a:ln w="12700">
              <a:solidFill>
                <a:schemeClr val="tx1"/>
              </a:solidFill>
              <a:prstDash val="dash"/>
              <a:round/>
              <a:headEnd/>
              <a:tailEnd/>
            </a:ln>
          </p:spPr>
          <p:txBody>
            <a:bodyPr/>
            <a:lstStyle/>
            <a:p>
              <a:endParaRPr lang="zh-CN" altLang="en-US"/>
            </a:p>
          </p:txBody>
        </p:sp>
        <p:grpSp>
          <p:nvGrpSpPr>
            <p:cNvPr id="43054" name="Group 51"/>
            <p:cNvGrpSpPr>
              <a:grpSpLocks/>
            </p:cNvGrpSpPr>
            <p:nvPr/>
          </p:nvGrpSpPr>
          <p:grpSpPr bwMode="auto">
            <a:xfrm>
              <a:off x="4889" y="3904"/>
              <a:ext cx="237" cy="199"/>
              <a:chOff x="4880" y="3919"/>
              <a:chExt cx="171" cy="156"/>
            </a:xfrm>
          </p:grpSpPr>
          <p:sp>
            <p:nvSpPr>
              <p:cNvPr id="43064" name="WordArt 52"/>
              <p:cNvSpPr>
                <a:spLocks noChangeArrowheads="1" noChangeShapeType="1" noTextEdit="1"/>
              </p:cNvSpPr>
              <p:nvPr/>
            </p:nvSpPr>
            <p:spPr bwMode="auto">
              <a:xfrm>
                <a:off x="4880" y="3919"/>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3065" name="WordArt 53"/>
              <p:cNvSpPr>
                <a:spLocks noChangeArrowheads="1" noChangeShapeType="1" noTextEdit="1"/>
              </p:cNvSpPr>
              <p:nvPr/>
            </p:nvSpPr>
            <p:spPr bwMode="auto">
              <a:xfrm>
                <a:off x="4983" y="3983"/>
                <a:ext cx="68"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sp>
          <p:nvSpPr>
            <p:cNvPr id="43055" name="WordArt 54"/>
            <p:cNvSpPr>
              <a:spLocks noChangeArrowheads="1" noChangeShapeType="1" noTextEdit="1"/>
            </p:cNvSpPr>
            <p:nvPr/>
          </p:nvSpPr>
          <p:spPr bwMode="auto">
            <a:xfrm>
              <a:off x="3421" y="1988"/>
              <a:ext cx="165" cy="17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3056" name="Freeform 55"/>
            <p:cNvSpPr>
              <a:spLocks/>
            </p:cNvSpPr>
            <p:nvPr/>
          </p:nvSpPr>
          <p:spPr bwMode="auto">
            <a:xfrm>
              <a:off x="3553" y="2289"/>
              <a:ext cx="1448" cy="856"/>
            </a:xfrm>
            <a:custGeom>
              <a:avLst/>
              <a:gdLst>
                <a:gd name="T0" fmla="*/ 0 w 1448"/>
                <a:gd name="T1" fmla="*/ 0 h 856"/>
                <a:gd name="T2" fmla="*/ 1129 w 1448"/>
                <a:gd name="T3" fmla="*/ 243 h 856"/>
                <a:gd name="T4" fmla="*/ 1448 w 1448"/>
                <a:gd name="T5" fmla="*/ 856 h 856"/>
                <a:gd name="T6" fmla="*/ 0 60000 65536"/>
                <a:gd name="T7" fmla="*/ 0 60000 65536"/>
                <a:gd name="T8" fmla="*/ 0 60000 65536"/>
                <a:gd name="T9" fmla="*/ 0 w 1448"/>
                <a:gd name="T10" fmla="*/ 0 h 856"/>
                <a:gd name="T11" fmla="*/ 1448 w 1448"/>
                <a:gd name="T12" fmla="*/ 856 h 856"/>
              </a:gdLst>
              <a:ahLst/>
              <a:cxnLst>
                <a:cxn ang="T6">
                  <a:pos x="T0" y="T1"/>
                </a:cxn>
                <a:cxn ang="T7">
                  <a:pos x="T2" y="T3"/>
                </a:cxn>
                <a:cxn ang="T8">
                  <a:pos x="T4" y="T5"/>
                </a:cxn>
              </a:cxnLst>
              <a:rect l="T9" t="T10" r="T11" b="T12"/>
              <a:pathLst>
                <a:path w="1448" h="856">
                  <a:moveTo>
                    <a:pt x="0" y="0"/>
                  </a:moveTo>
                  <a:cubicBezTo>
                    <a:pt x="444" y="50"/>
                    <a:pt x="888" y="100"/>
                    <a:pt x="1129" y="243"/>
                  </a:cubicBezTo>
                  <a:cubicBezTo>
                    <a:pt x="1370" y="386"/>
                    <a:pt x="1409" y="621"/>
                    <a:pt x="1448" y="856"/>
                  </a:cubicBezTo>
                </a:path>
              </a:pathLst>
            </a:custGeom>
            <a:noFill/>
            <a:ln w="38100">
              <a:solidFill>
                <a:srgbClr val="CC3300"/>
              </a:solidFill>
              <a:round/>
              <a:headEnd/>
              <a:tailEnd/>
            </a:ln>
          </p:spPr>
          <p:txBody>
            <a:bodyPr/>
            <a:lstStyle/>
            <a:p>
              <a:endParaRPr lang="zh-CN" altLang="en-US"/>
            </a:p>
          </p:txBody>
        </p:sp>
        <p:sp>
          <p:nvSpPr>
            <p:cNvPr id="43057" name="Line 56"/>
            <p:cNvSpPr>
              <a:spLocks noChangeShapeType="1"/>
            </p:cNvSpPr>
            <p:nvPr/>
          </p:nvSpPr>
          <p:spPr bwMode="auto">
            <a:xfrm>
              <a:off x="4394" y="2418"/>
              <a:ext cx="213" cy="76"/>
            </a:xfrm>
            <a:prstGeom prst="line">
              <a:avLst/>
            </a:prstGeom>
            <a:noFill/>
            <a:ln w="38100">
              <a:solidFill>
                <a:srgbClr val="CC3300"/>
              </a:solidFill>
              <a:round/>
              <a:headEnd/>
              <a:tailEnd type="stealth" w="med" len="lg"/>
            </a:ln>
          </p:spPr>
          <p:txBody>
            <a:bodyPr/>
            <a:lstStyle/>
            <a:p>
              <a:endParaRPr lang="zh-CN" altLang="en-US"/>
            </a:p>
          </p:txBody>
        </p:sp>
        <p:sp>
          <p:nvSpPr>
            <p:cNvPr id="43058" name="WordArt 57"/>
            <p:cNvSpPr>
              <a:spLocks noChangeArrowheads="1" noChangeShapeType="1" noTextEdit="1"/>
            </p:cNvSpPr>
            <p:nvPr/>
          </p:nvSpPr>
          <p:spPr bwMode="auto">
            <a:xfrm>
              <a:off x="4415" y="2153"/>
              <a:ext cx="165" cy="20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3059" name="WordArt 58"/>
            <p:cNvSpPr>
              <a:spLocks noChangeArrowheads="1" noChangeShapeType="1" noTextEdit="1"/>
            </p:cNvSpPr>
            <p:nvPr/>
          </p:nvSpPr>
          <p:spPr bwMode="auto">
            <a:xfrm>
              <a:off x="5082" y="2978"/>
              <a:ext cx="160" cy="21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3060" name="Oval 59"/>
            <p:cNvSpPr>
              <a:spLocks noChangeArrowheads="1"/>
            </p:cNvSpPr>
            <p:nvPr/>
          </p:nvSpPr>
          <p:spPr bwMode="auto">
            <a:xfrm>
              <a:off x="3520" y="2260"/>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3061" name="Oval 60"/>
            <p:cNvSpPr>
              <a:spLocks noChangeArrowheads="1"/>
            </p:cNvSpPr>
            <p:nvPr/>
          </p:nvSpPr>
          <p:spPr bwMode="auto">
            <a:xfrm>
              <a:off x="4979" y="3129"/>
              <a:ext cx="49"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3062" name="WordArt 61"/>
            <p:cNvSpPr>
              <a:spLocks noChangeArrowheads="1" noChangeShapeType="1" noTextEdit="1"/>
            </p:cNvSpPr>
            <p:nvPr/>
          </p:nvSpPr>
          <p:spPr bwMode="auto">
            <a:xfrm>
              <a:off x="4174" y="2591"/>
              <a:ext cx="235" cy="237"/>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3063" name="WordArt 62"/>
            <p:cNvSpPr>
              <a:spLocks noChangeArrowheads="1" noChangeShapeType="1" noTextEdit="1"/>
            </p:cNvSpPr>
            <p:nvPr/>
          </p:nvSpPr>
          <p:spPr bwMode="auto">
            <a:xfrm>
              <a:off x="4428" y="2671"/>
              <a:ext cx="184" cy="187"/>
            </a:xfrm>
            <a:prstGeom prst="rect">
              <a:avLst/>
            </a:prstGeom>
          </p:spPr>
          <p:txBody>
            <a:bodyPr wrap="none" fromWordArt="1">
              <a:prstTxWarp prst="textDeflate">
                <a:avLst>
                  <a:gd name="adj" fmla="val 0"/>
                </a:avLst>
              </a:prstTxWarp>
            </a:bodyPr>
            <a:lstStyle/>
            <a:p>
              <a:pPr algn="ctr"/>
              <a:r>
                <a:rPr lang="zh-CN" altLang="en-US" sz="3600" kern="10">
                  <a:ln w="9525">
                    <a:solidFill>
                      <a:schemeClr val="tx2"/>
                    </a:solidFill>
                    <a:round/>
                    <a:headEnd/>
                    <a:tailEnd/>
                  </a:ln>
                  <a:latin typeface="宋体"/>
                  <a:ea typeface="宋体"/>
                </a:rPr>
                <a:t>净</a:t>
              </a:r>
            </a:p>
          </p:txBody>
        </p:sp>
      </p:grpSp>
      <p:grpSp>
        <p:nvGrpSpPr>
          <p:cNvPr id="11" name="Group 63"/>
          <p:cNvGrpSpPr>
            <a:grpSpLocks/>
          </p:cNvGrpSpPr>
          <p:nvPr/>
        </p:nvGrpSpPr>
        <p:grpSpPr bwMode="auto">
          <a:xfrm>
            <a:off x="409575" y="3036888"/>
            <a:ext cx="4948238" cy="1733550"/>
            <a:chOff x="258" y="1913"/>
            <a:chExt cx="3117" cy="1092"/>
          </a:xfrm>
        </p:grpSpPr>
        <p:sp>
          <p:nvSpPr>
            <p:cNvPr id="43029" name="WordArt 64"/>
            <p:cNvSpPr>
              <a:spLocks noChangeArrowheads="1" noChangeShapeType="1" noTextEdit="1"/>
            </p:cNvSpPr>
            <p:nvPr/>
          </p:nvSpPr>
          <p:spPr bwMode="auto">
            <a:xfrm>
              <a:off x="258" y="1913"/>
              <a:ext cx="1554" cy="225"/>
            </a:xfrm>
            <a:prstGeom prst="rect">
              <a:avLst/>
            </a:prstGeom>
          </p:spPr>
          <p:txBody>
            <a:bodyPr wrap="none" fromWordArt="1">
              <a:prstTxWarp prst="textDeflate">
                <a:avLst>
                  <a:gd name="adj" fmla="val 0"/>
                </a:avLst>
              </a:prstTxWarp>
            </a:bodyPr>
            <a:lstStyle/>
            <a:p>
              <a:pPr algn="ctr"/>
              <a:r>
                <a:rPr lang="zh-CN" altLang="en-US" sz="3600" b="1" kern="10" dirty="0">
                  <a:ln w="9525">
                    <a:solidFill>
                      <a:schemeClr val="accent2"/>
                    </a:solidFill>
                    <a:round/>
                    <a:headEnd/>
                    <a:tailEnd/>
                  </a:ln>
                  <a:solidFill>
                    <a:schemeClr val="accent2"/>
                  </a:solidFill>
                  <a:latin typeface="宋体"/>
                  <a:ea typeface="宋体"/>
                </a:rPr>
                <a:t>循环过程的分类：</a:t>
              </a:r>
            </a:p>
          </p:txBody>
        </p:sp>
        <p:sp>
          <p:nvSpPr>
            <p:cNvPr id="247873" name="WordArt 65"/>
            <p:cNvSpPr>
              <a:spLocks noChangeArrowheads="1" noChangeShapeType="1" noTextEdit="1"/>
            </p:cNvSpPr>
            <p:nvPr/>
          </p:nvSpPr>
          <p:spPr bwMode="auto">
            <a:xfrm>
              <a:off x="1076" y="2224"/>
              <a:ext cx="2087" cy="184"/>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000000"/>
                    </a:solidFill>
                    <a:round/>
                    <a:headEnd/>
                    <a:tailEnd/>
                  </a:ln>
                  <a:solidFill>
                    <a:srgbClr val="000000"/>
                  </a:solidFill>
                  <a:latin typeface="宋体"/>
                  <a:ea typeface="宋体"/>
                </a:rPr>
                <a:t>——</a:t>
              </a:r>
              <a:r>
                <a:rPr lang="zh-CN" altLang="en-US" sz="3600" kern="10">
                  <a:ln w="9525">
                    <a:solidFill>
                      <a:srgbClr val="000000"/>
                    </a:solidFill>
                    <a:round/>
                    <a:headEnd/>
                    <a:tailEnd/>
                  </a:ln>
                  <a:solidFill>
                    <a:srgbClr val="000000"/>
                  </a:solidFill>
                  <a:latin typeface="宋体"/>
                  <a:ea typeface="宋体"/>
                </a:rPr>
                <a:t>顺时针方向的循环过程</a:t>
              </a:r>
            </a:p>
          </p:txBody>
        </p:sp>
        <p:grpSp>
          <p:nvGrpSpPr>
            <p:cNvPr id="43031" name="Group 66"/>
            <p:cNvGrpSpPr>
              <a:grpSpLocks/>
            </p:cNvGrpSpPr>
            <p:nvPr/>
          </p:nvGrpSpPr>
          <p:grpSpPr bwMode="auto">
            <a:xfrm>
              <a:off x="554" y="2492"/>
              <a:ext cx="2821" cy="513"/>
              <a:chOff x="554" y="2547"/>
              <a:chExt cx="2821" cy="513"/>
            </a:xfrm>
          </p:grpSpPr>
          <p:sp>
            <p:nvSpPr>
              <p:cNvPr id="43033" name="Freeform 67"/>
              <p:cNvSpPr>
                <a:spLocks/>
              </p:cNvSpPr>
              <p:nvPr/>
            </p:nvSpPr>
            <p:spPr bwMode="auto">
              <a:xfrm flipH="1">
                <a:off x="1176" y="2589"/>
                <a:ext cx="172" cy="127"/>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43034" name="WordArt 68"/>
              <p:cNvSpPr>
                <a:spLocks noChangeArrowheads="1" noChangeShapeType="1" noTextEdit="1"/>
              </p:cNvSpPr>
              <p:nvPr/>
            </p:nvSpPr>
            <p:spPr bwMode="auto">
              <a:xfrm>
                <a:off x="1419" y="2561"/>
                <a:ext cx="110" cy="1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43035" name="Group 69"/>
              <p:cNvGrpSpPr>
                <a:grpSpLocks/>
              </p:cNvGrpSpPr>
              <p:nvPr/>
            </p:nvGrpSpPr>
            <p:grpSpPr bwMode="auto">
              <a:xfrm>
                <a:off x="765" y="2547"/>
                <a:ext cx="337" cy="225"/>
                <a:chOff x="2249" y="1607"/>
                <a:chExt cx="337" cy="225"/>
              </a:xfrm>
            </p:grpSpPr>
            <p:sp>
              <p:nvSpPr>
                <p:cNvPr id="43039" name="WordArt 70"/>
                <p:cNvSpPr>
                  <a:spLocks noChangeArrowheads="1" noChangeShapeType="1" noTextEdit="1"/>
                </p:cNvSpPr>
                <p:nvPr/>
              </p:nvSpPr>
              <p:spPr bwMode="auto">
                <a:xfrm>
                  <a:off x="2249" y="1607"/>
                  <a:ext cx="196" cy="193"/>
                </a:xfrm>
                <a:prstGeom prst="rect">
                  <a:avLst/>
                </a:prstGeom>
              </p:spPr>
              <p:txBody>
                <a:bodyPr wrap="none" fromWordArt="1">
                  <a:prstTxWarp prst="textPlain">
                    <a:avLst>
                      <a:gd name="adj" fmla="val 43245"/>
                    </a:avLst>
                  </a:prstTxWarp>
                </a:bodyPr>
                <a:lstStyle/>
                <a:p>
                  <a:pPr algn="ctr"/>
                  <a:r>
                    <a:rPr lang="en-US" altLang="zh-CN" sz="3600" kern="10">
                      <a:ln w="9525">
                        <a:solidFill>
                          <a:srgbClr val="CC0000"/>
                        </a:solidFill>
                        <a:round/>
                        <a:headEnd/>
                        <a:tailEnd/>
                      </a:ln>
                      <a:solidFill>
                        <a:srgbClr val="CC0000"/>
                      </a:solidFill>
                      <a:latin typeface="Bookman Old Style"/>
                    </a:rPr>
                    <a:t>A</a:t>
                  </a:r>
                  <a:endParaRPr lang="zh-CN" altLang="en-US" sz="3600" kern="10">
                    <a:ln w="9525">
                      <a:solidFill>
                        <a:srgbClr val="CC0000"/>
                      </a:solidFill>
                      <a:round/>
                      <a:headEnd/>
                      <a:tailEnd/>
                    </a:ln>
                    <a:solidFill>
                      <a:srgbClr val="CC0000"/>
                    </a:solidFill>
                    <a:latin typeface="Bookman Old Style"/>
                  </a:endParaRPr>
                </a:p>
              </p:txBody>
            </p:sp>
            <p:sp>
              <p:nvSpPr>
                <p:cNvPr id="43040" name="WordArt 71"/>
                <p:cNvSpPr>
                  <a:spLocks noChangeArrowheads="1" noChangeShapeType="1" noTextEdit="1"/>
                </p:cNvSpPr>
                <p:nvPr/>
              </p:nvSpPr>
              <p:spPr bwMode="auto">
                <a:xfrm>
                  <a:off x="2456" y="1677"/>
                  <a:ext cx="130" cy="15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净</a:t>
                  </a:r>
                </a:p>
              </p:txBody>
            </p:sp>
          </p:grpSp>
          <p:sp>
            <p:nvSpPr>
              <p:cNvPr id="43036" name="WordArt 72"/>
              <p:cNvSpPr>
                <a:spLocks noChangeArrowheads="1" noChangeShapeType="1" noTextEdit="1"/>
              </p:cNvSpPr>
              <p:nvPr/>
            </p:nvSpPr>
            <p:spPr bwMode="auto">
              <a:xfrm>
                <a:off x="1697" y="2568"/>
                <a:ext cx="1571" cy="19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系统对外作正功</a:t>
                </a:r>
              </a:p>
            </p:txBody>
          </p:sp>
          <p:sp>
            <p:nvSpPr>
              <p:cNvPr id="43037" name="WordArt 73"/>
              <p:cNvSpPr>
                <a:spLocks noChangeArrowheads="1" noChangeShapeType="1" noTextEdit="1"/>
              </p:cNvSpPr>
              <p:nvPr/>
            </p:nvSpPr>
            <p:spPr bwMode="auto">
              <a:xfrm>
                <a:off x="554" y="2866"/>
                <a:ext cx="2435" cy="19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作正循环的工作物质及机器称为</a:t>
                </a:r>
              </a:p>
            </p:txBody>
          </p:sp>
          <p:sp>
            <p:nvSpPr>
              <p:cNvPr id="43038" name="WordArt 74"/>
              <p:cNvSpPr>
                <a:spLocks noChangeArrowheads="1" noChangeShapeType="1" noTextEdit="1"/>
              </p:cNvSpPr>
              <p:nvPr/>
            </p:nvSpPr>
            <p:spPr bwMode="auto">
              <a:xfrm>
                <a:off x="2973" y="2861"/>
                <a:ext cx="402" cy="188"/>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热机</a:t>
                </a:r>
              </a:p>
            </p:txBody>
          </p:sp>
        </p:grpSp>
        <p:sp>
          <p:nvSpPr>
            <p:cNvPr id="43032" name="WordArt 75"/>
            <p:cNvSpPr>
              <a:spLocks noChangeArrowheads="1" noChangeShapeType="1" noTextEdit="1"/>
            </p:cNvSpPr>
            <p:nvPr/>
          </p:nvSpPr>
          <p:spPr bwMode="auto">
            <a:xfrm>
              <a:off x="527" y="2241"/>
              <a:ext cx="532" cy="188"/>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正循环</a:t>
              </a:r>
            </a:p>
          </p:txBody>
        </p:sp>
      </p:grpSp>
      <p:grpSp>
        <p:nvGrpSpPr>
          <p:cNvPr id="14" name="Group 76"/>
          <p:cNvGrpSpPr>
            <a:grpSpLocks/>
          </p:cNvGrpSpPr>
          <p:nvPr/>
        </p:nvGrpSpPr>
        <p:grpSpPr bwMode="auto">
          <a:xfrm>
            <a:off x="784225" y="5102225"/>
            <a:ext cx="4616450" cy="1314450"/>
            <a:chOff x="494" y="3214"/>
            <a:chExt cx="2908" cy="828"/>
          </a:xfrm>
        </p:grpSpPr>
        <p:sp>
          <p:nvSpPr>
            <p:cNvPr id="43019" name="Freeform 77"/>
            <p:cNvSpPr>
              <a:spLocks/>
            </p:cNvSpPr>
            <p:nvPr/>
          </p:nvSpPr>
          <p:spPr bwMode="auto">
            <a:xfrm>
              <a:off x="1084" y="3595"/>
              <a:ext cx="172" cy="127"/>
            </a:xfrm>
            <a:custGeom>
              <a:avLst/>
              <a:gdLst>
                <a:gd name="T0" fmla="*/ 0 w 576"/>
                <a:gd name="T1" fmla="*/ 0 h 576"/>
                <a:gd name="T2" fmla="*/ 0 w 576"/>
                <a:gd name="T3" fmla="*/ 0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0"/>
                  </a:moveTo>
                  <a:lnTo>
                    <a:pt x="0" y="299"/>
                  </a:lnTo>
                  <a:lnTo>
                    <a:pt x="576" y="576"/>
                  </a:lnTo>
                </a:path>
              </a:pathLst>
            </a:custGeom>
            <a:noFill/>
            <a:ln w="28575">
              <a:solidFill>
                <a:schemeClr val="tx1"/>
              </a:solidFill>
              <a:round/>
              <a:headEnd/>
              <a:tailEnd/>
            </a:ln>
          </p:spPr>
          <p:txBody>
            <a:bodyPr/>
            <a:lstStyle/>
            <a:p>
              <a:endParaRPr lang="zh-CN" altLang="en-US"/>
            </a:p>
          </p:txBody>
        </p:sp>
        <p:sp>
          <p:nvSpPr>
            <p:cNvPr id="43020" name="WordArt 78"/>
            <p:cNvSpPr>
              <a:spLocks noChangeArrowheads="1" noChangeShapeType="1" noTextEdit="1"/>
            </p:cNvSpPr>
            <p:nvPr/>
          </p:nvSpPr>
          <p:spPr bwMode="auto">
            <a:xfrm>
              <a:off x="1349" y="3545"/>
              <a:ext cx="110" cy="1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247887" name="WordArt 79"/>
            <p:cNvSpPr>
              <a:spLocks noChangeArrowheads="1" noChangeShapeType="1" noTextEdit="1"/>
            </p:cNvSpPr>
            <p:nvPr/>
          </p:nvSpPr>
          <p:spPr bwMode="auto">
            <a:xfrm>
              <a:off x="1059" y="3220"/>
              <a:ext cx="2131" cy="195"/>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000000"/>
                    </a:solidFill>
                    <a:round/>
                    <a:headEnd/>
                    <a:tailEnd/>
                  </a:ln>
                  <a:solidFill>
                    <a:srgbClr val="000000"/>
                  </a:solidFill>
                  <a:latin typeface="宋体"/>
                  <a:ea typeface="宋体"/>
                </a:rPr>
                <a:t>——</a:t>
              </a:r>
              <a:r>
                <a:rPr lang="zh-CN" altLang="en-US" sz="3600" kern="10">
                  <a:ln w="9525">
                    <a:solidFill>
                      <a:srgbClr val="000000"/>
                    </a:solidFill>
                    <a:round/>
                    <a:headEnd/>
                    <a:tailEnd/>
                  </a:ln>
                  <a:solidFill>
                    <a:srgbClr val="000000"/>
                  </a:solidFill>
                  <a:latin typeface="宋体"/>
                  <a:ea typeface="宋体"/>
                </a:rPr>
                <a:t>逆时针方向的循环过程</a:t>
              </a:r>
            </a:p>
          </p:txBody>
        </p:sp>
        <p:grpSp>
          <p:nvGrpSpPr>
            <p:cNvPr id="43022" name="Group 80"/>
            <p:cNvGrpSpPr>
              <a:grpSpLocks/>
            </p:cNvGrpSpPr>
            <p:nvPr/>
          </p:nvGrpSpPr>
          <p:grpSpPr bwMode="auto">
            <a:xfrm>
              <a:off x="695" y="3531"/>
              <a:ext cx="337" cy="225"/>
              <a:chOff x="2249" y="1607"/>
              <a:chExt cx="337" cy="225"/>
            </a:xfrm>
          </p:grpSpPr>
          <p:sp>
            <p:nvSpPr>
              <p:cNvPr id="43027" name="WordArt 81"/>
              <p:cNvSpPr>
                <a:spLocks noChangeArrowheads="1" noChangeShapeType="1" noTextEdit="1"/>
              </p:cNvSpPr>
              <p:nvPr/>
            </p:nvSpPr>
            <p:spPr bwMode="auto">
              <a:xfrm>
                <a:off x="2249" y="1607"/>
                <a:ext cx="196" cy="193"/>
              </a:xfrm>
              <a:prstGeom prst="rect">
                <a:avLst/>
              </a:prstGeom>
            </p:spPr>
            <p:txBody>
              <a:bodyPr wrap="none" fromWordArt="1">
                <a:prstTxWarp prst="textPlain">
                  <a:avLst>
                    <a:gd name="adj" fmla="val 43245"/>
                  </a:avLst>
                </a:prstTxWarp>
              </a:bodyPr>
              <a:lstStyle/>
              <a:p>
                <a:pPr algn="ctr"/>
                <a:r>
                  <a:rPr lang="en-US" altLang="zh-CN" sz="3600" kern="10">
                    <a:ln w="9525">
                      <a:solidFill>
                        <a:srgbClr val="CC0000"/>
                      </a:solidFill>
                      <a:round/>
                      <a:headEnd/>
                      <a:tailEnd/>
                    </a:ln>
                    <a:solidFill>
                      <a:srgbClr val="CC0000"/>
                    </a:solidFill>
                    <a:latin typeface="Bookman Old Style"/>
                  </a:rPr>
                  <a:t>A</a:t>
                </a:r>
                <a:endParaRPr lang="zh-CN" altLang="en-US" sz="3600" kern="10">
                  <a:ln w="9525">
                    <a:solidFill>
                      <a:srgbClr val="CC0000"/>
                    </a:solidFill>
                    <a:round/>
                    <a:headEnd/>
                    <a:tailEnd/>
                  </a:ln>
                  <a:solidFill>
                    <a:srgbClr val="CC0000"/>
                  </a:solidFill>
                  <a:latin typeface="Bookman Old Style"/>
                </a:endParaRPr>
              </a:p>
            </p:txBody>
          </p:sp>
          <p:sp>
            <p:nvSpPr>
              <p:cNvPr id="43028" name="WordArt 82"/>
              <p:cNvSpPr>
                <a:spLocks noChangeArrowheads="1" noChangeShapeType="1" noTextEdit="1"/>
              </p:cNvSpPr>
              <p:nvPr/>
            </p:nvSpPr>
            <p:spPr bwMode="auto">
              <a:xfrm>
                <a:off x="2456" y="1677"/>
                <a:ext cx="130" cy="15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净</a:t>
                </a:r>
              </a:p>
            </p:txBody>
          </p:sp>
        </p:grpSp>
        <p:sp>
          <p:nvSpPr>
            <p:cNvPr id="43023" name="WordArt 83"/>
            <p:cNvSpPr>
              <a:spLocks noChangeArrowheads="1" noChangeShapeType="1" noTextEdit="1"/>
            </p:cNvSpPr>
            <p:nvPr/>
          </p:nvSpPr>
          <p:spPr bwMode="auto">
            <a:xfrm>
              <a:off x="1627" y="3552"/>
              <a:ext cx="1571" cy="19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外界对系统作正功</a:t>
              </a:r>
            </a:p>
          </p:txBody>
        </p:sp>
        <p:sp>
          <p:nvSpPr>
            <p:cNvPr id="43024" name="WordArt 84"/>
            <p:cNvSpPr>
              <a:spLocks noChangeArrowheads="1" noChangeShapeType="1" noTextEdit="1"/>
            </p:cNvSpPr>
            <p:nvPr/>
          </p:nvSpPr>
          <p:spPr bwMode="auto">
            <a:xfrm>
              <a:off x="494" y="3848"/>
              <a:ext cx="2392" cy="19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作逆循环的工作物质及机器称为</a:t>
              </a:r>
            </a:p>
          </p:txBody>
        </p:sp>
        <p:sp>
          <p:nvSpPr>
            <p:cNvPr id="43025" name="WordArt 85"/>
            <p:cNvSpPr>
              <a:spLocks noChangeArrowheads="1" noChangeShapeType="1" noTextEdit="1"/>
            </p:cNvSpPr>
            <p:nvPr/>
          </p:nvSpPr>
          <p:spPr bwMode="auto">
            <a:xfrm>
              <a:off x="2902" y="3844"/>
              <a:ext cx="500" cy="188"/>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制冷机</a:t>
              </a:r>
            </a:p>
          </p:txBody>
        </p:sp>
        <p:sp>
          <p:nvSpPr>
            <p:cNvPr id="43026" name="WordArt 86"/>
            <p:cNvSpPr>
              <a:spLocks noChangeArrowheads="1" noChangeShapeType="1" noTextEdit="1"/>
            </p:cNvSpPr>
            <p:nvPr/>
          </p:nvSpPr>
          <p:spPr bwMode="auto">
            <a:xfrm>
              <a:off x="500" y="3214"/>
              <a:ext cx="532" cy="188"/>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CC0000"/>
                    </a:solidFill>
                    <a:round/>
                    <a:headEnd/>
                    <a:tailEnd/>
                  </a:ln>
                  <a:solidFill>
                    <a:srgbClr val="CC0000"/>
                  </a:solidFill>
                  <a:latin typeface="宋体"/>
                  <a:ea typeface="宋体"/>
                </a:rPr>
                <a:t>逆循环</a:t>
              </a:r>
            </a:p>
          </p:txBody>
        </p:sp>
      </p:grpSp>
      <p:sp>
        <p:nvSpPr>
          <p:cNvPr id="80" name="Text Box 23"/>
          <p:cNvSpPr txBox="1">
            <a:spLocks noChangeArrowheads="1"/>
          </p:cNvSpPr>
          <p:nvPr/>
        </p:nvSpPr>
        <p:spPr bwMode="auto">
          <a:xfrm>
            <a:off x="0" y="3928418"/>
            <a:ext cx="1114408" cy="461665"/>
          </a:xfrm>
          <a:prstGeom prst="rect">
            <a:avLst/>
          </a:prstGeom>
          <a:solidFill>
            <a:schemeClr val="bg1"/>
          </a:solidFill>
          <a:ln w="9525">
            <a:noFill/>
            <a:miter lim="800000"/>
            <a:headEnd/>
            <a:tailEnd/>
          </a:ln>
        </p:spPr>
        <p:txBody>
          <a:bodyPr wrap="none">
            <a:spAutoFit/>
          </a:bodyPr>
          <a:lstStyle/>
          <a:p>
            <a:r>
              <a:rPr lang="zh-CN" altLang="en-US" sz="2400" b="1" dirty="0" smtClean="0">
                <a:solidFill>
                  <a:srgbClr val="FF0000"/>
                </a:solidFill>
                <a:latin typeface="楷体_GB2312" pitchFamily="49" charset="-122"/>
                <a:ea typeface="楷体_GB2312" pitchFamily="49" charset="-122"/>
              </a:rPr>
              <a:t>面积</a:t>
            </a:r>
            <a:r>
              <a:rPr lang="en-US" altLang="zh-CN" sz="2400" b="1" dirty="0" smtClean="0">
                <a:solidFill>
                  <a:srgbClr val="FF0000"/>
                </a:solidFill>
                <a:latin typeface="楷体_GB2312" pitchFamily="49" charset="-122"/>
                <a:ea typeface="楷体_GB2312" pitchFamily="49" charset="-122"/>
              </a:rPr>
              <a:t>&gt;0</a:t>
            </a:r>
            <a:endParaRPr lang="zh-CN" altLang="en-US" sz="2400" dirty="0">
              <a:solidFill>
                <a:srgbClr val="FF0000"/>
              </a:solidFill>
            </a:endParaRPr>
          </a:p>
        </p:txBody>
      </p:sp>
      <p:sp>
        <p:nvSpPr>
          <p:cNvPr id="81" name="Text Box 23"/>
          <p:cNvSpPr txBox="1">
            <a:spLocks noChangeArrowheads="1"/>
          </p:cNvSpPr>
          <p:nvPr/>
        </p:nvSpPr>
        <p:spPr bwMode="auto">
          <a:xfrm>
            <a:off x="-75578" y="5523855"/>
            <a:ext cx="1114408" cy="461665"/>
          </a:xfrm>
          <a:prstGeom prst="rect">
            <a:avLst/>
          </a:prstGeom>
          <a:solidFill>
            <a:schemeClr val="bg1"/>
          </a:solidFill>
          <a:ln w="9525">
            <a:noFill/>
            <a:miter lim="800000"/>
            <a:headEnd/>
            <a:tailEnd/>
          </a:ln>
        </p:spPr>
        <p:txBody>
          <a:bodyPr wrap="none">
            <a:spAutoFit/>
          </a:bodyPr>
          <a:lstStyle/>
          <a:p>
            <a:r>
              <a:rPr lang="zh-CN" altLang="en-US" sz="2400" b="1" dirty="0" smtClean="0">
                <a:solidFill>
                  <a:srgbClr val="FF0000"/>
                </a:solidFill>
                <a:latin typeface="楷体_GB2312" pitchFamily="49" charset="-122"/>
                <a:ea typeface="楷体_GB2312" pitchFamily="49" charset="-122"/>
              </a:rPr>
              <a:t>面积</a:t>
            </a:r>
            <a:r>
              <a:rPr lang="en-US" altLang="zh-CN" sz="2400" b="1" dirty="0" smtClean="0">
                <a:solidFill>
                  <a:srgbClr val="FF0000"/>
                </a:solidFill>
                <a:latin typeface="楷体_GB2312" pitchFamily="49" charset="-122"/>
                <a:ea typeface="楷体_GB2312" pitchFamily="49" charset="-122"/>
              </a:rPr>
              <a:t>&lt;0</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814"/>
                                        </p:tgtEl>
                                        <p:attrNameLst>
                                          <p:attrName>style.visibility</p:attrName>
                                        </p:attrNameLst>
                                      </p:cBhvr>
                                      <p:to>
                                        <p:strVal val="visible"/>
                                      </p:to>
                                    </p:set>
                                    <p:animEffect transition="in" filter="wipe(left)">
                                      <p:cBhvr>
                                        <p:cTn id="7" dur="500"/>
                                        <p:tgtEl>
                                          <p:spTgt spid="24781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lide(fromBottom)">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Top)">
                                      <p:cBhvr>
                                        <p:cTn id="26" dur="500"/>
                                        <p:tgtEl>
                                          <p:spTgt spid="1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p:tgtEl>
                                          <p:spTgt spid="80"/>
                                        </p:tgtEl>
                                        <p:attrNameLst>
                                          <p:attrName>ppt_y</p:attrName>
                                        </p:attrNameLst>
                                      </p:cBhvr>
                                      <p:tavLst>
                                        <p:tav tm="0">
                                          <p:val>
                                            <p:strVal val="#ppt_y-#ppt_h*1.125000"/>
                                          </p:val>
                                        </p:tav>
                                        <p:tav tm="100000">
                                          <p:val>
                                            <p:strVal val="#ppt_y"/>
                                          </p:val>
                                        </p:tav>
                                      </p:tavLst>
                                    </p:anim>
                                    <p:animEffect transition="in" filter="wipe(down)">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lide(fromTop)">
                                      <p:cBhvr>
                                        <p:cTn id="35" dur="500"/>
                                        <p:tgtEl>
                                          <p:spTgt spid="14"/>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81"/>
                                        </p:tgtEl>
                                        <p:attrNameLst>
                                          <p:attrName>style.visibility</p:attrName>
                                        </p:attrNameLst>
                                      </p:cBhvr>
                                      <p:to>
                                        <p:strVal val="visible"/>
                                      </p:to>
                                    </p:set>
                                    <p:anim calcmode="lin" valueType="num">
                                      <p:cBhvr additive="base">
                                        <p:cTn id="38" dur="500"/>
                                        <p:tgtEl>
                                          <p:spTgt spid="81"/>
                                        </p:tgtEl>
                                        <p:attrNameLst>
                                          <p:attrName>ppt_y</p:attrName>
                                        </p:attrNameLst>
                                      </p:cBhvr>
                                      <p:tavLst>
                                        <p:tav tm="0">
                                          <p:val>
                                            <p:strVal val="#ppt_y+#ppt_h*1.125000"/>
                                          </p:val>
                                        </p:tav>
                                        <p:tav tm="100000">
                                          <p:val>
                                            <p:strVal val="#ppt_y"/>
                                          </p:val>
                                        </p:tav>
                                      </p:tavLst>
                                    </p:anim>
                                    <p:animEffect transition="in" filter="wipe(up)">
                                      <p:cBhvr>
                                        <p:cTn id="3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animBg="1"/>
      <p:bldP spid="80" grpId="0" animBg="1"/>
      <p:bldP spid="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72"/>
          <p:cNvSpPr>
            <a:spLocks noGrp="1" noChangeArrowheads="1"/>
          </p:cNvSpPr>
          <p:nvPr>
            <p:ph type="title" idx="4294967295"/>
          </p:nvPr>
        </p:nvSpPr>
        <p:spPr>
          <a:xfrm>
            <a:off x="617538" y="0"/>
            <a:ext cx="8229600" cy="92075"/>
          </a:xfrm>
        </p:spPr>
        <p:txBody>
          <a:bodyPr/>
          <a:lstStyle/>
          <a:p>
            <a:pPr eaLnBrk="1" hangingPunct="1"/>
            <a:r>
              <a:rPr lang="zh-CN" altLang="en-US" sz="700" smtClean="0">
                <a:solidFill>
                  <a:schemeClr val="bg1"/>
                </a:solidFill>
              </a:rPr>
              <a:t>循环的功与热</a:t>
            </a:r>
          </a:p>
        </p:txBody>
      </p:sp>
      <p:grpSp>
        <p:nvGrpSpPr>
          <p:cNvPr id="2" name="Group 5"/>
          <p:cNvGrpSpPr>
            <a:grpSpLocks/>
          </p:cNvGrpSpPr>
          <p:nvPr/>
        </p:nvGrpSpPr>
        <p:grpSpPr bwMode="auto">
          <a:xfrm>
            <a:off x="1414463" y="1911350"/>
            <a:ext cx="2328862" cy="2533650"/>
            <a:chOff x="891" y="1204"/>
            <a:chExt cx="1467" cy="1596"/>
          </a:xfrm>
        </p:grpSpPr>
        <p:sp>
          <p:nvSpPr>
            <p:cNvPr id="44194" name="Freeform 6"/>
            <p:cNvSpPr>
              <a:spLocks/>
            </p:cNvSpPr>
            <p:nvPr/>
          </p:nvSpPr>
          <p:spPr bwMode="auto">
            <a:xfrm>
              <a:off x="891" y="1204"/>
              <a:ext cx="1467" cy="1596"/>
            </a:xfrm>
            <a:custGeom>
              <a:avLst/>
              <a:gdLst>
                <a:gd name="T0" fmla="*/ 12 w 1467"/>
                <a:gd name="T1" fmla="*/ 18 h 1596"/>
                <a:gd name="T2" fmla="*/ 276 w 1467"/>
                <a:gd name="T3" fmla="*/ 48 h 1596"/>
                <a:gd name="T4" fmla="*/ 597 w 1467"/>
                <a:gd name="T5" fmla="*/ 99 h 1596"/>
                <a:gd name="T6" fmla="*/ 876 w 1467"/>
                <a:gd name="T7" fmla="*/ 153 h 1596"/>
                <a:gd name="T8" fmla="*/ 1089 w 1467"/>
                <a:gd name="T9" fmla="*/ 231 h 1596"/>
                <a:gd name="T10" fmla="*/ 1245 w 1467"/>
                <a:gd name="T11" fmla="*/ 333 h 1596"/>
                <a:gd name="T12" fmla="*/ 1365 w 1467"/>
                <a:gd name="T13" fmla="*/ 492 h 1596"/>
                <a:gd name="T14" fmla="*/ 1422 w 1467"/>
                <a:gd name="T15" fmla="*/ 639 h 1596"/>
                <a:gd name="T16" fmla="*/ 1443 w 1467"/>
                <a:gd name="T17" fmla="*/ 774 h 1596"/>
                <a:gd name="T18" fmla="*/ 1464 w 1467"/>
                <a:gd name="T19" fmla="*/ 885 h 1596"/>
                <a:gd name="T20" fmla="*/ 1467 w 1467"/>
                <a:gd name="T21" fmla="*/ 966 h 1596"/>
                <a:gd name="T22" fmla="*/ 1467 w 1467"/>
                <a:gd name="T23" fmla="*/ 1596 h 1596"/>
                <a:gd name="T24" fmla="*/ 6 w 1467"/>
                <a:gd name="T25" fmla="*/ 1593 h 1596"/>
                <a:gd name="T26" fmla="*/ 0 w 1467"/>
                <a:gd name="T27" fmla="*/ 0 h 1596"/>
                <a:gd name="T28" fmla="*/ 12 w 1467"/>
                <a:gd name="T29" fmla="*/ 18 h 15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7"/>
                <a:gd name="T46" fmla="*/ 0 h 1596"/>
                <a:gd name="T47" fmla="*/ 1467 w 1467"/>
                <a:gd name="T48" fmla="*/ 1596 h 15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7" h="1596">
                  <a:moveTo>
                    <a:pt x="12" y="18"/>
                  </a:moveTo>
                  <a:lnTo>
                    <a:pt x="276" y="48"/>
                  </a:lnTo>
                  <a:lnTo>
                    <a:pt x="597" y="99"/>
                  </a:lnTo>
                  <a:lnTo>
                    <a:pt x="876" y="153"/>
                  </a:lnTo>
                  <a:lnTo>
                    <a:pt x="1089" y="231"/>
                  </a:lnTo>
                  <a:lnTo>
                    <a:pt x="1245" y="333"/>
                  </a:lnTo>
                  <a:lnTo>
                    <a:pt x="1365" y="492"/>
                  </a:lnTo>
                  <a:lnTo>
                    <a:pt x="1422" y="639"/>
                  </a:lnTo>
                  <a:lnTo>
                    <a:pt x="1443" y="774"/>
                  </a:lnTo>
                  <a:lnTo>
                    <a:pt x="1464" y="885"/>
                  </a:lnTo>
                  <a:lnTo>
                    <a:pt x="1467" y="966"/>
                  </a:lnTo>
                  <a:lnTo>
                    <a:pt x="1467" y="1596"/>
                  </a:lnTo>
                  <a:lnTo>
                    <a:pt x="6" y="1593"/>
                  </a:lnTo>
                  <a:lnTo>
                    <a:pt x="0" y="0"/>
                  </a:lnTo>
                  <a:lnTo>
                    <a:pt x="12" y="18"/>
                  </a:lnTo>
                  <a:close/>
                </a:path>
              </a:pathLst>
            </a:custGeom>
            <a:solidFill>
              <a:srgbClr val="FFEBEB"/>
            </a:solidFill>
            <a:ln w="9525">
              <a:noFill/>
              <a:round/>
              <a:headEnd/>
              <a:tailEnd/>
            </a:ln>
          </p:spPr>
          <p:txBody>
            <a:bodyPr/>
            <a:lstStyle/>
            <a:p>
              <a:endParaRPr lang="zh-CN" altLang="en-US"/>
            </a:p>
          </p:txBody>
        </p:sp>
        <p:grpSp>
          <p:nvGrpSpPr>
            <p:cNvPr id="44195" name="Group 7"/>
            <p:cNvGrpSpPr>
              <a:grpSpLocks/>
            </p:cNvGrpSpPr>
            <p:nvPr/>
          </p:nvGrpSpPr>
          <p:grpSpPr bwMode="auto">
            <a:xfrm>
              <a:off x="1471" y="2295"/>
              <a:ext cx="236" cy="181"/>
              <a:chOff x="4732" y="828"/>
              <a:chExt cx="236" cy="166"/>
            </a:xfrm>
          </p:grpSpPr>
          <p:sp>
            <p:nvSpPr>
              <p:cNvPr id="44196" name="WordArt 8"/>
              <p:cNvSpPr>
                <a:spLocks noChangeArrowheads="1" noChangeShapeType="1" noTextEdit="1"/>
              </p:cNvSpPr>
              <p:nvPr/>
            </p:nvSpPr>
            <p:spPr bwMode="auto">
              <a:xfrm>
                <a:off x="4732" y="828"/>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97" name="WordArt 9"/>
              <p:cNvSpPr>
                <a:spLocks noChangeArrowheads="1" noChangeShapeType="1" noTextEdit="1"/>
              </p:cNvSpPr>
              <p:nvPr/>
            </p:nvSpPr>
            <p:spPr bwMode="auto">
              <a:xfrm>
                <a:off x="4909" y="904"/>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4" name="Group 10"/>
          <p:cNvGrpSpPr>
            <a:grpSpLocks/>
          </p:cNvGrpSpPr>
          <p:nvPr/>
        </p:nvGrpSpPr>
        <p:grpSpPr bwMode="auto">
          <a:xfrm>
            <a:off x="1412875" y="1968500"/>
            <a:ext cx="2328863" cy="2500313"/>
            <a:chOff x="890" y="1240"/>
            <a:chExt cx="1467" cy="1575"/>
          </a:xfrm>
        </p:grpSpPr>
        <p:sp>
          <p:nvSpPr>
            <p:cNvPr id="44190" name="Freeform 11"/>
            <p:cNvSpPr>
              <a:spLocks/>
            </p:cNvSpPr>
            <p:nvPr/>
          </p:nvSpPr>
          <p:spPr bwMode="auto">
            <a:xfrm>
              <a:off x="890" y="1240"/>
              <a:ext cx="1467" cy="1575"/>
            </a:xfrm>
            <a:custGeom>
              <a:avLst/>
              <a:gdLst>
                <a:gd name="T0" fmla="*/ 0 w 1467"/>
                <a:gd name="T1" fmla="*/ 0 h 1575"/>
                <a:gd name="T2" fmla="*/ 60 w 1467"/>
                <a:gd name="T3" fmla="*/ 93 h 1575"/>
                <a:gd name="T4" fmla="*/ 159 w 1467"/>
                <a:gd name="T5" fmla="*/ 228 h 1575"/>
                <a:gd name="T6" fmla="*/ 303 w 1467"/>
                <a:gd name="T7" fmla="*/ 420 h 1575"/>
                <a:gd name="T8" fmla="*/ 435 w 1467"/>
                <a:gd name="T9" fmla="*/ 567 h 1575"/>
                <a:gd name="T10" fmla="*/ 555 w 1467"/>
                <a:gd name="T11" fmla="*/ 669 h 1575"/>
                <a:gd name="T12" fmla="*/ 711 w 1467"/>
                <a:gd name="T13" fmla="*/ 765 h 1575"/>
                <a:gd name="T14" fmla="*/ 921 w 1467"/>
                <a:gd name="T15" fmla="*/ 828 h 1575"/>
                <a:gd name="T16" fmla="*/ 1065 w 1467"/>
                <a:gd name="T17" fmla="*/ 849 h 1575"/>
                <a:gd name="T18" fmla="*/ 1185 w 1467"/>
                <a:gd name="T19" fmla="*/ 864 h 1575"/>
                <a:gd name="T20" fmla="*/ 1332 w 1467"/>
                <a:gd name="T21" fmla="*/ 867 h 1575"/>
                <a:gd name="T22" fmla="*/ 1410 w 1467"/>
                <a:gd name="T23" fmla="*/ 870 h 1575"/>
                <a:gd name="T24" fmla="*/ 1467 w 1467"/>
                <a:gd name="T25" fmla="*/ 867 h 1575"/>
                <a:gd name="T26" fmla="*/ 1458 w 1467"/>
                <a:gd name="T27" fmla="*/ 1575 h 1575"/>
                <a:gd name="T28" fmla="*/ 0 w 1467"/>
                <a:gd name="T29" fmla="*/ 1575 h 1575"/>
                <a:gd name="T30" fmla="*/ 0 w 1467"/>
                <a:gd name="T31" fmla="*/ 0 h 1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67"/>
                <a:gd name="T49" fmla="*/ 0 h 1575"/>
                <a:gd name="T50" fmla="*/ 1467 w 1467"/>
                <a:gd name="T51" fmla="*/ 1575 h 15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67" h="1575">
                  <a:moveTo>
                    <a:pt x="0" y="0"/>
                  </a:moveTo>
                  <a:lnTo>
                    <a:pt x="60" y="93"/>
                  </a:lnTo>
                  <a:lnTo>
                    <a:pt x="159" y="228"/>
                  </a:lnTo>
                  <a:lnTo>
                    <a:pt x="303" y="420"/>
                  </a:lnTo>
                  <a:lnTo>
                    <a:pt x="435" y="567"/>
                  </a:lnTo>
                  <a:lnTo>
                    <a:pt x="555" y="669"/>
                  </a:lnTo>
                  <a:lnTo>
                    <a:pt x="711" y="765"/>
                  </a:lnTo>
                  <a:lnTo>
                    <a:pt x="921" y="828"/>
                  </a:lnTo>
                  <a:lnTo>
                    <a:pt x="1065" y="849"/>
                  </a:lnTo>
                  <a:lnTo>
                    <a:pt x="1185" y="864"/>
                  </a:lnTo>
                  <a:lnTo>
                    <a:pt x="1332" y="867"/>
                  </a:lnTo>
                  <a:lnTo>
                    <a:pt x="1410" y="870"/>
                  </a:lnTo>
                  <a:lnTo>
                    <a:pt x="1467" y="867"/>
                  </a:lnTo>
                  <a:lnTo>
                    <a:pt x="1458" y="1575"/>
                  </a:lnTo>
                  <a:lnTo>
                    <a:pt x="0" y="1575"/>
                  </a:lnTo>
                  <a:lnTo>
                    <a:pt x="0" y="0"/>
                  </a:lnTo>
                  <a:close/>
                </a:path>
              </a:pathLst>
            </a:custGeom>
            <a:solidFill>
              <a:srgbClr val="FFFFFF"/>
            </a:solidFill>
            <a:ln w="9525">
              <a:noFill/>
              <a:round/>
              <a:headEnd/>
              <a:tailEnd/>
            </a:ln>
          </p:spPr>
          <p:txBody>
            <a:bodyPr/>
            <a:lstStyle/>
            <a:p>
              <a:endParaRPr lang="zh-CN" altLang="en-US"/>
            </a:p>
          </p:txBody>
        </p:sp>
        <p:grpSp>
          <p:nvGrpSpPr>
            <p:cNvPr id="44191" name="Group 12"/>
            <p:cNvGrpSpPr>
              <a:grpSpLocks/>
            </p:cNvGrpSpPr>
            <p:nvPr/>
          </p:nvGrpSpPr>
          <p:grpSpPr bwMode="auto">
            <a:xfrm>
              <a:off x="1429" y="2329"/>
              <a:ext cx="235" cy="161"/>
              <a:chOff x="4760" y="1387"/>
              <a:chExt cx="235" cy="161"/>
            </a:xfrm>
          </p:grpSpPr>
          <p:sp>
            <p:nvSpPr>
              <p:cNvPr id="44192" name="WordArt 13"/>
              <p:cNvSpPr>
                <a:spLocks noChangeArrowheads="1" noChangeShapeType="1" noTextEdit="1"/>
              </p:cNvSpPr>
              <p:nvPr/>
            </p:nvSpPr>
            <p:spPr bwMode="auto">
              <a:xfrm>
                <a:off x="4760" y="1387"/>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latin typeface="Bookman Old Style"/>
                  </a:rPr>
                  <a:t>A</a:t>
                </a:r>
                <a:endParaRPr lang="zh-CN" altLang="en-US" sz="3600" kern="10">
                  <a:ln w="9525">
                    <a:solidFill>
                      <a:schemeClr val="tx2"/>
                    </a:solidFill>
                    <a:round/>
                    <a:headEnd/>
                    <a:tailEnd/>
                  </a:ln>
                  <a:latin typeface="Bookman Old Style"/>
                </a:endParaRPr>
              </a:p>
            </p:txBody>
          </p:sp>
          <p:sp>
            <p:nvSpPr>
              <p:cNvPr id="44193" name="WordArt 14"/>
              <p:cNvSpPr>
                <a:spLocks noChangeArrowheads="1" noChangeShapeType="1" noTextEdit="1"/>
              </p:cNvSpPr>
              <p:nvPr/>
            </p:nvSpPr>
            <p:spPr bwMode="auto">
              <a:xfrm>
                <a:off x="4934" y="14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6" name="Group 15"/>
          <p:cNvGrpSpPr>
            <a:grpSpLocks/>
          </p:cNvGrpSpPr>
          <p:nvPr/>
        </p:nvGrpSpPr>
        <p:grpSpPr bwMode="auto">
          <a:xfrm>
            <a:off x="1452563" y="1974850"/>
            <a:ext cx="2298700" cy="1512888"/>
            <a:chOff x="3524" y="2304"/>
            <a:chExt cx="1448" cy="953"/>
          </a:xfrm>
        </p:grpSpPr>
        <p:sp>
          <p:nvSpPr>
            <p:cNvPr id="44187" name="Freeform 16"/>
            <p:cNvSpPr>
              <a:spLocks/>
            </p:cNvSpPr>
            <p:nvPr/>
          </p:nvSpPr>
          <p:spPr bwMode="auto">
            <a:xfrm>
              <a:off x="3524" y="2304"/>
              <a:ext cx="1448" cy="856"/>
            </a:xfrm>
            <a:custGeom>
              <a:avLst/>
              <a:gdLst>
                <a:gd name="T0" fmla="*/ 0 w 1448"/>
                <a:gd name="T1" fmla="*/ 0 h 856"/>
                <a:gd name="T2" fmla="*/ 637 w 1448"/>
                <a:gd name="T3" fmla="*/ 712 h 856"/>
                <a:gd name="T4" fmla="*/ 1448 w 1448"/>
                <a:gd name="T5" fmla="*/ 856 h 856"/>
                <a:gd name="T6" fmla="*/ 0 60000 65536"/>
                <a:gd name="T7" fmla="*/ 0 60000 65536"/>
                <a:gd name="T8" fmla="*/ 0 60000 65536"/>
                <a:gd name="T9" fmla="*/ 0 w 1448"/>
                <a:gd name="T10" fmla="*/ 0 h 856"/>
                <a:gd name="T11" fmla="*/ 1448 w 1448"/>
                <a:gd name="T12" fmla="*/ 856 h 856"/>
              </a:gdLst>
              <a:ahLst/>
              <a:cxnLst>
                <a:cxn ang="T6">
                  <a:pos x="T0" y="T1"/>
                </a:cxn>
                <a:cxn ang="T7">
                  <a:pos x="T2" y="T3"/>
                </a:cxn>
                <a:cxn ang="T8">
                  <a:pos x="T4" y="T5"/>
                </a:cxn>
              </a:cxnLst>
              <a:rect l="T9" t="T10" r="T11" b="T12"/>
              <a:pathLst>
                <a:path w="1448" h="856">
                  <a:moveTo>
                    <a:pt x="0" y="0"/>
                  </a:moveTo>
                  <a:cubicBezTo>
                    <a:pt x="198" y="284"/>
                    <a:pt x="396" y="569"/>
                    <a:pt x="637" y="712"/>
                  </a:cubicBezTo>
                  <a:cubicBezTo>
                    <a:pt x="878" y="855"/>
                    <a:pt x="1163" y="855"/>
                    <a:pt x="1448" y="856"/>
                  </a:cubicBezTo>
                </a:path>
              </a:pathLst>
            </a:custGeom>
            <a:noFill/>
            <a:ln w="38100">
              <a:solidFill>
                <a:srgbClr val="CC3300"/>
              </a:solidFill>
              <a:round/>
              <a:headEnd/>
              <a:tailEnd/>
            </a:ln>
          </p:spPr>
          <p:txBody>
            <a:bodyPr/>
            <a:lstStyle/>
            <a:p>
              <a:endParaRPr lang="zh-CN" altLang="en-US"/>
            </a:p>
          </p:txBody>
        </p:sp>
        <p:sp>
          <p:nvSpPr>
            <p:cNvPr id="44188" name="Line 17"/>
            <p:cNvSpPr>
              <a:spLocks noChangeShapeType="1"/>
            </p:cNvSpPr>
            <p:nvPr/>
          </p:nvSpPr>
          <p:spPr bwMode="auto">
            <a:xfrm flipH="1" flipV="1">
              <a:off x="3987" y="2890"/>
              <a:ext cx="162" cy="119"/>
            </a:xfrm>
            <a:prstGeom prst="line">
              <a:avLst/>
            </a:prstGeom>
            <a:noFill/>
            <a:ln w="38100">
              <a:solidFill>
                <a:srgbClr val="CC3300"/>
              </a:solidFill>
              <a:round/>
              <a:headEnd/>
              <a:tailEnd type="stealth" w="med" len="lg"/>
            </a:ln>
          </p:spPr>
          <p:txBody>
            <a:bodyPr/>
            <a:lstStyle/>
            <a:p>
              <a:endParaRPr lang="zh-CN" altLang="en-US"/>
            </a:p>
          </p:txBody>
        </p:sp>
        <p:sp>
          <p:nvSpPr>
            <p:cNvPr id="44189" name="WordArt 18"/>
            <p:cNvSpPr>
              <a:spLocks noChangeArrowheads="1" noChangeShapeType="1" noTextEdit="1"/>
            </p:cNvSpPr>
            <p:nvPr/>
          </p:nvSpPr>
          <p:spPr bwMode="auto">
            <a:xfrm>
              <a:off x="4038" y="3098"/>
              <a:ext cx="145" cy="15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7" name="Group 19"/>
          <p:cNvGrpSpPr>
            <a:grpSpLocks/>
          </p:cNvGrpSpPr>
          <p:nvPr/>
        </p:nvGrpSpPr>
        <p:grpSpPr bwMode="auto">
          <a:xfrm>
            <a:off x="398463" y="1319213"/>
            <a:ext cx="4181475" cy="3478212"/>
            <a:chOff x="2903" y="1884"/>
            <a:chExt cx="2634" cy="2191"/>
          </a:xfrm>
        </p:grpSpPr>
        <p:sp>
          <p:nvSpPr>
            <p:cNvPr id="44182" name="Line 20"/>
            <p:cNvSpPr>
              <a:spLocks noChangeShapeType="1"/>
            </p:cNvSpPr>
            <p:nvPr/>
          </p:nvSpPr>
          <p:spPr bwMode="auto">
            <a:xfrm flipH="1" flipV="1">
              <a:off x="3046" y="1884"/>
              <a:ext cx="0" cy="1991"/>
            </a:xfrm>
            <a:prstGeom prst="line">
              <a:avLst/>
            </a:prstGeom>
            <a:noFill/>
            <a:ln w="38100">
              <a:solidFill>
                <a:schemeClr val="tx1"/>
              </a:solidFill>
              <a:round/>
              <a:headEnd/>
              <a:tailEnd type="triangle" w="sm" len="lg"/>
            </a:ln>
          </p:spPr>
          <p:txBody>
            <a:bodyPr/>
            <a:lstStyle/>
            <a:p>
              <a:endParaRPr lang="zh-CN" altLang="en-US"/>
            </a:p>
          </p:txBody>
        </p:sp>
        <p:sp>
          <p:nvSpPr>
            <p:cNvPr id="44183" name="Line 21"/>
            <p:cNvSpPr>
              <a:spLocks noChangeShapeType="1"/>
            </p:cNvSpPr>
            <p:nvPr/>
          </p:nvSpPr>
          <p:spPr bwMode="auto">
            <a:xfrm flipV="1">
              <a:off x="3046" y="3860"/>
              <a:ext cx="2491" cy="1"/>
            </a:xfrm>
            <a:prstGeom prst="line">
              <a:avLst/>
            </a:prstGeom>
            <a:noFill/>
            <a:ln w="38100">
              <a:solidFill>
                <a:schemeClr val="tx1"/>
              </a:solidFill>
              <a:round/>
              <a:headEnd/>
              <a:tailEnd type="triangle" w="sm" len="lg"/>
            </a:ln>
          </p:spPr>
          <p:txBody>
            <a:bodyPr/>
            <a:lstStyle/>
            <a:p>
              <a:endParaRPr lang="zh-CN" altLang="en-US"/>
            </a:p>
          </p:txBody>
        </p:sp>
        <p:sp>
          <p:nvSpPr>
            <p:cNvPr id="44184" name="WordArt 22"/>
            <p:cNvSpPr>
              <a:spLocks noChangeArrowheads="1" noChangeShapeType="1" noTextEdit="1"/>
            </p:cNvSpPr>
            <p:nvPr/>
          </p:nvSpPr>
          <p:spPr bwMode="auto">
            <a:xfrm>
              <a:off x="3116" y="1931"/>
              <a:ext cx="163"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4185" name="WordArt 23"/>
            <p:cNvSpPr>
              <a:spLocks noChangeArrowheads="1" noChangeShapeType="1" noTextEdit="1"/>
            </p:cNvSpPr>
            <p:nvPr/>
          </p:nvSpPr>
          <p:spPr bwMode="auto">
            <a:xfrm>
              <a:off x="2903" y="3875"/>
              <a:ext cx="134" cy="156"/>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4186" name="WordArt 24"/>
            <p:cNvSpPr>
              <a:spLocks noChangeArrowheads="1" noChangeShapeType="1" noTextEdit="1"/>
            </p:cNvSpPr>
            <p:nvPr/>
          </p:nvSpPr>
          <p:spPr bwMode="auto">
            <a:xfrm>
              <a:off x="5330" y="3930"/>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8" name="Group 25"/>
          <p:cNvGrpSpPr>
            <a:grpSpLocks/>
          </p:cNvGrpSpPr>
          <p:nvPr/>
        </p:nvGrpSpPr>
        <p:grpSpPr bwMode="auto">
          <a:xfrm>
            <a:off x="1287463" y="1936750"/>
            <a:ext cx="2640012" cy="2844800"/>
            <a:chOff x="3463" y="2273"/>
            <a:chExt cx="1663" cy="1792"/>
          </a:xfrm>
        </p:grpSpPr>
        <p:grpSp>
          <p:nvGrpSpPr>
            <p:cNvPr id="44172" name="Group 26"/>
            <p:cNvGrpSpPr>
              <a:grpSpLocks/>
            </p:cNvGrpSpPr>
            <p:nvPr/>
          </p:nvGrpSpPr>
          <p:grpSpPr bwMode="auto">
            <a:xfrm>
              <a:off x="3463" y="2273"/>
              <a:ext cx="167" cy="1792"/>
              <a:chOff x="3440" y="2280"/>
              <a:chExt cx="167" cy="1792"/>
            </a:xfrm>
          </p:grpSpPr>
          <p:sp>
            <p:nvSpPr>
              <p:cNvPr id="44178" name="Line 27"/>
              <p:cNvSpPr>
                <a:spLocks noChangeShapeType="1"/>
              </p:cNvSpPr>
              <p:nvPr/>
            </p:nvSpPr>
            <p:spPr bwMode="auto">
              <a:xfrm flipH="1" flipV="1">
                <a:off x="3514" y="2280"/>
                <a:ext cx="10" cy="1585"/>
              </a:xfrm>
              <a:prstGeom prst="line">
                <a:avLst/>
              </a:prstGeom>
              <a:noFill/>
              <a:ln w="12700">
                <a:solidFill>
                  <a:schemeClr val="tx1"/>
                </a:solidFill>
                <a:prstDash val="dash"/>
                <a:round/>
                <a:headEnd/>
                <a:tailEnd/>
              </a:ln>
            </p:spPr>
            <p:txBody>
              <a:bodyPr/>
              <a:lstStyle/>
              <a:p>
                <a:endParaRPr lang="zh-CN" altLang="en-US"/>
              </a:p>
            </p:txBody>
          </p:sp>
          <p:grpSp>
            <p:nvGrpSpPr>
              <p:cNvPr id="44179" name="Group 28"/>
              <p:cNvGrpSpPr>
                <a:grpSpLocks/>
              </p:cNvGrpSpPr>
              <p:nvPr/>
            </p:nvGrpSpPr>
            <p:grpSpPr bwMode="auto">
              <a:xfrm>
                <a:off x="3440" y="3920"/>
                <a:ext cx="167" cy="152"/>
                <a:chOff x="3440" y="3920"/>
                <a:chExt cx="167" cy="152"/>
              </a:xfrm>
            </p:grpSpPr>
            <p:sp>
              <p:nvSpPr>
                <p:cNvPr id="44180" name="WordArt 29"/>
                <p:cNvSpPr>
                  <a:spLocks noChangeArrowheads="1" noChangeShapeType="1" noTextEdit="1"/>
                </p:cNvSpPr>
                <p:nvPr/>
              </p:nvSpPr>
              <p:spPr bwMode="auto">
                <a:xfrm>
                  <a:off x="3538" y="3985"/>
                  <a:ext cx="69" cy="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81" name="WordArt 30"/>
                <p:cNvSpPr>
                  <a:spLocks noChangeArrowheads="1" noChangeShapeType="1" noTextEdit="1"/>
                </p:cNvSpPr>
                <p:nvPr/>
              </p:nvSpPr>
              <p:spPr bwMode="auto">
                <a:xfrm>
                  <a:off x="3440" y="3920"/>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grpSp>
          <p:nvGrpSpPr>
            <p:cNvPr id="44173" name="Group 31"/>
            <p:cNvGrpSpPr>
              <a:grpSpLocks/>
            </p:cNvGrpSpPr>
            <p:nvPr/>
          </p:nvGrpSpPr>
          <p:grpSpPr bwMode="auto">
            <a:xfrm>
              <a:off x="4955" y="3146"/>
              <a:ext cx="171" cy="914"/>
              <a:chOff x="4925" y="3161"/>
              <a:chExt cx="171" cy="914"/>
            </a:xfrm>
          </p:grpSpPr>
          <p:sp>
            <p:nvSpPr>
              <p:cNvPr id="44174" name="Line 32"/>
              <p:cNvSpPr>
                <a:spLocks noChangeShapeType="1"/>
              </p:cNvSpPr>
              <p:nvPr/>
            </p:nvSpPr>
            <p:spPr bwMode="auto">
              <a:xfrm flipH="1" flipV="1">
                <a:off x="4972" y="3161"/>
                <a:ext cx="2" cy="706"/>
              </a:xfrm>
              <a:prstGeom prst="line">
                <a:avLst/>
              </a:prstGeom>
              <a:noFill/>
              <a:ln w="12700">
                <a:solidFill>
                  <a:schemeClr val="tx1"/>
                </a:solidFill>
                <a:prstDash val="dash"/>
                <a:round/>
                <a:headEnd/>
                <a:tailEnd/>
              </a:ln>
            </p:spPr>
            <p:txBody>
              <a:bodyPr/>
              <a:lstStyle/>
              <a:p>
                <a:endParaRPr lang="zh-CN" altLang="en-US"/>
              </a:p>
            </p:txBody>
          </p:sp>
          <p:grpSp>
            <p:nvGrpSpPr>
              <p:cNvPr id="44175" name="Group 33"/>
              <p:cNvGrpSpPr>
                <a:grpSpLocks/>
              </p:cNvGrpSpPr>
              <p:nvPr/>
            </p:nvGrpSpPr>
            <p:grpSpPr bwMode="auto">
              <a:xfrm>
                <a:off x="4925" y="3919"/>
                <a:ext cx="171" cy="156"/>
                <a:chOff x="4880" y="3919"/>
                <a:chExt cx="171" cy="156"/>
              </a:xfrm>
            </p:grpSpPr>
            <p:sp>
              <p:nvSpPr>
                <p:cNvPr id="44176" name="WordArt 34"/>
                <p:cNvSpPr>
                  <a:spLocks noChangeArrowheads="1" noChangeShapeType="1" noTextEdit="1"/>
                </p:cNvSpPr>
                <p:nvPr/>
              </p:nvSpPr>
              <p:spPr bwMode="auto">
                <a:xfrm>
                  <a:off x="4880" y="3919"/>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4177" name="WordArt 35"/>
                <p:cNvSpPr>
                  <a:spLocks noChangeArrowheads="1" noChangeShapeType="1" noTextEdit="1"/>
                </p:cNvSpPr>
                <p:nvPr/>
              </p:nvSpPr>
              <p:spPr bwMode="auto">
                <a:xfrm>
                  <a:off x="4983" y="3983"/>
                  <a:ext cx="68"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grpSp>
      <p:grpSp>
        <p:nvGrpSpPr>
          <p:cNvPr id="13" name="Group 36"/>
          <p:cNvGrpSpPr>
            <a:grpSpLocks/>
          </p:cNvGrpSpPr>
          <p:nvPr/>
        </p:nvGrpSpPr>
        <p:grpSpPr bwMode="auto">
          <a:xfrm>
            <a:off x="1220788" y="1570038"/>
            <a:ext cx="2805112" cy="1822450"/>
            <a:chOff x="3392" y="2057"/>
            <a:chExt cx="1767" cy="1148"/>
          </a:xfrm>
        </p:grpSpPr>
        <p:sp>
          <p:nvSpPr>
            <p:cNvPr id="44165" name="WordArt 37"/>
            <p:cNvSpPr>
              <a:spLocks noChangeArrowheads="1" noChangeShapeType="1" noTextEdit="1"/>
            </p:cNvSpPr>
            <p:nvPr/>
          </p:nvSpPr>
          <p:spPr bwMode="auto">
            <a:xfrm>
              <a:off x="3392" y="2057"/>
              <a:ext cx="122"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66" name="Freeform 38"/>
            <p:cNvSpPr>
              <a:spLocks/>
            </p:cNvSpPr>
            <p:nvPr/>
          </p:nvSpPr>
          <p:spPr bwMode="auto">
            <a:xfrm>
              <a:off x="3524" y="2304"/>
              <a:ext cx="1448" cy="856"/>
            </a:xfrm>
            <a:custGeom>
              <a:avLst/>
              <a:gdLst>
                <a:gd name="T0" fmla="*/ 0 w 1448"/>
                <a:gd name="T1" fmla="*/ 0 h 856"/>
                <a:gd name="T2" fmla="*/ 1129 w 1448"/>
                <a:gd name="T3" fmla="*/ 243 h 856"/>
                <a:gd name="T4" fmla="*/ 1448 w 1448"/>
                <a:gd name="T5" fmla="*/ 856 h 856"/>
                <a:gd name="T6" fmla="*/ 0 60000 65536"/>
                <a:gd name="T7" fmla="*/ 0 60000 65536"/>
                <a:gd name="T8" fmla="*/ 0 60000 65536"/>
                <a:gd name="T9" fmla="*/ 0 w 1448"/>
                <a:gd name="T10" fmla="*/ 0 h 856"/>
                <a:gd name="T11" fmla="*/ 1448 w 1448"/>
                <a:gd name="T12" fmla="*/ 856 h 856"/>
              </a:gdLst>
              <a:ahLst/>
              <a:cxnLst>
                <a:cxn ang="T6">
                  <a:pos x="T0" y="T1"/>
                </a:cxn>
                <a:cxn ang="T7">
                  <a:pos x="T2" y="T3"/>
                </a:cxn>
                <a:cxn ang="T8">
                  <a:pos x="T4" y="T5"/>
                </a:cxn>
              </a:cxnLst>
              <a:rect l="T9" t="T10" r="T11" b="T12"/>
              <a:pathLst>
                <a:path w="1448" h="856">
                  <a:moveTo>
                    <a:pt x="0" y="0"/>
                  </a:moveTo>
                  <a:cubicBezTo>
                    <a:pt x="444" y="50"/>
                    <a:pt x="888" y="100"/>
                    <a:pt x="1129" y="243"/>
                  </a:cubicBezTo>
                  <a:cubicBezTo>
                    <a:pt x="1370" y="386"/>
                    <a:pt x="1409" y="621"/>
                    <a:pt x="1448" y="856"/>
                  </a:cubicBezTo>
                </a:path>
              </a:pathLst>
            </a:custGeom>
            <a:noFill/>
            <a:ln w="38100">
              <a:solidFill>
                <a:srgbClr val="CC3300"/>
              </a:solidFill>
              <a:round/>
              <a:headEnd/>
              <a:tailEnd/>
            </a:ln>
          </p:spPr>
          <p:txBody>
            <a:bodyPr/>
            <a:lstStyle/>
            <a:p>
              <a:endParaRPr lang="zh-CN" altLang="en-US"/>
            </a:p>
          </p:txBody>
        </p:sp>
        <p:sp>
          <p:nvSpPr>
            <p:cNvPr id="44167" name="Line 39"/>
            <p:cNvSpPr>
              <a:spLocks noChangeShapeType="1"/>
            </p:cNvSpPr>
            <p:nvPr/>
          </p:nvSpPr>
          <p:spPr bwMode="auto">
            <a:xfrm>
              <a:off x="4365" y="2433"/>
              <a:ext cx="213" cy="76"/>
            </a:xfrm>
            <a:prstGeom prst="line">
              <a:avLst/>
            </a:prstGeom>
            <a:noFill/>
            <a:ln w="38100">
              <a:solidFill>
                <a:srgbClr val="CC3300"/>
              </a:solidFill>
              <a:round/>
              <a:headEnd/>
              <a:tailEnd type="stealth" w="med" len="lg"/>
            </a:ln>
          </p:spPr>
          <p:txBody>
            <a:bodyPr/>
            <a:lstStyle/>
            <a:p>
              <a:endParaRPr lang="zh-CN" altLang="en-US"/>
            </a:p>
          </p:txBody>
        </p:sp>
        <p:sp>
          <p:nvSpPr>
            <p:cNvPr id="44168" name="WordArt 40"/>
            <p:cNvSpPr>
              <a:spLocks noChangeArrowheads="1" noChangeShapeType="1" noTextEdit="1"/>
            </p:cNvSpPr>
            <p:nvPr/>
          </p:nvSpPr>
          <p:spPr bwMode="auto">
            <a:xfrm>
              <a:off x="4386" y="2233"/>
              <a:ext cx="122"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4169" name="WordArt 41"/>
            <p:cNvSpPr>
              <a:spLocks noChangeArrowheads="1" noChangeShapeType="1" noTextEdit="1"/>
            </p:cNvSpPr>
            <p:nvPr/>
          </p:nvSpPr>
          <p:spPr bwMode="auto">
            <a:xfrm>
              <a:off x="5053" y="3069"/>
              <a:ext cx="106"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4170" name="Oval 42"/>
            <p:cNvSpPr>
              <a:spLocks noChangeArrowheads="1"/>
            </p:cNvSpPr>
            <p:nvPr/>
          </p:nvSpPr>
          <p:spPr bwMode="auto">
            <a:xfrm>
              <a:off x="3491" y="2275"/>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4171" name="Oval 43"/>
            <p:cNvSpPr>
              <a:spLocks noChangeArrowheads="1"/>
            </p:cNvSpPr>
            <p:nvPr/>
          </p:nvSpPr>
          <p:spPr bwMode="auto">
            <a:xfrm>
              <a:off x="4950" y="3144"/>
              <a:ext cx="49" cy="56"/>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4" name="Group 44"/>
          <p:cNvGrpSpPr>
            <a:grpSpLocks/>
          </p:cNvGrpSpPr>
          <p:nvPr/>
        </p:nvGrpSpPr>
        <p:grpSpPr bwMode="auto">
          <a:xfrm>
            <a:off x="4346575" y="1168400"/>
            <a:ext cx="2451100" cy="457200"/>
            <a:chOff x="2738" y="736"/>
            <a:chExt cx="1544" cy="288"/>
          </a:xfrm>
        </p:grpSpPr>
        <p:sp>
          <p:nvSpPr>
            <p:cNvPr id="44161" name="WordArt 45"/>
            <p:cNvSpPr>
              <a:spLocks noChangeArrowheads="1" noChangeShapeType="1" noTextEdit="1"/>
            </p:cNvSpPr>
            <p:nvPr/>
          </p:nvSpPr>
          <p:spPr bwMode="auto">
            <a:xfrm>
              <a:off x="2992" y="825"/>
              <a:ext cx="88"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4162" name="WordArt 46"/>
            <p:cNvSpPr>
              <a:spLocks noChangeArrowheads="1" noChangeShapeType="1" noTextEdit="1"/>
            </p:cNvSpPr>
            <p:nvPr/>
          </p:nvSpPr>
          <p:spPr bwMode="auto">
            <a:xfrm>
              <a:off x="2738" y="825"/>
              <a:ext cx="101"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63" name="WordArt 47"/>
            <p:cNvSpPr>
              <a:spLocks noChangeArrowheads="1" noChangeShapeType="1" noTextEdit="1"/>
            </p:cNvSpPr>
            <p:nvPr/>
          </p:nvSpPr>
          <p:spPr bwMode="auto">
            <a:xfrm>
              <a:off x="2863" y="826"/>
              <a:ext cx="99"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4164" name="Text Box 48"/>
            <p:cNvSpPr txBox="1">
              <a:spLocks noChangeArrowheads="1"/>
            </p:cNvSpPr>
            <p:nvPr/>
          </p:nvSpPr>
          <p:spPr bwMode="auto">
            <a:xfrm>
              <a:off x="3077" y="736"/>
              <a:ext cx="120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吸热膨胀</a:t>
              </a:r>
            </a:p>
          </p:txBody>
        </p:sp>
      </p:grpSp>
      <p:grpSp>
        <p:nvGrpSpPr>
          <p:cNvPr id="15" name="Group 49"/>
          <p:cNvGrpSpPr>
            <a:grpSpLocks/>
          </p:cNvGrpSpPr>
          <p:nvPr/>
        </p:nvGrpSpPr>
        <p:grpSpPr bwMode="auto">
          <a:xfrm>
            <a:off x="6281738" y="892175"/>
            <a:ext cx="1731962" cy="457200"/>
            <a:chOff x="3957" y="562"/>
            <a:chExt cx="1091" cy="288"/>
          </a:xfrm>
        </p:grpSpPr>
        <p:grpSp>
          <p:nvGrpSpPr>
            <p:cNvPr id="44157" name="Group 50"/>
            <p:cNvGrpSpPr>
              <a:grpSpLocks/>
            </p:cNvGrpSpPr>
            <p:nvPr/>
          </p:nvGrpSpPr>
          <p:grpSpPr bwMode="auto">
            <a:xfrm>
              <a:off x="4826" y="623"/>
              <a:ext cx="222" cy="205"/>
              <a:chOff x="3560" y="917"/>
              <a:chExt cx="229" cy="221"/>
            </a:xfrm>
          </p:grpSpPr>
          <p:sp>
            <p:nvSpPr>
              <p:cNvPr id="44159" name="WordArt 51"/>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160" name="WordArt 52"/>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4158" name="Text Box 53"/>
            <p:cNvSpPr txBox="1">
              <a:spLocks noChangeArrowheads="1"/>
            </p:cNvSpPr>
            <p:nvPr/>
          </p:nvSpPr>
          <p:spPr bwMode="auto">
            <a:xfrm>
              <a:off x="3957" y="562"/>
              <a:ext cx="96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吸收热量</a:t>
              </a:r>
            </a:p>
          </p:txBody>
        </p:sp>
      </p:grpSp>
      <p:grpSp>
        <p:nvGrpSpPr>
          <p:cNvPr id="17" name="Group 54"/>
          <p:cNvGrpSpPr>
            <a:grpSpLocks/>
          </p:cNvGrpSpPr>
          <p:nvPr/>
        </p:nvGrpSpPr>
        <p:grpSpPr bwMode="auto">
          <a:xfrm>
            <a:off x="6305550" y="1358900"/>
            <a:ext cx="1725613" cy="457200"/>
            <a:chOff x="3972" y="856"/>
            <a:chExt cx="1087" cy="288"/>
          </a:xfrm>
        </p:grpSpPr>
        <p:sp>
          <p:nvSpPr>
            <p:cNvPr id="44153" name="Text Box 55"/>
            <p:cNvSpPr txBox="1">
              <a:spLocks noChangeArrowheads="1"/>
            </p:cNvSpPr>
            <p:nvPr/>
          </p:nvSpPr>
          <p:spPr bwMode="auto">
            <a:xfrm>
              <a:off x="3972" y="856"/>
              <a:ext cx="963"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对外作功</a:t>
              </a:r>
            </a:p>
          </p:txBody>
        </p:sp>
        <p:grpSp>
          <p:nvGrpSpPr>
            <p:cNvPr id="44154" name="Group 56"/>
            <p:cNvGrpSpPr>
              <a:grpSpLocks/>
            </p:cNvGrpSpPr>
            <p:nvPr/>
          </p:nvGrpSpPr>
          <p:grpSpPr bwMode="auto">
            <a:xfrm>
              <a:off x="4823" y="912"/>
              <a:ext cx="236" cy="166"/>
              <a:chOff x="4732" y="828"/>
              <a:chExt cx="236" cy="166"/>
            </a:xfrm>
          </p:grpSpPr>
          <p:sp>
            <p:nvSpPr>
              <p:cNvPr id="44155" name="WordArt 57"/>
              <p:cNvSpPr>
                <a:spLocks noChangeArrowheads="1" noChangeShapeType="1" noTextEdit="1"/>
              </p:cNvSpPr>
              <p:nvPr/>
            </p:nvSpPr>
            <p:spPr bwMode="auto">
              <a:xfrm>
                <a:off x="4732" y="828"/>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56" name="WordArt 58"/>
              <p:cNvSpPr>
                <a:spLocks noChangeArrowheads="1" noChangeShapeType="1" noTextEdit="1"/>
              </p:cNvSpPr>
              <p:nvPr/>
            </p:nvSpPr>
            <p:spPr bwMode="auto">
              <a:xfrm>
                <a:off x="4909" y="904"/>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19" name="Group 59"/>
          <p:cNvGrpSpPr>
            <a:grpSpLocks/>
          </p:cNvGrpSpPr>
          <p:nvPr/>
        </p:nvGrpSpPr>
        <p:grpSpPr bwMode="auto">
          <a:xfrm>
            <a:off x="4348163" y="1951038"/>
            <a:ext cx="2414587" cy="457200"/>
            <a:chOff x="2739" y="1229"/>
            <a:chExt cx="1521" cy="288"/>
          </a:xfrm>
        </p:grpSpPr>
        <p:sp>
          <p:nvSpPr>
            <p:cNvPr id="44149" name="WordArt 60"/>
            <p:cNvSpPr>
              <a:spLocks noChangeArrowheads="1" noChangeShapeType="1" noTextEdit="1"/>
            </p:cNvSpPr>
            <p:nvPr/>
          </p:nvSpPr>
          <p:spPr bwMode="auto">
            <a:xfrm>
              <a:off x="2838" y="1291"/>
              <a:ext cx="125" cy="158"/>
            </a:xfrm>
            <a:prstGeom prst="rect">
              <a:avLst/>
            </a:prstGeom>
          </p:spPr>
          <p:txBody>
            <a:bodyPr wrap="none" fromWordArt="1">
              <a:prstTxWarp prst="textPlain">
                <a:avLst>
                  <a:gd name="adj" fmla="val 56861"/>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44150" name="WordArt 61"/>
            <p:cNvSpPr>
              <a:spLocks noChangeArrowheads="1" noChangeShapeType="1" noTextEdit="1"/>
            </p:cNvSpPr>
            <p:nvPr/>
          </p:nvSpPr>
          <p:spPr bwMode="auto">
            <a:xfrm>
              <a:off x="2739" y="1315"/>
              <a:ext cx="88"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4151" name="WordArt 62"/>
            <p:cNvSpPr>
              <a:spLocks noChangeArrowheads="1" noChangeShapeType="1" noTextEdit="1"/>
            </p:cNvSpPr>
            <p:nvPr/>
          </p:nvSpPr>
          <p:spPr bwMode="auto">
            <a:xfrm>
              <a:off x="2970" y="1322"/>
              <a:ext cx="101"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52" name="Text Box 63"/>
            <p:cNvSpPr txBox="1">
              <a:spLocks noChangeArrowheads="1"/>
            </p:cNvSpPr>
            <p:nvPr/>
          </p:nvSpPr>
          <p:spPr bwMode="auto">
            <a:xfrm>
              <a:off x="3085" y="1229"/>
              <a:ext cx="117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放热压缩</a:t>
              </a:r>
            </a:p>
          </p:txBody>
        </p:sp>
      </p:grpSp>
      <p:grpSp>
        <p:nvGrpSpPr>
          <p:cNvPr id="20" name="Group 64"/>
          <p:cNvGrpSpPr>
            <a:grpSpLocks/>
          </p:cNvGrpSpPr>
          <p:nvPr/>
        </p:nvGrpSpPr>
        <p:grpSpPr bwMode="auto">
          <a:xfrm>
            <a:off x="6350000" y="1816100"/>
            <a:ext cx="1727200" cy="457200"/>
            <a:chOff x="4000" y="1144"/>
            <a:chExt cx="1088" cy="288"/>
          </a:xfrm>
        </p:grpSpPr>
        <p:grpSp>
          <p:nvGrpSpPr>
            <p:cNvPr id="44145" name="Group 65"/>
            <p:cNvGrpSpPr>
              <a:grpSpLocks/>
            </p:cNvGrpSpPr>
            <p:nvPr/>
          </p:nvGrpSpPr>
          <p:grpSpPr bwMode="auto">
            <a:xfrm>
              <a:off x="4869" y="1205"/>
              <a:ext cx="219" cy="193"/>
              <a:chOff x="4778" y="1121"/>
              <a:chExt cx="219" cy="193"/>
            </a:xfrm>
          </p:grpSpPr>
          <p:sp>
            <p:nvSpPr>
              <p:cNvPr id="44147" name="WordArt 66"/>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48" name="WordArt 67"/>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4146" name="Text Box 68"/>
            <p:cNvSpPr txBox="1">
              <a:spLocks noChangeArrowheads="1"/>
            </p:cNvSpPr>
            <p:nvPr/>
          </p:nvSpPr>
          <p:spPr bwMode="auto">
            <a:xfrm>
              <a:off x="4000" y="1144"/>
              <a:ext cx="96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放出热量</a:t>
              </a:r>
            </a:p>
          </p:txBody>
        </p:sp>
      </p:grpSp>
      <p:grpSp>
        <p:nvGrpSpPr>
          <p:cNvPr id="22" name="Group 69"/>
          <p:cNvGrpSpPr>
            <a:grpSpLocks/>
          </p:cNvGrpSpPr>
          <p:nvPr/>
        </p:nvGrpSpPr>
        <p:grpSpPr bwMode="auto">
          <a:xfrm>
            <a:off x="6350000" y="2246313"/>
            <a:ext cx="1724025" cy="457200"/>
            <a:chOff x="4000" y="1415"/>
            <a:chExt cx="1086" cy="288"/>
          </a:xfrm>
        </p:grpSpPr>
        <p:sp>
          <p:nvSpPr>
            <p:cNvPr id="44141" name="Text Box 70"/>
            <p:cNvSpPr txBox="1">
              <a:spLocks noChangeArrowheads="1"/>
            </p:cNvSpPr>
            <p:nvPr/>
          </p:nvSpPr>
          <p:spPr bwMode="auto">
            <a:xfrm>
              <a:off x="4000" y="1415"/>
              <a:ext cx="963"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外界作功</a:t>
              </a:r>
            </a:p>
          </p:txBody>
        </p:sp>
        <p:grpSp>
          <p:nvGrpSpPr>
            <p:cNvPr id="44142" name="Group 71"/>
            <p:cNvGrpSpPr>
              <a:grpSpLocks/>
            </p:cNvGrpSpPr>
            <p:nvPr/>
          </p:nvGrpSpPr>
          <p:grpSpPr bwMode="auto">
            <a:xfrm>
              <a:off x="4851" y="1471"/>
              <a:ext cx="235" cy="161"/>
              <a:chOff x="4760" y="1387"/>
              <a:chExt cx="235" cy="161"/>
            </a:xfrm>
          </p:grpSpPr>
          <p:sp>
            <p:nvSpPr>
              <p:cNvPr id="44143" name="WordArt 72"/>
              <p:cNvSpPr>
                <a:spLocks noChangeArrowheads="1" noChangeShapeType="1" noTextEdit="1"/>
              </p:cNvSpPr>
              <p:nvPr/>
            </p:nvSpPr>
            <p:spPr bwMode="auto">
              <a:xfrm>
                <a:off x="4760" y="1387"/>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44" name="WordArt 73"/>
              <p:cNvSpPr>
                <a:spLocks noChangeArrowheads="1" noChangeShapeType="1" noTextEdit="1"/>
              </p:cNvSpPr>
              <p:nvPr/>
            </p:nvSpPr>
            <p:spPr bwMode="auto">
              <a:xfrm>
                <a:off x="4934" y="14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24" name="Group 74"/>
          <p:cNvGrpSpPr>
            <a:grpSpLocks/>
          </p:cNvGrpSpPr>
          <p:nvPr/>
        </p:nvGrpSpPr>
        <p:grpSpPr bwMode="auto">
          <a:xfrm>
            <a:off x="8204200" y="976313"/>
            <a:ext cx="555625" cy="1635125"/>
            <a:chOff x="5168" y="615"/>
            <a:chExt cx="350" cy="1030"/>
          </a:xfrm>
        </p:grpSpPr>
        <p:sp>
          <p:nvSpPr>
            <p:cNvPr id="44139" name="Rectangle 75"/>
            <p:cNvSpPr>
              <a:spLocks noChangeArrowheads="1"/>
            </p:cNvSpPr>
            <p:nvPr/>
          </p:nvSpPr>
          <p:spPr bwMode="auto">
            <a:xfrm>
              <a:off x="5169" y="615"/>
              <a:ext cx="349" cy="1030"/>
            </a:xfrm>
            <a:prstGeom prst="rect">
              <a:avLst/>
            </a:prstGeom>
            <a:noFill/>
            <a:ln w="28575">
              <a:solidFill>
                <a:schemeClr val="folHlink"/>
              </a:solidFill>
              <a:miter lim="800000"/>
              <a:headEnd/>
              <a:tailEnd/>
            </a:ln>
          </p:spPr>
          <p:txBody>
            <a:bodyPr wrap="none" anchor="ctr"/>
            <a:lstStyle/>
            <a:p>
              <a:endParaRPr lang="zh-CN" altLang="en-US"/>
            </a:p>
          </p:txBody>
        </p:sp>
        <p:sp>
          <p:nvSpPr>
            <p:cNvPr id="44140" name="Text Box 76"/>
            <p:cNvSpPr txBox="1">
              <a:spLocks noChangeArrowheads="1"/>
            </p:cNvSpPr>
            <p:nvPr/>
          </p:nvSpPr>
          <p:spPr bwMode="auto">
            <a:xfrm>
              <a:off x="5168" y="624"/>
              <a:ext cx="341" cy="989"/>
            </a:xfrm>
            <a:prstGeom prst="rect">
              <a:avLst/>
            </a:prstGeom>
            <a:noFill/>
            <a:ln w="9525">
              <a:noFill/>
              <a:miter lim="800000"/>
              <a:headEnd/>
              <a:tailEnd/>
            </a:ln>
          </p:spPr>
          <p:txBody>
            <a:bodyPr>
              <a:spAutoFit/>
            </a:bodyPr>
            <a:lstStyle/>
            <a:p>
              <a:pPr>
                <a:spcBef>
                  <a:spcPct val="50000"/>
                </a:spcBef>
              </a:pPr>
              <a:r>
                <a:rPr kumimoji="1" lang="zh-CN" altLang="en-US" sz="2400" dirty="0" smtClean="0">
                  <a:solidFill>
                    <a:srgbClr val="CC0000"/>
                  </a:solidFill>
                  <a:latin typeface="Times New Roman" pitchFamily="18" charset="0"/>
                  <a:ea typeface="华文中宋" pitchFamily="2" charset="-122"/>
                </a:rPr>
                <a:t>取绝对值</a:t>
              </a:r>
              <a:endParaRPr kumimoji="1" lang="zh-CN" altLang="en-US" sz="2400" dirty="0">
                <a:solidFill>
                  <a:srgbClr val="CC0000"/>
                </a:solidFill>
                <a:latin typeface="Times New Roman" pitchFamily="18" charset="0"/>
                <a:ea typeface="华文中宋" pitchFamily="2" charset="-122"/>
              </a:endParaRPr>
            </a:p>
          </p:txBody>
        </p:sp>
      </p:grpSp>
      <p:grpSp>
        <p:nvGrpSpPr>
          <p:cNvPr id="25" name="Group 77"/>
          <p:cNvGrpSpPr>
            <a:grpSpLocks/>
          </p:cNvGrpSpPr>
          <p:nvPr/>
        </p:nvGrpSpPr>
        <p:grpSpPr bwMode="auto">
          <a:xfrm>
            <a:off x="1527175" y="1541463"/>
            <a:ext cx="992188" cy="977900"/>
            <a:chOff x="985" y="987"/>
            <a:chExt cx="625" cy="616"/>
          </a:xfrm>
        </p:grpSpPr>
        <p:grpSp>
          <p:nvGrpSpPr>
            <p:cNvPr id="44133" name="Group 78"/>
            <p:cNvGrpSpPr>
              <a:grpSpLocks/>
            </p:cNvGrpSpPr>
            <p:nvPr/>
          </p:nvGrpSpPr>
          <p:grpSpPr bwMode="auto">
            <a:xfrm>
              <a:off x="1388" y="1398"/>
              <a:ext cx="222" cy="205"/>
              <a:chOff x="3352" y="1710"/>
              <a:chExt cx="222" cy="205"/>
            </a:xfrm>
          </p:grpSpPr>
          <p:sp>
            <p:nvSpPr>
              <p:cNvPr id="44137" name="WordArt 7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1</a:t>
                </a:r>
                <a:endParaRPr lang="zh-CN" altLang="en-US" sz="3600" kern="10">
                  <a:ln w="9525">
                    <a:solidFill>
                      <a:srgbClr val="CC0000"/>
                    </a:solidFill>
                    <a:round/>
                    <a:headEnd/>
                    <a:tailEnd/>
                  </a:ln>
                  <a:solidFill>
                    <a:srgbClr val="FFCC00"/>
                  </a:solidFill>
                  <a:latin typeface="宋体"/>
                  <a:ea typeface="宋体"/>
                </a:endParaRPr>
              </a:p>
            </p:txBody>
          </p:sp>
          <p:sp>
            <p:nvSpPr>
              <p:cNvPr id="44138" name="WordArt 8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nvGrpSpPr>
            <p:cNvPr id="44134" name="Group 81"/>
            <p:cNvGrpSpPr>
              <a:grpSpLocks/>
            </p:cNvGrpSpPr>
            <p:nvPr/>
          </p:nvGrpSpPr>
          <p:grpSpPr bwMode="auto">
            <a:xfrm rot="653964">
              <a:off x="985" y="987"/>
              <a:ext cx="432" cy="463"/>
              <a:chOff x="1281" y="1766"/>
              <a:chExt cx="720" cy="667"/>
            </a:xfrm>
          </p:grpSpPr>
          <p:sp>
            <p:nvSpPr>
              <p:cNvPr id="44135" name="Freeform 8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4136" name="Freeform 8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grpSp>
        <p:nvGrpSpPr>
          <p:cNvPr id="28" name="Group 84"/>
          <p:cNvGrpSpPr>
            <a:grpSpLocks/>
          </p:cNvGrpSpPr>
          <p:nvPr/>
        </p:nvGrpSpPr>
        <p:grpSpPr bwMode="auto">
          <a:xfrm>
            <a:off x="2727325" y="2994025"/>
            <a:ext cx="811213" cy="1144588"/>
            <a:chOff x="1695" y="1841"/>
            <a:chExt cx="511" cy="721"/>
          </a:xfrm>
        </p:grpSpPr>
        <p:grpSp>
          <p:nvGrpSpPr>
            <p:cNvPr id="44127" name="Group 85"/>
            <p:cNvGrpSpPr>
              <a:grpSpLocks/>
            </p:cNvGrpSpPr>
            <p:nvPr/>
          </p:nvGrpSpPr>
          <p:grpSpPr bwMode="auto">
            <a:xfrm rot="653964">
              <a:off x="1695" y="1841"/>
              <a:ext cx="432" cy="463"/>
              <a:chOff x="1281" y="1766"/>
              <a:chExt cx="720" cy="667"/>
            </a:xfrm>
          </p:grpSpPr>
          <p:sp>
            <p:nvSpPr>
              <p:cNvPr id="44131" name="Freeform 86"/>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4132" name="Freeform 87"/>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44128" name="Group 88"/>
            <p:cNvGrpSpPr>
              <a:grpSpLocks/>
            </p:cNvGrpSpPr>
            <p:nvPr/>
          </p:nvGrpSpPr>
          <p:grpSpPr bwMode="auto">
            <a:xfrm>
              <a:off x="1987" y="2369"/>
              <a:ext cx="219" cy="193"/>
              <a:chOff x="4778" y="1121"/>
              <a:chExt cx="219" cy="193"/>
            </a:xfrm>
          </p:grpSpPr>
          <p:sp>
            <p:nvSpPr>
              <p:cNvPr id="44129" name="WordArt 89"/>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2</a:t>
                </a:r>
                <a:endParaRPr lang="zh-CN" altLang="en-US" sz="3600" kern="10">
                  <a:ln w="9525">
                    <a:solidFill>
                      <a:srgbClr val="CC0000"/>
                    </a:solidFill>
                    <a:round/>
                    <a:headEnd/>
                    <a:tailEnd/>
                  </a:ln>
                  <a:solidFill>
                    <a:srgbClr val="FFCC00"/>
                  </a:solidFill>
                  <a:latin typeface="宋体"/>
                  <a:ea typeface="宋体"/>
                </a:endParaRPr>
              </a:p>
            </p:txBody>
          </p:sp>
          <p:sp>
            <p:nvSpPr>
              <p:cNvPr id="44130" name="WordArt 90"/>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grpSp>
        <p:nvGrpSpPr>
          <p:cNvPr id="31" name="Group 91"/>
          <p:cNvGrpSpPr>
            <a:grpSpLocks/>
          </p:cNvGrpSpPr>
          <p:nvPr/>
        </p:nvGrpSpPr>
        <p:grpSpPr bwMode="auto">
          <a:xfrm>
            <a:off x="4822825" y="2862263"/>
            <a:ext cx="3727450" cy="1030287"/>
            <a:chOff x="3024" y="1940"/>
            <a:chExt cx="2348" cy="649"/>
          </a:xfrm>
        </p:grpSpPr>
        <p:sp>
          <p:nvSpPr>
            <p:cNvPr id="44102" name="WordArt 92"/>
            <p:cNvSpPr>
              <a:spLocks noChangeArrowheads="1" noChangeShapeType="1" noTextEdit="1"/>
            </p:cNvSpPr>
            <p:nvPr/>
          </p:nvSpPr>
          <p:spPr bwMode="auto">
            <a:xfrm>
              <a:off x="4325" y="2346"/>
              <a:ext cx="190" cy="182"/>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03" name="Text Box 93"/>
            <p:cNvSpPr txBox="1">
              <a:spLocks noChangeArrowheads="1"/>
            </p:cNvSpPr>
            <p:nvPr/>
          </p:nvSpPr>
          <p:spPr bwMode="auto">
            <a:xfrm>
              <a:off x="3024" y="1940"/>
              <a:ext cx="145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吸收的</a:t>
              </a:r>
              <a:r>
                <a:rPr kumimoji="1" lang="zh-CN" altLang="en-US" sz="2400" b="1">
                  <a:solidFill>
                    <a:srgbClr val="CC0000"/>
                  </a:solidFill>
                  <a:latin typeface="Times New Roman" pitchFamily="18" charset="0"/>
                  <a:ea typeface="华文中宋" pitchFamily="2" charset="-122"/>
                </a:rPr>
                <a:t>净热</a:t>
              </a:r>
              <a:r>
                <a:rPr kumimoji="1" lang="zh-CN" altLang="en-US" sz="2400" b="1">
                  <a:latin typeface="Times New Roman" pitchFamily="18" charset="0"/>
                  <a:ea typeface="华文中宋" pitchFamily="2" charset="-122"/>
                </a:rPr>
                <a:t>量</a:t>
              </a:r>
            </a:p>
          </p:txBody>
        </p:sp>
        <p:sp>
          <p:nvSpPr>
            <p:cNvPr id="44104" name="WordArt 94"/>
            <p:cNvSpPr>
              <a:spLocks noChangeArrowheads="1" noChangeShapeType="1" noTextEdit="1"/>
            </p:cNvSpPr>
            <p:nvPr/>
          </p:nvSpPr>
          <p:spPr bwMode="auto">
            <a:xfrm>
              <a:off x="4331" y="2014"/>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nvGrpSpPr>
            <p:cNvPr id="44105" name="Group 95"/>
            <p:cNvGrpSpPr>
              <a:grpSpLocks/>
            </p:cNvGrpSpPr>
            <p:nvPr/>
          </p:nvGrpSpPr>
          <p:grpSpPr bwMode="auto">
            <a:xfrm>
              <a:off x="4550" y="2081"/>
              <a:ext cx="144" cy="48"/>
              <a:chOff x="4474" y="1884"/>
              <a:chExt cx="144" cy="48"/>
            </a:xfrm>
          </p:grpSpPr>
          <p:sp>
            <p:nvSpPr>
              <p:cNvPr id="44125" name="Line 9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4126" name="Line 9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4106" name="Group 98"/>
            <p:cNvGrpSpPr>
              <a:grpSpLocks/>
            </p:cNvGrpSpPr>
            <p:nvPr/>
          </p:nvGrpSpPr>
          <p:grpSpPr bwMode="auto">
            <a:xfrm>
              <a:off x="4732" y="2007"/>
              <a:ext cx="634" cy="205"/>
              <a:chOff x="4656" y="1734"/>
              <a:chExt cx="634" cy="205"/>
            </a:xfrm>
          </p:grpSpPr>
          <p:grpSp>
            <p:nvGrpSpPr>
              <p:cNvPr id="44118" name="Group 99"/>
              <p:cNvGrpSpPr>
                <a:grpSpLocks/>
              </p:cNvGrpSpPr>
              <p:nvPr/>
            </p:nvGrpSpPr>
            <p:grpSpPr bwMode="auto">
              <a:xfrm>
                <a:off x="4656" y="1734"/>
                <a:ext cx="222" cy="205"/>
                <a:chOff x="3560" y="917"/>
                <a:chExt cx="229" cy="221"/>
              </a:xfrm>
            </p:grpSpPr>
            <p:sp>
              <p:nvSpPr>
                <p:cNvPr id="44123" name="WordArt 100"/>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124" name="WordArt 101"/>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4119" name="Line 102"/>
              <p:cNvSpPr>
                <a:spLocks noChangeShapeType="1"/>
              </p:cNvSpPr>
              <p:nvPr/>
            </p:nvSpPr>
            <p:spPr bwMode="auto">
              <a:xfrm rot="5400000">
                <a:off x="4968" y="1751"/>
                <a:ext cx="0" cy="144"/>
              </a:xfrm>
              <a:prstGeom prst="line">
                <a:avLst/>
              </a:prstGeom>
              <a:noFill/>
              <a:ln w="38100">
                <a:solidFill>
                  <a:schemeClr val="tx1"/>
                </a:solidFill>
                <a:round/>
                <a:headEnd/>
                <a:tailEnd/>
              </a:ln>
            </p:spPr>
            <p:txBody>
              <a:bodyPr/>
              <a:lstStyle/>
              <a:p>
                <a:endParaRPr lang="zh-CN" altLang="en-US"/>
              </a:p>
            </p:txBody>
          </p:sp>
          <p:grpSp>
            <p:nvGrpSpPr>
              <p:cNvPr id="44120" name="Group 103"/>
              <p:cNvGrpSpPr>
                <a:grpSpLocks/>
              </p:cNvGrpSpPr>
              <p:nvPr/>
            </p:nvGrpSpPr>
            <p:grpSpPr bwMode="auto">
              <a:xfrm>
                <a:off x="5071" y="1740"/>
                <a:ext cx="219" cy="193"/>
                <a:chOff x="4778" y="1121"/>
                <a:chExt cx="219" cy="193"/>
              </a:xfrm>
            </p:grpSpPr>
            <p:sp>
              <p:nvSpPr>
                <p:cNvPr id="44121" name="WordArt 10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22" name="WordArt 10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44107" name="Text Box 106"/>
            <p:cNvSpPr txBox="1">
              <a:spLocks noChangeArrowheads="1"/>
            </p:cNvSpPr>
            <p:nvPr/>
          </p:nvSpPr>
          <p:spPr bwMode="auto">
            <a:xfrm>
              <a:off x="3043" y="2301"/>
              <a:ext cx="145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对外作的</a:t>
              </a:r>
              <a:r>
                <a:rPr kumimoji="1" lang="zh-CN" altLang="en-US" sz="2400" b="1">
                  <a:solidFill>
                    <a:srgbClr val="CC0000"/>
                  </a:solidFill>
                  <a:latin typeface="Times New Roman" pitchFamily="18" charset="0"/>
                  <a:ea typeface="华文中宋" pitchFamily="2" charset="-122"/>
                </a:rPr>
                <a:t>净功</a:t>
              </a:r>
            </a:p>
          </p:txBody>
        </p:sp>
        <p:grpSp>
          <p:nvGrpSpPr>
            <p:cNvPr id="44108" name="Group 107"/>
            <p:cNvGrpSpPr>
              <a:grpSpLocks/>
            </p:cNvGrpSpPr>
            <p:nvPr/>
          </p:nvGrpSpPr>
          <p:grpSpPr bwMode="auto">
            <a:xfrm>
              <a:off x="4564" y="2421"/>
              <a:ext cx="144" cy="48"/>
              <a:chOff x="4474" y="1884"/>
              <a:chExt cx="144" cy="48"/>
            </a:xfrm>
          </p:grpSpPr>
          <p:sp>
            <p:nvSpPr>
              <p:cNvPr id="44116" name="Line 10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4117" name="Line 10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4109" name="Group 110"/>
            <p:cNvGrpSpPr>
              <a:grpSpLocks/>
            </p:cNvGrpSpPr>
            <p:nvPr/>
          </p:nvGrpSpPr>
          <p:grpSpPr bwMode="auto">
            <a:xfrm>
              <a:off x="4730" y="2380"/>
              <a:ext cx="236" cy="166"/>
              <a:chOff x="4732" y="828"/>
              <a:chExt cx="236" cy="166"/>
            </a:xfrm>
          </p:grpSpPr>
          <p:sp>
            <p:nvSpPr>
              <p:cNvPr id="44114" name="WordArt 111"/>
              <p:cNvSpPr>
                <a:spLocks noChangeArrowheads="1" noChangeShapeType="1" noTextEdit="1"/>
              </p:cNvSpPr>
              <p:nvPr/>
            </p:nvSpPr>
            <p:spPr bwMode="auto">
              <a:xfrm>
                <a:off x="4732" y="828"/>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15" name="WordArt 112"/>
              <p:cNvSpPr>
                <a:spLocks noChangeArrowheads="1" noChangeShapeType="1" noTextEdit="1"/>
              </p:cNvSpPr>
              <p:nvPr/>
            </p:nvSpPr>
            <p:spPr bwMode="auto">
              <a:xfrm>
                <a:off x="4909" y="904"/>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44110" name="Line 113"/>
            <p:cNvSpPr>
              <a:spLocks noChangeShapeType="1"/>
            </p:cNvSpPr>
            <p:nvPr/>
          </p:nvSpPr>
          <p:spPr bwMode="auto">
            <a:xfrm rot="5400000">
              <a:off x="5071" y="2385"/>
              <a:ext cx="0" cy="144"/>
            </a:xfrm>
            <a:prstGeom prst="line">
              <a:avLst/>
            </a:prstGeom>
            <a:noFill/>
            <a:ln w="38100">
              <a:solidFill>
                <a:schemeClr val="tx1"/>
              </a:solidFill>
              <a:round/>
              <a:headEnd/>
              <a:tailEnd/>
            </a:ln>
          </p:spPr>
          <p:txBody>
            <a:bodyPr/>
            <a:lstStyle/>
            <a:p>
              <a:endParaRPr lang="zh-CN" altLang="en-US"/>
            </a:p>
          </p:txBody>
        </p:sp>
        <p:grpSp>
          <p:nvGrpSpPr>
            <p:cNvPr id="44111" name="Group 114"/>
            <p:cNvGrpSpPr>
              <a:grpSpLocks/>
            </p:cNvGrpSpPr>
            <p:nvPr/>
          </p:nvGrpSpPr>
          <p:grpSpPr bwMode="auto">
            <a:xfrm>
              <a:off x="5137" y="2377"/>
              <a:ext cx="235" cy="161"/>
              <a:chOff x="4760" y="1387"/>
              <a:chExt cx="235" cy="161"/>
            </a:xfrm>
          </p:grpSpPr>
          <p:sp>
            <p:nvSpPr>
              <p:cNvPr id="44112" name="WordArt 115"/>
              <p:cNvSpPr>
                <a:spLocks noChangeArrowheads="1" noChangeShapeType="1" noTextEdit="1"/>
              </p:cNvSpPr>
              <p:nvPr/>
            </p:nvSpPr>
            <p:spPr bwMode="auto">
              <a:xfrm>
                <a:off x="4760" y="1387"/>
                <a:ext cx="174" cy="161"/>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113" name="WordArt 116"/>
              <p:cNvSpPr>
                <a:spLocks noChangeArrowheads="1" noChangeShapeType="1" noTextEdit="1"/>
              </p:cNvSpPr>
              <p:nvPr/>
            </p:nvSpPr>
            <p:spPr bwMode="auto">
              <a:xfrm>
                <a:off x="4934" y="14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43016" name="Group 117"/>
          <p:cNvGrpSpPr>
            <a:grpSpLocks/>
          </p:cNvGrpSpPr>
          <p:nvPr/>
        </p:nvGrpSpPr>
        <p:grpSpPr bwMode="auto">
          <a:xfrm>
            <a:off x="5418138" y="4073525"/>
            <a:ext cx="2600325" cy="774700"/>
            <a:chOff x="3413" y="2566"/>
            <a:chExt cx="1638" cy="488"/>
          </a:xfrm>
        </p:grpSpPr>
        <p:sp>
          <p:nvSpPr>
            <p:cNvPr id="44089" name="WordArt 118"/>
            <p:cNvSpPr>
              <a:spLocks noChangeArrowheads="1" noChangeShapeType="1" noTextEdit="1"/>
            </p:cNvSpPr>
            <p:nvPr/>
          </p:nvSpPr>
          <p:spPr bwMode="auto">
            <a:xfrm>
              <a:off x="3413" y="2566"/>
              <a:ext cx="1638" cy="17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热力学第一定律</a:t>
              </a:r>
            </a:p>
          </p:txBody>
        </p:sp>
        <p:grpSp>
          <p:nvGrpSpPr>
            <p:cNvPr id="44090" name="Group 119"/>
            <p:cNvGrpSpPr>
              <a:grpSpLocks/>
            </p:cNvGrpSpPr>
            <p:nvPr/>
          </p:nvGrpSpPr>
          <p:grpSpPr bwMode="auto">
            <a:xfrm>
              <a:off x="3645" y="2851"/>
              <a:ext cx="1099" cy="203"/>
              <a:chOff x="4418" y="2789"/>
              <a:chExt cx="1099" cy="203"/>
            </a:xfrm>
          </p:grpSpPr>
          <p:sp>
            <p:nvSpPr>
              <p:cNvPr id="44091" name="WordArt 120"/>
              <p:cNvSpPr>
                <a:spLocks noChangeArrowheads="1" noChangeShapeType="1" noTextEdit="1"/>
              </p:cNvSpPr>
              <p:nvPr/>
            </p:nvSpPr>
            <p:spPr bwMode="auto">
              <a:xfrm>
                <a:off x="4418" y="2789"/>
                <a:ext cx="174" cy="20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4092" name="WordArt 121"/>
              <p:cNvSpPr>
                <a:spLocks noChangeArrowheads="1" noChangeShapeType="1" noTextEdit="1"/>
              </p:cNvSpPr>
              <p:nvPr/>
            </p:nvSpPr>
            <p:spPr bwMode="auto">
              <a:xfrm>
                <a:off x="5304" y="2792"/>
                <a:ext cx="213" cy="160"/>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44093" name="Group 122"/>
              <p:cNvGrpSpPr>
                <a:grpSpLocks/>
              </p:cNvGrpSpPr>
              <p:nvPr/>
            </p:nvGrpSpPr>
            <p:grpSpPr bwMode="auto">
              <a:xfrm rot="5400000">
                <a:off x="4672" y="2821"/>
                <a:ext cx="53" cy="132"/>
                <a:chOff x="2928" y="3216"/>
                <a:chExt cx="48" cy="240"/>
              </a:xfrm>
            </p:grpSpPr>
            <p:sp>
              <p:nvSpPr>
                <p:cNvPr id="44100" name="Line 12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4101" name="Line 12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4094" name="Group 125"/>
              <p:cNvGrpSpPr>
                <a:grpSpLocks/>
              </p:cNvGrpSpPr>
              <p:nvPr/>
            </p:nvGrpSpPr>
            <p:grpSpPr bwMode="auto">
              <a:xfrm>
                <a:off x="5174" y="2818"/>
                <a:ext cx="153" cy="139"/>
                <a:chOff x="4176" y="2145"/>
                <a:chExt cx="576" cy="576"/>
              </a:xfrm>
            </p:grpSpPr>
            <p:sp>
              <p:nvSpPr>
                <p:cNvPr id="44098" name="Line 126"/>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44099" name="Line 127"/>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44095" name="Group 128"/>
              <p:cNvGrpSpPr>
                <a:grpSpLocks/>
              </p:cNvGrpSpPr>
              <p:nvPr/>
            </p:nvGrpSpPr>
            <p:grpSpPr bwMode="auto">
              <a:xfrm>
                <a:off x="4811" y="2794"/>
                <a:ext cx="290" cy="154"/>
                <a:chOff x="350" y="3744"/>
                <a:chExt cx="266" cy="139"/>
              </a:xfrm>
            </p:grpSpPr>
            <p:sp>
              <p:nvSpPr>
                <p:cNvPr id="44096" name="Freeform 129"/>
                <p:cNvSpPr>
                  <a:spLocks/>
                </p:cNvSpPr>
                <p:nvPr/>
              </p:nvSpPr>
              <p:spPr bwMode="auto">
                <a:xfrm>
                  <a:off x="350" y="3744"/>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44097" name="WordArt 130"/>
                <p:cNvSpPr>
                  <a:spLocks noChangeArrowheads="1" noChangeShapeType="1" noTextEdit="1"/>
                </p:cNvSpPr>
                <p:nvPr/>
              </p:nvSpPr>
              <p:spPr bwMode="auto">
                <a:xfrm>
                  <a:off x="462" y="3751"/>
                  <a:ext cx="154" cy="13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grpSp>
      </p:grpSp>
      <p:grpSp>
        <p:nvGrpSpPr>
          <p:cNvPr id="43021" name="Group 131"/>
          <p:cNvGrpSpPr>
            <a:grpSpLocks/>
          </p:cNvGrpSpPr>
          <p:nvPr/>
        </p:nvGrpSpPr>
        <p:grpSpPr bwMode="auto">
          <a:xfrm>
            <a:off x="541338" y="5245100"/>
            <a:ext cx="7748587" cy="901700"/>
            <a:chOff x="341" y="3304"/>
            <a:chExt cx="4881" cy="568"/>
          </a:xfrm>
        </p:grpSpPr>
        <p:grpSp>
          <p:nvGrpSpPr>
            <p:cNvPr id="44059" name="Group 132"/>
            <p:cNvGrpSpPr>
              <a:grpSpLocks/>
            </p:cNvGrpSpPr>
            <p:nvPr/>
          </p:nvGrpSpPr>
          <p:grpSpPr bwMode="auto">
            <a:xfrm>
              <a:off x="341" y="3381"/>
              <a:ext cx="1839" cy="327"/>
              <a:chOff x="387" y="3389"/>
              <a:chExt cx="1839" cy="327"/>
            </a:xfrm>
          </p:grpSpPr>
          <p:grpSp>
            <p:nvGrpSpPr>
              <p:cNvPr id="44080" name="Group 133"/>
              <p:cNvGrpSpPr>
                <a:grpSpLocks/>
              </p:cNvGrpSpPr>
              <p:nvPr/>
            </p:nvGrpSpPr>
            <p:grpSpPr bwMode="auto">
              <a:xfrm>
                <a:off x="1538" y="3472"/>
                <a:ext cx="688" cy="192"/>
                <a:chOff x="4389" y="2728"/>
                <a:chExt cx="597" cy="154"/>
              </a:xfrm>
            </p:grpSpPr>
            <p:grpSp>
              <p:nvGrpSpPr>
                <p:cNvPr id="44082" name="Group 134"/>
                <p:cNvGrpSpPr>
                  <a:grpSpLocks/>
                </p:cNvGrpSpPr>
                <p:nvPr/>
              </p:nvGrpSpPr>
              <p:grpSpPr bwMode="auto">
                <a:xfrm rot="5400000">
                  <a:off x="4739" y="2733"/>
                  <a:ext cx="48" cy="144"/>
                  <a:chOff x="2928" y="3216"/>
                  <a:chExt cx="48" cy="240"/>
                </a:xfrm>
              </p:grpSpPr>
              <p:sp>
                <p:nvSpPr>
                  <p:cNvPr id="44087" name="Line 13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4088" name="Line 13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4083" name="WordArt 137"/>
                <p:cNvSpPr>
                  <a:spLocks noChangeArrowheads="1" noChangeShapeType="1" noTextEdit="1"/>
                </p:cNvSpPr>
                <p:nvPr/>
              </p:nvSpPr>
              <p:spPr bwMode="auto">
                <a:xfrm>
                  <a:off x="4891" y="2729"/>
                  <a:ext cx="95" cy="15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44084" name="Group 138"/>
                <p:cNvGrpSpPr>
                  <a:grpSpLocks/>
                </p:cNvGrpSpPr>
                <p:nvPr/>
              </p:nvGrpSpPr>
              <p:grpSpPr bwMode="auto">
                <a:xfrm>
                  <a:off x="4389" y="2728"/>
                  <a:ext cx="266" cy="139"/>
                  <a:chOff x="350" y="3744"/>
                  <a:chExt cx="266" cy="139"/>
                </a:xfrm>
              </p:grpSpPr>
              <p:sp>
                <p:nvSpPr>
                  <p:cNvPr id="44085" name="Freeform 139"/>
                  <p:cNvSpPr>
                    <a:spLocks/>
                  </p:cNvSpPr>
                  <p:nvPr/>
                </p:nvSpPr>
                <p:spPr bwMode="auto">
                  <a:xfrm>
                    <a:off x="350" y="3744"/>
                    <a:ext cx="103" cy="133"/>
                  </a:xfrm>
                  <a:custGeom>
                    <a:avLst/>
                    <a:gdLst>
                      <a:gd name="T0" fmla="*/ 0 w 241"/>
                      <a:gd name="T1" fmla="*/ 0 h 241"/>
                      <a:gd name="T2" fmla="*/ 0 w 241"/>
                      <a:gd name="T3" fmla="*/ 4 h 241"/>
                      <a:gd name="T4" fmla="*/ 0 w 241"/>
                      <a:gd name="T5" fmla="*/ 4 h 241"/>
                      <a:gd name="T6" fmla="*/ 0 w 241"/>
                      <a:gd name="T7" fmla="*/ 0 h 241"/>
                      <a:gd name="T8" fmla="*/ 0 60000 65536"/>
                      <a:gd name="T9" fmla="*/ 0 60000 65536"/>
                      <a:gd name="T10" fmla="*/ 0 60000 65536"/>
                      <a:gd name="T11" fmla="*/ 0 60000 65536"/>
                      <a:gd name="T12" fmla="*/ 0 w 241"/>
                      <a:gd name="T13" fmla="*/ 0 h 241"/>
                      <a:gd name="T14" fmla="*/ 241 w 241"/>
                      <a:gd name="T15" fmla="*/ 241 h 241"/>
                    </a:gdLst>
                    <a:ahLst/>
                    <a:cxnLst>
                      <a:cxn ang="T8">
                        <a:pos x="T0" y="T1"/>
                      </a:cxn>
                      <a:cxn ang="T9">
                        <a:pos x="T2" y="T3"/>
                      </a:cxn>
                      <a:cxn ang="T10">
                        <a:pos x="T4" y="T5"/>
                      </a:cxn>
                      <a:cxn ang="T11">
                        <a:pos x="T6" y="T7"/>
                      </a:cxn>
                    </a:cxnLst>
                    <a:rect l="T12" t="T13" r="T14" b="T15"/>
                    <a:pathLst>
                      <a:path w="241" h="241">
                        <a:moveTo>
                          <a:pt x="178" y="0"/>
                        </a:moveTo>
                        <a:lnTo>
                          <a:pt x="0" y="241"/>
                        </a:lnTo>
                        <a:lnTo>
                          <a:pt x="241" y="241"/>
                        </a:lnTo>
                        <a:lnTo>
                          <a:pt x="178" y="0"/>
                        </a:lnTo>
                        <a:close/>
                      </a:path>
                    </a:pathLst>
                  </a:custGeom>
                  <a:noFill/>
                  <a:ln w="28575">
                    <a:solidFill>
                      <a:schemeClr val="tx1"/>
                    </a:solidFill>
                    <a:round/>
                    <a:headEnd/>
                    <a:tailEnd/>
                  </a:ln>
                </p:spPr>
                <p:txBody>
                  <a:bodyPr wrap="none" anchor="ctr"/>
                  <a:lstStyle/>
                  <a:p>
                    <a:endParaRPr lang="zh-CN" altLang="en-US"/>
                  </a:p>
                </p:txBody>
              </p:sp>
              <p:sp>
                <p:nvSpPr>
                  <p:cNvPr id="44086" name="WordArt 140"/>
                  <p:cNvSpPr>
                    <a:spLocks noChangeArrowheads="1" noChangeShapeType="1" noTextEdit="1"/>
                  </p:cNvSpPr>
                  <p:nvPr/>
                </p:nvSpPr>
                <p:spPr bwMode="auto">
                  <a:xfrm>
                    <a:off x="462" y="3751"/>
                    <a:ext cx="154" cy="13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2"/>
                          </a:solidFill>
                          <a:round/>
                          <a:headEnd/>
                          <a:tailEnd/>
                        </a:ln>
                        <a:solidFill>
                          <a:schemeClr val="tx2"/>
                        </a:solidFill>
                        <a:latin typeface="Times New Roman"/>
                        <a:cs typeface="Times New Roman"/>
                      </a:rPr>
                      <a:t>E</a:t>
                    </a:r>
                    <a:endParaRPr lang="zh-CN" altLang="en-US" sz="3600" b="1" i="1" kern="10">
                      <a:ln w="9525">
                        <a:solidFill>
                          <a:schemeClr val="tx2"/>
                        </a:solidFill>
                        <a:round/>
                        <a:headEnd/>
                        <a:tailEnd/>
                      </a:ln>
                      <a:solidFill>
                        <a:schemeClr val="tx2"/>
                      </a:solidFill>
                      <a:latin typeface="Times New Roman"/>
                      <a:cs typeface="Times New Roman"/>
                    </a:endParaRPr>
                  </a:p>
                </p:txBody>
              </p:sp>
            </p:grpSp>
          </p:grpSp>
          <p:sp>
            <p:nvSpPr>
              <p:cNvPr id="44081" name="Text Box 141"/>
              <p:cNvSpPr txBox="1">
                <a:spLocks noChangeArrowheads="1"/>
              </p:cNvSpPr>
              <p:nvPr/>
            </p:nvSpPr>
            <p:spPr bwMode="auto">
              <a:xfrm>
                <a:off x="387" y="3389"/>
                <a:ext cx="1053"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循环过程</a:t>
                </a:r>
              </a:p>
            </p:txBody>
          </p:sp>
        </p:grpSp>
        <p:grpSp>
          <p:nvGrpSpPr>
            <p:cNvPr id="44060" name="Group 142"/>
            <p:cNvGrpSpPr>
              <a:grpSpLocks/>
            </p:cNvGrpSpPr>
            <p:nvPr/>
          </p:nvGrpSpPr>
          <p:grpSpPr bwMode="auto">
            <a:xfrm>
              <a:off x="2759" y="3426"/>
              <a:ext cx="684" cy="326"/>
              <a:chOff x="945" y="3084"/>
              <a:chExt cx="684" cy="326"/>
            </a:xfrm>
          </p:grpSpPr>
          <p:sp>
            <p:nvSpPr>
              <p:cNvPr id="44078" name="WordArt 143"/>
              <p:cNvSpPr>
                <a:spLocks noChangeArrowheads="1" noChangeShapeType="1" noTextEdit="1"/>
              </p:cNvSpPr>
              <p:nvPr/>
            </p:nvSpPr>
            <p:spPr bwMode="auto">
              <a:xfrm>
                <a:off x="945" y="3084"/>
                <a:ext cx="235" cy="237"/>
              </a:xfrm>
              <a:prstGeom prst="rect">
                <a:avLst/>
              </a:prstGeom>
            </p:spPr>
            <p:txBody>
              <a:bodyPr wrap="none" fromWordArt="1">
                <a:prstTxWarp prst="textPlain">
                  <a:avLst>
                    <a:gd name="adj" fmla="val 43245"/>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4079" name="Text Box 144"/>
              <p:cNvSpPr txBox="1">
                <a:spLocks noChangeArrowheads="1"/>
              </p:cNvSpPr>
              <p:nvPr/>
            </p:nvSpPr>
            <p:spPr bwMode="auto">
              <a:xfrm>
                <a:off x="1121" y="3122"/>
                <a:ext cx="508"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净</a:t>
                </a:r>
              </a:p>
            </p:txBody>
          </p:sp>
        </p:grpSp>
        <p:grpSp>
          <p:nvGrpSpPr>
            <p:cNvPr id="44061" name="Group 145"/>
            <p:cNvGrpSpPr>
              <a:grpSpLocks/>
            </p:cNvGrpSpPr>
            <p:nvPr/>
          </p:nvGrpSpPr>
          <p:grpSpPr bwMode="auto">
            <a:xfrm>
              <a:off x="3248" y="3529"/>
              <a:ext cx="151" cy="72"/>
              <a:chOff x="4474" y="1884"/>
              <a:chExt cx="144" cy="48"/>
            </a:xfrm>
          </p:grpSpPr>
          <p:sp>
            <p:nvSpPr>
              <p:cNvPr id="44076" name="Line 14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4077" name="Line 14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4062" name="Text Box 148"/>
            <p:cNvSpPr txBox="1">
              <a:spLocks noChangeArrowheads="1"/>
            </p:cNvSpPr>
            <p:nvPr/>
          </p:nvSpPr>
          <p:spPr bwMode="auto">
            <a:xfrm>
              <a:off x="2417" y="3388"/>
              <a:ext cx="387"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则</a:t>
              </a:r>
            </a:p>
          </p:txBody>
        </p:sp>
        <p:sp>
          <p:nvSpPr>
            <p:cNvPr id="44063" name="WordArt 149"/>
            <p:cNvSpPr>
              <a:spLocks noChangeArrowheads="1" noChangeShapeType="1" noTextEdit="1"/>
            </p:cNvSpPr>
            <p:nvPr/>
          </p:nvSpPr>
          <p:spPr bwMode="auto">
            <a:xfrm>
              <a:off x="3620" y="3450"/>
              <a:ext cx="278" cy="226"/>
            </a:xfrm>
            <a:prstGeom prst="rect">
              <a:avLst/>
            </a:prstGeom>
          </p:spPr>
          <p:txBody>
            <a:bodyPr wrap="none" fromWordArt="1">
              <a:prstTxWarp prst="textPlain">
                <a:avLst>
                  <a:gd name="adj" fmla="val 57009"/>
                </a:avLst>
              </a:prstTxWarp>
            </a:bodyPr>
            <a:lstStyle/>
            <a:p>
              <a:pPr algn="ctr"/>
              <a:r>
                <a:rPr lang="en-US" altLang="zh-CN" sz="3600" i="1" kern="10" dirty="0">
                  <a:ln w="9525">
                    <a:solidFill>
                      <a:schemeClr val="tx2"/>
                    </a:solidFill>
                    <a:round/>
                    <a:headEnd/>
                    <a:tailEnd/>
                  </a:ln>
                  <a:solidFill>
                    <a:schemeClr val="tx2"/>
                  </a:solidFill>
                  <a:latin typeface="宋体"/>
                  <a:ea typeface="宋体"/>
                </a:rPr>
                <a:t>A</a:t>
              </a:r>
              <a:endParaRPr lang="zh-CN" altLang="en-US" sz="3600" i="1" kern="10" dirty="0">
                <a:ln w="9525">
                  <a:solidFill>
                    <a:schemeClr val="tx2"/>
                  </a:solidFill>
                  <a:round/>
                  <a:headEnd/>
                  <a:tailEnd/>
                </a:ln>
                <a:solidFill>
                  <a:schemeClr val="tx2"/>
                </a:solidFill>
                <a:latin typeface="宋体"/>
                <a:ea typeface="宋体"/>
              </a:endParaRPr>
            </a:p>
          </p:txBody>
        </p:sp>
        <p:grpSp>
          <p:nvGrpSpPr>
            <p:cNvPr id="44064" name="Group 150"/>
            <p:cNvGrpSpPr>
              <a:grpSpLocks/>
            </p:cNvGrpSpPr>
            <p:nvPr/>
          </p:nvGrpSpPr>
          <p:grpSpPr bwMode="auto">
            <a:xfrm>
              <a:off x="3982" y="3529"/>
              <a:ext cx="188" cy="68"/>
              <a:chOff x="4474" y="1884"/>
              <a:chExt cx="144" cy="48"/>
            </a:xfrm>
          </p:grpSpPr>
          <p:sp>
            <p:nvSpPr>
              <p:cNvPr id="44074" name="Line 15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4075" name="Line 15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4065" name="Group 153"/>
            <p:cNvGrpSpPr>
              <a:grpSpLocks/>
            </p:cNvGrpSpPr>
            <p:nvPr/>
          </p:nvGrpSpPr>
          <p:grpSpPr bwMode="auto">
            <a:xfrm>
              <a:off x="4256" y="3443"/>
              <a:ext cx="827" cy="289"/>
              <a:chOff x="4656" y="1734"/>
              <a:chExt cx="634" cy="205"/>
            </a:xfrm>
          </p:grpSpPr>
          <p:grpSp>
            <p:nvGrpSpPr>
              <p:cNvPr id="44067" name="Group 154"/>
              <p:cNvGrpSpPr>
                <a:grpSpLocks/>
              </p:cNvGrpSpPr>
              <p:nvPr/>
            </p:nvGrpSpPr>
            <p:grpSpPr bwMode="auto">
              <a:xfrm>
                <a:off x="4656" y="1734"/>
                <a:ext cx="222" cy="205"/>
                <a:chOff x="3560" y="917"/>
                <a:chExt cx="229" cy="221"/>
              </a:xfrm>
            </p:grpSpPr>
            <p:sp>
              <p:nvSpPr>
                <p:cNvPr id="44072" name="WordArt 155"/>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073" name="WordArt 156"/>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4068" name="Line 157"/>
              <p:cNvSpPr>
                <a:spLocks noChangeShapeType="1"/>
              </p:cNvSpPr>
              <p:nvPr/>
            </p:nvSpPr>
            <p:spPr bwMode="auto">
              <a:xfrm rot="5400000">
                <a:off x="4968" y="1751"/>
                <a:ext cx="0" cy="144"/>
              </a:xfrm>
              <a:prstGeom prst="line">
                <a:avLst/>
              </a:prstGeom>
              <a:noFill/>
              <a:ln w="38100">
                <a:solidFill>
                  <a:schemeClr val="tx1"/>
                </a:solidFill>
                <a:round/>
                <a:headEnd/>
                <a:tailEnd/>
              </a:ln>
            </p:spPr>
            <p:txBody>
              <a:bodyPr/>
              <a:lstStyle/>
              <a:p>
                <a:endParaRPr lang="zh-CN" altLang="en-US"/>
              </a:p>
            </p:txBody>
          </p:sp>
          <p:grpSp>
            <p:nvGrpSpPr>
              <p:cNvPr id="44069" name="Group 158"/>
              <p:cNvGrpSpPr>
                <a:grpSpLocks/>
              </p:cNvGrpSpPr>
              <p:nvPr/>
            </p:nvGrpSpPr>
            <p:grpSpPr bwMode="auto">
              <a:xfrm>
                <a:off x="5071" y="1740"/>
                <a:ext cx="219" cy="193"/>
                <a:chOff x="4778" y="1121"/>
                <a:chExt cx="219" cy="193"/>
              </a:xfrm>
            </p:grpSpPr>
            <p:sp>
              <p:nvSpPr>
                <p:cNvPr id="44070" name="WordArt 159"/>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071" name="WordArt 160"/>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44066" name="Rectangle 161"/>
            <p:cNvSpPr>
              <a:spLocks noChangeArrowheads="1"/>
            </p:cNvSpPr>
            <p:nvPr/>
          </p:nvSpPr>
          <p:spPr bwMode="auto">
            <a:xfrm>
              <a:off x="3517" y="3304"/>
              <a:ext cx="1705" cy="568"/>
            </a:xfrm>
            <a:prstGeom prst="rect">
              <a:avLst/>
            </a:prstGeom>
            <a:noFill/>
            <a:ln w="38100">
              <a:solidFill>
                <a:srgbClr val="FF947B"/>
              </a:solidFill>
              <a:miter lim="800000"/>
              <a:headEnd/>
              <a:tailEnd/>
            </a:ln>
          </p:spPr>
          <p:txBody>
            <a:bodyPr wrap="none" anchor="ctr"/>
            <a:lstStyle/>
            <a:p>
              <a:endParaRPr lang="zh-CN" altLang="en-US"/>
            </a:p>
          </p:txBody>
        </p:sp>
      </p:grpSp>
      <p:grpSp>
        <p:nvGrpSpPr>
          <p:cNvPr id="43036" name="Group 162"/>
          <p:cNvGrpSpPr>
            <a:grpSpLocks/>
          </p:cNvGrpSpPr>
          <p:nvPr/>
        </p:nvGrpSpPr>
        <p:grpSpPr bwMode="auto">
          <a:xfrm>
            <a:off x="2141538" y="2479675"/>
            <a:ext cx="742950" cy="1563688"/>
            <a:chOff x="1349" y="1562"/>
            <a:chExt cx="468" cy="985"/>
          </a:xfrm>
        </p:grpSpPr>
        <p:sp>
          <p:nvSpPr>
            <p:cNvPr id="44057" name="Rectangle 163"/>
            <p:cNvSpPr>
              <a:spLocks noChangeArrowheads="1"/>
            </p:cNvSpPr>
            <p:nvPr/>
          </p:nvSpPr>
          <p:spPr bwMode="auto">
            <a:xfrm>
              <a:off x="1349" y="2281"/>
              <a:ext cx="408" cy="26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4058" name="WordArt 164"/>
            <p:cNvSpPr>
              <a:spLocks noChangeArrowheads="1" noChangeShapeType="1" noTextEdit="1"/>
            </p:cNvSpPr>
            <p:nvPr/>
          </p:nvSpPr>
          <p:spPr bwMode="auto">
            <a:xfrm>
              <a:off x="1539" y="1562"/>
              <a:ext cx="278" cy="226"/>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sp>
        <p:nvSpPr>
          <p:cNvPr id="44054" name="Rectangle 165" descr="水滴"/>
          <p:cNvSpPr>
            <a:spLocks noChangeArrowheads="1"/>
          </p:cNvSpPr>
          <p:nvPr/>
        </p:nvSpPr>
        <p:spPr bwMode="auto">
          <a:xfrm>
            <a:off x="0" y="668655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4055" name="Rectangle 166"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0888" name="WordArt 168"/>
          <p:cNvSpPr>
            <a:spLocks noChangeArrowheads="1" noChangeShapeType="1" noTextEdit="1"/>
          </p:cNvSpPr>
          <p:nvPr/>
        </p:nvSpPr>
        <p:spPr bwMode="auto">
          <a:xfrm>
            <a:off x="708025" y="300038"/>
            <a:ext cx="4879975" cy="442912"/>
          </a:xfrm>
          <a:prstGeom prst="rect">
            <a:avLst/>
          </a:prstGeom>
        </p:spPr>
        <p:txBody>
          <a:bodyPr wrap="none" fromWordArt="1">
            <a:prstTxWarp prst="textPlain">
              <a:avLst>
                <a:gd name="adj" fmla="val 50000"/>
              </a:avLst>
            </a:prstTxWarp>
          </a:bodyPr>
          <a:lstStyle/>
          <a:p>
            <a:pPr algn="ctr">
              <a:defRPr/>
            </a:pPr>
            <a:r>
              <a:rPr lang="en-US" altLang="zh-CN" sz="3600" kern="10" dirty="0">
                <a:ln w="9525">
                  <a:solidFill>
                    <a:srgbClr val="006600"/>
                  </a:solidFill>
                  <a:round/>
                  <a:headEnd/>
                  <a:tailEnd/>
                </a:ln>
                <a:solidFill>
                  <a:srgbClr val="006600"/>
                </a:solidFill>
                <a:latin typeface="华文中宋"/>
                <a:ea typeface="华文中宋"/>
              </a:rPr>
              <a:t>2</a:t>
            </a:r>
            <a:r>
              <a:rPr lang="zh-CN" altLang="en-US" sz="3600" kern="10" dirty="0">
                <a:ln w="9525">
                  <a:solidFill>
                    <a:srgbClr val="006600"/>
                  </a:solidFill>
                  <a:round/>
                  <a:headEnd/>
                  <a:tailEnd/>
                </a:ln>
                <a:solidFill>
                  <a:srgbClr val="006600"/>
                </a:solidFill>
                <a:latin typeface="华文中宋"/>
                <a:ea typeface="华文中宋"/>
              </a:rPr>
              <a:t>、循环过程的热功转换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par>
                          <p:cTn id="63" fill="hold">
                            <p:stCondLst>
                              <p:cond delay="500"/>
                            </p:stCondLst>
                            <p:childTnLst>
                              <p:par>
                                <p:cTn id="64" presetID="22" presetClass="entr" presetSubtype="2" fill="hold"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right)">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slide(fromLeft)">
                                      <p:cBhvr>
                                        <p:cTn id="71" dur="500"/>
                                        <p:tgtEl>
                                          <p:spTgt spid="24"/>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par>
                          <p:cTn id="76" fill="hold">
                            <p:stCondLst>
                              <p:cond delay="1000"/>
                            </p:stCondLst>
                            <p:childTnLst>
                              <p:par>
                                <p:cTn id="77" presetID="14" presetClass="entr" presetSubtype="5" fill="hold" nodeType="afterEffect">
                                  <p:stCondLst>
                                    <p:cond delay="0"/>
                                  </p:stCondLst>
                                  <p:childTnLst>
                                    <p:set>
                                      <p:cBhvr>
                                        <p:cTn id="78" dur="1" fill="hold">
                                          <p:stCondLst>
                                            <p:cond delay="0"/>
                                          </p:stCondLst>
                                        </p:cTn>
                                        <p:tgtEl>
                                          <p:spTgt spid="43036"/>
                                        </p:tgtEl>
                                        <p:attrNameLst>
                                          <p:attrName>style.visibility</p:attrName>
                                        </p:attrNameLst>
                                      </p:cBhvr>
                                      <p:to>
                                        <p:strVal val="visible"/>
                                      </p:to>
                                    </p:set>
                                    <p:animEffect transition="in" filter="randombar(vertical)">
                                      <p:cBhvr>
                                        <p:cTn id="79" dur="500"/>
                                        <p:tgtEl>
                                          <p:spTgt spid="430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3016"/>
                                        </p:tgtEl>
                                        <p:attrNameLst>
                                          <p:attrName>style.visibility</p:attrName>
                                        </p:attrNameLst>
                                      </p:cBhvr>
                                      <p:to>
                                        <p:strVal val="visible"/>
                                      </p:to>
                                    </p:set>
                                    <p:animEffect transition="in" filter="wipe(up)">
                                      <p:cBhvr>
                                        <p:cTn id="84" dur="500"/>
                                        <p:tgtEl>
                                          <p:spTgt spid="43016"/>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43021"/>
                                        </p:tgtEl>
                                        <p:attrNameLst>
                                          <p:attrName>style.visibility</p:attrName>
                                        </p:attrNameLst>
                                      </p:cBhvr>
                                      <p:to>
                                        <p:strVal val="visible"/>
                                      </p:to>
                                    </p:set>
                                    <p:animEffect transition="in" filter="wipe(left)">
                                      <p:cBhvr>
                                        <p:cTn id="88" dur="500"/>
                                        <p:tgtEl>
                                          <p:spTgt spid="43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290763" y="0"/>
            <a:ext cx="6853237" cy="790575"/>
          </a:xfrm>
        </p:spPr>
        <p:txBody>
          <a:bodyPr/>
          <a:lstStyle/>
          <a:p>
            <a:pPr eaLnBrk="1" hangingPunct="1"/>
            <a:r>
              <a:rPr lang="zh-CN" altLang="en-US" smtClean="0">
                <a:solidFill>
                  <a:schemeClr val="bg1"/>
                </a:solidFill>
              </a:rPr>
              <a:t>循环效率</a:t>
            </a:r>
          </a:p>
        </p:txBody>
      </p:sp>
      <p:grpSp>
        <p:nvGrpSpPr>
          <p:cNvPr id="2" name="Group 3"/>
          <p:cNvGrpSpPr>
            <a:grpSpLocks/>
          </p:cNvGrpSpPr>
          <p:nvPr/>
        </p:nvGrpSpPr>
        <p:grpSpPr bwMode="auto">
          <a:xfrm>
            <a:off x="6119813" y="4492625"/>
            <a:ext cx="2012950" cy="1903413"/>
            <a:chOff x="3835" y="1075"/>
            <a:chExt cx="1268" cy="1199"/>
          </a:xfrm>
        </p:grpSpPr>
        <p:grpSp>
          <p:nvGrpSpPr>
            <p:cNvPr id="45234" name="Group 4"/>
            <p:cNvGrpSpPr>
              <a:grpSpLocks/>
            </p:cNvGrpSpPr>
            <p:nvPr/>
          </p:nvGrpSpPr>
          <p:grpSpPr bwMode="auto">
            <a:xfrm>
              <a:off x="3835" y="1075"/>
              <a:ext cx="169" cy="1188"/>
              <a:chOff x="3835" y="1075"/>
              <a:chExt cx="169" cy="1188"/>
            </a:xfrm>
          </p:grpSpPr>
          <p:sp>
            <p:nvSpPr>
              <p:cNvPr id="45239" name="Line 5"/>
              <p:cNvSpPr>
                <a:spLocks noChangeShapeType="1"/>
              </p:cNvSpPr>
              <p:nvPr/>
            </p:nvSpPr>
            <p:spPr bwMode="auto">
              <a:xfrm flipH="1" flipV="1">
                <a:off x="3890" y="1075"/>
                <a:ext cx="7" cy="998"/>
              </a:xfrm>
              <a:prstGeom prst="line">
                <a:avLst/>
              </a:prstGeom>
              <a:noFill/>
              <a:ln w="12700">
                <a:solidFill>
                  <a:schemeClr val="tx1"/>
                </a:solidFill>
                <a:prstDash val="dash"/>
                <a:round/>
                <a:headEnd/>
                <a:tailEnd/>
              </a:ln>
            </p:spPr>
            <p:txBody>
              <a:bodyPr/>
              <a:lstStyle/>
              <a:p>
                <a:endParaRPr lang="zh-CN" altLang="en-US"/>
              </a:p>
            </p:txBody>
          </p:sp>
          <p:grpSp>
            <p:nvGrpSpPr>
              <p:cNvPr id="45240" name="Group 6"/>
              <p:cNvGrpSpPr>
                <a:grpSpLocks/>
              </p:cNvGrpSpPr>
              <p:nvPr/>
            </p:nvGrpSpPr>
            <p:grpSpPr bwMode="auto">
              <a:xfrm>
                <a:off x="3835" y="2129"/>
                <a:ext cx="169" cy="134"/>
                <a:chOff x="3440" y="3920"/>
                <a:chExt cx="167" cy="152"/>
              </a:xfrm>
            </p:grpSpPr>
            <p:sp>
              <p:nvSpPr>
                <p:cNvPr id="45241" name="WordArt 7"/>
                <p:cNvSpPr>
                  <a:spLocks noChangeArrowheads="1" noChangeShapeType="1" noTextEdit="1"/>
                </p:cNvSpPr>
                <p:nvPr/>
              </p:nvSpPr>
              <p:spPr bwMode="auto">
                <a:xfrm>
                  <a:off x="3538" y="3985"/>
                  <a:ext cx="69" cy="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5242" name="WordArt 8"/>
                <p:cNvSpPr>
                  <a:spLocks noChangeArrowheads="1" noChangeShapeType="1" noTextEdit="1"/>
                </p:cNvSpPr>
                <p:nvPr/>
              </p:nvSpPr>
              <p:spPr bwMode="auto">
                <a:xfrm>
                  <a:off x="3440" y="3920"/>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sp>
          <p:nvSpPr>
            <p:cNvPr id="45235" name="Line 9"/>
            <p:cNvSpPr>
              <a:spLocks noChangeShapeType="1"/>
            </p:cNvSpPr>
            <p:nvPr/>
          </p:nvSpPr>
          <p:spPr bwMode="auto">
            <a:xfrm flipH="1" flipV="1">
              <a:off x="5014" y="1543"/>
              <a:ext cx="8" cy="519"/>
            </a:xfrm>
            <a:prstGeom prst="line">
              <a:avLst/>
            </a:prstGeom>
            <a:noFill/>
            <a:ln w="12700">
              <a:solidFill>
                <a:schemeClr val="tx1"/>
              </a:solidFill>
              <a:prstDash val="dash"/>
              <a:round/>
              <a:headEnd/>
              <a:tailEnd/>
            </a:ln>
          </p:spPr>
          <p:txBody>
            <a:bodyPr/>
            <a:lstStyle/>
            <a:p>
              <a:endParaRPr lang="zh-CN" altLang="en-US"/>
            </a:p>
          </p:txBody>
        </p:sp>
        <p:grpSp>
          <p:nvGrpSpPr>
            <p:cNvPr id="45236" name="Group 10"/>
            <p:cNvGrpSpPr>
              <a:grpSpLocks/>
            </p:cNvGrpSpPr>
            <p:nvPr/>
          </p:nvGrpSpPr>
          <p:grpSpPr bwMode="auto">
            <a:xfrm>
              <a:off x="4940" y="2130"/>
              <a:ext cx="163" cy="144"/>
              <a:chOff x="4880" y="3919"/>
              <a:chExt cx="171" cy="156"/>
            </a:xfrm>
          </p:grpSpPr>
          <p:sp>
            <p:nvSpPr>
              <p:cNvPr id="45237" name="WordArt 11"/>
              <p:cNvSpPr>
                <a:spLocks noChangeArrowheads="1" noChangeShapeType="1" noTextEdit="1"/>
              </p:cNvSpPr>
              <p:nvPr/>
            </p:nvSpPr>
            <p:spPr bwMode="auto">
              <a:xfrm>
                <a:off x="4880" y="3919"/>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5238" name="WordArt 12"/>
              <p:cNvSpPr>
                <a:spLocks noChangeArrowheads="1" noChangeShapeType="1" noTextEdit="1"/>
              </p:cNvSpPr>
              <p:nvPr/>
            </p:nvSpPr>
            <p:spPr bwMode="auto">
              <a:xfrm>
                <a:off x="4983" y="3983"/>
                <a:ext cx="68"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grpSp>
        <p:nvGrpSpPr>
          <p:cNvPr id="6" name="Group 13"/>
          <p:cNvGrpSpPr>
            <a:grpSpLocks/>
          </p:cNvGrpSpPr>
          <p:nvPr/>
        </p:nvGrpSpPr>
        <p:grpSpPr bwMode="auto">
          <a:xfrm>
            <a:off x="6088063" y="1706563"/>
            <a:ext cx="2012950" cy="1903412"/>
            <a:chOff x="3835" y="1075"/>
            <a:chExt cx="1268" cy="1199"/>
          </a:xfrm>
        </p:grpSpPr>
        <p:grpSp>
          <p:nvGrpSpPr>
            <p:cNvPr id="45225" name="Group 14"/>
            <p:cNvGrpSpPr>
              <a:grpSpLocks/>
            </p:cNvGrpSpPr>
            <p:nvPr/>
          </p:nvGrpSpPr>
          <p:grpSpPr bwMode="auto">
            <a:xfrm>
              <a:off x="3835" y="1075"/>
              <a:ext cx="169" cy="1188"/>
              <a:chOff x="3835" y="1075"/>
              <a:chExt cx="169" cy="1188"/>
            </a:xfrm>
          </p:grpSpPr>
          <p:sp>
            <p:nvSpPr>
              <p:cNvPr id="45230" name="Line 15"/>
              <p:cNvSpPr>
                <a:spLocks noChangeShapeType="1"/>
              </p:cNvSpPr>
              <p:nvPr/>
            </p:nvSpPr>
            <p:spPr bwMode="auto">
              <a:xfrm flipH="1" flipV="1">
                <a:off x="3890" y="1075"/>
                <a:ext cx="7" cy="998"/>
              </a:xfrm>
              <a:prstGeom prst="line">
                <a:avLst/>
              </a:prstGeom>
              <a:noFill/>
              <a:ln w="12700">
                <a:solidFill>
                  <a:schemeClr val="tx1"/>
                </a:solidFill>
                <a:prstDash val="dash"/>
                <a:round/>
                <a:headEnd/>
                <a:tailEnd/>
              </a:ln>
            </p:spPr>
            <p:txBody>
              <a:bodyPr/>
              <a:lstStyle/>
              <a:p>
                <a:endParaRPr lang="zh-CN" altLang="en-US"/>
              </a:p>
            </p:txBody>
          </p:sp>
          <p:grpSp>
            <p:nvGrpSpPr>
              <p:cNvPr id="45231" name="Group 16"/>
              <p:cNvGrpSpPr>
                <a:grpSpLocks/>
              </p:cNvGrpSpPr>
              <p:nvPr/>
            </p:nvGrpSpPr>
            <p:grpSpPr bwMode="auto">
              <a:xfrm>
                <a:off x="3835" y="2129"/>
                <a:ext cx="169" cy="134"/>
                <a:chOff x="3440" y="3920"/>
                <a:chExt cx="167" cy="152"/>
              </a:xfrm>
            </p:grpSpPr>
            <p:sp>
              <p:nvSpPr>
                <p:cNvPr id="45232" name="WordArt 17"/>
                <p:cNvSpPr>
                  <a:spLocks noChangeArrowheads="1" noChangeShapeType="1" noTextEdit="1"/>
                </p:cNvSpPr>
                <p:nvPr/>
              </p:nvSpPr>
              <p:spPr bwMode="auto">
                <a:xfrm>
                  <a:off x="3538" y="3985"/>
                  <a:ext cx="69" cy="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5233" name="WordArt 18"/>
                <p:cNvSpPr>
                  <a:spLocks noChangeArrowheads="1" noChangeShapeType="1" noTextEdit="1"/>
                </p:cNvSpPr>
                <p:nvPr/>
              </p:nvSpPr>
              <p:spPr bwMode="auto">
                <a:xfrm>
                  <a:off x="3440" y="3920"/>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sp>
          <p:nvSpPr>
            <p:cNvPr id="45226" name="Line 19"/>
            <p:cNvSpPr>
              <a:spLocks noChangeShapeType="1"/>
            </p:cNvSpPr>
            <p:nvPr/>
          </p:nvSpPr>
          <p:spPr bwMode="auto">
            <a:xfrm flipH="1" flipV="1">
              <a:off x="5014" y="1543"/>
              <a:ext cx="8" cy="519"/>
            </a:xfrm>
            <a:prstGeom prst="line">
              <a:avLst/>
            </a:prstGeom>
            <a:noFill/>
            <a:ln w="12700">
              <a:solidFill>
                <a:schemeClr val="tx1"/>
              </a:solidFill>
              <a:prstDash val="dash"/>
              <a:round/>
              <a:headEnd/>
              <a:tailEnd/>
            </a:ln>
          </p:spPr>
          <p:txBody>
            <a:bodyPr/>
            <a:lstStyle/>
            <a:p>
              <a:endParaRPr lang="zh-CN" altLang="en-US"/>
            </a:p>
          </p:txBody>
        </p:sp>
        <p:grpSp>
          <p:nvGrpSpPr>
            <p:cNvPr id="45227" name="Group 20"/>
            <p:cNvGrpSpPr>
              <a:grpSpLocks/>
            </p:cNvGrpSpPr>
            <p:nvPr/>
          </p:nvGrpSpPr>
          <p:grpSpPr bwMode="auto">
            <a:xfrm>
              <a:off x="4940" y="2130"/>
              <a:ext cx="163" cy="144"/>
              <a:chOff x="4880" y="3919"/>
              <a:chExt cx="171" cy="156"/>
            </a:xfrm>
          </p:grpSpPr>
          <p:sp>
            <p:nvSpPr>
              <p:cNvPr id="45228" name="WordArt 21"/>
              <p:cNvSpPr>
                <a:spLocks noChangeArrowheads="1" noChangeShapeType="1" noTextEdit="1"/>
              </p:cNvSpPr>
              <p:nvPr/>
            </p:nvSpPr>
            <p:spPr bwMode="auto">
              <a:xfrm>
                <a:off x="4880" y="3919"/>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5229" name="WordArt 22"/>
              <p:cNvSpPr>
                <a:spLocks noChangeArrowheads="1" noChangeShapeType="1" noTextEdit="1"/>
              </p:cNvSpPr>
              <p:nvPr/>
            </p:nvSpPr>
            <p:spPr bwMode="auto">
              <a:xfrm>
                <a:off x="4983" y="3983"/>
                <a:ext cx="68"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sp>
        <p:nvSpPr>
          <p:cNvPr id="45061" name="Rectangle 2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5062" name="Rectangle 2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5063" name="WordArt 27"/>
          <p:cNvSpPr>
            <a:spLocks noChangeArrowheads="1" noChangeShapeType="1" noTextEdit="1"/>
          </p:cNvSpPr>
          <p:nvPr/>
        </p:nvSpPr>
        <p:spPr bwMode="auto">
          <a:xfrm>
            <a:off x="450850" y="354013"/>
            <a:ext cx="6985000" cy="393700"/>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006600"/>
                  </a:solidFill>
                  <a:round/>
                  <a:headEnd/>
                  <a:tailEnd/>
                </a:ln>
                <a:solidFill>
                  <a:srgbClr val="006600"/>
                </a:solidFill>
                <a:latin typeface="华文中宋"/>
                <a:ea typeface="华文中宋"/>
              </a:rPr>
              <a:t>3</a:t>
            </a:r>
            <a:r>
              <a:rPr lang="zh-CN" altLang="en-US" sz="3600" kern="10" dirty="0" smtClean="0">
                <a:ln w="9525">
                  <a:solidFill>
                    <a:srgbClr val="006600"/>
                  </a:solidFill>
                  <a:round/>
                  <a:headEnd/>
                  <a:tailEnd/>
                </a:ln>
                <a:solidFill>
                  <a:srgbClr val="006600"/>
                </a:solidFill>
                <a:latin typeface="华文中宋"/>
                <a:ea typeface="华文中宋"/>
              </a:rPr>
              <a:t>、</a:t>
            </a:r>
            <a:r>
              <a:rPr lang="zh-CN" altLang="en-US" sz="3600" kern="10" dirty="0">
                <a:ln w="9525">
                  <a:solidFill>
                    <a:srgbClr val="006600"/>
                  </a:solidFill>
                  <a:round/>
                  <a:headEnd/>
                  <a:tailEnd/>
                </a:ln>
                <a:solidFill>
                  <a:srgbClr val="006600"/>
                </a:solidFill>
                <a:latin typeface="华文中宋"/>
                <a:ea typeface="华文中宋"/>
              </a:rPr>
              <a:t>热机的循环效率      制冷机的致冷系数</a:t>
            </a:r>
          </a:p>
        </p:txBody>
      </p:sp>
      <p:sp>
        <p:nvSpPr>
          <p:cNvPr id="45064" name="WordArt 28"/>
          <p:cNvSpPr>
            <a:spLocks noChangeArrowheads="1" noChangeShapeType="1" noTextEdit="1"/>
          </p:cNvSpPr>
          <p:nvPr/>
        </p:nvSpPr>
        <p:spPr bwMode="auto">
          <a:xfrm>
            <a:off x="3886200" y="366713"/>
            <a:ext cx="371475" cy="36830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与</a:t>
            </a:r>
          </a:p>
        </p:txBody>
      </p:sp>
      <p:grpSp>
        <p:nvGrpSpPr>
          <p:cNvPr id="10" name="Group 29"/>
          <p:cNvGrpSpPr>
            <a:grpSpLocks/>
          </p:cNvGrpSpPr>
          <p:nvPr/>
        </p:nvGrpSpPr>
        <p:grpSpPr bwMode="auto">
          <a:xfrm>
            <a:off x="5264150" y="4197350"/>
            <a:ext cx="3454400" cy="2181225"/>
            <a:chOff x="3391" y="2689"/>
            <a:chExt cx="2176" cy="1374"/>
          </a:xfrm>
        </p:grpSpPr>
        <p:sp>
          <p:nvSpPr>
            <p:cNvPr id="45220" name="Line 30"/>
            <p:cNvSpPr>
              <a:spLocks noChangeShapeType="1"/>
            </p:cNvSpPr>
            <p:nvPr/>
          </p:nvSpPr>
          <p:spPr bwMode="auto">
            <a:xfrm flipH="1" flipV="1">
              <a:off x="3599" y="2689"/>
              <a:ext cx="0" cy="1212"/>
            </a:xfrm>
            <a:prstGeom prst="line">
              <a:avLst/>
            </a:prstGeom>
            <a:noFill/>
            <a:ln w="38100">
              <a:solidFill>
                <a:schemeClr val="tx1"/>
              </a:solidFill>
              <a:round/>
              <a:headEnd/>
              <a:tailEnd type="triangle" w="sm" len="lg"/>
            </a:ln>
          </p:spPr>
          <p:txBody>
            <a:bodyPr/>
            <a:lstStyle/>
            <a:p>
              <a:endParaRPr lang="zh-CN" altLang="en-US"/>
            </a:p>
          </p:txBody>
        </p:sp>
        <p:sp>
          <p:nvSpPr>
            <p:cNvPr id="45221" name="Line 31"/>
            <p:cNvSpPr>
              <a:spLocks noChangeShapeType="1"/>
            </p:cNvSpPr>
            <p:nvPr/>
          </p:nvSpPr>
          <p:spPr bwMode="auto">
            <a:xfrm flipV="1">
              <a:off x="3599" y="3892"/>
              <a:ext cx="1796" cy="1"/>
            </a:xfrm>
            <a:prstGeom prst="line">
              <a:avLst/>
            </a:prstGeom>
            <a:noFill/>
            <a:ln w="38100">
              <a:solidFill>
                <a:schemeClr val="tx1"/>
              </a:solidFill>
              <a:round/>
              <a:headEnd/>
              <a:tailEnd type="triangle" w="sm" len="lg"/>
            </a:ln>
          </p:spPr>
          <p:txBody>
            <a:bodyPr/>
            <a:lstStyle/>
            <a:p>
              <a:endParaRPr lang="zh-CN" altLang="en-US"/>
            </a:p>
          </p:txBody>
        </p:sp>
        <p:sp>
          <p:nvSpPr>
            <p:cNvPr id="45222" name="WordArt 32"/>
            <p:cNvSpPr>
              <a:spLocks noChangeArrowheads="1" noChangeShapeType="1" noTextEdit="1"/>
            </p:cNvSpPr>
            <p:nvPr/>
          </p:nvSpPr>
          <p:spPr bwMode="auto">
            <a:xfrm>
              <a:off x="3391" y="2742"/>
              <a:ext cx="162"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5223" name="WordArt 33"/>
            <p:cNvSpPr>
              <a:spLocks noChangeArrowheads="1" noChangeShapeType="1" noTextEdit="1"/>
            </p:cNvSpPr>
            <p:nvPr/>
          </p:nvSpPr>
          <p:spPr bwMode="auto">
            <a:xfrm>
              <a:off x="3504" y="3915"/>
              <a:ext cx="128" cy="148"/>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5224" name="WordArt 34"/>
            <p:cNvSpPr>
              <a:spLocks noChangeArrowheads="1" noChangeShapeType="1" noTextEdit="1"/>
            </p:cNvSpPr>
            <p:nvPr/>
          </p:nvSpPr>
          <p:spPr bwMode="auto">
            <a:xfrm>
              <a:off x="5428" y="3889"/>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11" name="Group 35"/>
          <p:cNvGrpSpPr>
            <a:grpSpLocks/>
          </p:cNvGrpSpPr>
          <p:nvPr/>
        </p:nvGrpSpPr>
        <p:grpSpPr bwMode="auto">
          <a:xfrm>
            <a:off x="5283200" y="1387475"/>
            <a:ext cx="3454400" cy="2181225"/>
            <a:chOff x="3391" y="2689"/>
            <a:chExt cx="2176" cy="1374"/>
          </a:xfrm>
        </p:grpSpPr>
        <p:sp>
          <p:nvSpPr>
            <p:cNvPr id="45215" name="Line 36"/>
            <p:cNvSpPr>
              <a:spLocks noChangeShapeType="1"/>
            </p:cNvSpPr>
            <p:nvPr/>
          </p:nvSpPr>
          <p:spPr bwMode="auto">
            <a:xfrm flipH="1" flipV="1">
              <a:off x="3599" y="2689"/>
              <a:ext cx="0" cy="1212"/>
            </a:xfrm>
            <a:prstGeom prst="line">
              <a:avLst/>
            </a:prstGeom>
            <a:noFill/>
            <a:ln w="38100">
              <a:solidFill>
                <a:schemeClr val="tx1"/>
              </a:solidFill>
              <a:round/>
              <a:headEnd/>
              <a:tailEnd type="triangle" w="sm" len="lg"/>
            </a:ln>
          </p:spPr>
          <p:txBody>
            <a:bodyPr/>
            <a:lstStyle/>
            <a:p>
              <a:endParaRPr lang="zh-CN" altLang="en-US"/>
            </a:p>
          </p:txBody>
        </p:sp>
        <p:sp>
          <p:nvSpPr>
            <p:cNvPr id="45216" name="Line 37"/>
            <p:cNvSpPr>
              <a:spLocks noChangeShapeType="1"/>
            </p:cNvSpPr>
            <p:nvPr/>
          </p:nvSpPr>
          <p:spPr bwMode="auto">
            <a:xfrm flipV="1">
              <a:off x="3599" y="3892"/>
              <a:ext cx="1796" cy="1"/>
            </a:xfrm>
            <a:prstGeom prst="line">
              <a:avLst/>
            </a:prstGeom>
            <a:noFill/>
            <a:ln w="38100">
              <a:solidFill>
                <a:schemeClr val="tx1"/>
              </a:solidFill>
              <a:round/>
              <a:headEnd/>
              <a:tailEnd type="triangle" w="sm" len="lg"/>
            </a:ln>
          </p:spPr>
          <p:txBody>
            <a:bodyPr/>
            <a:lstStyle/>
            <a:p>
              <a:endParaRPr lang="zh-CN" altLang="en-US"/>
            </a:p>
          </p:txBody>
        </p:sp>
        <p:sp>
          <p:nvSpPr>
            <p:cNvPr id="45217" name="WordArt 38"/>
            <p:cNvSpPr>
              <a:spLocks noChangeArrowheads="1" noChangeShapeType="1" noTextEdit="1"/>
            </p:cNvSpPr>
            <p:nvPr/>
          </p:nvSpPr>
          <p:spPr bwMode="auto">
            <a:xfrm>
              <a:off x="3391" y="2742"/>
              <a:ext cx="162"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5218" name="WordArt 39"/>
            <p:cNvSpPr>
              <a:spLocks noChangeArrowheads="1" noChangeShapeType="1" noTextEdit="1"/>
            </p:cNvSpPr>
            <p:nvPr/>
          </p:nvSpPr>
          <p:spPr bwMode="auto">
            <a:xfrm>
              <a:off x="3504" y="3915"/>
              <a:ext cx="128" cy="148"/>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5219" name="WordArt 40"/>
            <p:cNvSpPr>
              <a:spLocks noChangeArrowheads="1" noChangeShapeType="1" noTextEdit="1"/>
            </p:cNvSpPr>
            <p:nvPr/>
          </p:nvSpPr>
          <p:spPr bwMode="auto">
            <a:xfrm>
              <a:off x="5428" y="3889"/>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12" name="Group 41"/>
          <p:cNvGrpSpPr>
            <a:grpSpLocks/>
          </p:cNvGrpSpPr>
          <p:nvPr/>
        </p:nvGrpSpPr>
        <p:grpSpPr bwMode="auto">
          <a:xfrm>
            <a:off x="6118225" y="1052513"/>
            <a:ext cx="790575" cy="858837"/>
            <a:chOff x="3854" y="663"/>
            <a:chExt cx="498" cy="541"/>
          </a:xfrm>
        </p:grpSpPr>
        <p:grpSp>
          <p:nvGrpSpPr>
            <p:cNvPr id="45209" name="Group 42"/>
            <p:cNvGrpSpPr>
              <a:grpSpLocks/>
            </p:cNvGrpSpPr>
            <p:nvPr/>
          </p:nvGrpSpPr>
          <p:grpSpPr bwMode="auto">
            <a:xfrm>
              <a:off x="4160" y="1016"/>
              <a:ext cx="192" cy="188"/>
              <a:chOff x="3352" y="1710"/>
              <a:chExt cx="222" cy="205"/>
            </a:xfrm>
          </p:grpSpPr>
          <p:sp>
            <p:nvSpPr>
              <p:cNvPr id="45213" name="WordArt 43"/>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1</a:t>
                </a:r>
                <a:endParaRPr lang="zh-CN" altLang="en-US" sz="3600" kern="10">
                  <a:ln w="9525">
                    <a:solidFill>
                      <a:srgbClr val="CC0000"/>
                    </a:solidFill>
                    <a:round/>
                    <a:headEnd/>
                    <a:tailEnd/>
                  </a:ln>
                  <a:solidFill>
                    <a:srgbClr val="FFCC00"/>
                  </a:solidFill>
                  <a:latin typeface="宋体"/>
                  <a:ea typeface="宋体"/>
                </a:endParaRPr>
              </a:p>
            </p:txBody>
          </p:sp>
          <p:sp>
            <p:nvSpPr>
              <p:cNvPr id="45214" name="WordArt 44"/>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nvGrpSpPr>
            <p:cNvPr id="45210" name="Group 45"/>
            <p:cNvGrpSpPr>
              <a:grpSpLocks/>
            </p:cNvGrpSpPr>
            <p:nvPr/>
          </p:nvGrpSpPr>
          <p:grpSpPr bwMode="auto">
            <a:xfrm rot="1864482">
              <a:off x="3854" y="663"/>
              <a:ext cx="439" cy="509"/>
              <a:chOff x="1281" y="1766"/>
              <a:chExt cx="720" cy="667"/>
            </a:xfrm>
          </p:grpSpPr>
          <p:sp>
            <p:nvSpPr>
              <p:cNvPr id="45211" name="Freeform 46"/>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5212" name="Freeform 47"/>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grpSp>
        <p:nvGrpSpPr>
          <p:cNvPr id="15" name="Group 48"/>
          <p:cNvGrpSpPr>
            <a:grpSpLocks/>
          </p:cNvGrpSpPr>
          <p:nvPr/>
        </p:nvGrpSpPr>
        <p:grpSpPr bwMode="auto">
          <a:xfrm>
            <a:off x="6943725" y="2436813"/>
            <a:ext cx="793750" cy="701675"/>
            <a:chOff x="4374" y="1535"/>
            <a:chExt cx="500" cy="442"/>
          </a:xfrm>
        </p:grpSpPr>
        <p:grpSp>
          <p:nvGrpSpPr>
            <p:cNvPr id="45203" name="Group 49"/>
            <p:cNvGrpSpPr>
              <a:grpSpLocks/>
            </p:cNvGrpSpPr>
            <p:nvPr/>
          </p:nvGrpSpPr>
          <p:grpSpPr bwMode="auto">
            <a:xfrm>
              <a:off x="4674" y="1794"/>
              <a:ext cx="200" cy="183"/>
              <a:chOff x="4778" y="1121"/>
              <a:chExt cx="219" cy="193"/>
            </a:xfrm>
          </p:grpSpPr>
          <p:sp>
            <p:nvSpPr>
              <p:cNvPr id="45207" name="WordArt 5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2</a:t>
                </a:r>
                <a:endParaRPr lang="zh-CN" altLang="en-US" sz="3600" kern="10">
                  <a:ln w="9525">
                    <a:solidFill>
                      <a:srgbClr val="CC0000"/>
                    </a:solidFill>
                    <a:round/>
                    <a:headEnd/>
                    <a:tailEnd/>
                  </a:ln>
                  <a:solidFill>
                    <a:srgbClr val="FFCC00"/>
                  </a:solidFill>
                  <a:latin typeface="宋体"/>
                  <a:ea typeface="宋体"/>
                </a:endParaRPr>
              </a:p>
            </p:txBody>
          </p:sp>
          <p:sp>
            <p:nvSpPr>
              <p:cNvPr id="45208" name="WordArt 5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nvGrpSpPr>
            <p:cNvPr id="45204" name="Group 52"/>
            <p:cNvGrpSpPr>
              <a:grpSpLocks/>
            </p:cNvGrpSpPr>
            <p:nvPr/>
          </p:nvGrpSpPr>
          <p:grpSpPr bwMode="auto">
            <a:xfrm rot="1360369">
              <a:off x="4374" y="1535"/>
              <a:ext cx="345" cy="353"/>
              <a:chOff x="1281" y="1766"/>
              <a:chExt cx="720" cy="667"/>
            </a:xfrm>
          </p:grpSpPr>
          <p:sp>
            <p:nvSpPr>
              <p:cNvPr id="45205" name="Freeform 53"/>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5206" name="Freeform 54"/>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grpSp>
        <p:nvGrpSpPr>
          <p:cNvPr id="18" name="Group 55"/>
          <p:cNvGrpSpPr>
            <a:grpSpLocks/>
          </p:cNvGrpSpPr>
          <p:nvPr/>
        </p:nvGrpSpPr>
        <p:grpSpPr bwMode="auto">
          <a:xfrm>
            <a:off x="6311900" y="1492250"/>
            <a:ext cx="1517650" cy="1358900"/>
            <a:chOff x="3976" y="940"/>
            <a:chExt cx="956" cy="856"/>
          </a:xfrm>
        </p:grpSpPr>
        <p:sp>
          <p:nvSpPr>
            <p:cNvPr id="45201" name="Line 56"/>
            <p:cNvSpPr>
              <a:spLocks noChangeShapeType="1"/>
            </p:cNvSpPr>
            <p:nvPr/>
          </p:nvSpPr>
          <p:spPr bwMode="auto">
            <a:xfrm flipH="1" flipV="1">
              <a:off x="4205" y="1628"/>
              <a:ext cx="171" cy="84"/>
            </a:xfrm>
            <a:prstGeom prst="line">
              <a:avLst/>
            </a:prstGeom>
            <a:noFill/>
            <a:ln w="38100">
              <a:solidFill>
                <a:srgbClr val="CC3300"/>
              </a:solidFill>
              <a:round/>
              <a:headEnd/>
              <a:tailEnd type="stealth" w="med" len="lg"/>
            </a:ln>
          </p:spPr>
          <p:txBody>
            <a:bodyPr/>
            <a:lstStyle/>
            <a:p>
              <a:endParaRPr lang="zh-CN" altLang="en-US"/>
            </a:p>
          </p:txBody>
        </p:sp>
        <p:sp>
          <p:nvSpPr>
            <p:cNvPr id="45202" name="Arc 57"/>
            <p:cNvSpPr>
              <a:spLocks/>
            </p:cNvSpPr>
            <p:nvPr/>
          </p:nvSpPr>
          <p:spPr bwMode="auto">
            <a:xfrm rot="-907024" flipH="1" flipV="1">
              <a:off x="3976" y="940"/>
              <a:ext cx="956" cy="856"/>
            </a:xfrm>
            <a:custGeom>
              <a:avLst/>
              <a:gdLst>
                <a:gd name="T0" fmla="*/ 0 w 31851"/>
                <a:gd name="T1" fmla="*/ 0 h 25468"/>
                <a:gd name="T2" fmla="*/ 0 w 31851"/>
                <a:gd name="T3" fmla="*/ 0 h 25468"/>
                <a:gd name="T4" fmla="*/ 0 w 31851"/>
                <a:gd name="T5" fmla="*/ 0 h 25468"/>
                <a:gd name="T6" fmla="*/ 0 60000 65536"/>
                <a:gd name="T7" fmla="*/ 0 60000 65536"/>
                <a:gd name="T8" fmla="*/ 0 60000 65536"/>
                <a:gd name="T9" fmla="*/ 0 w 31851"/>
                <a:gd name="T10" fmla="*/ 0 h 25468"/>
                <a:gd name="T11" fmla="*/ 31851 w 31851"/>
                <a:gd name="T12" fmla="*/ 25468 h 25468"/>
              </a:gdLst>
              <a:ahLst/>
              <a:cxnLst>
                <a:cxn ang="T6">
                  <a:pos x="T0" y="T1"/>
                </a:cxn>
                <a:cxn ang="T7">
                  <a:pos x="T2" y="T3"/>
                </a:cxn>
                <a:cxn ang="T8">
                  <a:pos x="T4" y="T5"/>
                </a:cxn>
              </a:cxnLst>
              <a:rect l="T9" t="T10" r="T11" b="T12"/>
              <a:pathLst>
                <a:path w="31851" h="25468" fill="none" extrusionOk="0">
                  <a:moveTo>
                    <a:pt x="0" y="2587"/>
                  </a:moveTo>
                  <a:cubicBezTo>
                    <a:pt x="3150" y="889"/>
                    <a:pt x="6672" y="-1"/>
                    <a:pt x="10251" y="0"/>
                  </a:cubicBezTo>
                  <a:cubicBezTo>
                    <a:pt x="22180" y="0"/>
                    <a:pt x="31851" y="9670"/>
                    <a:pt x="31851" y="21600"/>
                  </a:cubicBezTo>
                  <a:cubicBezTo>
                    <a:pt x="31851" y="22897"/>
                    <a:pt x="31734" y="24191"/>
                    <a:pt x="31501" y="25467"/>
                  </a:cubicBezTo>
                </a:path>
                <a:path w="31851" h="25468" stroke="0" extrusionOk="0">
                  <a:moveTo>
                    <a:pt x="0" y="2587"/>
                  </a:moveTo>
                  <a:cubicBezTo>
                    <a:pt x="3150" y="889"/>
                    <a:pt x="6672" y="-1"/>
                    <a:pt x="10251" y="0"/>
                  </a:cubicBezTo>
                  <a:cubicBezTo>
                    <a:pt x="22180" y="0"/>
                    <a:pt x="31851" y="9670"/>
                    <a:pt x="31851" y="21600"/>
                  </a:cubicBezTo>
                  <a:cubicBezTo>
                    <a:pt x="31851" y="22897"/>
                    <a:pt x="31734" y="24191"/>
                    <a:pt x="31501" y="25467"/>
                  </a:cubicBezTo>
                  <a:lnTo>
                    <a:pt x="10251" y="21600"/>
                  </a:lnTo>
                  <a:close/>
                </a:path>
              </a:pathLst>
            </a:custGeom>
            <a:noFill/>
            <a:ln w="38100">
              <a:solidFill>
                <a:srgbClr val="CC0000"/>
              </a:solidFill>
              <a:round/>
              <a:headEnd/>
              <a:tailEnd/>
            </a:ln>
          </p:spPr>
          <p:txBody>
            <a:bodyPr wrap="none" anchor="ctr"/>
            <a:lstStyle/>
            <a:p>
              <a:endParaRPr lang="zh-CN" altLang="en-US"/>
            </a:p>
          </p:txBody>
        </p:sp>
      </p:grpSp>
      <p:sp>
        <p:nvSpPr>
          <p:cNvPr id="249914" name="WordArt 58"/>
          <p:cNvSpPr>
            <a:spLocks noChangeArrowheads="1" noChangeShapeType="1" noTextEdit="1"/>
          </p:cNvSpPr>
          <p:nvPr/>
        </p:nvSpPr>
        <p:spPr bwMode="auto">
          <a:xfrm>
            <a:off x="6853238" y="1905000"/>
            <a:ext cx="392112" cy="309563"/>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19" name="Group 59"/>
          <p:cNvGrpSpPr>
            <a:grpSpLocks/>
          </p:cNvGrpSpPr>
          <p:nvPr/>
        </p:nvGrpSpPr>
        <p:grpSpPr bwMode="auto">
          <a:xfrm>
            <a:off x="5945188" y="1350963"/>
            <a:ext cx="2328862" cy="1358900"/>
            <a:chOff x="3745" y="851"/>
            <a:chExt cx="1467" cy="856"/>
          </a:xfrm>
        </p:grpSpPr>
        <p:sp>
          <p:nvSpPr>
            <p:cNvPr id="45193" name="Line 60"/>
            <p:cNvSpPr>
              <a:spLocks noChangeShapeType="1"/>
            </p:cNvSpPr>
            <p:nvPr/>
          </p:nvSpPr>
          <p:spPr bwMode="auto">
            <a:xfrm>
              <a:off x="4530" y="926"/>
              <a:ext cx="176" cy="88"/>
            </a:xfrm>
            <a:prstGeom prst="line">
              <a:avLst/>
            </a:prstGeom>
            <a:noFill/>
            <a:ln w="38100">
              <a:solidFill>
                <a:srgbClr val="CC3300"/>
              </a:solidFill>
              <a:round/>
              <a:headEnd/>
              <a:tailEnd type="stealth" w="med" len="lg"/>
            </a:ln>
          </p:spPr>
          <p:txBody>
            <a:bodyPr/>
            <a:lstStyle/>
            <a:p>
              <a:endParaRPr lang="zh-CN" altLang="en-US"/>
            </a:p>
          </p:txBody>
        </p:sp>
        <p:sp>
          <p:nvSpPr>
            <p:cNvPr id="45194" name="Arc 61"/>
            <p:cNvSpPr>
              <a:spLocks/>
            </p:cNvSpPr>
            <p:nvPr/>
          </p:nvSpPr>
          <p:spPr bwMode="auto">
            <a:xfrm rot="-907024">
              <a:off x="3978" y="851"/>
              <a:ext cx="956" cy="856"/>
            </a:xfrm>
            <a:custGeom>
              <a:avLst/>
              <a:gdLst>
                <a:gd name="T0" fmla="*/ 0 w 31851"/>
                <a:gd name="T1" fmla="*/ 0 h 25468"/>
                <a:gd name="T2" fmla="*/ 0 w 31851"/>
                <a:gd name="T3" fmla="*/ 0 h 25468"/>
                <a:gd name="T4" fmla="*/ 0 w 31851"/>
                <a:gd name="T5" fmla="*/ 0 h 25468"/>
                <a:gd name="T6" fmla="*/ 0 60000 65536"/>
                <a:gd name="T7" fmla="*/ 0 60000 65536"/>
                <a:gd name="T8" fmla="*/ 0 60000 65536"/>
                <a:gd name="T9" fmla="*/ 0 w 31851"/>
                <a:gd name="T10" fmla="*/ 0 h 25468"/>
                <a:gd name="T11" fmla="*/ 31851 w 31851"/>
                <a:gd name="T12" fmla="*/ 25468 h 25468"/>
              </a:gdLst>
              <a:ahLst/>
              <a:cxnLst>
                <a:cxn ang="T6">
                  <a:pos x="T0" y="T1"/>
                </a:cxn>
                <a:cxn ang="T7">
                  <a:pos x="T2" y="T3"/>
                </a:cxn>
                <a:cxn ang="T8">
                  <a:pos x="T4" y="T5"/>
                </a:cxn>
              </a:cxnLst>
              <a:rect l="T9" t="T10" r="T11" b="T12"/>
              <a:pathLst>
                <a:path w="31851" h="25468" fill="none" extrusionOk="0">
                  <a:moveTo>
                    <a:pt x="0" y="2587"/>
                  </a:moveTo>
                  <a:cubicBezTo>
                    <a:pt x="3150" y="889"/>
                    <a:pt x="6672" y="-1"/>
                    <a:pt x="10251" y="0"/>
                  </a:cubicBezTo>
                  <a:cubicBezTo>
                    <a:pt x="22180" y="0"/>
                    <a:pt x="31851" y="9670"/>
                    <a:pt x="31851" y="21600"/>
                  </a:cubicBezTo>
                  <a:cubicBezTo>
                    <a:pt x="31851" y="22897"/>
                    <a:pt x="31734" y="24191"/>
                    <a:pt x="31501" y="25467"/>
                  </a:cubicBezTo>
                </a:path>
                <a:path w="31851" h="25468" stroke="0" extrusionOk="0">
                  <a:moveTo>
                    <a:pt x="0" y="2587"/>
                  </a:moveTo>
                  <a:cubicBezTo>
                    <a:pt x="3150" y="889"/>
                    <a:pt x="6672" y="-1"/>
                    <a:pt x="10251" y="0"/>
                  </a:cubicBezTo>
                  <a:cubicBezTo>
                    <a:pt x="22180" y="0"/>
                    <a:pt x="31851" y="9670"/>
                    <a:pt x="31851" y="21600"/>
                  </a:cubicBezTo>
                  <a:cubicBezTo>
                    <a:pt x="31851" y="22897"/>
                    <a:pt x="31734" y="24191"/>
                    <a:pt x="31501" y="25467"/>
                  </a:cubicBezTo>
                  <a:lnTo>
                    <a:pt x="10251" y="21600"/>
                  </a:lnTo>
                  <a:close/>
                </a:path>
              </a:pathLst>
            </a:custGeom>
            <a:noFill/>
            <a:ln w="38100">
              <a:solidFill>
                <a:srgbClr val="CC0000"/>
              </a:solidFill>
              <a:round/>
              <a:headEnd/>
              <a:tailEnd/>
            </a:ln>
          </p:spPr>
          <p:txBody>
            <a:bodyPr wrap="none" anchor="ctr"/>
            <a:lstStyle/>
            <a:p>
              <a:endParaRPr lang="zh-CN" altLang="en-US"/>
            </a:p>
          </p:txBody>
        </p:sp>
        <p:grpSp>
          <p:nvGrpSpPr>
            <p:cNvPr id="45195" name="Group 62"/>
            <p:cNvGrpSpPr>
              <a:grpSpLocks/>
            </p:cNvGrpSpPr>
            <p:nvPr/>
          </p:nvGrpSpPr>
          <p:grpSpPr bwMode="auto">
            <a:xfrm>
              <a:off x="3745" y="906"/>
              <a:ext cx="175" cy="210"/>
              <a:chOff x="3745" y="906"/>
              <a:chExt cx="175" cy="210"/>
            </a:xfrm>
          </p:grpSpPr>
          <p:sp>
            <p:nvSpPr>
              <p:cNvPr id="45199" name="WordArt 63"/>
              <p:cNvSpPr>
                <a:spLocks noChangeArrowheads="1" noChangeShapeType="1" noTextEdit="1"/>
              </p:cNvSpPr>
              <p:nvPr/>
            </p:nvSpPr>
            <p:spPr bwMode="auto">
              <a:xfrm>
                <a:off x="3745" y="906"/>
                <a:ext cx="122"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5200" name="Oval 64"/>
              <p:cNvSpPr>
                <a:spLocks noChangeArrowheads="1"/>
              </p:cNvSpPr>
              <p:nvPr/>
            </p:nvSpPr>
            <p:spPr bwMode="auto">
              <a:xfrm>
                <a:off x="3863" y="1059"/>
                <a:ext cx="57" cy="57"/>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45196" name="Group 65"/>
            <p:cNvGrpSpPr>
              <a:grpSpLocks/>
            </p:cNvGrpSpPr>
            <p:nvPr/>
          </p:nvGrpSpPr>
          <p:grpSpPr bwMode="auto">
            <a:xfrm>
              <a:off x="4998" y="1507"/>
              <a:ext cx="214" cy="143"/>
              <a:chOff x="4998" y="1507"/>
              <a:chExt cx="214" cy="143"/>
            </a:xfrm>
          </p:grpSpPr>
          <p:sp>
            <p:nvSpPr>
              <p:cNvPr id="45197" name="WordArt 66"/>
              <p:cNvSpPr>
                <a:spLocks noChangeArrowheads="1" noChangeShapeType="1" noTextEdit="1"/>
              </p:cNvSpPr>
              <p:nvPr/>
            </p:nvSpPr>
            <p:spPr bwMode="auto">
              <a:xfrm>
                <a:off x="5091" y="1507"/>
                <a:ext cx="121" cy="14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5198" name="Oval 67"/>
              <p:cNvSpPr>
                <a:spLocks noChangeArrowheads="1"/>
              </p:cNvSpPr>
              <p:nvPr/>
            </p:nvSpPr>
            <p:spPr bwMode="auto">
              <a:xfrm>
                <a:off x="4998" y="1519"/>
                <a:ext cx="57" cy="57"/>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sp>
        <p:nvSpPr>
          <p:cNvPr id="249924" name="WordArt 68"/>
          <p:cNvSpPr>
            <a:spLocks noChangeArrowheads="1" noChangeShapeType="1" noTextEdit="1"/>
          </p:cNvSpPr>
          <p:nvPr/>
        </p:nvSpPr>
        <p:spPr bwMode="auto">
          <a:xfrm>
            <a:off x="6869113" y="4640263"/>
            <a:ext cx="392112" cy="309562"/>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22" name="Group 69"/>
          <p:cNvGrpSpPr>
            <a:grpSpLocks/>
          </p:cNvGrpSpPr>
          <p:nvPr/>
        </p:nvGrpSpPr>
        <p:grpSpPr bwMode="auto">
          <a:xfrm>
            <a:off x="6161088" y="3813175"/>
            <a:ext cx="665162" cy="838200"/>
            <a:chOff x="3881" y="2402"/>
            <a:chExt cx="419" cy="528"/>
          </a:xfrm>
        </p:grpSpPr>
        <p:grpSp>
          <p:nvGrpSpPr>
            <p:cNvPr id="45187" name="Group 70"/>
            <p:cNvGrpSpPr>
              <a:grpSpLocks/>
            </p:cNvGrpSpPr>
            <p:nvPr/>
          </p:nvGrpSpPr>
          <p:grpSpPr bwMode="auto">
            <a:xfrm>
              <a:off x="4085" y="2402"/>
              <a:ext cx="192" cy="188"/>
              <a:chOff x="4077" y="2765"/>
              <a:chExt cx="192" cy="188"/>
            </a:xfrm>
          </p:grpSpPr>
          <p:sp>
            <p:nvSpPr>
              <p:cNvPr id="45191" name="WordArt 71"/>
              <p:cNvSpPr>
                <a:spLocks noChangeArrowheads="1" noChangeShapeType="1" noTextEdit="1"/>
              </p:cNvSpPr>
              <p:nvPr/>
            </p:nvSpPr>
            <p:spPr bwMode="auto">
              <a:xfrm>
                <a:off x="4218" y="2870"/>
                <a:ext cx="51" cy="83"/>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1</a:t>
                </a:r>
                <a:endParaRPr lang="zh-CN" altLang="en-US" sz="3600" kern="10">
                  <a:ln w="9525">
                    <a:solidFill>
                      <a:srgbClr val="CC0000"/>
                    </a:solidFill>
                    <a:round/>
                    <a:headEnd/>
                    <a:tailEnd/>
                  </a:ln>
                  <a:solidFill>
                    <a:srgbClr val="FFCC00"/>
                  </a:solidFill>
                  <a:latin typeface="宋体"/>
                  <a:ea typeface="宋体"/>
                </a:endParaRPr>
              </a:p>
            </p:txBody>
          </p:sp>
          <p:sp>
            <p:nvSpPr>
              <p:cNvPr id="45192" name="WordArt 72"/>
              <p:cNvSpPr>
                <a:spLocks noChangeArrowheads="1" noChangeShapeType="1" noTextEdit="1"/>
              </p:cNvSpPr>
              <p:nvPr/>
            </p:nvSpPr>
            <p:spPr bwMode="auto">
              <a:xfrm>
                <a:off x="4077" y="2765"/>
                <a:ext cx="134" cy="172"/>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nvGrpSpPr>
            <p:cNvPr id="45188" name="Group 73"/>
            <p:cNvGrpSpPr>
              <a:grpSpLocks/>
            </p:cNvGrpSpPr>
            <p:nvPr/>
          </p:nvGrpSpPr>
          <p:grpSpPr bwMode="auto">
            <a:xfrm rot="18079800" flipV="1">
              <a:off x="3900" y="2530"/>
              <a:ext cx="381" cy="419"/>
              <a:chOff x="1281" y="1766"/>
              <a:chExt cx="720" cy="667"/>
            </a:xfrm>
          </p:grpSpPr>
          <p:sp>
            <p:nvSpPr>
              <p:cNvPr id="45189" name="Freeform 74"/>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5190" name="Freeform 75"/>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grpSp>
        <p:nvGrpSpPr>
          <p:cNvPr id="25" name="Group 76"/>
          <p:cNvGrpSpPr>
            <a:grpSpLocks/>
          </p:cNvGrpSpPr>
          <p:nvPr/>
        </p:nvGrpSpPr>
        <p:grpSpPr bwMode="auto">
          <a:xfrm>
            <a:off x="7110413" y="5035550"/>
            <a:ext cx="650875" cy="884238"/>
            <a:chOff x="4479" y="3172"/>
            <a:chExt cx="410" cy="557"/>
          </a:xfrm>
        </p:grpSpPr>
        <p:grpSp>
          <p:nvGrpSpPr>
            <p:cNvPr id="45181" name="Group 77"/>
            <p:cNvGrpSpPr>
              <a:grpSpLocks/>
            </p:cNvGrpSpPr>
            <p:nvPr/>
          </p:nvGrpSpPr>
          <p:grpSpPr bwMode="auto">
            <a:xfrm>
              <a:off x="4592" y="3172"/>
              <a:ext cx="200" cy="183"/>
              <a:chOff x="4778" y="1121"/>
              <a:chExt cx="219" cy="193"/>
            </a:xfrm>
          </p:grpSpPr>
          <p:sp>
            <p:nvSpPr>
              <p:cNvPr id="45185" name="WordArt 7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2</a:t>
                </a:r>
                <a:endParaRPr lang="zh-CN" altLang="en-US" sz="3600" kern="10">
                  <a:ln w="9525">
                    <a:solidFill>
                      <a:srgbClr val="CC0000"/>
                    </a:solidFill>
                    <a:round/>
                    <a:headEnd/>
                    <a:tailEnd/>
                  </a:ln>
                  <a:solidFill>
                    <a:srgbClr val="FFCC00"/>
                  </a:solidFill>
                  <a:latin typeface="宋体"/>
                  <a:ea typeface="宋体"/>
                </a:endParaRPr>
              </a:p>
            </p:txBody>
          </p:sp>
          <p:sp>
            <p:nvSpPr>
              <p:cNvPr id="45186" name="WordArt 7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nvGrpSpPr>
            <p:cNvPr id="45182" name="Group 80"/>
            <p:cNvGrpSpPr>
              <a:grpSpLocks/>
            </p:cNvGrpSpPr>
            <p:nvPr/>
          </p:nvGrpSpPr>
          <p:grpSpPr bwMode="auto">
            <a:xfrm rot="16999202" flipV="1">
              <a:off x="4470" y="3311"/>
              <a:ext cx="427" cy="410"/>
              <a:chOff x="1281" y="1766"/>
              <a:chExt cx="720" cy="667"/>
            </a:xfrm>
          </p:grpSpPr>
          <p:sp>
            <p:nvSpPr>
              <p:cNvPr id="45183" name="Freeform 81"/>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5184" name="Freeform 82"/>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grpSp>
        <p:nvGrpSpPr>
          <p:cNvPr id="28" name="Group 83"/>
          <p:cNvGrpSpPr>
            <a:grpSpLocks/>
          </p:cNvGrpSpPr>
          <p:nvPr/>
        </p:nvGrpSpPr>
        <p:grpSpPr bwMode="auto">
          <a:xfrm>
            <a:off x="6346825" y="4133850"/>
            <a:ext cx="1528763" cy="1358900"/>
            <a:chOff x="3998" y="2604"/>
            <a:chExt cx="963" cy="856"/>
          </a:xfrm>
        </p:grpSpPr>
        <p:sp>
          <p:nvSpPr>
            <p:cNvPr id="45179" name="Line 84"/>
            <p:cNvSpPr>
              <a:spLocks noChangeShapeType="1"/>
            </p:cNvSpPr>
            <p:nvPr/>
          </p:nvSpPr>
          <p:spPr bwMode="auto">
            <a:xfrm flipH="1" flipV="1">
              <a:off x="4523" y="2662"/>
              <a:ext cx="178" cy="83"/>
            </a:xfrm>
            <a:prstGeom prst="line">
              <a:avLst/>
            </a:prstGeom>
            <a:noFill/>
            <a:ln w="38100">
              <a:solidFill>
                <a:schemeClr val="accent2"/>
              </a:solidFill>
              <a:round/>
              <a:headEnd/>
              <a:tailEnd type="stealth" w="med" len="lg"/>
            </a:ln>
          </p:spPr>
          <p:txBody>
            <a:bodyPr/>
            <a:lstStyle/>
            <a:p>
              <a:endParaRPr lang="zh-CN" altLang="en-US"/>
            </a:p>
          </p:txBody>
        </p:sp>
        <p:sp>
          <p:nvSpPr>
            <p:cNvPr id="45180" name="Arc 85"/>
            <p:cNvSpPr>
              <a:spLocks/>
            </p:cNvSpPr>
            <p:nvPr/>
          </p:nvSpPr>
          <p:spPr bwMode="auto">
            <a:xfrm rot="-907024">
              <a:off x="3998" y="2604"/>
              <a:ext cx="963" cy="856"/>
            </a:xfrm>
            <a:custGeom>
              <a:avLst/>
              <a:gdLst>
                <a:gd name="T0" fmla="*/ 0 w 31851"/>
                <a:gd name="T1" fmla="*/ 0 h 25468"/>
                <a:gd name="T2" fmla="*/ 0 w 31851"/>
                <a:gd name="T3" fmla="*/ 0 h 25468"/>
                <a:gd name="T4" fmla="*/ 0 w 31851"/>
                <a:gd name="T5" fmla="*/ 0 h 25468"/>
                <a:gd name="T6" fmla="*/ 0 60000 65536"/>
                <a:gd name="T7" fmla="*/ 0 60000 65536"/>
                <a:gd name="T8" fmla="*/ 0 60000 65536"/>
                <a:gd name="T9" fmla="*/ 0 w 31851"/>
                <a:gd name="T10" fmla="*/ 0 h 25468"/>
                <a:gd name="T11" fmla="*/ 31851 w 31851"/>
                <a:gd name="T12" fmla="*/ 25468 h 25468"/>
              </a:gdLst>
              <a:ahLst/>
              <a:cxnLst>
                <a:cxn ang="T6">
                  <a:pos x="T0" y="T1"/>
                </a:cxn>
                <a:cxn ang="T7">
                  <a:pos x="T2" y="T3"/>
                </a:cxn>
                <a:cxn ang="T8">
                  <a:pos x="T4" y="T5"/>
                </a:cxn>
              </a:cxnLst>
              <a:rect l="T9" t="T10" r="T11" b="T12"/>
              <a:pathLst>
                <a:path w="31851" h="25468" fill="none" extrusionOk="0">
                  <a:moveTo>
                    <a:pt x="0" y="2587"/>
                  </a:moveTo>
                  <a:cubicBezTo>
                    <a:pt x="3150" y="889"/>
                    <a:pt x="6672" y="-1"/>
                    <a:pt x="10251" y="0"/>
                  </a:cubicBezTo>
                  <a:cubicBezTo>
                    <a:pt x="22180" y="0"/>
                    <a:pt x="31851" y="9670"/>
                    <a:pt x="31851" y="21600"/>
                  </a:cubicBezTo>
                  <a:cubicBezTo>
                    <a:pt x="31851" y="22897"/>
                    <a:pt x="31734" y="24191"/>
                    <a:pt x="31501" y="25467"/>
                  </a:cubicBezTo>
                </a:path>
                <a:path w="31851" h="25468" stroke="0" extrusionOk="0">
                  <a:moveTo>
                    <a:pt x="0" y="2587"/>
                  </a:moveTo>
                  <a:cubicBezTo>
                    <a:pt x="3150" y="889"/>
                    <a:pt x="6672" y="-1"/>
                    <a:pt x="10251" y="0"/>
                  </a:cubicBezTo>
                  <a:cubicBezTo>
                    <a:pt x="22180" y="0"/>
                    <a:pt x="31851" y="9670"/>
                    <a:pt x="31851" y="21600"/>
                  </a:cubicBezTo>
                  <a:cubicBezTo>
                    <a:pt x="31851" y="22897"/>
                    <a:pt x="31734" y="24191"/>
                    <a:pt x="31501" y="25467"/>
                  </a:cubicBezTo>
                  <a:lnTo>
                    <a:pt x="10251" y="21600"/>
                  </a:lnTo>
                  <a:close/>
                </a:path>
              </a:pathLst>
            </a:custGeom>
            <a:noFill/>
            <a:ln w="38100">
              <a:solidFill>
                <a:schemeClr val="accent2"/>
              </a:solidFill>
              <a:round/>
              <a:headEnd/>
              <a:tailEnd/>
            </a:ln>
          </p:spPr>
          <p:txBody>
            <a:bodyPr wrap="none" anchor="ctr"/>
            <a:lstStyle/>
            <a:p>
              <a:endParaRPr lang="zh-CN" altLang="en-US"/>
            </a:p>
          </p:txBody>
        </p:sp>
      </p:grpSp>
      <p:grpSp>
        <p:nvGrpSpPr>
          <p:cNvPr id="29" name="Group 86"/>
          <p:cNvGrpSpPr>
            <a:grpSpLocks/>
          </p:cNvGrpSpPr>
          <p:nvPr/>
        </p:nvGrpSpPr>
        <p:grpSpPr bwMode="auto">
          <a:xfrm>
            <a:off x="5978525" y="4225925"/>
            <a:ext cx="2328863" cy="1390650"/>
            <a:chOff x="3766" y="2662"/>
            <a:chExt cx="1467" cy="876"/>
          </a:xfrm>
        </p:grpSpPr>
        <p:grpSp>
          <p:nvGrpSpPr>
            <p:cNvPr id="45170" name="Group 87"/>
            <p:cNvGrpSpPr>
              <a:grpSpLocks/>
            </p:cNvGrpSpPr>
            <p:nvPr/>
          </p:nvGrpSpPr>
          <p:grpSpPr bwMode="auto">
            <a:xfrm>
              <a:off x="3999" y="2682"/>
              <a:ext cx="956" cy="856"/>
              <a:chOff x="3999" y="2682"/>
              <a:chExt cx="956" cy="856"/>
            </a:xfrm>
          </p:grpSpPr>
          <p:sp>
            <p:nvSpPr>
              <p:cNvPr id="45177" name="Line 88"/>
              <p:cNvSpPr>
                <a:spLocks noChangeShapeType="1"/>
              </p:cNvSpPr>
              <p:nvPr/>
            </p:nvSpPr>
            <p:spPr bwMode="auto">
              <a:xfrm>
                <a:off x="4202" y="3347"/>
                <a:ext cx="210" cy="117"/>
              </a:xfrm>
              <a:prstGeom prst="line">
                <a:avLst/>
              </a:prstGeom>
              <a:noFill/>
              <a:ln w="38100">
                <a:solidFill>
                  <a:schemeClr val="accent2"/>
                </a:solidFill>
                <a:round/>
                <a:headEnd/>
                <a:tailEnd type="stealth" w="med" len="lg"/>
              </a:ln>
            </p:spPr>
            <p:txBody>
              <a:bodyPr/>
              <a:lstStyle/>
              <a:p>
                <a:endParaRPr lang="zh-CN" altLang="en-US"/>
              </a:p>
            </p:txBody>
          </p:sp>
          <p:sp>
            <p:nvSpPr>
              <p:cNvPr id="45178" name="Arc 89"/>
              <p:cNvSpPr>
                <a:spLocks/>
              </p:cNvSpPr>
              <p:nvPr/>
            </p:nvSpPr>
            <p:spPr bwMode="auto">
              <a:xfrm rot="-907024" flipH="1" flipV="1">
                <a:off x="3999" y="2682"/>
                <a:ext cx="956" cy="856"/>
              </a:xfrm>
              <a:custGeom>
                <a:avLst/>
                <a:gdLst>
                  <a:gd name="T0" fmla="*/ 0 w 31851"/>
                  <a:gd name="T1" fmla="*/ 0 h 25468"/>
                  <a:gd name="T2" fmla="*/ 0 w 31851"/>
                  <a:gd name="T3" fmla="*/ 0 h 25468"/>
                  <a:gd name="T4" fmla="*/ 0 w 31851"/>
                  <a:gd name="T5" fmla="*/ 0 h 25468"/>
                  <a:gd name="T6" fmla="*/ 0 60000 65536"/>
                  <a:gd name="T7" fmla="*/ 0 60000 65536"/>
                  <a:gd name="T8" fmla="*/ 0 60000 65536"/>
                  <a:gd name="T9" fmla="*/ 0 w 31851"/>
                  <a:gd name="T10" fmla="*/ 0 h 25468"/>
                  <a:gd name="T11" fmla="*/ 31851 w 31851"/>
                  <a:gd name="T12" fmla="*/ 25468 h 25468"/>
                </a:gdLst>
                <a:ahLst/>
                <a:cxnLst>
                  <a:cxn ang="T6">
                    <a:pos x="T0" y="T1"/>
                  </a:cxn>
                  <a:cxn ang="T7">
                    <a:pos x="T2" y="T3"/>
                  </a:cxn>
                  <a:cxn ang="T8">
                    <a:pos x="T4" y="T5"/>
                  </a:cxn>
                </a:cxnLst>
                <a:rect l="T9" t="T10" r="T11" b="T12"/>
                <a:pathLst>
                  <a:path w="31851" h="25468" fill="none" extrusionOk="0">
                    <a:moveTo>
                      <a:pt x="0" y="2587"/>
                    </a:moveTo>
                    <a:cubicBezTo>
                      <a:pt x="3150" y="889"/>
                      <a:pt x="6672" y="-1"/>
                      <a:pt x="10251" y="0"/>
                    </a:cubicBezTo>
                    <a:cubicBezTo>
                      <a:pt x="22180" y="0"/>
                      <a:pt x="31851" y="9670"/>
                      <a:pt x="31851" y="21600"/>
                    </a:cubicBezTo>
                    <a:cubicBezTo>
                      <a:pt x="31851" y="22897"/>
                      <a:pt x="31734" y="24191"/>
                      <a:pt x="31501" y="25467"/>
                    </a:cubicBezTo>
                  </a:path>
                  <a:path w="31851" h="25468" stroke="0" extrusionOk="0">
                    <a:moveTo>
                      <a:pt x="0" y="2587"/>
                    </a:moveTo>
                    <a:cubicBezTo>
                      <a:pt x="3150" y="889"/>
                      <a:pt x="6672" y="-1"/>
                      <a:pt x="10251" y="0"/>
                    </a:cubicBezTo>
                    <a:cubicBezTo>
                      <a:pt x="22180" y="0"/>
                      <a:pt x="31851" y="9670"/>
                      <a:pt x="31851" y="21600"/>
                    </a:cubicBezTo>
                    <a:cubicBezTo>
                      <a:pt x="31851" y="22897"/>
                      <a:pt x="31734" y="24191"/>
                      <a:pt x="31501" y="25467"/>
                    </a:cubicBezTo>
                    <a:lnTo>
                      <a:pt x="10251" y="21600"/>
                    </a:lnTo>
                    <a:close/>
                  </a:path>
                </a:pathLst>
              </a:custGeom>
              <a:noFill/>
              <a:ln w="38100">
                <a:solidFill>
                  <a:schemeClr val="accent2"/>
                </a:solidFill>
                <a:round/>
                <a:headEnd/>
                <a:tailEnd/>
              </a:ln>
            </p:spPr>
            <p:txBody>
              <a:bodyPr wrap="none" anchor="ctr"/>
              <a:lstStyle/>
              <a:p>
                <a:endParaRPr lang="zh-CN" altLang="en-US"/>
              </a:p>
            </p:txBody>
          </p:sp>
        </p:grpSp>
        <p:grpSp>
          <p:nvGrpSpPr>
            <p:cNvPr id="45171" name="Group 90"/>
            <p:cNvGrpSpPr>
              <a:grpSpLocks/>
            </p:cNvGrpSpPr>
            <p:nvPr/>
          </p:nvGrpSpPr>
          <p:grpSpPr bwMode="auto">
            <a:xfrm>
              <a:off x="3766" y="2662"/>
              <a:ext cx="175" cy="210"/>
              <a:chOff x="3766" y="2662"/>
              <a:chExt cx="175" cy="210"/>
            </a:xfrm>
          </p:grpSpPr>
          <p:sp>
            <p:nvSpPr>
              <p:cNvPr id="45175" name="WordArt 91"/>
              <p:cNvSpPr>
                <a:spLocks noChangeArrowheads="1" noChangeShapeType="1" noTextEdit="1"/>
              </p:cNvSpPr>
              <p:nvPr/>
            </p:nvSpPr>
            <p:spPr bwMode="auto">
              <a:xfrm>
                <a:off x="3766" y="2662"/>
                <a:ext cx="122"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5176" name="Oval 92"/>
              <p:cNvSpPr>
                <a:spLocks noChangeArrowheads="1"/>
              </p:cNvSpPr>
              <p:nvPr/>
            </p:nvSpPr>
            <p:spPr bwMode="auto">
              <a:xfrm>
                <a:off x="3884" y="2815"/>
                <a:ext cx="57" cy="57"/>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45172" name="Group 93"/>
            <p:cNvGrpSpPr>
              <a:grpSpLocks/>
            </p:cNvGrpSpPr>
            <p:nvPr/>
          </p:nvGrpSpPr>
          <p:grpSpPr bwMode="auto">
            <a:xfrm>
              <a:off x="5019" y="3263"/>
              <a:ext cx="214" cy="143"/>
              <a:chOff x="5019" y="3263"/>
              <a:chExt cx="214" cy="143"/>
            </a:xfrm>
          </p:grpSpPr>
          <p:sp>
            <p:nvSpPr>
              <p:cNvPr id="45173" name="WordArt 94"/>
              <p:cNvSpPr>
                <a:spLocks noChangeArrowheads="1" noChangeShapeType="1" noTextEdit="1"/>
              </p:cNvSpPr>
              <p:nvPr/>
            </p:nvSpPr>
            <p:spPr bwMode="auto">
              <a:xfrm>
                <a:off x="5112" y="3263"/>
                <a:ext cx="121" cy="14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5174" name="Oval 95"/>
              <p:cNvSpPr>
                <a:spLocks noChangeArrowheads="1"/>
              </p:cNvSpPr>
              <p:nvPr/>
            </p:nvSpPr>
            <p:spPr bwMode="auto">
              <a:xfrm>
                <a:off x="5019" y="3275"/>
                <a:ext cx="57" cy="57"/>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sp>
        <p:nvSpPr>
          <p:cNvPr id="45077" name="Rectangle 96" descr="水滴"/>
          <p:cNvSpPr>
            <a:spLocks noChangeArrowheads="1"/>
          </p:cNvSpPr>
          <p:nvPr/>
        </p:nvSpPr>
        <p:spPr bwMode="auto">
          <a:xfrm>
            <a:off x="0" y="3690938"/>
            <a:ext cx="9144000" cy="904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4164" name="Group 97"/>
          <p:cNvGrpSpPr>
            <a:grpSpLocks/>
          </p:cNvGrpSpPr>
          <p:nvPr/>
        </p:nvGrpSpPr>
        <p:grpSpPr bwMode="auto">
          <a:xfrm>
            <a:off x="379413" y="2689225"/>
            <a:ext cx="4787900" cy="844550"/>
            <a:chOff x="239" y="1694"/>
            <a:chExt cx="3016" cy="532"/>
          </a:xfrm>
        </p:grpSpPr>
        <p:grpSp>
          <p:nvGrpSpPr>
            <p:cNvPr id="45134" name="Group 98"/>
            <p:cNvGrpSpPr>
              <a:grpSpLocks/>
            </p:cNvGrpSpPr>
            <p:nvPr/>
          </p:nvGrpSpPr>
          <p:grpSpPr bwMode="auto">
            <a:xfrm>
              <a:off x="427" y="1929"/>
              <a:ext cx="178" cy="62"/>
              <a:chOff x="4474" y="1884"/>
              <a:chExt cx="144" cy="48"/>
            </a:xfrm>
          </p:grpSpPr>
          <p:sp>
            <p:nvSpPr>
              <p:cNvPr id="45168" name="Line 9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5169" name="Line 10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5135" name="WordArt 101"/>
            <p:cNvSpPr>
              <a:spLocks noChangeArrowheads="1" noChangeShapeType="1" noTextEdit="1"/>
            </p:cNvSpPr>
            <p:nvPr/>
          </p:nvSpPr>
          <p:spPr bwMode="auto">
            <a:xfrm>
              <a:off x="239" y="1838"/>
              <a:ext cx="132" cy="25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45136" name="WordArt 102"/>
            <p:cNvSpPr>
              <a:spLocks noChangeArrowheads="1" noChangeShapeType="1" noTextEdit="1"/>
            </p:cNvSpPr>
            <p:nvPr/>
          </p:nvSpPr>
          <p:spPr bwMode="auto">
            <a:xfrm>
              <a:off x="744" y="1735"/>
              <a:ext cx="234"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45137" name="Line 103"/>
            <p:cNvSpPr>
              <a:spLocks noChangeShapeType="1"/>
            </p:cNvSpPr>
            <p:nvPr/>
          </p:nvSpPr>
          <p:spPr bwMode="auto">
            <a:xfrm>
              <a:off x="684" y="1953"/>
              <a:ext cx="387" cy="0"/>
            </a:xfrm>
            <a:prstGeom prst="line">
              <a:avLst/>
            </a:prstGeom>
            <a:noFill/>
            <a:ln w="38100">
              <a:solidFill>
                <a:schemeClr val="tx1"/>
              </a:solidFill>
              <a:round/>
              <a:headEnd/>
              <a:tailEnd/>
            </a:ln>
          </p:spPr>
          <p:txBody>
            <a:bodyPr/>
            <a:lstStyle/>
            <a:p>
              <a:endParaRPr lang="zh-CN" altLang="en-US"/>
            </a:p>
          </p:txBody>
        </p:sp>
        <p:grpSp>
          <p:nvGrpSpPr>
            <p:cNvPr id="45138" name="Group 104"/>
            <p:cNvGrpSpPr>
              <a:grpSpLocks/>
            </p:cNvGrpSpPr>
            <p:nvPr/>
          </p:nvGrpSpPr>
          <p:grpSpPr bwMode="auto">
            <a:xfrm>
              <a:off x="781" y="1979"/>
              <a:ext cx="246" cy="227"/>
              <a:chOff x="3352" y="1710"/>
              <a:chExt cx="222" cy="205"/>
            </a:xfrm>
          </p:grpSpPr>
          <p:sp>
            <p:nvSpPr>
              <p:cNvPr id="45166" name="WordArt 10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167" name="WordArt 10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5139" name="WordArt 107"/>
            <p:cNvSpPr>
              <a:spLocks noChangeArrowheads="1" noChangeShapeType="1" noTextEdit="1"/>
            </p:cNvSpPr>
            <p:nvPr/>
          </p:nvSpPr>
          <p:spPr bwMode="auto">
            <a:xfrm>
              <a:off x="2484" y="1857"/>
              <a:ext cx="59" cy="19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45140" name="Group 108"/>
            <p:cNvGrpSpPr>
              <a:grpSpLocks/>
            </p:cNvGrpSpPr>
            <p:nvPr/>
          </p:nvGrpSpPr>
          <p:grpSpPr bwMode="auto">
            <a:xfrm>
              <a:off x="1155" y="1912"/>
              <a:ext cx="163" cy="68"/>
              <a:chOff x="4474" y="1884"/>
              <a:chExt cx="144" cy="48"/>
            </a:xfrm>
          </p:grpSpPr>
          <p:sp>
            <p:nvSpPr>
              <p:cNvPr id="45164" name="Line 10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5165" name="Line 11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5141" name="Line 111"/>
            <p:cNvSpPr>
              <a:spLocks noChangeShapeType="1"/>
            </p:cNvSpPr>
            <p:nvPr/>
          </p:nvSpPr>
          <p:spPr bwMode="auto">
            <a:xfrm>
              <a:off x="1364" y="1949"/>
              <a:ext cx="859" cy="0"/>
            </a:xfrm>
            <a:prstGeom prst="line">
              <a:avLst/>
            </a:prstGeom>
            <a:noFill/>
            <a:ln w="38100">
              <a:solidFill>
                <a:schemeClr val="tx1"/>
              </a:solidFill>
              <a:round/>
              <a:headEnd/>
              <a:tailEnd/>
            </a:ln>
          </p:spPr>
          <p:txBody>
            <a:bodyPr/>
            <a:lstStyle/>
            <a:p>
              <a:endParaRPr lang="zh-CN" altLang="en-US"/>
            </a:p>
          </p:txBody>
        </p:sp>
        <p:grpSp>
          <p:nvGrpSpPr>
            <p:cNvPr id="45142" name="Group 112"/>
            <p:cNvGrpSpPr>
              <a:grpSpLocks/>
            </p:cNvGrpSpPr>
            <p:nvPr/>
          </p:nvGrpSpPr>
          <p:grpSpPr bwMode="auto">
            <a:xfrm>
              <a:off x="1446" y="1694"/>
              <a:ext cx="646" cy="228"/>
              <a:chOff x="973" y="1785"/>
              <a:chExt cx="666" cy="228"/>
            </a:xfrm>
          </p:grpSpPr>
          <p:sp>
            <p:nvSpPr>
              <p:cNvPr id="45157" name="Line 113"/>
              <p:cNvSpPr>
                <a:spLocks noChangeShapeType="1"/>
              </p:cNvSpPr>
              <p:nvPr/>
            </p:nvSpPr>
            <p:spPr bwMode="auto">
              <a:xfrm rot="5400000">
                <a:off x="1297" y="1826"/>
                <a:ext cx="5" cy="137"/>
              </a:xfrm>
              <a:prstGeom prst="line">
                <a:avLst/>
              </a:prstGeom>
              <a:noFill/>
              <a:ln w="38100">
                <a:solidFill>
                  <a:schemeClr val="tx1"/>
                </a:solidFill>
                <a:round/>
                <a:headEnd/>
                <a:tailEnd/>
              </a:ln>
            </p:spPr>
            <p:txBody>
              <a:bodyPr/>
              <a:lstStyle/>
              <a:p>
                <a:endParaRPr lang="zh-CN" altLang="en-US"/>
              </a:p>
            </p:txBody>
          </p:sp>
          <p:grpSp>
            <p:nvGrpSpPr>
              <p:cNvPr id="45158" name="Group 114"/>
              <p:cNvGrpSpPr>
                <a:grpSpLocks/>
              </p:cNvGrpSpPr>
              <p:nvPr/>
            </p:nvGrpSpPr>
            <p:grpSpPr bwMode="auto">
              <a:xfrm>
                <a:off x="1424" y="1792"/>
                <a:ext cx="215" cy="221"/>
                <a:chOff x="4778" y="1121"/>
                <a:chExt cx="219" cy="193"/>
              </a:xfrm>
            </p:grpSpPr>
            <p:sp>
              <p:nvSpPr>
                <p:cNvPr id="45162" name="WordArt 11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163" name="WordArt 11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5159" name="Group 117"/>
              <p:cNvGrpSpPr>
                <a:grpSpLocks/>
              </p:cNvGrpSpPr>
              <p:nvPr/>
            </p:nvGrpSpPr>
            <p:grpSpPr bwMode="auto">
              <a:xfrm>
                <a:off x="973" y="1785"/>
                <a:ext cx="232" cy="226"/>
                <a:chOff x="3352" y="1710"/>
                <a:chExt cx="222" cy="205"/>
              </a:xfrm>
            </p:grpSpPr>
            <p:sp>
              <p:nvSpPr>
                <p:cNvPr id="45160" name="WordArt 11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161" name="WordArt 11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45143" name="Group 120"/>
            <p:cNvGrpSpPr>
              <a:grpSpLocks/>
            </p:cNvGrpSpPr>
            <p:nvPr/>
          </p:nvGrpSpPr>
          <p:grpSpPr bwMode="auto">
            <a:xfrm>
              <a:off x="1664" y="1999"/>
              <a:ext cx="226" cy="227"/>
              <a:chOff x="3352" y="1710"/>
              <a:chExt cx="222" cy="205"/>
            </a:xfrm>
          </p:grpSpPr>
          <p:sp>
            <p:nvSpPr>
              <p:cNvPr id="45155" name="WordArt 12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156" name="WordArt 12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5144" name="Group 123"/>
            <p:cNvGrpSpPr>
              <a:grpSpLocks/>
            </p:cNvGrpSpPr>
            <p:nvPr/>
          </p:nvGrpSpPr>
          <p:grpSpPr bwMode="auto">
            <a:xfrm>
              <a:off x="2262" y="1916"/>
              <a:ext cx="163" cy="68"/>
              <a:chOff x="4474" y="1884"/>
              <a:chExt cx="144" cy="48"/>
            </a:xfrm>
          </p:grpSpPr>
          <p:sp>
            <p:nvSpPr>
              <p:cNvPr id="45153" name="Line 12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5154" name="Line 12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5145" name="Line 126"/>
            <p:cNvSpPr>
              <a:spLocks noChangeShapeType="1"/>
            </p:cNvSpPr>
            <p:nvPr/>
          </p:nvSpPr>
          <p:spPr bwMode="auto">
            <a:xfrm rot="5400000">
              <a:off x="2645" y="1887"/>
              <a:ext cx="5" cy="132"/>
            </a:xfrm>
            <a:prstGeom prst="line">
              <a:avLst/>
            </a:prstGeom>
            <a:noFill/>
            <a:ln w="38100">
              <a:solidFill>
                <a:schemeClr val="tx1"/>
              </a:solidFill>
              <a:round/>
              <a:headEnd/>
              <a:tailEnd/>
            </a:ln>
          </p:spPr>
          <p:txBody>
            <a:bodyPr/>
            <a:lstStyle/>
            <a:p>
              <a:endParaRPr lang="zh-CN" altLang="en-US"/>
            </a:p>
          </p:txBody>
        </p:sp>
        <p:sp>
          <p:nvSpPr>
            <p:cNvPr id="45146" name="Line 127"/>
            <p:cNvSpPr>
              <a:spLocks noChangeShapeType="1"/>
            </p:cNvSpPr>
            <p:nvPr/>
          </p:nvSpPr>
          <p:spPr bwMode="auto">
            <a:xfrm>
              <a:off x="2815" y="1950"/>
              <a:ext cx="440" cy="7"/>
            </a:xfrm>
            <a:prstGeom prst="line">
              <a:avLst/>
            </a:prstGeom>
            <a:noFill/>
            <a:ln w="38100">
              <a:solidFill>
                <a:schemeClr val="tx1"/>
              </a:solidFill>
              <a:round/>
              <a:headEnd/>
              <a:tailEnd/>
            </a:ln>
          </p:spPr>
          <p:txBody>
            <a:bodyPr/>
            <a:lstStyle/>
            <a:p>
              <a:endParaRPr lang="zh-CN" altLang="en-US"/>
            </a:p>
          </p:txBody>
        </p:sp>
        <p:grpSp>
          <p:nvGrpSpPr>
            <p:cNvPr id="45147" name="Group 128"/>
            <p:cNvGrpSpPr>
              <a:grpSpLocks/>
            </p:cNvGrpSpPr>
            <p:nvPr/>
          </p:nvGrpSpPr>
          <p:grpSpPr bwMode="auto">
            <a:xfrm>
              <a:off x="2929" y="1990"/>
              <a:ext cx="226" cy="227"/>
              <a:chOff x="3352" y="1710"/>
              <a:chExt cx="222" cy="205"/>
            </a:xfrm>
          </p:grpSpPr>
          <p:sp>
            <p:nvSpPr>
              <p:cNvPr id="45151" name="WordArt 12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152" name="WordArt 13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5148" name="Group 131"/>
            <p:cNvGrpSpPr>
              <a:grpSpLocks/>
            </p:cNvGrpSpPr>
            <p:nvPr/>
          </p:nvGrpSpPr>
          <p:grpSpPr bwMode="auto">
            <a:xfrm>
              <a:off x="2933" y="1706"/>
              <a:ext cx="208" cy="221"/>
              <a:chOff x="4778" y="1121"/>
              <a:chExt cx="219" cy="193"/>
            </a:xfrm>
          </p:grpSpPr>
          <p:sp>
            <p:nvSpPr>
              <p:cNvPr id="45149" name="WordArt 13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150" name="WordArt 13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44212" name="Group 134"/>
          <p:cNvGrpSpPr>
            <a:grpSpLocks/>
          </p:cNvGrpSpPr>
          <p:nvPr/>
        </p:nvGrpSpPr>
        <p:grpSpPr bwMode="auto">
          <a:xfrm>
            <a:off x="434975" y="857250"/>
            <a:ext cx="2922588" cy="411163"/>
            <a:chOff x="274" y="540"/>
            <a:chExt cx="1841" cy="259"/>
          </a:xfrm>
        </p:grpSpPr>
        <p:sp>
          <p:nvSpPr>
            <p:cNvPr id="45132" name="WordArt 135"/>
            <p:cNvSpPr>
              <a:spLocks noChangeArrowheads="1" noChangeShapeType="1" noTextEdit="1"/>
            </p:cNvSpPr>
            <p:nvPr/>
          </p:nvSpPr>
          <p:spPr bwMode="auto">
            <a:xfrm>
              <a:off x="274" y="561"/>
              <a:ext cx="1645" cy="21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热机的循环效率</a:t>
              </a:r>
            </a:p>
          </p:txBody>
        </p:sp>
        <p:sp>
          <p:nvSpPr>
            <p:cNvPr id="45133" name="WordArt 136"/>
            <p:cNvSpPr>
              <a:spLocks noChangeArrowheads="1" noChangeShapeType="1" noTextEdit="1"/>
            </p:cNvSpPr>
            <p:nvPr/>
          </p:nvSpPr>
          <p:spPr bwMode="auto">
            <a:xfrm>
              <a:off x="1983" y="540"/>
              <a:ext cx="132" cy="25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grpSp>
        <p:nvGrpSpPr>
          <p:cNvPr id="44216" name="Group 137"/>
          <p:cNvGrpSpPr>
            <a:grpSpLocks/>
          </p:cNvGrpSpPr>
          <p:nvPr/>
        </p:nvGrpSpPr>
        <p:grpSpPr bwMode="auto">
          <a:xfrm>
            <a:off x="684213" y="1400175"/>
            <a:ext cx="4452937" cy="1114425"/>
            <a:chOff x="431" y="882"/>
            <a:chExt cx="2805" cy="702"/>
          </a:xfrm>
        </p:grpSpPr>
        <p:sp>
          <p:nvSpPr>
            <p:cNvPr id="45122" name="WordArt 138"/>
            <p:cNvSpPr>
              <a:spLocks noChangeArrowheads="1" noChangeShapeType="1" noTextEdit="1"/>
            </p:cNvSpPr>
            <p:nvPr/>
          </p:nvSpPr>
          <p:spPr bwMode="auto">
            <a:xfrm>
              <a:off x="431" y="882"/>
              <a:ext cx="2732" cy="181"/>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工质在一个正循环中从外界（高温</a:t>
              </a:r>
            </a:p>
          </p:txBody>
        </p:sp>
        <p:sp>
          <p:nvSpPr>
            <p:cNvPr id="45123" name="WordArt 139"/>
            <p:cNvSpPr>
              <a:spLocks noChangeArrowheads="1" noChangeShapeType="1" noTextEdit="1"/>
            </p:cNvSpPr>
            <p:nvPr/>
          </p:nvSpPr>
          <p:spPr bwMode="auto">
            <a:xfrm>
              <a:off x="470" y="1126"/>
              <a:ext cx="2766" cy="181"/>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处）吸收热量   ，对外作净功   ，</a:t>
              </a:r>
            </a:p>
          </p:txBody>
        </p:sp>
        <p:sp>
          <p:nvSpPr>
            <p:cNvPr id="45124" name="WordArt 140"/>
            <p:cNvSpPr>
              <a:spLocks noChangeArrowheads="1" noChangeShapeType="1" noTextEdit="1"/>
            </p:cNvSpPr>
            <p:nvPr/>
          </p:nvSpPr>
          <p:spPr bwMode="auto">
            <a:xfrm>
              <a:off x="463" y="1382"/>
              <a:ext cx="2766" cy="193"/>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向外界（低温处）放出热量    ，则：</a:t>
              </a:r>
            </a:p>
          </p:txBody>
        </p:sp>
        <p:grpSp>
          <p:nvGrpSpPr>
            <p:cNvPr id="45125" name="Group 141"/>
            <p:cNvGrpSpPr>
              <a:grpSpLocks/>
            </p:cNvGrpSpPr>
            <p:nvPr/>
          </p:nvGrpSpPr>
          <p:grpSpPr bwMode="auto">
            <a:xfrm>
              <a:off x="1558" y="1115"/>
              <a:ext cx="202" cy="205"/>
              <a:chOff x="3352" y="1710"/>
              <a:chExt cx="222" cy="205"/>
            </a:xfrm>
          </p:grpSpPr>
          <p:sp>
            <p:nvSpPr>
              <p:cNvPr id="45130" name="WordArt 142"/>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45131" name="WordArt 143"/>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dirty="0">
                    <a:ln w="9525">
                      <a:solidFill>
                        <a:srgbClr val="CC0000"/>
                      </a:solidFill>
                      <a:round/>
                      <a:headEnd/>
                      <a:tailEnd/>
                    </a:ln>
                    <a:solidFill>
                      <a:srgbClr val="CC0000"/>
                    </a:solidFill>
                    <a:latin typeface="宋体"/>
                    <a:ea typeface="宋体"/>
                  </a:rPr>
                  <a:t>Q</a:t>
                </a:r>
                <a:endParaRPr lang="zh-CN" altLang="en-US" sz="3600" kern="10" dirty="0">
                  <a:ln w="9525">
                    <a:solidFill>
                      <a:srgbClr val="CC0000"/>
                    </a:solidFill>
                    <a:round/>
                    <a:headEnd/>
                    <a:tailEnd/>
                  </a:ln>
                  <a:solidFill>
                    <a:srgbClr val="CC0000"/>
                  </a:solidFill>
                  <a:latin typeface="宋体"/>
                  <a:ea typeface="宋体"/>
                </a:endParaRPr>
              </a:p>
            </p:txBody>
          </p:sp>
        </p:grpSp>
        <p:sp>
          <p:nvSpPr>
            <p:cNvPr id="45126" name="WordArt 144"/>
            <p:cNvSpPr>
              <a:spLocks noChangeArrowheads="1" noChangeShapeType="1" noTextEdit="1"/>
            </p:cNvSpPr>
            <p:nvPr/>
          </p:nvSpPr>
          <p:spPr bwMode="auto">
            <a:xfrm>
              <a:off x="2915" y="1143"/>
              <a:ext cx="201" cy="155"/>
            </a:xfrm>
            <a:prstGeom prst="rect">
              <a:avLst/>
            </a:prstGeom>
          </p:spPr>
          <p:txBody>
            <a:bodyPr wrap="none" fromWordArt="1">
              <a:prstTxWarp prst="textPlain">
                <a:avLst>
                  <a:gd name="adj" fmla="val 57009"/>
                </a:avLst>
              </a:prstTxWarp>
            </a:bodyPr>
            <a:lstStyle/>
            <a:p>
              <a:pPr algn="ctr"/>
              <a:r>
                <a:rPr lang="en-US" altLang="zh-CN" sz="3600" i="1" kern="10" dirty="0">
                  <a:ln w="9525">
                    <a:solidFill>
                      <a:srgbClr val="CC0000"/>
                    </a:solidFill>
                    <a:round/>
                    <a:headEnd/>
                    <a:tailEnd/>
                  </a:ln>
                  <a:solidFill>
                    <a:srgbClr val="CC0000"/>
                  </a:solidFill>
                  <a:latin typeface="宋体"/>
                  <a:ea typeface="宋体"/>
                </a:rPr>
                <a:t>A</a:t>
              </a:r>
              <a:endParaRPr lang="zh-CN" altLang="en-US" sz="3600" i="1" kern="10" dirty="0">
                <a:ln w="9525">
                  <a:solidFill>
                    <a:srgbClr val="CC0000"/>
                  </a:solidFill>
                  <a:round/>
                  <a:headEnd/>
                  <a:tailEnd/>
                </a:ln>
                <a:solidFill>
                  <a:srgbClr val="CC0000"/>
                </a:solidFill>
                <a:latin typeface="宋体"/>
                <a:ea typeface="宋体"/>
              </a:endParaRPr>
            </a:p>
          </p:txBody>
        </p:sp>
        <p:grpSp>
          <p:nvGrpSpPr>
            <p:cNvPr id="45127" name="Group 145"/>
            <p:cNvGrpSpPr>
              <a:grpSpLocks/>
            </p:cNvGrpSpPr>
            <p:nvPr/>
          </p:nvGrpSpPr>
          <p:grpSpPr bwMode="auto">
            <a:xfrm>
              <a:off x="2526" y="1396"/>
              <a:ext cx="186" cy="188"/>
              <a:chOff x="4778" y="1121"/>
              <a:chExt cx="219" cy="193"/>
            </a:xfrm>
          </p:grpSpPr>
          <p:sp>
            <p:nvSpPr>
              <p:cNvPr id="45128" name="WordArt 146"/>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sp>
            <p:nvSpPr>
              <p:cNvPr id="45129" name="WordArt 147"/>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44221" name="Group 148"/>
          <p:cNvGrpSpPr>
            <a:grpSpLocks/>
          </p:cNvGrpSpPr>
          <p:nvPr/>
        </p:nvGrpSpPr>
        <p:grpSpPr bwMode="auto">
          <a:xfrm>
            <a:off x="806450" y="5662613"/>
            <a:ext cx="3362325" cy="828675"/>
            <a:chOff x="171" y="3556"/>
            <a:chExt cx="2118" cy="522"/>
          </a:xfrm>
        </p:grpSpPr>
        <p:grpSp>
          <p:nvGrpSpPr>
            <p:cNvPr id="45097" name="Group 149"/>
            <p:cNvGrpSpPr>
              <a:grpSpLocks/>
            </p:cNvGrpSpPr>
            <p:nvPr/>
          </p:nvGrpSpPr>
          <p:grpSpPr bwMode="auto">
            <a:xfrm>
              <a:off x="1071" y="3793"/>
              <a:ext cx="168" cy="62"/>
              <a:chOff x="4474" y="1884"/>
              <a:chExt cx="144" cy="48"/>
            </a:xfrm>
          </p:grpSpPr>
          <p:sp>
            <p:nvSpPr>
              <p:cNvPr id="45120" name="Line 15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5121" name="Line 15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5098" name="Group 152"/>
            <p:cNvGrpSpPr>
              <a:grpSpLocks/>
            </p:cNvGrpSpPr>
            <p:nvPr/>
          </p:nvGrpSpPr>
          <p:grpSpPr bwMode="auto">
            <a:xfrm>
              <a:off x="171" y="3578"/>
              <a:ext cx="808" cy="474"/>
              <a:chOff x="400" y="2969"/>
              <a:chExt cx="808" cy="474"/>
            </a:xfrm>
          </p:grpSpPr>
          <p:grpSp>
            <p:nvGrpSpPr>
              <p:cNvPr id="45111" name="Group 153"/>
              <p:cNvGrpSpPr>
                <a:grpSpLocks/>
              </p:cNvGrpSpPr>
              <p:nvPr/>
            </p:nvGrpSpPr>
            <p:grpSpPr bwMode="auto">
              <a:xfrm rot="5400000">
                <a:off x="693" y="3157"/>
                <a:ext cx="63" cy="144"/>
                <a:chOff x="2928" y="3216"/>
                <a:chExt cx="48" cy="240"/>
              </a:xfrm>
            </p:grpSpPr>
            <p:sp>
              <p:nvSpPr>
                <p:cNvPr id="45118" name="Line 15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5119" name="Line 15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5112" name="WordArt 156"/>
              <p:cNvSpPr>
                <a:spLocks noChangeArrowheads="1" noChangeShapeType="1" noTextEdit="1"/>
              </p:cNvSpPr>
              <p:nvPr/>
            </p:nvSpPr>
            <p:spPr bwMode="auto">
              <a:xfrm>
                <a:off x="400" y="3139"/>
                <a:ext cx="194"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w</a:t>
                </a:r>
                <a:endParaRPr lang="zh-CN" altLang="en-US" sz="3600" i="1" kern="10">
                  <a:ln w="9525">
                    <a:solidFill>
                      <a:schemeClr val="tx1"/>
                    </a:solidFill>
                    <a:round/>
                    <a:headEnd/>
                    <a:tailEnd/>
                  </a:ln>
                  <a:latin typeface="Bookman Old Style"/>
                </a:endParaRPr>
              </a:p>
            </p:txBody>
          </p:sp>
          <p:sp>
            <p:nvSpPr>
              <p:cNvPr id="45113" name="WordArt 157"/>
              <p:cNvSpPr>
                <a:spLocks noChangeArrowheads="1" noChangeShapeType="1" noTextEdit="1"/>
              </p:cNvSpPr>
              <p:nvPr/>
            </p:nvSpPr>
            <p:spPr bwMode="auto">
              <a:xfrm>
                <a:off x="869" y="3266"/>
                <a:ext cx="220"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45114" name="Line 158"/>
              <p:cNvSpPr>
                <a:spLocks noChangeShapeType="1"/>
              </p:cNvSpPr>
              <p:nvPr/>
            </p:nvSpPr>
            <p:spPr bwMode="auto">
              <a:xfrm>
                <a:off x="843" y="3232"/>
                <a:ext cx="365" cy="0"/>
              </a:xfrm>
              <a:prstGeom prst="line">
                <a:avLst/>
              </a:prstGeom>
              <a:noFill/>
              <a:ln w="38100">
                <a:solidFill>
                  <a:schemeClr val="tx1"/>
                </a:solidFill>
                <a:round/>
                <a:headEnd/>
                <a:tailEnd/>
              </a:ln>
            </p:spPr>
            <p:txBody>
              <a:bodyPr/>
              <a:lstStyle/>
              <a:p>
                <a:endParaRPr lang="zh-CN" altLang="en-US"/>
              </a:p>
            </p:txBody>
          </p:sp>
          <p:grpSp>
            <p:nvGrpSpPr>
              <p:cNvPr id="45115" name="Group 159"/>
              <p:cNvGrpSpPr>
                <a:grpSpLocks/>
              </p:cNvGrpSpPr>
              <p:nvPr/>
            </p:nvGrpSpPr>
            <p:grpSpPr bwMode="auto">
              <a:xfrm>
                <a:off x="911" y="2969"/>
                <a:ext cx="215" cy="221"/>
                <a:chOff x="4778" y="1121"/>
                <a:chExt cx="219" cy="193"/>
              </a:xfrm>
            </p:grpSpPr>
            <p:sp>
              <p:nvSpPr>
                <p:cNvPr id="45116" name="WordArt 16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117" name="WordArt 16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45099" name="Line 162"/>
            <p:cNvSpPr>
              <a:spLocks noChangeShapeType="1"/>
            </p:cNvSpPr>
            <p:nvPr/>
          </p:nvSpPr>
          <p:spPr bwMode="auto">
            <a:xfrm>
              <a:off x="1348" y="3818"/>
              <a:ext cx="941" cy="0"/>
            </a:xfrm>
            <a:prstGeom prst="line">
              <a:avLst/>
            </a:prstGeom>
            <a:noFill/>
            <a:ln w="38100">
              <a:solidFill>
                <a:schemeClr val="tx1"/>
              </a:solidFill>
              <a:round/>
              <a:headEnd/>
              <a:tailEnd/>
            </a:ln>
          </p:spPr>
          <p:txBody>
            <a:bodyPr/>
            <a:lstStyle/>
            <a:p>
              <a:endParaRPr lang="zh-CN" altLang="en-US"/>
            </a:p>
          </p:txBody>
        </p:sp>
        <p:grpSp>
          <p:nvGrpSpPr>
            <p:cNvPr id="45100" name="Group 163"/>
            <p:cNvGrpSpPr>
              <a:grpSpLocks/>
            </p:cNvGrpSpPr>
            <p:nvPr/>
          </p:nvGrpSpPr>
          <p:grpSpPr bwMode="auto">
            <a:xfrm>
              <a:off x="1750" y="3556"/>
              <a:ext cx="215" cy="221"/>
              <a:chOff x="4778" y="1121"/>
              <a:chExt cx="219" cy="193"/>
            </a:xfrm>
          </p:grpSpPr>
          <p:sp>
            <p:nvSpPr>
              <p:cNvPr id="45109" name="WordArt 16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110" name="WordArt 16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5101" name="Group 166"/>
            <p:cNvGrpSpPr>
              <a:grpSpLocks/>
            </p:cNvGrpSpPr>
            <p:nvPr/>
          </p:nvGrpSpPr>
          <p:grpSpPr bwMode="auto">
            <a:xfrm>
              <a:off x="1523" y="3850"/>
              <a:ext cx="666" cy="228"/>
              <a:chOff x="973" y="1785"/>
              <a:chExt cx="666" cy="228"/>
            </a:xfrm>
          </p:grpSpPr>
          <p:sp>
            <p:nvSpPr>
              <p:cNvPr id="45102" name="Line 167"/>
              <p:cNvSpPr>
                <a:spLocks noChangeShapeType="1"/>
              </p:cNvSpPr>
              <p:nvPr/>
            </p:nvSpPr>
            <p:spPr bwMode="auto">
              <a:xfrm rot="5400000">
                <a:off x="1297" y="1826"/>
                <a:ext cx="5" cy="137"/>
              </a:xfrm>
              <a:prstGeom prst="line">
                <a:avLst/>
              </a:prstGeom>
              <a:noFill/>
              <a:ln w="38100">
                <a:solidFill>
                  <a:schemeClr val="tx1"/>
                </a:solidFill>
                <a:round/>
                <a:headEnd/>
                <a:tailEnd/>
              </a:ln>
            </p:spPr>
            <p:txBody>
              <a:bodyPr/>
              <a:lstStyle/>
              <a:p>
                <a:endParaRPr lang="zh-CN" altLang="en-US"/>
              </a:p>
            </p:txBody>
          </p:sp>
          <p:grpSp>
            <p:nvGrpSpPr>
              <p:cNvPr id="45103" name="Group 168"/>
              <p:cNvGrpSpPr>
                <a:grpSpLocks/>
              </p:cNvGrpSpPr>
              <p:nvPr/>
            </p:nvGrpSpPr>
            <p:grpSpPr bwMode="auto">
              <a:xfrm>
                <a:off x="1424" y="1792"/>
                <a:ext cx="215" cy="221"/>
                <a:chOff x="4778" y="1121"/>
                <a:chExt cx="219" cy="193"/>
              </a:xfrm>
            </p:grpSpPr>
            <p:sp>
              <p:nvSpPr>
                <p:cNvPr id="45107" name="WordArt 169"/>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108" name="WordArt 170"/>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5104" name="Group 171"/>
              <p:cNvGrpSpPr>
                <a:grpSpLocks/>
              </p:cNvGrpSpPr>
              <p:nvPr/>
            </p:nvGrpSpPr>
            <p:grpSpPr bwMode="auto">
              <a:xfrm>
                <a:off x="973" y="1785"/>
                <a:ext cx="232" cy="226"/>
                <a:chOff x="3352" y="1710"/>
                <a:chExt cx="222" cy="205"/>
              </a:xfrm>
            </p:grpSpPr>
            <p:sp>
              <p:nvSpPr>
                <p:cNvPr id="45105" name="WordArt 172"/>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106" name="WordArt 173"/>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grpSp>
        <p:nvGrpSpPr>
          <p:cNvPr id="249894" name="Group 174"/>
          <p:cNvGrpSpPr>
            <a:grpSpLocks/>
          </p:cNvGrpSpPr>
          <p:nvPr/>
        </p:nvGrpSpPr>
        <p:grpSpPr bwMode="auto">
          <a:xfrm>
            <a:off x="466725" y="3890963"/>
            <a:ext cx="3400425" cy="373062"/>
            <a:chOff x="294" y="2451"/>
            <a:chExt cx="2142" cy="235"/>
          </a:xfrm>
        </p:grpSpPr>
        <p:sp>
          <p:nvSpPr>
            <p:cNvPr id="45095" name="WordArt 175"/>
            <p:cNvSpPr>
              <a:spLocks noChangeArrowheads="1" noChangeShapeType="1" noTextEdit="1"/>
            </p:cNvSpPr>
            <p:nvPr/>
          </p:nvSpPr>
          <p:spPr bwMode="auto">
            <a:xfrm>
              <a:off x="294" y="2451"/>
              <a:ext cx="1881" cy="235"/>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致冷机的致冷系数</a:t>
              </a:r>
            </a:p>
          </p:txBody>
        </p:sp>
        <p:sp>
          <p:nvSpPr>
            <p:cNvPr id="45096" name="WordArt 176"/>
            <p:cNvSpPr>
              <a:spLocks noChangeArrowheads="1" noChangeShapeType="1" noTextEdit="1"/>
            </p:cNvSpPr>
            <p:nvPr/>
          </p:nvSpPr>
          <p:spPr bwMode="auto">
            <a:xfrm>
              <a:off x="2242" y="2482"/>
              <a:ext cx="194" cy="170"/>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w</a:t>
              </a:r>
              <a:endParaRPr lang="zh-CN" altLang="en-US" sz="3600" i="1" kern="10" dirty="0">
                <a:ln w="9525">
                  <a:solidFill>
                    <a:schemeClr val="tx1"/>
                  </a:solidFill>
                  <a:round/>
                  <a:headEnd/>
                  <a:tailEnd/>
                </a:ln>
                <a:latin typeface="Bookman Old Style"/>
              </a:endParaRPr>
            </a:p>
          </p:txBody>
        </p:sp>
      </p:grpSp>
      <p:grpSp>
        <p:nvGrpSpPr>
          <p:cNvPr id="249895" name="Group 177"/>
          <p:cNvGrpSpPr>
            <a:grpSpLocks/>
          </p:cNvGrpSpPr>
          <p:nvPr/>
        </p:nvGrpSpPr>
        <p:grpSpPr bwMode="auto">
          <a:xfrm>
            <a:off x="512763" y="4411663"/>
            <a:ext cx="4656137" cy="1193800"/>
            <a:chOff x="323" y="2779"/>
            <a:chExt cx="2933" cy="752"/>
          </a:xfrm>
        </p:grpSpPr>
        <p:sp>
          <p:nvSpPr>
            <p:cNvPr id="45084" name="WordArt 178"/>
            <p:cNvSpPr>
              <a:spLocks noChangeArrowheads="1" noChangeShapeType="1" noTextEdit="1"/>
            </p:cNvSpPr>
            <p:nvPr/>
          </p:nvSpPr>
          <p:spPr bwMode="auto">
            <a:xfrm>
              <a:off x="436" y="2779"/>
              <a:ext cx="2732" cy="181"/>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工质在一个逆循环中通过外界对系统</a:t>
              </a:r>
            </a:p>
          </p:txBody>
        </p:sp>
        <p:sp>
          <p:nvSpPr>
            <p:cNvPr id="45085" name="WordArt 179"/>
            <p:cNvSpPr>
              <a:spLocks noChangeArrowheads="1" noChangeShapeType="1" noTextEdit="1"/>
            </p:cNvSpPr>
            <p:nvPr/>
          </p:nvSpPr>
          <p:spPr bwMode="auto">
            <a:xfrm>
              <a:off x="327" y="3333"/>
              <a:ext cx="2929" cy="193"/>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   ，并向外界（高温处）放出热量    ，则：</a:t>
              </a:r>
            </a:p>
          </p:txBody>
        </p:sp>
        <p:grpSp>
          <p:nvGrpSpPr>
            <p:cNvPr id="45086" name="Group 180"/>
            <p:cNvGrpSpPr>
              <a:grpSpLocks/>
            </p:cNvGrpSpPr>
            <p:nvPr/>
          </p:nvGrpSpPr>
          <p:grpSpPr bwMode="auto">
            <a:xfrm>
              <a:off x="2640" y="3326"/>
              <a:ext cx="202" cy="205"/>
              <a:chOff x="3352" y="1710"/>
              <a:chExt cx="222" cy="205"/>
            </a:xfrm>
          </p:grpSpPr>
          <p:sp>
            <p:nvSpPr>
              <p:cNvPr id="45093" name="WordArt 18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45094" name="WordArt 18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nvGrpSpPr>
            <p:cNvPr id="45087" name="Group 183"/>
            <p:cNvGrpSpPr>
              <a:grpSpLocks/>
            </p:cNvGrpSpPr>
            <p:nvPr/>
          </p:nvGrpSpPr>
          <p:grpSpPr bwMode="auto">
            <a:xfrm>
              <a:off x="323" y="3044"/>
              <a:ext cx="2875" cy="181"/>
              <a:chOff x="323" y="3033"/>
              <a:chExt cx="2875" cy="181"/>
            </a:xfrm>
          </p:grpSpPr>
          <p:sp>
            <p:nvSpPr>
              <p:cNvPr id="45091" name="WordArt 184"/>
              <p:cNvSpPr>
                <a:spLocks noChangeArrowheads="1" noChangeShapeType="1" noTextEdit="1"/>
              </p:cNvSpPr>
              <p:nvPr/>
            </p:nvSpPr>
            <p:spPr bwMode="auto">
              <a:xfrm>
                <a:off x="323" y="3033"/>
                <a:ext cx="2875" cy="181"/>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作净功   ，从外界（低温处）吸收热量</a:t>
                </a:r>
              </a:p>
            </p:txBody>
          </p:sp>
          <p:sp>
            <p:nvSpPr>
              <p:cNvPr id="45092" name="WordArt 185"/>
              <p:cNvSpPr>
                <a:spLocks noChangeArrowheads="1" noChangeShapeType="1" noTextEdit="1"/>
              </p:cNvSpPr>
              <p:nvPr/>
            </p:nvSpPr>
            <p:spPr bwMode="auto">
              <a:xfrm>
                <a:off x="811" y="3040"/>
                <a:ext cx="201" cy="155"/>
              </a:xfrm>
              <a:prstGeom prst="rect">
                <a:avLst/>
              </a:prstGeom>
            </p:spPr>
            <p:txBody>
              <a:bodyPr wrap="none" fromWordArt="1">
                <a:prstTxWarp prst="textPlain">
                  <a:avLst>
                    <a:gd name="adj" fmla="val 57009"/>
                  </a:avLst>
                </a:prstTxWarp>
              </a:bodyPr>
              <a:lstStyle/>
              <a:p>
                <a:pPr algn="ctr"/>
                <a:r>
                  <a:rPr lang="en-US" altLang="zh-CN" sz="3600" i="1" kern="10">
                    <a:ln w="9525">
                      <a:solidFill>
                        <a:srgbClr val="CC0000"/>
                      </a:solidFill>
                      <a:round/>
                      <a:headEnd/>
                      <a:tailEnd/>
                    </a:ln>
                    <a:solidFill>
                      <a:srgbClr val="CC0000"/>
                    </a:solidFill>
                    <a:latin typeface="宋体"/>
                    <a:ea typeface="宋体"/>
                  </a:rPr>
                  <a:t>A</a:t>
                </a:r>
                <a:endParaRPr lang="zh-CN" altLang="en-US" sz="3600" i="1" kern="10">
                  <a:ln w="9525">
                    <a:solidFill>
                      <a:srgbClr val="CC0000"/>
                    </a:solidFill>
                    <a:round/>
                    <a:headEnd/>
                    <a:tailEnd/>
                  </a:ln>
                  <a:solidFill>
                    <a:srgbClr val="CC0000"/>
                  </a:solidFill>
                  <a:latin typeface="宋体"/>
                  <a:ea typeface="宋体"/>
                </a:endParaRPr>
              </a:p>
            </p:txBody>
          </p:sp>
        </p:grpSp>
        <p:grpSp>
          <p:nvGrpSpPr>
            <p:cNvPr id="45088" name="Group 186"/>
            <p:cNvGrpSpPr>
              <a:grpSpLocks/>
            </p:cNvGrpSpPr>
            <p:nvPr/>
          </p:nvGrpSpPr>
          <p:grpSpPr bwMode="auto">
            <a:xfrm>
              <a:off x="336" y="3336"/>
              <a:ext cx="186" cy="188"/>
              <a:chOff x="4778" y="1121"/>
              <a:chExt cx="219" cy="193"/>
            </a:xfrm>
          </p:grpSpPr>
          <p:sp>
            <p:nvSpPr>
              <p:cNvPr id="45089" name="WordArt 18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sp>
            <p:nvSpPr>
              <p:cNvPr id="45090" name="WordArt 18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sp>
        <p:nvSpPr>
          <p:cNvPr id="187" name="WordArt 176"/>
          <p:cNvSpPr>
            <a:spLocks noChangeArrowheads="1" noChangeShapeType="1" noTextEdit="1"/>
          </p:cNvSpPr>
          <p:nvPr/>
        </p:nvSpPr>
        <p:spPr bwMode="auto">
          <a:xfrm>
            <a:off x="7583487" y="455545"/>
            <a:ext cx="307975" cy="269875"/>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w</a:t>
            </a:r>
            <a:endParaRPr lang="zh-CN" altLang="en-US" sz="3600" i="1" kern="10" dirty="0">
              <a:ln w="9525">
                <a:solidFill>
                  <a:schemeClr val="tx1"/>
                </a:solidFill>
                <a:round/>
                <a:headEnd/>
                <a:tailEnd/>
              </a:ln>
              <a:latin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4212"/>
                                        </p:tgtEl>
                                        <p:attrNameLst>
                                          <p:attrName>style.visibility</p:attrName>
                                        </p:attrNameLst>
                                      </p:cBhvr>
                                      <p:to>
                                        <p:strVal val="visible"/>
                                      </p:to>
                                    </p:set>
                                    <p:anim calcmode="lin" valueType="num">
                                      <p:cBhvr additive="base">
                                        <p:cTn id="7" dur="500" fill="hold"/>
                                        <p:tgtEl>
                                          <p:spTgt spid="44212"/>
                                        </p:tgtEl>
                                        <p:attrNameLst>
                                          <p:attrName>ppt_x</p:attrName>
                                        </p:attrNameLst>
                                      </p:cBhvr>
                                      <p:tavLst>
                                        <p:tav tm="0">
                                          <p:val>
                                            <p:strVal val="0-#ppt_w/2"/>
                                          </p:val>
                                        </p:tav>
                                        <p:tav tm="100000">
                                          <p:val>
                                            <p:strVal val="#ppt_x"/>
                                          </p:val>
                                        </p:tav>
                                      </p:tavLst>
                                    </p:anim>
                                    <p:anim calcmode="lin" valueType="num">
                                      <p:cBhvr additive="base">
                                        <p:cTn id="8" dur="500" fill="hold"/>
                                        <p:tgtEl>
                                          <p:spTgt spid="442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5"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3500"/>
                            </p:stCondLst>
                            <p:childTnLst>
                              <p:par>
                                <p:cTn id="34" presetID="23" presetClass="entr" presetSubtype="16" fill="hold" grpId="0" nodeType="afterEffect">
                                  <p:stCondLst>
                                    <p:cond delay="0"/>
                                  </p:stCondLst>
                                  <p:childTnLst>
                                    <p:set>
                                      <p:cBhvr>
                                        <p:cTn id="35" dur="1" fill="hold">
                                          <p:stCondLst>
                                            <p:cond delay="0"/>
                                          </p:stCondLst>
                                        </p:cTn>
                                        <p:tgtEl>
                                          <p:spTgt spid="249914"/>
                                        </p:tgtEl>
                                        <p:attrNameLst>
                                          <p:attrName>style.visibility</p:attrName>
                                        </p:attrNameLst>
                                      </p:cBhvr>
                                      <p:to>
                                        <p:strVal val="visible"/>
                                      </p:to>
                                    </p:set>
                                    <p:anim calcmode="lin" valueType="num">
                                      <p:cBhvr>
                                        <p:cTn id="36" dur="500" fill="hold"/>
                                        <p:tgtEl>
                                          <p:spTgt spid="249914"/>
                                        </p:tgtEl>
                                        <p:attrNameLst>
                                          <p:attrName>ppt_w</p:attrName>
                                        </p:attrNameLst>
                                      </p:cBhvr>
                                      <p:tavLst>
                                        <p:tav tm="0">
                                          <p:val>
                                            <p:fltVal val="0"/>
                                          </p:val>
                                        </p:tav>
                                        <p:tav tm="100000">
                                          <p:val>
                                            <p:strVal val="#ppt_w"/>
                                          </p:val>
                                        </p:tav>
                                      </p:tavLst>
                                    </p:anim>
                                    <p:anim calcmode="lin" valueType="num">
                                      <p:cBhvr>
                                        <p:cTn id="37" dur="500" fill="hold"/>
                                        <p:tgtEl>
                                          <p:spTgt spid="249914"/>
                                        </p:tgtEl>
                                        <p:attrNameLst>
                                          <p:attrName>ppt_h</p:attrName>
                                        </p:attrNameLst>
                                      </p:cBhvr>
                                      <p:tavLst>
                                        <p:tav tm="0">
                                          <p:val>
                                            <p:fltVal val="0"/>
                                          </p:val>
                                        </p:tav>
                                        <p:tav tm="100000">
                                          <p:val>
                                            <p:strVal val="#ppt_h"/>
                                          </p:val>
                                        </p:tav>
                                      </p:tavLst>
                                    </p:anim>
                                  </p:childTnLst>
                                </p:cTn>
                              </p:par>
                            </p:childTnLst>
                          </p:cTn>
                        </p:par>
                        <p:par>
                          <p:cTn id="38" fill="hold">
                            <p:stCondLst>
                              <p:cond delay="4000"/>
                            </p:stCondLst>
                            <p:childTnLst>
                              <p:par>
                                <p:cTn id="39" presetID="12" presetClass="entr" presetSubtype="8" fill="hold" nodeType="afterEffect">
                                  <p:stCondLst>
                                    <p:cond delay="0"/>
                                  </p:stCondLst>
                                  <p:childTnLst>
                                    <p:set>
                                      <p:cBhvr>
                                        <p:cTn id="40" dur="1" fill="hold">
                                          <p:stCondLst>
                                            <p:cond delay="0"/>
                                          </p:stCondLst>
                                        </p:cTn>
                                        <p:tgtEl>
                                          <p:spTgt spid="44216"/>
                                        </p:tgtEl>
                                        <p:attrNameLst>
                                          <p:attrName>style.visibility</p:attrName>
                                        </p:attrNameLst>
                                      </p:cBhvr>
                                      <p:to>
                                        <p:strVal val="visible"/>
                                      </p:to>
                                    </p:set>
                                    <p:animEffect transition="in" filter="slide(fromLeft)">
                                      <p:cBhvr>
                                        <p:cTn id="41" dur="500"/>
                                        <p:tgtEl>
                                          <p:spTgt spid="44216"/>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44164"/>
                                        </p:tgtEl>
                                        <p:attrNameLst>
                                          <p:attrName>style.visibility</p:attrName>
                                        </p:attrNameLst>
                                      </p:cBhvr>
                                      <p:to>
                                        <p:strVal val="visible"/>
                                      </p:to>
                                    </p:set>
                                    <p:anim calcmode="lin" valueType="num">
                                      <p:cBhvr>
                                        <p:cTn id="46" dur="500" fill="hold"/>
                                        <p:tgtEl>
                                          <p:spTgt spid="44164"/>
                                        </p:tgtEl>
                                        <p:attrNameLst>
                                          <p:attrName>ppt_w</p:attrName>
                                        </p:attrNameLst>
                                      </p:cBhvr>
                                      <p:tavLst>
                                        <p:tav tm="0">
                                          <p:val>
                                            <p:fltVal val="0"/>
                                          </p:val>
                                        </p:tav>
                                        <p:tav tm="100000">
                                          <p:val>
                                            <p:strVal val="#ppt_w"/>
                                          </p:val>
                                        </p:tav>
                                      </p:tavLst>
                                    </p:anim>
                                    <p:anim calcmode="lin" valueType="num">
                                      <p:cBhvr>
                                        <p:cTn id="47" dur="500" fill="hold"/>
                                        <p:tgtEl>
                                          <p:spTgt spid="44164"/>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49894"/>
                                        </p:tgtEl>
                                        <p:attrNameLst>
                                          <p:attrName>style.visibility</p:attrName>
                                        </p:attrNameLst>
                                      </p:cBhvr>
                                      <p:to>
                                        <p:strVal val="visible"/>
                                      </p:to>
                                    </p:set>
                                    <p:anim calcmode="lin" valueType="num">
                                      <p:cBhvr additive="base">
                                        <p:cTn id="52" dur="500" fill="hold"/>
                                        <p:tgtEl>
                                          <p:spTgt spid="249894"/>
                                        </p:tgtEl>
                                        <p:attrNameLst>
                                          <p:attrName>ppt_x</p:attrName>
                                        </p:attrNameLst>
                                      </p:cBhvr>
                                      <p:tavLst>
                                        <p:tav tm="0">
                                          <p:val>
                                            <p:strVal val="0-#ppt_w/2"/>
                                          </p:val>
                                        </p:tav>
                                        <p:tav tm="100000">
                                          <p:val>
                                            <p:strVal val="#ppt_x"/>
                                          </p:val>
                                        </p:tav>
                                      </p:tavLst>
                                    </p:anim>
                                    <p:anim calcmode="lin" valueType="num">
                                      <p:cBhvr additive="base">
                                        <p:cTn id="53" dur="500" fill="hold"/>
                                        <p:tgtEl>
                                          <p:spTgt spid="249894"/>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4" presetClass="entr" presetSubtype="5"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randombar(vertical)">
                                      <p:cBhvr>
                                        <p:cTn id="57" dur="500"/>
                                        <p:tgtEl>
                                          <p:spTgt spid="10"/>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par>
                          <p:cTn id="62" fill="hold">
                            <p:stCondLst>
                              <p:cond delay="1500"/>
                            </p:stCondLst>
                            <p:childTnLst>
                              <p:par>
                                <p:cTn id="63" presetID="22" presetClass="entr" presetSubtype="2" fill="hold"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right)">
                                      <p:cBhvr>
                                        <p:cTn id="65" dur="500"/>
                                        <p:tgtEl>
                                          <p:spTgt spid="28"/>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up)">
                                      <p:cBhvr>
                                        <p:cTn id="69" dur="500"/>
                                        <p:tgtEl>
                                          <p:spTgt spid="2"/>
                                        </p:tgtEl>
                                      </p:cBhvr>
                                    </p:animEffect>
                                  </p:childTnLst>
                                </p:cTn>
                              </p:par>
                            </p:childTnLst>
                          </p:cTn>
                        </p:par>
                        <p:par>
                          <p:cTn id="70" fill="hold">
                            <p:stCondLst>
                              <p:cond delay="2500"/>
                            </p:stCondLst>
                            <p:childTnLst>
                              <p:par>
                                <p:cTn id="71" presetID="23" presetClass="entr" presetSubtype="32" fill="hold" grpId="0" nodeType="afterEffect">
                                  <p:stCondLst>
                                    <p:cond delay="0"/>
                                  </p:stCondLst>
                                  <p:childTnLst>
                                    <p:set>
                                      <p:cBhvr>
                                        <p:cTn id="72" dur="1" fill="hold">
                                          <p:stCondLst>
                                            <p:cond delay="0"/>
                                          </p:stCondLst>
                                        </p:cTn>
                                        <p:tgtEl>
                                          <p:spTgt spid="249924"/>
                                        </p:tgtEl>
                                        <p:attrNameLst>
                                          <p:attrName>style.visibility</p:attrName>
                                        </p:attrNameLst>
                                      </p:cBhvr>
                                      <p:to>
                                        <p:strVal val="visible"/>
                                      </p:to>
                                    </p:set>
                                    <p:anim calcmode="lin" valueType="num">
                                      <p:cBhvr>
                                        <p:cTn id="73" dur="500" fill="hold"/>
                                        <p:tgtEl>
                                          <p:spTgt spid="249924"/>
                                        </p:tgtEl>
                                        <p:attrNameLst>
                                          <p:attrName>ppt_w</p:attrName>
                                        </p:attrNameLst>
                                      </p:cBhvr>
                                      <p:tavLst>
                                        <p:tav tm="0">
                                          <p:val>
                                            <p:strVal val="4*#ppt_w"/>
                                          </p:val>
                                        </p:tav>
                                        <p:tav tm="100000">
                                          <p:val>
                                            <p:strVal val="#ppt_w"/>
                                          </p:val>
                                        </p:tav>
                                      </p:tavLst>
                                    </p:anim>
                                    <p:anim calcmode="lin" valueType="num">
                                      <p:cBhvr>
                                        <p:cTn id="74" dur="500" fill="hold"/>
                                        <p:tgtEl>
                                          <p:spTgt spid="249924"/>
                                        </p:tgtEl>
                                        <p:attrNameLst>
                                          <p:attrName>ppt_h</p:attrName>
                                        </p:attrNameLst>
                                      </p:cBhvr>
                                      <p:tavLst>
                                        <p:tav tm="0">
                                          <p:val>
                                            <p:strVal val="4*#ppt_h"/>
                                          </p:val>
                                        </p:tav>
                                        <p:tav tm="100000">
                                          <p:val>
                                            <p:strVal val="#ppt_h"/>
                                          </p:val>
                                        </p:tav>
                                      </p:tavLst>
                                    </p:anim>
                                  </p:childTnLst>
                                </p:cTn>
                              </p:par>
                            </p:childTnLst>
                          </p:cTn>
                        </p:par>
                        <p:par>
                          <p:cTn id="75" fill="hold">
                            <p:stCondLst>
                              <p:cond delay="3000"/>
                            </p:stCondLst>
                            <p:childTnLst>
                              <p:par>
                                <p:cTn id="76" presetID="22" presetClass="entr" presetSubtype="4" fill="hold"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500"/>
                                        <p:tgtEl>
                                          <p:spTgt spid="25"/>
                                        </p:tgtEl>
                                      </p:cBhvr>
                                    </p:animEffect>
                                  </p:childTnLst>
                                </p:cTn>
                              </p:par>
                            </p:childTnLst>
                          </p:cTn>
                        </p:par>
                        <p:par>
                          <p:cTn id="79" fill="hold">
                            <p:stCondLst>
                              <p:cond delay="3500"/>
                            </p:stCondLst>
                            <p:childTnLst>
                              <p:par>
                                <p:cTn id="80" presetID="22" presetClass="entr" presetSubtype="4" fill="hold"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par>
                          <p:cTn id="83" fill="hold">
                            <p:stCondLst>
                              <p:cond delay="4000"/>
                            </p:stCondLst>
                            <p:childTnLst>
                              <p:par>
                                <p:cTn id="84" presetID="5" presetClass="entr" presetSubtype="10" fill="hold" nodeType="afterEffect">
                                  <p:stCondLst>
                                    <p:cond delay="0"/>
                                  </p:stCondLst>
                                  <p:childTnLst>
                                    <p:set>
                                      <p:cBhvr>
                                        <p:cTn id="85" dur="1" fill="hold">
                                          <p:stCondLst>
                                            <p:cond delay="0"/>
                                          </p:stCondLst>
                                        </p:cTn>
                                        <p:tgtEl>
                                          <p:spTgt spid="249895"/>
                                        </p:tgtEl>
                                        <p:attrNameLst>
                                          <p:attrName>style.visibility</p:attrName>
                                        </p:attrNameLst>
                                      </p:cBhvr>
                                      <p:to>
                                        <p:strVal val="visible"/>
                                      </p:to>
                                    </p:set>
                                    <p:animEffect transition="in" filter="checkerboard(across)">
                                      <p:cBhvr>
                                        <p:cTn id="86" dur="500"/>
                                        <p:tgtEl>
                                          <p:spTgt spid="249895"/>
                                        </p:tgtEl>
                                      </p:cBhvr>
                                    </p:animEffect>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nodeType="clickEffect">
                                  <p:stCondLst>
                                    <p:cond delay="0"/>
                                  </p:stCondLst>
                                  <p:childTnLst>
                                    <p:set>
                                      <p:cBhvr>
                                        <p:cTn id="90" dur="1" fill="hold">
                                          <p:stCondLst>
                                            <p:cond delay="0"/>
                                          </p:stCondLst>
                                        </p:cTn>
                                        <p:tgtEl>
                                          <p:spTgt spid="44221"/>
                                        </p:tgtEl>
                                        <p:attrNameLst>
                                          <p:attrName>style.visibility</p:attrName>
                                        </p:attrNameLst>
                                      </p:cBhvr>
                                      <p:to>
                                        <p:strVal val="visible"/>
                                      </p:to>
                                    </p:set>
                                    <p:anim calcmode="lin" valueType="num">
                                      <p:cBhvr>
                                        <p:cTn id="91" dur="500" fill="hold"/>
                                        <p:tgtEl>
                                          <p:spTgt spid="44221"/>
                                        </p:tgtEl>
                                        <p:attrNameLst>
                                          <p:attrName>ppt_w</p:attrName>
                                        </p:attrNameLst>
                                      </p:cBhvr>
                                      <p:tavLst>
                                        <p:tav tm="0">
                                          <p:val>
                                            <p:fltVal val="0"/>
                                          </p:val>
                                        </p:tav>
                                        <p:tav tm="100000">
                                          <p:val>
                                            <p:strVal val="#ppt_w"/>
                                          </p:val>
                                        </p:tav>
                                      </p:tavLst>
                                    </p:anim>
                                    <p:anim calcmode="lin" valueType="num">
                                      <p:cBhvr>
                                        <p:cTn id="92" dur="500" fill="hold"/>
                                        <p:tgtEl>
                                          <p:spTgt spid="442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14" grpId="0" animBg="1"/>
      <p:bldP spid="2499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549275" y="0"/>
            <a:ext cx="8229600" cy="206375"/>
          </a:xfrm>
        </p:spPr>
        <p:txBody>
          <a:bodyPr/>
          <a:lstStyle/>
          <a:p>
            <a:pPr eaLnBrk="1" hangingPunct="1"/>
            <a:r>
              <a:rPr lang="zh-CN" altLang="en-US" sz="700" smtClean="0">
                <a:solidFill>
                  <a:schemeClr val="bg1"/>
                </a:solidFill>
              </a:rPr>
              <a:t>例</a:t>
            </a:r>
          </a:p>
        </p:txBody>
      </p:sp>
      <p:sp>
        <p:nvSpPr>
          <p:cNvPr id="46083" name="Rectangle 3" descr="水滴"/>
          <p:cNvSpPr>
            <a:spLocks noChangeArrowheads="1"/>
          </p:cNvSpPr>
          <p:nvPr/>
        </p:nvSpPr>
        <p:spPr bwMode="auto">
          <a:xfrm>
            <a:off x="0" y="0"/>
            <a:ext cx="9144000" cy="16351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6084" name="Rectangle 4" descr="水滴"/>
          <p:cNvSpPr>
            <a:spLocks noChangeArrowheads="1"/>
          </p:cNvSpPr>
          <p:nvPr/>
        </p:nvSpPr>
        <p:spPr bwMode="auto">
          <a:xfrm>
            <a:off x="0" y="6718300"/>
            <a:ext cx="9144000" cy="13970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6085" name="Rectangle 5" descr="水滴"/>
          <p:cNvSpPr>
            <a:spLocks noChangeArrowheads="1"/>
          </p:cNvSpPr>
          <p:nvPr/>
        </p:nvSpPr>
        <p:spPr bwMode="auto">
          <a:xfrm>
            <a:off x="4157663" y="0"/>
            <a:ext cx="141287" cy="685800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2" name="Group 6"/>
          <p:cNvGrpSpPr>
            <a:grpSpLocks/>
          </p:cNvGrpSpPr>
          <p:nvPr/>
        </p:nvGrpSpPr>
        <p:grpSpPr bwMode="auto">
          <a:xfrm>
            <a:off x="4503738" y="3502025"/>
            <a:ext cx="4356100" cy="800100"/>
            <a:chOff x="2837" y="2206"/>
            <a:chExt cx="2744" cy="504"/>
          </a:xfrm>
        </p:grpSpPr>
        <p:grpSp>
          <p:nvGrpSpPr>
            <p:cNvPr id="46434" name="Group 7"/>
            <p:cNvGrpSpPr>
              <a:grpSpLocks/>
            </p:cNvGrpSpPr>
            <p:nvPr/>
          </p:nvGrpSpPr>
          <p:grpSpPr bwMode="auto">
            <a:xfrm>
              <a:off x="2837" y="2236"/>
              <a:ext cx="237" cy="129"/>
              <a:chOff x="293" y="2568"/>
              <a:chExt cx="264" cy="145"/>
            </a:xfrm>
          </p:grpSpPr>
          <p:sp>
            <p:nvSpPr>
              <p:cNvPr id="46479" name="WordArt 8"/>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46480" name="WordArt 9"/>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481" name="WordArt 10"/>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46435" name="Group 11"/>
            <p:cNvGrpSpPr>
              <a:grpSpLocks/>
            </p:cNvGrpSpPr>
            <p:nvPr/>
          </p:nvGrpSpPr>
          <p:grpSpPr bwMode="auto">
            <a:xfrm>
              <a:off x="3189" y="2206"/>
              <a:ext cx="312" cy="182"/>
              <a:chOff x="3254" y="2002"/>
              <a:chExt cx="343" cy="198"/>
            </a:xfrm>
          </p:grpSpPr>
          <p:sp>
            <p:nvSpPr>
              <p:cNvPr id="46476" name="WordArt 12"/>
              <p:cNvSpPr>
                <a:spLocks noChangeArrowheads="1" noChangeShapeType="1" noTextEdit="1"/>
              </p:cNvSpPr>
              <p:nvPr/>
            </p:nvSpPr>
            <p:spPr bwMode="auto">
              <a:xfrm>
                <a:off x="3254" y="2002"/>
                <a:ext cx="167" cy="16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477" name="WordArt 13"/>
              <p:cNvSpPr>
                <a:spLocks noChangeArrowheads="1" noChangeShapeType="1" noTextEdit="1"/>
              </p:cNvSpPr>
              <p:nvPr/>
            </p:nvSpPr>
            <p:spPr bwMode="auto">
              <a:xfrm>
                <a:off x="3447" y="2127"/>
                <a:ext cx="68" cy="7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478" name="WordArt 14"/>
              <p:cNvSpPr>
                <a:spLocks noChangeArrowheads="1" noChangeShapeType="1" noTextEdit="1"/>
              </p:cNvSpPr>
              <p:nvPr/>
            </p:nvSpPr>
            <p:spPr bwMode="auto">
              <a:xfrm>
                <a:off x="3536" y="2103"/>
                <a:ext cx="61" cy="9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46436" name="Group 15"/>
            <p:cNvGrpSpPr>
              <a:grpSpLocks/>
            </p:cNvGrpSpPr>
            <p:nvPr/>
          </p:nvGrpSpPr>
          <p:grpSpPr bwMode="auto">
            <a:xfrm rot="5400000">
              <a:off x="3601" y="2242"/>
              <a:ext cx="47" cy="116"/>
              <a:chOff x="2928" y="3216"/>
              <a:chExt cx="48" cy="240"/>
            </a:xfrm>
          </p:grpSpPr>
          <p:sp>
            <p:nvSpPr>
              <p:cNvPr id="46474" name="Line 1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75" name="Line 1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437" name="WordArt 18"/>
            <p:cNvSpPr>
              <a:spLocks noChangeArrowheads="1" noChangeShapeType="1" noTextEdit="1"/>
            </p:cNvSpPr>
            <p:nvPr/>
          </p:nvSpPr>
          <p:spPr bwMode="auto">
            <a:xfrm>
              <a:off x="3738" y="2228"/>
              <a:ext cx="95" cy="14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0</a:t>
              </a:r>
              <a:endParaRPr lang="zh-CN" altLang="en-US" sz="3600" kern="10">
                <a:ln w="9525">
                  <a:solidFill>
                    <a:srgbClr val="000000"/>
                  </a:solidFill>
                  <a:round/>
                  <a:headEnd/>
                  <a:tailEnd/>
                </a:ln>
                <a:latin typeface="Times New Roman"/>
                <a:cs typeface="Times New Roman"/>
              </a:endParaRPr>
            </a:p>
          </p:txBody>
        </p:sp>
        <p:grpSp>
          <p:nvGrpSpPr>
            <p:cNvPr id="46438" name="Group 19"/>
            <p:cNvGrpSpPr>
              <a:grpSpLocks/>
            </p:cNvGrpSpPr>
            <p:nvPr/>
          </p:nvGrpSpPr>
          <p:grpSpPr bwMode="auto">
            <a:xfrm>
              <a:off x="2888" y="2469"/>
              <a:ext cx="2693" cy="241"/>
              <a:chOff x="2895" y="2638"/>
              <a:chExt cx="2693" cy="241"/>
            </a:xfrm>
          </p:grpSpPr>
          <p:grpSp>
            <p:nvGrpSpPr>
              <p:cNvPr id="46439" name="Group 20"/>
              <p:cNvGrpSpPr>
                <a:grpSpLocks/>
              </p:cNvGrpSpPr>
              <p:nvPr/>
            </p:nvGrpSpPr>
            <p:grpSpPr bwMode="auto">
              <a:xfrm rot="5400000">
                <a:off x="3292" y="2709"/>
                <a:ext cx="44" cy="110"/>
                <a:chOff x="2928" y="3216"/>
                <a:chExt cx="48" cy="240"/>
              </a:xfrm>
            </p:grpSpPr>
            <p:sp>
              <p:nvSpPr>
                <p:cNvPr id="46472" name="Line 2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73" name="Line 2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440" name="Group 23"/>
              <p:cNvGrpSpPr>
                <a:grpSpLocks/>
              </p:cNvGrpSpPr>
              <p:nvPr/>
            </p:nvGrpSpPr>
            <p:grpSpPr bwMode="auto">
              <a:xfrm>
                <a:off x="2895" y="2661"/>
                <a:ext cx="310" cy="174"/>
                <a:chOff x="3478" y="3399"/>
                <a:chExt cx="328" cy="184"/>
              </a:xfrm>
            </p:grpSpPr>
            <p:sp>
              <p:nvSpPr>
                <p:cNvPr id="46469" name="WordArt 24"/>
                <p:cNvSpPr>
                  <a:spLocks noChangeArrowheads="1" noChangeShapeType="1" noTextEdit="1"/>
                </p:cNvSpPr>
                <p:nvPr/>
              </p:nvSpPr>
              <p:spPr bwMode="auto">
                <a:xfrm>
                  <a:off x="3478" y="3399"/>
                  <a:ext cx="167" cy="16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470" name="WordArt 25"/>
                <p:cNvSpPr>
                  <a:spLocks noChangeArrowheads="1" noChangeShapeType="1" noTextEdit="1"/>
                </p:cNvSpPr>
                <p:nvPr/>
              </p:nvSpPr>
              <p:spPr bwMode="auto">
                <a:xfrm>
                  <a:off x="3680" y="3485"/>
                  <a:ext cx="61" cy="9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46471" name="WordArt 26"/>
                <p:cNvSpPr>
                  <a:spLocks noChangeArrowheads="1" noChangeShapeType="1" noTextEdit="1"/>
                </p:cNvSpPr>
                <p:nvPr/>
              </p:nvSpPr>
              <p:spPr bwMode="auto">
                <a:xfrm>
                  <a:off x="3752" y="3508"/>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46441" name="Line 27"/>
              <p:cNvSpPr>
                <a:spLocks noChangeShapeType="1"/>
              </p:cNvSpPr>
              <p:nvPr/>
            </p:nvSpPr>
            <p:spPr bwMode="auto">
              <a:xfrm flipV="1">
                <a:off x="4377" y="2638"/>
                <a:ext cx="103" cy="241"/>
              </a:xfrm>
              <a:prstGeom prst="line">
                <a:avLst/>
              </a:prstGeom>
              <a:noFill/>
              <a:ln w="28575">
                <a:solidFill>
                  <a:schemeClr val="tx1"/>
                </a:solidFill>
                <a:round/>
                <a:headEnd/>
                <a:tailEnd/>
              </a:ln>
            </p:spPr>
            <p:txBody>
              <a:bodyPr/>
              <a:lstStyle/>
              <a:p>
                <a:endParaRPr lang="zh-CN" altLang="en-US"/>
              </a:p>
            </p:txBody>
          </p:sp>
          <p:sp>
            <p:nvSpPr>
              <p:cNvPr id="46442" name="WordArt 28"/>
              <p:cNvSpPr>
                <a:spLocks noChangeArrowheads="1" noChangeShapeType="1" noTextEdit="1"/>
              </p:cNvSpPr>
              <p:nvPr/>
            </p:nvSpPr>
            <p:spPr bwMode="auto">
              <a:xfrm>
                <a:off x="5498" y="2740"/>
                <a:ext cx="90" cy="121"/>
              </a:xfrm>
              <a:prstGeom prst="rect">
                <a:avLst/>
              </a:prstGeom>
            </p:spPr>
            <p:txBody>
              <a:bodyPr wrap="none" fromWordArt="1">
                <a:prstTxWarp prst="textPlain">
                  <a:avLst>
                    <a:gd name="adj" fmla="val 49472"/>
                  </a:avLst>
                </a:prstTxWarp>
              </a:bodyPr>
              <a:lstStyle/>
              <a:p>
                <a:pPr algn="ctr"/>
                <a:r>
                  <a:rPr lang="en-US" altLang="zh-CN" sz="800" kern="10">
                    <a:ln w="9525">
                      <a:solidFill>
                        <a:srgbClr val="000000"/>
                      </a:solidFill>
                      <a:round/>
                      <a:headEnd/>
                      <a:tailEnd/>
                    </a:ln>
                    <a:solidFill>
                      <a:srgbClr val="000000"/>
                    </a:solidFill>
                    <a:latin typeface="Times New Roman"/>
                    <a:cs typeface="Times New Roman"/>
                  </a:rPr>
                  <a:t>J</a:t>
                </a:r>
                <a:endParaRPr lang="zh-CN" altLang="en-US" sz="800" kern="10">
                  <a:ln w="9525">
                    <a:solidFill>
                      <a:srgbClr val="000000"/>
                    </a:solidFill>
                    <a:round/>
                    <a:headEnd/>
                    <a:tailEnd/>
                  </a:ln>
                  <a:solidFill>
                    <a:srgbClr val="000000"/>
                  </a:solidFill>
                  <a:latin typeface="Times New Roman"/>
                  <a:cs typeface="Times New Roman"/>
                </a:endParaRPr>
              </a:p>
            </p:txBody>
          </p:sp>
          <p:grpSp>
            <p:nvGrpSpPr>
              <p:cNvPr id="46443" name="Group 29"/>
              <p:cNvGrpSpPr>
                <a:grpSpLocks/>
              </p:cNvGrpSpPr>
              <p:nvPr/>
            </p:nvGrpSpPr>
            <p:grpSpPr bwMode="auto">
              <a:xfrm>
                <a:off x="3406" y="2676"/>
                <a:ext cx="978" cy="172"/>
                <a:chOff x="3501" y="2825"/>
                <a:chExt cx="1036" cy="182"/>
              </a:xfrm>
            </p:grpSpPr>
            <p:sp>
              <p:nvSpPr>
                <p:cNvPr id="46454" name="WordArt 30"/>
                <p:cNvSpPr>
                  <a:spLocks noChangeArrowheads="1" noChangeShapeType="1" noTextEdit="1"/>
                </p:cNvSpPr>
                <p:nvPr/>
              </p:nvSpPr>
              <p:spPr bwMode="auto">
                <a:xfrm>
                  <a:off x="3501" y="2835"/>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455" name="Group 31"/>
                <p:cNvGrpSpPr>
                  <a:grpSpLocks/>
                </p:cNvGrpSpPr>
                <p:nvPr/>
              </p:nvGrpSpPr>
              <p:grpSpPr bwMode="auto">
                <a:xfrm>
                  <a:off x="3594" y="2827"/>
                  <a:ext cx="164" cy="167"/>
                  <a:chOff x="3166" y="810"/>
                  <a:chExt cx="164" cy="167"/>
                </a:xfrm>
              </p:grpSpPr>
              <p:sp>
                <p:nvSpPr>
                  <p:cNvPr id="46467" name="WordArt 32"/>
                  <p:cNvSpPr>
                    <a:spLocks noChangeArrowheads="1" noChangeShapeType="1" noTextEdit="1"/>
                  </p:cNvSpPr>
                  <p:nvPr/>
                </p:nvSpPr>
                <p:spPr bwMode="auto">
                  <a:xfrm>
                    <a:off x="3276" y="902"/>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46468" name="WordArt 33"/>
                  <p:cNvSpPr>
                    <a:spLocks noChangeArrowheads="1" noChangeShapeType="1" noTextEdit="1"/>
                  </p:cNvSpPr>
                  <p:nvPr/>
                </p:nvSpPr>
                <p:spPr bwMode="auto">
                  <a:xfrm>
                    <a:off x="3166" y="810"/>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6456" name="Group 34"/>
                <p:cNvGrpSpPr>
                  <a:grpSpLocks/>
                </p:cNvGrpSpPr>
                <p:nvPr/>
              </p:nvGrpSpPr>
              <p:grpSpPr bwMode="auto">
                <a:xfrm>
                  <a:off x="3795" y="2835"/>
                  <a:ext cx="149" cy="156"/>
                  <a:chOff x="3200" y="1095"/>
                  <a:chExt cx="149" cy="156"/>
                </a:xfrm>
              </p:grpSpPr>
              <p:sp>
                <p:nvSpPr>
                  <p:cNvPr id="46465" name="WordArt 35"/>
                  <p:cNvSpPr>
                    <a:spLocks noChangeArrowheads="1" noChangeShapeType="1" noTextEdit="1"/>
                  </p:cNvSpPr>
                  <p:nvPr/>
                </p:nvSpPr>
                <p:spPr bwMode="auto">
                  <a:xfrm>
                    <a:off x="3200" y="1095"/>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466" name="WordArt 36"/>
                  <p:cNvSpPr>
                    <a:spLocks noChangeArrowheads="1" noChangeShapeType="1" noTextEdit="1"/>
                  </p:cNvSpPr>
                  <p:nvPr/>
                </p:nvSpPr>
                <p:spPr bwMode="auto">
                  <a:xfrm>
                    <a:off x="3295" y="1176"/>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sp>
              <p:nvSpPr>
                <p:cNvPr id="46457" name="Line 37"/>
                <p:cNvSpPr>
                  <a:spLocks noChangeShapeType="1"/>
                </p:cNvSpPr>
                <p:nvPr/>
              </p:nvSpPr>
              <p:spPr bwMode="auto">
                <a:xfrm flipV="1">
                  <a:off x="3973" y="2904"/>
                  <a:ext cx="119" cy="3"/>
                </a:xfrm>
                <a:prstGeom prst="line">
                  <a:avLst/>
                </a:prstGeom>
                <a:noFill/>
                <a:ln w="38100">
                  <a:solidFill>
                    <a:schemeClr val="tx1"/>
                  </a:solidFill>
                  <a:round/>
                  <a:headEnd/>
                  <a:tailEnd/>
                </a:ln>
              </p:spPr>
              <p:txBody>
                <a:bodyPr/>
                <a:lstStyle/>
                <a:p>
                  <a:endParaRPr lang="zh-CN" altLang="en-US"/>
                </a:p>
              </p:txBody>
            </p:sp>
            <p:grpSp>
              <p:nvGrpSpPr>
                <p:cNvPr id="46458" name="Group 38"/>
                <p:cNvGrpSpPr>
                  <a:grpSpLocks/>
                </p:cNvGrpSpPr>
                <p:nvPr/>
              </p:nvGrpSpPr>
              <p:grpSpPr bwMode="auto">
                <a:xfrm>
                  <a:off x="4116" y="2825"/>
                  <a:ext cx="156" cy="167"/>
                  <a:chOff x="3207" y="1355"/>
                  <a:chExt cx="156" cy="167"/>
                </a:xfrm>
              </p:grpSpPr>
              <p:sp>
                <p:nvSpPr>
                  <p:cNvPr id="46463" name="WordArt 39"/>
                  <p:cNvSpPr>
                    <a:spLocks noChangeArrowheads="1" noChangeShapeType="1" noTextEdit="1"/>
                  </p:cNvSpPr>
                  <p:nvPr/>
                </p:nvSpPr>
                <p:spPr bwMode="auto">
                  <a:xfrm>
                    <a:off x="3309" y="144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6464" name="WordArt 40"/>
                  <p:cNvSpPr>
                    <a:spLocks noChangeArrowheads="1" noChangeShapeType="1" noTextEdit="1"/>
                  </p:cNvSpPr>
                  <p:nvPr/>
                </p:nvSpPr>
                <p:spPr bwMode="auto">
                  <a:xfrm>
                    <a:off x="3207" y="1355"/>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6459" name="Group 41"/>
                <p:cNvGrpSpPr>
                  <a:grpSpLocks/>
                </p:cNvGrpSpPr>
                <p:nvPr/>
              </p:nvGrpSpPr>
              <p:grpSpPr bwMode="auto">
                <a:xfrm>
                  <a:off x="4311" y="2834"/>
                  <a:ext cx="141" cy="164"/>
                  <a:chOff x="3052" y="1648"/>
                  <a:chExt cx="141" cy="164"/>
                </a:xfrm>
              </p:grpSpPr>
              <p:sp>
                <p:nvSpPr>
                  <p:cNvPr id="46461" name="WordArt 42"/>
                  <p:cNvSpPr>
                    <a:spLocks noChangeArrowheads="1" noChangeShapeType="1" noTextEdit="1"/>
                  </p:cNvSpPr>
                  <p:nvPr/>
                </p:nvSpPr>
                <p:spPr bwMode="auto">
                  <a:xfrm>
                    <a:off x="3052" y="1648"/>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462" name="WordArt 43"/>
                  <p:cNvSpPr>
                    <a:spLocks noChangeArrowheads="1" noChangeShapeType="1" noTextEdit="1"/>
                  </p:cNvSpPr>
                  <p:nvPr/>
                </p:nvSpPr>
                <p:spPr bwMode="auto">
                  <a:xfrm>
                    <a:off x="3139" y="173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46460" name="WordArt 44"/>
                <p:cNvSpPr>
                  <a:spLocks noChangeArrowheads="1" noChangeShapeType="1" noTextEdit="1"/>
                </p:cNvSpPr>
                <p:nvPr/>
              </p:nvSpPr>
              <p:spPr bwMode="auto">
                <a:xfrm flipH="1">
                  <a:off x="4490" y="2839"/>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6444" name="Group 45"/>
              <p:cNvGrpSpPr>
                <a:grpSpLocks/>
              </p:cNvGrpSpPr>
              <p:nvPr/>
            </p:nvGrpSpPr>
            <p:grpSpPr bwMode="auto">
              <a:xfrm rot="5400000">
                <a:off x="5024" y="2735"/>
                <a:ext cx="45" cy="110"/>
                <a:chOff x="2928" y="3216"/>
                <a:chExt cx="48" cy="240"/>
              </a:xfrm>
            </p:grpSpPr>
            <p:sp>
              <p:nvSpPr>
                <p:cNvPr id="46452" name="Line 4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53" name="Line 4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445" name="WordArt 48"/>
              <p:cNvSpPr>
                <a:spLocks noChangeArrowheads="1" noChangeShapeType="1" noTextEdit="1"/>
              </p:cNvSpPr>
              <p:nvPr/>
            </p:nvSpPr>
            <p:spPr bwMode="auto">
              <a:xfrm>
                <a:off x="5148" y="2746"/>
                <a:ext cx="315" cy="10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1790</a:t>
                </a:r>
                <a:endParaRPr lang="zh-CN" altLang="en-US" sz="3600" kern="10">
                  <a:ln w="9525">
                    <a:solidFill>
                      <a:schemeClr val="tx1"/>
                    </a:solidFill>
                    <a:round/>
                    <a:headEnd/>
                    <a:tailEnd/>
                  </a:ln>
                  <a:latin typeface="Times New Roman"/>
                  <a:cs typeface="Times New Roman"/>
                </a:endParaRPr>
              </a:p>
            </p:txBody>
          </p:sp>
          <p:grpSp>
            <p:nvGrpSpPr>
              <p:cNvPr id="46446" name="Group 49"/>
              <p:cNvGrpSpPr>
                <a:grpSpLocks/>
              </p:cNvGrpSpPr>
              <p:nvPr/>
            </p:nvGrpSpPr>
            <p:grpSpPr bwMode="auto">
              <a:xfrm>
                <a:off x="4470" y="2697"/>
                <a:ext cx="490" cy="163"/>
                <a:chOff x="3659" y="3051"/>
                <a:chExt cx="519" cy="173"/>
              </a:xfrm>
            </p:grpSpPr>
            <p:sp>
              <p:nvSpPr>
                <p:cNvPr id="46447" name="Line 50"/>
                <p:cNvSpPr>
                  <a:spLocks noChangeShapeType="1"/>
                </p:cNvSpPr>
                <p:nvPr/>
              </p:nvSpPr>
              <p:spPr bwMode="auto">
                <a:xfrm flipV="1">
                  <a:off x="3879" y="3139"/>
                  <a:ext cx="119" cy="3"/>
                </a:xfrm>
                <a:prstGeom prst="line">
                  <a:avLst/>
                </a:prstGeom>
                <a:noFill/>
                <a:ln w="38100">
                  <a:solidFill>
                    <a:schemeClr val="tx1"/>
                  </a:solidFill>
                  <a:round/>
                  <a:headEnd/>
                  <a:tailEnd/>
                </a:ln>
              </p:spPr>
              <p:txBody>
                <a:bodyPr/>
                <a:lstStyle/>
                <a:p>
                  <a:endParaRPr lang="zh-CN" altLang="en-US"/>
                </a:p>
              </p:txBody>
            </p:sp>
            <p:sp>
              <p:nvSpPr>
                <p:cNvPr id="46448" name="WordArt 51"/>
                <p:cNvSpPr>
                  <a:spLocks noChangeArrowheads="1" noChangeShapeType="1" noTextEdit="1"/>
                </p:cNvSpPr>
                <p:nvPr/>
              </p:nvSpPr>
              <p:spPr bwMode="auto">
                <a:xfrm>
                  <a:off x="3742" y="3087"/>
                  <a:ext cx="115" cy="12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sp>
              <p:nvSpPr>
                <p:cNvPr id="46449" name="WordArt 52"/>
                <p:cNvSpPr>
                  <a:spLocks noChangeArrowheads="1" noChangeShapeType="1" noTextEdit="1"/>
                </p:cNvSpPr>
                <p:nvPr/>
              </p:nvSpPr>
              <p:spPr bwMode="auto">
                <a:xfrm>
                  <a:off x="4043" y="3083"/>
                  <a:ext cx="58" cy="12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46450" name="WordArt 53"/>
                <p:cNvSpPr>
                  <a:spLocks noChangeArrowheads="1" noChangeShapeType="1" noTextEdit="1"/>
                </p:cNvSpPr>
                <p:nvPr/>
              </p:nvSpPr>
              <p:spPr bwMode="auto">
                <a:xfrm>
                  <a:off x="3659" y="3051"/>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451" name="WordArt 54"/>
                <p:cNvSpPr>
                  <a:spLocks noChangeArrowheads="1" noChangeShapeType="1" noTextEdit="1"/>
                </p:cNvSpPr>
                <p:nvPr/>
              </p:nvSpPr>
              <p:spPr bwMode="auto">
                <a:xfrm flipH="1">
                  <a:off x="4131" y="3056"/>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grpSp>
        <p:nvGrpSpPr>
          <p:cNvPr id="16" name="Group 55"/>
          <p:cNvGrpSpPr>
            <a:grpSpLocks/>
          </p:cNvGrpSpPr>
          <p:nvPr/>
        </p:nvGrpSpPr>
        <p:grpSpPr bwMode="auto">
          <a:xfrm>
            <a:off x="4557713" y="4462463"/>
            <a:ext cx="3476625" cy="328612"/>
            <a:chOff x="2892" y="2965"/>
            <a:chExt cx="2190" cy="207"/>
          </a:xfrm>
        </p:grpSpPr>
        <p:grpSp>
          <p:nvGrpSpPr>
            <p:cNvPr id="46409" name="Group 56"/>
            <p:cNvGrpSpPr>
              <a:grpSpLocks/>
            </p:cNvGrpSpPr>
            <p:nvPr/>
          </p:nvGrpSpPr>
          <p:grpSpPr bwMode="auto">
            <a:xfrm rot="5400000">
              <a:off x="3267" y="3013"/>
              <a:ext cx="44" cy="110"/>
              <a:chOff x="2928" y="3216"/>
              <a:chExt cx="48" cy="240"/>
            </a:xfrm>
          </p:grpSpPr>
          <p:sp>
            <p:nvSpPr>
              <p:cNvPr id="46432" name="Line 5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33" name="Line 5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410" name="Group 59"/>
            <p:cNvGrpSpPr>
              <a:grpSpLocks/>
            </p:cNvGrpSpPr>
            <p:nvPr/>
          </p:nvGrpSpPr>
          <p:grpSpPr bwMode="auto">
            <a:xfrm>
              <a:off x="2892" y="2965"/>
              <a:ext cx="312" cy="167"/>
              <a:chOff x="2871" y="2972"/>
              <a:chExt cx="312" cy="167"/>
            </a:xfrm>
          </p:grpSpPr>
          <p:sp>
            <p:nvSpPr>
              <p:cNvPr id="46429" name="WordArt 60"/>
              <p:cNvSpPr>
                <a:spLocks noChangeArrowheads="1" noChangeShapeType="1" noTextEdit="1"/>
              </p:cNvSpPr>
              <p:nvPr/>
            </p:nvSpPr>
            <p:spPr bwMode="auto">
              <a:xfrm>
                <a:off x="3115" y="3066"/>
                <a:ext cx="68" cy="7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430" name="WordArt 61"/>
              <p:cNvSpPr>
                <a:spLocks noChangeArrowheads="1" noChangeShapeType="1" noTextEdit="1"/>
              </p:cNvSpPr>
              <p:nvPr/>
            </p:nvSpPr>
            <p:spPr bwMode="auto">
              <a:xfrm>
                <a:off x="2871" y="2972"/>
                <a:ext cx="158" cy="15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431" name="WordArt 62"/>
              <p:cNvSpPr>
                <a:spLocks noChangeArrowheads="1" noChangeShapeType="1" noTextEdit="1"/>
              </p:cNvSpPr>
              <p:nvPr/>
            </p:nvSpPr>
            <p:spPr bwMode="auto">
              <a:xfrm>
                <a:off x="3050" y="3068"/>
                <a:ext cx="51" cy="7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46411" name="WordArt 63"/>
            <p:cNvSpPr>
              <a:spLocks noChangeArrowheads="1" noChangeShapeType="1" noTextEdit="1"/>
            </p:cNvSpPr>
            <p:nvPr/>
          </p:nvSpPr>
          <p:spPr bwMode="auto">
            <a:xfrm>
              <a:off x="4992" y="3008"/>
              <a:ext cx="90" cy="121"/>
            </a:xfrm>
            <a:prstGeom prst="rect">
              <a:avLst/>
            </a:prstGeom>
          </p:spPr>
          <p:txBody>
            <a:bodyPr wrap="none" fromWordArt="1">
              <a:prstTxWarp prst="textPlain">
                <a:avLst>
                  <a:gd name="adj" fmla="val 49472"/>
                </a:avLst>
              </a:prstTxWarp>
            </a:bodyPr>
            <a:lstStyle/>
            <a:p>
              <a:pPr algn="ctr"/>
              <a:r>
                <a:rPr lang="en-US" altLang="zh-CN" sz="800" kern="10">
                  <a:ln w="9525">
                    <a:solidFill>
                      <a:srgbClr val="000000"/>
                    </a:solidFill>
                    <a:round/>
                    <a:headEnd/>
                    <a:tailEnd/>
                  </a:ln>
                  <a:solidFill>
                    <a:srgbClr val="000000"/>
                  </a:solidFill>
                  <a:latin typeface="Times New Roman"/>
                  <a:cs typeface="Times New Roman"/>
                </a:rPr>
                <a:t>J</a:t>
              </a:r>
              <a:endParaRPr lang="zh-CN" altLang="en-US" sz="800" kern="10">
                <a:ln w="9525">
                  <a:solidFill>
                    <a:srgbClr val="000000"/>
                  </a:solidFill>
                  <a:round/>
                  <a:headEnd/>
                  <a:tailEnd/>
                </a:ln>
                <a:solidFill>
                  <a:srgbClr val="000000"/>
                </a:solidFill>
                <a:latin typeface="Times New Roman"/>
                <a:cs typeface="Times New Roman"/>
              </a:endParaRPr>
            </a:p>
          </p:txBody>
        </p:sp>
        <p:sp>
          <p:nvSpPr>
            <p:cNvPr id="46412" name="WordArt 64"/>
            <p:cNvSpPr>
              <a:spLocks noChangeArrowheads="1" noChangeShapeType="1" noTextEdit="1"/>
            </p:cNvSpPr>
            <p:nvPr/>
          </p:nvSpPr>
          <p:spPr bwMode="auto">
            <a:xfrm>
              <a:off x="3591" y="2996"/>
              <a:ext cx="44" cy="15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413" name="Line 65"/>
            <p:cNvSpPr>
              <a:spLocks noChangeShapeType="1"/>
            </p:cNvSpPr>
            <p:nvPr/>
          </p:nvSpPr>
          <p:spPr bwMode="auto">
            <a:xfrm flipV="1">
              <a:off x="3828" y="3061"/>
              <a:ext cx="112" cy="2"/>
            </a:xfrm>
            <a:prstGeom prst="line">
              <a:avLst/>
            </a:prstGeom>
            <a:noFill/>
            <a:ln w="38100">
              <a:solidFill>
                <a:schemeClr val="tx1"/>
              </a:solidFill>
              <a:round/>
              <a:headEnd/>
              <a:tailEnd/>
            </a:ln>
          </p:spPr>
          <p:txBody>
            <a:bodyPr/>
            <a:lstStyle/>
            <a:p>
              <a:endParaRPr lang="zh-CN" altLang="en-US"/>
            </a:p>
          </p:txBody>
        </p:sp>
        <p:grpSp>
          <p:nvGrpSpPr>
            <p:cNvPr id="46414" name="Group 66"/>
            <p:cNvGrpSpPr>
              <a:grpSpLocks/>
            </p:cNvGrpSpPr>
            <p:nvPr/>
          </p:nvGrpSpPr>
          <p:grpSpPr bwMode="auto">
            <a:xfrm>
              <a:off x="3401" y="3001"/>
              <a:ext cx="147" cy="158"/>
              <a:chOff x="3207" y="1355"/>
              <a:chExt cx="156" cy="167"/>
            </a:xfrm>
          </p:grpSpPr>
          <p:sp>
            <p:nvSpPr>
              <p:cNvPr id="46427" name="WordArt 67"/>
              <p:cNvSpPr>
                <a:spLocks noChangeArrowheads="1" noChangeShapeType="1" noTextEdit="1"/>
              </p:cNvSpPr>
              <p:nvPr/>
            </p:nvSpPr>
            <p:spPr bwMode="auto">
              <a:xfrm>
                <a:off x="3309" y="144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6428" name="WordArt 68"/>
              <p:cNvSpPr>
                <a:spLocks noChangeArrowheads="1" noChangeShapeType="1" noTextEdit="1"/>
              </p:cNvSpPr>
              <p:nvPr/>
            </p:nvSpPr>
            <p:spPr bwMode="auto">
              <a:xfrm>
                <a:off x="3207" y="1355"/>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6415" name="Group 69"/>
            <p:cNvGrpSpPr>
              <a:grpSpLocks/>
            </p:cNvGrpSpPr>
            <p:nvPr/>
          </p:nvGrpSpPr>
          <p:grpSpPr bwMode="auto">
            <a:xfrm>
              <a:off x="3993" y="3018"/>
              <a:ext cx="133" cy="154"/>
              <a:chOff x="3052" y="1648"/>
              <a:chExt cx="141" cy="164"/>
            </a:xfrm>
          </p:grpSpPr>
          <p:sp>
            <p:nvSpPr>
              <p:cNvPr id="46425" name="WordArt 70"/>
              <p:cNvSpPr>
                <a:spLocks noChangeArrowheads="1" noChangeShapeType="1" noTextEdit="1"/>
              </p:cNvSpPr>
              <p:nvPr/>
            </p:nvSpPr>
            <p:spPr bwMode="auto">
              <a:xfrm>
                <a:off x="3052" y="1648"/>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426" name="WordArt 71"/>
              <p:cNvSpPr>
                <a:spLocks noChangeArrowheads="1" noChangeShapeType="1" noTextEdit="1"/>
              </p:cNvSpPr>
              <p:nvPr/>
            </p:nvSpPr>
            <p:spPr bwMode="auto">
              <a:xfrm>
                <a:off x="3139" y="173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46416" name="WordArt 72"/>
            <p:cNvSpPr>
              <a:spLocks noChangeArrowheads="1" noChangeShapeType="1" noTextEdit="1"/>
            </p:cNvSpPr>
            <p:nvPr/>
          </p:nvSpPr>
          <p:spPr bwMode="auto">
            <a:xfrm flipH="1">
              <a:off x="4162" y="3007"/>
              <a:ext cx="44" cy="15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417" name="Group 73"/>
            <p:cNvGrpSpPr>
              <a:grpSpLocks/>
            </p:cNvGrpSpPr>
            <p:nvPr/>
          </p:nvGrpSpPr>
          <p:grpSpPr bwMode="auto">
            <a:xfrm rot="5400000">
              <a:off x="4292" y="3017"/>
              <a:ext cx="45" cy="110"/>
              <a:chOff x="2928" y="3216"/>
              <a:chExt cx="48" cy="240"/>
            </a:xfrm>
          </p:grpSpPr>
          <p:sp>
            <p:nvSpPr>
              <p:cNvPr id="46423" name="Line 7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24" name="Line 7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418" name="WordArt 76"/>
            <p:cNvSpPr>
              <a:spLocks noChangeArrowheads="1" noChangeShapeType="1" noTextEdit="1"/>
            </p:cNvSpPr>
            <p:nvPr/>
          </p:nvSpPr>
          <p:spPr bwMode="auto">
            <a:xfrm>
              <a:off x="4628" y="3021"/>
              <a:ext cx="315" cy="10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1290</a:t>
              </a:r>
              <a:endParaRPr lang="zh-CN" altLang="en-US" sz="3600" kern="10">
                <a:ln w="9525">
                  <a:solidFill>
                    <a:schemeClr val="tx1"/>
                  </a:solidFill>
                  <a:round/>
                  <a:headEnd/>
                  <a:tailEnd/>
                </a:ln>
                <a:latin typeface="Times New Roman"/>
                <a:cs typeface="Times New Roman"/>
              </a:endParaRPr>
            </a:p>
          </p:txBody>
        </p:sp>
        <p:grpSp>
          <p:nvGrpSpPr>
            <p:cNvPr id="46419" name="Group 77"/>
            <p:cNvGrpSpPr>
              <a:grpSpLocks/>
            </p:cNvGrpSpPr>
            <p:nvPr/>
          </p:nvGrpSpPr>
          <p:grpSpPr bwMode="auto">
            <a:xfrm>
              <a:off x="3658" y="3005"/>
              <a:ext cx="129" cy="166"/>
              <a:chOff x="3195" y="543"/>
              <a:chExt cx="129" cy="166"/>
            </a:xfrm>
          </p:grpSpPr>
          <p:sp>
            <p:nvSpPr>
              <p:cNvPr id="46421" name="WordArt 78"/>
              <p:cNvSpPr>
                <a:spLocks noChangeArrowheads="1" noChangeShapeType="1" noTextEdit="1"/>
              </p:cNvSpPr>
              <p:nvPr/>
            </p:nvSpPr>
            <p:spPr bwMode="auto">
              <a:xfrm>
                <a:off x="3195" y="543"/>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422" name="WordArt 79"/>
              <p:cNvSpPr>
                <a:spLocks noChangeArrowheads="1" noChangeShapeType="1" noTextEdit="1"/>
              </p:cNvSpPr>
              <p:nvPr/>
            </p:nvSpPr>
            <p:spPr bwMode="auto">
              <a:xfrm>
                <a:off x="3260" y="643"/>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46420" name="Line 80"/>
            <p:cNvSpPr>
              <a:spLocks noChangeShapeType="1"/>
            </p:cNvSpPr>
            <p:nvPr/>
          </p:nvSpPr>
          <p:spPr bwMode="auto">
            <a:xfrm flipV="1">
              <a:off x="4438" y="3065"/>
              <a:ext cx="112" cy="2"/>
            </a:xfrm>
            <a:prstGeom prst="line">
              <a:avLst/>
            </a:prstGeom>
            <a:noFill/>
            <a:ln w="38100">
              <a:solidFill>
                <a:schemeClr val="tx1"/>
              </a:solidFill>
              <a:round/>
              <a:headEnd/>
              <a:tailEnd/>
            </a:ln>
          </p:spPr>
          <p:txBody>
            <a:bodyPr/>
            <a:lstStyle/>
            <a:p>
              <a:endParaRPr lang="zh-CN" altLang="en-US"/>
            </a:p>
          </p:txBody>
        </p:sp>
      </p:grpSp>
      <p:grpSp>
        <p:nvGrpSpPr>
          <p:cNvPr id="23" name="Group 81"/>
          <p:cNvGrpSpPr>
            <a:grpSpLocks/>
          </p:cNvGrpSpPr>
          <p:nvPr/>
        </p:nvGrpSpPr>
        <p:grpSpPr bwMode="auto">
          <a:xfrm>
            <a:off x="4487863" y="4935538"/>
            <a:ext cx="4251325" cy="311150"/>
            <a:chOff x="2834" y="3241"/>
            <a:chExt cx="2678" cy="196"/>
          </a:xfrm>
        </p:grpSpPr>
        <p:sp>
          <p:nvSpPr>
            <p:cNvPr id="46381" name="WordArt 82"/>
            <p:cNvSpPr>
              <a:spLocks noChangeArrowheads="1" noChangeShapeType="1" noTextEdit="1"/>
            </p:cNvSpPr>
            <p:nvPr/>
          </p:nvSpPr>
          <p:spPr bwMode="auto">
            <a:xfrm>
              <a:off x="2834" y="3290"/>
              <a:ext cx="439" cy="124"/>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净功</a:t>
              </a:r>
            </a:p>
          </p:txBody>
        </p:sp>
        <p:sp>
          <p:nvSpPr>
            <p:cNvPr id="46382" name="WordArt 83"/>
            <p:cNvSpPr>
              <a:spLocks noChangeArrowheads="1" noChangeShapeType="1" noTextEdit="1"/>
            </p:cNvSpPr>
            <p:nvPr/>
          </p:nvSpPr>
          <p:spPr bwMode="auto">
            <a:xfrm>
              <a:off x="3327" y="3263"/>
              <a:ext cx="159" cy="149"/>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A</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46383" name="Group 84"/>
            <p:cNvGrpSpPr>
              <a:grpSpLocks/>
            </p:cNvGrpSpPr>
            <p:nvPr/>
          </p:nvGrpSpPr>
          <p:grpSpPr bwMode="auto">
            <a:xfrm rot="5400000">
              <a:off x="3575" y="3291"/>
              <a:ext cx="45" cy="110"/>
              <a:chOff x="2928" y="3216"/>
              <a:chExt cx="48" cy="240"/>
            </a:xfrm>
          </p:grpSpPr>
          <p:sp>
            <p:nvSpPr>
              <p:cNvPr id="46407" name="Line 8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408" name="Line 8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384" name="Group 87"/>
            <p:cNvGrpSpPr>
              <a:grpSpLocks/>
            </p:cNvGrpSpPr>
            <p:nvPr/>
          </p:nvGrpSpPr>
          <p:grpSpPr bwMode="auto">
            <a:xfrm>
              <a:off x="3697" y="3261"/>
              <a:ext cx="314" cy="176"/>
              <a:chOff x="3254" y="2002"/>
              <a:chExt cx="343" cy="198"/>
            </a:xfrm>
          </p:grpSpPr>
          <p:sp>
            <p:nvSpPr>
              <p:cNvPr id="46404" name="WordArt 88"/>
              <p:cNvSpPr>
                <a:spLocks noChangeArrowheads="1" noChangeShapeType="1" noTextEdit="1"/>
              </p:cNvSpPr>
              <p:nvPr/>
            </p:nvSpPr>
            <p:spPr bwMode="auto">
              <a:xfrm>
                <a:off x="3254" y="2002"/>
                <a:ext cx="167" cy="16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405" name="WordArt 89"/>
              <p:cNvSpPr>
                <a:spLocks noChangeArrowheads="1" noChangeShapeType="1" noTextEdit="1"/>
              </p:cNvSpPr>
              <p:nvPr/>
            </p:nvSpPr>
            <p:spPr bwMode="auto">
              <a:xfrm>
                <a:off x="3447" y="2127"/>
                <a:ext cx="68" cy="7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406" name="WordArt 90"/>
              <p:cNvSpPr>
                <a:spLocks noChangeArrowheads="1" noChangeShapeType="1" noTextEdit="1"/>
              </p:cNvSpPr>
              <p:nvPr/>
            </p:nvSpPr>
            <p:spPr bwMode="auto">
              <a:xfrm>
                <a:off x="3536" y="2103"/>
                <a:ext cx="61" cy="9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46385" name="Group 91"/>
            <p:cNvGrpSpPr>
              <a:grpSpLocks/>
            </p:cNvGrpSpPr>
            <p:nvPr/>
          </p:nvGrpSpPr>
          <p:grpSpPr bwMode="auto">
            <a:xfrm>
              <a:off x="4030" y="3290"/>
              <a:ext cx="98" cy="92"/>
              <a:chOff x="4176" y="2145"/>
              <a:chExt cx="576" cy="576"/>
            </a:xfrm>
          </p:grpSpPr>
          <p:sp>
            <p:nvSpPr>
              <p:cNvPr id="46402" name="Line 92"/>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46403" name="Line 93"/>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46386" name="Group 94"/>
            <p:cNvGrpSpPr>
              <a:grpSpLocks/>
            </p:cNvGrpSpPr>
            <p:nvPr/>
          </p:nvGrpSpPr>
          <p:grpSpPr bwMode="auto">
            <a:xfrm>
              <a:off x="4131" y="3241"/>
              <a:ext cx="310" cy="174"/>
              <a:chOff x="3478" y="3399"/>
              <a:chExt cx="328" cy="184"/>
            </a:xfrm>
          </p:grpSpPr>
          <p:sp>
            <p:nvSpPr>
              <p:cNvPr id="46399" name="WordArt 95"/>
              <p:cNvSpPr>
                <a:spLocks noChangeArrowheads="1" noChangeShapeType="1" noTextEdit="1"/>
              </p:cNvSpPr>
              <p:nvPr/>
            </p:nvSpPr>
            <p:spPr bwMode="auto">
              <a:xfrm>
                <a:off x="3478" y="3399"/>
                <a:ext cx="167" cy="16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400" name="WordArt 96"/>
              <p:cNvSpPr>
                <a:spLocks noChangeArrowheads="1" noChangeShapeType="1" noTextEdit="1"/>
              </p:cNvSpPr>
              <p:nvPr/>
            </p:nvSpPr>
            <p:spPr bwMode="auto">
              <a:xfrm>
                <a:off x="3680" y="3485"/>
                <a:ext cx="61" cy="9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46401" name="WordArt 97"/>
              <p:cNvSpPr>
                <a:spLocks noChangeArrowheads="1" noChangeShapeType="1" noTextEdit="1"/>
              </p:cNvSpPr>
              <p:nvPr/>
            </p:nvSpPr>
            <p:spPr bwMode="auto">
              <a:xfrm>
                <a:off x="3752" y="3508"/>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46387" name="Group 98"/>
            <p:cNvGrpSpPr>
              <a:grpSpLocks/>
            </p:cNvGrpSpPr>
            <p:nvPr/>
          </p:nvGrpSpPr>
          <p:grpSpPr bwMode="auto">
            <a:xfrm>
              <a:off x="4466" y="3287"/>
              <a:ext cx="98" cy="92"/>
              <a:chOff x="4176" y="2145"/>
              <a:chExt cx="576" cy="576"/>
            </a:xfrm>
          </p:grpSpPr>
          <p:sp>
            <p:nvSpPr>
              <p:cNvPr id="46397" name="Line 99"/>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46398" name="Line 100"/>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grpSp>
          <p:nvGrpSpPr>
            <p:cNvPr id="46388" name="Group 101"/>
            <p:cNvGrpSpPr>
              <a:grpSpLocks/>
            </p:cNvGrpSpPr>
            <p:nvPr/>
          </p:nvGrpSpPr>
          <p:grpSpPr bwMode="auto">
            <a:xfrm>
              <a:off x="4567" y="3253"/>
              <a:ext cx="312" cy="167"/>
              <a:chOff x="2871" y="2972"/>
              <a:chExt cx="312" cy="167"/>
            </a:xfrm>
          </p:grpSpPr>
          <p:sp>
            <p:nvSpPr>
              <p:cNvPr id="46394" name="WordArt 102"/>
              <p:cNvSpPr>
                <a:spLocks noChangeArrowheads="1" noChangeShapeType="1" noTextEdit="1"/>
              </p:cNvSpPr>
              <p:nvPr/>
            </p:nvSpPr>
            <p:spPr bwMode="auto">
              <a:xfrm>
                <a:off x="3115" y="3066"/>
                <a:ext cx="68" cy="7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395" name="WordArt 103"/>
              <p:cNvSpPr>
                <a:spLocks noChangeArrowheads="1" noChangeShapeType="1" noTextEdit="1"/>
              </p:cNvSpPr>
              <p:nvPr/>
            </p:nvSpPr>
            <p:spPr bwMode="auto">
              <a:xfrm>
                <a:off x="2871" y="2972"/>
                <a:ext cx="158" cy="15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396" name="WordArt 104"/>
              <p:cNvSpPr>
                <a:spLocks noChangeArrowheads="1" noChangeShapeType="1" noTextEdit="1"/>
              </p:cNvSpPr>
              <p:nvPr/>
            </p:nvSpPr>
            <p:spPr bwMode="auto">
              <a:xfrm>
                <a:off x="3050" y="3068"/>
                <a:ext cx="51" cy="7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nvGrpSpPr>
            <p:cNvPr id="46389" name="Group 105"/>
            <p:cNvGrpSpPr>
              <a:grpSpLocks/>
            </p:cNvGrpSpPr>
            <p:nvPr/>
          </p:nvGrpSpPr>
          <p:grpSpPr bwMode="auto">
            <a:xfrm rot="5400000">
              <a:off x="4974" y="3291"/>
              <a:ext cx="45" cy="110"/>
              <a:chOff x="2928" y="3216"/>
              <a:chExt cx="48" cy="240"/>
            </a:xfrm>
          </p:grpSpPr>
          <p:sp>
            <p:nvSpPr>
              <p:cNvPr id="46392" name="Line 10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393" name="Line 10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390" name="WordArt 108"/>
            <p:cNvSpPr>
              <a:spLocks noChangeArrowheads="1" noChangeShapeType="1" noTextEdit="1"/>
            </p:cNvSpPr>
            <p:nvPr/>
          </p:nvSpPr>
          <p:spPr bwMode="auto">
            <a:xfrm>
              <a:off x="5116" y="3305"/>
              <a:ext cx="271" cy="10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500</a:t>
              </a:r>
              <a:endParaRPr lang="zh-CN" altLang="en-US" sz="3600" kern="10">
                <a:ln w="9525">
                  <a:solidFill>
                    <a:schemeClr val="tx1"/>
                  </a:solidFill>
                  <a:round/>
                  <a:headEnd/>
                  <a:tailEnd/>
                </a:ln>
                <a:latin typeface="Times New Roman"/>
                <a:cs typeface="Times New Roman"/>
              </a:endParaRPr>
            </a:p>
          </p:txBody>
        </p:sp>
        <p:sp>
          <p:nvSpPr>
            <p:cNvPr id="46391" name="WordArt 109"/>
            <p:cNvSpPr>
              <a:spLocks noChangeArrowheads="1" noChangeShapeType="1" noTextEdit="1"/>
            </p:cNvSpPr>
            <p:nvPr/>
          </p:nvSpPr>
          <p:spPr bwMode="auto">
            <a:xfrm>
              <a:off x="5422" y="3298"/>
              <a:ext cx="90" cy="121"/>
            </a:xfrm>
            <a:prstGeom prst="rect">
              <a:avLst/>
            </a:prstGeom>
          </p:spPr>
          <p:txBody>
            <a:bodyPr wrap="none" fromWordArt="1">
              <a:prstTxWarp prst="textPlain">
                <a:avLst>
                  <a:gd name="adj" fmla="val 49472"/>
                </a:avLst>
              </a:prstTxWarp>
            </a:bodyPr>
            <a:lstStyle/>
            <a:p>
              <a:pPr algn="ctr"/>
              <a:r>
                <a:rPr lang="en-US" altLang="zh-CN" sz="800" kern="10">
                  <a:ln w="9525">
                    <a:solidFill>
                      <a:srgbClr val="000000"/>
                    </a:solidFill>
                    <a:round/>
                    <a:headEnd/>
                    <a:tailEnd/>
                  </a:ln>
                  <a:solidFill>
                    <a:srgbClr val="000000"/>
                  </a:solidFill>
                  <a:latin typeface="Times New Roman"/>
                  <a:cs typeface="Times New Roman"/>
                </a:rPr>
                <a:t>J</a:t>
              </a:r>
              <a:endParaRPr lang="zh-CN" altLang="en-US" sz="800" kern="10">
                <a:ln w="9525">
                  <a:solidFill>
                    <a:srgbClr val="000000"/>
                  </a:solidFill>
                  <a:round/>
                  <a:headEnd/>
                  <a:tailEnd/>
                </a:ln>
                <a:solidFill>
                  <a:srgbClr val="000000"/>
                </a:solidFill>
                <a:latin typeface="Times New Roman"/>
                <a:cs typeface="Times New Roman"/>
              </a:endParaRPr>
            </a:p>
          </p:txBody>
        </p:sp>
      </p:grpSp>
      <p:grpSp>
        <p:nvGrpSpPr>
          <p:cNvPr id="31" name="Group 110"/>
          <p:cNvGrpSpPr>
            <a:grpSpLocks/>
          </p:cNvGrpSpPr>
          <p:nvPr/>
        </p:nvGrpSpPr>
        <p:grpSpPr bwMode="auto">
          <a:xfrm>
            <a:off x="415925" y="4738688"/>
            <a:ext cx="3230563" cy="1717675"/>
            <a:chOff x="262" y="2985"/>
            <a:chExt cx="2035" cy="1082"/>
          </a:xfrm>
        </p:grpSpPr>
        <p:sp>
          <p:nvSpPr>
            <p:cNvPr id="46350" name="WordArt 111"/>
            <p:cNvSpPr>
              <a:spLocks noChangeArrowheads="1" noChangeShapeType="1" noTextEdit="1"/>
            </p:cNvSpPr>
            <p:nvPr/>
          </p:nvSpPr>
          <p:spPr bwMode="auto">
            <a:xfrm>
              <a:off x="1205" y="2985"/>
              <a:ext cx="325" cy="150"/>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宋体"/>
                  <a:ea typeface="宋体"/>
                </a:rPr>
                <a:t>求</a:t>
              </a:r>
            </a:p>
          </p:txBody>
        </p:sp>
        <p:grpSp>
          <p:nvGrpSpPr>
            <p:cNvPr id="46351" name="Group 112"/>
            <p:cNvGrpSpPr>
              <a:grpSpLocks/>
            </p:cNvGrpSpPr>
            <p:nvPr/>
          </p:nvGrpSpPr>
          <p:grpSpPr bwMode="auto">
            <a:xfrm>
              <a:off x="262" y="3305"/>
              <a:ext cx="238" cy="129"/>
              <a:chOff x="3887" y="3555"/>
              <a:chExt cx="292" cy="164"/>
            </a:xfrm>
          </p:grpSpPr>
          <p:sp>
            <p:nvSpPr>
              <p:cNvPr id="46378" name="WordArt 113"/>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46379" name="WordArt 114"/>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380" name="WordArt 115"/>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46352" name="Group 116"/>
            <p:cNvGrpSpPr>
              <a:grpSpLocks/>
            </p:cNvGrpSpPr>
            <p:nvPr/>
          </p:nvGrpSpPr>
          <p:grpSpPr bwMode="auto">
            <a:xfrm>
              <a:off x="269" y="3616"/>
              <a:ext cx="237" cy="129"/>
              <a:chOff x="293" y="2568"/>
              <a:chExt cx="264" cy="145"/>
            </a:xfrm>
          </p:grpSpPr>
          <p:sp>
            <p:nvSpPr>
              <p:cNvPr id="46375" name="WordArt 117"/>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46376" name="WordArt 118"/>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377" name="WordArt 119"/>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46353" name="Group 120"/>
            <p:cNvGrpSpPr>
              <a:grpSpLocks/>
            </p:cNvGrpSpPr>
            <p:nvPr/>
          </p:nvGrpSpPr>
          <p:grpSpPr bwMode="auto">
            <a:xfrm>
              <a:off x="281" y="3900"/>
              <a:ext cx="237" cy="129"/>
              <a:chOff x="301" y="3056"/>
              <a:chExt cx="264" cy="145"/>
            </a:xfrm>
          </p:grpSpPr>
          <p:sp>
            <p:nvSpPr>
              <p:cNvPr id="46372" name="WordArt 121"/>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46373" name="WordArt 122"/>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374" name="WordArt 123"/>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sp>
          <p:nvSpPr>
            <p:cNvPr id="46354" name="WordArt 124"/>
            <p:cNvSpPr>
              <a:spLocks noChangeArrowheads="1" noChangeShapeType="1" noTextEdit="1"/>
            </p:cNvSpPr>
            <p:nvPr/>
          </p:nvSpPr>
          <p:spPr bwMode="auto">
            <a:xfrm>
              <a:off x="600" y="3604"/>
              <a:ext cx="1430" cy="147"/>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6600"/>
                    </a:solidFill>
                    <a:round/>
                    <a:headEnd/>
                    <a:tailEnd/>
                  </a:ln>
                  <a:solidFill>
                    <a:srgbClr val="006600"/>
                  </a:solidFill>
                  <a:latin typeface="宋体"/>
                  <a:ea typeface="宋体"/>
                </a:rPr>
                <a:t>一次循环做的净功</a:t>
              </a:r>
            </a:p>
          </p:txBody>
        </p:sp>
        <p:grpSp>
          <p:nvGrpSpPr>
            <p:cNvPr id="46355" name="Group 125"/>
            <p:cNvGrpSpPr>
              <a:grpSpLocks/>
            </p:cNvGrpSpPr>
            <p:nvPr/>
          </p:nvGrpSpPr>
          <p:grpSpPr bwMode="auto">
            <a:xfrm>
              <a:off x="679" y="3286"/>
              <a:ext cx="144" cy="173"/>
              <a:chOff x="966" y="3295"/>
              <a:chExt cx="144" cy="173"/>
            </a:xfrm>
          </p:grpSpPr>
          <p:sp>
            <p:nvSpPr>
              <p:cNvPr id="46370" name="WordArt 126"/>
              <p:cNvSpPr>
                <a:spLocks noChangeArrowheads="1" noChangeShapeType="1" noTextEdit="1"/>
              </p:cNvSpPr>
              <p:nvPr/>
            </p:nvSpPr>
            <p:spPr bwMode="auto">
              <a:xfrm>
                <a:off x="966" y="3295"/>
                <a:ext cx="124" cy="14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371" name="WordArt 127"/>
              <p:cNvSpPr>
                <a:spLocks noChangeArrowheads="1" noChangeShapeType="1" noTextEdit="1"/>
              </p:cNvSpPr>
              <p:nvPr/>
            </p:nvSpPr>
            <p:spPr bwMode="auto">
              <a:xfrm>
                <a:off x="1039" y="3399"/>
                <a:ext cx="71" cy="6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46356" name="WordArt 128"/>
            <p:cNvSpPr>
              <a:spLocks noChangeArrowheads="1" noChangeShapeType="1" noTextEdit="1"/>
            </p:cNvSpPr>
            <p:nvPr/>
          </p:nvSpPr>
          <p:spPr bwMode="auto">
            <a:xfrm>
              <a:off x="907" y="3375"/>
              <a:ext cx="35"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57" name="WordArt 129"/>
            <p:cNvSpPr>
              <a:spLocks noChangeArrowheads="1" noChangeShapeType="1" noTextEdit="1"/>
            </p:cNvSpPr>
            <p:nvPr/>
          </p:nvSpPr>
          <p:spPr bwMode="auto">
            <a:xfrm>
              <a:off x="1150" y="3394"/>
              <a:ext cx="64" cy="9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46358" name="WordArt 130"/>
            <p:cNvSpPr>
              <a:spLocks noChangeArrowheads="1" noChangeShapeType="1" noTextEdit="1"/>
            </p:cNvSpPr>
            <p:nvPr/>
          </p:nvSpPr>
          <p:spPr bwMode="auto">
            <a:xfrm>
              <a:off x="1040" y="3293"/>
              <a:ext cx="12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6359" name="WordArt 131"/>
            <p:cNvSpPr>
              <a:spLocks noChangeArrowheads="1" noChangeShapeType="1" noTextEdit="1"/>
            </p:cNvSpPr>
            <p:nvPr/>
          </p:nvSpPr>
          <p:spPr bwMode="auto">
            <a:xfrm>
              <a:off x="1248" y="3422"/>
              <a:ext cx="32" cy="5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a:t>
              </a:r>
            </a:p>
          </p:txBody>
        </p:sp>
        <p:grpSp>
          <p:nvGrpSpPr>
            <p:cNvPr id="46360" name="Group 132"/>
            <p:cNvGrpSpPr>
              <a:grpSpLocks/>
            </p:cNvGrpSpPr>
            <p:nvPr/>
          </p:nvGrpSpPr>
          <p:grpSpPr bwMode="auto">
            <a:xfrm>
              <a:off x="1364" y="3301"/>
              <a:ext cx="131" cy="191"/>
              <a:chOff x="2200" y="3354"/>
              <a:chExt cx="131" cy="191"/>
            </a:xfrm>
          </p:grpSpPr>
          <p:sp>
            <p:nvSpPr>
              <p:cNvPr id="46368" name="WordArt 133"/>
              <p:cNvSpPr>
                <a:spLocks noChangeArrowheads="1" noChangeShapeType="1" noTextEdit="1"/>
              </p:cNvSpPr>
              <p:nvPr/>
            </p:nvSpPr>
            <p:spPr bwMode="auto">
              <a:xfrm>
                <a:off x="2200" y="3354"/>
                <a:ext cx="124" cy="14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369" name="WordArt 134"/>
              <p:cNvSpPr>
                <a:spLocks noChangeArrowheads="1" noChangeShapeType="1" noTextEdit="1"/>
              </p:cNvSpPr>
              <p:nvPr/>
            </p:nvSpPr>
            <p:spPr bwMode="auto">
              <a:xfrm>
                <a:off x="2261" y="3464"/>
                <a:ext cx="70" cy="8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sp>
          <p:nvSpPr>
            <p:cNvPr id="46361" name="WordArt 135"/>
            <p:cNvSpPr>
              <a:spLocks noChangeArrowheads="1" noChangeShapeType="1" noTextEdit="1"/>
            </p:cNvSpPr>
            <p:nvPr/>
          </p:nvSpPr>
          <p:spPr bwMode="auto">
            <a:xfrm>
              <a:off x="1593" y="3397"/>
              <a:ext cx="32" cy="5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a:t>
              </a:r>
            </a:p>
          </p:txBody>
        </p:sp>
        <p:sp>
          <p:nvSpPr>
            <p:cNvPr id="46362" name="WordArt 136"/>
            <p:cNvSpPr>
              <a:spLocks noChangeArrowheads="1" noChangeShapeType="1" noTextEdit="1"/>
            </p:cNvSpPr>
            <p:nvPr/>
          </p:nvSpPr>
          <p:spPr bwMode="auto">
            <a:xfrm>
              <a:off x="2130" y="3599"/>
              <a:ext cx="167" cy="16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363" name="WordArt 137"/>
            <p:cNvSpPr>
              <a:spLocks noChangeArrowheads="1" noChangeShapeType="1" noTextEdit="1"/>
            </p:cNvSpPr>
            <p:nvPr/>
          </p:nvSpPr>
          <p:spPr bwMode="auto">
            <a:xfrm>
              <a:off x="605" y="3878"/>
              <a:ext cx="745" cy="15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循环效率</a:t>
              </a:r>
            </a:p>
          </p:txBody>
        </p:sp>
        <p:sp>
          <p:nvSpPr>
            <p:cNvPr id="46364" name="WordArt 138"/>
            <p:cNvSpPr>
              <a:spLocks noChangeArrowheads="1" noChangeShapeType="1" noTextEdit="1"/>
            </p:cNvSpPr>
            <p:nvPr/>
          </p:nvSpPr>
          <p:spPr bwMode="auto">
            <a:xfrm>
              <a:off x="1409" y="3887"/>
              <a:ext cx="114" cy="1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grpSp>
          <p:nvGrpSpPr>
            <p:cNvPr id="46365" name="Group 139"/>
            <p:cNvGrpSpPr>
              <a:grpSpLocks/>
            </p:cNvGrpSpPr>
            <p:nvPr/>
          </p:nvGrpSpPr>
          <p:grpSpPr bwMode="auto">
            <a:xfrm>
              <a:off x="1678" y="3312"/>
              <a:ext cx="167" cy="161"/>
              <a:chOff x="1862" y="2952"/>
              <a:chExt cx="167" cy="161"/>
            </a:xfrm>
          </p:grpSpPr>
          <p:sp>
            <p:nvSpPr>
              <p:cNvPr id="46366" name="WordArt 140"/>
              <p:cNvSpPr>
                <a:spLocks noChangeArrowheads="1" noChangeShapeType="1" noTextEdit="1"/>
              </p:cNvSpPr>
              <p:nvPr/>
            </p:nvSpPr>
            <p:spPr bwMode="auto">
              <a:xfrm>
                <a:off x="1862" y="2952"/>
                <a:ext cx="109"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367" name="WordArt 141"/>
              <p:cNvSpPr>
                <a:spLocks noChangeArrowheads="1" noChangeShapeType="1" noTextEdit="1"/>
              </p:cNvSpPr>
              <p:nvPr/>
            </p:nvSpPr>
            <p:spPr bwMode="auto">
              <a:xfrm>
                <a:off x="1976" y="3030"/>
                <a:ext cx="53"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grpSp>
      <p:grpSp>
        <p:nvGrpSpPr>
          <p:cNvPr id="45066" name="Group 142"/>
          <p:cNvGrpSpPr>
            <a:grpSpLocks/>
          </p:cNvGrpSpPr>
          <p:nvPr/>
        </p:nvGrpSpPr>
        <p:grpSpPr bwMode="auto">
          <a:xfrm>
            <a:off x="255588" y="481013"/>
            <a:ext cx="3665537" cy="4219575"/>
            <a:chOff x="161" y="303"/>
            <a:chExt cx="2309" cy="2658"/>
          </a:xfrm>
        </p:grpSpPr>
        <p:sp>
          <p:nvSpPr>
            <p:cNvPr id="46298" name="Line 143"/>
            <p:cNvSpPr>
              <a:spLocks noChangeShapeType="1"/>
            </p:cNvSpPr>
            <p:nvPr/>
          </p:nvSpPr>
          <p:spPr bwMode="auto">
            <a:xfrm flipH="1" flipV="1">
              <a:off x="421" y="854"/>
              <a:ext cx="0" cy="1933"/>
            </a:xfrm>
            <a:prstGeom prst="line">
              <a:avLst/>
            </a:prstGeom>
            <a:noFill/>
            <a:ln w="38100">
              <a:solidFill>
                <a:schemeClr val="tx1"/>
              </a:solidFill>
              <a:round/>
              <a:headEnd/>
              <a:tailEnd type="triangle" w="sm" len="lg"/>
            </a:ln>
          </p:spPr>
          <p:txBody>
            <a:bodyPr/>
            <a:lstStyle/>
            <a:p>
              <a:endParaRPr lang="zh-CN" altLang="en-US"/>
            </a:p>
          </p:txBody>
        </p:sp>
        <p:sp>
          <p:nvSpPr>
            <p:cNvPr id="46299" name="Line 144"/>
            <p:cNvSpPr>
              <a:spLocks noChangeShapeType="1"/>
            </p:cNvSpPr>
            <p:nvPr/>
          </p:nvSpPr>
          <p:spPr bwMode="auto">
            <a:xfrm flipV="1">
              <a:off x="421" y="2766"/>
              <a:ext cx="2049" cy="9"/>
            </a:xfrm>
            <a:prstGeom prst="line">
              <a:avLst/>
            </a:prstGeom>
            <a:noFill/>
            <a:ln w="38100">
              <a:solidFill>
                <a:schemeClr val="tx1"/>
              </a:solidFill>
              <a:round/>
              <a:headEnd/>
              <a:tailEnd type="triangle" w="sm" len="lg"/>
            </a:ln>
          </p:spPr>
          <p:txBody>
            <a:bodyPr/>
            <a:lstStyle/>
            <a:p>
              <a:endParaRPr lang="zh-CN" altLang="en-US"/>
            </a:p>
          </p:txBody>
        </p:sp>
        <p:sp>
          <p:nvSpPr>
            <p:cNvPr id="46300" name="WordArt 145"/>
            <p:cNvSpPr>
              <a:spLocks noChangeArrowheads="1" noChangeShapeType="1" noTextEdit="1"/>
            </p:cNvSpPr>
            <p:nvPr/>
          </p:nvSpPr>
          <p:spPr bwMode="auto">
            <a:xfrm>
              <a:off x="347" y="2823"/>
              <a:ext cx="104" cy="138"/>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6301" name="WordArt 146"/>
            <p:cNvSpPr>
              <a:spLocks noChangeArrowheads="1" noChangeShapeType="1" noTextEdit="1"/>
            </p:cNvSpPr>
            <p:nvPr/>
          </p:nvSpPr>
          <p:spPr bwMode="auto">
            <a:xfrm>
              <a:off x="2310" y="2829"/>
              <a:ext cx="109" cy="128"/>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302" name="Line 147"/>
            <p:cNvSpPr>
              <a:spLocks noChangeShapeType="1"/>
            </p:cNvSpPr>
            <p:nvPr/>
          </p:nvSpPr>
          <p:spPr bwMode="auto">
            <a:xfrm>
              <a:off x="1081" y="1231"/>
              <a:ext cx="0" cy="1042"/>
            </a:xfrm>
            <a:prstGeom prst="line">
              <a:avLst/>
            </a:prstGeom>
            <a:noFill/>
            <a:ln w="28575">
              <a:solidFill>
                <a:schemeClr val="tx1"/>
              </a:solidFill>
              <a:round/>
              <a:headEnd/>
              <a:tailEnd/>
            </a:ln>
          </p:spPr>
          <p:txBody>
            <a:bodyPr/>
            <a:lstStyle/>
            <a:p>
              <a:endParaRPr lang="zh-CN" altLang="en-US"/>
            </a:p>
          </p:txBody>
        </p:sp>
        <p:sp>
          <p:nvSpPr>
            <p:cNvPr id="46303" name="Line 148"/>
            <p:cNvSpPr>
              <a:spLocks noChangeShapeType="1"/>
            </p:cNvSpPr>
            <p:nvPr/>
          </p:nvSpPr>
          <p:spPr bwMode="auto">
            <a:xfrm>
              <a:off x="1074" y="2266"/>
              <a:ext cx="743" cy="0"/>
            </a:xfrm>
            <a:prstGeom prst="line">
              <a:avLst/>
            </a:prstGeom>
            <a:noFill/>
            <a:ln w="28575">
              <a:solidFill>
                <a:schemeClr val="tx1"/>
              </a:solidFill>
              <a:round/>
              <a:headEnd/>
              <a:tailEnd/>
            </a:ln>
          </p:spPr>
          <p:txBody>
            <a:bodyPr/>
            <a:lstStyle/>
            <a:p>
              <a:endParaRPr lang="zh-CN" altLang="en-US"/>
            </a:p>
          </p:txBody>
        </p:sp>
        <p:sp>
          <p:nvSpPr>
            <p:cNvPr id="46304" name="Freeform 149"/>
            <p:cNvSpPr>
              <a:spLocks/>
            </p:cNvSpPr>
            <p:nvPr/>
          </p:nvSpPr>
          <p:spPr bwMode="auto">
            <a:xfrm>
              <a:off x="1088" y="1260"/>
              <a:ext cx="715" cy="999"/>
            </a:xfrm>
            <a:custGeom>
              <a:avLst/>
              <a:gdLst>
                <a:gd name="T0" fmla="*/ 0 w 715"/>
                <a:gd name="T1" fmla="*/ 0 h 999"/>
                <a:gd name="T2" fmla="*/ 241 w 715"/>
                <a:gd name="T3" fmla="*/ 590 h 999"/>
                <a:gd name="T4" fmla="*/ 715 w 715"/>
                <a:gd name="T5" fmla="*/ 999 h 999"/>
                <a:gd name="T6" fmla="*/ 0 60000 65536"/>
                <a:gd name="T7" fmla="*/ 0 60000 65536"/>
                <a:gd name="T8" fmla="*/ 0 60000 65536"/>
                <a:gd name="T9" fmla="*/ 0 w 715"/>
                <a:gd name="T10" fmla="*/ 0 h 999"/>
                <a:gd name="T11" fmla="*/ 715 w 715"/>
                <a:gd name="T12" fmla="*/ 999 h 999"/>
              </a:gdLst>
              <a:ahLst/>
              <a:cxnLst>
                <a:cxn ang="T6">
                  <a:pos x="T0" y="T1"/>
                </a:cxn>
                <a:cxn ang="T7">
                  <a:pos x="T2" y="T3"/>
                </a:cxn>
                <a:cxn ang="T8">
                  <a:pos x="T4" y="T5"/>
                </a:cxn>
              </a:cxnLst>
              <a:rect l="T9" t="T10" r="T11" b="T12"/>
              <a:pathLst>
                <a:path w="715" h="999">
                  <a:moveTo>
                    <a:pt x="0" y="0"/>
                  </a:moveTo>
                  <a:cubicBezTo>
                    <a:pt x="61" y="211"/>
                    <a:pt x="122" y="423"/>
                    <a:pt x="241" y="590"/>
                  </a:cubicBezTo>
                  <a:cubicBezTo>
                    <a:pt x="360" y="757"/>
                    <a:pt x="537" y="878"/>
                    <a:pt x="715" y="999"/>
                  </a:cubicBezTo>
                </a:path>
              </a:pathLst>
            </a:custGeom>
            <a:noFill/>
            <a:ln w="28575">
              <a:solidFill>
                <a:srgbClr val="CC0000"/>
              </a:solidFill>
              <a:round/>
              <a:headEnd/>
              <a:tailEnd/>
            </a:ln>
          </p:spPr>
          <p:txBody>
            <a:bodyPr/>
            <a:lstStyle/>
            <a:p>
              <a:endParaRPr lang="zh-CN" altLang="en-US"/>
            </a:p>
          </p:txBody>
        </p:sp>
        <p:sp>
          <p:nvSpPr>
            <p:cNvPr id="46305" name="Line 150"/>
            <p:cNvSpPr>
              <a:spLocks noChangeShapeType="1"/>
            </p:cNvSpPr>
            <p:nvPr/>
          </p:nvSpPr>
          <p:spPr bwMode="auto">
            <a:xfrm>
              <a:off x="439" y="2267"/>
              <a:ext cx="634" cy="0"/>
            </a:xfrm>
            <a:prstGeom prst="line">
              <a:avLst/>
            </a:prstGeom>
            <a:noFill/>
            <a:ln w="9525">
              <a:solidFill>
                <a:schemeClr val="tx1"/>
              </a:solidFill>
              <a:prstDash val="dash"/>
              <a:round/>
              <a:headEnd/>
              <a:tailEnd/>
            </a:ln>
          </p:spPr>
          <p:txBody>
            <a:bodyPr/>
            <a:lstStyle/>
            <a:p>
              <a:endParaRPr lang="zh-CN" altLang="en-US"/>
            </a:p>
          </p:txBody>
        </p:sp>
        <p:sp>
          <p:nvSpPr>
            <p:cNvPr id="46306" name="WordArt 151"/>
            <p:cNvSpPr>
              <a:spLocks noChangeArrowheads="1" noChangeShapeType="1" noTextEdit="1"/>
            </p:cNvSpPr>
            <p:nvPr/>
          </p:nvSpPr>
          <p:spPr bwMode="auto">
            <a:xfrm>
              <a:off x="987" y="2308"/>
              <a:ext cx="85"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307" name="WordArt 152"/>
            <p:cNvSpPr>
              <a:spLocks noChangeArrowheads="1" noChangeShapeType="1" noTextEdit="1"/>
            </p:cNvSpPr>
            <p:nvPr/>
          </p:nvSpPr>
          <p:spPr bwMode="auto">
            <a:xfrm>
              <a:off x="923" y="1150"/>
              <a:ext cx="82"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nvGrpSpPr>
            <p:cNvPr id="46308" name="Group 153"/>
            <p:cNvGrpSpPr>
              <a:grpSpLocks/>
            </p:cNvGrpSpPr>
            <p:nvPr/>
          </p:nvGrpSpPr>
          <p:grpSpPr bwMode="auto">
            <a:xfrm>
              <a:off x="270" y="720"/>
              <a:ext cx="800" cy="189"/>
              <a:chOff x="576" y="895"/>
              <a:chExt cx="800" cy="189"/>
            </a:xfrm>
          </p:grpSpPr>
          <p:sp>
            <p:nvSpPr>
              <p:cNvPr id="46343" name="WordArt 154"/>
              <p:cNvSpPr>
                <a:spLocks noChangeArrowheads="1" noChangeShapeType="1" noTextEdit="1"/>
              </p:cNvSpPr>
              <p:nvPr/>
            </p:nvSpPr>
            <p:spPr bwMode="auto">
              <a:xfrm>
                <a:off x="576" y="914"/>
                <a:ext cx="12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6344" name="WordArt 155"/>
              <p:cNvSpPr>
                <a:spLocks noChangeArrowheads="1" noChangeShapeType="1" noTextEdit="1"/>
              </p:cNvSpPr>
              <p:nvPr/>
            </p:nvSpPr>
            <p:spPr bwMode="auto">
              <a:xfrm>
                <a:off x="751" y="903"/>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45" name="WordArt 156"/>
              <p:cNvSpPr>
                <a:spLocks noChangeArrowheads="1" noChangeShapeType="1" noTextEdit="1"/>
              </p:cNvSpPr>
              <p:nvPr/>
            </p:nvSpPr>
            <p:spPr bwMode="auto">
              <a:xfrm flipH="1">
                <a:off x="1329" y="914"/>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46" name="WordArt 157"/>
              <p:cNvSpPr>
                <a:spLocks noChangeArrowheads="1" noChangeShapeType="1" noTextEdit="1"/>
              </p:cNvSpPr>
              <p:nvPr/>
            </p:nvSpPr>
            <p:spPr bwMode="auto">
              <a:xfrm>
                <a:off x="843" y="938"/>
                <a:ext cx="147" cy="11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6347" name="WordArt 158"/>
              <p:cNvSpPr>
                <a:spLocks noChangeArrowheads="1" noChangeShapeType="1" noTextEdit="1"/>
              </p:cNvSpPr>
              <p:nvPr/>
            </p:nvSpPr>
            <p:spPr bwMode="auto">
              <a:xfrm>
                <a:off x="1019" y="895"/>
                <a:ext cx="54" cy="6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46348" name="WordArt 159"/>
              <p:cNvSpPr>
                <a:spLocks noChangeArrowheads="1" noChangeShapeType="1" noTextEdit="1"/>
              </p:cNvSpPr>
              <p:nvPr/>
            </p:nvSpPr>
            <p:spPr bwMode="auto">
              <a:xfrm>
                <a:off x="1103" y="929"/>
                <a:ext cx="108" cy="12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P</a:t>
                </a:r>
                <a:endParaRPr lang="zh-CN" altLang="en-US" sz="1200" kern="10">
                  <a:ln w="9525">
                    <a:solidFill>
                      <a:srgbClr val="000000"/>
                    </a:solidFill>
                    <a:round/>
                    <a:headEnd/>
                    <a:tailEnd/>
                  </a:ln>
                  <a:latin typeface="Times New Roman"/>
                  <a:cs typeface="Times New Roman"/>
                </a:endParaRPr>
              </a:p>
            </p:txBody>
          </p:sp>
          <p:sp>
            <p:nvSpPr>
              <p:cNvPr id="46349" name="WordArt 160"/>
              <p:cNvSpPr>
                <a:spLocks noChangeArrowheads="1" noChangeShapeType="1" noTextEdit="1"/>
              </p:cNvSpPr>
              <p:nvPr/>
            </p:nvSpPr>
            <p:spPr bwMode="auto">
              <a:xfrm>
                <a:off x="1205" y="1008"/>
                <a:ext cx="77" cy="7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46309" name="WordArt 161"/>
            <p:cNvSpPr>
              <a:spLocks noChangeArrowheads="1" noChangeShapeType="1" noTextEdit="1"/>
            </p:cNvSpPr>
            <p:nvPr/>
          </p:nvSpPr>
          <p:spPr bwMode="auto">
            <a:xfrm>
              <a:off x="302" y="2190"/>
              <a:ext cx="37" cy="1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46310" name="AutoShape 162"/>
            <p:cNvSpPr>
              <a:spLocks noChangeArrowheads="1"/>
            </p:cNvSpPr>
            <p:nvPr/>
          </p:nvSpPr>
          <p:spPr bwMode="auto">
            <a:xfrm>
              <a:off x="1050" y="1731"/>
              <a:ext cx="62" cy="124"/>
            </a:xfrm>
            <a:prstGeom prst="triangle">
              <a:avLst>
                <a:gd name="adj" fmla="val 50000"/>
              </a:avLst>
            </a:prstGeom>
            <a:solidFill>
              <a:schemeClr val="tx1"/>
            </a:solidFill>
            <a:ln w="9525">
              <a:noFill/>
              <a:miter lim="800000"/>
              <a:headEnd/>
              <a:tailEnd/>
            </a:ln>
          </p:spPr>
          <p:txBody>
            <a:bodyPr wrap="none" anchor="ctr"/>
            <a:lstStyle/>
            <a:p>
              <a:endParaRPr lang="zh-CN" altLang="en-US"/>
            </a:p>
          </p:txBody>
        </p:sp>
        <p:sp>
          <p:nvSpPr>
            <p:cNvPr id="46311" name="AutoShape 163"/>
            <p:cNvSpPr>
              <a:spLocks noChangeArrowheads="1"/>
            </p:cNvSpPr>
            <p:nvPr/>
          </p:nvSpPr>
          <p:spPr bwMode="auto">
            <a:xfrm rot="8856010">
              <a:off x="1253" y="1717"/>
              <a:ext cx="62" cy="124"/>
            </a:xfrm>
            <a:prstGeom prst="triangle">
              <a:avLst>
                <a:gd name="adj" fmla="val 50000"/>
              </a:avLst>
            </a:prstGeom>
            <a:solidFill>
              <a:srgbClr val="CC0000"/>
            </a:solidFill>
            <a:ln w="9525">
              <a:noFill/>
              <a:miter lim="800000"/>
              <a:headEnd/>
              <a:tailEnd/>
            </a:ln>
          </p:spPr>
          <p:txBody>
            <a:bodyPr wrap="none" anchor="ctr"/>
            <a:lstStyle/>
            <a:p>
              <a:endParaRPr lang="zh-CN" altLang="en-US"/>
            </a:p>
          </p:txBody>
        </p:sp>
        <p:sp>
          <p:nvSpPr>
            <p:cNvPr id="46312" name="AutoShape 164"/>
            <p:cNvSpPr>
              <a:spLocks noChangeArrowheads="1"/>
            </p:cNvSpPr>
            <p:nvPr/>
          </p:nvSpPr>
          <p:spPr bwMode="auto">
            <a:xfrm rot="16200000" flipH="1">
              <a:off x="1426" y="2202"/>
              <a:ext cx="62" cy="124"/>
            </a:xfrm>
            <a:prstGeom prst="triangle">
              <a:avLst>
                <a:gd name="adj" fmla="val 50000"/>
              </a:avLst>
            </a:prstGeom>
            <a:solidFill>
              <a:schemeClr val="tx1"/>
            </a:solidFill>
            <a:ln w="9525">
              <a:noFill/>
              <a:miter lim="800000"/>
              <a:headEnd/>
              <a:tailEnd/>
            </a:ln>
          </p:spPr>
          <p:txBody>
            <a:bodyPr wrap="none" anchor="ctr"/>
            <a:lstStyle/>
            <a:p>
              <a:endParaRPr lang="zh-CN" altLang="en-US"/>
            </a:p>
          </p:txBody>
        </p:sp>
        <p:sp>
          <p:nvSpPr>
            <p:cNvPr id="46313" name="WordArt 165"/>
            <p:cNvSpPr>
              <a:spLocks noChangeArrowheads="1" noChangeShapeType="1" noTextEdit="1"/>
            </p:cNvSpPr>
            <p:nvPr/>
          </p:nvSpPr>
          <p:spPr bwMode="auto">
            <a:xfrm>
              <a:off x="1839" y="2278"/>
              <a:ext cx="89" cy="11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6314" name="WordArt 166"/>
            <p:cNvSpPr>
              <a:spLocks noChangeArrowheads="1" noChangeShapeType="1" noTextEdit="1"/>
            </p:cNvSpPr>
            <p:nvPr/>
          </p:nvSpPr>
          <p:spPr bwMode="auto">
            <a:xfrm>
              <a:off x="1353" y="1616"/>
              <a:ext cx="278" cy="156"/>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绝热</a:t>
              </a:r>
            </a:p>
          </p:txBody>
        </p:sp>
        <p:sp>
          <p:nvSpPr>
            <p:cNvPr id="46315" name="WordArt 167"/>
            <p:cNvSpPr>
              <a:spLocks noChangeArrowheads="1" noChangeShapeType="1" noTextEdit="1"/>
            </p:cNvSpPr>
            <p:nvPr/>
          </p:nvSpPr>
          <p:spPr bwMode="auto">
            <a:xfrm flipH="1">
              <a:off x="2007" y="1131"/>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16" name="WordArt 168"/>
            <p:cNvSpPr>
              <a:spLocks noChangeArrowheads="1" noChangeShapeType="1" noTextEdit="1"/>
            </p:cNvSpPr>
            <p:nvPr/>
          </p:nvSpPr>
          <p:spPr bwMode="auto">
            <a:xfrm>
              <a:off x="1194" y="1156"/>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17" name="WordArt 169"/>
            <p:cNvSpPr>
              <a:spLocks noChangeArrowheads="1" noChangeShapeType="1" noTextEdit="1"/>
            </p:cNvSpPr>
            <p:nvPr/>
          </p:nvSpPr>
          <p:spPr bwMode="auto">
            <a:xfrm>
              <a:off x="1302" y="1149"/>
              <a:ext cx="109"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318" name="WordArt 170"/>
            <p:cNvSpPr>
              <a:spLocks noChangeArrowheads="1" noChangeShapeType="1" noTextEdit="1"/>
            </p:cNvSpPr>
            <p:nvPr/>
          </p:nvSpPr>
          <p:spPr bwMode="auto">
            <a:xfrm>
              <a:off x="1416" y="1227"/>
              <a:ext cx="53"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nvGrpSpPr>
            <p:cNvPr id="46319" name="Group 171"/>
            <p:cNvGrpSpPr>
              <a:grpSpLocks/>
            </p:cNvGrpSpPr>
            <p:nvPr/>
          </p:nvGrpSpPr>
          <p:grpSpPr bwMode="auto">
            <a:xfrm>
              <a:off x="1495" y="1195"/>
              <a:ext cx="100" cy="45"/>
              <a:chOff x="1260" y="2371"/>
              <a:chExt cx="151" cy="53"/>
            </a:xfrm>
          </p:grpSpPr>
          <p:sp>
            <p:nvSpPr>
              <p:cNvPr id="46341" name="Line 172"/>
              <p:cNvSpPr>
                <a:spLocks noChangeShapeType="1"/>
              </p:cNvSpPr>
              <p:nvPr/>
            </p:nvSpPr>
            <p:spPr bwMode="auto">
              <a:xfrm>
                <a:off x="1260" y="2371"/>
                <a:ext cx="151" cy="0"/>
              </a:xfrm>
              <a:prstGeom prst="line">
                <a:avLst/>
              </a:prstGeom>
              <a:noFill/>
              <a:ln w="28575">
                <a:solidFill>
                  <a:schemeClr val="tx1"/>
                </a:solidFill>
                <a:round/>
                <a:headEnd/>
                <a:tailEnd/>
              </a:ln>
            </p:spPr>
            <p:txBody>
              <a:bodyPr/>
              <a:lstStyle/>
              <a:p>
                <a:endParaRPr lang="zh-CN" altLang="en-US"/>
              </a:p>
            </p:txBody>
          </p:sp>
          <p:sp>
            <p:nvSpPr>
              <p:cNvPr id="46342" name="Line 173"/>
              <p:cNvSpPr>
                <a:spLocks noChangeShapeType="1"/>
              </p:cNvSpPr>
              <p:nvPr/>
            </p:nvSpPr>
            <p:spPr bwMode="auto">
              <a:xfrm>
                <a:off x="1260" y="2424"/>
                <a:ext cx="151" cy="0"/>
              </a:xfrm>
              <a:prstGeom prst="line">
                <a:avLst/>
              </a:prstGeom>
              <a:noFill/>
              <a:ln w="28575">
                <a:solidFill>
                  <a:schemeClr val="tx1"/>
                </a:solidFill>
                <a:round/>
                <a:headEnd/>
                <a:tailEnd/>
              </a:ln>
            </p:spPr>
            <p:txBody>
              <a:bodyPr/>
              <a:lstStyle/>
              <a:p>
                <a:endParaRPr lang="zh-CN" altLang="en-US"/>
              </a:p>
            </p:txBody>
          </p:sp>
        </p:grpSp>
        <p:sp>
          <p:nvSpPr>
            <p:cNvPr id="46320" name="WordArt 174"/>
            <p:cNvSpPr>
              <a:spLocks noChangeArrowheads="1" noChangeShapeType="1" noTextEdit="1"/>
            </p:cNvSpPr>
            <p:nvPr/>
          </p:nvSpPr>
          <p:spPr bwMode="auto">
            <a:xfrm>
              <a:off x="1649" y="1159"/>
              <a:ext cx="329"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600 K</a:t>
              </a:r>
              <a:endParaRPr lang="zh-CN" altLang="en-US" sz="3600" kern="10">
                <a:ln w="9525">
                  <a:solidFill>
                    <a:srgbClr val="000000"/>
                  </a:solidFill>
                  <a:round/>
                  <a:headEnd/>
                  <a:tailEnd/>
                </a:ln>
                <a:latin typeface="Times New Roman"/>
                <a:cs typeface="Times New Roman"/>
              </a:endParaRPr>
            </a:p>
          </p:txBody>
        </p:sp>
        <p:grpSp>
          <p:nvGrpSpPr>
            <p:cNvPr id="46321" name="Group 175"/>
            <p:cNvGrpSpPr>
              <a:grpSpLocks/>
            </p:cNvGrpSpPr>
            <p:nvPr/>
          </p:nvGrpSpPr>
          <p:grpSpPr bwMode="auto">
            <a:xfrm>
              <a:off x="582" y="2507"/>
              <a:ext cx="860" cy="193"/>
              <a:chOff x="519" y="2461"/>
              <a:chExt cx="860" cy="193"/>
            </a:xfrm>
          </p:grpSpPr>
          <p:sp>
            <p:nvSpPr>
              <p:cNvPr id="46333" name="WordArt 176"/>
              <p:cNvSpPr>
                <a:spLocks noChangeArrowheads="1" noChangeShapeType="1" noTextEdit="1"/>
              </p:cNvSpPr>
              <p:nvPr/>
            </p:nvSpPr>
            <p:spPr bwMode="auto">
              <a:xfrm flipH="1">
                <a:off x="1332" y="2461"/>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34" name="WordArt 177"/>
              <p:cNvSpPr>
                <a:spLocks noChangeArrowheads="1" noChangeShapeType="1" noTextEdit="1"/>
              </p:cNvSpPr>
              <p:nvPr/>
            </p:nvSpPr>
            <p:spPr bwMode="auto">
              <a:xfrm>
                <a:off x="519" y="2486"/>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335" name="WordArt 178"/>
              <p:cNvSpPr>
                <a:spLocks noChangeArrowheads="1" noChangeShapeType="1" noTextEdit="1"/>
              </p:cNvSpPr>
              <p:nvPr/>
            </p:nvSpPr>
            <p:spPr bwMode="auto">
              <a:xfrm>
                <a:off x="627" y="2479"/>
                <a:ext cx="109" cy="1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336" name="WordArt 179"/>
              <p:cNvSpPr>
                <a:spLocks noChangeArrowheads="1" noChangeShapeType="1" noTextEdit="1"/>
              </p:cNvSpPr>
              <p:nvPr/>
            </p:nvSpPr>
            <p:spPr bwMode="auto">
              <a:xfrm>
                <a:off x="741" y="2557"/>
                <a:ext cx="53" cy="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46337" name="Group 180"/>
              <p:cNvGrpSpPr>
                <a:grpSpLocks/>
              </p:cNvGrpSpPr>
              <p:nvPr/>
            </p:nvGrpSpPr>
            <p:grpSpPr bwMode="auto">
              <a:xfrm>
                <a:off x="820" y="2525"/>
                <a:ext cx="100" cy="45"/>
                <a:chOff x="1260" y="2371"/>
                <a:chExt cx="151" cy="53"/>
              </a:xfrm>
            </p:grpSpPr>
            <p:sp>
              <p:nvSpPr>
                <p:cNvPr id="46339" name="Line 181"/>
                <p:cNvSpPr>
                  <a:spLocks noChangeShapeType="1"/>
                </p:cNvSpPr>
                <p:nvPr/>
              </p:nvSpPr>
              <p:spPr bwMode="auto">
                <a:xfrm>
                  <a:off x="1260" y="2371"/>
                  <a:ext cx="151" cy="0"/>
                </a:xfrm>
                <a:prstGeom prst="line">
                  <a:avLst/>
                </a:prstGeom>
                <a:noFill/>
                <a:ln w="28575">
                  <a:solidFill>
                    <a:schemeClr val="tx1"/>
                  </a:solidFill>
                  <a:round/>
                  <a:headEnd/>
                  <a:tailEnd/>
                </a:ln>
              </p:spPr>
              <p:txBody>
                <a:bodyPr/>
                <a:lstStyle/>
                <a:p>
                  <a:endParaRPr lang="zh-CN" altLang="en-US"/>
                </a:p>
              </p:txBody>
            </p:sp>
            <p:sp>
              <p:nvSpPr>
                <p:cNvPr id="46340" name="Line 182"/>
                <p:cNvSpPr>
                  <a:spLocks noChangeShapeType="1"/>
                </p:cNvSpPr>
                <p:nvPr/>
              </p:nvSpPr>
              <p:spPr bwMode="auto">
                <a:xfrm>
                  <a:off x="1260" y="2424"/>
                  <a:ext cx="151" cy="0"/>
                </a:xfrm>
                <a:prstGeom prst="line">
                  <a:avLst/>
                </a:prstGeom>
                <a:noFill/>
                <a:ln w="28575">
                  <a:solidFill>
                    <a:schemeClr val="tx1"/>
                  </a:solidFill>
                  <a:round/>
                  <a:headEnd/>
                  <a:tailEnd/>
                </a:ln>
              </p:spPr>
              <p:txBody>
                <a:bodyPr/>
                <a:lstStyle/>
                <a:p>
                  <a:endParaRPr lang="zh-CN" altLang="en-US"/>
                </a:p>
              </p:txBody>
            </p:sp>
          </p:grpSp>
          <p:sp>
            <p:nvSpPr>
              <p:cNvPr id="46338" name="WordArt 183"/>
              <p:cNvSpPr>
                <a:spLocks noChangeArrowheads="1" noChangeShapeType="1" noTextEdit="1"/>
              </p:cNvSpPr>
              <p:nvPr/>
            </p:nvSpPr>
            <p:spPr bwMode="auto">
              <a:xfrm>
                <a:off x="974" y="2489"/>
                <a:ext cx="329"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300 K</a:t>
                </a:r>
                <a:endParaRPr lang="zh-CN" altLang="en-US" sz="3600" kern="10">
                  <a:ln w="9525">
                    <a:solidFill>
                      <a:srgbClr val="000000"/>
                    </a:solidFill>
                    <a:round/>
                    <a:headEnd/>
                    <a:tailEnd/>
                  </a:ln>
                  <a:latin typeface="Times New Roman"/>
                  <a:cs typeface="Times New Roman"/>
                </a:endParaRPr>
              </a:p>
            </p:txBody>
          </p:sp>
        </p:grpSp>
        <p:grpSp>
          <p:nvGrpSpPr>
            <p:cNvPr id="46322" name="Group 184"/>
            <p:cNvGrpSpPr>
              <a:grpSpLocks/>
            </p:cNvGrpSpPr>
            <p:nvPr/>
          </p:nvGrpSpPr>
          <p:grpSpPr bwMode="auto">
            <a:xfrm>
              <a:off x="161" y="303"/>
              <a:ext cx="369" cy="208"/>
              <a:chOff x="127" y="728"/>
              <a:chExt cx="437" cy="256"/>
            </a:xfrm>
          </p:grpSpPr>
          <p:sp>
            <p:nvSpPr>
              <p:cNvPr id="46331" name="Oval 185" descr="栎木"/>
              <p:cNvSpPr>
                <a:spLocks noChangeArrowheads="1"/>
              </p:cNvSpPr>
              <p:nvPr/>
            </p:nvSpPr>
            <p:spPr bwMode="auto">
              <a:xfrm>
                <a:off x="127" y="728"/>
                <a:ext cx="437" cy="256"/>
              </a:xfrm>
              <a:prstGeom prst="ellipse">
                <a:avLst/>
              </a:prstGeom>
              <a:blipFill dpi="0" rotWithShape="0">
                <a:blip r:embed="rId5"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46332" name="WordArt 186"/>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46323" name="WordArt 187"/>
            <p:cNvSpPr>
              <a:spLocks noChangeArrowheads="1" noChangeShapeType="1" noTextEdit="1"/>
            </p:cNvSpPr>
            <p:nvPr/>
          </p:nvSpPr>
          <p:spPr bwMode="auto">
            <a:xfrm>
              <a:off x="1116" y="343"/>
              <a:ext cx="1181" cy="175"/>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6600"/>
                    </a:solidFill>
                    <a:round/>
                    <a:headEnd/>
                    <a:tailEnd/>
                  </a:ln>
                  <a:solidFill>
                    <a:srgbClr val="006600"/>
                  </a:solidFill>
                  <a:latin typeface="宋体"/>
                  <a:ea typeface="宋体"/>
                </a:rPr>
                <a:t>单</a:t>
              </a:r>
              <a:r>
                <a:rPr lang="zh-CN" altLang="en-US" sz="3600" b="1" kern="10" dirty="0" smtClean="0">
                  <a:ln w="9525">
                    <a:solidFill>
                      <a:srgbClr val="006600"/>
                    </a:solidFill>
                    <a:round/>
                    <a:headEnd/>
                    <a:tailEnd/>
                  </a:ln>
                  <a:solidFill>
                    <a:srgbClr val="006600"/>
                  </a:solidFill>
                  <a:latin typeface="宋体"/>
                  <a:ea typeface="宋体"/>
                </a:rPr>
                <a:t>原子</a:t>
              </a:r>
              <a:r>
                <a:rPr lang="zh-CN" altLang="en-US" sz="3600" b="1" kern="10" dirty="0">
                  <a:ln w="9525">
                    <a:solidFill>
                      <a:srgbClr val="006600"/>
                    </a:solidFill>
                    <a:round/>
                    <a:headEnd/>
                    <a:tailEnd/>
                  </a:ln>
                  <a:solidFill>
                    <a:srgbClr val="006600"/>
                  </a:solidFill>
                  <a:latin typeface="宋体"/>
                  <a:ea typeface="宋体"/>
                </a:rPr>
                <a:t>分子</a:t>
              </a:r>
              <a:r>
                <a:rPr lang="zh-CN" altLang="en-US" sz="3600" b="1" kern="10" dirty="0" smtClean="0">
                  <a:ln w="9525">
                    <a:solidFill>
                      <a:srgbClr val="006600"/>
                    </a:solidFill>
                    <a:round/>
                    <a:headEnd/>
                    <a:tailEnd/>
                  </a:ln>
                  <a:solidFill>
                    <a:srgbClr val="006600"/>
                  </a:solidFill>
                  <a:latin typeface="宋体"/>
                  <a:ea typeface="宋体"/>
                </a:rPr>
                <a:t>理想气体</a:t>
              </a:r>
              <a:endParaRPr lang="zh-CN" altLang="en-US" sz="3600" b="1" kern="10" dirty="0">
                <a:ln w="9525">
                  <a:solidFill>
                    <a:srgbClr val="006600"/>
                  </a:solidFill>
                  <a:round/>
                  <a:headEnd/>
                  <a:tailEnd/>
                </a:ln>
                <a:solidFill>
                  <a:srgbClr val="006600"/>
                </a:solidFill>
                <a:latin typeface="宋体"/>
                <a:ea typeface="宋体"/>
              </a:endParaRPr>
            </a:p>
          </p:txBody>
        </p:sp>
        <p:sp>
          <p:nvSpPr>
            <p:cNvPr id="46324" name="WordArt 188"/>
            <p:cNvSpPr>
              <a:spLocks noChangeArrowheads="1" noChangeShapeType="1" noTextEdit="1"/>
            </p:cNvSpPr>
            <p:nvPr/>
          </p:nvSpPr>
          <p:spPr bwMode="auto">
            <a:xfrm>
              <a:off x="663" y="341"/>
              <a:ext cx="380" cy="152"/>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 mol</a:t>
              </a:r>
              <a:endParaRPr lang="zh-CN" altLang="en-US" sz="1400" kern="10">
                <a:ln w="9525">
                  <a:solidFill>
                    <a:srgbClr val="000000"/>
                  </a:solidFill>
                  <a:round/>
                  <a:headEnd/>
                  <a:tailEnd/>
                </a:ln>
                <a:latin typeface="Times New Roman"/>
                <a:cs typeface="Times New Roman"/>
              </a:endParaRPr>
            </a:p>
          </p:txBody>
        </p:sp>
        <p:grpSp>
          <p:nvGrpSpPr>
            <p:cNvPr id="46325" name="Group 189"/>
            <p:cNvGrpSpPr>
              <a:grpSpLocks/>
            </p:cNvGrpSpPr>
            <p:nvPr/>
          </p:nvGrpSpPr>
          <p:grpSpPr bwMode="auto">
            <a:xfrm>
              <a:off x="474" y="2054"/>
              <a:ext cx="171" cy="151"/>
              <a:chOff x="120" y="1912"/>
              <a:chExt cx="175" cy="173"/>
            </a:xfrm>
          </p:grpSpPr>
          <p:sp>
            <p:nvSpPr>
              <p:cNvPr id="46329" name="WordArt 190"/>
              <p:cNvSpPr>
                <a:spLocks noChangeArrowheads="1" noChangeShapeType="1" noTextEdit="1"/>
              </p:cNvSpPr>
              <p:nvPr/>
            </p:nvSpPr>
            <p:spPr bwMode="auto">
              <a:xfrm>
                <a:off x="224" y="2016"/>
                <a:ext cx="71" cy="6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330" name="WordArt 191"/>
              <p:cNvSpPr>
                <a:spLocks noChangeArrowheads="1" noChangeShapeType="1" noTextEdit="1"/>
              </p:cNvSpPr>
              <p:nvPr/>
            </p:nvSpPr>
            <p:spPr bwMode="auto">
              <a:xfrm>
                <a:off x="120" y="1912"/>
                <a:ext cx="12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46326" name="Oval 192"/>
            <p:cNvSpPr>
              <a:spLocks noChangeArrowheads="1"/>
            </p:cNvSpPr>
            <p:nvPr/>
          </p:nvSpPr>
          <p:spPr bwMode="auto">
            <a:xfrm>
              <a:off x="395" y="2249"/>
              <a:ext cx="45" cy="4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6327" name="WordArt 193"/>
            <p:cNvSpPr>
              <a:spLocks noChangeArrowheads="1" noChangeShapeType="1" noTextEdit="1"/>
            </p:cNvSpPr>
            <p:nvPr/>
          </p:nvSpPr>
          <p:spPr bwMode="auto">
            <a:xfrm>
              <a:off x="741" y="1722"/>
              <a:ext cx="254" cy="14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等容</a:t>
              </a:r>
            </a:p>
          </p:txBody>
        </p:sp>
        <p:sp>
          <p:nvSpPr>
            <p:cNvPr id="46328" name="WordArt 194"/>
            <p:cNvSpPr>
              <a:spLocks noChangeArrowheads="1" noChangeShapeType="1" noTextEdit="1"/>
            </p:cNvSpPr>
            <p:nvPr/>
          </p:nvSpPr>
          <p:spPr bwMode="auto">
            <a:xfrm>
              <a:off x="1332" y="2320"/>
              <a:ext cx="262"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等压</a:t>
              </a:r>
            </a:p>
          </p:txBody>
        </p:sp>
      </p:grpSp>
      <p:grpSp>
        <p:nvGrpSpPr>
          <p:cNvPr id="45081" name="Group 195"/>
          <p:cNvGrpSpPr>
            <a:grpSpLocks/>
          </p:cNvGrpSpPr>
          <p:nvPr/>
        </p:nvGrpSpPr>
        <p:grpSpPr bwMode="auto">
          <a:xfrm>
            <a:off x="4400550" y="244475"/>
            <a:ext cx="4311650" cy="3138488"/>
            <a:chOff x="2772" y="154"/>
            <a:chExt cx="2716" cy="1977"/>
          </a:xfrm>
        </p:grpSpPr>
        <p:sp>
          <p:nvSpPr>
            <p:cNvPr id="46139" name="WordArt 196"/>
            <p:cNvSpPr>
              <a:spLocks noChangeArrowheads="1" noChangeShapeType="1" noTextEdit="1"/>
            </p:cNvSpPr>
            <p:nvPr/>
          </p:nvSpPr>
          <p:spPr bwMode="auto">
            <a:xfrm>
              <a:off x="4490" y="1976"/>
              <a:ext cx="414"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455 K</a:t>
              </a:r>
              <a:endParaRPr lang="zh-CN" altLang="en-US" sz="3600" kern="10">
                <a:ln w="9525">
                  <a:solidFill>
                    <a:srgbClr val="000000"/>
                  </a:solidFill>
                  <a:round/>
                  <a:headEnd/>
                  <a:tailEnd/>
                </a:ln>
                <a:latin typeface="Times New Roman"/>
                <a:cs typeface="Times New Roman"/>
              </a:endParaRPr>
            </a:p>
          </p:txBody>
        </p:sp>
        <p:grpSp>
          <p:nvGrpSpPr>
            <p:cNvPr id="46140" name="Group 197"/>
            <p:cNvGrpSpPr>
              <a:grpSpLocks/>
            </p:cNvGrpSpPr>
            <p:nvPr/>
          </p:nvGrpSpPr>
          <p:grpSpPr bwMode="auto">
            <a:xfrm>
              <a:off x="2772" y="154"/>
              <a:ext cx="237" cy="767"/>
              <a:chOff x="152" y="1386"/>
              <a:chExt cx="288" cy="844"/>
            </a:xfrm>
          </p:grpSpPr>
          <p:sp>
            <p:nvSpPr>
              <p:cNvPr id="46295" name="Rectangle 198" descr="栎木"/>
              <p:cNvSpPr>
                <a:spLocks noChangeArrowheads="1"/>
              </p:cNvSpPr>
              <p:nvPr/>
            </p:nvSpPr>
            <p:spPr bwMode="auto">
              <a:xfrm flipH="1">
                <a:off x="152" y="1386"/>
                <a:ext cx="288" cy="844"/>
              </a:xfrm>
              <a:prstGeom prst="rect">
                <a:avLst/>
              </a:prstGeom>
              <a:blipFill dpi="0" rotWithShape="0">
                <a:blip r:embed="rId5"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46296" name="WordArt 199"/>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46297" name="WordArt 200"/>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46141" name="Group 201"/>
            <p:cNvGrpSpPr>
              <a:grpSpLocks/>
            </p:cNvGrpSpPr>
            <p:nvPr/>
          </p:nvGrpSpPr>
          <p:grpSpPr bwMode="auto">
            <a:xfrm>
              <a:off x="3131" y="241"/>
              <a:ext cx="238" cy="129"/>
              <a:chOff x="3887" y="3555"/>
              <a:chExt cx="292" cy="164"/>
            </a:xfrm>
          </p:grpSpPr>
          <p:sp>
            <p:nvSpPr>
              <p:cNvPr id="46292" name="WordArt 202"/>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46293" name="WordArt 203"/>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294" name="WordArt 204"/>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46142" name="Group 205"/>
            <p:cNvGrpSpPr>
              <a:grpSpLocks/>
            </p:cNvGrpSpPr>
            <p:nvPr/>
          </p:nvGrpSpPr>
          <p:grpSpPr bwMode="auto">
            <a:xfrm>
              <a:off x="3756" y="249"/>
              <a:ext cx="876" cy="136"/>
              <a:chOff x="3683" y="256"/>
              <a:chExt cx="876" cy="136"/>
            </a:xfrm>
          </p:grpSpPr>
          <p:grpSp>
            <p:nvGrpSpPr>
              <p:cNvPr id="46284" name="Group 206"/>
              <p:cNvGrpSpPr>
                <a:grpSpLocks/>
              </p:cNvGrpSpPr>
              <p:nvPr/>
            </p:nvGrpSpPr>
            <p:grpSpPr bwMode="auto">
              <a:xfrm rot="5400000">
                <a:off x="4017" y="253"/>
                <a:ext cx="47" cy="130"/>
                <a:chOff x="2928" y="3216"/>
                <a:chExt cx="48" cy="240"/>
              </a:xfrm>
            </p:grpSpPr>
            <p:sp>
              <p:nvSpPr>
                <p:cNvPr id="46290" name="Line 20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91" name="Line 20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285" name="WordArt 209"/>
              <p:cNvSpPr>
                <a:spLocks noChangeArrowheads="1" noChangeShapeType="1" noTextEdit="1"/>
              </p:cNvSpPr>
              <p:nvPr/>
            </p:nvSpPr>
            <p:spPr bwMode="auto">
              <a:xfrm>
                <a:off x="3822" y="261"/>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6286" name="WordArt 210"/>
              <p:cNvSpPr>
                <a:spLocks noChangeArrowheads="1" noChangeShapeType="1" noTextEdit="1"/>
              </p:cNvSpPr>
              <p:nvPr/>
            </p:nvSpPr>
            <p:spPr bwMode="auto">
              <a:xfrm>
                <a:off x="3683" y="256"/>
                <a:ext cx="11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6287" name="WordArt 211"/>
              <p:cNvSpPr>
                <a:spLocks noChangeArrowheads="1" noChangeShapeType="1" noTextEdit="1"/>
              </p:cNvSpPr>
              <p:nvPr/>
            </p:nvSpPr>
            <p:spPr bwMode="auto">
              <a:xfrm>
                <a:off x="4267" y="273"/>
                <a:ext cx="166" cy="118"/>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46288" name="WordArt 212"/>
              <p:cNvSpPr>
                <a:spLocks noChangeArrowheads="1" noChangeShapeType="1" noTextEdit="1"/>
              </p:cNvSpPr>
              <p:nvPr/>
            </p:nvSpPr>
            <p:spPr bwMode="auto">
              <a:xfrm>
                <a:off x="4436" y="273"/>
                <a:ext cx="123"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289" name="WordArt 213"/>
              <p:cNvSpPr>
                <a:spLocks noChangeArrowheads="1" noChangeShapeType="1" noTextEdit="1"/>
              </p:cNvSpPr>
              <p:nvPr/>
            </p:nvSpPr>
            <p:spPr bwMode="auto">
              <a:xfrm>
                <a:off x="4167" y="261"/>
                <a:ext cx="103" cy="122"/>
              </a:xfrm>
              <a:prstGeom prst="rect">
                <a:avLst/>
              </a:prstGeom>
            </p:spPr>
            <p:txBody>
              <a:bodyPr wrap="none" fromWordArt="1">
                <a:prstTxWarp prst="textPlain">
                  <a:avLst>
                    <a:gd name="adj" fmla="val 41236"/>
                  </a:avLst>
                </a:prstTxWarp>
              </a:bodyPr>
              <a:lstStyle/>
              <a:p>
                <a:pPr algn="ctr"/>
                <a:r>
                  <a:rPr lang="en-US" altLang="zh-CN" sz="1200" i="1" kern="10">
                    <a:ln w="9525">
                      <a:solidFill>
                        <a:schemeClr val="accent2"/>
                      </a:solidFill>
                      <a:round/>
                      <a:headEnd/>
                      <a:tailEnd/>
                    </a:ln>
                    <a:solidFill>
                      <a:schemeClr val="accent2"/>
                    </a:solidFill>
                    <a:latin typeface="Symbol"/>
                  </a:rPr>
                  <a:t>n</a:t>
                </a:r>
                <a:endParaRPr lang="zh-CN" altLang="en-US" sz="1200" i="1" kern="10">
                  <a:ln w="9525">
                    <a:solidFill>
                      <a:schemeClr val="accent2"/>
                    </a:solidFill>
                    <a:round/>
                    <a:headEnd/>
                    <a:tailEnd/>
                  </a:ln>
                  <a:solidFill>
                    <a:schemeClr val="accent2"/>
                  </a:solidFill>
                  <a:latin typeface="Symbol"/>
                </a:endParaRPr>
              </a:p>
            </p:txBody>
          </p:sp>
        </p:grpSp>
        <p:sp>
          <p:nvSpPr>
            <p:cNvPr id="46143" name="WordArt 214"/>
            <p:cNvSpPr>
              <a:spLocks noChangeArrowheads="1" noChangeShapeType="1" noTextEdit="1"/>
            </p:cNvSpPr>
            <p:nvPr/>
          </p:nvSpPr>
          <p:spPr bwMode="auto">
            <a:xfrm>
              <a:off x="3457" y="236"/>
              <a:ext cx="139" cy="13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由</a:t>
              </a:r>
            </a:p>
          </p:txBody>
        </p:sp>
        <p:sp>
          <p:nvSpPr>
            <p:cNvPr id="46144" name="WordArt 215"/>
            <p:cNvSpPr>
              <a:spLocks noChangeArrowheads="1" noChangeShapeType="1" noTextEdit="1"/>
            </p:cNvSpPr>
            <p:nvPr/>
          </p:nvSpPr>
          <p:spPr bwMode="auto">
            <a:xfrm>
              <a:off x="4923" y="259"/>
              <a:ext cx="103" cy="122"/>
            </a:xfrm>
            <a:prstGeom prst="rect">
              <a:avLst/>
            </a:prstGeom>
          </p:spPr>
          <p:txBody>
            <a:bodyPr wrap="none" fromWordArt="1">
              <a:prstTxWarp prst="textPlain">
                <a:avLst>
                  <a:gd name="adj" fmla="val 41236"/>
                </a:avLst>
              </a:prstTxWarp>
            </a:bodyPr>
            <a:lstStyle/>
            <a:p>
              <a:pPr algn="ctr"/>
              <a:r>
                <a:rPr lang="en-US" altLang="zh-CN" sz="1200" i="1" kern="10">
                  <a:ln w="9525">
                    <a:solidFill>
                      <a:schemeClr val="accent2"/>
                    </a:solidFill>
                    <a:round/>
                    <a:headEnd/>
                    <a:tailEnd/>
                  </a:ln>
                  <a:solidFill>
                    <a:schemeClr val="accent2"/>
                  </a:solidFill>
                  <a:latin typeface="Symbol"/>
                </a:rPr>
                <a:t>n</a:t>
              </a:r>
              <a:endParaRPr lang="zh-CN" altLang="en-US" sz="1200" i="1" kern="10">
                <a:ln w="9525">
                  <a:solidFill>
                    <a:schemeClr val="accent2"/>
                  </a:solidFill>
                  <a:round/>
                  <a:headEnd/>
                  <a:tailEnd/>
                </a:ln>
                <a:solidFill>
                  <a:schemeClr val="accent2"/>
                </a:solidFill>
                <a:latin typeface="Symbol"/>
              </a:endParaRPr>
            </a:p>
          </p:txBody>
        </p:sp>
        <p:grpSp>
          <p:nvGrpSpPr>
            <p:cNvPr id="46145" name="Group 216"/>
            <p:cNvGrpSpPr>
              <a:grpSpLocks/>
            </p:cNvGrpSpPr>
            <p:nvPr/>
          </p:nvGrpSpPr>
          <p:grpSpPr bwMode="auto">
            <a:xfrm rot="5400000">
              <a:off x="5107" y="258"/>
              <a:ext cx="47" cy="130"/>
              <a:chOff x="2928" y="3216"/>
              <a:chExt cx="48" cy="240"/>
            </a:xfrm>
          </p:grpSpPr>
          <p:sp>
            <p:nvSpPr>
              <p:cNvPr id="46282" name="Line 21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83" name="Line 21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46" name="WordArt 219"/>
            <p:cNvSpPr>
              <a:spLocks noChangeArrowheads="1" noChangeShapeType="1" noTextEdit="1"/>
            </p:cNvSpPr>
            <p:nvPr/>
          </p:nvSpPr>
          <p:spPr bwMode="auto">
            <a:xfrm>
              <a:off x="5232" y="250"/>
              <a:ext cx="256" cy="130"/>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 mol</a:t>
              </a:r>
              <a:endParaRPr lang="zh-CN" altLang="en-US" sz="1400" kern="10">
                <a:ln w="9525">
                  <a:solidFill>
                    <a:srgbClr val="000000"/>
                  </a:solidFill>
                  <a:round/>
                  <a:headEnd/>
                  <a:tailEnd/>
                </a:ln>
                <a:latin typeface="Times New Roman"/>
                <a:cs typeface="Times New Roman"/>
              </a:endParaRPr>
            </a:p>
          </p:txBody>
        </p:sp>
        <p:sp>
          <p:nvSpPr>
            <p:cNvPr id="46147" name="WordArt 220"/>
            <p:cNvSpPr>
              <a:spLocks noChangeArrowheads="1" noChangeShapeType="1" noTextEdit="1"/>
            </p:cNvSpPr>
            <p:nvPr/>
          </p:nvSpPr>
          <p:spPr bwMode="auto">
            <a:xfrm>
              <a:off x="4743" y="327"/>
              <a:ext cx="35" cy="6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148" name="Group 221"/>
            <p:cNvGrpSpPr>
              <a:grpSpLocks/>
            </p:cNvGrpSpPr>
            <p:nvPr/>
          </p:nvGrpSpPr>
          <p:grpSpPr bwMode="auto">
            <a:xfrm>
              <a:off x="3209" y="514"/>
              <a:ext cx="129" cy="166"/>
              <a:chOff x="3195" y="543"/>
              <a:chExt cx="129" cy="166"/>
            </a:xfrm>
          </p:grpSpPr>
          <p:sp>
            <p:nvSpPr>
              <p:cNvPr id="46280" name="WordArt 222"/>
              <p:cNvSpPr>
                <a:spLocks noChangeArrowheads="1" noChangeShapeType="1" noTextEdit="1"/>
              </p:cNvSpPr>
              <p:nvPr/>
            </p:nvSpPr>
            <p:spPr bwMode="auto">
              <a:xfrm>
                <a:off x="3195" y="543"/>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V</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46281" name="WordArt 223"/>
              <p:cNvSpPr>
                <a:spLocks noChangeArrowheads="1" noChangeShapeType="1" noTextEdit="1"/>
              </p:cNvSpPr>
              <p:nvPr/>
            </p:nvSpPr>
            <p:spPr bwMode="auto">
              <a:xfrm>
                <a:off x="3260" y="643"/>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grpSp>
          <p:nvGrpSpPr>
            <p:cNvPr id="46149" name="Group 224"/>
            <p:cNvGrpSpPr>
              <a:grpSpLocks/>
            </p:cNvGrpSpPr>
            <p:nvPr/>
          </p:nvGrpSpPr>
          <p:grpSpPr bwMode="auto">
            <a:xfrm rot="5400000">
              <a:off x="3431" y="520"/>
              <a:ext cx="47" cy="116"/>
              <a:chOff x="2928" y="3216"/>
              <a:chExt cx="48" cy="240"/>
            </a:xfrm>
          </p:grpSpPr>
          <p:sp>
            <p:nvSpPr>
              <p:cNvPr id="46278" name="Line 2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79" name="Line 2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50" name="WordArt 227"/>
            <p:cNvSpPr>
              <a:spLocks noChangeArrowheads="1" noChangeShapeType="1" noTextEdit="1"/>
            </p:cNvSpPr>
            <p:nvPr/>
          </p:nvSpPr>
          <p:spPr bwMode="auto">
            <a:xfrm>
              <a:off x="3534" y="532"/>
              <a:ext cx="151" cy="118"/>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46151" name="Group 228"/>
            <p:cNvGrpSpPr>
              <a:grpSpLocks/>
            </p:cNvGrpSpPr>
            <p:nvPr/>
          </p:nvGrpSpPr>
          <p:grpSpPr bwMode="auto">
            <a:xfrm>
              <a:off x="3704" y="533"/>
              <a:ext cx="135" cy="152"/>
              <a:chOff x="3690" y="562"/>
              <a:chExt cx="135" cy="152"/>
            </a:xfrm>
          </p:grpSpPr>
          <p:sp>
            <p:nvSpPr>
              <p:cNvPr id="46276" name="WordArt 229"/>
              <p:cNvSpPr>
                <a:spLocks noChangeArrowheads="1" noChangeShapeType="1" noTextEdit="1"/>
              </p:cNvSpPr>
              <p:nvPr/>
            </p:nvSpPr>
            <p:spPr bwMode="auto">
              <a:xfrm>
                <a:off x="3690" y="562"/>
                <a:ext cx="101"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277" name="WordArt 230"/>
              <p:cNvSpPr>
                <a:spLocks noChangeArrowheads="1" noChangeShapeType="1" noTextEdit="1"/>
              </p:cNvSpPr>
              <p:nvPr/>
            </p:nvSpPr>
            <p:spPr bwMode="auto">
              <a:xfrm>
                <a:off x="3761" y="648"/>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46152" name="Line 231"/>
            <p:cNvSpPr>
              <a:spLocks noChangeShapeType="1"/>
            </p:cNvSpPr>
            <p:nvPr/>
          </p:nvSpPr>
          <p:spPr bwMode="auto">
            <a:xfrm flipH="1">
              <a:off x="3871" y="511"/>
              <a:ext cx="109" cy="175"/>
            </a:xfrm>
            <a:prstGeom prst="line">
              <a:avLst/>
            </a:prstGeom>
            <a:noFill/>
            <a:ln w="28575">
              <a:solidFill>
                <a:schemeClr val="tx1"/>
              </a:solidFill>
              <a:round/>
              <a:headEnd/>
              <a:tailEnd/>
            </a:ln>
          </p:spPr>
          <p:txBody>
            <a:bodyPr/>
            <a:lstStyle/>
            <a:p>
              <a:endParaRPr lang="zh-CN" altLang="en-US"/>
            </a:p>
          </p:txBody>
        </p:sp>
        <p:grpSp>
          <p:nvGrpSpPr>
            <p:cNvPr id="46153" name="Group 232"/>
            <p:cNvGrpSpPr>
              <a:grpSpLocks/>
            </p:cNvGrpSpPr>
            <p:nvPr/>
          </p:nvGrpSpPr>
          <p:grpSpPr bwMode="auto">
            <a:xfrm>
              <a:off x="4006" y="535"/>
              <a:ext cx="171" cy="151"/>
              <a:chOff x="120" y="1912"/>
              <a:chExt cx="175" cy="173"/>
            </a:xfrm>
          </p:grpSpPr>
          <p:sp>
            <p:nvSpPr>
              <p:cNvPr id="46274" name="WordArt 233"/>
              <p:cNvSpPr>
                <a:spLocks noChangeArrowheads="1" noChangeShapeType="1" noTextEdit="1"/>
              </p:cNvSpPr>
              <p:nvPr/>
            </p:nvSpPr>
            <p:spPr bwMode="auto">
              <a:xfrm>
                <a:off x="224" y="2016"/>
                <a:ext cx="71" cy="6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275" name="WordArt 234"/>
              <p:cNvSpPr>
                <a:spLocks noChangeArrowheads="1" noChangeShapeType="1" noTextEdit="1"/>
              </p:cNvSpPr>
              <p:nvPr/>
            </p:nvSpPr>
            <p:spPr bwMode="auto">
              <a:xfrm>
                <a:off x="120" y="1912"/>
                <a:ext cx="12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6154" name="Group 235"/>
            <p:cNvGrpSpPr>
              <a:grpSpLocks/>
            </p:cNvGrpSpPr>
            <p:nvPr/>
          </p:nvGrpSpPr>
          <p:grpSpPr bwMode="auto">
            <a:xfrm rot="5400000">
              <a:off x="4281" y="525"/>
              <a:ext cx="47" cy="116"/>
              <a:chOff x="2928" y="3216"/>
              <a:chExt cx="48" cy="240"/>
            </a:xfrm>
          </p:grpSpPr>
          <p:sp>
            <p:nvSpPr>
              <p:cNvPr id="46272" name="Line 2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73" name="Line 2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55" name="WordArt 238"/>
            <p:cNvSpPr>
              <a:spLocks noChangeArrowheads="1" noChangeShapeType="1" noTextEdit="1"/>
            </p:cNvSpPr>
            <p:nvPr/>
          </p:nvSpPr>
          <p:spPr bwMode="auto">
            <a:xfrm>
              <a:off x="4446" y="522"/>
              <a:ext cx="431"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0.0249</a:t>
              </a:r>
              <a:endParaRPr lang="zh-CN" altLang="en-US" sz="3600" kern="10">
                <a:ln w="9525">
                  <a:solidFill>
                    <a:srgbClr val="000000"/>
                  </a:solidFill>
                  <a:round/>
                  <a:headEnd/>
                  <a:tailEnd/>
                </a:ln>
                <a:latin typeface="Times New Roman"/>
                <a:cs typeface="Times New Roman"/>
              </a:endParaRPr>
            </a:p>
          </p:txBody>
        </p:sp>
        <p:grpSp>
          <p:nvGrpSpPr>
            <p:cNvPr id="46156" name="Group 239"/>
            <p:cNvGrpSpPr>
              <a:grpSpLocks/>
            </p:cNvGrpSpPr>
            <p:nvPr/>
          </p:nvGrpSpPr>
          <p:grpSpPr bwMode="auto">
            <a:xfrm>
              <a:off x="4931" y="518"/>
              <a:ext cx="178" cy="110"/>
              <a:chOff x="4917" y="547"/>
              <a:chExt cx="178" cy="110"/>
            </a:xfrm>
          </p:grpSpPr>
          <p:sp>
            <p:nvSpPr>
              <p:cNvPr id="46270" name="WordArt 240"/>
              <p:cNvSpPr>
                <a:spLocks noChangeArrowheads="1" noChangeShapeType="1" noTextEdit="1"/>
              </p:cNvSpPr>
              <p:nvPr/>
            </p:nvSpPr>
            <p:spPr bwMode="auto">
              <a:xfrm>
                <a:off x="4917" y="582"/>
                <a:ext cx="126" cy="7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46271" name="WordArt 241"/>
              <p:cNvSpPr>
                <a:spLocks noChangeArrowheads="1" noChangeShapeType="1" noTextEdit="1"/>
              </p:cNvSpPr>
              <p:nvPr/>
            </p:nvSpPr>
            <p:spPr bwMode="auto">
              <a:xfrm>
                <a:off x="5057" y="547"/>
                <a:ext cx="38" cy="6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grpSp>
          <p:nvGrpSpPr>
            <p:cNvPr id="46157" name="Group 242"/>
            <p:cNvGrpSpPr>
              <a:grpSpLocks/>
            </p:cNvGrpSpPr>
            <p:nvPr/>
          </p:nvGrpSpPr>
          <p:grpSpPr bwMode="auto">
            <a:xfrm rot="5400000">
              <a:off x="3443" y="795"/>
              <a:ext cx="47" cy="116"/>
              <a:chOff x="2928" y="3216"/>
              <a:chExt cx="48" cy="240"/>
            </a:xfrm>
          </p:grpSpPr>
          <p:sp>
            <p:nvSpPr>
              <p:cNvPr id="46268" name="Line 24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69" name="Line 24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58" name="Line 245"/>
            <p:cNvSpPr>
              <a:spLocks noChangeShapeType="1"/>
            </p:cNvSpPr>
            <p:nvPr/>
          </p:nvSpPr>
          <p:spPr bwMode="auto">
            <a:xfrm flipH="1">
              <a:off x="3979" y="784"/>
              <a:ext cx="109" cy="175"/>
            </a:xfrm>
            <a:prstGeom prst="line">
              <a:avLst/>
            </a:prstGeom>
            <a:noFill/>
            <a:ln w="28575">
              <a:solidFill>
                <a:schemeClr val="tx1"/>
              </a:solidFill>
              <a:round/>
              <a:headEnd/>
              <a:tailEnd/>
            </a:ln>
          </p:spPr>
          <p:txBody>
            <a:bodyPr/>
            <a:lstStyle/>
            <a:p>
              <a:endParaRPr lang="zh-CN" altLang="en-US"/>
            </a:p>
          </p:txBody>
        </p:sp>
        <p:grpSp>
          <p:nvGrpSpPr>
            <p:cNvPr id="46159" name="Group 246"/>
            <p:cNvGrpSpPr>
              <a:grpSpLocks/>
            </p:cNvGrpSpPr>
            <p:nvPr/>
          </p:nvGrpSpPr>
          <p:grpSpPr bwMode="auto">
            <a:xfrm>
              <a:off x="3180" y="781"/>
              <a:ext cx="164" cy="167"/>
              <a:chOff x="3166" y="810"/>
              <a:chExt cx="164" cy="167"/>
            </a:xfrm>
          </p:grpSpPr>
          <p:sp>
            <p:nvSpPr>
              <p:cNvPr id="46266" name="WordArt 247"/>
              <p:cNvSpPr>
                <a:spLocks noChangeArrowheads="1" noChangeShapeType="1" noTextEdit="1"/>
              </p:cNvSpPr>
              <p:nvPr/>
            </p:nvSpPr>
            <p:spPr bwMode="auto">
              <a:xfrm>
                <a:off x="3276" y="902"/>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b</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46267" name="WordArt 248"/>
              <p:cNvSpPr>
                <a:spLocks noChangeArrowheads="1" noChangeShapeType="1" noTextEdit="1"/>
              </p:cNvSpPr>
              <p:nvPr/>
            </p:nvSpPr>
            <p:spPr bwMode="auto">
              <a:xfrm>
                <a:off x="3166" y="810"/>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Monotype Corsiva"/>
                  </a:rPr>
                  <a:t>p</a:t>
                </a:r>
                <a:endParaRPr lang="zh-CN" altLang="en-US" sz="3600" i="1" kern="10">
                  <a:ln w="9525">
                    <a:solidFill>
                      <a:srgbClr val="CC0000"/>
                    </a:solidFill>
                    <a:round/>
                    <a:headEnd/>
                    <a:tailEnd/>
                  </a:ln>
                  <a:solidFill>
                    <a:srgbClr val="CC0000"/>
                  </a:solidFill>
                  <a:latin typeface="Monotype Corsiva"/>
                </a:endParaRPr>
              </a:p>
            </p:txBody>
          </p:sp>
        </p:grpSp>
        <p:grpSp>
          <p:nvGrpSpPr>
            <p:cNvPr id="46160" name="Group 249"/>
            <p:cNvGrpSpPr>
              <a:grpSpLocks/>
            </p:cNvGrpSpPr>
            <p:nvPr/>
          </p:nvGrpSpPr>
          <p:grpSpPr bwMode="auto">
            <a:xfrm rot="5400000">
              <a:off x="4372" y="810"/>
              <a:ext cx="47" cy="116"/>
              <a:chOff x="2928" y="3216"/>
              <a:chExt cx="48" cy="240"/>
            </a:xfrm>
          </p:grpSpPr>
          <p:sp>
            <p:nvSpPr>
              <p:cNvPr id="46264" name="Line 25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65" name="Line 25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61" name="WordArt 252"/>
            <p:cNvSpPr>
              <a:spLocks noChangeArrowheads="1" noChangeShapeType="1" noTextEdit="1"/>
            </p:cNvSpPr>
            <p:nvPr/>
          </p:nvSpPr>
          <p:spPr bwMode="auto">
            <a:xfrm>
              <a:off x="4509" y="811"/>
              <a:ext cx="81"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grpSp>
          <p:nvGrpSpPr>
            <p:cNvPr id="46162" name="Group 253"/>
            <p:cNvGrpSpPr>
              <a:grpSpLocks/>
            </p:cNvGrpSpPr>
            <p:nvPr/>
          </p:nvGrpSpPr>
          <p:grpSpPr bwMode="auto">
            <a:xfrm>
              <a:off x="3563" y="808"/>
              <a:ext cx="139" cy="140"/>
              <a:chOff x="3549" y="837"/>
              <a:chExt cx="139" cy="140"/>
            </a:xfrm>
          </p:grpSpPr>
          <p:sp>
            <p:nvSpPr>
              <p:cNvPr id="46262" name="WordArt 254"/>
              <p:cNvSpPr>
                <a:spLocks noChangeArrowheads="1" noChangeShapeType="1" noTextEdit="1"/>
              </p:cNvSpPr>
              <p:nvPr/>
            </p:nvSpPr>
            <p:spPr bwMode="auto">
              <a:xfrm>
                <a:off x="3549" y="837"/>
                <a:ext cx="101"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263" name="WordArt 255"/>
              <p:cNvSpPr>
                <a:spLocks noChangeArrowheads="1" noChangeShapeType="1" noTextEdit="1"/>
              </p:cNvSpPr>
              <p:nvPr/>
            </p:nvSpPr>
            <p:spPr bwMode="auto">
              <a:xfrm>
                <a:off x="3634" y="902"/>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grpSp>
          <p:nvGrpSpPr>
            <p:cNvPr id="46163" name="Group 256"/>
            <p:cNvGrpSpPr>
              <a:grpSpLocks/>
            </p:cNvGrpSpPr>
            <p:nvPr/>
          </p:nvGrpSpPr>
          <p:grpSpPr bwMode="auto">
            <a:xfrm>
              <a:off x="3758" y="795"/>
              <a:ext cx="171" cy="151"/>
              <a:chOff x="120" y="1912"/>
              <a:chExt cx="175" cy="173"/>
            </a:xfrm>
          </p:grpSpPr>
          <p:sp>
            <p:nvSpPr>
              <p:cNvPr id="46260" name="WordArt 257"/>
              <p:cNvSpPr>
                <a:spLocks noChangeArrowheads="1" noChangeShapeType="1" noTextEdit="1"/>
              </p:cNvSpPr>
              <p:nvPr/>
            </p:nvSpPr>
            <p:spPr bwMode="auto">
              <a:xfrm>
                <a:off x="224" y="2016"/>
                <a:ext cx="71" cy="6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261" name="WordArt 258"/>
              <p:cNvSpPr>
                <a:spLocks noChangeArrowheads="1" noChangeShapeType="1" noTextEdit="1"/>
              </p:cNvSpPr>
              <p:nvPr/>
            </p:nvSpPr>
            <p:spPr bwMode="auto">
              <a:xfrm>
                <a:off x="120" y="1912"/>
                <a:ext cx="12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46164" name="Group 259"/>
            <p:cNvGrpSpPr>
              <a:grpSpLocks/>
            </p:cNvGrpSpPr>
            <p:nvPr/>
          </p:nvGrpSpPr>
          <p:grpSpPr bwMode="auto">
            <a:xfrm>
              <a:off x="4132" y="815"/>
              <a:ext cx="135" cy="152"/>
              <a:chOff x="3690" y="562"/>
              <a:chExt cx="135" cy="152"/>
            </a:xfrm>
          </p:grpSpPr>
          <p:sp>
            <p:nvSpPr>
              <p:cNvPr id="46258" name="WordArt 260"/>
              <p:cNvSpPr>
                <a:spLocks noChangeArrowheads="1" noChangeShapeType="1" noTextEdit="1"/>
              </p:cNvSpPr>
              <p:nvPr/>
            </p:nvSpPr>
            <p:spPr bwMode="auto">
              <a:xfrm>
                <a:off x="3690" y="562"/>
                <a:ext cx="101"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259" name="WordArt 261"/>
              <p:cNvSpPr>
                <a:spLocks noChangeArrowheads="1" noChangeShapeType="1" noTextEdit="1"/>
              </p:cNvSpPr>
              <p:nvPr/>
            </p:nvSpPr>
            <p:spPr bwMode="auto">
              <a:xfrm>
                <a:off x="3761" y="648"/>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46165" name="Group 262"/>
            <p:cNvGrpSpPr>
              <a:grpSpLocks/>
            </p:cNvGrpSpPr>
            <p:nvPr/>
          </p:nvGrpSpPr>
          <p:grpSpPr bwMode="auto">
            <a:xfrm>
              <a:off x="4658" y="830"/>
              <a:ext cx="95" cy="84"/>
              <a:chOff x="1781" y="2282"/>
              <a:chExt cx="577" cy="577"/>
            </a:xfrm>
          </p:grpSpPr>
          <p:sp>
            <p:nvSpPr>
              <p:cNvPr id="46256" name="Line 263"/>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6257" name="Line 264"/>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6166" name="WordArt 265"/>
            <p:cNvSpPr>
              <a:spLocks noChangeArrowheads="1" noChangeShapeType="1" noTextEdit="1"/>
            </p:cNvSpPr>
            <p:nvPr/>
          </p:nvSpPr>
          <p:spPr bwMode="auto">
            <a:xfrm>
              <a:off x="4807" y="811"/>
              <a:ext cx="147" cy="11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6167" name="WordArt 266"/>
            <p:cNvSpPr>
              <a:spLocks noChangeArrowheads="1" noChangeShapeType="1" noTextEdit="1"/>
            </p:cNvSpPr>
            <p:nvPr/>
          </p:nvSpPr>
          <p:spPr bwMode="auto">
            <a:xfrm>
              <a:off x="4979" y="781"/>
              <a:ext cx="45" cy="7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grpSp>
          <p:nvGrpSpPr>
            <p:cNvPr id="46168" name="Group 267"/>
            <p:cNvGrpSpPr>
              <a:grpSpLocks/>
            </p:cNvGrpSpPr>
            <p:nvPr/>
          </p:nvGrpSpPr>
          <p:grpSpPr bwMode="auto">
            <a:xfrm>
              <a:off x="5081" y="817"/>
              <a:ext cx="143" cy="133"/>
              <a:chOff x="4462" y="2333"/>
              <a:chExt cx="179" cy="155"/>
            </a:xfrm>
          </p:grpSpPr>
          <p:sp>
            <p:nvSpPr>
              <p:cNvPr id="46254" name="WordArt 268"/>
              <p:cNvSpPr>
                <a:spLocks noChangeArrowheads="1" noChangeShapeType="1" noTextEdit="1"/>
              </p:cNvSpPr>
              <p:nvPr/>
            </p:nvSpPr>
            <p:spPr bwMode="auto">
              <a:xfrm>
                <a:off x="4462" y="2333"/>
                <a:ext cx="108" cy="12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P</a:t>
                </a:r>
                <a:endParaRPr lang="zh-CN" altLang="en-US" sz="1200" kern="10">
                  <a:ln w="9525">
                    <a:solidFill>
                      <a:srgbClr val="000000"/>
                    </a:solidFill>
                    <a:round/>
                    <a:headEnd/>
                    <a:tailEnd/>
                  </a:ln>
                  <a:latin typeface="Times New Roman"/>
                  <a:cs typeface="Times New Roman"/>
                </a:endParaRPr>
              </a:p>
            </p:txBody>
          </p:sp>
          <p:sp>
            <p:nvSpPr>
              <p:cNvPr id="46255" name="WordArt 269"/>
              <p:cNvSpPr>
                <a:spLocks noChangeArrowheads="1" noChangeShapeType="1" noTextEdit="1"/>
              </p:cNvSpPr>
              <p:nvPr/>
            </p:nvSpPr>
            <p:spPr bwMode="auto">
              <a:xfrm>
                <a:off x="4564" y="2412"/>
                <a:ext cx="77" cy="7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46169" name="Group 270"/>
            <p:cNvGrpSpPr>
              <a:grpSpLocks/>
            </p:cNvGrpSpPr>
            <p:nvPr/>
          </p:nvGrpSpPr>
          <p:grpSpPr bwMode="auto">
            <a:xfrm>
              <a:off x="3233" y="1713"/>
              <a:ext cx="1019" cy="186"/>
              <a:chOff x="3249" y="1481"/>
              <a:chExt cx="1019" cy="186"/>
            </a:xfrm>
          </p:grpSpPr>
          <p:grpSp>
            <p:nvGrpSpPr>
              <p:cNvPr id="46244" name="Group 271"/>
              <p:cNvGrpSpPr>
                <a:grpSpLocks/>
              </p:cNvGrpSpPr>
              <p:nvPr/>
            </p:nvGrpSpPr>
            <p:grpSpPr bwMode="auto">
              <a:xfrm rot="5400000">
                <a:off x="3483" y="1514"/>
                <a:ext cx="47" cy="116"/>
                <a:chOff x="2928" y="3216"/>
                <a:chExt cx="48" cy="240"/>
              </a:xfrm>
            </p:grpSpPr>
            <p:sp>
              <p:nvSpPr>
                <p:cNvPr id="46252" name="Line 27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53" name="Line 27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245" name="WordArt 274"/>
              <p:cNvSpPr>
                <a:spLocks noChangeArrowheads="1" noChangeShapeType="1" noTextEdit="1"/>
              </p:cNvSpPr>
              <p:nvPr/>
            </p:nvSpPr>
            <p:spPr bwMode="auto">
              <a:xfrm>
                <a:off x="3620" y="1507"/>
                <a:ext cx="431"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0.0378</a:t>
                </a:r>
                <a:endParaRPr lang="zh-CN" altLang="en-US" sz="3600" kern="10">
                  <a:ln w="9525">
                    <a:solidFill>
                      <a:srgbClr val="000000"/>
                    </a:solidFill>
                    <a:round/>
                    <a:headEnd/>
                    <a:tailEnd/>
                  </a:ln>
                  <a:latin typeface="Times New Roman"/>
                  <a:cs typeface="Times New Roman"/>
                </a:endParaRPr>
              </a:p>
            </p:txBody>
          </p:sp>
          <p:grpSp>
            <p:nvGrpSpPr>
              <p:cNvPr id="46246" name="Group 275"/>
              <p:cNvGrpSpPr>
                <a:grpSpLocks/>
              </p:cNvGrpSpPr>
              <p:nvPr/>
            </p:nvGrpSpPr>
            <p:grpSpPr bwMode="auto">
              <a:xfrm>
                <a:off x="4098" y="1481"/>
                <a:ext cx="170" cy="125"/>
                <a:chOff x="4426" y="1084"/>
                <a:chExt cx="170" cy="125"/>
              </a:xfrm>
            </p:grpSpPr>
            <p:sp>
              <p:nvSpPr>
                <p:cNvPr id="46250" name="WordArt 276"/>
                <p:cNvSpPr>
                  <a:spLocks noChangeArrowheads="1" noChangeShapeType="1" noTextEdit="1"/>
                </p:cNvSpPr>
                <p:nvPr/>
              </p:nvSpPr>
              <p:spPr bwMode="auto">
                <a:xfrm>
                  <a:off x="4426" y="1134"/>
                  <a:ext cx="126" cy="7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46251" name="WordArt 277"/>
                <p:cNvSpPr>
                  <a:spLocks noChangeArrowheads="1" noChangeShapeType="1" noTextEdit="1"/>
                </p:cNvSpPr>
                <p:nvPr/>
              </p:nvSpPr>
              <p:spPr bwMode="auto">
                <a:xfrm>
                  <a:off x="4558" y="1084"/>
                  <a:ext cx="38" cy="6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grpSp>
            <p:nvGrpSpPr>
              <p:cNvPr id="46247" name="Group 278"/>
              <p:cNvGrpSpPr>
                <a:grpSpLocks/>
              </p:cNvGrpSpPr>
              <p:nvPr/>
            </p:nvGrpSpPr>
            <p:grpSpPr bwMode="auto">
              <a:xfrm>
                <a:off x="3249" y="1503"/>
                <a:ext cx="141" cy="164"/>
                <a:chOff x="3052" y="1648"/>
                <a:chExt cx="141" cy="164"/>
              </a:xfrm>
            </p:grpSpPr>
            <p:sp>
              <p:nvSpPr>
                <p:cNvPr id="46248" name="WordArt 279"/>
                <p:cNvSpPr>
                  <a:spLocks noChangeArrowheads="1" noChangeShapeType="1" noTextEdit="1"/>
                </p:cNvSpPr>
                <p:nvPr/>
              </p:nvSpPr>
              <p:spPr bwMode="auto">
                <a:xfrm>
                  <a:off x="3052" y="1648"/>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V</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46249" name="WordArt 280"/>
                <p:cNvSpPr>
                  <a:spLocks noChangeArrowheads="1" noChangeShapeType="1" noTextEdit="1"/>
                </p:cNvSpPr>
                <p:nvPr/>
              </p:nvSpPr>
              <p:spPr bwMode="auto">
                <a:xfrm>
                  <a:off x="3139" y="173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grpSp>
        </p:grpSp>
        <p:grpSp>
          <p:nvGrpSpPr>
            <p:cNvPr id="46170" name="Group 281"/>
            <p:cNvGrpSpPr>
              <a:grpSpLocks/>
            </p:cNvGrpSpPr>
            <p:nvPr/>
          </p:nvGrpSpPr>
          <p:grpSpPr bwMode="auto">
            <a:xfrm rot="5400000">
              <a:off x="3453" y="1044"/>
              <a:ext cx="47" cy="116"/>
              <a:chOff x="2928" y="3216"/>
              <a:chExt cx="48" cy="240"/>
            </a:xfrm>
          </p:grpSpPr>
          <p:sp>
            <p:nvSpPr>
              <p:cNvPr id="46242" name="Line 28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43" name="Line 28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171" name="Group 284"/>
            <p:cNvGrpSpPr>
              <a:grpSpLocks/>
            </p:cNvGrpSpPr>
            <p:nvPr/>
          </p:nvGrpSpPr>
          <p:grpSpPr bwMode="auto">
            <a:xfrm>
              <a:off x="3212" y="1023"/>
              <a:ext cx="156" cy="167"/>
              <a:chOff x="3207" y="1355"/>
              <a:chExt cx="156" cy="167"/>
            </a:xfrm>
          </p:grpSpPr>
          <p:sp>
            <p:nvSpPr>
              <p:cNvPr id="46240" name="WordArt 285"/>
              <p:cNvSpPr>
                <a:spLocks noChangeArrowheads="1" noChangeShapeType="1" noTextEdit="1"/>
              </p:cNvSpPr>
              <p:nvPr/>
            </p:nvSpPr>
            <p:spPr bwMode="auto">
              <a:xfrm>
                <a:off x="3309" y="144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6241" name="WordArt 286"/>
              <p:cNvSpPr>
                <a:spLocks noChangeArrowheads="1" noChangeShapeType="1" noTextEdit="1"/>
              </p:cNvSpPr>
              <p:nvPr/>
            </p:nvSpPr>
            <p:spPr bwMode="auto">
              <a:xfrm>
                <a:off x="3207" y="1355"/>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46172" name="WordArt 287"/>
            <p:cNvSpPr>
              <a:spLocks noChangeArrowheads="1" noChangeShapeType="1" noTextEdit="1"/>
            </p:cNvSpPr>
            <p:nvPr/>
          </p:nvSpPr>
          <p:spPr bwMode="auto">
            <a:xfrm>
              <a:off x="4045" y="1045"/>
              <a:ext cx="73"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nvGrpSpPr>
            <p:cNvPr id="46173" name="Group 288"/>
            <p:cNvGrpSpPr>
              <a:grpSpLocks/>
            </p:cNvGrpSpPr>
            <p:nvPr/>
          </p:nvGrpSpPr>
          <p:grpSpPr bwMode="auto">
            <a:xfrm>
              <a:off x="4194" y="1064"/>
              <a:ext cx="95" cy="84"/>
              <a:chOff x="1781" y="2282"/>
              <a:chExt cx="577" cy="577"/>
            </a:xfrm>
          </p:grpSpPr>
          <p:sp>
            <p:nvSpPr>
              <p:cNvPr id="46238" name="Line 289"/>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6239" name="Line 290"/>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6174" name="WordArt 291"/>
            <p:cNvSpPr>
              <a:spLocks noChangeArrowheads="1" noChangeShapeType="1" noTextEdit="1"/>
            </p:cNvSpPr>
            <p:nvPr/>
          </p:nvSpPr>
          <p:spPr bwMode="auto">
            <a:xfrm>
              <a:off x="4343" y="1045"/>
              <a:ext cx="147" cy="11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6175" name="WordArt 292"/>
            <p:cNvSpPr>
              <a:spLocks noChangeArrowheads="1" noChangeShapeType="1" noTextEdit="1"/>
            </p:cNvSpPr>
            <p:nvPr/>
          </p:nvSpPr>
          <p:spPr bwMode="auto">
            <a:xfrm>
              <a:off x="4515" y="1015"/>
              <a:ext cx="45" cy="7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grpSp>
          <p:nvGrpSpPr>
            <p:cNvPr id="46176" name="Group 293"/>
            <p:cNvGrpSpPr>
              <a:grpSpLocks/>
            </p:cNvGrpSpPr>
            <p:nvPr/>
          </p:nvGrpSpPr>
          <p:grpSpPr bwMode="auto">
            <a:xfrm>
              <a:off x="4617" y="1051"/>
              <a:ext cx="143" cy="133"/>
              <a:chOff x="4462" y="2333"/>
              <a:chExt cx="179" cy="155"/>
            </a:xfrm>
          </p:grpSpPr>
          <p:sp>
            <p:nvSpPr>
              <p:cNvPr id="46236" name="WordArt 294"/>
              <p:cNvSpPr>
                <a:spLocks noChangeArrowheads="1" noChangeShapeType="1" noTextEdit="1"/>
              </p:cNvSpPr>
              <p:nvPr/>
            </p:nvSpPr>
            <p:spPr bwMode="auto">
              <a:xfrm>
                <a:off x="4462" y="2333"/>
                <a:ext cx="108" cy="12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P</a:t>
                </a:r>
                <a:endParaRPr lang="zh-CN" altLang="en-US" sz="1200" kern="10">
                  <a:ln w="9525">
                    <a:solidFill>
                      <a:srgbClr val="000000"/>
                    </a:solidFill>
                    <a:round/>
                    <a:headEnd/>
                    <a:tailEnd/>
                  </a:ln>
                  <a:latin typeface="Times New Roman"/>
                  <a:cs typeface="Times New Roman"/>
                </a:endParaRPr>
              </a:p>
            </p:txBody>
          </p:sp>
          <p:sp>
            <p:nvSpPr>
              <p:cNvPr id="46237" name="WordArt 295"/>
              <p:cNvSpPr>
                <a:spLocks noChangeArrowheads="1" noChangeShapeType="1" noTextEdit="1"/>
              </p:cNvSpPr>
              <p:nvPr/>
            </p:nvSpPr>
            <p:spPr bwMode="auto">
              <a:xfrm>
                <a:off x="4564" y="2412"/>
                <a:ext cx="77" cy="7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sp>
          <p:nvSpPr>
            <p:cNvPr id="46177" name="WordArt 296"/>
            <p:cNvSpPr>
              <a:spLocks noChangeArrowheads="1" noChangeShapeType="1" noTextEdit="1"/>
            </p:cNvSpPr>
            <p:nvPr/>
          </p:nvSpPr>
          <p:spPr bwMode="auto">
            <a:xfrm>
              <a:off x="3708" y="1120"/>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178" name="WordArt 297"/>
            <p:cNvSpPr>
              <a:spLocks noChangeArrowheads="1" noChangeShapeType="1" noTextEdit="1"/>
            </p:cNvSpPr>
            <p:nvPr/>
          </p:nvSpPr>
          <p:spPr bwMode="auto">
            <a:xfrm>
              <a:off x="3598" y="1028"/>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46179" name="Group 298"/>
            <p:cNvGrpSpPr>
              <a:grpSpLocks/>
            </p:cNvGrpSpPr>
            <p:nvPr/>
          </p:nvGrpSpPr>
          <p:grpSpPr bwMode="auto">
            <a:xfrm rot="5400000">
              <a:off x="3858" y="1041"/>
              <a:ext cx="47" cy="116"/>
              <a:chOff x="2928" y="3216"/>
              <a:chExt cx="48" cy="240"/>
            </a:xfrm>
          </p:grpSpPr>
          <p:sp>
            <p:nvSpPr>
              <p:cNvPr id="46234" name="Line 29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35" name="Line 30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80" name="WordArt 301"/>
            <p:cNvSpPr>
              <a:spLocks noChangeArrowheads="1" noChangeShapeType="1" noTextEdit="1"/>
            </p:cNvSpPr>
            <p:nvPr/>
          </p:nvSpPr>
          <p:spPr bwMode="auto">
            <a:xfrm>
              <a:off x="2922" y="1020"/>
              <a:ext cx="139" cy="13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又</a:t>
              </a:r>
            </a:p>
          </p:txBody>
        </p:sp>
        <p:sp>
          <p:nvSpPr>
            <p:cNvPr id="46181" name="WordArt 302"/>
            <p:cNvSpPr>
              <a:spLocks noChangeArrowheads="1" noChangeShapeType="1" noTextEdit="1"/>
            </p:cNvSpPr>
            <p:nvPr/>
          </p:nvSpPr>
          <p:spPr bwMode="auto">
            <a:xfrm>
              <a:off x="2946" y="1505"/>
              <a:ext cx="139" cy="13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由</a:t>
              </a:r>
            </a:p>
          </p:txBody>
        </p:sp>
        <p:grpSp>
          <p:nvGrpSpPr>
            <p:cNvPr id="46182" name="Group 303"/>
            <p:cNvGrpSpPr>
              <a:grpSpLocks/>
            </p:cNvGrpSpPr>
            <p:nvPr/>
          </p:nvGrpSpPr>
          <p:grpSpPr bwMode="auto">
            <a:xfrm rot="5400000">
              <a:off x="3693" y="1509"/>
              <a:ext cx="47" cy="130"/>
              <a:chOff x="2928" y="3216"/>
              <a:chExt cx="48" cy="240"/>
            </a:xfrm>
          </p:grpSpPr>
          <p:sp>
            <p:nvSpPr>
              <p:cNvPr id="46232" name="Line 30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33" name="Line 30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83" name="WordArt 306"/>
            <p:cNvSpPr>
              <a:spLocks noChangeArrowheads="1" noChangeShapeType="1" noTextEdit="1"/>
            </p:cNvSpPr>
            <p:nvPr/>
          </p:nvSpPr>
          <p:spPr bwMode="auto">
            <a:xfrm>
              <a:off x="3418" y="1517"/>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6184" name="WordArt 307"/>
            <p:cNvSpPr>
              <a:spLocks noChangeArrowheads="1" noChangeShapeType="1" noTextEdit="1"/>
            </p:cNvSpPr>
            <p:nvPr/>
          </p:nvSpPr>
          <p:spPr bwMode="auto">
            <a:xfrm>
              <a:off x="3326" y="1599"/>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b</a:t>
              </a:r>
              <a:endParaRPr lang="zh-CN" altLang="en-US" sz="1200" i="1" kern="10">
                <a:ln w="9525">
                  <a:solidFill>
                    <a:schemeClr val="tx1"/>
                  </a:solidFill>
                  <a:round/>
                  <a:headEnd/>
                  <a:tailEnd/>
                </a:ln>
                <a:latin typeface="Times New Roman"/>
                <a:cs typeface="Times New Roman"/>
              </a:endParaRPr>
            </a:p>
          </p:txBody>
        </p:sp>
        <p:sp>
          <p:nvSpPr>
            <p:cNvPr id="46185" name="WordArt 308"/>
            <p:cNvSpPr>
              <a:spLocks noChangeArrowheads="1" noChangeShapeType="1" noTextEdit="1"/>
            </p:cNvSpPr>
            <p:nvPr/>
          </p:nvSpPr>
          <p:spPr bwMode="auto">
            <a:xfrm>
              <a:off x="3216" y="1507"/>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6186" name="WordArt 309"/>
            <p:cNvSpPr>
              <a:spLocks noChangeArrowheads="1" noChangeShapeType="1" noTextEdit="1"/>
            </p:cNvSpPr>
            <p:nvPr/>
          </p:nvSpPr>
          <p:spPr bwMode="auto">
            <a:xfrm>
              <a:off x="3515" y="1595"/>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b</a:t>
              </a:r>
              <a:endParaRPr lang="zh-CN" altLang="en-US" sz="1200" i="1" kern="10">
                <a:ln w="9525">
                  <a:solidFill>
                    <a:schemeClr val="tx1"/>
                  </a:solidFill>
                  <a:round/>
                  <a:headEnd/>
                  <a:tailEnd/>
                </a:ln>
                <a:latin typeface="Times New Roman"/>
                <a:cs typeface="Times New Roman"/>
              </a:endParaRPr>
            </a:p>
          </p:txBody>
        </p:sp>
        <p:sp>
          <p:nvSpPr>
            <p:cNvPr id="46187" name="WordArt 310"/>
            <p:cNvSpPr>
              <a:spLocks noChangeArrowheads="1" noChangeShapeType="1" noTextEdit="1"/>
            </p:cNvSpPr>
            <p:nvPr/>
          </p:nvSpPr>
          <p:spPr bwMode="auto">
            <a:xfrm>
              <a:off x="3570" y="1488"/>
              <a:ext cx="68" cy="79"/>
            </a:xfrm>
            <a:prstGeom prst="rect">
              <a:avLst/>
            </a:prstGeom>
          </p:spPr>
          <p:txBody>
            <a:bodyPr wrap="none" fromWordArt="1">
              <a:prstTxWarp prst="textPlain">
                <a:avLst>
                  <a:gd name="adj" fmla="val 58667"/>
                </a:avLst>
              </a:prstTxWarp>
            </a:bodyPr>
            <a:lstStyle/>
            <a:p>
              <a:pPr algn="ctr"/>
              <a:r>
                <a:rPr lang="en-US" altLang="zh-CN" sz="3600" b="1" i="1" kern="10">
                  <a:ln w="9525">
                    <a:solidFill>
                      <a:srgbClr val="990000"/>
                    </a:solidFill>
                    <a:round/>
                    <a:headEnd/>
                    <a:tailEnd/>
                  </a:ln>
                  <a:solidFill>
                    <a:srgbClr val="990000"/>
                  </a:solidFill>
                  <a:latin typeface="Symbol"/>
                </a:rPr>
                <a:t>g</a:t>
              </a:r>
              <a:endParaRPr lang="zh-CN" altLang="en-US" sz="3600" b="1" i="1" kern="10">
                <a:ln w="9525">
                  <a:solidFill>
                    <a:srgbClr val="990000"/>
                  </a:solidFill>
                  <a:round/>
                  <a:headEnd/>
                  <a:tailEnd/>
                </a:ln>
                <a:solidFill>
                  <a:srgbClr val="990000"/>
                </a:solidFill>
                <a:latin typeface="Symbol"/>
              </a:endParaRPr>
            </a:p>
          </p:txBody>
        </p:sp>
        <p:sp>
          <p:nvSpPr>
            <p:cNvPr id="46188" name="WordArt 311"/>
            <p:cNvSpPr>
              <a:spLocks noChangeArrowheads="1" noChangeShapeType="1" noTextEdit="1"/>
            </p:cNvSpPr>
            <p:nvPr/>
          </p:nvSpPr>
          <p:spPr bwMode="auto">
            <a:xfrm>
              <a:off x="4060" y="1505"/>
              <a:ext cx="151" cy="12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6189" name="WordArt 312"/>
            <p:cNvSpPr>
              <a:spLocks noChangeArrowheads="1" noChangeShapeType="1" noTextEdit="1"/>
            </p:cNvSpPr>
            <p:nvPr/>
          </p:nvSpPr>
          <p:spPr bwMode="auto">
            <a:xfrm>
              <a:off x="3968" y="158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sp>
          <p:nvSpPr>
            <p:cNvPr id="46190" name="WordArt 313"/>
            <p:cNvSpPr>
              <a:spLocks noChangeArrowheads="1" noChangeShapeType="1" noTextEdit="1"/>
            </p:cNvSpPr>
            <p:nvPr/>
          </p:nvSpPr>
          <p:spPr bwMode="auto">
            <a:xfrm>
              <a:off x="3858" y="1495"/>
              <a:ext cx="123"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6191" name="WordArt 314"/>
            <p:cNvSpPr>
              <a:spLocks noChangeArrowheads="1" noChangeShapeType="1" noTextEdit="1"/>
            </p:cNvSpPr>
            <p:nvPr/>
          </p:nvSpPr>
          <p:spPr bwMode="auto">
            <a:xfrm>
              <a:off x="4157" y="1583"/>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c</a:t>
              </a:r>
              <a:endParaRPr lang="zh-CN" altLang="en-US" sz="1200" i="1" kern="10">
                <a:ln w="9525">
                  <a:solidFill>
                    <a:schemeClr val="tx1"/>
                  </a:solidFill>
                  <a:round/>
                  <a:headEnd/>
                  <a:tailEnd/>
                </a:ln>
                <a:latin typeface="Times New Roman"/>
                <a:cs typeface="Times New Roman"/>
              </a:endParaRPr>
            </a:p>
          </p:txBody>
        </p:sp>
        <p:sp>
          <p:nvSpPr>
            <p:cNvPr id="46192" name="WordArt 315"/>
            <p:cNvSpPr>
              <a:spLocks noChangeArrowheads="1" noChangeShapeType="1" noTextEdit="1"/>
            </p:cNvSpPr>
            <p:nvPr/>
          </p:nvSpPr>
          <p:spPr bwMode="auto">
            <a:xfrm>
              <a:off x="4212" y="1476"/>
              <a:ext cx="68" cy="79"/>
            </a:xfrm>
            <a:prstGeom prst="rect">
              <a:avLst/>
            </a:prstGeom>
          </p:spPr>
          <p:txBody>
            <a:bodyPr wrap="none" fromWordArt="1">
              <a:prstTxWarp prst="textPlain">
                <a:avLst>
                  <a:gd name="adj" fmla="val 58667"/>
                </a:avLst>
              </a:prstTxWarp>
            </a:bodyPr>
            <a:lstStyle/>
            <a:p>
              <a:pPr algn="ctr"/>
              <a:r>
                <a:rPr lang="en-US" altLang="zh-CN" sz="3600" b="1" i="1" kern="10">
                  <a:ln w="9525">
                    <a:solidFill>
                      <a:srgbClr val="990000"/>
                    </a:solidFill>
                    <a:round/>
                    <a:headEnd/>
                    <a:tailEnd/>
                  </a:ln>
                  <a:solidFill>
                    <a:srgbClr val="990000"/>
                  </a:solidFill>
                  <a:latin typeface="Symbol"/>
                </a:rPr>
                <a:t>g</a:t>
              </a:r>
              <a:endParaRPr lang="zh-CN" altLang="en-US" sz="3600" b="1" i="1" kern="10">
                <a:ln w="9525">
                  <a:solidFill>
                    <a:srgbClr val="990000"/>
                  </a:solidFill>
                  <a:round/>
                  <a:headEnd/>
                  <a:tailEnd/>
                </a:ln>
                <a:solidFill>
                  <a:srgbClr val="990000"/>
                </a:solidFill>
                <a:latin typeface="Symbol"/>
              </a:endParaRPr>
            </a:p>
          </p:txBody>
        </p:sp>
        <p:sp>
          <p:nvSpPr>
            <p:cNvPr id="46193" name="WordArt 316"/>
            <p:cNvSpPr>
              <a:spLocks noChangeArrowheads="1" noChangeShapeType="1" noTextEdit="1"/>
            </p:cNvSpPr>
            <p:nvPr/>
          </p:nvSpPr>
          <p:spPr bwMode="auto">
            <a:xfrm>
              <a:off x="4959" y="1488"/>
              <a:ext cx="122" cy="14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sp>
          <p:nvSpPr>
            <p:cNvPr id="46194" name="Line 317"/>
            <p:cNvSpPr>
              <a:spLocks noChangeShapeType="1"/>
            </p:cNvSpPr>
            <p:nvPr/>
          </p:nvSpPr>
          <p:spPr bwMode="auto">
            <a:xfrm>
              <a:off x="5233" y="1568"/>
              <a:ext cx="200" cy="3"/>
            </a:xfrm>
            <a:prstGeom prst="line">
              <a:avLst/>
            </a:prstGeom>
            <a:noFill/>
            <a:ln w="38100">
              <a:solidFill>
                <a:schemeClr val="tx1"/>
              </a:solidFill>
              <a:round/>
              <a:headEnd/>
              <a:tailEnd/>
            </a:ln>
          </p:spPr>
          <p:txBody>
            <a:bodyPr/>
            <a:lstStyle/>
            <a:p>
              <a:endParaRPr lang="zh-CN" altLang="en-US"/>
            </a:p>
          </p:txBody>
        </p:sp>
        <p:sp>
          <p:nvSpPr>
            <p:cNvPr id="46195" name="WordArt 318"/>
            <p:cNvSpPr>
              <a:spLocks noChangeArrowheads="1" noChangeShapeType="1" noTextEdit="1"/>
            </p:cNvSpPr>
            <p:nvPr/>
          </p:nvSpPr>
          <p:spPr bwMode="auto">
            <a:xfrm>
              <a:off x="5304" y="1417"/>
              <a:ext cx="71" cy="10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46196" name="WordArt 319"/>
            <p:cNvSpPr>
              <a:spLocks noChangeArrowheads="1" noChangeShapeType="1" noTextEdit="1"/>
            </p:cNvSpPr>
            <p:nvPr/>
          </p:nvSpPr>
          <p:spPr bwMode="auto">
            <a:xfrm>
              <a:off x="5293" y="1611"/>
              <a:ext cx="69" cy="10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3</a:t>
              </a:r>
              <a:endParaRPr lang="zh-CN" altLang="en-US" sz="3600" kern="10">
                <a:ln w="9525">
                  <a:solidFill>
                    <a:schemeClr val="tx1"/>
                  </a:solidFill>
                  <a:round/>
                  <a:headEnd/>
                  <a:tailEnd/>
                </a:ln>
                <a:latin typeface="Times New Roman"/>
                <a:cs typeface="Times New Roman"/>
              </a:endParaRPr>
            </a:p>
          </p:txBody>
        </p:sp>
        <p:grpSp>
          <p:nvGrpSpPr>
            <p:cNvPr id="46197" name="Group 320"/>
            <p:cNvGrpSpPr>
              <a:grpSpLocks/>
            </p:cNvGrpSpPr>
            <p:nvPr/>
          </p:nvGrpSpPr>
          <p:grpSpPr bwMode="auto">
            <a:xfrm rot="5400000">
              <a:off x="5136" y="1494"/>
              <a:ext cx="47" cy="116"/>
              <a:chOff x="2928" y="3216"/>
              <a:chExt cx="48" cy="240"/>
            </a:xfrm>
          </p:grpSpPr>
          <p:sp>
            <p:nvSpPr>
              <p:cNvPr id="46230" name="Line 32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31" name="Line 32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98" name="WordArt 323"/>
            <p:cNvSpPr>
              <a:spLocks noChangeArrowheads="1" noChangeShapeType="1" noTextEdit="1"/>
            </p:cNvSpPr>
            <p:nvPr/>
          </p:nvSpPr>
          <p:spPr bwMode="auto">
            <a:xfrm>
              <a:off x="4639" y="1487"/>
              <a:ext cx="279" cy="13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其中</a:t>
              </a:r>
            </a:p>
          </p:txBody>
        </p:sp>
        <p:grpSp>
          <p:nvGrpSpPr>
            <p:cNvPr id="46199" name="Group 324"/>
            <p:cNvGrpSpPr>
              <a:grpSpLocks/>
            </p:cNvGrpSpPr>
            <p:nvPr/>
          </p:nvGrpSpPr>
          <p:grpSpPr bwMode="auto">
            <a:xfrm rot="5400000">
              <a:off x="3463" y="1959"/>
              <a:ext cx="47" cy="116"/>
              <a:chOff x="2928" y="3216"/>
              <a:chExt cx="48" cy="240"/>
            </a:xfrm>
          </p:grpSpPr>
          <p:sp>
            <p:nvSpPr>
              <p:cNvPr id="46228" name="Line 3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29" name="Line 3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200" name="Group 327"/>
            <p:cNvGrpSpPr>
              <a:grpSpLocks/>
            </p:cNvGrpSpPr>
            <p:nvPr/>
          </p:nvGrpSpPr>
          <p:grpSpPr bwMode="auto">
            <a:xfrm rot="5400000">
              <a:off x="4320" y="1984"/>
              <a:ext cx="47" cy="116"/>
              <a:chOff x="2928" y="3216"/>
              <a:chExt cx="48" cy="240"/>
            </a:xfrm>
          </p:grpSpPr>
          <p:sp>
            <p:nvSpPr>
              <p:cNvPr id="46226" name="Line 32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27" name="Line 32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201" name="WordArt 330"/>
            <p:cNvSpPr>
              <a:spLocks noChangeArrowheads="1" noChangeShapeType="1" noTextEdit="1"/>
            </p:cNvSpPr>
            <p:nvPr/>
          </p:nvSpPr>
          <p:spPr bwMode="auto">
            <a:xfrm>
              <a:off x="3213" y="1948"/>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CC0000"/>
                    </a:solidFill>
                    <a:round/>
                    <a:headEnd/>
                    <a:tailEnd/>
                  </a:ln>
                  <a:solidFill>
                    <a:srgbClr val="CC0000"/>
                  </a:solidFill>
                  <a:latin typeface="Times New Roman"/>
                  <a:cs typeface="Times New Roman"/>
                </a:rPr>
                <a:t>T</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46202" name="WordArt 331"/>
            <p:cNvSpPr>
              <a:spLocks noChangeArrowheads="1" noChangeShapeType="1" noTextEdit="1"/>
            </p:cNvSpPr>
            <p:nvPr/>
          </p:nvSpPr>
          <p:spPr bwMode="auto">
            <a:xfrm>
              <a:off x="3316" y="203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c</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46203" name="WordArt 332"/>
            <p:cNvSpPr>
              <a:spLocks noChangeArrowheads="1" noChangeShapeType="1" noTextEdit="1"/>
            </p:cNvSpPr>
            <p:nvPr/>
          </p:nvSpPr>
          <p:spPr bwMode="auto">
            <a:xfrm>
              <a:off x="3613" y="1958"/>
              <a:ext cx="101" cy="11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204" name="WordArt 333"/>
            <p:cNvSpPr>
              <a:spLocks noChangeArrowheads="1" noChangeShapeType="1" noTextEdit="1"/>
            </p:cNvSpPr>
            <p:nvPr/>
          </p:nvSpPr>
          <p:spPr bwMode="auto">
            <a:xfrm>
              <a:off x="3715" y="2027"/>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46205" name="WordArt 334"/>
            <p:cNvSpPr>
              <a:spLocks noChangeArrowheads="1" noChangeShapeType="1" noTextEdit="1"/>
            </p:cNvSpPr>
            <p:nvPr/>
          </p:nvSpPr>
          <p:spPr bwMode="auto">
            <a:xfrm>
              <a:off x="3807" y="1956"/>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T</a:t>
              </a:r>
              <a:endParaRPr lang="zh-CN" altLang="en-US" sz="3600" b="1" i="1" kern="10">
                <a:ln w="9525">
                  <a:solidFill>
                    <a:schemeClr val="tx1"/>
                  </a:solidFill>
                  <a:round/>
                  <a:headEnd/>
                  <a:tailEnd/>
                </a:ln>
                <a:latin typeface="Times New Roman"/>
                <a:cs typeface="Times New Roman"/>
              </a:endParaRPr>
            </a:p>
          </p:txBody>
        </p:sp>
        <p:sp>
          <p:nvSpPr>
            <p:cNvPr id="46206" name="WordArt 335"/>
            <p:cNvSpPr>
              <a:spLocks noChangeArrowheads="1" noChangeShapeType="1" noTextEdit="1"/>
            </p:cNvSpPr>
            <p:nvPr/>
          </p:nvSpPr>
          <p:spPr bwMode="auto">
            <a:xfrm>
              <a:off x="3904" y="2048"/>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6207" name="Line 336"/>
            <p:cNvSpPr>
              <a:spLocks noChangeShapeType="1"/>
            </p:cNvSpPr>
            <p:nvPr/>
          </p:nvSpPr>
          <p:spPr bwMode="auto">
            <a:xfrm flipH="1">
              <a:off x="3989" y="1956"/>
              <a:ext cx="109" cy="175"/>
            </a:xfrm>
            <a:prstGeom prst="line">
              <a:avLst/>
            </a:prstGeom>
            <a:noFill/>
            <a:ln w="28575">
              <a:solidFill>
                <a:schemeClr val="tx1"/>
              </a:solidFill>
              <a:round/>
              <a:headEnd/>
              <a:tailEnd/>
            </a:ln>
          </p:spPr>
          <p:txBody>
            <a:bodyPr/>
            <a:lstStyle/>
            <a:p>
              <a:endParaRPr lang="zh-CN" altLang="en-US"/>
            </a:p>
          </p:txBody>
        </p:sp>
        <p:grpSp>
          <p:nvGrpSpPr>
            <p:cNvPr id="46208" name="Group 337"/>
            <p:cNvGrpSpPr>
              <a:grpSpLocks/>
            </p:cNvGrpSpPr>
            <p:nvPr/>
          </p:nvGrpSpPr>
          <p:grpSpPr bwMode="auto">
            <a:xfrm>
              <a:off x="4139" y="1975"/>
              <a:ext cx="135" cy="152"/>
              <a:chOff x="3690" y="562"/>
              <a:chExt cx="135" cy="152"/>
            </a:xfrm>
          </p:grpSpPr>
          <p:sp>
            <p:nvSpPr>
              <p:cNvPr id="46224" name="WordArt 338"/>
              <p:cNvSpPr>
                <a:spLocks noChangeArrowheads="1" noChangeShapeType="1" noTextEdit="1"/>
              </p:cNvSpPr>
              <p:nvPr/>
            </p:nvSpPr>
            <p:spPr bwMode="auto">
              <a:xfrm>
                <a:off x="3690" y="562"/>
                <a:ext cx="101" cy="11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225" name="WordArt 339"/>
              <p:cNvSpPr>
                <a:spLocks noChangeArrowheads="1" noChangeShapeType="1" noTextEdit="1"/>
              </p:cNvSpPr>
              <p:nvPr/>
            </p:nvSpPr>
            <p:spPr bwMode="auto">
              <a:xfrm>
                <a:off x="3761" y="648"/>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46209" name="Group 340"/>
            <p:cNvGrpSpPr>
              <a:grpSpLocks/>
            </p:cNvGrpSpPr>
            <p:nvPr/>
          </p:nvGrpSpPr>
          <p:grpSpPr bwMode="auto">
            <a:xfrm>
              <a:off x="3640" y="1250"/>
              <a:ext cx="129" cy="166"/>
              <a:chOff x="3195" y="543"/>
              <a:chExt cx="129" cy="166"/>
            </a:xfrm>
          </p:grpSpPr>
          <p:sp>
            <p:nvSpPr>
              <p:cNvPr id="46222" name="WordArt 341"/>
              <p:cNvSpPr>
                <a:spLocks noChangeArrowheads="1" noChangeShapeType="1" noTextEdit="1"/>
              </p:cNvSpPr>
              <p:nvPr/>
            </p:nvSpPr>
            <p:spPr bwMode="auto">
              <a:xfrm>
                <a:off x="3195" y="543"/>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223" name="WordArt 342"/>
              <p:cNvSpPr>
                <a:spLocks noChangeArrowheads="1" noChangeShapeType="1" noTextEdit="1"/>
              </p:cNvSpPr>
              <p:nvPr/>
            </p:nvSpPr>
            <p:spPr bwMode="auto">
              <a:xfrm>
                <a:off x="3260" y="643"/>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a</a:t>
                </a:r>
                <a:endParaRPr lang="zh-CN" altLang="en-US" sz="1200" i="1" kern="10">
                  <a:ln w="9525">
                    <a:solidFill>
                      <a:schemeClr val="tx1"/>
                    </a:solidFill>
                    <a:round/>
                    <a:headEnd/>
                    <a:tailEnd/>
                  </a:ln>
                  <a:latin typeface="Times New Roman"/>
                  <a:cs typeface="Times New Roman"/>
                </a:endParaRPr>
              </a:p>
            </p:txBody>
          </p:sp>
        </p:grpSp>
        <p:sp>
          <p:nvSpPr>
            <p:cNvPr id="46210" name="WordArt 343"/>
            <p:cNvSpPr>
              <a:spLocks noChangeArrowheads="1" noChangeShapeType="1" noTextEdit="1"/>
            </p:cNvSpPr>
            <p:nvPr/>
          </p:nvSpPr>
          <p:spPr bwMode="auto">
            <a:xfrm>
              <a:off x="3231" y="1253"/>
              <a:ext cx="111" cy="13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46211" name="WordArt 344"/>
            <p:cNvSpPr>
              <a:spLocks noChangeArrowheads="1" noChangeShapeType="1" noTextEdit="1"/>
            </p:cNvSpPr>
            <p:nvPr/>
          </p:nvSpPr>
          <p:spPr bwMode="auto">
            <a:xfrm>
              <a:off x="3320" y="1314"/>
              <a:ext cx="56" cy="10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b</a:t>
              </a:r>
              <a:endParaRPr lang="zh-CN" altLang="en-US" sz="1200" i="1" kern="10">
                <a:ln w="9525">
                  <a:solidFill>
                    <a:schemeClr val="tx1"/>
                  </a:solidFill>
                  <a:round/>
                  <a:headEnd/>
                  <a:tailEnd/>
                </a:ln>
                <a:latin typeface="Times New Roman"/>
                <a:cs typeface="Times New Roman"/>
              </a:endParaRPr>
            </a:p>
          </p:txBody>
        </p:sp>
        <p:grpSp>
          <p:nvGrpSpPr>
            <p:cNvPr id="46212" name="Group 345"/>
            <p:cNvGrpSpPr>
              <a:grpSpLocks/>
            </p:cNvGrpSpPr>
            <p:nvPr/>
          </p:nvGrpSpPr>
          <p:grpSpPr bwMode="auto">
            <a:xfrm rot="5400000">
              <a:off x="3464" y="1271"/>
              <a:ext cx="47" cy="116"/>
              <a:chOff x="2928" y="3216"/>
              <a:chExt cx="48" cy="240"/>
            </a:xfrm>
          </p:grpSpPr>
          <p:sp>
            <p:nvSpPr>
              <p:cNvPr id="46220" name="Line 34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21" name="Line 34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213" name="Group 348"/>
            <p:cNvGrpSpPr>
              <a:grpSpLocks/>
            </p:cNvGrpSpPr>
            <p:nvPr/>
          </p:nvGrpSpPr>
          <p:grpSpPr bwMode="auto">
            <a:xfrm rot="5400000">
              <a:off x="3894" y="1260"/>
              <a:ext cx="47" cy="116"/>
              <a:chOff x="2928" y="3216"/>
              <a:chExt cx="48" cy="240"/>
            </a:xfrm>
          </p:grpSpPr>
          <p:sp>
            <p:nvSpPr>
              <p:cNvPr id="46218" name="Line 34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219" name="Line 35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214" name="WordArt 351"/>
            <p:cNvSpPr>
              <a:spLocks noChangeArrowheads="1" noChangeShapeType="1" noTextEdit="1"/>
            </p:cNvSpPr>
            <p:nvPr/>
          </p:nvSpPr>
          <p:spPr bwMode="auto">
            <a:xfrm>
              <a:off x="4059" y="1257"/>
              <a:ext cx="431" cy="12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0.0249</a:t>
              </a:r>
              <a:endParaRPr lang="zh-CN" altLang="en-US" sz="3600" kern="10">
                <a:ln w="9525">
                  <a:solidFill>
                    <a:srgbClr val="000000"/>
                  </a:solidFill>
                  <a:round/>
                  <a:headEnd/>
                  <a:tailEnd/>
                </a:ln>
                <a:latin typeface="Times New Roman"/>
                <a:cs typeface="Times New Roman"/>
              </a:endParaRPr>
            </a:p>
          </p:txBody>
        </p:sp>
        <p:grpSp>
          <p:nvGrpSpPr>
            <p:cNvPr id="46215" name="Group 352"/>
            <p:cNvGrpSpPr>
              <a:grpSpLocks/>
            </p:cNvGrpSpPr>
            <p:nvPr/>
          </p:nvGrpSpPr>
          <p:grpSpPr bwMode="auto">
            <a:xfrm>
              <a:off x="4544" y="1253"/>
              <a:ext cx="178" cy="110"/>
              <a:chOff x="4917" y="547"/>
              <a:chExt cx="178" cy="110"/>
            </a:xfrm>
          </p:grpSpPr>
          <p:sp>
            <p:nvSpPr>
              <p:cNvPr id="46216" name="WordArt 353"/>
              <p:cNvSpPr>
                <a:spLocks noChangeArrowheads="1" noChangeShapeType="1" noTextEdit="1"/>
              </p:cNvSpPr>
              <p:nvPr/>
            </p:nvSpPr>
            <p:spPr bwMode="auto">
              <a:xfrm>
                <a:off x="4917" y="582"/>
                <a:ext cx="126" cy="7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46217" name="WordArt 354"/>
              <p:cNvSpPr>
                <a:spLocks noChangeArrowheads="1" noChangeShapeType="1" noTextEdit="1"/>
              </p:cNvSpPr>
              <p:nvPr/>
            </p:nvSpPr>
            <p:spPr bwMode="auto">
              <a:xfrm>
                <a:off x="5057" y="547"/>
                <a:ext cx="38" cy="6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grpSp>
      <p:grpSp>
        <p:nvGrpSpPr>
          <p:cNvPr id="45191" name="Group 355"/>
          <p:cNvGrpSpPr>
            <a:grpSpLocks/>
          </p:cNvGrpSpPr>
          <p:nvPr/>
        </p:nvGrpSpPr>
        <p:grpSpPr bwMode="auto">
          <a:xfrm>
            <a:off x="4549775" y="5464175"/>
            <a:ext cx="3689350" cy="1090613"/>
            <a:chOff x="2866" y="3442"/>
            <a:chExt cx="2324" cy="687"/>
          </a:xfrm>
        </p:grpSpPr>
        <p:grpSp>
          <p:nvGrpSpPr>
            <p:cNvPr id="46093" name="Group 356"/>
            <p:cNvGrpSpPr>
              <a:grpSpLocks/>
            </p:cNvGrpSpPr>
            <p:nvPr/>
          </p:nvGrpSpPr>
          <p:grpSpPr bwMode="auto">
            <a:xfrm>
              <a:off x="2866" y="3455"/>
              <a:ext cx="237" cy="129"/>
              <a:chOff x="301" y="3056"/>
              <a:chExt cx="264" cy="145"/>
            </a:xfrm>
          </p:grpSpPr>
          <p:sp>
            <p:nvSpPr>
              <p:cNvPr id="46136" name="WordArt 357"/>
              <p:cNvSpPr>
                <a:spLocks noChangeArrowheads="1" noChangeShapeType="1" noTextEdit="1"/>
              </p:cNvSpPr>
              <p:nvPr/>
            </p:nvSpPr>
            <p:spPr bwMode="auto">
              <a:xfrm>
                <a:off x="391" y="3066"/>
                <a:ext cx="93" cy="130"/>
              </a:xfrm>
              <a:prstGeom prst="rect">
                <a:avLst/>
              </a:prstGeom>
            </p:spPr>
            <p:txBody>
              <a:bodyPr wrap="none" fromWordArt="1">
                <a:prstTxWarp prst="textPlain">
                  <a:avLst>
                    <a:gd name="adj" fmla="val 50537"/>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3</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46137" name="WordArt 358"/>
              <p:cNvSpPr>
                <a:spLocks noChangeArrowheads="1" noChangeShapeType="1" noTextEdit="1"/>
              </p:cNvSpPr>
              <p:nvPr/>
            </p:nvSpPr>
            <p:spPr bwMode="auto">
              <a:xfrm flipH="1">
                <a:off x="510"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46138" name="WordArt 359"/>
              <p:cNvSpPr>
                <a:spLocks noChangeArrowheads="1" noChangeShapeType="1" noTextEdit="1"/>
              </p:cNvSpPr>
              <p:nvPr/>
            </p:nvSpPr>
            <p:spPr bwMode="auto">
              <a:xfrm>
                <a:off x="301" y="3056"/>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sp>
          <p:nvSpPr>
            <p:cNvPr id="46094" name="WordArt 360"/>
            <p:cNvSpPr>
              <a:spLocks noChangeArrowheads="1" noChangeShapeType="1" noTextEdit="1"/>
            </p:cNvSpPr>
            <p:nvPr/>
          </p:nvSpPr>
          <p:spPr bwMode="auto">
            <a:xfrm>
              <a:off x="3325" y="3817"/>
              <a:ext cx="109" cy="1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Symbol"/>
                </a:rPr>
                <a:t>h</a:t>
              </a:r>
              <a:endParaRPr lang="zh-CN" altLang="en-US" sz="1200" i="1" kern="10">
                <a:ln w="9525">
                  <a:solidFill>
                    <a:srgbClr val="CC0000"/>
                  </a:solidFill>
                  <a:round/>
                  <a:headEnd/>
                  <a:tailEnd/>
                </a:ln>
                <a:solidFill>
                  <a:srgbClr val="CC0000"/>
                </a:solidFill>
                <a:latin typeface="Symbol"/>
              </a:endParaRPr>
            </a:p>
          </p:txBody>
        </p:sp>
        <p:grpSp>
          <p:nvGrpSpPr>
            <p:cNvPr id="46095" name="Group 361"/>
            <p:cNvGrpSpPr>
              <a:grpSpLocks/>
            </p:cNvGrpSpPr>
            <p:nvPr/>
          </p:nvGrpSpPr>
          <p:grpSpPr bwMode="auto">
            <a:xfrm rot="5400000">
              <a:off x="3527" y="3852"/>
              <a:ext cx="45" cy="110"/>
              <a:chOff x="2928" y="3216"/>
              <a:chExt cx="48" cy="240"/>
            </a:xfrm>
          </p:grpSpPr>
          <p:sp>
            <p:nvSpPr>
              <p:cNvPr id="46134" name="Line 36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135" name="Line 36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096" name="Line 364"/>
            <p:cNvSpPr>
              <a:spLocks noChangeShapeType="1"/>
            </p:cNvSpPr>
            <p:nvPr/>
          </p:nvSpPr>
          <p:spPr bwMode="auto">
            <a:xfrm>
              <a:off x="3650" y="3903"/>
              <a:ext cx="329" cy="0"/>
            </a:xfrm>
            <a:prstGeom prst="line">
              <a:avLst/>
            </a:prstGeom>
            <a:noFill/>
            <a:ln w="28575">
              <a:solidFill>
                <a:schemeClr val="tx1"/>
              </a:solidFill>
              <a:round/>
              <a:headEnd/>
              <a:tailEnd/>
            </a:ln>
          </p:spPr>
          <p:txBody>
            <a:bodyPr/>
            <a:lstStyle/>
            <a:p>
              <a:endParaRPr lang="zh-CN" altLang="en-US"/>
            </a:p>
          </p:txBody>
        </p:sp>
        <p:sp>
          <p:nvSpPr>
            <p:cNvPr id="46097" name="WordArt 365"/>
            <p:cNvSpPr>
              <a:spLocks noChangeArrowheads="1" noChangeShapeType="1" noTextEdit="1"/>
            </p:cNvSpPr>
            <p:nvPr/>
          </p:nvSpPr>
          <p:spPr bwMode="auto">
            <a:xfrm>
              <a:off x="3716" y="3700"/>
              <a:ext cx="159" cy="14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6098" name="WordArt 366"/>
            <p:cNvSpPr>
              <a:spLocks noChangeArrowheads="1" noChangeShapeType="1" noTextEdit="1"/>
            </p:cNvSpPr>
            <p:nvPr/>
          </p:nvSpPr>
          <p:spPr bwMode="auto">
            <a:xfrm>
              <a:off x="3728" y="3931"/>
              <a:ext cx="145" cy="16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46099" name="Group 367"/>
            <p:cNvGrpSpPr>
              <a:grpSpLocks/>
            </p:cNvGrpSpPr>
            <p:nvPr/>
          </p:nvGrpSpPr>
          <p:grpSpPr bwMode="auto">
            <a:xfrm rot="5400000">
              <a:off x="4057" y="3842"/>
              <a:ext cx="45" cy="110"/>
              <a:chOff x="2928" y="3216"/>
              <a:chExt cx="48" cy="240"/>
            </a:xfrm>
          </p:grpSpPr>
          <p:sp>
            <p:nvSpPr>
              <p:cNvPr id="46132" name="Line 36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133" name="Line 36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100" name="Group 370"/>
            <p:cNvGrpSpPr>
              <a:grpSpLocks/>
            </p:cNvGrpSpPr>
            <p:nvPr/>
          </p:nvGrpSpPr>
          <p:grpSpPr bwMode="auto">
            <a:xfrm rot="5400000">
              <a:off x="4274" y="3843"/>
              <a:ext cx="53" cy="124"/>
              <a:chOff x="2928" y="3216"/>
              <a:chExt cx="48" cy="240"/>
            </a:xfrm>
          </p:grpSpPr>
          <p:sp>
            <p:nvSpPr>
              <p:cNvPr id="46130" name="Line 3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131" name="Line 3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01" name="WordArt 373"/>
            <p:cNvSpPr>
              <a:spLocks noChangeArrowheads="1" noChangeShapeType="1" noTextEdit="1"/>
            </p:cNvSpPr>
            <p:nvPr/>
          </p:nvSpPr>
          <p:spPr bwMode="auto">
            <a:xfrm>
              <a:off x="4724" y="3844"/>
              <a:ext cx="152" cy="18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6102" name="WordArt 374"/>
            <p:cNvSpPr>
              <a:spLocks noChangeArrowheads="1" noChangeShapeType="1" noTextEdit="1"/>
            </p:cNvSpPr>
            <p:nvPr/>
          </p:nvSpPr>
          <p:spPr bwMode="auto">
            <a:xfrm>
              <a:off x="4416" y="3845"/>
              <a:ext cx="249" cy="13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13.4</a:t>
              </a:r>
              <a:endParaRPr lang="zh-CN" altLang="en-US" sz="3600" kern="10">
                <a:ln w="9525">
                  <a:solidFill>
                    <a:schemeClr val="tx1"/>
                  </a:solidFill>
                  <a:round/>
                  <a:headEnd/>
                  <a:tailEnd/>
                </a:ln>
                <a:latin typeface="Times New Roman"/>
                <a:cs typeface="Times New Roman"/>
              </a:endParaRPr>
            </a:p>
          </p:txBody>
        </p:sp>
        <p:sp>
          <p:nvSpPr>
            <p:cNvPr id="46103" name="WordArt 375"/>
            <p:cNvSpPr>
              <a:spLocks noChangeArrowheads="1" noChangeShapeType="1" noTextEdit="1"/>
            </p:cNvSpPr>
            <p:nvPr/>
          </p:nvSpPr>
          <p:spPr bwMode="auto">
            <a:xfrm>
              <a:off x="3871" y="4005"/>
              <a:ext cx="95" cy="12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吸</a:t>
              </a:r>
            </a:p>
          </p:txBody>
        </p:sp>
        <p:sp>
          <p:nvSpPr>
            <p:cNvPr id="46104" name="WordArt 376"/>
            <p:cNvSpPr>
              <a:spLocks noChangeArrowheads="1" noChangeShapeType="1" noTextEdit="1"/>
            </p:cNvSpPr>
            <p:nvPr/>
          </p:nvSpPr>
          <p:spPr bwMode="auto">
            <a:xfrm>
              <a:off x="3298" y="3442"/>
              <a:ext cx="145" cy="16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grpSp>
          <p:nvGrpSpPr>
            <p:cNvPr id="46105" name="Group 377"/>
            <p:cNvGrpSpPr>
              <a:grpSpLocks/>
            </p:cNvGrpSpPr>
            <p:nvPr/>
          </p:nvGrpSpPr>
          <p:grpSpPr bwMode="auto">
            <a:xfrm>
              <a:off x="4298" y="3476"/>
              <a:ext cx="101" cy="142"/>
              <a:chOff x="4104" y="563"/>
              <a:chExt cx="135" cy="175"/>
            </a:xfrm>
          </p:grpSpPr>
          <p:sp>
            <p:nvSpPr>
              <p:cNvPr id="46127" name="WordArt 378"/>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46128" name="Freeform 379"/>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46129" name="Freeform 380"/>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46106" name="Group 381"/>
            <p:cNvGrpSpPr>
              <a:grpSpLocks/>
            </p:cNvGrpSpPr>
            <p:nvPr/>
          </p:nvGrpSpPr>
          <p:grpSpPr bwMode="auto">
            <a:xfrm>
              <a:off x="4414" y="3475"/>
              <a:ext cx="188" cy="157"/>
              <a:chOff x="3783" y="3783"/>
              <a:chExt cx="218" cy="156"/>
            </a:xfrm>
          </p:grpSpPr>
          <p:sp>
            <p:nvSpPr>
              <p:cNvPr id="46125" name="WordArt 382"/>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46126" name="WordArt 383"/>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sp>
          <p:nvSpPr>
            <p:cNvPr id="46107" name="WordArt 384"/>
            <p:cNvSpPr>
              <a:spLocks noChangeArrowheads="1" noChangeShapeType="1" noTextEdit="1"/>
            </p:cNvSpPr>
            <p:nvPr/>
          </p:nvSpPr>
          <p:spPr bwMode="auto">
            <a:xfrm>
              <a:off x="4628" y="3457"/>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108" name="Group 385"/>
            <p:cNvGrpSpPr>
              <a:grpSpLocks/>
            </p:cNvGrpSpPr>
            <p:nvPr/>
          </p:nvGrpSpPr>
          <p:grpSpPr bwMode="auto">
            <a:xfrm>
              <a:off x="4979" y="3483"/>
              <a:ext cx="135" cy="152"/>
              <a:chOff x="3690" y="562"/>
              <a:chExt cx="135" cy="152"/>
            </a:xfrm>
          </p:grpSpPr>
          <p:sp>
            <p:nvSpPr>
              <p:cNvPr id="46123" name="WordArt 386"/>
              <p:cNvSpPr>
                <a:spLocks noChangeArrowheads="1" noChangeShapeType="1" noTextEdit="1"/>
              </p:cNvSpPr>
              <p:nvPr/>
            </p:nvSpPr>
            <p:spPr bwMode="auto">
              <a:xfrm>
                <a:off x="3690" y="562"/>
                <a:ext cx="101"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124" name="WordArt 387"/>
              <p:cNvSpPr>
                <a:spLocks noChangeArrowheads="1" noChangeShapeType="1" noTextEdit="1"/>
              </p:cNvSpPr>
              <p:nvPr/>
            </p:nvSpPr>
            <p:spPr bwMode="auto">
              <a:xfrm>
                <a:off x="3761" y="648"/>
                <a:ext cx="64" cy="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grpSp>
          <p:nvGrpSpPr>
            <p:cNvPr id="46109" name="Group 388"/>
            <p:cNvGrpSpPr>
              <a:grpSpLocks/>
            </p:cNvGrpSpPr>
            <p:nvPr/>
          </p:nvGrpSpPr>
          <p:grpSpPr bwMode="auto">
            <a:xfrm>
              <a:off x="4710" y="3484"/>
              <a:ext cx="139" cy="140"/>
              <a:chOff x="3549" y="837"/>
              <a:chExt cx="139" cy="140"/>
            </a:xfrm>
          </p:grpSpPr>
          <p:sp>
            <p:nvSpPr>
              <p:cNvPr id="46121" name="WordArt 389"/>
              <p:cNvSpPr>
                <a:spLocks noChangeArrowheads="1" noChangeShapeType="1" noTextEdit="1"/>
              </p:cNvSpPr>
              <p:nvPr/>
            </p:nvSpPr>
            <p:spPr bwMode="auto">
              <a:xfrm>
                <a:off x="3549" y="837"/>
                <a:ext cx="101"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6122" name="WordArt 390"/>
              <p:cNvSpPr>
                <a:spLocks noChangeArrowheads="1" noChangeShapeType="1" noTextEdit="1"/>
              </p:cNvSpPr>
              <p:nvPr/>
            </p:nvSpPr>
            <p:spPr bwMode="auto">
              <a:xfrm>
                <a:off x="3634" y="902"/>
                <a:ext cx="54" cy="7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grpSp>
        <p:sp>
          <p:nvSpPr>
            <p:cNvPr id="46110" name="WordArt 391"/>
            <p:cNvSpPr>
              <a:spLocks noChangeArrowheads="1" noChangeShapeType="1" noTextEdit="1"/>
            </p:cNvSpPr>
            <p:nvPr/>
          </p:nvSpPr>
          <p:spPr bwMode="auto">
            <a:xfrm flipH="1">
              <a:off x="5143" y="3454"/>
              <a:ext cx="47" cy="16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111" name="Line 392"/>
            <p:cNvSpPr>
              <a:spLocks noChangeShapeType="1"/>
            </p:cNvSpPr>
            <p:nvPr/>
          </p:nvSpPr>
          <p:spPr bwMode="auto">
            <a:xfrm flipV="1">
              <a:off x="4847" y="3531"/>
              <a:ext cx="112" cy="2"/>
            </a:xfrm>
            <a:prstGeom prst="line">
              <a:avLst/>
            </a:prstGeom>
            <a:noFill/>
            <a:ln w="38100">
              <a:solidFill>
                <a:schemeClr val="tx1"/>
              </a:solidFill>
              <a:round/>
              <a:headEnd/>
              <a:tailEnd/>
            </a:ln>
          </p:spPr>
          <p:txBody>
            <a:bodyPr/>
            <a:lstStyle/>
            <a:p>
              <a:endParaRPr lang="zh-CN" altLang="en-US"/>
            </a:p>
          </p:txBody>
        </p:sp>
        <p:sp>
          <p:nvSpPr>
            <p:cNvPr id="46112" name="WordArt 393"/>
            <p:cNvSpPr>
              <a:spLocks noChangeArrowheads="1" noChangeShapeType="1" noTextEdit="1"/>
            </p:cNvSpPr>
            <p:nvPr/>
          </p:nvSpPr>
          <p:spPr bwMode="auto">
            <a:xfrm>
              <a:off x="3441" y="3516"/>
              <a:ext cx="95" cy="12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吸</a:t>
              </a:r>
            </a:p>
          </p:txBody>
        </p:sp>
        <p:grpSp>
          <p:nvGrpSpPr>
            <p:cNvPr id="46113" name="Group 394"/>
            <p:cNvGrpSpPr>
              <a:grpSpLocks/>
            </p:cNvGrpSpPr>
            <p:nvPr/>
          </p:nvGrpSpPr>
          <p:grpSpPr bwMode="auto">
            <a:xfrm rot="5400000">
              <a:off x="3650" y="3480"/>
              <a:ext cx="45" cy="110"/>
              <a:chOff x="2928" y="3216"/>
              <a:chExt cx="48" cy="240"/>
            </a:xfrm>
          </p:grpSpPr>
          <p:sp>
            <p:nvSpPr>
              <p:cNvPr id="46119" name="Line 39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120" name="Line 39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6114" name="Group 397"/>
            <p:cNvGrpSpPr>
              <a:grpSpLocks/>
            </p:cNvGrpSpPr>
            <p:nvPr/>
          </p:nvGrpSpPr>
          <p:grpSpPr bwMode="auto">
            <a:xfrm rot="5400000">
              <a:off x="4166" y="3483"/>
              <a:ext cx="45" cy="110"/>
              <a:chOff x="2928" y="3216"/>
              <a:chExt cx="48" cy="240"/>
            </a:xfrm>
          </p:grpSpPr>
          <p:sp>
            <p:nvSpPr>
              <p:cNvPr id="46117" name="Line 39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6118" name="Line 39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6115" name="WordArt 400"/>
            <p:cNvSpPr>
              <a:spLocks noChangeArrowheads="1" noChangeShapeType="1" noTextEdit="1"/>
            </p:cNvSpPr>
            <p:nvPr/>
          </p:nvSpPr>
          <p:spPr bwMode="auto">
            <a:xfrm>
              <a:off x="3784" y="3454"/>
              <a:ext cx="145" cy="163"/>
            </a:xfrm>
            <a:prstGeom prst="rect">
              <a:avLst/>
            </a:prstGeom>
          </p:spPr>
          <p:txBody>
            <a:bodyPr wrap="none" fromWordArt="1">
              <a:prstTxWarp prst="textPlain">
                <a:avLst>
                  <a:gd name="adj" fmla="val 58972"/>
                </a:avLst>
              </a:prstTxWarp>
            </a:bodyPr>
            <a:lstStyle/>
            <a:p>
              <a:pPr algn="ctr"/>
              <a:r>
                <a:rPr lang="en-US" altLang="zh-CN" sz="3600" i="1" kern="10">
                  <a:ln w="9525">
                    <a:solidFill>
                      <a:srgbClr val="000000"/>
                    </a:solidFill>
                    <a:round/>
                    <a:headEnd/>
                    <a:tailEnd/>
                  </a:ln>
                  <a:latin typeface="宋体"/>
                  <a:ea typeface="宋体"/>
                </a:rPr>
                <a:t>Q</a:t>
              </a:r>
              <a:endParaRPr lang="zh-CN" altLang="en-US" sz="3600" i="1" kern="10">
                <a:ln w="9525">
                  <a:solidFill>
                    <a:srgbClr val="000000"/>
                  </a:solidFill>
                  <a:round/>
                  <a:headEnd/>
                  <a:tailEnd/>
                </a:ln>
                <a:latin typeface="宋体"/>
                <a:ea typeface="宋体"/>
              </a:endParaRPr>
            </a:p>
          </p:txBody>
        </p:sp>
        <p:sp>
          <p:nvSpPr>
            <p:cNvPr id="46116" name="WordArt 401"/>
            <p:cNvSpPr>
              <a:spLocks noChangeArrowheads="1" noChangeShapeType="1" noTextEdit="1"/>
            </p:cNvSpPr>
            <p:nvPr/>
          </p:nvSpPr>
          <p:spPr bwMode="auto">
            <a:xfrm>
              <a:off x="3935" y="3519"/>
              <a:ext cx="134" cy="1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ab</a:t>
              </a:r>
              <a:endParaRPr lang="zh-CN" altLang="en-US" sz="3600" i="1" kern="10">
                <a:ln w="9525">
                  <a:solidFill>
                    <a:schemeClr val="tx1"/>
                  </a:solidFill>
                  <a:round/>
                  <a:headEnd/>
                  <a:tailEnd/>
                </a:ln>
                <a:latin typeface="Times New Roman"/>
                <a:cs typeface="Times New Roman"/>
              </a:endParaRPr>
            </a:p>
          </p:txBody>
        </p:sp>
      </p:grpSp>
      <p:graphicFrame>
        <p:nvGraphicFramePr>
          <p:cNvPr id="257025" name="Object 25"/>
          <p:cNvGraphicFramePr>
            <a:graphicFrameLocks noChangeAspect="1"/>
          </p:cNvGraphicFramePr>
          <p:nvPr/>
        </p:nvGraphicFramePr>
        <p:xfrm>
          <a:off x="7879591" y="5871334"/>
          <a:ext cx="1264409" cy="348187"/>
        </p:xfrm>
        <a:graphic>
          <a:graphicData uri="http://schemas.openxmlformats.org/presentationml/2006/ole">
            <mc:AlternateContent xmlns:mc="http://schemas.openxmlformats.org/markup-compatibility/2006">
              <mc:Choice xmlns:v="urn:schemas-microsoft-com:vml" Requires="v">
                <p:oleObj spid="_x0000_s257078" name="Equation" r:id="rId6" imgW="685800" imgH="177480" progId="Equation.DSMT4">
                  <p:embed/>
                </p:oleObj>
              </mc:Choice>
              <mc:Fallback>
                <p:oleObj name="Equation" r:id="rId6" imgW="685800" imgH="177480"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9591" y="5871334"/>
                        <a:ext cx="1264409" cy="34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81"/>
                                        </p:tgtEl>
                                        <p:attrNameLst>
                                          <p:attrName>style.visibility</p:attrName>
                                        </p:attrNameLst>
                                      </p:cBhvr>
                                      <p:to>
                                        <p:strVal val="visible"/>
                                      </p:to>
                                    </p:set>
                                    <p:anim calcmode="lin" valueType="num">
                                      <p:cBhvr additive="base">
                                        <p:cTn id="13" dur="500" fill="hold"/>
                                        <p:tgtEl>
                                          <p:spTgt spid="45081"/>
                                        </p:tgtEl>
                                        <p:attrNameLst>
                                          <p:attrName>ppt_x</p:attrName>
                                        </p:attrNameLst>
                                      </p:cBhvr>
                                      <p:tavLst>
                                        <p:tav tm="0">
                                          <p:val>
                                            <p:strVal val="1+#ppt_w/2"/>
                                          </p:val>
                                        </p:tav>
                                        <p:tav tm="100000">
                                          <p:val>
                                            <p:strVal val="#ppt_x"/>
                                          </p:val>
                                        </p:tav>
                                      </p:tavLst>
                                    </p:anim>
                                    <p:anim calcmode="lin" valueType="num">
                                      <p:cBhvr additive="base">
                                        <p:cTn id="14"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519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57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544513" y="0"/>
            <a:ext cx="8229600" cy="92075"/>
          </a:xfrm>
        </p:spPr>
        <p:txBody>
          <a:bodyPr/>
          <a:lstStyle/>
          <a:p>
            <a:pPr eaLnBrk="1" hangingPunct="1"/>
            <a:r>
              <a:rPr lang="zh-CN" altLang="en-US" sz="700" smtClean="0">
                <a:solidFill>
                  <a:schemeClr val="bg1"/>
                </a:solidFill>
              </a:rPr>
              <a:t>例</a:t>
            </a:r>
          </a:p>
        </p:txBody>
      </p:sp>
      <p:grpSp>
        <p:nvGrpSpPr>
          <p:cNvPr id="2" name="Group 3"/>
          <p:cNvGrpSpPr>
            <a:grpSpLocks/>
          </p:cNvGrpSpPr>
          <p:nvPr/>
        </p:nvGrpSpPr>
        <p:grpSpPr bwMode="auto">
          <a:xfrm>
            <a:off x="5500688" y="2459038"/>
            <a:ext cx="2547937" cy="3681412"/>
            <a:chOff x="3465" y="1549"/>
            <a:chExt cx="1605" cy="2319"/>
          </a:xfrm>
        </p:grpSpPr>
        <p:sp>
          <p:nvSpPr>
            <p:cNvPr id="47474" name="Line 4"/>
            <p:cNvSpPr>
              <a:spLocks noChangeShapeType="1"/>
            </p:cNvSpPr>
            <p:nvPr/>
          </p:nvSpPr>
          <p:spPr bwMode="auto">
            <a:xfrm>
              <a:off x="3465" y="1549"/>
              <a:ext cx="303" cy="0"/>
            </a:xfrm>
            <a:prstGeom prst="line">
              <a:avLst/>
            </a:prstGeom>
            <a:noFill/>
            <a:ln w="9525">
              <a:solidFill>
                <a:schemeClr val="tx1"/>
              </a:solidFill>
              <a:prstDash val="dash"/>
              <a:round/>
              <a:headEnd/>
              <a:tailEnd/>
            </a:ln>
          </p:spPr>
          <p:txBody>
            <a:bodyPr/>
            <a:lstStyle/>
            <a:p>
              <a:endParaRPr lang="zh-CN" altLang="en-US"/>
            </a:p>
          </p:txBody>
        </p:sp>
        <p:sp>
          <p:nvSpPr>
            <p:cNvPr id="47475" name="Line 5"/>
            <p:cNvSpPr>
              <a:spLocks noChangeShapeType="1"/>
            </p:cNvSpPr>
            <p:nvPr/>
          </p:nvSpPr>
          <p:spPr bwMode="auto">
            <a:xfrm>
              <a:off x="3469" y="2675"/>
              <a:ext cx="303" cy="0"/>
            </a:xfrm>
            <a:prstGeom prst="line">
              <a:avLst/>
            </a:prstGeom>
            <a:noFill/>
            <a:ln w="9525">
              <a:solidFill>
                <a:schemeClr val="tx1"/>
              </a:solidFill>
              <a:prstDash val="dash"/>
              <a:round/>
              <a:headEnd/>
              <a:tailEnd/>
            </a:ln>
          </p:spPr>
          <p:txBody>
            <a:bodyPr/>
            <a:lstStyle/>
            <a:p>
              <a:endParaRPr lang="zh-CN" altLang="en-US"/>
            </a:p>
          </p:txBody>
        </p:sp>
        <p:sp>
          <p:nvSpPr>
            <p:cNvPr id="47476" name="Line 6"/>
            <p:cNvSpPr>
              <a:spLocks noChangeShapeType="1"/>
            </p:cNvSpPr>
            <p:nvPr/>
          </p:nvSpPr>
          <p:spPr bwMode="auto">
            <a:xfrm>
              <a:off x="3477" y="3182"/>
              <a:ext cx="1508" cy="0"/>
            </a:xfrm>
            <a:prstGeom prst="line">
              <a:avLst/>
            </a:prstGeom>
            <a:noFill/>
            <a:ln w="9525">
              <a:solidFill>
                <a:schemeClr val="tx1"/>
              </a:solidFill>
              <a:prstDash val="dash"/>
              <a:round/>
              <a:headEnd/>
              <a:tailEnd/>
            </a:ln>
          </p:spPr>
          <p:txBody>
            <a:bodyPr/>
            <a:lstStyle/>
            <a:p>
              <a:endParaRPr lang="zh-CN" altLang="en-US"/>
            </a:p>
          </p:txBody>
        </p:sp>
        <p:sp>
          <p:nvSpPr>
            <p:cNvPr id="47477" name="Line 7"/>
            <p:cNvSpPr>
              <a:spLocks noChangeShapeType="1"/>
            </p:cNvSpPr>
            <p:nvPr/>
          </p:nvSpPr>
          <p:spPr bwMode="auto">
            <a:xfrm flipV="1">
              <a:off x="4990" y="3186"/>
              <a:ext cx="1" cy="461"/>
            </a:xfrm>
            <a:prstGeom prst="line">
              <a:avLst/>
            </a:prstGeom>
            <a:noFill/>
            <a:ln w="9525">
              <a:solidFill>
                <a:schemeClr val="tx1"/>
              </a:solidFill>
              <a:prstDash val="dash"/>
              <a:round/>
              <a:headEnd/>
              <a:tailEnd/>
            </a:ln>
          </p:spPr>
          <p:txBody>
            <a:bodyPr/>
            <a:lstStyle/>
            <a:p>
              <a:endParaRPr lang="zh-CN" altLang="en-US"/>
            </a:p>
          </p:txBody>
        </p:sp>
        <p:sp>
          <p:nvSpPr>
            <p:cNvPr id="47478" name="Line 8"/>
            <p:cNvSpPr>
              <a:spLocks noChangeShapeType="1"/>
            </p:cNvSpPr>
            <p:nvPr/>
          </p:nvSpPr>
          <p:spPr bwMode="auto">
            <a:xfrm>
              <a:off x="3746" y="1564"/>
              <a:ext cx="0" cy="2099"/>
            </a:xfrm>
            <a:prstGeom prst="line">
              <a:avLst/>
            </a:prstGeom>
            <a:noFill/>
            <a:ln w="9525">
              <a:solidFill>
                <a:schemeClr val="tx1"/>
              </a:solidFill>
              <a:prstDash val="dash"/>
              <a:round/>
              <a:headEnd/>
              <a:tailEnd/>
            </a:ln>
          </p:spPr>
          <p:txBody>
            <a:bodyPr/>
            <a:lstStyle/>
            <a:p>
              <a:endParaRPr lang="zh-CN" altLang="en-US"/>
            </a:p>
          </p:txBody>
        </p:sp>
        <p:sp>
          <p:nvSpPr>
            <p:cNvPr id="47479" name="WordArt 9"/>
            <p:cNvSpPr>
              <a:spLocks noChangeArrowheads="1" noChangeShapeType="1" noTextEdit="1"/>
            </p:cNvSpPr>
            <p:nvPr/>
          </p:nvSpPr>
          <p:spPr bwMode="auto">
            <a:xfrm>
              <a:off x="5013" y="3762"/>
              <a:ext cx="5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480" name="WordArt 10"/>
            <p:cNvSpPr>
              <a:spLocks noChangeArrowheads="1" noChangeShapeType="1" noTextEdit="1"/>
            </p:cNvSpPr>
            <p:nvPr/>
          </p:nvSpPr>
          <p:spPr bwMode="auto">
            <a:xfrm>
              <a:off x="3677" y="3708"/>
              <a:ext cx="159"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7481" name="WordArt 11"/>
            <p:cNvSpPr>
              <a:spLocks noChangeArrowheads="1" noChangeShapeType="1" noTextEdit="1"/>
            </p:cNvSpPr>
            <p:nvPr/>
          </p:nvSpPr>
          <p:spPr bwMode="auto">
            <a:xfrm>
              <a:off x="3768" y="3797"/>
              <a:ext cx="62" cy="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7482" name="WordArt 12"/>
            <p:cNvSpPr>
              <a:spLocks noChangeArrowheads="1" noChangeShapeType="1" noTextEdit="1"/>
            </p:cNvSpPr>
            <p:nvPr/>
          </p:nvSpPr>
          <p:spPr bwMode="auto">
            <a:xfrm>
              <a:off x="4904" y="3704"/>
              <a:ext cx="159"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108" name="Rectangle 13" descr="深色上对角线"/>
          <p:cNvSpPr>
            <a:spLocks noChangeArrowheads="1"/>
          </p:cNvSpPr>
          <p:nvPr/>
        </p:nvSpPr>
        <p:spPr bwMode="auto">
          <a:xfrm>
            <a:off x="5605463" y="476250"/>
            <a:ext cx="2768600" cy="1158875"/>
          </a:xfrm>
          <a:prstGeom prst="rect">
            <a:avLst/>
          </a:prstGeom>
          <a:blipFill dpi="0" rotWithShape="0">
            <a:blip r:embed="rId3" cstate="print"/>
            <a:srcRect/>
            <a:tile tx="0" ty="0" sx="100000" sy="100000" flip="none" algn="tl"/>
          </a:blipFill>
          <a:ln w="28575">
            <a:solidFill>
              <a:schemeClr val="tx1"/>
            </a:solidFill>
            <a:miter lim="800000"/>
            <a:headEnd/>
            <a:tailEnd/>
          </a:ln>
        </p:spPr>
        <p:txBody>
          <a:bodyPr wrap="none" anchor="ctr"/>
          <a:lstStyle/>
          <a:p>
            <a:endParaRPr lang="zh-CN" altLang="en-US"/>
          </a:p>
        </p:txBody>
      </p:sp>
      <p:sp>
        <p:nvSpPr>
          <p:cNvPr id="47109" name="Rectangle 14"/>
          <p:cNvSpPr>
            <a:spLocks noChangeArrowheads="1"/>
          </p:cNvSpPr>
          <p:nvPr/>
        </p:nvSpPr>
        <p:spPr bwMode="auto">
          <a:xfrm>
            <a:off x="5788025" y="612775"/>
            <a:ext cx="2582863" cy="892175"/>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47110" name="Group 15"/>
          <p:cNvGrpSpPr>
            <a:grpSpLocks/>
          </p:cNvGrpSpPr>
          <p:nvPr/>
        </p:nvGrpSpPr>
        <p:grpSpPr bwMode="auto">
          <a:xfrm>
            <a:off x="5981700" y="587375"/>
            <a:ext cx="952500" cy="925513"/>
            <a:chOff x="4926" y="371"/>
            <a:chExt cx="600" cy="583"/>
          </a:xfrm>
        </p:grpSpPr>
        <p:sp>
          <p:nvSpPr>
            <p:cNvPr id="259088" name="Rectangle 16"/>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089" name="Rectangle 17"/>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nvGrpSpPr>
          <p:cNvPr id="4" name="Group 18"/>
          <p:cNvGrpSpPr>
            <a:grpSpLocks/>
          </p:cNvGrpSpPr>
          <p:nvPr/>
        </p:nvGrpSpPr>
        <p:grpSpPr bwMode="auto">
          <a:xfrm>
            <a:off x="5786438" y="588963"/>
            <a:ext cx="2986087" cy="925512"/>
            <a:chOff x="3645" y="371"/>
            <a:chExt cx="1881" cy="583"/>
          </a:xfrm>
        </p:grpSpPr>
        <p:sp>
          <p:nvSpPr>
            <p:cNvPr id="47467" name="Rectangle 19" descr="大纸屑"/>
            <p:cNvSpPr>
              <a:spLocks noChangeArrowheads="1"/>
            </p:cNvSpPr>
            <p:nvPr/>
          </p:nvSpPr>
          <p:spPr bwMode="auto">
            <a:xfrm>
              <a:off x="3645" y="379"/>
              <a:ext cx="1281" cy="568"/>
            </a:xfrm>
            <a:prstGeom prst="rect">
              <a:avLst/>
            </a:prstGeom>
            <a:pattFill prst="lgConfetti">
              <a:fgClr>
                <a:srgbClr val="FFCC00"/>
              </a:fgClr>
              <a:bgClr>
                <a:schemeClr val="bg1"/>
              </a:bgClr>
            </a:pattFill>
            <a:ln w="9525">
              <a:noFill/>
              <a:miter lim="800000"/>
              <a:headEnd/>
              <a:tailEnd/>
            </a:ln>
          </p:spPr>
          <p:txBody>
            <a:bodyPr wrap="none" anchor="ctr"/>
            <a:lstStyle/>
            <a:p>
              <a:endParaRPr lang="zh-CN" altLang="en-US"/>
            </a:p>
          </p:txBody>
        </p:sp>
        <p:grpSp>
          <p:nvGrpSpPr>
            <p:cNvPr id="47468" name="Group 20"/>
            <p:cNvGrpSpPr>
              <a:grpSpLocks/>
            </p:cNvGrpSpPr>
            <p:nvPr/>
          </p:nvGrpSpPr>
          <p:grpSpPr bwMode="auto">
            <a:xfrm>
              <a:off x="4926" y="371"/>
              <a:ext cx="600" cy="583"/>
              <a:chOff x="4926" y="371"/>
              <a:chExt cx="600" cy="583"/>
            </a:xfrm>
          </p:grpSpPr>
          <p:sp>
            <p:nvSpPr>
              <p:cNvPr id="259093" name="Rectangle 21"/>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094" name="Rectangle 22"/>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47469" name="Text Box 23"/>
            <p:cNvSpPr txBox="1">
              <a:spLocks noChangeArrowheads="1"/>
            </p:cNvSpPr>
            <p:nvPr/>
          </p:nvSpPr>
          <p:spPr bwMode="auto">
            <a:xfrm>
              <a:off x="3828" y="489"/>
              <a:ext cx="1035" cy="288"/>
            </a:xfrm>
            <a:prstGeom prst="rect">
              <a:avLst/>
            </a:prstGeom>
            <a:noFill/>
            <a:ln w="9525">
              <a:noFill/>
              <a:miter lim="800000"/>
              <a:headEnd/>
              <a:tailEnd/>
            </a:ln>
          </p:spPr>
          <p:txBody>
            <a:bodyPr>
              <a:spAutoFit/>
            </a:bodyPr>
            <a:lstStyle/>
            <a:p>
              <a:pPr>
                <a:spcBef>
                  <a:spcPct val="50000"/>
                </a:spcBef>
              </a:pPr>
              <a:r>
                <a:rPr kumimoji="1" lang="zh-CN" altLang="en-US" sz="2400">
                  <a:latin typeface="华文中宋" pitchFamily="2" charset="-122"/>
                  <a:ea typeface="华文中宋" pitchFamily="2" charset="-122"/>
                </a:rPr>
                <a:t>吸      气</a:t>
              </a:r>
            </a:p>
          </p:txBody>
        </p:sp>
      </p:grpSp>
      <p:grpSp>
        <p:nvGrpSpPr>
          <p:cNvPr id="6" name="Group 24"/>
          <p:cNvGrpSpPr>
            <a:grpSpLocks/>
          </p:cNvGrpSpPr>
          <p:nvPr/>
        </p:nvGrpSpPr>
        <p:grpSpPr bwMode="auto">
          <a:xfrm>
            <a:off x="5975350" y="542925"/>
            <a:ext cx="1906588" cy="971550"/>
            <a:chOff x="3764" y="342"/>
            <a:chExt cx="1201" cy="612"/>
          </a:xfrm>
        </p:grpSpPr>
        <p:sp>
          <p:nvSpPr>
            <p:cNvPr id="47460" name="Rectangle 25"/>
            <p:cNvSpPr>
              <a:spLocks noChangeArrowheads="1"/>
            </p:cNvSpPr>
            <p:nvPr/>
          </p:nvSpPr>
          <p:spPr bwMode="auto">
            <a:xfrm>
              <a:off x="3926" y="371"/>
              <a:ext cx="1000" cy="58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7461" name="Group 26"/>
            <p:cNvGrpSpPr>
              <a:grpSpLocks/>
            </p:cNvGrpSpPr>
            <p:nvPr/>
          </p:nvGrpSpPr>
          <p:grpSpPr bwMode="auto">
            <a:xfrm>
              <a:off x="3764" y="368"/>
              <a:ext cx="600" cy="583"/>
              <a:chOff x="4926" y="371"/>
              <a:chExt cx="600" cy="583"/>
            </a:xfrm>
          </p:grpSpPr>
          <p:sp>
            <p:nvSpPr>
              <p:cNvPr id="259099" name="Rectangle 27"/>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100" name="Rectangle 28"/>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47462" name="Line 29"/>
            <p:cNvSpPr>
              <a:spLocks noChangeShapeType="1"/>
            </p:cNvSpPr>
            <p:nvPr/>
          </p:nvSpPr>
          <p:spPr bwMode="auto">
            <a:xfrm>
              <a:off x="4449" y="644"/>
              <a:ext cx="379" cy="0"/>
            </a:xfrm>
            <a:prstGeom prst="line">
              <a:avLst/>
            </a:prstGeom>
            <a:noFill/>
            <a:ln w="38100">
              <a:solidFill>
                <a:schemeClr val="tx1"/>
              </a:solidFill>
              <a:round/>
              <a:headEnd type="triangle" w="med" len="med"/>
              <a:tailEnd/>
            </a:ln>
          </p:spPr>
          <p:txBody>
            <a:bodyPr/>
            <a:lstStyle/>
            <a:p>
              <a:endParaRPr lang="zh-CN" altLang="en-US"/>
            </a:p>
          </p:txBody>
        </p:sp>
        <p:sp>
          <p:nvSpPr>
            <p:cNvPr id="47463" name="Text Box 30"/>
            <p:cNvSpPr txBox="1">
              <a:spLocks noChangeArrowheads="1"/>
            </p:cNvSpPr>
            <p:nvPr/>
          </p:nvSpPr>
          <p:spPr bwMode="auto">
            <a:xfrm>
              <a:off x="4009" y="342"/>
              <a:ext cx="825"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006600"/>
                  </a:solidFill>
                  <a:latin typeface="华文中宋" pitchFamily="2" charset="-122"/>
                  <a:ea typeface="华文中宋" pitchFamily="2" charset="-122"/>
                </a:rPr>
                <a:t>绝   热</a:t>
              </a:r>
            </a:p>
          </p:txBody>
        </p:sp>
        <p:sp>
          <p:nvSpPr>
            <p:cNvPr id="47464" name="Text Box 31"/>
            <p:cNvSpPr txBox="1">
              <a:spLocks noChangeArrowheads="1"/>
            </p:cNvSpPr>
            <p:nvPr/>
          </p:nvSpPr>
          <p:spPr bwMode="auto">
            <a:xfrm>
              <a:off x="4139" y="666"/>
              <a:ext cx="826" cy="250"/>
            </a:xfrm>
            <a:prstGeom prst="rect">
              <a:avLst/>
            </a:prstGeom>
            <a:noFill/>
            <a:ln w="9525">
              <a:noFill/>
              <a:miter lim="800000"/>
              <a:headEnd/>
              <a:tailEnd/>
            </a:ln>
          </p:spPr>
          <p:txBody>
            <a:bodyPr>
              <a:spAutoFit/>
            </a:bodyPr>
            <a:lstStyle/>
            <a:p>
              <a:pPr>
                <a:spcBef>
                  <a:spcPct val="50000"/>
                </a:spcBef>
              </a:pPr>
              <a:r>
                <a:rPr kumimoji="1" lang="zh-CN" altLang="en-US" sz="2000">
                  <a:solidFill>
                    <a:srgbClr val="006600"/>
                  </a:solidFill>
                  <a:latin typeface="华文中宋" pitchFamily="2" charset="-122"/>
                  <a:ea typeface="华文中宋" pitchFamily="2" charset="-122"/>
                </a:rPr>
                <a:t>压    缩</a:t>
              </a:r>
            </a:p>
          </p:txBody>
        </p:sp>
      </p:grpSp>
      <p:sp>
        <p:nvSpPr>
          <p:cNvPr id="259104" name="Rectangle 32"/>
          <p:cNvSpPr>
            <a:spLocks noChangeArrowheads="1"/>
          </p:cNvSpPr>
          <p:nvPr/>
        </p:nvSpPr>
        <p:spPr bwMode="auto">
          <a:xfrm>
            <a:off x="7832725" y="588963"/>
            <a:ext cx="1022350" cy="925512"/>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8" name="Group 33"/>
          <p:cNvGrpSpPr>
            <a:grpSpLocks/>
          </p:cNvGrpSpPr>
          <p:nvPr/>
        </p:nvGrpSpPr>
        <p:grpSpPr bwMode="auto">
          <a:xfrm>
            <a:off x="5797550" y="590550"/>
            <a:ext cx="2992438" cy="935038"/>
            <a:chOff x="3227" y="1683"/>
            <a:chExt cx="1885" cy="589"/>
          </a:xfrm>
        </p:grpSpPr>
        <p:sp>
          <p:nvSpPr>
            <p:cNvPr id="47454" name="Rectangle 34" descr="大纸屑"/>
            <p:cNvSpPr>
              <a:spLocks noChangeArrowheads="1"/>
            </p:cNvSpPr>
            <p:nvPr/>
          </p:nvSpPr>
          <p:spPr bwMode="auto">
            <a:xfrm>
              <a:off x="3227" y="1683"/>
              <a:ext cx="1281" cy="589"/>
            </a:xfrm>
            <a:prstGeom prst="rect">
              <a:avLst/>
            </a:prstGeom>
            <a:pattFill prst="lgConfetti">
              <a:fgClr>
                <a:srgbClr val="FFCC00"/>
              </a:fgClr>
              <a:bgClr>
                <a:schemeClr val="bg1"/>
              </a:bgClr>
            </a:pattFill>
            <a:ln w="9525">
              <a:noFill/>
              <a:miter lim="800000"/>
              <a:headEnd/>
              <a:tailEnd/>
            </a:ln>
          </p:spPr>
          <p:txBody>
            <a:bodyPr wrap="none" anchor="ctr"/>
            <a:lstStyle/>
            <a:p>
              <a:endParaRPr lang="zh-CN" altLang="en-US"/>
            </a:p>
          </p:txBody>
        </p:sp>
        <p:grpSp>
          <p:nvGrpSpPr>
            <p:cNvPr id="47455" name="Group 35"/>
            <p:cNvGrpSpPr>
              <a:grpSpLocks/>
            </p:cNvGrpSpPr>
            <p:nvPr/>
          </p:nvGrpSpPr>
          <p:grpSpPr bwMode="auto">
            <a:xfrm>
              <a:off x="4512" y="1684"/>
              <a:ext cx="600" cy="583"/>
              <a:chOff x="4926" y="371"/>
              <a:chExt cx="600" cy="583"/>
            </a:xfrm>
          </p:grpSpPr>
          <p:sp>
            <p:nvSpPr>
              <p:cNvPr id="259108" name="Rectangle 36"/>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109" name="Rectangle 37"/>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47456" name="Text Box 38"/>
            <p:cNvSpPr txBox="1">
              <a:spLocks noChangeArrowheads="1"/>
            </p:cNvSpPr>
            <p:nvPr/>
          </p:nvSpPr>
          <p:spPr bwMode="auto">
            <a:xfrm>
              <a:off x="3330" y="1695"/>
              <a:ext cx="1146" cy="250"/>
            </a:xfrm>
            <a:prstGeom prst="rect">
              <a:avLst/>
            </a:prstGeom>
            <a:noFill/>
            <a:ln w="9525">
              <a:noFill/>
              <a:miter lim="800000"/>
              <a:headEnd/>
              <a:tailEnd/>
            </a:ln>
          </p:spPr>
          <p:txBody>
            <a:bodyPr>
              <a:spAutoFit/>
            </a:bodyPr>
            <a:lstStyle/>
            <a:p>
              <a:pPr>
                <a:spcBef>
                  <a:spcPct val="50000"/>
                </a:spcBef>
              </a:pPr>
              <a:r>
                <a:rPr kumimoji="1" lang="zh-CN" altLang="en-US" sz="2000">
                  <a:solidFill>
                    <a:srgbClr val="CC00CC"/>
                  </a:solidFill>
                  <a:latin typeface="Times New Roman" pitchFamily="18" charset="0"/>
                  <a:ea typeface="华文中宋" pitchFamily="2" charset="-122"/>
                </a:rPr>
                <a:t>点火等体吸热</a:t>
              </a:r>
            </a:p>
          </p:txBody>
        </p:sp>
        <p:sp>
          <p:nvSpPr>
            <p:cNvPr id="47457" name="Text Box 39"/>
            <p:cNvSpPr txBox="1">
              <a:spLocks noChangeArrowheads="1"/>
            </p:cNvSpPr>
            <p:nvPr/>
          </p:nvSpPr>
          <p:spPr bwMode="auto">
            <a:xfrm>
              <a:off x="3432" y="1899"/>
              <a:ext cx="960"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006600"/>
                  </a:solidFill>
                  <a:latin typeface="Times New Roman" pitchFamily="18" charset="0"/>
                  <a:ea typeface="华文中宋" pitchFamily="2" charset="-122"/>
                </a:rPr>
                <a:t>绝热膨胀</a:t>
              </a:r>
            </a:p>
          </p:txBody>
        </p:sp>
      </p:grpSp>
      <p:sp>
        <p:nvSpPr>
          <p:cNvPr id="47115" name="Rectangle 40"/>
          <p:cNvSpPr>
            <a:spLocks noChangeArrowheads="1"/>
          </p:cNvSpPr>
          <p:nvPr/>
        </p:nvSpPr>
        <p:spPr bwMode="auto">
          <a:xfrm>
            <a:off x="5597525" y="698500"/>
            <a:ext cx="187325" cy="1190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59113" name="Oval 41"/>
          <p:cNvSpPr>
            <a:spLocks noChangeArrowheads="1"/>
          </p:cNvSpPr>
          <p:nvPr/>
        </p:nvSpPr>
        <p:spPr bwMode="auto">
          <a:xfrm>
            <a:off x="5846763" y="949325"/>
            <a:ext cx="180975" cy="180975"/>
          </a:xfrm>
          <a:prstGeom prst="ellipse">
            <a:avLst/>
          </a:prstGeom>
          <a:gradFill rotWithShape="0">
            <a:gsLst>
              <a:gs pos="0">
                <a:srgbClr val="FF6600"/>
              </a:gs>
              <a:gs pos="100000">
                <a:srgbClr val="FFFF00"/>
              </a:gs>
            </a:gsLst>
            <a:path path="shape">
              <a:fillToRect l="50000" t="50000" r="50000" b="50000"/>
            </a:path>
          </a:gradFill>
          <a:ln w="9525">
            <a:noFill/>
            <a:round/>
            <a:headEnd/>
            <a:tailEnd/>
          </a:ln>
        </p:spPr>
        <p:txBody>
          <a:bodyPr wrap="none" anchor="ctr"/>
          <a:lstStyle/>
          <a:p>
            <a:endParaRPr lang="zh-CN" altLang="en-US"/>
          </a:p>
        </p:txBody>
      </p:sp>
      <p:grpSp>
        <p:nvGrpSpPr>
          <p:cNvPr id="10" name="Group 42"/>
          <p:cNvGrpSpPr>
            <a:grpSpLocks/>
          </p:cNvGrpSpPr>
          <p:nvPr/>
        </p:nvGrpSpPr>
        <p:grpSpPr bwMode="auto">
          <a:xfrm>
            <a:off x="5892800" y="673100"/>
            <a:ext cx="1900238" cy="809625"/>
            <a:chOff x="1893" y="887"/>
            <a:chExt cx="1197" cy="510"/>
          </a:xfrm>
        </p:grpSpPr>
        <p:sp>
          <p:nvSpPr>
            <p:cNvPr id="47452" name="Freeform 43" descr="大纸屑"/>
            <p:cNvSpPr>
              <a:spLocks/>
            </p:cNvSpPr>
            <p:nvPr/>
          </p:nvSpPr>
          <p:spPr bwMode="auto">
            <a:xfrm>
              <a:off x="1893" y="887"/>
              <a:ext cx="1197" cy="510"/>
            </a:xfrm>
            <a:custGeom>
              <a:avLst/>
              <a:gdLst>
                <a:gd name="T0" fmla="*/ 3 w 1197"/>
                <a:gd name="T1" fmla="*/ 213 h 510"/>
                <a:gd name="T2" fmla="*/ 3 w 1197"/>
                <a:gd name="T3" fmla="*/ 162 h 510"/>
                <a:gd name="T4" fmla="*/ 105 w 1197"/>
                <a:gd name="T5" fmla="*/ 0 h 510"/>
                <a:gd name="T6" fmla="*/ 1197 w 1197"/>
                <a:gd name="T7" fmla="*/ 0 h 510"/>
                <a:gd name="T8" fmla="*/ 1194 w 1197"/>
                <a:gd name="T9" fmla="*/ 510 h 510"/>
                <a:gd name="T10" fmla="*/ 66 w 1197"/>
                <a:gd name="T11" fmla="*/ 504 h 510"/>
                <a:gd name="T12" fmla="*/ 0 w 1197"/>
                <a:gd name="T13" fmla="*/ 309 h 510"/>
                <a:gd name="T14" fmla="*/ 3 w 1197"/>
                <a:gd name="T15" fmla="*/ 213 h 510"/>
                <a:gd name="T16" fmla="*/ 0 60000 65536"/>
                <a:gd name="T17" fmla="*/ 0 60000 65536"/>
                <a:gd name="T18" fmla="*/ 0 60000 65536"/>
                <a:gd name="T19" fmla="*/ 0 60000 65536"/>
                <a:gd name="T20" fmla="*/ 0 60000 65536"/>
                <a:gd name="T21" fmla="*/ 0 60000 65536"/>
                <a:gd name="T22" fmla="*/ 0 60000 65536"/>
                <a:gd name="T23" fmla="*/ 0 60000 65536"/>
                <a:gd name="T24" fmla="*/ 0 w 1197"/>
                <a:gd name="T25" fmla="*/ 0 h 510"/>
                <a:gd name="T26" fmla="*/ 1197 w 1197"/>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7" h="510">
                  <a:moveTo>
                    <a:pt x="3" y="213"/>
                  </a:moveTo>
                  <a:lnTo>
                    <a:pt x="3" y="162"/>
                  </a:lnTo>
                  <a:lnTo>
                    <a:pt x="105" y="0"/>
                  </a:lnTo>
                  <a:lnTo>
                    <a:pt x="1197" y="0"/>
                  </a:lnTo>
                  <a:lnTo>
                    <a:pt x="1194" y="510"/>
                  </a:lnTo>
                  <a:lnTo>
                    <a:pt x="66" y="504"/>
                  </a:lnTo>
                  <a:lnTo>
                    <a:pt x="0" y="309"/>
                  </a:lnTo>
                  <a:lnTo>
                    <a:pt x="3" y="213"/>
                  </a:lnTo>
                  <a:close/>
                </a:path>
              </a:pathLst>
            </a:custGeom>
            <a:pattFill prst="lgConfetti">
              <a:fgClr>
                <a:srgbClr val="FFCC00"/>
              </a:fgClr>
              <a:bgClr>
                <a:srgbClr val="FFFFFF"/>
              </a:bgClr>
            </a:pattFill>
            <a:ln w="9525">
              <a:noFill/>
              <a:round/>
              <a:headEnd/>
              <a:tailEnd/>
            </a:ln>
          </p:spPr>
          <p:txBody>
            <a:bodyPr/>
            <a:lstStyle/>
            <a:p>
              <a:endParaRPr lang="zh-CN" altLang="en-US"/>
            </a:p>
          </p:txBody>
        </p:sp>
        <p:sp>
          <p:nvSpPr>
            <p:cNvPr id="47453" name="Text Box 44"/>
            <p:cNvSpPr txBox="1">
              <a:spLocks noChangeArrowheads="1"/>
            </p:cNvSpPr>
            <p:nvPr/>
          </p:nvSpPr>
          <p:spPr bwMode="auto">
            <a:xfrm>
              <a:off x="2039" y="985"/>
              <a:ext cx="955"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CC0000"/>
                  </a:solidFill>
                  <a:latin typeface="Times New Roman" pitchFamily="18" charset="0"/>
                  <a:ea typeface="华文中宋" pitchFamily="2" charset="-122"/>
                </a:rPr>
                <a:t>等体放热</a:t>
              </a:r>
            </a:p>
          </p:txBody>
        </p:sp>
      </p:grpSp>
      <p:grpSp>
        <p:nvGrpSpPr>
          <p:cNvPr id="11" name="Group 45"/>
          <p:cNvGrpSpPr>
            <a:grpSpLocks/>
          </p:cNvGrpSpPr>
          <p:nvPr/>
        </p:nvGrpSpPr>
        <p:grpSpPr bwMode="auto">
          <a:xfrm>
            <a:off x="5789613" y="584200"/>
            <a:ext cx="3044825" cy="936625"/>
            <a:chOff x="3671" y="1130"/>
            <a:chExt cx="1918" cy="590"/>
          </a:xfrm>
        </p:grpSpPr>
        <p:sp>
          <p:nvSpPr>
            <p:cNvPr id="47446" name="Rectangle 46"/>
            <p:cNvSpPr>
              <a:spLocks noChangeArrowheads="1"/>
            </p:cNvSpPr>
            <p:nvPr/>
          </p:nvSpPr>
          <p:spPr bwMode="auto">
            <a:xfrm>
              <a:off x="3671" y="1130"/>
              <a:ext cx="105" cy="585"/>
            </a:xfrm>
            <a:prstGeom prst="rect">
              <a:avLst/>
            </a:prstGeom>
            <a:solidFill>
              <a:schemeClr val="bg1"/>
            </a:solidFill>
            <a:ln w="9525">
              <a:noFill/>
              <a:miter lim="800000"/>
              <a:headEnd/>
              <a:tailEnd/>
            </a:ln>
          </p:spPr>
          <p:txBody>
            <a:bodyPr wrap="none" anchor="ctr"/>
            <a:lstStyle/>
            <a:p>
              <a:endParaRPr lang="zh-CN" altLang="en-US"/>
            </a:p>
          </p:txBody>
        </p:sp>
        <p:sp>
          <p:nvSpPr>
            <p:cNvPr id="47447" name="Rectangle 47"/>
            <p:cNvSpPr>
              <a:spLocks noChangeArrowheads="1"/>
            </p:cNvSpPr>
            <p:nvPr/>
          </p:nvSpPr>
          <p:spPr bwMode="auto">
            <a:xfrm>
              <a:off x="3942" y="1135"/>
              <a:ext cx="1647" cy="585"/>
            </a:xfrm>
            <a:prstGeom prst="rect">
              <a:avLst/>
            </a:prstGeom>
            <a:solidFill>
              <a:schemeClr val="bg1"/>
            </a:solidFill>
            <a:ln w="9525">
              <a:noFill/>
              <a:miter lim="800000"/>
              <a:headEnd/>
              <a:tailEnd/>
            </a:ln>
          </p:spPr>
          <p:txBody>
            <a:bodyPr wrap="none" anchor="ctr"/>
            <a:lstStyle/>
            <a:p>
              <a:endParaRPr lang="zh-CN" altLang="en-US"/>
            </a:p>
          </p:txBody>
        </p:sp>
        <p:grpSp>
          <p:nvGrpSpPr>
            <p:cNvPr id="47448" name="Group 48"/>
            <p:cNvGrpSpPr>
              <a:grpSpLocks/>
            </p:cNvGrpSpPr>
            <p:nvPr/>
          </p:nvGrpSpPr>
          <p:grpSpPr bwMode="auto">
            <a:xfrm>
              <a:off x="3782" y="1131"/>
              <a:ext cx="600" cy="583"/>
              <a:chOff x="4926" y="371"/>
              <a:chExt cx="600" cy="583"/>
            </a:xfrm>
          </p:grpSpPr>
          <p:sp>
            <p:nvSpPr>
              <p:cNvPr id="259121" name="Rectangle 49"/>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122" name="Rectangle 50"/>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47449" name="Text Box 51"/>
            <p:cNvSpPr txBox="1">
              <a:spLocks noChangeArrowheads="1"/>
            </p:cNvSpPr>
            <p:nvPr/>
          </p:nvSpPr>
          <p:spPr bwMode="auto">
            <a:xfrm>
              <a:off x="4506" y="1263"/>
              <a:ext cx="783" cy="250"/>
            </a:xfrm>
            <a:prstGeom prst="rect">
              <a:avLst/>
            </a:prstGeom>
            <a:noFill/>
            <a:ln w="9525">
              <a:noFill/>
              <a:miter lim="800000"/>
              <a:headEnd/>
              <a:tailEnd/>
            </a:ln>
          </p:spPr>
          <p:txBody>
            <a:bodyPr>
              <a:spAutoFit/>
            </a:bodyPr>
            <a:lstStyle/>
            <a:p>
              <a:pPr>
                <a:spcBef>
                  <a:spcPct val="50000"/>
                </a:spcBef>
              </a:pPr>
              <a:r>
                <a:rPr kumimoji="1" lang="zh-CN" altLang="en-US" sz="2000">
                  <a:latin typeface="华文中宋" pitchFamily="2" charset="-122"/>
                  <a:ea typeface="华文中宋" pitchFamily="2" charset="-122"/>
                </a:rPr>
                <a:t>排    气</a:t>
              </a:r>
            </a:p>
          </p:txBody>
        </p:sp>
      </p:grpSp>
      <p:sp>
        <p:nvSpPr>
          <p:cNvPr id="47119" name="Rectangle 52"/>
          <p:cNvSpPr>
            <a:spLocks noChangeArrowheads="1"/>
          </p:cNvSpPr>
          <p:nvPr/>
        </p:nvSpPr>
        <p:spPr bwMode="auto">
          <a:xfrm>
            <a:off x="5597525" y="1274763"/>
            <a:ext cx="187325" cy="1190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7120" name="Line 53"/>
          <p:cNvSpPr>
            <a:spLocks noChangeShapeType="1"/>
          </p:cNvSpPr>
          <p:nvPr/>
        </p:nvSpPr>
        <p:spPr bwMode="auto">
          <a:xfrm flipV="1">
            <a:off x="5772150" y="1509713"/>
            <a:ext cx="2595563" cy="4762"/>
          </a:xfrm>
          <a:prstGeom prst="line">
            <a:avLst/>
          </a:prstGeom>
          <a:noFill/>
          <a:ln w="28575">
            <a:solidFill>
              <a:schemeClr val="tx1"/>
            </a:solidFill>
            <a:round/>
            <a:headEnd/>
            <a:tailEnd/>
          </a:ln>
        </p:spPr>
        <p:txBody>
          <a:bodyPr/>
          <a:lstStyle/>
          <a:p>
            <a:endParaRPr lang="zh-CN" altLang="en-US"/>
          </a:p>
        </p:txBody>
      </p:sp>
      <p:sp>
        <p:nvSpPr>
          <p:cNvPr id="47121" name="Line 54"/>
          <p:cNvSpPr>
            <a:spLocks noChangeShapeType="1"/>
          </p:cNvSpPr>
          <p:nvPr/>
        </p:nvSpPr>
        <p:spPr bwMode="auto">
          <a:xfrm>
            <a:off x="5778500" y="598488"/>
            <a:ext cx="2600325" cy="0"/>
          </a:xfrm>
          <a:prstGeom prst="line">
            <a:avLst/>
          </a:prstGeom>
          <a:noFill/>
          <a:ln w="28575">
            <a:solidFill>
              <a:schemeClr val="tx1"/>
            </a:solidFill>
            <a:round/>
            <a:headEnd/>
            <a:tailEnd/>
          </a:ln>
        </p:spPr>
        <p:txBody>
          <a:bodyPr/>
          <a:lstStyle/>
          <a:p>
            <a:endParaRPr lang="zh-CN" altLang="en-US"/>
          </a:p>
        </p:txBody>
      </p:sp>
      <p:sp>
        <p:nvSpPr>
          <p:cNvPr id="47122" name="Line 55"/>
          <p:cNvSpPr>
            <a:spLocks noChangeShapeType="1"/>
          </p:cNvSpPr>
          <p:nvPr/>
        </p:nvSpPr>
        <p:spPr bwMode="auto">
          <a:xfrm flipV="1">
            <a:off x="5743575" y="576263"/>
            <a:ext cx="211138" cy="0"/>
          </a:xfrm>
          <a:prstGeom prst="line">
            <a:avLst/>
          </a:prstGeom>
          <a:noFill/>
          <a:ln w="9525">
            <a:noFill/>
            <a:round/>
            <a:headEnd/>
            <a:tailEnd/>
          </a:ln>
        </p:spPr>
        <p:txBody>
          <a:bodyPr/>
          <a:lstStyle/>
          <a:p>
            <a:endParaRPr lang="zh-CN" altLang="en-US"/>
          </a:p>
        </p:txBody>
      </p:sp>
      <p:sp>
        <p:nvSpPr>
          <p:cNvPr id="47123" name="Line 56"/>
          <p:cNvSpPr>
            <a:spLocks noChangeShapeType="1"/>
          </p:cNvSpPr>
          <p:nvPr/>
        </p:nvSpPr>
        <p:spPr bwMode="auto">
          <a:xfrm flipH="1">
            <a:off x="5781675" y="595313"/>
            <a:ext cx="4763" cy="923925"/>
          </a:xfrm>
          <a:prstGeom prst="line">
            <a:avLst/>
          </a:prstGeom>
          <a:noFill/>
          <a:ln w="19050">
            <a:solidFill>
              <a:schemeClr val="tx1"/>
            </a:solidFill>
            <a:round/>
            <a:headEnd/>
            <a:tailEnd/>
          </a:ln>
        </p:spPr>
        <p:txBody>
          <a:bodyPr/>
          <a:lstStyle/>
          <a:p>
            <a:endParaRPr lang="zh-CN" altLang="en-US"/>
          </a:p>
        </p:txBody>
      </p:sp>
      <p:grpSp>
        <p:nvGrpSpPr>
          <p:cNvPr id="47124" name="Group 57"/>
          <p:cNvGrpSpPr>
            <a:grpSpLocks/>
          </p:cNvGrpSpPr>
          <p:nvPr/>
        </p:nvGrpSpPr>
        <p:grpSpPr bwMode="auto">
          <a:xfrm>
            <a:off x="5510213" y="658813"/>
            <a:ext cx="341312" cy="193675"/>
            <a:chOff x="3480" y="417"/>
            <a:chExt cx="215" cy="122"/>
          </a:xfrm>
        </p:grpSpPr>
        <p:sp>
          <p:nvSpPr>
            <p:cNvPr id="259130" name="Rectangle 58"/>
            <p:cNvSpPr>
              <a:spLocks noChangeArrowheads="1"/>
            </p:cNvSpPr>
            <p:nvPr/>
          </p:nvSpPr>
          <p:spPr bwMode="auto">
            <a:xfrm>
              <a:off x="3480" y="459"/>
              <a:ext cx="171" cy="38"/>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47443" name="Group 59"/>
            <p:cNvGrpSpPr>
              <a:grpSpLocks/>
            </p:cNvGrpSpPr>
            <p:nvPr/>
          </p:nvGrpSpPr>
          <p:grpSpPr bwMode="auto">
            <a:xfrm>
              <a:off x="3633" y="417"/>
              <a:ext cx="62" cy="122"/>
              <a:chOff x="3231" y="621"/>
              <a:chExt cx="89" cy="122"/>
            </a:xfrm>
          </p:grpSpPr>
          <p:sp>
            <p:nvSpPr>
              <p:cNvPr id="259132" name="Rectangle 60"/>
              <p:cNvSpPr>
                <a:spLocks noChangeArrowheads="1"/>
              </p:cNvSpPr>
              <p:nvPr/>
            </p:nvSpPr>
            <p:spPr bwMode="auto">
              <a:xfrm>
                <a:off x="3286" y="624"/>
                <a:ext cx="34" cy="119"/>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133" name="Freeform 61"/>
              <p:cNvSpPr>
                <a:spLocks/>
              </p:cNvSpPr>
              <p:nvPr/>
            </p:nvSpPr>
            <p:spPr bwMode="auto">
              <a:xfrm>
                <a:off x="3231" y="621"/>
                <a:ext cx="55" cy="120"/>
              </a:xfrm>
              <a:custGeom>
                <a:avLst/>
                <a:gdLst/>
                <a:ahLst/>
                <a:cxnLst>
                  <a:cxn ang="0">
                    <a:pos x="54" y="0"/>
                  </a:cxn>
                  <a:cxn ang="0">
                    <a:pos x="0" y="48"/>
                  </a:cxn>
                  <a:cxn ang="0">
                    <a:pos x="0" y="78"/>
                  </a:cxn>
                  <a:cxn ang="0">
                    <a:pos x="51" y="120"/>
                  </a:cxn>
                  <a:cxn ang="0">
                    <a:pos x="54" y="0"/>
                  </a:cxn>
                </a:cxnLst>
                <a:rect l="0" t="0" r="r" b="b"/>
                <a:pathLst>
                  <a:path w="54" h="120">
                    <a:moveTo>
                      <a:pt x="54" y="0"/>
                    </a:moveTo>
                    <a:lnTo>
                      <a:pt x="0" y="48"/>
                    </a:lnTo>
                    <a:lnTo>
                      <a:pt x="0" y="78"/>
                    </a:lnTo>
                    <a:lnTo>
                      <a:pt x="51" y="120"/>
                    </a:lnTo>
                    <a:lnTo>
                      <a:pt x="54" y="0"/>
                    </a:lnTo>
                    <a:close/>
                  </a:path>
                </a:pathLst>
              </a:custGeom>
              <a:gradFill rotWithShape="0">
                <a:gsLst>
                  <a:gs pos="0">
                    <a:schemeClr val="tx1"/>
                  </a:gs>
                  <a:gs pos="50000">
                    <a:schemeClr val="tx1">
                      <a:gamma/>
                      <a:tint val="0"/>
                      <a:invGamma/>
                    </a:schemeClr>
                  </a:gs>
                  <a:gs pos="100000">
                    <a:schemeClr val="tx1"/>
                  </a:gs>
                </a:gsLst>
                <a:lin ang="5400000" scaled="1"/>
              </a:gradFill>
              <a:ln w="3175" cmpd="sng">
                <a:solidFill>
                  <a:schemeClr val="tx1"/>
                </a:solidFill>
                <a:round/>
                <a:headEnd/>
                <a:tailEnd/>
              </a:ln>
              <a:effectLst/>
            </p:spPr>
            <p:txBody>
              <a:bodyPr/>
              <a:lstStyle/>
              <a:p>
                <a:pPr>
                  <a:defRPr/>
                </a:pPr>
                <a:endParaRPr lang="zh-CN" altLang="en-US"/>
              </a:p>
            </p:txBody>
          </p:sp>
        </p:grpSp>
      </p:grpSp>
      <p:grpSp>
        <p:nvGrpSpPr>
          <p:cNvPr id="47125" name="Group 62"/>
          <p:cNvGrpSpPr>
            <a:grpSpLocks/>
          </p:cNvGrpSpPr>
          <p:nvPr/>
        </p:nvGrpSpPr>
        <p:grpSpPr bwMode="auto">
          <a:xfrm>
            <a:off x="5353050" y="962025"/>
            <a:ext cx="503238" cy="290513"/>
            <a:chOff x="3372" y="606"/>
            <a:chExt cx="317" cy="183"/>
          </a:xfrm>
        </p:grpSpPr>
        <p:sp>
          <p:nvSpPr>
            <p:cNvPr id="47437" name="Freeform 63"/>
            <p:cNvSpPr>
              <a:spLocks/>
            </p:cNvSpPr>
            <p:nvPr/>
          </p:nvSpPr>
          <p:spPr bwMode="auto">
            <a:xfrm>
              <a:off x="3372" y="651"/>
              <a:ext cx="72" cy="126"/>
            </a:xfrm>
            <a:custGeom>
              <a:avLst/>
              <a:gdLst>
                <a:gd name="T0" fmla="*/ 93 w 69"/>
                <a:gd name="T1" fmla="*/ 0 h 132"/>
                <a:gd name="T2" fmla="*/ 53 w 69"/>
                <a:gd name="T3" fmla="*/ 10 h 132"/>
                <a:gd name="T4" fmla="*/ 9 w 69"/>
                <a:gd name="T5" fmla="*/ 61 h 132"/>
                <a:gd name="T6" fmla="*/ 0 w 69"/>
                <a:gd name="T7" fmla="*/ 95 h 132"/>
                <a:gd name="T8" fmla="*/ 0 60000 65536"/>
                <a:gd name="T9" fmla="*/ 0 60000 65536"/>
                <a:gd name="T10" fmla="*/ 0 60000 65536"/>
                <a:gd name="T11" fmla="*/ 0 60000 65536"/>
                <a:gd name="T12" fmla="*/ 0 w 69"/>
                <a:gd name="T13" fmla="*/ 0 h 132"/>
                <a:gd name="T14" fmla="*/ 69 w 69"/>
                <a:gd name="T15" fmla="*/ 132 h 132"/>
              </a:gdLst>
              <a:ahLst/>
              <a:cxnLst>
                <a:cxn ang="T8">
                  <a:pos x="T0" y="T1"/>
                </a:cxn>
                <a:cxn ang="T9">
                  <a:pos x="T2" y="T3"/>
                </a:cxn>
                <a:cxn ang="T10">
                  <a:pos x="T4" y="T5"/>
                </a:cxn>
                <a:cxn ang="T11">
                  <a:pos x="T6" y="T7"/>
                </a:cxn>
              </a:cxnLst>
              <a:rect l="T12" t="T13" r="T14" b="T15"/>
              <a:pathLst>
                <a:path w="69" h="132">
                  <a:moveTo>
                    <a:pt x="69" y="0"/>
                  </a:moveTo>
                  <a:lnTo>
                    <a:pt x="39" y="15"/>
                  </a:lnTo>
                  <a:lnTo>
                    <a:pt x="9" y="84"/>
                  </a:lnTo>
                  <a:lnTo>
                    <a:pt x="0" y="132"/>
                  </a:lnTo>
                </a:path>
              </a:pathLst>
            </a:custGeom>
            <a:noFill/>
            <a:ln w="3175">
              <a:solidFill>
                <a:schemeClr val="tx1"/>
              </a:solidFill>
              <a:round/>
              <a:headEnd/>
              <a:tailEnd/>
            </a:ln>
          </p:spPr>
          <p:txBody>
            <a:bodyPr/>
            <a:lstStyle/>
            <a:p>
              <a:endParaRPr lang="zh-CN" altLang="en-US"/>
            </a:p>
          </p:txBody>
        </p:sp>
        <p:sp>
          <p:nvSpPr>
            <p:cNvPr id="47438" name="Freeform 64"/>
            <p:cNvSpPr>
              <a:spLocks/>
            </p:cNvSpPr>
            <p:nvPr/>
          </p:nvSpPr>
          <p:spPr bwMode="auto">
            <a:xfrm>
              <a:off x="3381" y="663"/>
              <a:ext cx="72" cy="126"/>
            </a:xfrm>
            <a:custGeom>
              <a:avLst/>
              <a:gdLst>
                <a:gd name="T0" fmla="*/ 93 w 69"/>
                <a:gd name="T1" fmla="*/ 0 h 132"/>
                <a:gd name="T2" fmla="*/ 53 w 69"/>
                <a:gd name="T3" fmla="*/ 10 h 132"/>
                <a:gd name="T4" fmla="*/ 9 w 69"/>
                <a:gd name="T5" fmla="*/ 61 h 132"/>
                <a:gd name="T6" fmla="*/ 0 w 69"/>
                <a:gd name="T7" fmla="*/ 95 h 132"/>
                <a:gd name="T8" fmla="*/ 0 60000 65536"/>
                <a:gd name="T9" fmla="*/ 0 60000 65536"/>
                <a:gd name="T10" fmla="*/ 0 60000 65536"/>
                <a:gd name="T11" fmla="*/ 0 60000 65536"/>
                <a:gd name="T12" fmla="*/ 0 w 69"/>
                <a:gd name="T13" fmla="*/ 0 h 132"/>
                <a:gd name="T14" fmla="*/ 69 w 69"/>
                <a:gd name="T15" fmla="*/ 132 h 132"/>
              </a:gdLst>
              <a:ahLst/>
              <a:cxnLst>
                <a:cxn ang="T8">
                  <a:pos x="T0" y="T1"/>
                </a:cxn>
                <a:cxn ang="T9">
                  <a:pos x="T2" y="T3"/>
                </a:cxn>
                <a:cxn ang="T10">
                  <a:pos x="T4" y="T5"/>
                </a:cxn>
                <a:cxn ang="T11">
                  <a:pos x="T6" y="T7"/>
                </a:cxn>
              </a:cxnLst>
              <a:rect l="T12" t="T13" r="T14" b="T15"/>
              <a:pathLst>
                <a:path w="69" h="132">
                  <a:moveTo>
                    <a:pt x="69" y="0"/>
                  </a:moveTo>
                  <a:lnTo>
                    <a:pt x="39" y="15"/>
                  </a:lnTo>
                  <a:lnTo>
                    <a:pt x="9" y="84"/>
                  </a:lnTo>
                  <a:lnTo>
                    <a:pt x="0" y="132"/>
                  </a:lnTo>
                </a:path>
              </a:pathLst>
            </a:custGeom>
            <a:noFill/>
            <a:ln w="9525">
              <a:solidFill>
                <a:schemeClr val="tx1"/>
              </a:solidFill>
              <a:round/>
              <a:headEnd/>
              <a:tailEnd/>
            </a:ln>
          </p:spPr>
          <p:txBody>
            <a:bodyPr/>
            <a:lstStyle/>
            <a:p>
              <a:endParaRPr lang="zh-CN" altLang="en-US"/>
            </a:p>
          </p:txBody>
        </p:sp>
        <p:grpSp>
          <p:nvGrpSpPr>
            <p:cNvPr id="47439" name="Group 65"/>
            <p:cNvGrpSpPr>
              <a:grpSpLocks/>
            </p:cNvGrpSpPr>
            <p:nvPr/>
          </p:nvGrpSpPr>
          <p:grpSpPr bwMode="auto">
            <a:xfrm>
              <a:off x="3450" y="606"/>
              <a:ext cx="239" cy="108"/>
              <a:chOff x="3450" y="606"/>
              <a:chExt cx="239" cy="108"/>
            </a:xfrm>
          </p:grpSpPr>
          <p:sp>
            <p:nvSpPr>
              <p:cNvPr id="47440" name="Rectangle 66"/>
              <p:cNvSpPr>
                <a:spLocks noChangeArrowheads="1"/>
              </p:cNvSpPr>
              <p:nvPr/>
            </p:nvSpPr>
            <p:spPr bwMode="auto">
              <a:xfrm>
                <a:off x="3450" y="606"/>
                <a:ext cx="51" cy="108"/>
              </a:xfrm>
              <a:prstGeom prst="rect">
                <a:avLst/>
              </a:prstGeom>
              <a:gradFill rotWithShape="0">
                <a:gsLst>
                  <a:gs pos="0">
                    <a:srgbClr val="765E00"/>
                  </a:gs>
                  <a:gs pos="50000">
                    <a:srgbClr val="FFCC00"/>
                  </a:gs>
                  <a:gs pos="100000">
                    <a:srgbClr val="765E00"/>
                  </a:gs>
                </a:gsLst>
                <a:lin ang="5400000" scaled="1"/>
              </a:gradFill>
              <a:ln w="9525">
                <a:solidFill>
                  <a:schemeClr val="tx1"/>
                </a:solidFill>
                <a:miter lim="800000"/>
                <a:headEnd/>
                <a:tailEnd/>
              </a:ln>
            </p:spPr>
            <p:txBody>
              <a:bodyPr wrap="none" anchor="ctr"/>
              <a:lstStyle/>
              <a:p>
                <a:endParaRPr lang="zh-CN" altLang="en-US"/>
              </a:p>
            </p:txBody>
          </p:sp>
          <p:sp>
            <p:nvSpPr>
              <p:cNvPr id="47441" name="AutoShape 67"/>
              <p:cNvSpPr>
                <a:spLocks noChangeArrowheads="1"/>
              </p:cNvSpPr>
              <p:nvPr/>
            </p:nvSpPr>
            <p:spPr bwMode="auto">
              <a:xfrm rot="16200000" flipH="1">
                <a:off x="3543" y="567"/>
                <a:ext cx="105" cy="1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349 w 21600"/>
                  <a:gd name="T13" fmla="*/ 5458 h 21600"/>
                  <a:gd name="T14" fmla="*/ 16251 w 21600"/>
                  <a:gd name="T15" fmla="*/ 16142 h 21600"/>
                </a:gdLst>
                <a:ahLst/>
                <a:cxnLst>
                  <a:cxn ang="T8">
                    <a:pos x="T0" y="T1"/>
                  </a:cxn>
                  <a:cxn ang="T9">
                    <a:pos x="T2" y="T3"/>
                  </a:cxn>
                  <a:cxn ang="T10">
                    <a:pos x="T4" y="T5"/>
                  </a:cxn>
                  <a:cxn ang="T11">
                    <a:pos x="T6" y="T7"/>
                  </a:cxn>
                </a:cxnLst>
                <a:rect l="T12" t="T13" r="T14" b="T15"/>
                <a:pathLst>
                  <a:path w="21600" h="21600">
                    <a:moveTo>
                      <a:pt x="0" y="0"/>
                    </a:moveTo>
                    <a:lnTo>
                      <a:pt x="7199" y="21600"/>
                    </a:lnTo>
                    <a:lnTo>
                      <a:pt x="14401" y="21600"/>
                    </a:lnTo>
                    <a:lnTo>
                      <a:pt x="21600" y="0"/>
                    </a:lnTo>
                    <a:close/>
                  </a:path>
                </a:pathLst>
              </a:custGeom>
              <a:gradFill rotWithShape="0">
                <a:gsLst>
                  <a:gs pos="0">
                    <a:srgbClr val="765E00"/>
                  </a:gs>
                  <a:gs pos="50000">
                    <a:srgbClr val="FFCC00"/>
                  </a:gs>
                  <a:gs pos="100000">
                    <a:srgbClr val="765E00"/>
                  </a:gs>
                </a:gsLst>
                <a:lin ang="5400000" scaled="1"/>
              </a:gradFill>
              <a:ln w="9525">
                <a:solidFill>
                  <a:schemeClr val="tx1"/>
                </a:solidFill>
                <a:miter lim="800000"/>
                <a:headEnd/>
                <a:tailEnd/>
              </a:ln>
            </p:spPr>
            <p:txBody>
              <a:bodyPr wrap="none" anchor="ctr"/>
              <a:lstStyle/>
              <a:p>
                <a:endParaRPr lang="zh-CN" altLang="en-US"/>
              </a:p>
            </p:txBody>
          </p:sp>
        </p:grpSp>
      </p:grpSp>
      <p:grpSp>
        <p:nvGrpSpPr>
          <p:cNvPr id="47126" name="Group 68"/>
          <p:cNvGrpSpPr>
            <a:grpSpLocks/>
          </p:cNvGrpSpPr>
          <p:nvPr/>
        </p:nvGrpSpPr>
        <p:grpSpPr bwMode="auto">
          <a:xfrm>
            <a:off x="5514975" y="1233488"/>
            <a:ext cx="341313" cy="193675"/>
            <a:chOff x="3480" y="417"/>
            <a:chExt cx="215" cy="122"/>
          </a:xfrm>
        </p:grpSpPr>
        <p:sp>
          <p:nvSpPr>
            <p:cNvPr id="259141" name="Rectangle 69"/>
            <p:cNvSpPr>
              <a:spLocks noChangeArrowheads="1"/>
            </p:cNvSpPr>
            <p:nvPr/>
          </p:nvSpPr>
          <p:spPr bwMode="auto">
            <a:xfrm>
              <a:off x="3480" y="459"/>
              <a:ext cx="171" cy="38"/>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47434" name="Group 70"/>
            <p:cNvGrpSpPr>
              <a:grpSpLocks/>
            </p:cNvGrpSpPr>
            <p:nvPr/>
          </p:nvGrpSpPr>
          <p:grpSpPr bwMode="auto">
            <a:xfrm>
              <a:off x="3633" y="417"/>
              <a:ext cx="62" cy="122"/>
              <a:chOff x="3231" y="621"/>
              <a:chExt cx="89" cy="122"/>
            </a:xfrm>
          </p:grpSpPr>
          <p:sp>
            <p:nvSpPr>
              <p:cNvPr id="259143" name="Rectangle 71"/>
              <p:cNvSpPr>
                <a:spLocks noChangeArrowheads="1"/>
              </p:cNvSpPr>
              <p:nvPr/>
            </p:nvSpPr>
            <p:spPr bwMode="auto">
              <a:xfrm>
                <a:off x="3286" y="624"/>
                <a:ext cx="34" cy="119"/>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59144" name="Freeform 72"/>
              <p:cNvSpPr>
                <a:spLocks/>
              </p:cNvSpPr>
              <p:nvPr/>
            </p:nvSpPr>
            <p:spPr bwMode="auto">
              <a:xfrm>
                <a:off x="3231" y="621"/>
                <a:ext cx="55" cy="120"/>
              </a:xfrm>
              <a:custGeom>
                <a:avLst/>
                <a:gdLst/>
                <a:ahLst/>
                <a:cxnLst>
                  <a:cxn ang="0">
                    <a:pos x="54" y="0"/>
                  </a:cxn>
                  <a:cxn ang="0">
                    <a:pos x="0" y="48"/>
                  </a:cxn>
                  <a:cxn ang="0">
                    <a:pos x="0" y="78"/>
                  </a:cxn>
                  <a:cxn ang="0">
                    <a:pos x="51" y="120"/>
                  </a:cxn>
                  <a:cxn ang="0">
                    <a:pos x="54" y="0"/>
                  </a:cxn>
                </a:cxnLst>
                <a:rect l="0" t="0" r="r" b="b"/>
                <a:pathLst>
                  <a:path w="54" h="120">
                    <a:moveTo>
                      <a:pt x="54" y="0"/>
                    </a:moveTo>
                    <a:lnTo>
                      <a:pt x="0" y="48"/>
                    </a:lnTo>
                    <a:lnTo>
                      <a:pt x="0" y="78"/>
                    </a:lnTo>
                    <a:lnTo>
                      <a:pt x="51" y="120"/>
                    </a:lnTo>
                    <a:lnTo>
                      <a:pt x="54" y="0"/>
                    </a:lnTo>
                    <a:close/>
                  </a:path>
                </a:pathLst>
              </a:custGeom>
              <a:gradFill rotWithShape="0">
                <a:gsLst>
                  <a:gs pos="0">
                    <a:schemeClr val="tx1"/>
                  </a:gs>
                  <a:gs pos="50000">
                    <a:schemeClr val="tx1">
                      <a:gamma/>
                      <a:tint val="0"/>
                      <a:invGamma/>
                    </a:schemeClr>
                  </a:gs>
                  <a:gs pos="100000">
                    <a:schemeClr val="tx1"/>
                  </a:gs>
                </a:gsLst>
                <a:lin ang="5400000" scaled="1"/>
              </a:gradFill>
              <a:ln w="3175" cmpd="sng">
                <a:solidFill>
                  <a:schemeClr val="tx1"/>
                </a:solidFill>
                <a:round/>
                <a:headEnd/>
                <a:tailEnd/>
              </a:ln>
              <a:effectLst/>
            </p:spPr>
            <p:txBody>
              <a:bodyPr/>
              <a:lstStyle/>
              <a:p>
                <a:pPr>
                  <a:defRPr/>
                </a:pPr>
                <a:endParaRPr lang="zh-CN" altLang="en-US"/>
              </a:p>
            </p:txBody>
          </p:sp>
        </p:grpSp>
      </p:grpSp>
      <p:sp>
        <p:nvSpPr>
          <p:cNvPr id="259145" name="Rectangle 73"/>
          <p:cNvSpPr>
            <a:spLocks noChangeArrowheads="1"/>
          </p:cNvSpPr>
          <p:nvPr/>
        </p:nvSpPr>
        <p:spPr bwMode="auto">
          <a:xfrm>
            <a:off x="7134225" y="854075"/>
            <a:ext cx="1131888" cy="396875"/>
          </a:xfrm>
          <a:prstGeom prst="rect">
            <a:avLst/>
          </a:prstGeom>
          <a:solidFill>
            <a:schemeClr val="bg1"/>
          </a:solidFill>
          <a:ln w="9525">
            <a:noFill/>
            <a:miter lim="800000"/>
            <a:headEnd/>
            <a:tailEnd/>
          </a:ln>
        </p:spPr>
        <p:txBody>
          <a:bodyPr wrap="none" anchor="ctr"/>
          <a:lstStyle/>
          <a:p>
            <a:endParaRPr lang="zh-CN" altLang="en-US"/>
          </a:p>
        </p:txBody>
      </p:sp>
      <p:sp>
        <p:nvSpPr>
          <p:cNvPr id="47128" name="Line 74"/>
          <p:cNvSpPr>
            <a:spLocks noChangeShapeType="1"/>
          </p:cNvSpPr>
          <p:nvPr/>
        </p:nvSpPr>
        <p:spPr bwMode="auto">
          <a:xfrm>
            <a:off x="6942138" y="1047750"/>
            <a:ext cx="1997075" cy="0"/>
          </a:xfrm>
          <a:prstGeom prst="line">
            <a:avLst/>
          </a:prstGeom>
          <a:noFill/>
          <a:ln w="19050">
            <a:solidFill>
              <a:srgbClr val="C0C0C0"/>
            </a:solidFill>
            <a:prstDash val="lgDashDot"/>
            <a:round/>
            <a:headEnd/>
            <a:tailEnd/>
          </a:ln>
        </p:spPr>
        <p:txBody>
          <a:bodyPr/>
          <a:lstStyle/>
          <a:p>
            <a:endParaRPr lang="zh-CN" altLang="en-US"/>
          </a:p>
        </p:txBody>
      </p:sp>
      <p:sp>
        <p:nvSpPr>
          <p:cNvPr id="47129" name="Line 75"/>
          <p:cNvSpPr>
            <a:spLocks noChangeShapeType="1"/>
          </p:cNvSpPr>
          <p:nvPr/>
        </p:nvSpPr>
        <p:spPr bwMode="auto">
          <a:xfrm>
            <a:off x="8378825" y="561975"/>
            <a:ext cx="0" cy="325438"/>
          </a:xfrm>
          <a:prstGeom prst="line">
            <a:avLst/>
          </a:prstGeom>
          <a:noFill/>
          <a:ln w="9525">
            <a:solidFill>
              <a:schemeClr val="tx1"/>
            </a:solidFill>
            <a:round/>
            <a:headEnd/>
            <a:tailEnd/>
          </a:ln>
        </p:spPr>
        <p:txBody>
          <a:bodyPr/>
          <a:lstStyle/>
          <a:p>
            <a:endParaRPr lang="zh-CN" altLang="en-US"/>
          </a:p>
        </p:txBody>
      </p:sp>
      <p:sp>
        <p:nvSpPr>
          <p:cNvPr id="47130" name="Line 76"/>
          <p:cNvSpPr>
            <a:spLocks noChangeShapeType="1"/>
          </p:cNvSpPr>
          <p:nvPr/>
        </p:nvSpPr>
        <p:spPr bwMode="auto">
          <a:xfrm>
            <a:off x="8377238" y="1193800"/>
            <a:ext cx="0" cy="325438"/>
          </a:xfrm>
          <a:prstGeom prst="line">
            <a:avLst/>
          </a:prstGeom>
          <a:noFill/>
          <a:ln w="9525">
            <a:solidFill>
              <a:schemeClr val="tx1"/>
            </a:solidFill>
            <a:round/>
            <a:headEnd/>
            <a:tailEnd/>
          </a:ln>
        </p:spPr>
        <p:txBody>
          <a:bodyPr/>
          <a:lstStyle/>
          <a:p>
            <a:endParaRPr lang="zh-CN" altLang="en-US"/>
          </a:p>
        </p:txBody>
      </p:sp>
      <p:sp>
        <p:nvSpPr>
          <p:cNvPr id="47131" name="Line 77"/>
          <p:cNvSpPr>
            <a:spLocks noChangeShapeType="1"/>
          </p:cNvSpPr>
          <p:nvPr/>
        </p:nvSpPr>
        <p:spPr bwMode="auto">
          <a:xfrm>
            <a:off x="7893050" y="325438"/>
            <a:ext cx="0" cy="1708150"/>
          </a:xfrm>
          <a:prstGeom prst="line">
            <a:avLst/>
          </a:prstGeom>
          <a:noFill/>
          <a:ln w="9525">
            <a:solidFill>
              <a:srgbClr val="C0C0C0"/>
            </a:solidFill>
            <a:prstDash val="dash"/>
            <a:round/>
            <a:headEnd/>
            <a:tailEnd/>
          </a:ln>
        </p:spPr>
        <p:txBody>
          <a:bodyPr/>
          <a:lstStyle/>
          <a:p>
            <a:endParaRPr lang="zh-CN" altLang="en-US"/>
          </a:p>
        </p:txBody>
      </p:sp>
      <p:sp>
        <p:nvSpPr>
          <p:cNvPr id="47132" name="Line 78"/>
          <p:cNvSpPr>
            <a:spLocks noChangeShapeType="1"/>
          </p:cNvSpPr>
          <p:nvPr/>
        </p:nvSpPr>
        <p:spPr bwMode="auto">
          <a:xfrm>
            <a:off x="5938838" y="309563"/>
            <a:ext cx="0" cy="1708150"/>
          </a:xfrm>
          <a:prstGeom prst="line">
            <a:avLst/>
          </a:prstGeom>
          <a:noFill/>
          <a:ln w="9525">
            <a:solidFill>
              <a:srgbClr val="C0C0C0"/>
            </a:solidFill>
            <a:prstDash val="dash"/>
            <a:round/>
            <a:headEnd/>
            <a:tailEnd/>
          </a:ln>
        </p:spPr>
        <p:txBody>
          <a:bodyPr/>
          <a:lstStyle/>
          <a:p>
            <a:endParaRPr lang="zh-CN" altLang="en-US"/>
          </a:p>
        </p:txBody>
      </p:sp>
      <p:grpSp>
        <p:nvGrpSpPr>
          <p:cNvPr id="19" name="Group 79"/>
          <p:cNvGrpSpPr>
            <a:grpSpLocks/>
          </p:cNvGrpSpPr>
          <p:nvPr/>
        </p:nvGrpSpPr>
        <p:grpSpPr bwMode="auto">
          <a:xfrm>
            <a:off x="7632700" y="4935538"/>
            <a:ext cx="958850" cy="560387"/>
            <a:chOff x="4860" y="3152"/>
            <a:chExt cx="604" cy="353"/>
          </a:xfrm>
        </p:grpSpPr>
        <p:grpSp>
          <p:nvGrpSpPr>
            <p:cNvPr id="47427" name="Group 80"/>
            <p:cNvGrpSpPr>
              <a:grpSpLocks/>
            </p:cNvGrpSpPr>
            <p:nvPr/>
          </p:nvGrpSpPr>
          <p:grpSpPr bwMode="auto">
            <a:xfrm rot="-1782155">
              <a:off x="4860" y="3152"/>
              <a:ext cx="345" cy="353"/>
              <a:chOff x="1281" y="1766"/>
              <a:chExt cx="720" cy="667"/>
            </a:xfrm>
          </p:grpSpPr>
          <p:sp>
            <p:nvSpPr>
              <p:cNvPr id="47431" name="Freeform 81"/>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FF9900"/>
                </a:solidFill>
                <a:round/>
                <a:headEnd/>
                <a:tailEnd/>
              </a:ln>
            </p:spPr>
            <p:txBody>
              <a:bodyPr/>
              <a:lstStyle/>
              <a:p>
                <a:endParaRPr lang="zh-CN" altLang="en-US"/>
              </a:p>
            </p:txBody>
          </p:sp>
          <p:sp>
            <p:nvSpPr>
              <p:cNvPr id="47432" name="Freeform 82"/>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FF9900"/>
                </a:solidFill>
                <a:round/>
                <a:headEnd/>
                <a:tailEnd/>
              </a:ln>
            </p:spPr>
            <p:txBody>
              <a:bodyPr/>
              <a:lstStyle/>
              <a:p>
                <a:endParaRPr lang="zh-CN" altLang="en-US"/>
              </a:p>
            </p:txBody>
          </p:sp>
        </p:grpSp>
        <p:grpSp>
          <p:nvGrpSpPr>
            <p:cNvPr id="47428" name="Group 83"/>
            <p:cNvGrpSpPr>
              <a:grpSpLocks/>
            </p:cNvGrpSpPr>
            <p:nvPr/>
          </p:nvGrpSpPr>
          <p:grpSpPr bwMode="auto">
            <a:xfrm>
              <a:off x="5264" y="3226"/>
              <a:ext cx="200" cy="183"/>
              <a:chOff x="4778" y="1121"/>
              <a:chExt cx="219" cy="193"/>
            </a:xfrm>
          </p:grpSpPr>
          <p:sp>
            <p:nvSpPr>
              <p:cNvPr id="47429" name="WordArt 8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7430" name="WordArt 8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22" name="Group 86"/>
          <p:cNvGrpSpPr>
            <a:grpSpLocks/>
          </p:cNvGrpSpPr>
          <p:nvPr/>
        </p:nvGrpSpPr>
        <p:grpSpPr bwMode="auto">
          <a:xfrm>
            <a:off x="5608638" y="3205163"/>
            <a:ext cx="904875" cy="936625"/>
            <a:chOff x="3547" y="1675"/>
            <a:chExt cx="570" cy="590"/>
          </a:xfrm>
        </p:grpSpPr>
        <p:grpSp>
          <p:nvGrpSpPr>
            <p:cNvPr id="47421" name="Group 87"/>
            <p:cNvGrpSpPr>
              <a:grpSpLocks/>
            </p:cNvGrpSpPr>
            <p:nvPr/>
          </p:nvGrpSpPr>
          <p:grpSpPr bwMode="auto">
            <a:xfrm rot="-693655">
              <a:off x="3547" y="1675"/>
              <a:ext cx="342" cy="473"/>
              <a:chOff x="1281" y="1766"/>
              <a:chExt cx="720" cy="667"/>
            </a:xfrm>
          </p:grpSpPr>
          <p:sp>
            <p:nvSpPr>
              <p:cNvPr id="47425" name="Freeform 88"/>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FF9900"/>
                </a:solidFill>
                <a:round/>
                <a:headEnd/>
                <a:tailEnd/>
              </a:ln>
            </p:spPr>
            <p:txBody>
              <a:bodyPr/>
              <a:lstStyle/>
              <a:p>
                <a:endParaRPr lang="zh-CN" altLang="en-US"/>
              </a:p>
            </p:txBody>
          </p:sp>
          <p:sp>
            <p:nvSpPr>
              <p:cNvPr id="47426" name="Freeform 89"/>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FF9900"/>
                </a:solidFill>
                <a:round/>
                <a:headEnd/>
                <a:tailEnd/>
              </a:ln>
            </p:spPr>
            <p:txBody>
              <a:bodyPr/>
              <a:lstStyle/>
              <a:p>
                <a:endParaRPr lang="zh-CN" altLang="en-US"/>
              </a:p>
            </p:txBody>
          </p:sp>
        </p:grpSp>
        <p:grpSp>
          <p:nvGrpSpPr>
            <p:cNvPr id="47422" name="Group 90"/>
            <p:cNvGrpSpPr>
              <a:grpSpLocks/>
            </p:cNvGrpSpPr>
            <p:nvPr/>
          </p:nvGrpSpPr>
          <p:grpSpPr bwMode="auto">
            <a:xfrm>
              <a:off x="3925" y="2077"/>
              <a:ext cx="192" cy="188"/>
              <a:chOff x="3352" y="1710"/>
              <a:chExt cx="222" cy="205"/>
            </a:xfrm>
          </p:grpSpPr>
          <p:sp>
            <p:nvSpPr>
              <p:cNvPr id="47423" name="WordArt 9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424" name="WordArt 9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chemeClr val="tx1"/>
                      </a:solidFill>
                      <a:round/>
                      <a:headEnd/>
                      <a:tailEnd/>
                    </a:ln>
                    <a:latin typeface="宋体"/>
                    <a:ea typeface="宋体"/>
                  </a:rPr>
                  <a:t>Q</a:t>
                </a:r>
                <a:endParaRPr lang="zh-CN" altLang="en-US" sz="3600" kern="10">
                  <a:ln w="9525">
                    <a:solidFill>
                      <a:schemeClr val="tx1"/>
                    </a:solidFill>
                    <a:round/>
                    <a:headEnd/>
                    <a:tailEnd/>
                  </a:ln>
                  <a:latin typeface="宋体"/>
                  <a:ea typeface="宋体"/>
                </a:endParaRPr>
              </a:p>
            </p:txBody>
          </p:sp>
        </p:grpSp>
      </p:grpSp>
      <p:grpSp>
        <p:nvGrpSpPr>
          <p:cNvPr id="47135" name="Group 93"/>
          <p:cNvGrpSpPr>
            <a:grpSpLocks/>
          </p:cNvGrpSpPr>
          <p:nvPr/>
        </p:nvGrpSpPr>
        <p:grpSpPr bwMode="auto">
          <a:xfrm>
            <a:off x="5143500" y="1989138"/>
            <a:ext cx="3395663" cy="4187825"/>
            <a:chOff x="3232" y="1175"/>
            <a:chExt cx="2139" cy="2638"/>
          </a:xfrm>
        </p:grpSpPr>
        <p:sp>
          <p:nvSpPr>
            <p:cNvPr id="47416" name="Line 94"/>
            <p:cNvSpPr>
              <a:spLocks noChangeShapeType="1"/>
            </p:cNvSpPr>
            <p:nvPr/>
          </p:nvSpPr>
          <p:spPr bwMode="auto">
            <a:xfrm>
              <a:off x="3464" y="1175"/>
              <a:ext cx="0" cy="2402"/>
            </a:xfrm>
            <a:prstGeom prst="line">
              <a:avLst/>
            </a:prstGeom>
            <a:noFill/>
            <a:ln w="28575">
              <a:solidFill>
                <a:schemeClr val="tx1"/>
              </a:solidFill>
              <a:round/>
              <a:headEnd type="triangle" w="sm" len="lg"/>
              <a:tailEnd/>
            </a:ln>
          </p:spPr>
          <p:txBody>
            <a:bodyPr/>
            <a:lstStyle/>
            <a:p>
              <a:endParaRPr lang="zh-CN" altLang="en-US"/>
            </a:p>
          </p:txBody>
        </p:sp>
        <p:sp>
          <p:nvSpPr>
            <p:cNvPr id="47417" name="WordArt 95"/>
            <p:cNvSpPr>
              <a:spLocks noChangeArrowheads="1" noChangeShapeType="1" noTextEdit="1"/>
            </p:cNvSpPr>
            <p:nvPr/>
          </p:nvSpPr>
          <p:spPr bwMode="auto">
            <a:xfrm>
              <a:off x="3232" y="1181"/>
              <a:ext cx="155" cy="17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7418" name="WordArt 96"/>
            <p:cNvSpPr>
              <a:spLocks noChangeArrowheads="1" noChangeShapeType="1" noTextEdit="1"/>
            </p:cNvSpPr>
            <p:nvPr/>
          </p:nvSpPr>
          <p:spPr bwMode="auto">
            <a:xfrm>
              <a:off x="3348" y="3650"/>
              <a:ext cx="151" cy="163"/>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7419" name="Line 97"/>
            <p:cNvSpPr>
              <a:spLocks noChangeShapeType="1"/>
            </p:cNvSpPr>
            <p:nvPr/>
          </p:nvSpPr>
          <p:spPr bwMode="auto">
            <a:xfrm flipH="1">
              <a:off x="3446" y="3570"/>
              <a:ext cx="1917" cy="4"/>
            </a:xfrm>
            <a:prstGeom prst="line">
              <a:avLst/>
            </a:prstGeom>
            <a:noFill/>
            <a:ln w="28575">
              <a:solidFill>
                <a:schemeClr val="tx1"/>
              </a:solidFill>
              <a:round/>
              <a:headEnd type="triangle" w="sm" len="lg"/>
              <a:tailEnd/>
            </a:ln>
          </p:spPr>
          <p:txBody>
            <a:bodyPr/>
            <a:lstStyle/>
            <a:p>
              <a:endParaRPr lang="zh-CN" altLang="en-US"/>
            </a:p>
          </p:txBody>
        </p:sp>
        <p:sp>
          <p:nvSpPr>
            <p:cNvPr id="47420" name="WordArt 98"/>
            <p:cNvSpPr>
              <a:spLocks noChangeArrowheads="1" noChangeShapeType="1" noTextEdit="1"/>
            </p:cNvSpPr>
            <p:nvPr/>
          </p:nvSpPr>
          <p:spPr bwMode="auto">
            <a:xfrm>
              <a:off x="5232" y="3655"/>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26" name="Group 99"/>
          <p:cNvGrpSpPr>
            <a:grpSpLocks/>
          </p:cNvGrpSpPr>
          <p:nvPr/>
        </p:nvGrpSpPr>
        <p:grpSpPr bwMode="auto">
          <a:xfrm>
            <a:off x="6643688" y="2170113"/>
            <a:ext cx="2128837" cy="1212849"/>
            <a:chOff x="4223" y="1198"/>
            <a:chExt cx="1341" cy="764"/>
          </a:xfrm>
        </p:grpSpPr>
        <p:sp>
          <p:nvSpPr>
            <p:cNvPr id="47412" name="Text Box 100"/>
            <p:cNvSpPr txBox="1">
              <a:spLocks noChangeArrowheads="1"/>
            </p:cNvSpPr>
            <p:nvPr/>
          </p:nvSpPr>
          <p:spPr bwMode="auto">
            <a:xfrm>
              <a:off x="4223" y="1454"/>
              <a:ext cx="962"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两个绝热</a:t>
              </a:r>
            </a:p>
          </p:txBody>
        </p:sp>
        <p:sp>
          <p:nvSpPr>
            <p:cNvPr id="47413" name="Text Box 101"/>
            <p:cNvSpPr txBox="1">
              <a:spLocks noChangeArrowheads="1"/>
            </p:cNvSpPr>
            <p:nvPr/>
          </p:nvSpPr>
          <p:spPr bwMode="auto">
            <a:xfrm>
              <a:off x="4228" y="1671"/>
              <a:ext cx="962" cy="291"/>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CC"/>
                  </a:solidFill>
                  <a:latin typeface="Times New Roman" pitchFamily="18" charset="0"/>
                  <a:ea typeface="华文中宋" pitchFamily="2" charset="-122"/>
                </a:rPr>
                <a:t>两个</a:t>
              </a:r>
              <a:r>
                <a:rPr kumimoji="1" lang="zh-CN" altLang="en-US" sz="2400" b="1" dirty="0" smtClean="0">
                  <a:solidFill>
                    <a:srgbClr val="CC0000"/>
                  </a:solidFill>
                  <a:latin typeface="Times New Roman" pitchFamily="18" charset="0"/>
                  <a:ea typeface="华文中宋" pitchFamily="2" charset="-122"/>
                </a:rPr>
                <a:t>等容</a:t>
              </a:r>
              <a:endParaRPr kumimoji="1" lang="zh-CN" altLang="en-US" sz="2400" b="1" dirty="0">
                <a:solidFill>
                  <a:srgbClr val="CC0000"/>
                </a:solidFill>
                <a:latin typeface="Times New Roman" pitchFamily="18" charset="0"/>
                <a:ea typeface="华文中宋" pitchFamily="2" charset="-122"/>
              </a:endParaRPr>
            </a:p>
          </p:txBody>
        </p:sp>
        <p:sp>
          <p:nvSpPr>
            <p:cNvPr id="47414" name="Text Box 102"/>
            <p:cNvSpPr txBox="1">
              <a:spLocks noChangeArrowheads="1"/>
            </p:cNvSpPr>
            <p:nvPr/>
          </p:nvSpPr>
          <p:spPr bwMode="auto">
            <a:xfrm>
              <a:off x="5002" y="1544"/>
              <a:ext cx="538"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过程</a:t>
              </a:r>
            </a:p>
          </p:txBody>
        </p:sp>
        <p:sp>
          <p:nvSpPr>
            <p:cNvPr id="47415" name="Text Box 103"/>
            <p:cNvSpPr txBox="1">
              <a:spLocks noChangeArrowheads="1"/>
            </p:cNvSpPr>
            <p:nvPr/>
          </p:nvSpPr>
          <p:spPr bwMode="auto">
            <a:xfrm>
              <a:off x="4586" y="1198"/>
              <a:ext cx="978" cy="291"/>
            </a:xfrm>
            <a:prstGeom prst="rect">
              <a:avLst/>
            </a:prstGeom>
            <a:noFill/>
            <a:ln w="9525">
              <a:noFill/>
              <a:miter lim="800000"/>
              <a:headEnd/>
              <a:tailEnd/>
            </a:ln>
          </p:spPr>
          <p:txBody>
            <a:bodyPr wrap="square">
              <a:spAutoFit/>
            </a:bodyPr>
            <a:lstStyle/>
            <a:p>
              <a:pPr>
                <a:spcBef>
                  <a:spcPct val="50000"/>
                </a:spcBef>
              </a:pPr>
              <a:r>
                <a:rPr kumimoji="1" lang="zh-CN" altLang="en-US" sz="2400" b="1" dirty="0" smtClean="0">
                  <a:latin typeface="Times New Roman" pitchFamily="18" charset="0"/>
                  <a:ea typeface="华文中宋" pitchFamily="2" charset="-122"/>
                </a:rPr>
                <a:t>循环过程</a:t>
              </a:r>
              <a:endParaRPr kumimoji="1" lang="zh-CN" altLang="en-US" sz="2400" b="1" dirty="0">
                <a:latin typeface="Times New Roman" pitchFamily="18" charset="0"/>
                <a:ea typeface="华文中宋" pitchFamily="2" charset="-122"/>
              </a:endParaRPr>
            </a:p>
          </p:txBody>
        </p:sp>
      </p:grpSp>
      <p:grpSp>
        <p:nvGrpSpPr>
          <p:cNvPr id="27" name="Group 104"/>
          <p:cNvGrpSpPr>
            <a:grpSpLocks/>
          </p:cNvGrpSpPr>
          <p:nvPr/>
        </p:nvGrpSpPr>
        <p:grpSpPr bwMode="auto">
          <a:xfrm>
            <a:off x="6451600" y="5503863"/>
            <a:ext cx="1220788" cy="12700"/>
            <a:chOff x="4044" y="3160"/>
            <a:chExt cx="769" cy="8"/>
          </a:xfrm>
        </p:grpSpPr>
        <p:sp>
          <p:nvSpPr>
            <p:cNvPr id="47410" name="Line 105"/>
            <p:cNvSpPr>
              <a:spLocks noChangeShapeType="1"/>
            </p:cNvSpPr>
            <p:nvPr/>
          </p:nvSpPr>
          <p:spPr bwMode="auto">
            <a:xfrm flipH="1">
              <a:off x="4044" y="3160"/>
              <a:ext cx="190" cy="0"/>
            </a:xfrm>
            <a:prstGeom prst="line">
              <a:avLst/>
            </a:prstGeom>
            <a:noFill/>
            <a:ln w="38100">
              <a:solidFill>
                <a:schemeClr val="tx1"/>
              </a:solidFill>
              <a:round/>
              <a:headEnd/>
              <a:tailEnd type="triangle" w="sm" len="lg"/>
            </a:ln>
          </p:spPr>
          <p:txBody>
            <a:bodyPr/>
            <a:lstStyle/>
            <a:p>
              <a:endParaRPr lang="zh-CN" altLang="en-US"/>
            </a:p>
          </p:txBody>
        </p:sp>
        <p:sp>
          <p:nvSpPr>
            <p:cNvPr id="47411" name="Line 106"/>
            <p:cNvSpPr>
              <a:spLocks noChangeShapeType="1"/>
            </p:cNvSpPr>
            <p:nvPr/>
          </p:nvSpPr>
          <p:spPr bwMode="auto">
            <a:xfrm flipH="1">
              <a:off x="4722" y="3168"/>
              <a:ext cx="91" cy="0"/>
            </a:xfrm>
            <a:prstGeom prst="line">
              <a:avLst/>
            </a:prstGeom>
            <a:noFill/>
            <a:ln w="9525">
              <a:solidFill>
                <a:schemeClr val="tx1"/>
              </a:solidFill>
              <a:round/>
              <a:headEnd/>
              <a:tailEnd/>
            </a:ln>
          </p:spPr>
          <p:txBody>
            <a:bodyPr/>
            <a:lstStyle/>
            <a:p>
              <a:endParaRPr lang="zh-CN" altLang="en-US"/>
            </a:p>
          </p:txBody>
        </p:sp>
      </p:grpSp>
      <p:grpSp>
        <p:nvGrpSpPr>
          <p:cNvPr id="28" name="Group 107"/>
          <p:cNvGrpSpPr>
            <a:grpSpLocks/>
          </p:cNvGrpSpPr>
          <p:nvPr/>
        </p:nvGrpSpPr>
        <p:grpSpPr bwMode="auto">
          <a:xfrm>
            <a:off x="7880350" y="5053013"/>
            <a:ext cx="85725" cy="493712"/>
            <a:chOff x="4956" y="3105"/>
            <a:chExt cx="54" cy="311"/>
          </a:xfrm>
        </p:grpSpPr>
        <p:sp>
          <p:nvSpPr>
            <p:cNvPr id="47407" name="Line 108"/>
            <p:cNvSpPr>
              <a:spLocks noChangeShapeType="1"/>
            </p:cNvSpPr>
            <p:nvPr/>
          </p:nvSpPr>
          <p:spPr bwMode="auto">
            <a:xfrm flipH="1" flipV="1">
              <a:off x="4983" y="3105"/>
              <a:ext cx="0" cy="272"/>
            </a:xfrm>
            <a:prstGeom prst="line">
              <a:avLst/>
            </a:prstGeom>
            <a:noFill/>
            <a:ln w="38100">
              <a:solidFill>
                <a:srgbClr val="CC0000"/>
              </a:solidFill>
              <a:round/>
              <a:headEnd/>
              <a:tailEnd/>
            </a:ln>
          </p:spPr>
          <p:txBody>
            <a:bodyPr/>
            <a:lstStyle/>
            <a:p>
              <a:endParaRPr lang="zh-CN" altLang="en-US"/>
            </a:p>
          </p:txBody>
        </p:sp>
        <p:sp>
          <p:nvSpPr>
            <p:cNvPr id="47408" name="Line 109"/>
            <p:cNvSpPr>
              <a:spLocks noChangeShapeType="1"/>
            </p:cNvSpPr>
            <p:nvPr/>
          </p:nvSpPr>
          <p:spPr bwMode="auto">
            <a:xfrm>
              <a:off x="4983" y="3179"/>
              <a:ext cx="0" cy="165"/>
            </a:xfrm>
            <a:prstGeom prst="line">
              <a:avLst/>
            </a:prstGeom>
            <a:noFill/>
            <a:ln w="38100">
              <a:solidFill>
                <a:srgbClr val="CC0000"/>
              </a:solidFill>
              <a:round/>
              <a:headEnd/>
              <a:tailEnd type="stealth" w="med" len="lg"/>
            </a:ln>
          </p:spPr>
          <p:txBody>
            <a:bodyPr/>
            <a:lstStyle/>
            <a:p>
              <a:endParaRPr lang="zh-CN" altLang="en-US"/>
            </a:p>
          </p:txBody>
        </p:sp>
        <p:sp>
          <p:nvSpPr>
            <p:cNvPr id="47409" name="Oval 110"/>
            <p:cNvSpPr>
              <a:spLocks noChangeArrowheads="1"/>
            </p:cNvSpPr>
            <p:nvPr/>
          </p:nvSpPr>
          <p:spPr bwMode="auto">
            <a:xfrm>
              <a:off x="4956" y="3363"/>
              <a:ext cx="54" cy="53"/>
            </a:xfrm>
            <a:prstGeom prst="ellipse">
              <a:avLst/>
            </a:prstGeom>
            <a:solidFill>
              <a:srgbClr val="CC0000"/>
            </a:solidFill>
            <a:ln w="28575">
              <a:solidFill>
                <a:srgbClr val="CC0000"/>
              </a:solidFill>
              <a:round/>
              <a:headEnd/>
              <a:tailEnd/>
            </a:ln>
          </p:spPr>
          <p:txBody>
            <a:bodyPr wrap="none" anchor="ctr"/>
            <a:lstStyle/>
            <a:p>
              <a:endParaRPr lang="zh-CN" altLang="en-US"/>
            </a:p>
          </p:txBody>
        </p:sp>
      </p:grpSp>
      <p:sp>
        <p:nvSpPr>
          <p:cNvPr id="47139" name="Rectangle 111" descr="水滴"/>
          <p:cNvSpPr>
            <a:spLocks noChangeArrowheads="1"/>
          </p:cNvSpPr>
          <p:nvPr/>
        </p:nvSpPr>
        <p:spPr bwMode="auto">
          <a:xfrm>
            <a:off x="0" y="0"/>
            <a:ext cx="9144000" cy="16351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7140" name="Rectangle 112"/>
          <p:cNvSpPr>
            <a:spLocks noChangeArrowheads="1"/>
          </p:cNvSpPr>
          <p:nvPr/>
        </p:nvSpPr>
        <p:spPr bwMode="auto">
          <a:xfrm>
            <a:off x="5613400" y="1511300"/>
            <a:ext cx="2755900" cy="120650"/>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5613400" y="469900"/>
            <a:ext cx="2755900" cy="120650"/>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29" name="Group 114"/>
          <p:cNvGrpSpPr>
            <a:grpSpLocks/>
          </p:cNvGrpSpPr>
          <p:nvPr/>
        </p:nvGrpSpPr>
        <p:grpSpPr bwMode="auto">
          <a:xfrm>
            <a:off x="552450" y="4408488"/>
            <a:ext cx="3721100" cy="1130300"/>
            <a:chOff x="337" y="2788"/>
            <a:chExt cx="2344" cy="712"/>
          </a:xfrm>
        </p:grpSpPr>
        <p:grpSp>
          <p:nvGrpSpPr>
            <p:cNvPr id="47359" name="Group 115"/>
            <p:cNvGrpSpPr>
              <a:grpSpLocks/>
            </p:cNvGrpSpPr>
            <p:nvPr/>
          </p:nvGrpSpPr>
          <p:grpSpPr bwMode="auto">
            <a:xfrm>
              <a:off x="337" y="2830"/>
              <a:ext cx="596" cy="152"/>
              <a:chOff x="326" y="2852"/>
              <a:chExt cx="596" cy="152"/>
            </a:xfrm>
          </p:grpSpPr>
          <p:sp>
            <p:nvSpPr>
              <p:cNvPr id="47402" name="WordArt 116"/>
              <p:cNvSpPr>
                <a:spLocks noChangeArrowheads="1" noChangeShapeType="1" noTextEdit="1"/>
              </p:cNvSpPr>
              <p:nvPr/>
            </p:nvSpPr>
            <p:spPr bwMode="auto">
              <a:xfrm>
                <a:off x="453" y="2880"/>
                <a:ext cx="85"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7403" name="WordArt 117"/>
              <p:cNvSpPr>
                <a:spLocks noChangeArrowheads="1" noChangeShapeType="1" noTextEdit="1"/>
              </p:cNvSpPr>
              <p:nvPr/>
            </p:nvSpPr>
            <p:spPr bwMode="auto">
              <a:xfrm>
                <a:off x="326" y="2859"/>
                <a:ext cx="100"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404" name="WordArt 118"/>
              <p:cNvSpPr>
                <a:spLocks noChangeArrowheads="1" noChangeShapeType="1" noTextEdit="1"/>
              </p:cNvSpPr>
              <p:nvPr/>
            </p:nvSpPr>
            <p:spPr bwMode="auto">
              <a:xfrm>
                <a:off x="818" y="2878"/>
                <a:ext cx="104"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sp>
            <p:nvSpPr>
              <p:cNvPr id="47405" name="WordArt 119"/>
              <p:cNvSpPr>
                <a:spLocks noChangeArrowheads="1" noChangeShapeType="1" noTextEdit="1"/>
              </p:cNvSpPr>
              <p:nvPr/>
            </p:nvSpPr>
            <p:spPr bwMode="auto">
              <a:xfrm>
                <a:off x="681" y="2852"/>
                <a:ext cx="112" cy="135"/>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47406" name="WordArt 120"/>
              <p:cNvSpPr>
                <a:spLocks noChangeArrowheads="1" noChangeShapeType="1" noTextEdit="1"/>
              </p:cNvSpPr>
              <p:nvPr/>
            </p:nvSpPr>
            <p:spPr bwMode="auto">
              <a:xfrm>
                <a:off x="574" y="2950"/>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47360" name="Text Box 121"/>
            <p:cNvSpPr txBox="1">
              <a:spLocks noChangeArrowheads="1"/>
            </p:cNvSpPr>
            <p:nvPr/>
          </p:nvSpPr>
          <p:spPr bwMode="auto">
            <a:xfrm>
              <a:off x="975" y="2788"/>
              <a:ext cx="1706"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均为绝热过程，有</a:t>
              </a:r>
            </a:p>
          </p:txBody>
        </p:sp>
        <p:grpSp>
          <p:nvGrpSpPr>
            <p:cNvPr id="47361" name="Group 122"/>
            <p:cNvGrpSpPr>
              <a:grpSpLocks/>
            </p:cNvGrpSpPr>
            <p:nvPr/>
          </p:nvGrpSpPr>
          <p:grpSpPr bwMode="auto">
            <a:xfrm>
              <a:off x="613" y="3072"/>
              <a:ext cx="1735" cy="428"/>
              <a:chOff x="613" y="3116"/>
              <a:chExt cx="1735" cy="428"/>
            </a:xfrm>
          </p:grpSpPr>
          <p:grpSp>
            <p:nvGrpSpPr>
              <p:cNvPr id="47362" name="Group 123"/>
              <p:cNvGrpSpPr>
                <a:grpSpLocks/>
              </p:cNvGrpSpPr>
              <p:nvPr/>
            </p:nvGrpSpPr>
            <p:grpSpPr bwMode="auto">
              <a:xfrm rot="5400000">
                <a:off x="1467" y="3183"/>
                <a:ext cx="60" cy="141"/>
                <a:chOff x="2928" y="3216"/>
                <a:chExt cx="48" cy="240"/>
              </a:xfrm>
            </p:grpSpPr>
            <p:sp>
              <p:nvSpPr>
                <p:cNvPr id="47400" name="Line 1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7401" name="Line 1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47363" name="Group 126"/>
              <p:cNvGrpSpPr>
                <a:grpSpLocks/>
              </p:cNvGrpSpPr>
              <p:nvPr/>
            </p:nvGrpSpPr>
            <p:grpSpPr bwMode="auto">
              <a:xfrm>
                <a:off x="2049" y="3116"/>
                <a:ext cx="272" cy="94"/>
                <a:chOff x="1002" y="3819"/>
                <a:chExt cx="272" cy="94"/>
              </a:xfrm>
            </p:grpSpPr>
            <p:sp>
              <p:nvSpPr>
                <p:cNvPr id="47397" name="WordArt 127"/>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98" name="Line 128"/>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47399" name="WordArt 129"/>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47364" name="Group 130"/>
              <p:cNvGrpSpPr>
                <a:grpSpLocks/>
              </p:cNvGrpSpPr>
              <p:nvPr/>
            </p:nvGrpSpPr>
            <p:grpSpPr bwMode="auto">
              <a:xfrm>
                <a:off x="1843" y="3184"/>
                <a:ext cx="195" cy="139"/>
                <a:chOff x="803" y="3138"/>
                <a:chExt cx="198" cy="169"/>
              </a:xfrm>
            </p:grpSpPr>
            <p:sp>
              <p:nvSpPr>
                <p:cNvPr id="47395" name="WordArt 131"/>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7396" name="WordArt 132"/>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365" name="WordArt 133"/>
              <p:cNvSpPr>
                <a:spLocks noChangeArrowheads="1" noChangeShapeType="1" noTextEdit="1"/>
              </p:cNvSpPr>
              <p:nvPr/>
            </p:nvSpPr>
            <p:spPr bwMode="auto">
              <a:xfrm>
                <a:off x="1610" y="3181"/>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66" name="WordArt 134"/>
              <p:cNvSpPr>
                <a:spLocks noChangeArrowheads="1" noChangeShapeType="1" noTextEdit="1"/>
              </p:cNvSpPr>
              <p:nvPr/>
            </p:nvSpPr>
            <p:spPr bwMode="auto">
              <a:xfrm>
                <a:off x="1750" y="3251"/>
                <a:ext cx="74"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47367" name="Group 135"/>
              <p:cNvGrpSpPr>
                <a:grpSpLocks/>
              </p:cNvGrpSpPr>
              <p:nvPr/>
            </p:nvGrpSpPr>
            <p:grpSpPr bwMode="auto">
              <a:xfrm>
                <a:off x="861" y="3170"/>
                <a:ext cx="188" cy="146"/>
                <a:chOff x="2184" y="2362"/>
                <a:chExt cx="188" cy="149"/>
              </a:xfrm>
            </p:grpSpPr>
            <p:sp>
              <p:nvSpPr>
                <p:cNvPr id="47393" name="WordArt 136"/>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394" name="WordArt 137"/>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368" name="WordArt 138"/>
              <p:cNvSpPr>
                <a:spLocks noChangeArrowheads="1" noChangeShapeType="1" noTextEdit="1"/>
              </p:cNvSpPr>
              <p:nvPr/>
            </p:nvSpPr>
            <p:spPr bwMode="auto">
              <a:xfrm>
                <a:off x="756" y="3233"/>
                <a:ext cx="68" cy="8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369" name="WordArt 139"/>
              <p:cNvSpPr>
                <a:spLocks noChangeArrowheads="1" noChangeShapeType="1" noTextEdit="1"/>
              </p:cNvSpPr>
              <p:nvPr/>
            </p:nvSpPr>
            <p:spPr bwMode="auto">
              <a:xfrm>
                <a:off x="613" y="3170"/>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47370" name="Group 140"/>
              <p:cNvGrpSpPr>
                <a:grpSpLocks/>
              </p:cNvGrpSpPr>
              <p:nvPr/>
            </p:nvGrpSpPr>
            <p:grpSpPr bwMode="auto">
              <a:xfrm>
                <a:off x="1086" y="3145"/>
                <a:ext cx="272" cy="94"/>
                <a:chOff x="1002" y="3819"/>
                <a:chExt cx="272" cy="94"/>
              </a:xfrm>
            </p:grpSpPr>
            <p:sp>
              <p:nvSpPr>
                <p:cNvPr id="47390" name="WordArt 141"/>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91" name="Line 142"/>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47392" name="WordArt 143"/>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47371" name="Group 144"/>
              <p:cNvGrpSpPr>
                <a:grpSpLocks/>
              </p:cNvGrpSpPr>
              <p:nvPr/>
            </p:nvGrpSpPr>
            <p:grpSpPr bwMode="auto">
              <a:xfrm rot="5400000">
                <a:off x="1472" y="3400"/>
                <a:ext cx="60" cy="141"/>
                <a:chOff x="2928" y="3216"/>
                <a:chExt cx="48" cy="240"/>
              </a:xfrm>
            </p:grpSpPr>
            <p:sp>
              <p:nvSpPr>
                <p:cNvPr id="47388" name="Line 14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7389" name="Line 14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7372" name="WordArt 147"/>
              <p:cNvSpPr>
                <a:spLocks noChangeArrowheads="1" noChangeShapeType="1" noTextEdit="1"/>
              </p:cNvSpPr>
              <p:nvPr/>
            </p:nvSpPr>
            <p:spPr bwMode="auto">
              <a:xfrm>
                <a:off x="1851" y="3395"/>
                <a:ext cx="188"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7373" name="WordArt 148"/>
              <p:cNvSpPr>
                <a:spLocks noChangeArrowheads="1" noChangeShapeType="1" noTextEdit="1"/>
              </p:cNvSpPr>
              <p:nvPr/>
            </p:nvSpPr>
            <p:spPr bwMode="auto">
              <a:xfrm>
                <a:off x="1603" y="3395"/>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47374" name="Group 149"/>
              <p:cNvGrpSpPr>
                <a:grpSpLocks/>
              </p:cNvGrpSpPr>
              <p:nvPr/>
            </p:nvGrpSpPr>
            <p:grpSpPr bwMode="auto">
              <a:xfrm>
                <a:off x="2076" y="3370"/>
                <a:ext cx="272" cy="94"/>
                <a:chOff x="1002" y="3819"/>
                <a:chExt cx="272" cy="94"/>
              </a:xfrm>
            </p:grpSpPr>
            <p:sp>
              <p:nvSpPr>
                <p:cNvPr id="47385" name="WordArt 150"/>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86" name="Line 151"/>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47387" name="WordArt 152"/>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47375" name="WordArt 153"/>
              <p:cNvSpPr>
                <a:spLocks noChangeArrowheads="1" noChangeShapeType="1" noTextEdit="1"/>
              </p:cNvSpPr>
              <p:nvPr/>
            </p:nvSpPr>
            <p:spPr bwMode="auto">
              <a:xfrm>
                <a:off x="1749" y="3437"/>
                <a:ext cx="85" cy="98"/>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47376" name="WordArt 154"/>
              <p:cNvSpPr>
                <a:spLocks noChangeArrowheads="1" noChangeShapeType="1" noTextEdit="1"/>
              </p:cNvSpPr>
              <p:nvPr/>
            </p:nvSpPr>
            <p:spPr bwMode="auto">
              <a:xfrm>
                <a:off x="1947" y="3457"/>
                <a:ext cx="74" cy="87"/>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a</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47377" name="Group 155"/>
              <p:cNvGrpSpPr>
                <a:grpSpLocks/>
              </p:cNvGrpSpPr>
              <p:nvPr/>
            </p:nvGrpSpPr>
            <p:grpSpPr bwMode="auto">
              <a:xfrm>
                <a:off x="1093" y="3332"/>
                <a:ext cx="272" cy="94"/>
                <a:chOff x="1002" y="3819"/>
                <a:chExt cx="272" cy="94"/>
              </a:xfrm>
            </p:grpSpPr>
            <p:sp>
              <p:nvSpPr>
                <p:cNvPr id="47382" name="WordArt 156"/>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83" name="Line 157"/>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47384" name="WordArt 158"/>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47378" name="WordArt 159"/>
              <p:cNvSpPr>
                <a:spLocks noChangeArrowheads="1" noChangeShapeType="1" noTextEdit="1"/>
              </p:cNvSpPr>
              <p:nvPr/>
            </p:nvSpPr>
            <p:spPr bwMode="auto">
              <a:xfrm>
                <a:off x="887" y="3400"/>
                <a:ext cx="188"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7379" name="WordArt 160"/>
              <p:cNvSpPr>
                <a:spLocks noChangeArrowheads="1" noChangeShapeType="1" noTextEdit="1"/>
              </p:cNvSpPr>
              <p:nvPr/>
            </p:nvSpPr>
            <p:spPr bwMode="auto">
              <a:xfrm>
                <a:off x="654" y="3397"/>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80" name="WordArt 161"/>
              <p:cNvSpPr>
                <a:spLocks noChangeArrowheads="1" noChangeShapeType="1" noTextEdit="1"/>
              </p:cNvSpPr>
              <p:nvPr/>
            </p:nvSpPr>
            <p:spPr bwMode="auto">
              <a:xfrm>
                <a:off x="807" y="3447"/>
                <a:ext cx="62"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sp>
            <p:nvSpPr>
              <p:cNvPr id="47381" name="WordArt 162"/>
              <p:cNvSpPr>
                <a:spLocks noChangeArrowheads="1" noChangeShapeType="1" noTextEdit="1"/>
              </p:cNvSpPr>
              <p:nvPr/>
            </p:nvSpPr>
            <p:spPr bwMode="auto">
              <a:xfrm>
                <a:off x="994" y="3452"/>
                <a:ext cx="62"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nvGrpSpPr>
          <p:cNvPr id="259080" name="Group 163"/>
          <p:cNvGrpSpPr>
            <a:grpSpLocks/>
          </p:cNvGrpSpPr>
          <p:nvPr/>
        </p:nvGrpSpPr>
        <p:grpSpPr bwMode="auto">
          <a:xfrm>
            <a:off x="4678363" y="4078288"/>
            <a:ext cx="279400" cy="1803400"/>
            <a:chOff x="2894" y="2782"/>
            <a:chExt cx="176" cy="1136"/>
          </a:xfrm>
        </p:grpSpPr>
        <p:sp>
          <p:nvSpPr>
            <p:cNvPr id="47357" name="AutoShape 164"/>
            <p:cNvSpPr>
              <a:spLocks/>
            </p:cNvSpPr>
            <p:nvPr/>
          </p:nvSpPr>
          <p:spPr bwMode="auto">
            <a:xfrm>
              <a:off x="2918" y="2782"/>
              <a:ext cx="104" cy="825"/>
            </a:xfrm>
            <a:prstGeom prst="rightBrace">
              <a:avLst>
                <a:gd name="adj1" fmla="val 66106"/>
                <a:gd name="adj2" fmla="val 50000"/>
              </a:avLst>
            </a:prstGeom>
            <a:noFill/>
            <a:ln w="38100">
              <a:solidFill>
                <a:srgbClr val="FF9900"/>
              </a:solidFill>
              <a:round/>
              <a:headEnd/>
              <a:tailEnd/>
            </a:ln>
          </p:spPr>
          <p:txBody>
            <a:bodyPr wrap="none" anchor="ctr"/>
            <a:lstStyle/>
            <a:p>
              <a:endParaRPr lang="zh-CN" altLang="en-US"/>
            </a:p>
          </p:txBody>
        </p:sp>
        <p:sp>
          <p:nvSpPr>
            <p:cNvPr id="47358" name="Freeform 165"/>
            <p:cNvSpPr>
              <a:spLocks/>
            </p:cNvSpPr>
            <p:nvPr/>
          </p:nvSpPr>
          <p:spPr bwMode="auto">
            <a:xfrm>
              <a:off x="2894" y="3191"/>
              <a:ext cx="176" cy="727"/>
            </a:xfrm>
            <a:custGeom>
              <a:avLst/>
              <a:gdLst>
                <a:gd name="T0" fmla="*/ 1 w 357"/>
                <a:gd name="T1" fmla="*/ 0 h 591"/>
                <a:gd name="T2" fmla="*/ 2 w 357"/>
                <a:gd name="T3" fmla="*/ 0 h 591"/>
                <a:gd name="T4" fmla="*/ 2 w 357"/>
                <a:gd name="T5" fmla="*/ 2290 h 591"/>
                <a:gd name="T6" fmla="*/ 0 w 357"/>
                <a:gd name="T7" fmla="*/ 2518 h 591"/>
                <a:gd name="T8" fmla="*/ 0 60000 65536"/>
                <a:gd name="T9" fmla="*/ 0 60000 65536"/>
                <a:gd name="T10" fmla="*/ 0 60000 65536"/>
                <a:gd name="T11" fmla="*/ 0 60000 65536"/>
                <a:gd name="T12" fmla="*/ 0 w 357"/>
                <a:gd name="T13" fmla="*/ 0 h 591"/>
                <a:gd name="T14" fmla="*/ 357 w 357"/>
                <a:gd name="T15" fmla="*/ 591 h 591"/>
              </a:gdLst>
              <a:ahLst/>
              <a:cxnLst>
                <a:cxn ang="T8">
                  <a:pos x="T0" y="T1"/>
                </a:cxn>
                <a:cxn ang="T9">
                  <a:pos x="T2" y="T3"/>
                </a:cxn>
                <a:cxn ang="T10">
                  <a:pos x="T4" y="T5"/>
                </a:cxn>
                <a:cxn ang="T11">
                  <a:pos x="T6" y="T7"/>
                </a:cxn>
              </a:cxnLst>
              <a:rect l="T12" t="T13" r="T14" b="T15"/>
              <a:pathLst>
                <a:path w="357" h="591">
                  <a:moveTo>
                    <a:pt x="235" y="0"/>
                  </a:moveTo>
                  <a:lnTo>
                    <a:pt x="357" y="0"/>
                  </a:lnTo>
                  <a:lnTo>
                    <a:pt x="357" y="538"/>
                  </a:lnTo>
                  <a:lnTo>
                    <a:pt x="0" y="591"/>
                  </a:lnTo>
                </a:path>
              </a:pathLst>
            </a:custGeom>
            <a:noFill/>
            <a:ln w="38100">
              <a:solidFill>
                <a:srgbClr val="FF9900"/>
              </a:solidFill>
              <a:round/>
              <a:headEnd/>
              <a:tailEnd type="triangle" w="med" len="med"/>
            </a:ln>
          </p:spPr>
          <p:txBody>
            <a:bodyPr/>
            <a:lstStyle/>
            <a:p>
              <a:endParaRPr lang="zh-CN" altLang="en-US"/>
            </a:p>
          </p:txBody>
        </p:sp>
      </p:grpSp>
      <p:grpSp>
        <p:nvGrpSpPr>
          <p:cNvPr id="259081" name="Group 166"/>
          <p:cNvGrpSpPr>
            <a:grpSpLocks/>
          </p:cNvGrpSpPr>
          <p:nvPr/>
        </p:nvGrpSpPr>
        <p:grpSpPr bwMode="auto">
          <a:xfrm>
            <a:off x="596900" y="3686175"/>
            <a:ext cx="4016375" cy="692150"/>
            <a:chOff x="354" y="2333"/>
            <a:chExt cx="2530" cy="436"/>
          </a:xfrm>
        </p:grpSpPr>
        <p:sp>
          <p:nvSpPr>
            <p:cNvPr id="47323" name="Line 167"/>
            <p:cNvSpPr>
              <a:spLocks noChangeShapeType="1"/>
            </p:cNvSpPr>
            <p:nvPr/>
          </p:nvSpPr>
          <p:spPr bwMode="auto">
            <a:xfrm>
              <a:off x="1192" y="2553"/>
              <a:ext cx="364" cy="1"/>
            </a:xfrm>
            <a:prstGeom prst="line">
              <a:avLst/>
            </a:prstGeom>
            <a:noFill/>
            <a:ln w="38100">
              <a:solidFill>
                <a:schemeClr val="tx1"/>
              </a:solidFill>
              <a:round/>
              <a:headEnd/>
              <a:tailEnd/>
            </a:ln>
          </p:spPr>
          <p:txBody>
            <a:bodyPr/>
            <a:lstStyle/>
            <a:p>
              <a:endParaRPr lang="zh-CN" altLang="en-US"/>
            </a:p>
          </p:txBody>
        </p:sp>
        <p:grpSp>
          <p:nvGrpSpPr>
            <p:cNvPr id="47324" name="Group 168"/>
            <p:cNvGrpSpPr>
              <a:grpSpLocks/>
            </p:cNvGrpSpPr>
            <p:nvPr/>
          </p:nvGrpSpPr>
          <p:grpSpPr bwMode="auto">
            <a:xfrm>
              <a:off x="1298" y="2577"/>
              <a:ext cx="205" cy="192"/>
              <a:chOff x="3352" y="1710"/>
              <a:chExt cx="222" cy="205"/>
            </a:xfrm>
          </p:grpSpPr>
          <p:sp>
            <p:nvSpPr>
              <p:cNvPr id="47355" name="WordArt 16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56" name="WordArt 17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7325" name="Group 171"/>
            <p:cNvGrpSpPr>
              <a:grpSpLocks/>
            </p:cNvGrpSpPr>
            <p:nvPr/>
          </p:nvGrpSpPr>
          <p:grpSpPr bwMode="auto">
            <a:xfrm>
              <a:off x="1281" y="2333"/>
              <a:ext cx="219" cy="186"/>
              <a:chOff x="4778" y="1121"/>
              <a:chExt cx="219" cy="193"/>
            </a:xfrm>
          </p:grpSpPr>
          <p:sp>
            <p:nvSpPr>
              <p:cNvPr id="47353" name="WordArt 17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7354" name="WordArt 17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7326" name="WordArt 174"/>
            <p:cNvSpPr>
              <a:spLocks noChangeArrowheads="1" noChangeShapeType="1" noTextEdit="1"/>
            </p:cNvSpPr>
            <p:nvPr/>
          </p:nvSpPr>
          <p:spPr bwMode="auto">
            <a:xfrm>
              <a:off x="354" y="2439"/>
              <a:ext cx="109" cy="1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47327" name="Group 175"/>
            <p:cNvGrpSpPr>
              <a:grpSpLocks/>
            </p:cNvGrpSpPr>
            <p:nvPr/>
          </p:nvGrpSpPr>
          <p:grpSpPr bwMode="auto">
            <a:xfrm>
              <a:off x="748" y="2527"/>
              <a:ext cx="145" cy="53"/>
              <a:chOff x="4474" y="1884"/>
              <a:chExt cx="144" cy="48"/>
            </a:xfrm>
          </p:grpSpPr>
          <p:sp>
            <p:nvSpPr>
              <p:cNvPr id="47351" name="Line 17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352" name="Line 17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7328" name="Group 178"/>
            <p:cNvGrpSpPr>
              <a:grpSpLocks/>
            </p:cNvGrpSpPr>
            <p:nvPr/>
          </p:nvGrpSpPr>
          <p:grpSpPr bwMode="auto">
            <a:xfrm>
              <a:off x="950" y="2462"/>
              <a:ext cx="195" cy="154"/>
              <a:chOff x="891" y="2636"/>
              <a:chExt cx="195" cy="154"/>
            </a:xfrm>
          </p:grpSpPr>
          <p:sp>
            <p:nvSpPr>
              <p:cNvPr id="47349" name="WordArt 179"/>
              <p:cNvSpPr>
                <a:spLocks noChangeArrowheads="1" noChangeShapeType="1" noTextEdit="1"/>
              </p:cNvSpPr>
              <p:nvPr/>
            </p:nvSpPr>
            <p:spPr bwMode="auto">
              <a:xfrm>
                <a:off x="891" y="2636"/>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50" name="Line 180"/>
              <p:cNvSpPr>
                <a:spLocks noChangeShapeType="1"/>
              </p:cNvSpPr>
              <p:nvPr/>
            </p:nvSpPr>
            <p:spPr bwMode="auto">
              <a:xfrm rot="5400000">
                <a:off x="1032" y="2656"/>
                <a:ext cx="0" cy="109"/>
              </a:xfrm>
              <a:prstGeom prst="line">
                <a:avLst/>
              </a:prstGeom>
              <a:noFill/>
              <a:ln w="38100">
                <a:solidFill>
                  <a:schemeClr val="tx1"/>
                </a:solidFill>
                <a:round/>
                <a:headEnd/>
                <a:tailEnd/>
              </a:ln>
            </p:spPr>
            <p:txBody>
              <a:bodyPr/>
              <a:lstStyle/>
              <a:p>
                <a:endParaRPr lang="zh-CN" altLang="en-US"/>
              </a:p>
            </p:txBody>
          </p:sp>
        </p:grpSp>
        <p:grpSp>
          <p:nvGrpSpPr>
            <p:cNvPr id="47329" name="Group 181"/>
            <p:cNvGrpSpPr>
              <a:grpSpLocks/>
            </p:cNvGrpSpPr>
            <p:nvPr/>
          </p:nvGrpSpPr>
          <p:grpSpPr bwMode="auto">
            <a:xfrm>
              <a:off x="1594" y="2517"/>
              <a:ext cx="145" cy="53"/>
              <a:chOff x="4474" y="1884"/>
              <a:chExt cx="144" cy="48"/>
            </a:xfrm>
          </p:grpSpPr>
          <p:sp>
            <p:nvSpPr>
              <p:cNvPr id="47347" name="Line 18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348" name="Line 18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7330" name="WordArt 184"/>
            <p:cNvSpPr>
              <a:spLocks noChangeArrowheads="1" noChangeShapeType="1" noTextEdit="1"/>
            </p:cNvSpPr>
            <p:nvPr/>
          </p:nvSpPr>
          <p:spPr bwMode="auto">
            <a:xfrm>
              <a:off x="2182" y="2352"/>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31" name="Line 185"/>
            <p:cNvSpPr>
              <a:spLocks noChangeShapeType="1"/>
            </p:cNvSpPr>
            <p:nvPr/>
          </p:nvSpPr>
          <p:spPr bwMode="auto">
            <a:xfrm>
              <a:off x="2463" y="2428"/>
              <a:ext cx="118" cy="2"/>
            </a:xfrm>
            <a:prstGeom prst="line">
              <a:avLst/>
            </a:prstGeom>
            <a:noFill/>
            <a:ln w="38100">
              <a:solidFill>
                <a:schemeClr val="tx1"/>
              </a:solidFill>
              <a:round/>
              <a:headEnd/>
              <a:tailEnd/>
            </a:ln>
          </p:spPr>
          <p:txBody>
            <a:bodyPr/>
            <a:lstStyle/>
            <a:p>
              <a:endParaRPr lang="zh-CN" altLang="en-US"/>
            </a:p>
          </p:txBody>
        </p:sp>
        <p:sp>
          <p:nvSpPr>
            <p:cNvPr id="47332" name="WordArt 186"/>
            <p:cNvSpPr>
              <a:spLocks noChangeArrowheads="1" noChangeShapeType="1" noTextEdit="1"/>
            </p:cNvSpPr>
            <p:nvPr/>
          </p:nvSpPr>
          <p:spPr bwMode="auto">
            <a:xfrm>
              <a:off x="2301" y="2407"/>
              <a:ext cx="82" cy="91"/>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e</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47333" name="Group 187"/>
            <p:cNvGrpSpPr>
              <a:grpSpLocks/>
            </p:cNvGrpSpPr>
            <p:nvPr/>
          </p:nvGrpSpPr>
          <p:grpSpPr bwMode="auto">
            <a:xfrm>
              <a:off x="2223" y="2576"/>
              <a:ext cx="205" cy="187"/>
              <a:chOff x="2462" y="3119"/>
              <a:chExt cx="205" cy="187"/>
            </a:xfrm>
          </p:grpSpPr>
          <p:sp>
            <p:nvSpPr>
              <p:cNvPr id="47345" name="WordArt 188"/>
              <p:cNvSpPr>
                <a:spLocks noChangeArrowheads="1" noChangeShapeType="1" noTextEdit="1"/>
              </p:cNvSpPr>
              <p:nvPr/>
            </p:nvSpPr>
            <p:spPr bwMode="auto">
              <a:xfrm>
                <a:off x="2462" y="3119"/>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46" name="WordArt 189"/>
              <p:cNvSpPr>
                <a:spLocks noChangeArrowheads="1" noChangeShapeType="1" noTextEdit="1"/>
              </p:cNvSpPr>
              <p:nvPr/>
            </p:nvSpPr>
            <p:spPr bwMode="auto">
              <a:xfrm>
                <a:off x="2585" y="3221"/>
                <a:ext cx="82"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sp>
          <p:nvSpPr>
            <p:cNvPr id="47334" name="Line 190"/>
            <p:cNvSpPr>
              <a:spLocks noChangeShapeType="1"/>
            </p:cNvSpPr>
            <p:nvPr/>
          </p:nvSpPr>
          <p:spPr bwMode="auto">
            <a:xfrm flipV="1">
              <a:off x="2117" y="2552"/>
              <a:ext cx="767" cy="1"/>
            </a:xfrm>
            <a:prstGeom prst="line">
              <a:avLst/>
            </a:prstGeom>
            <a:noFill/>
            <a:ln w="38100">
              <a:solidFill>
                <a:schemeClr val="tx1"/>
              </a:solidFill>
              <a:round/>
              <a:headEnd/>
              <a:tailEnd/>
            </a:ln>
          </p:spPr>
          <p:txBody>
            <a:bodyPr/>
            <a:lstStyle/>
            <a:p>
              <a:endParaRPr lang="zh-CN" altLang="en-US"/>
            </a:p>
          </p:txBody>
        </p:sp>
        <p:sp>
          <p:nvSpPr>
            <p:cNvPr id="47335" name="Line 191"/>
            <p:cNvSpPr>
              <a:spLocks noChangeShapeType="1"/>
            </p:cNvSpPr>
            <p:nvPr/>
          </p:nvSpPr>
          <p:spPr bwMode="auto">
            <a:xfrm>
              <a:off x="2483" y="2651"/>
              <a:ext cx="119" cy="10"/>
            </a:xfrm>
            <a:prstGeom prst="line">
              <a:avLst/>
            </a:prstGeom>
            <a:noFill/>
            <a:ln w="38100">
              <a:solidFill>
                <a:schemeClr val="tx1"/>
              </a:solidFill>
              <a:round/>
              <a:headEnd/>
              <a:tailEnd/>
            </a:ln>
          </p:spPr>
          <p:txBody>
            <a:bodyPr/>
            <a:lstStyle/>
            <a:p>
              <a:endParaRPr lang="zh-CN" altLang="en-US"/>
            </a:p>
          </p:txBody>
        </p:sp>
        <p:sp>
          <p:nvSpPr>
            <p:cNvPr id="47336" name="WordArt 192"/>
            <p:cNvSpPr>
              <a:spLocks noChangeArrowheads="1" noChangeShapeType="1" noTextEdit="1"/>
            </p:cNvSpPr>
            <p:nvPr/>
          </p:nvSpPr>
          <p:spPr bwMode="auto">
            <a:xfrm>
              <a:off x="2596" y="2595"/>
              <a:ext cx="186" cy="14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37" name="WordArt 193"/>
            <p:cNvSpPr>
              <a:spLocks noChangeArrowheads="1" noChangeShapeType="1" noTextEdit="1"/>
            </p:cNvSpPr>
            <p:nvPr/>
          </p:nvSpPr>
          <p:spPr bwMode="auto">
            <a:xfrm>
              <a:off x="2725" y="2687"/>
              <a:ext cx="69"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47338" name="Group 194"/>
            <p:cNvGrpSpPr>
              <a:grpSpLocks/>
            </p:cNvGrpSpPr>
            <p:nvPr/>
          </p:nvGrpSpPr>
          <p:grpSpPr bwMode="auto">
            <a:xfrm>
              <a:off x="2602" y="2352"/>
              <a:ext cx="222" cy="167"/>
              <a:chOff x="2570" y="2580"/>
              <a:chExt cx="222" cy="167"/>
            </a:xfrm>
          </p:grpSpPr>
          <p:sp>
            <p:nvSpPr>
              <p:cNvPr id="47343" name="WordArt 195"/>
              <p:cNvSpPr>
                <a:spLocks noChangeArrowheads="1" noChangeShapeType="1" noTextEdit="1"/>
              </p:cNvSpPr>
              <p:nvPr/>
            </p:nvSpPr>
            <p:spPr bwMode="auto">
              <a:xfrm>
                <a:off x="2570" y="2580"/>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344" name="WordArt 196"/>
              <p:cNvSpPr>
                <a:spLocks noChangeArrowheads="1" noChangeShapeType="1" noTextEdit="1"/>
              </p:cNvSpPr>
              <p:nvPr/>
            </p:nvSpPr>
            <p:spPr bwMode="auto">
              <a:xfrm>
                <a:off x="2710" y="2632"/>
                <a:ext cx="82"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47339" name="Group 197"/>
            <p:cNvGrpSpPr>
              <a:grpSpLocks/>
            </p:cNvGrpSpPr>
            <p:nvPr/>
          </p:nvGrpSpPr>
          <p:grpSpPr bwMode="auto">
            <a:xfrm>
              <a:off x="1842" y="2467"/>
              <a:ext cx="195" cy="154"/>
              <a:chOff x="891" y="2636"/>
              <a:chExt cx="195" cy="154"/>
            </a:xfrm>
          </p:grpSpPr>
          <p:sp>
            <p:nvSpPr>
              <p:cNvPr id="47341" name="WordArt 198"/>
              <p:cNvSpPr>
                <a:spLocks noChangeArrowheads="1" noChangeShapeType="1" noTextEdit="1"/>
              </p:cNvSpPr>
              <p:nvPr/>
            </p:nvSpPr>
            <p:spPr bwMode="auto">
              <a:xfrm>
                <a:off x="891" y="2636"/>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342" name="Line 199"/>
              <p:cNvSpPr>
                <a:spLocks noChangeShapeType="1"/>
              </p:cNvSpPr>
              <p:nvPr/>
            </p:nvSpPr>
            <p:spPr bwMode="auto">
              <a:xfrm rot="5400000">
                <a:off x="1032" y="2656"/>
                <a:ext cx="0" cy="109"/>
              </a:xfrm>
              <a:prstGeom prst="line">
                <a:avLst/>
              </a:prstGeom>
              <a:noFill/>
              <a:ln w="38100">
                <a:solidFill>
                  <a:schemeClr val="tx1"/>
                </a:solidFill>
                <a:round/>
                <a:headEnd/>
                <a:tailEnd/>
              </a:ln>
            </p:spPr>
            <p:txBody>
              <a:bodyPr/>
              <a:lstStyle/>
              <a:p>
                <a:endParaRPr lang="zh-CN" altLang="en-US"/>
              </a:p>
            </p:txBody>
          </p:sp>
        </p:grpSp>
        <p:sp>
          <p:nvSpPr>
            <p:cNvPr id="47340" name="Text Box 200"/>
            <p:cNvSpPr txBox="1">
              <a:spLocks noChangeArrowheads="1"/>
            </p:cNvSpPr>
            <p:nvPr/>
          </p:nvSpPr>
          <p:spPr bwMode="auto">
            <a:xfrm>
              <a:off x="421" y="2475"/>
              <a:ext cx="486"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中宋" pitchFamily="2" charset="-122"/>
                </a:rPr>
                <a:t>奥托</a:t>
              </a:r>
            </a:p>
          </p:txBody>
        </p:sp>
      </p:grpSp>
      <p:sp>
        <p:nvSpPr>
          <p:cNvPr id="47320" name="Rectangle 202" descr="水滴"/>
          <p:cNvSpPr>
            <a:spLocks noChangeArrowheads="1"/>
          </p:cNvSpPr>
          <p:nvPr/>
        </p:nvSpPr>
        <p:spPr bwMode="auto">
          <a:xfrm>
            <a:off x="0" y="6764338"/>
            <a:ext cx="9144000" cy="9366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7321" name="Rectangle 203" descr="水滴"/>
          <p:cNvSpPr>
            <a:spLocks noChangeArrowheads="1"/>
          </p:cNvSpPr>
          <p:nvPr/>
        </p:nvSpPr>
        <p:spPr bwMode="auto">
          <a:xfrm>
            <a:off x="0" y="6315075"/>
            <a:ext cx="9144000" cy="7620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7322" name="Text Box 204"/>
          <p:cNvSpPr txBox="1">
            <a:spLocks noChangeArrowheads="1"/>
          </p:cNvSpPr>
          <p:nvPr/>
        </p:nvSpPr>
        <p:spPr bwMode="auto">
          <a:xfrm>
            <a:off x="118268" y="6427787"/>
            <a:ext cx="8936279" cy="400110"/>
          </a:xfrm>
          <a:prstGeom prst="rect">
            <a:avLst/>
          </a:prstGeom>
          <a:noFill/>
          <a:ln w="9525">
            <a:noFill/>
            <a:miter lim="800000"/>
            <a:headEnd/>
            <a:tailEnd/>
          </a:ln>
        </p:spPr>
        <p:txBody>
          <a:bodyPr wrap="square">
            <a:spAutoFit/>
          </a:bodyPr>
          <a:lstStyle/>
          <a:p>
            <a:pPr>
              <a:spcBef>
                <a:spcPct val="50000"/>
              </a:spcBef>
            </a:pPr>
            <a:r>
              <a:rPr kumimoji="1" lang="en-US" altLang="zh-CN" b="1" dirty="0">
                <a:latin typeface="Times New Roman" pitchFamily="18" charset="0"/>
                <a:ea typeface="华文中宋" pitchFamily="2" charset="-122"/>
              </a:rPr>
              <a:t>  </a:t>
            </a:r>
            <a:r>
              <a:rPr kumimoji="1" lang="zh-CN" altLang="en-US" b="1" dirty="0">
                <a:latin typeface="Times New Roman" pitchFamily="18" charset="0"/>
                <a:ea typeface="华文中宋" pitchFamily="2" charset="-122"/>
              </a:rPr>
              <a:t>通常  </a:t>
            </a:r>
            <a:r>
              <a:rPr kumimoji="1" lang="en-US" altLang="zh-CN" b="1" i="1" dirty="0">
                <a:latin typeface="Times New Roman" pitchFamily="18" charset="0"/>
                <a:ea typeface="华文中宋" pitchFamily="2" charset="-122"/>
              </a:rPr>
              <a:t>V </a:t>
            </a:r>
            <a:r>
              <a:rPr kumimoji="1" lang="en-US" altLang="zh-CN" sz="1200" b="1" dirty="0">
                <a:latin typeface="Times New Roman" pitchFamily="18" charset="0"/>
                <a:ea typeface="华文中宋" pitchFamily="2" charset="-122"/>
              </a:rPr>
              <a:t>b</a:t>
            </a:r>
            <a:r>
              <a:rPr kumimoji="1" lang="en-US" altLang="zh-CN" b="1" dirty="0">
                <a:latin typeface="Times New Roman" pitchFamily="18" charset="0"/>
                <a:ea typeface="华文中宋" pitchFamily="2" charset="-122"/>
              </a:rPr>
              <a:t>  </a:t>
            </a:r>
            <a:r>
              <a:rPr kumimoji="1" lang="en-US" altLang="zh-CN" b="1" dirty="0">
                <a:latin typeface="宋体" pitchFamily="2" charset="-122"/>
              </a:rPr>
              <a:t>/</a:t>
            </a:r>
            <a:r>
              <a:rPr kumimoji="1" lang="en-US" altLang="zh-CN" b="1" dirty="0">
                <a:latin typeface="Times New Roman" pitchFamily="18" charset="0"/>
                <a:ea typeface="华文中宋" pitchFamily="2" charset="-122"/>
              </a:rPr>
              <a:t> </a:t>
            </a:r>
            <a:r>
              <a:rPr kumimoji="1" lang="en-US" altLang="zh-CN" b="1" i="1" dirty="0">
                <a:latin typeface="Times New Roman" pitchFamily="18" charset="0"/>
                <a:ea typeface="华文中宋" pitchFamily="2" charset="-122"/>
              </a:rPr>
              <a:t>V </a:t>
            </a:r>
            <a:r>
              <a:rPr kumimoji="1" lang="en-US" altLang="zh-CN" sz="1400" b="1" dirty="0">
                <a:latin typeface="Times New Roman" pitchFamily="18" charset="0"/>
                <a:ea typeface="华文中宋" pitchFamily="2" charset="-122"/>
              </a:rPr>
              <a:t>a </a:t>
            </a:r>
            <a:r>
              <a:rPr kumimoji="1" lang="en-US" altLang="zh-CN" b="1" dirty="0">
                <a:latin typeface="Times New Roman" pitchFamily="18" charset="0"/>
                <a:ea typeface="华文中宋" pitchFamily="2" charset="-122"/>
              </a:rPr>
              <a:t> </a:t>
            </a:r>
            <a:r>
              <a:rPr kumimoji="1" lang="en-US" altLang="zh-CN" b="1" dirty="0">
                <a:latin typeface="Impact" pitchFamily="34" charset="0"/>
                <a:ea typeface="华文中宋" pitchFamily="2" charset="-122"/>
              </a:rPr>
              <a:t>=</a:t>
            </a:r>
            <a:r>
              <a:rPr kumimoji="1" lang="en-US" altLang="zh-CN" b="1" dirty="0">
                <a:latin typeface="Times New Roman" pitchFamily="18" charset="0"/>
                <a:ea typeface="华文中宋" pitchFamily="2" charset="-122"/>
              </a:rPr>
              <a:t>  7,     </a:t>
            </a:r>
            <a:r>
              <a:rPr kumimoji="1" lang="en-US" altLang="zh-CN" b="1" dirty="0">
                <a:latin typeface="Times New Roman" pitchFamily="18" charset="0"/>
                <a:cs typeface="Times New Roman" pitchFamily="18" charset="0"/>
              </a:rPr>
              <a:t>γ  </a:t>
            </a:r>
            <a:r>
              <a:rPr kumimoji="1" lang="en-US" altLang="zh-CN" b="1" dirty="0">
                <a:latin typeface="Impact" pitchFamily="34" charset="0"/>
                <a:cs typeface="Times New Roman" pitchFamily="18" charset="0"/>
              </a:rPr>
              <a:t>= </a:t>
            </a:r>
            <a:r>
              <a:rPr kumimoji="1" lang="en-US" altLang="zh-CN" b="1" dirty="0">
                <a:latin typeface="Times New Roman" pitchFamily="18" charset="0"/>
                <a:cs typeface="Times New Roman" pitchFamily="18" charset="0"/>
              </a:rPr>
              <a:t>1. 40   </a:t>
            </a:r>
            <a:r>
              <a:rPr kumimoji="1" lang="zh-CN" altLang="en-US" b="1" dirty="0" smtClean="0">
                <a:latin typeface="Times New Roman" pitchFamily="18" charset="0"/>
                <a:cs typeface="Times New Roman" pitchFamily="18" charset="0"/>
              </a:rPr>
              <a:t>双原子分子</a:t>
            </a:r>
            <a:r>
              <a:rPr kumimoji="1" lang="en-US" altLang="zh-CN" b="1" dirty="0" smtClean="0">
                <a:latin typeface="Times New Roman" pitchFamily="18" charset="0"/>
                <a:cs typeface="Times New Roman" pitchFamily="18" charset="0"/>
              </a:rPr>
              <a:t>         </a:t>
            </a:r>
            <a:r>
              <a:rPr kumimoji="1" lang="zh-CN" altLang="en-US" b="1" dirty="0">
                <a:latin typeface="Times New Roman" pitchFamily="18" charset="0"/>
              </a:rPr>
              <a:t>得     </a:t>
            </a:r>
            <a:r>
              <a:rPr kumimoji="1" lang="en-US" altLang="zh-CN" b="1" i="1" dirty="0">
                <a:latin typeface="Times New Roman" pitchFamily="18" charset="0"/>
                <a:cs typeface="Times New Roman" pitchFamily="18" charset="0"/>
              </a:rPr>
              <a:t>η</a:t>
            </a:r>
            <a:r>
              <a:rPr kumimoji="1" lang="en-US" altLang="zh-CN" b="1" i="1" dirty="0">
                <a:latin typeface="Times New Roman" pitchFamily="18" charset="0"/>
              </a:rPr>
              <a:t> </a:t>
            </a:r>
            <a:r>
              <a:rPr kumimoji="1" lang="zh-CN" altLang="en-US" sz="1000" b="1" dirty="0">
                <a:latin typeface="Times New Roman" pitchFamily="18" charset="0"/>
              </a:rPr>
              <a:t>奥托   </a:t>
            </a:r>
            <a:r>
              <a:rPr kumimoji="1" lang="en-US" altLang="zh-CN" sz="2000" b="1" dirty="0">
                <a:latin typeface="Impact" pitchFamily="34" charset="0"/>
              </a:rPr>
              <a:t>=  </a:t>
            </a:r>
            <a:r>
              <a:rPr kumimoji="1" lang="en-US" altLang="zh-CN" b="1" dirty="0">
                <a:latin typeface="Times New Roman" pitchFamily="18" charset="0"/>
              </a:rPr>
              <a:t>1 </a:t>
            </a:r>
            <a:r>
              <a:rPr kumimoji="1" lang="en-US" altLang="zh-CN" b="1" dirty="0">
                <a:latin typeface="Impact" pitchFamily="34" charset="0"/>
              </a:rPr>
              <a:t>– </a:t>
            </a:r>
            <a:r>
              <a:rPr kumimoji="1" lang="en-US" altLang="zh-CN" b="1" dirty="0">
                <a:latin typeface="Times New Roman" pitchFamily="18" charset="0"/>
              </a:rPr>
              <a:t>1</a:t>
            </a:r>
            <a:r>
              <a:rPr kumimoji="1" lang="en-US" altLang="zh-CN" b="1" dirty="0">
                <a:latin typeface="华文中宋" pitchFamily="2" charset="-122"/>
                <a:ea typeface="华文中宋" pitchFamily="2" charset="-122"/>
              </a:rPr>
              <a:t>/ </a:t>
            </a:r>
            <a:r>
              <a:rPr kumimoji="1" lang="en-US" altLang="zh-CN" b="1" dirty="0">
                <a:latin typeface="Times New Roman" pitchFamily="18" charset="0"/>
              </a:rPr>
              <a:t>( 7 ) </a:t>
            </a:r>
            <a:r>
              <a:rPr kumimoji="1" lang="en-US" altLang="zh-CN" b="1" baseline="30000" dirty="0">
                <a:latin typeface="Times New Roman" pitchFamily="18" charset="0"/>
              </a:rPr>
              <a:t>0. 4 0   </a:t>
            </a:r>
            <a:r>
              <a:rPr kumimoji="1" lang="en-US" altLang="zh-CN" sz="2000" b="1" dirty="0">
                <a:latin typeface="Impact" pitchFamily="34" charset="0"/>
              </a:rPr>
              <a:t>=  </a:t>
            </a:r>
            <a:r>
              <a:rPr kumimoji="1" lang="en-US" altLang="zh-CN" sz="2000" b="1" dirty="0">
                <a:latin typeface="Times New Roman" pitchFamily="18" charset="0"/>
              </a:rPr>
              <a:t>25</a:t>
            </a:r>
            <a:r>
              <a:rPr kumimoji="1" lang="en-US" altLang="zh-CN" sz="2000" b="1" dirty="0">
                <a:latin typeface="Impact" pitchFamily="34" charset="0"/>
              </a:rPr>
              <a:t> </a:t>
            </a:r>
            <a:r>
              <a:rPr kumimoji="1" lang="en-US" altLang="zh-CN" sz="2000" b="1" dirty="0">
                <a:latin typeface="Times New Roman" pitchFamily="18" charset="0"/>
              </a:rPr>
              <a:t>%</a:t>
            </a:r>
          </a:p>
        </p:txBody>
      </p:sp>
      <p:grpSp>
        <p:nvGrpSpPr>
          <p:cNvPr id="259095" name="Group 205"/>
          <p:cNvGrpSpPr>
            <a:grpSpLocks/>
          </p:cNvGrpSpPr>
          <p:nvPr/>
        </p:nvGrpSpPr>
        <p:grpSpPr bwMode="auto">
          <a:xfrm>
            <a:off x="5114925" y="5173663"/>
            <a:ext cx="3070225" cy="512762"/>
            <a:chOff x="3222" y="3259"/>
            <a:chExt cx="1934" cy="323"/>
          </a:xfrm>
        </p:grpSpPr>
        <p:grpSp>
          <p:nvGrpSpPr>
            <p:cNvPr id="47307" name="Group 206"/>
            <p:cNvGrpSpPr>
              <a:grpSpLocks/>
            </p:cNvGrpSpPr>
            <p:nvPr/>
          </p:nvGrpSpPr>
          <p:grpSpPr bwMode="auto">
            <a:xfrm>
              <a:off x="3222" y="3344"/>
              <a:ext cx="188" cy="193"/>
              <a:chOff x="3251" y="3053"/>
              <a:chExt cx="173" cy="193"/>
            </a:xfrm>
          </p:grpSpPr>
          <p:sp>
            <p:nvSpPr>
              <p:cNvPr id="47318" name="WordArt 207"/>
              <p:cNvSpPr>
                <a:spLocks noChangeArrowheads="1" noChangeShapeType="1" noTextEdit="1"/>
              </p:cNvSpPr>
              <p:nvPr/>
            </p:nvSpPr>
            <p:spPr bwMode="auto">
              <a:xfrm>
                <a:off x="3251" y="3053"/>
                <a:ext cx="154" cy="163"/>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47319" name="WordArt 208"/>
              <p:cNvSpPr>
                <a:spLocks noChangeArrowheads="1" noChangeShapeType="1" noTextEdit="1"/>
              </p:cNvSpPr>
              <p:nvPr/>
            </p:nvSpPr>
            <p:spPr bwMode="auto">
              <a:xfrm>
                <a:off x="3367" y="3161"/>
                <a:ext cx="57" cy="8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47308" name="Line 209"/>
            <p:cNvSpPr>
              <a:spLocks noChangeShapeType="1"/>
            </p:cNvSpPr>
            <p:nvPr/>
          </p:nvSpPr>
          <p:spPr bwMode="auto">
            <a:xfrm>
              <a:off x="3460" y="3470"/>
              <a:ext cx="1508" cy="0"/>
            </a:xfrm>
            <a:prstGeom prst="line">
              <a:avLst/>
            </a:prstGeom>
            <a:noFill/>
            <a:ln w="9525">
              <a:solidFill>
                <a:schemeClr val="tx1"/>
              </a:solidFill>
              <a:prstDash val="dash"/>
              <a:round/>
              <a:headEnd/>
              <a:tailEnd/>
            </a:ln>
          </p:spPr>
          <p:txBody>
            <a:bodyPr/>
            <a:lstStyle/>
            <a:p>
              <a:endParaRPr lang="zh-CN" altLang="en-US"/>
            </a:p>
          </p:txBody>
        </p:sp>
        <p:grpSp>
          <p:nvGrpSpPr>
            <p:cNvPr id="47309" name="Group 210"/>
            <p:cNvGrpSpPr>
              <a:grpSpLocks/>
            </p:cNvGrpSpPr>
            <p:nvPr/>
          </p:nvGrpSpPr>
          <p:grpSpPr bwMode="auto">
            <a:xfrm>
              <a:off x="3463" y="3259"/>
              <a:ext cx="631" cy="212"/>
              <a:chOff x="2379" y="3312"/>
              <a:chExt cx="631" cy="212"/>
            </a:xfrm>
          </p:grpSpPr>
          <p:sp>
            <p:nvSpPr>
              <p:cNvPr id="47316" name="Rectangle 211"/>
              <p:cNvSpPr>
                <a:spLocks noChangeArrowheads="1"/>
              </p:cNvSpPr>
              <p:nvPr/>
            </p:nvSpPr>
            <p:spPr bwMode="auto">
              <a:xfrm>
                <a:off x="2403" y="3335"/>
                <a:ext cx="545" cy="17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7317" name="Text Box 212"/>
              <p:cNvSpPr txBox="1">
                <a:spLocks noChangeArrowheads="1"/>
              </p:cNvSpPr>
              <p:nvPr/>
            </p:nvSpPr>
            <p:spPr bwMode="auto">
              <a:xfrm>
                <a:off x="2379" y="3312"/>
                <a:ext cx="631" cy="212"/>
              </a:xfrm>
              <a:prstGeom prst="rect">
                <a:avLst/>
              </a:prstGeom>
              <a:noFill/>
              <a:ln w="9525">
                <a:noFill/>
                <a:miter lim="800000"/>
                <a:headEnd/>
                <a:tailEnd/>
              </a:ln>
            </p:spPr>
            <p:txBody>
              <a:bodyPr>
                <a:spAutoFit/>
              </a:bodyPr>
              <a:lstStyle/>
              <a:p>
                <a:pPr>
                  <a:spcBef>
                    <a:spcPct val="50000"/>
                  </a:spcBef>
                </a:pPr>
                <a:r>
                  <a:rPr kumimoji="1" lang="zh-CN" altLang="en-US" sz="1600" b="1">
                    <a:latin typeface="华文中宋" pitchFamily="2" charset="-122"/>
                    <a:ea typeface="华文中宋" pitchFamily="2" charset="-122"/>
                  </a:rPr>
                  <a:t>大 气 压</a:t>
                </a:r>
              </a:p>
            </p:txBody>
          </p:sp>
        </p:grpSp>
        <p:sp>
          <p:nvSpPr>
            <p:cNvPr id="47310" name="Line 213"/>
            <p:cNvSpPr>
              <a:spLocks noChangeShapeType="1"/>
            </p:cNvSpPr>
            <p:nvPr/>
          </p:nvSpPr>
          <p:spPr bwMode="auto">
            <a:xfrm>
              <a:off x="3897" y="3470"/>
              <a:ext cx="190" cy="0"/>
            </a:xfrm>
            <a:prstGeom prst="line">
              <a:avLst/>
            </a:prstGeom>
            <a:noFill/>
            <a:ln w="38100">
              <a:solidFill>
                <a:schemeClr val="tx1"/>
              </a:solidFill>
              <a:round/>
              <a:headEnd/>
              <a:tailEnd type="triangle" w="sm" len="lg"/>
            </a:ln>
          </p:spPr>
          <p:txBody>
            <a:bodyPr/>
            <a:lstStyle/>
            <a:p>
              <a:endParaRPr lang="zh-CN" altLang="en-US"/>
            </a:p>
          </p:txBody>
        </p:sp>
        <p:sp>
          <p:nvSpPr>
            <p:cNvPr id="47311" name="Line 214"/>
            <p:cNvSpPr>
              <a:spLocks noChangeShapeType="1"/>
            </p:cNvSpPr>
            <p:nvPr/>
          </p:nvSpPr>
          <p:spPr bwMode="auto">
            <a:xfrm>
              <a:off x="3749" y="3469"/>
              <a:ext cx="1243" cy="2"/>
            </a:xfrm>
            <a:prstGeom prst="line">
              <a:avLst/>
            </a:prstGeom>
            <a:noFill/>
            <a:ln w="38100">
              <a:solidFill>
                <a:schemeClr val="tx1"/>
              </a:solidFill>
              <a:prstDash val="dash"/>
              <a:round/>
              <a:headEnd/>
              <a:tailEnd/>
            </a:ln>
          </p:spPr>
          <p:txBody>
            <a:bodyPr/>
            <a:lstStyle/>
            <a:p>
              <a:endParaRPr lang="zh-CN" altLang="en-US"/>
            </a:p>
          </p:txBody>
        </p:sp>
        <p:sp>
          <p:nvSpPr>
            <p:cNvPr id="47312" name="WordArt 215"/>
            <p:cNvSpPr>
              <a:spLocks noChangeArrowheads="1" noChangeShapeType="1" noTextEdit="1"/>
            </p:cNvSpPr>
            <p:nvPr/>
          </p:nvSpPr>
          <p:spPr bwMode="auto">
            <a:xfrm>
              <a:off x="5056" y="3415"/>
              <a:ext cx="100"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313" name="Oval 216"/>
            <p:cNvSpPr>
              <a:spLocks noChangeArrowheads="1"/>
            </p:cNvSpPr>
            <p:nvPr/>
          </p:nvSpPr>
          <p:spPr bwMode="auto">
            <a:xfrm>
              <a:off x="4964" y="3441"/>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7314" name="WordArt 217"/>
            <p:cNvSpPr>
              <a:spLocks noChangeArrowheads="1" noChangeShapeType="1" noTextEdit="1"/>
            </p:cNvSpPr>
            <p:nvPr/>
          </p:nvSpPr>
          <p:spPr bwMode="auto">
            <a:xfrm>
              <a:off x="3702" y="3506"/>
              <a:ext cx="70" cy="7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47315" name="Oval 218"/>
            <p:cNvSpPr>
              <a:spLocks noChangeArrowheads="1"/>
            </p:cNvSpPr>
            <p:nvPr/>
          </p:nvSpPr>
          <p:spPr bwMode="auto">
            <a:xfrm>
              <a:off x="3733" y="3452"/>
              <a:ext cx="33" cy="33"/>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259098" name="Group 219"/>
          <p:cNvGrpSpPr>
            <a:grpSpLocks/>
          </p:cNvGrpSpPr>
          <p:nvPr/>
        </p:nvGrpSpPr>
        <p:grpSpPr bwMode="auto">
          <a:xfrm>
            <a:off x="5680075" y="4214813"/>
            <a:ext cx="2236788" cy="1311275"/>
            <a:chOff x="3578" y="2655"/>
            <a:chExt cx="1409" cy="826"/>
          </a:xfrm>
        </p:grpSpPr>
        <p:sp>
          <p:nvSpPr>
            <p:cNvPr id="47303" name="Freeform 220"/>
            <p:cNvSpPr>
              <a:spLocks/>
            </p:cNvSpPr>
            <p:nvPr/>
          </p:nvSpPr>
          <p:spPr bwMode="auto">
            <a:xfrm>
              <a:off x="3760" y="2700"/>
              <a:ext cx="1227" cy="781"/>
            </a:xfrm>
            <a:custGeom>
              <a:avLst/>
              <a:gdLst>
                <a:gd name="T0" fmla="*/ 0 w 1227"/>
                <a:gd name="T1" fmla="*/ 0 h 781"/>
                <a:gd name="T2" fmla="*/ 538 w 1227"/>
                <a:gd name="T3" fmla="*/ 554 h 781"/>
                <a:gd name="T4" fmla="*/ 1227 w 1227"/>
                <a:gd name="T5" fmla="*/ 781 h 781"/>
                <a:gd name="T6" fmla="*/ 0 60000 65536"/>
                <a:gd name="T7" fmla="*/ 0 60000 65536"/>
                <a:gd name="T8" fmla="*/ 0 60000 65536"/>
                <a:gd name="T9" fmla="*/ 0 w 1227"/>
                <a:gd name="T10" fmla="*/ 0 h 781"/>
                <a:gd name="T11" fmla="*/ 1227 w 1227"/>
                <a:gd name="T12" fmla="*/ 781 h 781"/>
              </a:gdLst>
              <a:ahLst/>
              <a:cxnLst>
                <a:cxn ang="T6">
                  <a:pos x="T0" y="T1"/>
                </a:cxn>
                <a:cxn ang="T7">
                  <a:pos x="T2" y="T3"/>
                </a:cxn>
                <a:cxn ang="T8">
                  <a:pos x="T4" y="T5"/>
                </a:cxn>
              </a:cxnLst>
              <a:rect l="T9" t="T10" r="T11" b="T12"/>
              <a:pathLst>
                <a:path w="1227" h="781">
                  <a:moveTo>
                    <a:pt x="0" y="0"/>
                  </a:moveTo>
                  <a:cubicBezTo>
                    <a:pt x="167" y="212"/>
                    <a:pt x="334" y="424"/>
                    <a:pt x="538" y="554"/>
                  </a:cubicBezTo>
                  <a:cubicBezTo>
                    <a:pt x="742" y="684"/>
                    <a:pt x="984" y="732"/>
                    <a:pt x="1227" y="781"/>
                  </a:cubicBezTo>
                </a:path>
              </a:pathLst>
            </a:custGeom>
            <a:noFill/>
            <a:ln w="38100">
              <a:solidFill>
                <a:srgbClr val="008000"/>
              </a:solidFill>
              <a:round/>
              <a:headEnd/>
              <a:tailEnd/>
            </a:ln>
          </p:spPr>
          <p:txBody>
            <a:bodyPr/>
            <a:lstStyle/>
            <a:p>
              <a:endParaRPr lang="zh-CN" altLang="en-US"/>
            </a:p>
          </p:txBody>
        </p:sp>
        <p:sp>
          <p:nvSpPr>
            <p:cNvPr id="47304" name="Line 221"/>
            <p:cNvSpPr>
              <a:spLocks noChangeShapeType="1"/>
            </p:cNvSpPr>
            <p:nvPr/>
          </p:nvSpPr>
          <p:spPr bwMode="auto">
            <a:xfrm flipH="1" flipV="1">
              <a:off x="4036" y="3036"/>
              <a:ext cx="189" cy="166"/>
            </a:xfrm>
            <a:prstGeom prst="line">
              <a:avLst/>
            </a:prstGeom>
            <a:noFill/>
            <a:ln w="38100">
              <a:solidFill>
                <a:srgbClr val="006600"/>
              </a:solidFill>
              <a:round/>
              <a:headEnd/>
              <a:tailEnd type="stealth" w="med" len="lg"/>
            </a:ln>
          </p:spPr>
          <p:txBody>
            <a:bodyPr/>
            <a:lstStyle/>
            <a:p>
              <a:endParaRPr lang="zh-CN" altLang="en-US"/>
            </a:p>
          </p:txBody>
        </p:sp>
        <p:sp>
          <p:nvSpPr>
            <p:cNvPr id="47305" name="WordArt 222"/>
            <p:cNvSpPr>
              <a:spLocks noChangeArrowheads="1" noChangeShapeType="1" noTextEdit="1"/>
            </p:cNvSpPr>
            <p:nvPr/>
          </p:nvSpPr>
          <p:spPr bwMode="auto">
            <a:xfrm>
              <a:off x="3578" y="2705"/>
              <a:ext cx="91"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47306" name="Oval 223"/>
            <p:cNvSpPr>
              <a:spLocks noChangeArrowheads="1"/>
            </p:cNvSpPr>
            <p:nvPr/>
          </p:nvSpPr>
          <p:spPr bwMode="auto">
            <a:xfrm>
              <a:off x="3716" y="2655"/>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59101" name="Group 224"/>
          <p:cNvGrpSpPr>
            <a:grpSpLocks/>
          </p:cNvGrpSpPr>
          <p:nvPr/>
        </p:nvGrpSpPr>
        <p:grpSpPr bwMode="auto">
          <a:xfrm>
            <a:off x="5730875" y="2173288"/>
            <a:ext cx="255588" cy="2038350"/>
            <a:chOff x="3610" y="1369"/>
            <a:chExt cx="161" cy="1284"/>
          </a:xfrm>
        </p:grpSpPr>
        <p:sp>
          <p:nvSpPr>
            <p:cNvPr id="47299" name="Line 225"/>
            <p:cNvSpPr>
              <a:spLocks noChangeShapeType="1"/>
            </p:cNvSpPr>
            <p:nvPr/>
          </p:nvSpPr>
          <p:spPr bwMode="auto">
            <a:xfrm flipV="1">
              <a:off x="3739" y="1549"/>
              <a:ext cx="2" cy="1104"/>
            </a:xfrm>
            <a:prstGeom prst="line">
              <a:avLst/>
            </a:prstGeom>
            <a:noFill/>
            <a:ln w="38100">
              <a:solidFill>
                <a:srgbClr val="CC0000"/>
              </a:solidFill>
              <a:round/>
              <a:headEnd/>
              <a:tailEnd/>
            </a:ln>
          </p:spPr>
          <p:txBody>
            <a:bodyPr/>
            <a:lstStyle/>
            <a:p>
              <a:endParaRPr lang="zh-CN" altLang="en-US"/>
            </a:p>
          </p:txBody>
        </p:sp>
        <p:sp>
          <p:nvSpPr>
            <p:cNvPr id="47300" name="Line 226"/>
            <p:cNvSpPr>
              <a:spLocks noChangeShapeType="1"/>
            </p:cNvSpPr>
            <p:nvPr/>
          </p:nvSpPr>
          <p:spPr bwMode="auto">
            <a:xfrm flipV="1">
              <a:off x="3740" y="1866"/>
              <a:ext cx="1" cy="214"/>
            </a:xfrm>
            <a:prstGeom prst="line">
              <a:avLst/>
            </a:prstGeom>
            <a:noFill/>
            <a:ln w="38100">
              <a:solidFill>
                <a:srgbClr val="CC0000"/>
              </a:solidFill>
              <a:round/>
              <a:headEnd/>
              <a:tailEnd type="stealth" w="med" len="lg"/>
            </a:ln>
          </p:spPr>
          <p:txBody>
            <a:bodyPr/>
            <a:lstStyle/>
            <a:p>
              <a:endParaRPr lang="zh-CN" altLang="en-US"/>
            </a:p>
          </p:txBody>
        </p:sp>
        <p:sp>
          <p:nvSpPr>
            <p:cNvPr id="47301" name="Oval 227"/>
            <p:cNvSpPr>
              <a:spLocks noChangeArrowheads="1"/>
            </p:cNvSpPr>
            <p:nvPr/>
          </p:nvSpPr>
          <p:spPr bwMode="auto">
            <a:xfrm>
              <a:off x="3717" y="1510"/>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7302" name="WordArt 228"/>
            <p:cNvSpPr>
              <a:spLocks noChangeArrowheads="1" noChangeShapeType="1" noTextEdit="1"/>
            </p:cNvSpPr>
            <p:nvPr/>
          </p:nvSpPr>
          <p:spPr bwMode="auto">
            <a:xfrm>
              <a:off x="3610" y="1369"/>
              <a:ext cx="97"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259102" name="Group 229"/>
          <p:cNvGrpSpPr>
            <a:grpSpLocks/>
          </p:cNvGrpSpPr>
          <p:nvPr/>
        </p:nvGrpSpPr>
        <p:grpSpPr bwMode="auto">
          <a:xfrm>
            <a:off x="5969000" y="2481263"/>
            <a:ext cx="2151063" cy="2603500"/>
            <a:chOff x="3760" y="1563"/>
            <a:chExt cx="1355" cy="1640"/>
          </a:xfrm>
        </p:grpSpPr>
        <p:sp>
          <p:nvSpPr>
            <p:cNvPr id="47295" name="Freeform 230"/>
            <p:cNvSpPr>
              <a:spLocks/>
            </p:cNvSpPr>
            <p:nvPr/>
          </p:nvSpPr>
          <p:spPr bwMode="auto">
            <a:xfrm>
              <a:off x="3760" y="1563"/>
              <a:ext cx="1235" cy="1622"/>
            </a:xfrm>
            <a:custGeom>
              <a:avLst/>
              <a:gdLst>
                <a:gd name="T0" fmla="*/ 0 w 1235"/>
                <a:gd name="T1" fmla="*/ 0 h 1622"/>
                <a:gd name="T2" fmla="*/ 386 w 1235"/>
                <a:gd name="T3" fmla="*/ 811 h 1622"/>
                <a:gd name="T4" fmla="*/ 765 w 1235"/>
                <a:gd name="T5" fmla="*/ 1334 h 1622"/>
                <a:gd name="T6" fmla="*/ 1235 w 1235"/>
                <a:gd name="T7" fmla="*/ 1622 h 1622"/>
                <a:gd name="T8" fmla="*/ 0 60000 65536"/>
                <a:gd name="T9" fmla="*/ 0 60000 65536"/>
                <a:gd name="T10" fmla="*/ 0 60000 65536"/>
                <a:gd name="T11" fmla="*/ 0 60000 65536"/>
                <a:gd name="T12" fmla="*/ 0 w 1235"/>
                <a:gd name="T13" fmla="*/ 0 h 1622"/>
                <a:gd name="T14" fmla="*/ 1235 w 1235"/>
                <a:gd name="T15" fmla="*/ 1622 h 1622"/>
              </a:gdLst>
              <a:ahLst/>
              <a:cxnLst>
                <a:cxn ang="T8">
                  <a:pos x="T0" y="T1"/>
                </a:cxn>
                <a:cxn ang="T9">
                  <a:pos x="T2" y="T3"/>
                </a:cxn>
                <a:cxn ang="T10">
                  <a:pos x="T4" y="T5"/>
                </a:cxn>
                <a:cxn ang="T11">
                  <a:pos x="T6" y="T7"/>
                </a:cxn>
              </a:cxnLst>
              <a:rect l="T12" t="T13" r="T14" b="T15"/>
              <a:pathLst>
                <a:path w="1235" h="1622">
                  <a:moveTo>
                    <a:pt x="0" y="0"/>
                  </a:moveTo>
                  <a:cubicBezTo>
                    <a:pt x="129" y="294"/>
                    <a:pt x="259" y="589"/>
                    <a:pt x="386" y="811"/>
                  </a:cubicBezTo>
                  <a:cubicBezTo>
                    <a:pt x="513" y="1033"/>
                    <a:pt x="624" y="1199"/>
                    <a:pt x="765" y="1334"/>
                  </a:cubicBezTo>
                  <a:cubicBezTo>
                    <a:pt x="906" y="1469"/>
                    <a:pt x="1070" y="1545"/>
                    <a:pt x="1235" y="1622"/>
                  </a:cubicBezTo>
                </a:path>
              </a:pathLst>
            </a:custGeom>
            <a:noFill/>
            <a:ln w="38100">
              <a:solidFill>
                <a:srgbClr val="008000"/>
              </a:solidFill>
              <a:round/>
              <a:headEnd/>
              <a:tailEnd/>
            </a:ln>
          </p:spPr>
          <p:txBody>
            <a:bodyPr/>
            <a:lstStyle/>
            <a:p>
              <a:endParaRPr lang="zh-CN" altLang="en-US"/>
            </a:p>
          </p:txBody>
        </p:sp>
        <p:sp>
          <p:nvSpPr>
            <p:cNvPr id="47296" name="Line 231"/>
            <p:cNvSpPr>
              <a:spLocks noChangeShapeType="1"/>
            </p:cNvSpPr>
            <p:nvPr/>
          </p:nvSpPr>
          <p:spPr bwMode="auto">
            <a:xfrm>
              <a:off x="4206" y="2475"/>
              <a:ext cx="116" cy="181"/>
            </a:xfrm>
            <a:prstGeom prst="line">
              <a:avLst/>
            </a:prstGeom>
            <a:noFill/>
            <a:ln w="38100">
              <a:solidFill>
                <a:srgbClr val="006600"/>
              </a:solidFill>
              <a:round/>
              <a:headEnd/>
              <a:tailEnd type="stealth" w="med" len="lg"/>
            </a:ln>
          </p:spPr>
          <p:txBody>
            <a:bodyPr/>
            <a:lstStyle/>
            <a:p>
              <a:endParaRPr lang="zh-CN" altLang="en-US"/>
            </a:p>
          </p:txBody>
        </p:sp>
        <p:sp>
          <p:nvSpPr>
            <p:cNvPr id="47297" name="WordArt 232"/>
            <p:cNvSpPr>
              <a:spLocks noChangeArrowheads="1" noChangeShapeType="1" noTextEdit="1"/>
            </p:cNvSpPr>
            <p:nvPr/>
          </p:nvSpPr>
          <p:spPr bwMode="auto">
            <a:xfrm>
              <a:off x="5022" y="2975"/>
              <a:ext cx="93" cy="118"/>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e</a:t>
              </a:r>
              <a:endParaRPr lang="zh-CN" altLang="en-US" i="1" kern="10">
                <a:ln w="9525">
                  <a:solidFill>
                    <a:srgbClr val="000000"/>
                  </a:solidFill>
                  <a:round/>
                  <a:headEnd/>
                  <a:tailEnd/>
                </a:ln>
                <a:solidFill>
                  <a:srgbClr val="000000"/>
                </a:solidFill>
                <a:latin typeface="Times New Roman"/>
                <a:cs typeface="Times New Roman"/>
              </a:endParaRPr>
            </a:p>
          </p:txBody>
        </p:sp>
        <p:sp>
          <p:nvSpPr>
            <p:cNvPr id="47298" name="Oval 233"/>
            <p:cNvSpPr>
              <a:spLocks noChangeArrowheads="1"/>
            </p:cNvSpPr>
            <p:nvPr/>
          </p:nvSpPr>
          <p:spPr bwMode="auto">
            <a:xfrm>
              <a:off x="4965" y="3150"/>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59103" name="Group 234"/>
          <p:cNvGrpSpPr>
            <a:grpSpLocks/>
          </p:cNvGrpSpPr>
          <p:nvPr/>
        </p:nvGrpSpPr>
        <p:grpSpPr bwMode="auto">
          <a:xfrm>
            <a:off x="336550" y="234950"/>
            <a:ext cx="4718050" cy="1711325"/>
            <a:chOff x="212" y="148"/>
            <a:chExt cx="2972" cy="1078"/>
          </a:xfrm>
        </p:grpSpPr>
        <p:grpSp>
          <p:nvGrpSpPr>
            <p:cNvPr id="47255" name="Group 235"/>
            <p:cNvGrpSpPr>
              <a:grpSpLocks/>
            </p:cNvGrpSpPr>
            <p:nvPr/>
          </p:nvGrpSpPr>
          <p:grpSpPr bwMode="auto">
            <a:xfrm>
              <a:off x="212" y="148"/>
              <a:ext cx="2972" cy="711"/>
              <a:chOff x="212" y="148"/>
              <a:chExt cx="2972" cy="711"/>
            </a:xfrm>
          </p:grpSpPr>
          <p:sp>
            <p:nvSpPr>
              <p:cNvPr id="47291" name="Text Box 236"/>
              <p:cNvSpPr txBox="1">
                <a:spLocks noChangeArrowheads="1"/>
              </p:cNvSpPr>
              <p:nvPr/>
            </p:nvSpPr>
            <p:spPr bwMode="auto">
              <a:xfrm>
                <a:off x="479" y="148"/>
                <a:ext cx="2705" cy="711"/>
              </a:xfrm>
              <a:prstGeom prst="rect">
                <a:avLst/>
              </a:prstGeom>
              <a:noFill/>
              <a:ln w="9525">
                <a:noFill/>
                <a:miter lim="800000"/>
                <a:headEnd/>
                <a:tailEnd/>
              </a:ln>
            </p:spPr>
            <p:txBody>
              <a:bodyPr>
                <a:spAutoFit/>
              </a:bodyPr>
              <a:lstStyle/>
              <a:p>
                <a:pPr>
                  <a:spcBef>
                    <a:spcPct val="50000"/>
                  </a:spcBef>
                </a:pPr>
                <a:r>
                  <a:rPr kumimoji="1" lang="en-US" altLang="zh-CN" sz="2800" dirty="0">
                    <a:latin typeface="Times New Roman" pitchFamily="18" charset="0"/>
                    <a:ea typeface="华文中宋" pitchFamily="2" charset="-122"/>
                  </a:rPr>
                  <a:t>     </a:t>
                </a:r>
                <a:r>
                  <a:rPr kumimoji="1" lang="zh-CN" altLang="en-US" sz="2000" b="1" dirty="0">
                    <a:latin typeface="Times New Roman" pitchFamily="18" charset="0"/>
                    <a:ea typeface="华文中宋" pitchFamily="2" charset="-122"/>
                  </a:rPr>
                  <a:t>应用热机效率的一般概念，导出四冲程火花塞点燃式气油发动机的理想循环（奥托循环）效率</a:t>
                </a:r>
              </a:p>
            </p:txBody>
          </p:sp>
          <p:grpSp>
            <p:nvGrpSpPr>
              <p:cNvPr id="47292" name="Group 237"/>
              <p:cNvGrpSpPr>
                <a:grpSpLocks/>
              </p:cNvGrpSpPr>
              <p:nvPr/>
            </p:nvGrpSpPr>
            <p:grpSpPr bwMode="auto">
              <a:xfrm>
                <a:off x="212" y="170"/>
                <a:ext cx="435" cy="252"/>
                <a:chOff x="820" y="187"/>
                <a:chExt cx="358" cy="198"/>
              </a:xfrm>
            </p:grpSpPr>
            <p:sp>
              <p:nvSpPr>
                <p:cNvPr id="47293" name="Oval 238" descr="软木塞"/>
                <p:cNvSpPr>
                  <a:spLocks noChangeArrowheads="1"/>
                </p:cNvSpPr>
                <p:nvPr/>
              </p:nvSpPr>
              <p:spPr bwMode="auto">
                <a:xfrm>
                  <a:off x="820" y="187"/>
                  <a:ext cx="358" cy="198"/>
                </a:xfrm>
                <a:prstGeom prst="ellipse">
                  <a:avLst/>
                </a:prstGeom>
                <a:blipFill dpi="0" rotWithShape="0">
                  <a:blip r:embed="rId5" cstate="print"/>
                  <a:srcRect/>
                  <a:tile tx="0" ty="0" sx="100000" sy="100000" flip="none" algn="tl"/>
                </a:blipFill>
                <a:ln w="28575">
                  <a:solidFill>
                    <a:schemeClr val="accent1"/>
                  </a:solidFill>
                  <a:round/>
                  <a:headEnd/>
                  <a:tailEnd/>
                </a:ln>
              </p:spPr>
              <p:txBody>
                <a:bodyPr wrap="none" anchor="ctr"/>
                <a:lstStyle/>
                <a:p>
                  <a:endParaRPr lang="zh-CN" altLang="en-US"/>
                </a:p>
              </p:txBody>
            </p:sp>
            <p:sp>
              <p:nvSpPr>
                <p:cNvPr id="47294" name="WordArt 239"/>
                <p:cNvSpPr>
                  <a:spLocks noChangeArrowheads="1" noChangeShapeType="1" noTextEdit="1"/>
                </p:cNvSpPr>
                <p:nvPr/>
              </p:nvSpPr>
              <p:spPr bwMode="auto">
                <a:xfrm>
                  <a:off x="861" y="233"/>
                  <a:ext cx="255" cy="99"/>
                </a:xfrm>
                <a:prstGeom prst="rect">
                  <a:avLst/>
                </a:prstGeom>
              </p:spPr>
              <p:txBody>
                <a:bodyPr wrap="none" fromWordArt="1">
                  <a:prstTxWarp prst="textPlain">
                    <a:avLst>
                      <a:gd name="adj" fmla="val 50287"/>
                    </a:avLst>
                  </a:prstTxWarp>
                </a:bodyPr>
                <a:lstStyle/>
                <a:p>
                  <a:pPr algn="ctr"/>
                  <a:r>
                    <a:rPr lang="zh-CN" altLang="en-US" sz="3600" b="1" kern="10" dirty="0" smtClean="0">
                      <a:ln w="1270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2700">
                        <a:solidFill>
                          <a:schemeClr val="bg1"/>
                        </a:solidFill>
                        <a:round/>
                        <a:headEnd/>
                        <a:tailEnd/>
                      </a:ln>
                      <a:solidFill>
                        <a:schemeClr val="bg1"/>
                      </a:solidFill>
                      <a:effectLst>
                        <a:outerShdw dist="35921" dir="2700000" algn="ctr" rotWithShape="0">
                          <a:schemeClr val="tx1"/>
                        </a:outerShdw>
                      </a:effectLst>
                      <a:latin typeface="黑体"/>
                      <a:ea typeface="黑体"/>
                    </a:rPr>
                    <a:t>2</a:t>
                  </a:r>
                  <a:endParaRPr lang="zh-CN" altLang="en-US" sz="3600" b="1" kern="10" dirty="0">
                    <a:ln w="1270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grpSp>
        <p:sp>
          <p:nvSpPr>
            <p:cNvPr id="47256" name="WordArt 240"/>
            <p:cNvSpPr>
              <a:spLocks noChangeArrowheads="1" noChangeShapeType="1" noTextEdit="1"/>
            </p:cNvSpPr>
            <p:nvPr/>
          </p:nvSpPr>
          <p:spPr bwMode="auto">
            <a:xfrm>
              <a:off x="1049" y="967"/>
              <a:ext cx="50" cy="15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57" name="Line 241"/>
            <p:cNvSpPr>
              <a:spLocks noChangeShapeType="1"/>
            </p:cNvSpPr>
            <p:nvPr/>
          </p:nvSpPr>
          <p:spPr bwMode="auto">
            <a:xfrm rot="5400000">
              <a:off x="1189" y="986"/>
              <a:ext cx="1" cy="113"/>
            </a:xfrm>
            <a:prstGeom prst="line">
              <a:avLst/>
            </a:prstGeom>
            <a:noFill/>
            <a:ln w="38100">
              <a:solidFill>
                <a:schemeClr val="tx1"/>
              </a:solidFill>
              <a:round/>
              <a:headEnd/>
              <a:tailEnd/>
            </a:ln>
          </p:spPr>
          <p:txBody>
            <a:bodyPr/>
            <a:lstStyle/>
            <a:p>
              <a:endParaRPr lang="zh-CN" altLang="en-US"/>
            </a:p>
          </p:txBody>
        </p:sp>
        <p:sp>
          <p:nvSpPr>
            <p:cNvPr id="47258" name="Line 242"/>
            <p:cNvSpPr>
              <a:spLocks noChangeShapeType="1"/>
            </p:cNvSpPr>
            <p:nvPr/>
          </p:nvSpPr>
          <p:spPr bwMode="auto">
            <a:xfrm>
              <a:off x="1295" y="1043"/>
              <a:ext cx="379" cy="0"/>
            </a:xfrm>
            <a:prstGeom prst="line">
              <a:avLst/>
            </a:prstGeom>
            <a:noFill/>
            <a:ln w="38100">
              <a:solidFill>
                <a:schemeClr val="tx1"/>
              </a:solidFill>
              <a:round/>
              <a:headEnd/>
              <a:tailEnd/>
            </a:ln>
          </p:spPr>
          <p:txBody>
            <a:bodyPr/>
            <a:lstStyle/>
            <a:p>
              <a:endParaRPr lang="zh-CN" altLang="en-US"/>
            </a:p>
          </p:txBody>
        </p:sp>
        <p:sp>
          <p:nvSpPr>
            <p:cNvPr id="47259" name="WordArt 243"/>
            <p:cNvSpPr>
              <a:spLocks noChangeArrowheads="1" noChangeShapeType="1" noTextEdit="1"/>
            </p:cNvSpPr>
            <p:nvPr/>
          </p:nvSpPr>
          <p:spPr bwMode="auto">
            <a:xfrm>
              <a:off x="1392" y="867"/>
              <a:ext cx="131" cy="136"/>
            </a:xfrm>
            <a:prstGeom prst="rect">
              <a:avLst/>
            </a:prstGeom>
          </p:spPr>
          <p:txBody>
            <a:bodyPr wrap="none" fromWordArt="1">
              <a:prstTxWarp prst="textPlain">
                <a:avLst>
                  <a:gd name="adj" fmla="val 54963"/>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47260" name="WordArt 244"/>
            <p:cNvSpPr>
              <a:spLocks noChangeArrowheads="1" noChangeShapeType="1" noTextEdit="1"/>
            </p:cNvSpPr>
            <p:nvPr/>
          </p:nvSpPr>
          <p:spPr bwMode="auto">
            <a:xfrm>
              <a:off x="1525" y="944"/>
              <a:ext cx="52" cy="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nvGrpSpPr>
            <p:cNvPr id="47261" name="Group 245"/>
            <p:cNvGrpSpPr>
              <a:grpSpLocks/>
            </p:cNvGrpSpPr>
            <p:nvPr/>
          </p:nvGrpSpPr>
          <p:grpSpPr bwMode="auto">
            <a:xfrm>
              <a:off x="1708" y="1020"/>
              <a:ext cx="140" cy="56"/>
              <a:chOff x="4474" y="1884"/>
              <a:chExt cx="144" cy="48"/>
            </a:xfrm>
          </p:grpSpPr>
          <p:sp>
            <p:nvSpPr>
              <p:cNvPr id="47289" name="Line 24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290" name="Line 24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7262" name="Group 248"/>
            <p:cNvGrpSpPr>
              <a:grpSpLocks/>
            </p:cNvGrpSpPr>
            <p:nvPr/>
          </p:nvGrpSpPr>
          <p:grpSpPr bwMode="auto">
            <a:xfrm>
              <a:off x="367" y="923"/>
              <a:ext cx="545" cy="303"/>
              <a:chOff x="366" y="1009"/>
              <a:chExt cx="545" cy="303"/>
            </a:xfrm>
          </p:grpSpPr>
          <p:sp>
            <p:nvSpPr>
              <p:cNvPr id="47287" name="WordArt 249"/>
              <p:cNvSpPr>
                <a:spLocks noChangeArrowheads="1" noChangeShapeType="1" noTextEdit="1"/>
              </p:cNvSpPr>
              <p:nvPr/>
            </p:nvSpPr>
            <p:spPr bwMode="auto">
              <a:xfrm>
                <a:off x="366" y="1009"/>
                <a:ext cx="111" cy="2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47288" name="Text Box 250"/>
              <p:cNvSpPr txBox="1">
                <a:spLocks noChangeArrowheads="1"/>
              </p:cNvSpPr>
              <p:nvPr/>
            </p:nvSpPr>
            <p:spPr bwMode="auto">
              <a:xfrm>
                <a:off x="419" y="1081"/>
                <a:ext cx="492"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奥托</a:t>
                </a:r>
              </a:p>
            </p:txBody>
          </p:sp>
        </p:grpSp>
        <p:grpSp>
          <p:nvGrpSpPr>
            <p:cNvPr id="47263" name="Group 251"/>
            <p:cNvGrpSpPr>
              <a:grpSpLocks/>
            </p:cNvGrpSpPr>
            <p:nvPr/>
          </p:nvGrpSpPr>
          <p:grpSpPr bwMode="auto">
            <a:xfrm>
              <a:off x="816" y="1024"/>
              <a:ext cx="140" cy="56"/>
              <a:chOff x="4474" y="1884"/>
              <a:chExt cx="144" cy="48"/>
            </a:xfrm>
          </p:grpSpPr>
          <p:sp>
            <p:nvSpPr>
              <p:cNvPr id="47285" name="Line 25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286" name="Line 25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7264" name="WordArt 254"/>
            <p:cNvSpPr>
              <a:spLocks noChangeArrowheads="1" noChangeShapeType="1" noTextEdit="1"/>
            </p:cNvSpPr>
            <p:nvPr/>
          </p:nvSpPr>
          <p:spPr bwMode="auto">
            <a:xfrm>
              <a:off x="1387" y="1071"/>
              <a:ext cx="131" cy="136"/>
            </a:xfrm>
            <a:prstGeom prst="rect">
              <a:avLst/>
            </a:prstGeom>
          </p:spPr>
          <p:txBody>
            <a:bodyPr wrap="none" fromWordArt="1">
              <a:prstTxWarp prst="textPlain">
                <a:avLst>
                  <a:gd name="adj" fmla="val 54963"/>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47265" name="WordArt 255"/>
            <p:cNvSpPr>
              <a:spLocks noChangeArrowheads="1" noChangeShapeType="1" noTextEdit="1"/>
            </p:cNvSpPr>
            <p:nvPr/>
          </p:nvSpPr>
          <p:spPr bwMode="auto">
            <a:xfrm>
              <a:off x="1520" y="1151"/>
              <a:ext cx="41" cy="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nvGrpSpPr>
            <p:cNvPr id="47266" name="Group 256"/>
            <p:cNvGrpSpPr>
              <a:grpSpLocks/>
            </p:cNvGrpSpPr>
            <p:nvPr/>
          </p:nvGrpSpPr>
          <p:grpSpPr bwMode="auto">
            <a:xfrm>
              <a:off x="1899" y="847"/>
              <a:ext cx="1106" cy="375"/>
              <a:chOff x="1899" y="847"/>
              <a:chExt cx="1106" cy="375"/>
            </a:xfrm>
          </p:grpSpPr>
          <p:sp>
            <p:nvSpPr>
              <p:cNvPr id="47267" name="WordArt 257"/>
              <p:cNvSpPr>
                <a:spLocks noChangeArrowheads="1" noChangeShapeType="1" noTextEdit="1"/>
              </p:cNvSpPr>
              <p:nvPr/>
            </p:nvSpPr>
            <p:spPr bwMode="auto">
              <a:xfrm>
                <a:off x="1899" y="936"/>
                <a:ext cx="50"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68" name="Line 258"/>
              <p:cNvSpPr>
                <a:spLocks noChangeShapeType="1"/>
              </p:cNvSpPr>
              <p:nvPr/>
            </p:nvSpPr>
            <p:spPr bwMode="auto">
              <a:xfrm rot="5400000">
                <a:off x="2044" y="958"/>
                <a:ext cx="4" cy="114"/>
              </a:xfrm>
              <a:prstGeom prst="line">
                <a:avLst/>
              </a:prstGeom>
              <a:noFill/>
              <a:ln w="38100">
                <a:solidFill>
                  <a:schemeClr val="tx1"/>
                </a:solidFill>
                <a:round/>
                <a:headEnd/>
                <a:tailEnd/>
              </a:ln>
            </p:spPr>
            <p:txBody>
              <a:bodyPr/>
              <a:lstStyle/>
              <a:p>
                <a:endParaRPr lang="zh-CN" altLang="en-US"/>
              </a:p>
            </p:txBody>
          </p:sp>
          <p:sp>
            <p:nvSpPr>
              <p:cNvPr id="47269" name="Line 259"/>
              <p:cNvSpPr>
                <a:spLocks noChangeShapeType="1"/>
              </p:cNvSpPr>
              <p:nvPr/>
            </p:nvSpPr>
            <p:spPr bwMode="auto">
              <a:xfrm>
                <a:off x="2160" y="1003"/>
                <a:ext cx="830" cy="1"/>
              </a:xfrm>
              <a:prstGeom prst="line">
                <a:avLst/>
              </a:prstGeom>
              <a:noFill/>
              <a:ln w="38100">
                <a:solidFill>
                  <a:schemeClr val="tx1"/>
                </a:solidFill>
                <a:round/>
                <a:headEnd/>
                <a:tailEnd/>
              </a:ln>
            </p:spPr>
            <p:txBody>
              <a:bodyPr/>
              <a:lstStyle/>
              <a:p>
                <a:endParaRPr lang="zh-CN" altLang="en-US"/>
              </a:p>
            </p:txBody>
          </p:sp>
          <p:grpSp>
            <p:nvGrpSpPr>
              <p:cNvPr id="47270" name="Group 260"/>
              <p:cNvGrpSpPr>
                <a:grpSpLocks/>
              </p:cNvGrpSpPr>
              <p:nvPr/>
            </p:nvGrpSpPr>
            <p:grpSpPr bwMode="auto">
              <a:xfrm>
                <a:off x="2171" y="1032"/>
                <a:ext cx="834" cy="190"/>
                <a:chOff x="2171" y="1054"/>
                <a:chExt cx="834" cy="190"/>
              </a:xfrm>
            </p:grpSpPr>
            <p:grpSp>
              <p:nvGrpSpPr>
                <p:cNvPr id="47272" name="Group 261"/>
                <p:cNvGrpSpPr>
                  <a:grpSpLocks/>
                </p:cNvGrpSpPr>
                <p:nvPr/>
              </p:nvGrpSpPr>
              <p:grpSpPr bwMode="auto">
                <a:xfrm>
                  <a:off x="2525" y="1095"/>
                  <a:ext cx="164" cy="147"/>
                  <a:chOff x="2437" y="1095"/>
                  <a:chExt cx="164" cy="147"/>
                </a:xfrm>
              </p:grpSpPr>
              <p:sp>
                <p:nvSpPr>
                  <p:cNvPr id="47283" name="WordArt 262"/>
                  <p:cNvSpPr>
                    <a:spLocks noChangeArrowheads="1" noChangeShapeType="1" noTextEdit="1"/>
                  </p:cNvSpPr>
                  <p:nvPr/>
                </p:nvSpPr>
                <p:spPr bwMode="auto">
                  <a:xfrm>
                    <a:off x="2437" y="1095"/>
                    <a:ext cx="164"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7284" name="WordArt 263"/>
                  <p:cNvSpPr>
                    <a:spLocks noChangeArrowheads="1" noChangeShapeType="1" noTextEdit="1"/>
                  </p:cNvSpPr>
                  <p:nvPr/>
                </p:nvSpPr>
                <p:spPr bwMode="auto">
                  <a:xfrm>
                    <a:off x="2515" y="1176"/>
                    <a:ext cx="64" cy="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47273" name="Group 264"/>
                <p:cNvGrpSpPr>
                  <a:grpSpLocks/>
                </p:cNvGrpSpPr>
                <p:nvPr/>
              </p:nvGrpSpPr>
              <p:grpSpPr bwMode="auto">
                <a:xfrm>
                  <a:off x="2237" y="1076"/>
                  <a:ext cx="164" cy="132"/>
                  <a:chOff x="2431" y="902"/>
                  <a:chExt cx="164" cy="132"/>
                </a:xfrm>
              </p:grpSpPr>
              <p:sp>
                <p:nvSpPr>
                  <p:cNvPr id="47281" name="WordArt 265"/>
                  <p:cNvSpPr>
                    <a:spLocks noChangeArrowheads="1" noChangeShapeType="1" noTextEdit="1"/>
                  </p:cNvSpPr>
                  <p:nvPr/>
                </p:nvSpPr>
                <p:spPr bwMode="auto">
                  <a:xfrm>
                    <a:off x="2536" y="941"/>
                    <a:ext cx="59" cy="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282" name="WordArt 266"/>
                  <p:cNvSpPr>
                    <a:spLocks noChangeArrowheads="1" noChangeShapeType="1" noTextEdit="1"/>
                  </p:cNvSpPr>
                  <p:nvPr/>
                </p:nvSpPr>
                <p:spPr bwMode="auto">
                  <a:xfrm>
                    <a:off x="2431" y="902"/>
                    <a:ext cx="163"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274" name="WordArt 267"/>
                <p:cNvSpPr>
                  <a:spLocks noChangeArrowheads="1" noChangeShapeType="1" noTextEdit="1"/>
                </p:cNvSpPr>
                <p:nvPr/>
              </p:nvSpPr>
              <p:spPr bwMode="auto">
                <a:xfrm>
                  <a:off x="2171" y="1054"/>
                  <a:ext cx="49" cy="1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75" name="WordArt 268"/>
                <p:cNvSpPr>
                  <a:spLocks noChangeArrowheads="1" noChangeShapeType="1" noTextEdit="1"/>
                </p:cNvSpPr>
                <p:nvPr/>
              </p:nvSpPr>
              <p:spPr bwMode="auto">
                <a:xfrm>
                  <a:off x="2703" y="1065"/>
                  <a:ext cx="50" cy="17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7276" name="Group 269"/>
                <p:cNvGrpSpPr>
                  <a:grpSpLocks/>
                </p:cNvGrpSpPr>
                <p:nvPr/>
              </p:nvGrpSpPr>
              <p:grpSpPr bwMode="auto">
                <a:xfrm>
                  <a:off x="2783" y="1059"/>
                  <a:ext cx="222" cy="83"/>
                  <a:chOff x="2738" y="886"/>
                  <a:chExt cx="222" cy="83"/>
                </a:xfrm>
              </p:grpSpPr>
              <p:sp>
                <p:nvSpPr>
                  <p:cNvPr id="47278" name="WordArt 270"/>
                  <p:cNvSpPr>
                    <a:spLocks noChangeArrowheads="1" noChangeShapeType="1" noTextEdit="1"/>
                  </p:cNvSpPr>
                  <p:nvPr/>
                </p:nvSpPr>
                <p:spPr bwMode="auto">
                  <a:xfrm>
                    <a:off x="2919" y="886"/>
                    <a:ext cx="41" cy="7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79" name="Line 271"/>
                  <p:cNvSpPr>
                    <a:spLocks noChangeShapeType="1"/>
                  </p:cNvSpPr>
                  <p:nvPr/>
                </p:nvSpPr>
                <p:spPr bwMode="auto">
                  <a:xfrm>
                    <a:off x="2829" y="934"/>
                    <a:ext cx="70" cy="0"/>
                  </a:xfrm>
                  <a:prstGeom prst="line">
                    <a:avLst/>
                  </a:prstGeom>
                  <a:noFill/>
                  <a:ln w="38100">
                    <a:solidFill>
                      <a:schemeClr val="tx1"/>
                    </a:solidFill>
                    <a:round/>
                    <a:headEnd/>
                    <a:tailEnd/>
                  </a:ln>
                </p:spPr>
                <p:txBody>
                  <a:bodyPr/>
                  <a:lstStyle/>
                  <a:p>
                    <a:endParaRPr lang="zh-CN" altLang="en-US"/>
                  </a:p>
                </p:txBody>
              </p:sp>
              <p:sp>
                <p:nvSpPr>
                  <p:cNvPr id="47280" name="WordArt 272"/>
                  <p:cNvSpPr>
                    <a:spLocks noChangeArrowheads="1" noChangeShapeType="1" noTextEdit="1"/>
                  </p:cNvSpPr>
                  <p:nvPr/>
                </p:nvSpPr>
                <p:spPr bwMode="auto">
                  <a:xfrm>
                    <a:off x="2738" y="896"/>
                    <a:ext cx="60" cy="73"/>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47277" name="Line 273"/>
                <p:cNvSpPr>
                  <a:spLocks noChangeShapeType="1"/>
                </p:cNvSpPr>
                <p:nvPr/>
              </p:nvSpPr>
              <p:spPr bwMode="auto">
                <a:xfrm flipH="1">
                  <a:off x="2425" y="1055"/>
                  <a:ext cx="87" cy="174"/>
                </a:xfrm>
                <a:prstGeom prst="line">
                  <a:avLst/>
                </a:prstGeom>
                <a:noFill/>
                <a:ln w="28575">
                  <a:solidFill>
                    <a:schemeClr val="tx1"/>
                  </a:solidFill>
                  <a:round/>
                  <a:headEnd/>
                  <a:tailEnd/>
                </a:ln>
              </p:spPr>
              <p:txBody>
                <a:bodyPr/>
                <a:lstStyle/>
                <a:p>
                  <a:endParaRPr lang="zh-CN" altLang="en-US"/>
                </a:p>
              </p:txBody>
            </p:sp>
          </p:grpSp>
          <p:sp>
            <p:nvSpPr>
              <p:cNvPr id="47271" name="WordArt 274"/>
              <p:cNvSpPr>
                <a:spLocks noChangeArrowheads="1" noChangeShapeType="1" noTextEdit="1"/>
              </p:cNvSpPr>
              <p:nvPr/>
            </p:nvSpPr>
            <p:spPr bwMode="auto">
              <a:xfrm>
                <a:off x="2507" y="847"/>
                <a:ext cx="61"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259116" name="Group 275"/>
          <p:cNvGrpSpPr>
            <a:grpSpLocks/>
          </p:cNvGrpSpPr>
          <p:nvPr/>
        </p:nvGrpSpPr>
        <p:grpSpPr bwMode="auto">
          <a:xfrm>
            <a:off x="325438" y="5602288"/>
            <a:ext cx="4248150" cy="620712"/>
            <a:chOff x="205" y="3562"/>
            <a:chExt cx="2676" cy="391"/>
          </a:xfrm>
        </p:grpSpPr>
        <p:grpSp>
          <p:nvGrpSpPr>
            <p:cNvPr id="47213" name="Group 276"/>
            <p:cNvGrpSpPr>
              <a:grpSpLocks/>
            </p:cNvGrpSpPr>
            <p:nvPr/>
          </p:nvGrpSpPr>
          <p:grpSpPr bwMode="auto">
            <a:xfrm>
              <a:off x="205" y="3625"/>
              <a:ext cx="511" cy="298"/>
              <a:chOff x="284" y="3742"/>
              <a:chExt cx="511" cy="298"/>
            </a:xfrm>
          </p:grpSpPr>
          <p:sp>
            <p:nvSpPr>
              <p:cNvPr id="47253" name="WordArt 277"/>
              <p:cNvSpPr>
                <a:spLocks noChangeArrowheads="1" noChangeShapeType="1" noTextEdit="1"/>
              </p:cNvSpPr>
              <p:nvPr/>
            </p:nvSpPr>
            <p:spPr bwMode="auto">
              <a:xfrm>
                <a:off x="284" y="3742"/>
                <a:ext cx="112" cy="2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47254" name="Text Box 278"/>
              <p:cNvSpPr txBox="1">
                <a:spLocks noChangeArrowheads="1"/>
              </p:cNvSpPr>
              <p:nvPr/>
            </p:nvSpPr>
            <p:spPr bwMode="auto">
              <a:xfrm>
                <a:off x="333" y="3809"/>
                <a:ext cx="462"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奥托</a:t>
                </a:r>
              </a:p>
            </p:txBody>
          </p:sp>
        </p:grpSp>
        <p:grpSp>
          <p:nvGrpSpPr>
            <p:cNvPr id="47214" name="Group 279"/>
            <p:cNvGrpSpPr>
              <a:grpSpLocks/>
            </p:cNvGrpSpPr>
            <p:nvPr/>
          </p:nvGrpSpPr>
          <p:grpSpPr bwMode="auto">
            <a:xfrm>
              <a:off x="671" y="3735"/>
              <a:ext cx="126" cy="54"/>
              <a:chOff x="4474" y="1884"/>
              <a:chExt cx="144" cy="48"/>
            </a:xfrm>
          </p:grpSpPr>
          <p:sp>
            <p:nvSpPr>
              <p:cNvPr id="47251" name="Line 28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252" name="Line 28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7215" name="Group 282"/>
            <p:cNvGrpSpPr>
              <a:grpSpLocks/>
            </p:cNvGrpSpPr>
            <p:nvPr/>
          </p:nvGrpSpPr>
          <p:grpSpPr bwMode="auto">
            <a:xfrm>
              <a:off x="858" y="3607"/>
              <a:ext cx="767" cy="346"/>
              <a:chOff x="772" y="3596"/>
              <a:chExt cx="767" cy="346"/>
            </a:xfrm>
          </p:grpSpPr>
          <p:sp>
            <p:nvSpPr>
              <p:cNvPr id="47237" name="WordArt 283"/>
              <p:cNvSpPr>
                <a:spLocks noChangeArrowheads="1" noChangeShapeType="1" noTextEdit="1"/>
              </p:cNvSpPr>
              <p:nvPr/>
            </p:nvSpPr>
            <p:spPr bwMode="auto">
              <a:xfrm>
                <a:off x="772" y="3703"/>
                <a:ext cx="45" cy="14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38" name="Line 284"/>
              <p:cNvSpPr>
                <a:spLocks noChangeShapeType="1"/>
              </p:cNvSpPr>
              <p:nvPr/>
            </p:nvSpPr>
            <p:spPr bwMode="auto">
              <a:xfrm rot="5400000">
                <a:off x="895" y="3728"/>
                <a:ext cx="4" cy="102"/>
              </a:xfrm>
              <a:prstGeom prst="line">
                <a:avLst/>
              </a:prstGeom>
              <a:noFill/>
              <a:ln w="38100">
                <a:solidFill>
                  <a:schemeClr val="tx1"/>
                </a:solidFill>
                <a:round/>
                <a:headEnd/>
                <a:tailEnd/>
              </a:ln>
            </p:spPr>
            <p:txBody>
              <a:bodyPr/>
              <a:lstStyle/>
              <a:p>
                <a:endParaRPr lang="zh-CN" altLang="en-US"/>
              </a:p>
            </p:txBody>
          </p:sp>
          <p:grpSp>
            <p:nvGrpSpPr>
              <p:cNvPr id="47239" name="Group 285"/>
              <p:cNvGrpSpPr>
                <a:grpSpLocks/>
              </p:cNvGrpSpPr>
              <p:nvPr/>
            </p:nvGrpSpPr>
            <p:grpSpPr bwMode="auto">
              <a:xfrm>
                <a:off x="1096" y="3804"/>
                <a:ext cx="147" cy="138"/>
                <a:chOff x="508" y="3592"/>
                <a:chExt cx="197" cy="179"/>
              </a:xfrm>
            </p:grpSpPr>
            <p:sp>
              <p:nvSpPr>
                <p:cNvPr id="47249" name="WordArt 286"/>
                <p:cNvSpPr>
                  <a:spLocks noChangeArrowheads="1" noChangeShapeType="1" noTextEdit="1"/>
                </p:cNvSpPr>
                <p:nvPr/>
              </p:nvSpPr>
              <p:spPr bwMode="auto">
                <a:xfrm>
                  <a:off x="628" y="3657"/>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250" name="WordArt 287"/>
                <p:cNvSpPr>
                  <a:spLocks noChangeArrowheads="1" noChangeShapeType="1" noTextEdit="1"/>
                </p:cNvSpPr>
                <p:nvPr/>
              </p:nvSpPr>
              <p:spPr bwMode="auto">
                <a:xfrm>
                  <a:off x="508" y="3592"/>
                  <a:ext cx="197" cy="16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47240" name="Group 288"/>
              <p:cNvGrpSpPr>
                <a:grpSpLocks/>
              </p:cNvGrpSpPr>
              <p:nvPr/>
            </p:nvGrpSpPr>
            <p:grpSpPr bwMode="auto">
              <a:xfrm>
                <a:off x="1092" y="3607"/>
                <a:ext cx="151" cy="126"/>
                <a:chOff x="1735" y="3596"/>
                <a:chExt cx="204" cy="164"/>
              </a:xfrm>
            </p:grpSpPr>
            <p:sp>
              <p:nvSpPr>
                <p:cNvPr id="47247" name="WordArt 289"/>
                <p:cNvSpPr>
                  <a:spLocks noChangeArrowheads="1" noChangeShapeType="1" noTextEdit="1"/>
                </p:cNvSpPr>
                <p:nvPr/>
              </p:nvSpPr>
              <p:spPr bwMode="auto">
                <a:xfrm>
                  <a:off x="1862" y="3678"/>
                  <a:ext cx="77" cy="8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7248" name="WordArt 290"/>
                <p:cNvSpPr>
                  <a:spLocks noChangeArrowheads="1" noChangeShapeType="1" noTextEdit="1"/>
                </p:cNvSpPr>
                <p:nvPr/>
              </p:nvSpPr>
              <p:spPr bwMode="auto">
                <a:xfrm>
                  <a:off x="1735" y="3596"/>
                  <a:ext cx="197" cy="15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241" name="Line 291"/>
              <p:cNvSpPr>
                <a:spLocks noChangeShapeType="1"/>
              </p:cNvSpPr>
              <p:nvPr/>
            </p:nvSpPr>
            <p:spPr bwMode="auto">
              <a:xfrm>
                <a:off x="1044" y="3775"/>
                <a:ext cx="238" cy="0"/>
              </a:xfrm>
              <a:prstGeom prst="line">
                <a:avLst/>
              </a:prstGeom>
              <a:noFill/>
              <a:ln w="38100">
                <a:solidFill>
                  <a:schemeClr val="tx1"/>
                </a:solidFill>
                <a:round/>
                <a:headEnd/>
                <a:tailEnd/>
              </a:ln>
            </p:spPr>
            <p:txBody>
              <a:bodyPr/>
              <a:lstStyle/>
              <a:p>
                <a:endParaRPr lang="zh-CN" altLang="en-US"/>
              </a:p>
            </p:txBody>
          </p:sp>
          <p:sp>
            <p:nvSpPr>
              <p:cNvPr id="47242" name="WordArt 292"/>
              <p:cNvSpPr>
                <a:spLocks noChangeArrowheads="1" noChangeShapeType="1" noTextEdit="1"/>
              </p:cNvSpPr>
              <p:nvPr/>
            </p:nvSpPr>
            <p:spPr bwMode="auto">
              <a:xfrm>
                <a:off x="988" y="3671"/>
                <a:ext cx="57" cy="2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43" name="WordArt 293"/>
              <p:cNvSpPr>
                <a:spLocks noChangeArrowheads="1" noChangeShapeType="1" noTextEdit="1"/>
              </p:cNvSpPr>
              <p:nvPr/>
            </p:nvSpPr>
            <p:spPr bwMode="auto">
              <a:xfrm>
                <a:off x="1296" y="3654"/>
                <a:ext cx="59" cy="2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44" name="WordArt 294"/>
              <p:cNvSpPr>
                <a:spLocks noChangeArrowheads="1" noChangeShapeType="1" noTextEdit="1"/>
              </p:cNvSpPr>
              <p:nvPr/>
            </p:nvSpPr>
            <p:spPr bwMode="auto">
              <a:xfrm>
                <a:off x="1502" y="3596"/>
                <a:ext cx="3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45" name="Line 295"/>
              <p:cNvSpPr>
                <a:spLocks noChangeShapeType="1"/>
              </p:cNvSpPr>
              <p:nvPr/>
            </p:nvSpPr>
            <p:spPr bwMode="auto">
              <a:xfrm>
                <a:off x="1424" y="3638"/>
                <a:ext cx="63" cy="0"/>
              </a:xfrm>
              <a:prstGeom prst="line">
                <a:avLst/>
              </a:prstGeom>
              <a:noFill/>
              <a:ln w="38100">
                <a:solidFill>
                  <a:schemeClr val="tx1"/>
                </a:solidFill>
                <a:round/>
                <a:headEnd/>
                <a:tailEnd/>
              </a:ln>
            </p:spPr>
            <p:txBody>
              <a:bodyPr/>
              <a:lstStyle/>
              <a:p>
                <a:endParaRPr lang="zh-CN" altLang="en-US"/>
              </a:p>
            </p:txBody>
          </p:sp>
          <p:sp>
            <p:nvSpPr>
              <p:cNvPr id="47246" name="WordArt 296"/>
              <p:cNvSpPr>
                <a:spLocks noChangeArrowheads="1" noChangeShapeType="1" noTextEdit="1"/>
              </p:cNvSpPr>
              <p:nvPr/>
            </p:nvSpPr>
            <p:spPr bwMode="auto">
              <a:xfrm>
                <a:off x="1358" y="3605"/>
                <a:ext cx="54" cy="7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47216" name="Group 297"/>
            <p:cNvGrpSpPr>
              <a:grpSpLocks/>
            </p:cNvGrpSpPr>
            <p:nvPr/>
          </p:nvGrpSpPr>
          <p:grpSpPr bwMode="auto">
            <a:xfrm>
              <a:off x="1570" y="3744"/>
              <a:ext cx="126" cy="54"/>
              <a:chOff x="4474" y="1884"/>
              <a:chExt cx="144" cy="48"/>
            </a:xfrm>
          </p:grpSpPr>
          <p:sp>
            <p:nvSpPr>
              <p:cNvPr id="47235" name="Line 29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236" name="Line 29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7217" name="WordArt 300"/>
            <p:cNvSpPr>
              <a:spLocks noChangeArrowheads="1" noChangeShapeType="1" noTextEdit="1"/>
            </p:cNvSpPr>
            <p:nvPr/>
          </p:nvSpPr>
          <p:spPr bwMode="auto">
            <a:xfrm>
              <a:off x="1769" y="3667"/>
              <a:ext cx="50"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18" name="Line 301"/>
            <p:cNvSpPr>
              <a:spLocks noChangeShapeType="1"/>
            </p:cNvSpPr>
            <p:nvPr/>
          </p:nvSpPr>
          <p:spPr bwMode="auto">
            <a:xfrm rot="5400000">
              <a:off x="1917" y="3680"/>
              <a:ext cx="4" cy="114"/>
            </a:xfrm>
            <a:prstGeom prst="line">
              <a:avLst/>
            </a:prstGeom>
            <a:noFill/>
            <a:ln w="38100">
              <a:solidFill>
                <a:schemeClr val="tx1"/>
              </a:solidFill>
              <a:round/>
              <a:headEnd/>
              <a:tailEnd/>
            </a:ln>
          </p:spPr>
          <p:txBody>
            <a:bodyPr/>
            <a:lstStyle/>
            <a:p>
              <a:endParaRPr lang="zh-CN" altLang="en-US"/>
            </a:p>
          </p:txBody>
        </p:sp>
        <p:sp>
          <p:nvSpPr>
            <p:cNvPr id="47219" name="Line 302"/>
            <p:cNvSpPr>
              <a:spLocks noChangeShapeType="1"/>
            </p:cNvSpPr>
            <p:nvPr/>
          </p:nvSpPr>
          <p:spPr bwMode="auto">
            <a:xfrm flipV="1">
              <a:off x="2018" y="3727"/>
              <a:ext cx="863" cy="4"/>
            </a:xfrm>
            <a:prstGeom prst="line">
              <a:avLst/>
            </a:prstGeom>
            <a:noFill/>
            <a:ln w="38100">
              <a:solidFill>
                <a:schemeClr val="tx1"/>
              </a:solidFill>
              <a:round/>
              <a:headEnd/>
              <a:tailEnd/>
            </a:ln>
          </p:spPr>
          <p:txBody>
            <a:bodyPr/>
            <a:lstStyle/>
            <a:p>
              <a:endParaRPr lang="zh-CN" altLang="en-US"/>
            </a:p>
          </p:txBody>
        </p:sp>
        <p:grpSp>
          <p:nvGrpSpPr>
            <p:cNvPr id="47220" name="Group 303"/>
            <p:cNvGrpSpPr>
              <a:grpSpLocks/>
            </p:cNvGrpSpPr>
            <p:nvPr/>
          </p:nvGrpSpPr>
          <p:grpSpPr bwMode="auto">
            <a:xfrm>
              <a:off x="2047" y="3748"/>
              <a:ext cx="834" cy="185"/>
              <a:chOff x="2038" y="3763"/>
              <a:chExt cx="834" cy="185"/>
            </a:xfrm>
          </p:grpSpPr>
          <p:grpSp>
            <p:nvGrpSpPr>
              <p:cNvPr id="47222" name="Group 304"/>
              <p:cNvGrpSpPr>
                <a:grpSpLocks/>
              </p:cNvGrpSpPr>
              <p:nvPr/>
            </p:nvGrpSpPr>
            <p:grpSpPr bwMode="auto">
              <a:xfrm>
                <a:off x="2392" y="3788"/>
                <a:ext cx="164" cy="147"/>
                <a:chOff x="2437" y="1095"/>
                <a:chExt cx="164" cy="147"/>
              </a:xfrm>
            </p:grpSpPr>
            <p:sp>
              <p:nvSpPr>
                <p:cNvPr id="47233" name="WordArt 305"/>
                <p:cNvSpPr>
                  <a:spLocks noChangeArrowheads="1" noChangeShapeType="1" noTextEdit="1"/>
                </p:cNvSpPr>
                <p:nvPr/>
              </p:nvSpPr>
              <p:spPr bwMode="auto">
                <a:xfrm>
                  <a:off x="2437" y="1095"/>
                  <a:ext cx="164"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47234" name="WordArt 306"/>
                <p:cNvSpPr>
                  <a:spLocks noChangeArrowheads="1" noChangeShapeType="1" noTextEdit="1"/>
                </p:cNvSpPr>
                <p:nvPr/>
              </p:nvSpPr>
              <p:spPr bwMode="auto">
                <a:xfrm>
                  <a:off x="2515" y="1176"/>
                  <a:ext cx="64" cy="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47223" name="Group 307"/>
              <p:cNvGrpSpPr>
                <a:grpSpLocks/>
              </p:cNvGrpSpPr>
              <p:nvPr/>
            </p:nvGrpSpPr>
            <p:grpSpPr bwMode="auto">
              <a:xfrm>
                <a:off x="2104" y="3791"/>
                <a:ext cx="164" cy="132"/>
                <a:chOff x="2431" y="902"/>
                <a:chExt cx="164" cy="132"/>
              </a:xfrm>
            </p:grpSpPr>
            <p:sp>
              <p:nvSpPr>
                <p:cNvPr id="47231" name="WordArt 308"/>
                <p:cNvSpPr>
                  <a:spLocks noChangeArrowheads="1" noChangeShapeType="1" noTextEdit="1"/>
                </p:cNvSpPr>
                <p:nvPr/>
              </p:nvSpPr>
              <p:spPr bwMode="auto">
                <a:xfrm>
                  <a:off x="2536" y="941"/>
                  <a:ext cx="59" cy="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47232" name="WordArt 309"/>
                <p:cNvSpPr>
                  <a:spLocks noChangeArrowheads="1" noChangeShapeType="1" noTextEdit="1"/>
                </p:cNvSpPr>
                <p:nvPr/>
              </p:nvSpPr>
              <p:spPr bwMode="auto">
                <a:xfrm>
                  <a:off x="2431" y="902"/>
                  <a:ext cx="163"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47224" name="WordArt 310"/>
              <p:cNvSpPr>
                <a:spLocks noChangeArrowheads="1" noChangeShapeType="1" noTextEdit="1"/>
              </p:cNvSpPr>
              <p:nvPr/>
            </p:nvSpPr>
            <p:spPr bwMode="auto">
              <a:xfrm>
                <a:off x="2038" y="3769"/>
                <a:ext cx="49" cy="1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25" name="WordArt 311"/>
              <p:cNvSpPr>
                <a:spLocks noChangeArrowheads="1" noChangeShapeType="1" noTextEdit="1"/>
              </p:cNvSpPr>
              <p:nvPr/>
            </p:nvSpPr>
            <p:spPr bwMode="auto">
              <a:xfrm>
                <a:off x="2570" y="3769"/>
                <a:ext cx="50" cy="17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7226" name="Group 312"/>
              <p:cNvGrpSpPr>
                <a:grpSpLocks/>
              </p:cNvGrpSpPr>
              <p:nvPr/>
            </p:nvGrpSpPr>
            <p:grpSpPr bwMode="auto">
              <a:xfrm>
                <a:off x="2650" y="3763"/>
                <a:ext cx="222" cy="83"/>
                <a:chOff x="2738" y="886"/>
                <a:chExt cx="222" cy="83"/>
              </a:xfrm>
            </p:grpSpPr>
            <p:sp>
              <p:nvSpPr>
                <p:cNvPr id="47228" name="WordArt 313"/>
                <p:cNvSpPr>
                  <a:spLocks noChangeArrowheads="1" noChangeShapeType="1" noTextEdit="1"/>
                </p:cNvSpPr>
                <p:nvPr/>
              </p:nvSpPr>
              <p:spPr bwMode="auto">
                <a:xfrm>
                  <a:off x="2919" y="886"/>
                  <a:ext cx="41" cy="7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29" name="Line 314"/>
                <p:cNvSpPr>
                  <a:spLocks noChangeShapeType="1"/>
                </p:cNvSpPr>
                <p:nvPr/>
              </p:nvSpPr>
              <p:spPr bwMode="auto">
                <a:xfrm>
                  <a:off x="2829" y="934"/>
                  <a:ext cx="70" cy="0"/>
                </a:xfrm>
                <a:prstGeom prst="line">
                  <a:avLst/>
                </a:prstGeom>
                <a:noFill/>
                <a:ln w="38100">
                  <a:solidFill>
                    <a:schemeClr val="tx1"/>
                  </a:solidFill>
                  <a:round/>
                  <a:headEnd/>
                  <a:tailEnd/>
                </a:ln>
              </p:spPr>
              <p:txBody>
                <a:bodyPr/>
                <a:lstStyle/>
                <a:p>
                  <a:endParaRPr lang="zh-CN" altLang="en-US"/>
                </a:p>
              </p:txBody>
            </p:sp>
            <p:sp>
              <p:nvSpPr>
                <p:cNvPr id="47230" name="WordArt 315"/>
                <p:cNvSpPr>
                  <a:spLocks noChangeArrowheads="1" noChangeShapeType="1" noTextEdit="1"/>
                </p:cNvSpPr>
                <p:nvPr/>
              </p:nvSpPr>
              <p:spPr bwMode="auto">
                <a:xfrm>
                  <a:off x="2738" y="896"/>
                  <a:ext cx="60" cy="73"/>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47227" name="Line 316"/>
              <p:cNvSpPr>
                <a:spLocks noChangeShapeType="1"/>
              </p:cNvSpPr>
              <p:nvPr/>
            </p:nvSpPr>
            <p:spPr bwMode="auto">
              <a:xfrm flipH="1">
                <a:off x="2271" y="3770"/>
                <a:ext cx="87" cy="174"/>
              </a:xfrm>
              <a:prstGeom prst="line">
                <a:avLst/>
              </a:prstGeom>
              <a:noFill/>
              <a:ln w="28575">
                <a:solidFill>
                  <a:schemeClr val="tx1"/>
                </a:solidFill>
                <a:round/>
                <a:headEnd/>
                <a:tailEnd/>
              </a:ln>
            </p:spPr>
            <p:txBody>
              <a:bodyPr/>
              <a:lstStyle/>
              <a:p>
                <a:endParaRPr lang="zh-CN" altLang="en-US"/>
              </a:p>
            </p:txBody>
          </p:sp>
        </p:grpSp>
        <p:sp>
          <p:nvSpPr>
            <p:cNvPr id="47221" name="WordArt 317"/>
            <p:cNvSpPr>
              <a:spLocks noChangeArrowheads="1" noChangeShapeType="1" noTextEdit="1"/>
            </p:cNvSpPr>
            <p:nvPr/>
          </p:nvSpPr>
          <p:spPr bwMode="auto">
            <a:xfrm>
              <a:off x="2407" y="3562"/>
              <a:ext cx="61"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259129" name="Group 318"/>
          <p:cNvGrpSpPr>
            <a:grpSpLocks/>
          </p:cNvGrpSpPr>
          <p:nvPr/>
        </p:nvGrpSpPr>
        <p:grpSpPr bwMode="auto">
          <a:xfrm>
            <a:off x="557213" y="2074863"/>
            <a:ext cx="4097337" cy="1495425"/>
            <a:chOff x="351" y="1307"/>
            <a:chExt cx="2581" cy="942"/>
          </a:xfrm>
        </p:grpSpPr>
        <p:grpSp>
          <p:nvGrpSpPr>
            <p:cNvPr id="47154" name="Group 319"/>
            <p:cNvGrpSpPr>
              <a:grpSpLocks/>
            </p:cNvGrpSpPr>
            <p:nvPr/>
          </p:nvGrpSpPr>
          <p:grpSpPr bwMode="auto">
            <a:xfrm>
              <a:off x="1540" y="1307"/>
              <a:ext cx="922" cy="376"/>
              <a:chOff x="1518" y="1449"/>
              <a:chExt cx="922" cy="376"/>
            </a:xfrm>
          </p:grpSpPr>
          <p:sp>
            <p:nvSpPr>
              <p:cNvPr id="47200" name="Line 320"/>
              <p:cNvSpPr>
                <a:spLocks noChangeShapeType="1"/>
              </p:cNvSpPr>
              <p:nvPr/>
            </p:nvSpPr>
            <p:spPr bwMode="auto">
              <a:xfrm>
                <a:off x="2136" y="1629"/>
                <a:ext cx="304" cy="1"/>
              </a:xfrm>
              <a:prstGeom prst="line">
                <a:avLst/>
              </a:prstGeom>
              <a:noFill/>
              <a:ln w="38100">
                <a:solidFill>
                  <a:schemeClr val="tx1"/>
                </a:solidFill>
                <a:round/>
                <a:headEnd/>
                <a:tailEnd/>
              </a:ln>
            </p:spPr>
            <p:txBody>
              <a:bodyPr/>
              <a:lstStyle/>
              <a:p>
                <a:endParaRPr lang="zh-CN" altLang="en-US"/>
              </a:p>
            </p:txBody>
          </p:sp>
          <p:grpSp>
            <p:nvGrpSpPr>
              <p:cNvPr id="47201" name="Group 321"/>
              <p:cNvGrpSpPr>
                <a:grpSpLocks/>
              </p:cNvGrpSpPr>
              <p:nvPr/>
            </p:nvGrpSpPr>
            <p:grpSpPr bwMode="auto">
              <a:xfrm>
                <a:off x="2198" y="1659"/>
                <a:ext cx="171" cy="166"/>
                <a:chOff x="3352" y="1710"/>
                <a:chExt cx="222" cy="205"/>
              </a:xfrm>
            </p:grpSpPr>
            <p:sp>
              <p:nvSpPr>
                <p:cNvPr id="47211" name="WordArt 322"/>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212" name="WordArt 323"/>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7202" name="Group 324"/>
              <p:cNvGrpSpPr>
                <a:grpSpLocks/>
              </p:cNvGrpSpPr>
              <p:nvPr/>
            </p:nvGrpSpPr>
            <p:grpSpPr bwMode="auto">
              <a:xfrm>
                <a:off x="2210" y="1449"/>
                <a:ext cx="183" cy="160"/>
                <a:chOff x="4778" y="1121"/>
                <a:chExt cx="219" cy="193"/>
              </a:xfrm>
            </p:grpSpPr>
            <p:sp>
              <p:nvSpPr>
                <p:cNvPr id="47209" name="WordArt 32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7210" name="WordArt 32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7203" name="WordArt 327"/>
              <p:cNvSpPr>
                <a:spLocks noChangeArrowheads="1" noChangeShapeType="1" noTextEdit="1"/>
              </p:cNvSpPr>
              <p:nvPr/>
            </p:nvSpPr>
            <p:spPr bwMode="auto">
              <a:xfrm>
                <a:off x="1518" y="1541"/>
                <a:ext cx="109" cy="1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47204" name="WordArt 328"/>
              <p:cNvSpPr>
                <a:spLocks noChangeArrowheads="1" noChangeShapeType="1" noTextEdit="1"/>
              </p:cNvSpPr>
              <p:nvPr/>
            </p:nvSpPr>
            <p:spPr bwMode="auto">
              <a:xfrm>
                <a:off x="1886" y="1548"/>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47205" name="Group 329"/>
              <p:cNvGrpSpPr>
                <a:grpSpLocks/>
              </p:cNvGrpSpPr>
              <p:nvPr/>
            </p:nvGrpSpPr>
            <p:grpSpPr bwMode="auto">
              <a:xfrm>
                <a:off x="1684" y="1613"/>
                <a:ext cx="145" cy="53"/>
                <a:chOff x="4474" y="1884"/>
                <a:chExt cx="144" cy="48"/>
              </a:xfrm>
            </p:grpSpPr>
            <p:sp>
              <p:nvSpPr>
                <p:cNvPr id="47207" name="Line 33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208" name="Line 33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47206" name="Line 332"/>
              <p:cNvSpPr>
                <a:spLocks noChangeShapeType="1"/>
              </p:cNvSpPr>
              <p:nvPr/>
            </p:nvSpPr>
            <p:spPr bwMode="auto">
              <a:xfrm rot="5400000">
                <a:off x="2027" y="1568"/>
                <a:ext cx="0" cy="109"/>
              </a:xfrm>
              <a:prstGeom prst="line">
                <a:avLst/>
              </a:prstGeom>
              <a:noFill/>
              <a:ln w="38100">
                <a:solidFill>
                  <a:schemeClr val="tx1"/>
                </a:solidFill>
                <a:round/>
                <a:headEnd/>
                <a:tailEnd/>
              </a:ln>
            </p:spPr>
            <p:txBody>
              <a:bodyPr/>
              <a:lstStyle/>
              <a:p>
                <a:endParaRPr lang="zh-CN" altLang="en-US"/>
              </a:p>
            </p:txBody>
          </p:sp>
        </p:grpSp>
        <p:grpSp>
          <p:nvGrpSpPr>
            <p:cNvPr id="47155" name="Group 333"/>
            <p:cNvGrpSpPr>
              <a:grpSpLocks/>
            </p:cNvGrpSpPr>
            <p:nvPr/>
          </p:nvGrpSpPr>
          <p:grpSpPr bwMode="auto">
            <a:xfrm>
              <a:off x="351" y="1349"/>
              <a:ext cx="930" cy="291"/>
              <a:chOff x="2222" y="738"/>
              <a:chExt cx="1167" cy="340"/>
            </a:xfrm>
          </p:grpSpPr>
          <p:sp>
            <p:nvSpPr>
              <p:cNvPr id="47197" name="Rectangle 334" descr="栎木"/>
              <p:cNvSpPr>
                <a:spLocks noChangeArrowheads="1"/>
              </p:cNvSpPr>
              <p:nvPr/>
            </p:nvSpPr>
            <p:spPr bwMode="auto">
              <a:xfrm flipH="1">
                <a:off x="2222" y="738"/>
                <a:ext cx="1167" cy="340"/>
              </a:xfrm>
              <a:prstGeom prst="rect">
                <a:avLst/>
              </a:prstGeom>
              <a:blipFill dpi="0" rotWithShape="0">
                <a:blip r:embed="rId6"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47198" name="WordArt 335"/>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47199" name="WordArt 336"/>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47156" name="Group 337"/>
            <p:cNvGrpSpPr>
              <a:grpSpLocks/>
            </p:cNvGrpSpPr>
            <p:nvPr/>
          </p:nvGrpSpPr>
          <p:grpSpPr bwMode="auto">
            <a:xfrm>
              <a:off x="351" y="1696"/>
              <a:ext cx="2581" cy="553"/>
              <a:chOff x="351" y="1707"/>
              <a:chExt cx="2581" cy="553"/>
            </a:xfrm>
          </p:grpSpPr>
          <p:grpSp>
            <p:nvGrpSpPr>
              <p:cNvPr id="47157" name="Group 338"/>
              <p:cNvGrpSpPr>
                <a:grpSpLocks/>
              </p:cNvGrpSpPr>
              <p:nvPr/>
            </p:nvGrpSpPr>
            <p:grpSpPr bwMode="auto">
              <a:xfrm>
                <a:off x="1487" y="2046"/>
                <a:ext cx="226" cy="197"/>
                <a:chOff x="4778" y="1121"/>
                <a:chExt cx="219" cy="193"/>
              </a:xfrm>
            </p:grpSpPr>
            <p:sp>
              <p:nvSpPr>
                <p:cNvPr id="47195" name="WordArt 339"/>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7196" name="WordArt 340"/>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47158" name="Text Box 341"/>
              <p:cNvSpPr txBox="1">
                <a:spLocks noChangeArrowheads="1"/>
              </p:cNvSpPr>
              <p:nvPr/>
            </p:nvSpPr>
            <p:spPr bwMode="auto">
              <a:xfrm>
                <a:off x="363" y="1707"/>
                <a:ext cx="109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总吸热绝对值</a:t>
                </a:r>
              </a:p>
            </p:txBody>
          </p:sp>
          <p:grpSp>
            <p:nvGrpSpPr>
              <p:cNvPr id="47159" name="Group 342"/>
              <p:cNvGrpSpPr>
                <a:grpSpLocks/>
              </p:cNvGrpSpPr>
              <p:nvPr/>
            </p:nvGrpSpPr>
            <p:grpSpPr bwMode="auto">
              <a:xfrm>
                <a:off x="1478" y="1743"/>
                <a:ext cx="222" cy="213"/>
                <a:chOff x="3560" y="917"/>
                <a:chExt cx="229" cy="221"/>
              </a:xfrm>
            </p:grpSpPr>
            <p:sp>
              <p:nvSpPr>
                <p:cNvPr id="47193" name="WordArt 343"/>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7194" name="WordArt 344"/>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47160" name="Group 345"/>
              <p:cNvGrpSpPr>
                <a:grpSpLocks/>
              </p:cNvGrpSpPr>
              <p:nvPr/>
            </p:nvGrpSpPr>
            <p:grpSpPr bwMode="auto">
              <a:xfrm>
                <a:off x="1750" y="1821"/>
                <a:ext cx="145" cy="61"/>
                <a:chOff x="4474" y="1884"/>
                <a:chExt cx="144" cy="48"/>
              </a:xfrm>
            </p:grpSpPr>
            <p:sp>
              <p:nvSpPr>
                <p:cNvPr id="47191" name="Line 34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192" name="Line 34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7161" name="Group 348"/>
              <p:cNvGrpSpPr>
                <a:grpSpLocks/>
              </p:cNvGrpSpPr>
              <p:nvPr/>
            </p:nvGrpSpPr>
            <p:grpSpPr bwMode="auto">
              <a:xfrm>
                <a:off x="1936" y="1796"/>
                <a:ext cx="235" cy="160"/>
                <a:chOff x="1653" y="1817"/>
                <a:chExt cx="235" cy="160"/>
              </a:xfrm>
            </p:grpSpPr>
            <p:sp>
              <p:nvSpPr>
                <p:cNvPr id="47189" name="WordArt 349"/>
                <p:cNvSpPr>
                  <a:spLocks noChangeArrowheads="1" noChangeShapeType="1" noTextEdit="1"/>
                </p:cNvSpPr>
                <p:nvPr/>
              </p:nvSpPr>
              <p:spPr bwMode="auto">
                <a:xfrm>
                  <a:off x="1782" y="1895"/>
                  <a:ext cx="106" cy="82"/>
                </a:xfrm>
                <a:prstGeom prst="rect">
                  <a:avLst/>
                </a:prstGeom>
              </p:spPr>
              <p:txBody>
                <a:bodyPr wrap="none" fromWordArt="1">
                  <a:prstTxWarp prst="textPlain">
                    <a:avLst>
                      <a:gd name="adj" fmla="val 58931"/>
                    </a:avLst>
                  </a:prstTxWarp>
                </a:bodyPr>
                <a:lstStyle/>
                <a:p>
                  <a:pPr algn="ctr"/>
                  <a:r>
                    <a:rPr lang="en-US" altLang="zh-CN" sz="3600" i="1" kern="10">
                      <a:ln w="9525">
                        <a:solidFill>
                          <a:srgbClr val="800000"/>
                        </a:solidFill>
                        <a:round/>
                        <a:headEnd/>
                        <a:tailEnd/>
                      </a:ln>
                      <a:solidFill>
                        <a:srgbClr val="800000"/>
                      </a:solidFill>
                      <a:latin typeface="宋体"/>
                      <a:ea typeface="宋体"/>
                    </a:rPr>
                    <a:t>V</a:t>
                  </a:r>
                  <a:endParaRPr lang="zh-CN" altLang="en-US" sz="3600" i="1" kern="10">
                    <a:ln w="9525">
                      <a:solidFill>
                        <a:srgbClr val="800000"/>
                      </a:solidFill>
                      <a:round/>
                      <a:headEnd/>
                      <a:tailEnd/>
                    </a:ln>
                    <a:solidFill>
                      <a:srgbClr val="800000"/>
                    </a:solidFill>
                    <a:latin typeface="宋体"/>
                    <a:ea typeface="宋体"/>
                  </a:endParaRPr>
                </a:p>
              </p:txBody>
            </p:sp>
            <p:sp>
              <p:nvSpPr>
                <p:cNvPr id="47190" name="WordArt 350"/>
                <p:cNvSpPr>
                  <a:spLocks noChangeArrowheads="1" noChangeShapeType="1" noTextEdit="1"/>
                </p:cNvSpPr>
                <p:nvPr/>
              </p:nvSpPr>
              <p:spPr bwMode="auto">
                <a:xfrm>
                  <a:off x="1653" y="1817"/>
                  <a:ext cx="114" cy="124"/>
                </a:xfrm>
                <a:prstGeom prst="rect">
                  <a:avLst/>
                </a:prstGeom>
              </p:spPr>
              <p:txBody>
                <a:bodyPr wrap="none" fromWordArt="1">
                  <a:prstTxWarp prst="textPlain">
                    <a:avLst>
                      <a:gd name="adj" fmla="val 56000"/>
                    </a:avLst>
                  </a:prstTxWarp>
                </a:bodyPr>
                <a:lstStyle/>
                <a:p>
                  <a:pPr algn="ctr"/>
                  <a:r>
                    <a:rPr lang="en-US" altLang="zh-CN" sz="3600" i="1" kern="10">
                      <a:ln w="9525">
                        <a:solidFill>
                          <a:srgbClr val="800000"/>
                        </a:solidFill>
                        <a:round/>
                        <a:headEnd/>
                        <a:tailEnd/>
                      </a:ln>
                      <a:solidFill>
                        <a:srgbClr val="800000"/>
                      </a:solidFill>
                      <a:latin typeface="Times New Roman"/>
                      <a:cs typeface="Times New Roman"/>
                    </a:rPr>
                    <a:t>c</a:t>
                  </a:r>
                  <a:endParaRPr lang="zh-CN" altLang="en-US" sz="3600" i="1" kern="10">
                    <a:ln w="9525">
                      <a:solidFill>
                        <a:srgbClr val="800000"/>
                      </a:solidFill>
                      <a:round/>
                      <a:headEnd/>
                      <a:tailEnd/>
                    </a:ln>
                    <a:solidFill>
                      <a:srgbClr val="800000"/>
                    </a:solidFill>
                    <a:latin typeface="Times New Roman"/>
                    <a:cs typeface="Times New Roman"/>
                  </a:endParaRPr>
                </a:p>
              </p:txBody>
            </p:sp>
          </p:grpSp>
          <p:grpSp>
            <p:nvGrpSpPr>
              <p:cNvPr id="47162" name="Group 351"/>
              <p:cNvGrpSpPr>
                <a:grpSpLocks/>
              </p:cNvGrpSpPr>
              <p:nvPr/>
            </p:nvGrpSpPr>
            <p:grpSpPr bwMode="auto">
              <a:xfrm>
                <a:off x="1745" y="2123"/>
                <a:ext cx="145" cy="61"/>
                <a:chOff x="4474" y="1884"/>
                <a:chExt cx="144" cy="48"/>
              </a:xfrm>
            </p:grpSpPr>
            <p:sp>
              <p:nvSpPr>
                <p:cNvPr id="47187" name="Line 35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7188" name="Line 35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7163" name="Group 354"/>
              <p:cNvGrpSpPr>
                <a:grpSpLocks/>
              </p:cNvGrpSpPr>
              <p:nvPr/>
            </p:nvGrpSpPr>
            <p:grpSpPr bwMode="auto">
              <a:xfrm>
                <a:off x="2213" y="1778"/>
                <a:ext cx="700" cy="182"/>
                <a:chOff x="2213" y="1789"/>
                <a:chExt cx="700" cy="182"/>
              </a:xfrm>
            </p:grpSpPr>
            <p:sp>
              <p:nvSpPr>
                <p:cNvPr id="47177" name="WordArt 355"/>
                <p:cNvSpPr>
                  <a:spLocks noChangeArrowheads="1" noChangeShapeType="1" noTextEdit="1"/>
                </p:cNvSpPr>
                <p:nvPr/>
              </p:nvSpPr>
              <p:spPr bwMode="auto">
                <a:xfrm>
                  <a:off x="2874" y="1789"/>
                  <a:ext cx="39" cy="174"/>
                </a:xfrm>
                <a:prstGeom prst="rect">
                  <a:avLst/>
                </a:prstGeom>
              </p:spPr>
              <p:txBody>
                <a:bodyPr wrap="none" fromWordArt="1">
                  <a:prstTxWarp prst="textPlain">
                    <a:avLst>
                      <a:gd name="adj" fmla="val 50000"/>
                    </a:avLst>
                  </a:prstTxWarp>
                </a:bodyPr>
                <a:lstStyle/>
                <a:p>
                  <a:pPr algn="ctr"/>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47178" name="WordArt 356"/>
                <p:cNvSpPr>
                  <a:spLocks noChangeArrowheads="1" noChangeShapeType="1" noTextEdit="1"/>
                </p:cNvSpPr>
                <p:nvPr/>
              </p:nvSpPr>
              <p:spPr bwMode="auto">
                <a:xfrm>
                  <a:off x="2213" y="1797"/>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7179" name="Group 357"/>
                <p:cNvGrpSpPr>
                  <a:grpSpLocks/>
                </p:cNvGrpSpPr>
                <p:nvPr/>
              </p:nvGrpSpPr>
              <p:grpSpPr bwMode="auto">
                <a:xfrm>
                  <a:off x="2286" y="1799"/>
                  <a:ext cx="532" cy="159"/>
                  <a:chOff x="2253" y="1842"/>
                  <a:chExt cx="532" cy="159"/>
                </a:xfrm>
              </p:grpSpPr>
              <p:sp>
                <p:nvSpPr>
                  <p:cNvPr id="47180" name="Line 358"/>
                  <p:cNvSpPr>
                    <a:spLocks noChangeShapeType="1"/>
                  </p:cNvSpPr>
                  <p:nvPr/>
                </p:nvSpPr>
                <p:spPr bwMode="auto">
                  <a:xfrm>
                    <a:off x="2487" y="1919"/>
                    <a:ext cx="120" cy="10"/>
                  </a:xfrm>
                  <a:prstGeom prst="line">
                    <a:avLst/>
                  </a:prstGeom>
                  <a:noFill/>
                  <a:ln w="38100">
                    <a:solidFill>
                      <a:schemeClr val="tx1"/>
                    </a:solidFill>
                    <a:round/>
                    <a:headEnd/>
                    <a:tailEnd/>
                  </a:ln>
                </p:spPr>
                <p:txBody>
                  <a:bodyPr/>
                  <a:lstStyle/>
                  <a:p>
                    <a:endParaRPr lang="zh-CN" altLang="en-US"/>
                  </a:p>
                </p:txBody>
              </p:sp>
              <p:grpSp>
                <p:nvGrpSpPr>
                  <p:cNvPr id="47181" name="Group 359"/>
                  <p:cNvGrpSpPr>
                    <a:grpSpLocks/>
                  </p:cNvGrpSpPr>
                  <p:nvPr/>
                </p:nvGrpSpPr>
                <p:grpSpPr bwMode="auto">
                  <a:xfrm>
                    <a:off x="2595" y="1842"/>
                    <a:ext cx="190" cy="159"/>
                    <a:chOff x="2346" y="1776"/>
                    <a:chExt cx="212" cy="170"/>
                  </a:xfrm>
                </p:grpSpPr>
                <p:sp>
                  <p:nvSpPr>
                    <p:cNvPr id="47185" name="WordArt 360"/>
                    <p:cNvSpPr>
                      <a:spLocks noChangeArrowheads="1" noChangeShapeType="1" noTextEdit="1"/>
                    </p:cNvSpPr>
                    <p:nvPr/>
                  </p:nvSpPr>
                  <p:spPr bwMode="auto">
                    <a:xfrm>
                      <a:off x="2346" y="1776"/>
                      <a:ext cx="199" cy="148"/>
                    </a:xfrm>
                    <a:prstGeom prst="rect">
                      <a:avLst/>
                    </a:prstGeom>
                  </p:spPr>
                  <p:txBody>
                    <a:bodyPr wrap="none" fromWordArt="1">
                      <a:prstTxWarp prst="textPlain">
                        <a:avLst>
                          <a:gd name="adj" fmla="val 58565"/>
                        </a:avLst>
                      </a:prstTxWarp>
                    </a:bodyPr>
                    <a:lstStyle/>
                    <a:p>
                      <a:pPr algn="ctr"/>
                      <a:r>
                        <a:rPr lang="en-US" altLang="zh-CN" sz="3600" i="1" kern="10" dirty="0">
                          <a:ln w="9525">
                            <a:solidFill>
                              <a:schemeClr val="tx1"/>
                            </a:solidFill>
                            <a:round/>
                            <a:headEnd/>
                            <a:tailEnd/>
                          </a:ln>
                          <a:latin typeface="宋体"/>
                          <a:ea typeface="宋体"/>
                        </a:rPr>
                        <a:t>T</a:t>
                      </a:r>
                      <a:endParaRPr lang="zh-CN" altLang="en-US" sz="3600" i="1" kern="10" dirty="0">
                        <a:ln w="9525">
                          <a:solidFill>
                            <a:schemeClr val="tx1"/>
                          </a:solidFill>
                          <a:round/>
                          <a:headEnd/>
                          <a:tailEnd/>
                        </a:ln>
                        <a:latin typeface="宋体"/>
                        <a:ea typeface="宋体"/>
                      </a:endParaRPr>
                    </a:p>
                  </p:txBody>
                </p:sp>
                <p:sp>
                  <p:nvSpPr>
                    <p:cNvPr id="47186" name="WordArt 361"/>
                    <p:cNvSpPr>
                      <a:spLocks noChangeArrowheads="1" noChangeShapeType="1" noTextEdit="1"/>
                    </p:cNvSpPr>
                    <p:nvPr/>
                  </p:nvSpPr>
                  <p:spPr bwMode="auto">
                    <a:xfrm>
                      <a:off x="2484" y="1847"/>
                      <a:ext cx="74"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47182" name="Group 362"/>
                  <p:cNvGrpSpPr>
                    <a:grpSpLocks/>
                  </p:cNvGrpSpPr>
                  <p:nvPr/>
                </p:nvGrpSpPr>
                <p:grpSpPr bwMode="auto">
                  <a:xfrm>
                    <a:off x="2253" y="1842"/>
                    <a:ext cx="193" cy="157"/>
                    <a:chOff x="2351" y="2069"/>
                    <a:chExt cx="226" cy="168"/>
                  </a:xfrm>
                </p:grpSpPr>
                <p:sp>
                  <p:nvSpPr>
                    <p:cNvPr id="47183" name="WordArt 363"/>
                    <p:cNvSpPr>
                      <a:spLocks noChangeArrowheads="1" noChangeShapeType="1" noTextEdit="1"/>
                    </p:cNvSpPr>
                    <p:nvPr/>
                  </p:nvSpPr>
                  <p:spPr bwMode="auto">
                    <a:xfrm>
                      <a:off x="2351" y="2069"/>
                      <a:ext cx="199"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184" name="WordArt 364"/>
                    <p:cNvSpPr>
                      <a:spLocks noChangeArrowheads="1" noChangeShapeType="1" noTextEdit="1"/>
                    </p:cNvSpPr>
                    <p:nvPr/>
                  </p:nvSpPr>
                  <p:spPr bwMode="auto">
                    <a:xfrm>
                      <a:off x="2472" y="2124"/>
                      <a:ext cx="105" cy="11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grpSp>
            </p:grpSp>
          </p:grpSp>
          <p:sp>
            <p:nvSpPr>
              <p:cNvPr id="47164" name="Text Box 365"/>
              <p:cNvSpPr txBox="1">
                <a:spLocks noChangeArrowheads="1"/>
              </p:cNvSpPr>
              <p:nvPr/>
            </p:nvSpPr>
            <p:spPr bwMode="auto">
              <a:xfrm>
                <a:off x="351" y="2010"/>
                <a:ext cx="109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总放热绝对值</a:t>
                </a:r>
              </a:p>
            </p:txBody>
          </p:sp>
          <p:grpSp>
            <p:nvGrpSpPr>
              <p:cNvPr id="47165" name="Group 366"/>
              <p:cNvGrpSpPr>
                <a:grpSpLocks/>
              </p:cNvGrpSpPr>
              <p:nvPr/>
            </p:nvGrpSpPr>
            <p:grpSpPr bwMode="auto">
              <a:xfrm>
                <a:off x="2666" y="2076"/>
                <a:ext cx="203" cy="178"/>
                <a:chOff x="2729" y="1793"/>
                <a:chExt cx="181" cy="167"/>
              </a:xfrm>
            </p:grpSpPr>
            <p:sp>
              <p:nvSpPr>
                <p:cNvPr id="47175" name="WordArt 367"/>
                <p:cNvSpPr>
                  <a:spLocks noChangeArrowheads="1" noChangeShapeType="1" noTextEdit="1"/>
                </p:cNvSpPr>
                <p:nvPr/>
              </p:nvSpPr>
              <p:spPr bwMode="auto">
                <a:xfrm>
                  <a:off x="2729" y="1793"/>
                  <a:ext cx="156" cy="137"/>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176" name="WordArt 368"/>
                <p:cNvSpPr>
                  <a:spLocks noChangeArrowheads="1" noChangeShapeType="1" noTextEdit="1"/>
                </p:cNvSpPr>
                <p:nvPr/>
              </p:nvSpPr>
              <p:spPr bwMode="auto">
                <a:xfrm>
                  <a:off x="2838" y="1856"/>
                  <a:ext cx="72"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47166" name="Line 369"/>
              <p:cNvSpPr>
                <a:spLocks noChangeShapeType="1"/>
              </p:cNvSpPr>
              <p:nvPr/>
            </p:nvSpPr>
            <p:spPr bwMode="auto">
              <a:xfrm>
                <a:off x="2560" y="2148"/>
                <a:ext cx="98" cy="2"/>
              </a:xfrm>
              <a:prstGeom prst="line">
                <a:avLst/>
              </a:prstGeom>
              <a:noFill/>
              <a:ln w="38100">
                <a:solidFill>
                  <a:schemeClr val="tx1"/>
                </a:solidFill>
                <a:round/>
                <a:headEnd/>
                <a:tailEnd/>
              </a:ln>
            </p:spPr>
            <p:txBody>
              <a:bodyPr/>
              <a:lstStyle/>
              <a:p>
                <a:endParaRPr lang="zh-CN" altLang="en-US"/>
              </a:p>
            </p:txBody>
          </p:sp>
          <p:grpSp>
            <p:nvGrpSpPr>
              <p:cNvPr id="47167" name="Group 370"/>
              <p:cNvGrpSpPr>
                <a:grpSpLocks/>
              </p:cNvGrpSpPr>
              <p:nvPr/>
            </p:nvGrpSpPr>
            <p:grpSpPr bwMode="auto">
              <a:xfrm>
                <a:off x="2301" y="2075"/>
                <a:ext cx="208" cy="178"/>
                <a:chOff x="2561" y="2117"/>
                <a:chExt cx="208" cy="178"/>
              </a:xfrm>
            </p:grpSpPr>
            <p:sp>
              <p:nvSpPr>
                <p:cNvPr id="47173" name="WordArt 371"/>
                <p:cNvSpPr>
                  <a:spLocks noChangeArrowheads="1" noChangeShapeType="1" noTextEdit="1"/>
                </p:cNvSpPr>
                <p:nvPr/>
              </p:nvSpPr>
              <p:spPr bwMode="auto">
                <a:xfrm>
                  <a:off x="2561" y="2117"/>
                  <a:ext cx="188" cy="13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47174" name="WordArt 372"/>
                <p:cNvSpPr>
                  <a:spLocks noChangeArrowheads="1" noChangeShapeType="1" noTextEdit="1"/>
                </p:cNvSpPr>
                <p:nvPr/>
              </p:nvSpPr>
              <p:spPr bwMode="auto">
                <a:xfrm>
                  <a:off x="2686" y="2210"/>
                  <a:ext cx="83"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grpSp>
          <p:grpSp>
            <p:nvGrpSpPr>
              <p:cNvPr id="47168" name="Group 373"/>
              <p:cNvGrpSpPr>
                <a:grpSpLocks/>
              </p:cNvGrpSpPr>
              <p:nvPr/>
            </p:nvGrpSpPr>
            <p:grpSpPr bwMode="auto">
              <a:xfrm>
                <a:off x="1956" y="2076"/>
                <a:ext cx="235" cy="160"/>
                <a:chOff x="1653" y="1817"/>
                <a:chExt cx="235" cy="160"/>
              </a:xfrm>
            </p:grpSpPr>
            <p:sp>
              <p:nvSpPr>
                <p:cNvPr id="47171" name="WordArt 374"/>
                <p:cNvSpPr>
                  <a:spLocks noChangeArrowheads="1" noChangeShapeType="1" noTextEdit="1"/>
                </p:cNvSpPr>
                <p:nvPr/>
              </p:nvSpPr>
              <p:spPr bwMode="auto">
                <a:xfrm>
                  <a:off x="1782" y="1895"/>
                  <a:ext cx="106" cy="82"/>
                </a:xfrm>
                <a:prstGeom prst="rect">
                  <a:avLst/>
                </a:prstGeom>
              </p:spPr>
              <p:txBody>
                <a:bodyPr wrap="none" fromWordArt="1">
                  <a:prstTxWarp prst="textPlain">
                    <a:avLst>
                      <a:gd name="adj" fmla="val 58931"/>
                    </a:avLst>
                  </a:prstTxWarp>
                </a:bodyPr>
                <a:lstStyle/>
                <a:p>
                  <a:pPr algn="ctr"/>
                  <a:r>
                    <a:rPr lang="en-US" altLang="zh-CN" sz="3600" i="1" kern="10">
                      <a:ln w="9525">
                        <a:solidFill>
                          <a:srgbClr val="800000"/>
                        </a:solidFill>
                        <a:round/>
                        <a:headEnd/>
                        <a:tailEnd/>
                      </a:ln>
                      <a:solidFill>
                        <a:srgbClr val="800000"/>
                      </a:solidFill>
                      <a:latin typeface="宋体"/>
                      <a:ea typeface="宋体"/>
                    </a:rPr>
                    <a:t>V</a:t>
                  </a:r>
                  <a:endParaRPr lang="zh-CN" altLang="en-US" sz="3600" i="1" kern="10">
                    <a:ln w="9525">
                      <a:solidFill>
                        <a:srgbClr val="800000"/>
                      </a:solidFill>
                      <a:round/>
                      <a:headEnd/>
                      <a:tailEnd/>
                    </a:ln>
                    <a:solidFill>
                      <a:srgbClr val="800000"/>
                    </a:solidFill>
                    <a:latin typeface="宋体"/>
                    <a:ea typeface="宋体"/>
                  </a:endParaRPr>
                </a:p>
              </p:txBody>
            </p:sp>
            <p:sp>
              <p:nvSpPr>
                <p:cNvPr id="47172" name="WordArt 375"/>
                <p:cNvSpPr>
                  <a:spLocks noChangeArrowheads="1" noChangeShapeType="1" noTextEdit="1"/>
                </p:cNvSpPr>
                <p:nvPr/>
              </p:nvSpPr>
              <p:spPr bwMode="auto">
                <a:xfrm>
                  <a:off x="1653" y="1817"/>
                  <a:ext cx="114" cy="124"/>
                </a:xfrm>
                <a:prstGeom prst="rect">
                  <a:avLst/>
                </a:prstGeom>
              </p:spPr>
              <p:txBody>
                <a:bodyPr wrap="none" fromWordArt="1">
                  <a:prstTxWarp prst="textPlain">
                    <a:avLst>
                      <a:gd name="adj" fmla="val 56000"/>
                    </a:avLst>
                  </a:prstTxWarp>
                </a:bodyPr>
                <a:lstStyle/>
                <a:p>
                  <a:pPr algn="ctr"/>
                  <a:r>
                    <a:rPr lang="en-US" altLang="zh-CN" sz="3600" i="1" kern="10">
                      <a:ln w="9525">
                        <a:solidFill>
                          <a:srgbClr val="800000"/>
                        </a:solidFill>
                        <a:round/>
                        <a:headEnd/>
                        <a:tailEnd/>
                      </a:ln>
                      <a:solidFill>
                        <a:srgbClr val="800000"/>
                      </a:solidFill>
                      <a:latin typeface="Times New Roman"/>
                      <a:cs typeface="Times New Roman"/>
                    </a:rPr>
                    <a:t>c</a:t>
                  </a:r>
                  <a:endParaRPr lang="zh-CN" altLang="en-US" sz="3600" i="1" kern="10">
                    <a:ln w="9525">
                      <a:solidFill>
                        <a:srgbClr val="800000"/>
                      </a:solidFill>
                      <a:round/>
                      <a:headEnd/>
                      <a:tailEnd/>
                    </a:ln>
                    <a:solidFill>
                      <a:srgbClr val="800000"/>
                    </a:solidFill>
                    <a:latin typeface="Times New Roman"/>
                    <a:cs typeface="Times New Roman"/>
                  </a:endParaRPr>
                </a:p>
              </p:txBody>
            </p:sp>
          </p:grpSp>
          <p:sp>
            <p:nvSpPr>
              <p:cNvPr id="47169" name="WordArt 376"/>
              <p:cNvSpPr>
                <a:spLocks noChangeArrowheads="1" noChangeShapeType="1" noTextEdit="1"/>
              </p:cNvSpPr>
              <p:nvPr/>
            </p:nvSpPr>
            <p:spPr bwMode="auto">
              <a:xfrm>
                <a:off x="2222" y="2056"/>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170" name="WordArt 377"/>
              <p:cNvSpPr>
                <a:spLocks noChangeArrowheads="1" noChangeShapeType="1" noTextEdit="1"/>
              </p:cNvSpPr>
              <p:nvPr/>
            </p:nvSpPr>
            <p:spPr bwMode="auto">
              <a:xfrm>
                <a:off x="2893" y="2081"/>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sp>
        <p:nvSpPr>
          <p:cNvPr id="377" name="爆炸形 1 376"/>
          <p:cNvSpPr/>
          <p:nvPr/>
        </p:nvSpPr>
        <p:spPr>
          <a:xfrm>
            <a:off x="7527132" y="3527425"/>
            <a:ext cx="1501566" cy="79656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遥感</a:t>
            </a:r>
            <a:r>
              <a:rPr lang="en-US" altLang="zh-CN" dirty="0" smtClean="0">
                <a:solidFill>
                  <a:srgbClr val="FF0000"/>
                </a:solidFill>
              </a:rPr>
              <a:t>5.4</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9103"/>
                                        </p:tgtEl>
                                        <p:attrNameLst>
                                          <p:attrName>style.visibility</p:attrName>
                                        </p:attrNameLst>
                                      </p:cBhvr>
                                      <p:to>
                                        <p:strVal val="visible"/>
                                      </p:to>
                                    </p:set>
                                    <p:animEffect transition="in" filter="wipe(up)">
                                      <p:cBhvr>
                                        <p:cTn id="7" dur="500"/>
                                        <p:tgtEl>
                                          <p:spTgt spid="259103"/>
                                        </p:tgtEl>
                                      </p:cBhvr>
                                    </p:animEffect>
                                  </p:childTnLst>
                                </p:cTn>
                              </p:par>
                              <p:par>
                                <p:cTn id="8" presetID="9" presetClass="exit" presetSubtype="0" fill="hold" grpId="0" nodeType="withEffect">
                                  <p:stCondLst>
                                    <p:cond delay="0"/>
                                  </p:stCondLst>
                                  <p:childTnLst>
                                    <p:animEffect transition="out" filter="dissolve">
                                      <p:cBhvr>
                                        <p:cTn id="9" dur="500"/>
                                        <p:tgtEl>
                                          <p:spTgt spid="377"/>
                                        </p:tgtEl>
                                      </p:cBhvr>
                                    </p:animEffect>
                                    <p:set>
                                      <p:cBhvr>
                                        <p:cTn id="10" dur="1" fill="hold">
                                          <p:stCondLst>
                                            <p:cond delay="499"/>
                                          </p:stCondLst>
                                        </p:cTn>
                                        <p:tgtEl>
                                          <p:spTgt spid="37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9095"/>
                                        </p:tgtEl>
                                        <p:attrNameLst>
                                          <p:attrName>style.visibility</p:attrName>
                                        </p:attrNameLst>
                                      </p:cBhvr>
                                      <p:to>
                                        <p:strVal val="visible"/>
                                      </p:to>
                                    </p:set>
                                    <p:animEffect transition="in" filter="wipe(left)">
                                      <p:cBhvr>
                                        <p:cTn id="15" dur="500"/>
                                        <p:tgtEl>
                                          <p:spTgt spid="259095"/>
                                        </p:tgtEl>
                                      </p:cBhvr>
                                    </p:animEffect>
                                  </p:childTnLst>
                                </p:cTn>
                              </p:par>
                            </p:childTnLst>
                          </p:cTn>
                        </p:par>
                        <p:par>
                          <p:cTn id="16" fill="hold">
                            <p:stCondLst>
                              <p:cond delay="500"/>
                            </p:stCondLst>
                            <p:childTnLst>
                              <p:par>
                                <p:cTn id="17" presetID="1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lide(from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9098"/>
                                        </p:tgtEl>
                                        <p:attrNameLst>
                                          <p:attrName>style.visibility</p:attrName>
                                        </p:attrNameLst>
                                      </p:cBhvr>
                                      <p:to>
                                        <p:strVal val="visible"/>
                                      </p:to>
                                    </p:set>
                                    <p:animEffect transition="in" filter="wipe(right)">
                                      <p:cBhvr>
                                        <p:cTn id="24" dur="500"/>
                                        <p:tgtEl>
                                          <p:spTgt spid="259098"/>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59104"/>
                                        </p:tgtEl>
                                        <p:attrNameLst>
                                          <p:attrName>style.visibility</p:attrName>
                                        </p:attrNameLst>
                                      </p:cBhvr>
                                      <p:to>
                                        <p:strVal val="visible"/>
                                      </p:to>
                                    </p:set>
                                  </p:childTnLst>
                                </p:cTn>
                              </p:par>
                            </p:childTnLst>
                          </p:cTn>
                        </p:par>
                        <p:par>
                          <p:cTn id="28" fill="hold">
                            <p:stCondLst>
                              <p:cond delay="1000"/>
                            </p:stCondLst>
                            <p:childTnLst>
                              <p:par>
                                <p:cTn id="29" presetID="12" presetClass="entr" presetSubtype="2"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59101"/>
                                        </p:tgtEl>
                                        <p:attrNameLst>
                                          <p:attrName>style.visibility</p:attrName>
                                        </p:attrNameLst>
                                      </p:cBhvr>
                                      <p:to>
                                        <p:strVal val="visible"/>
                                      </p:to>
                                    </p:set>
                                    <p:animEffect transition="in" filter="wipe(down)">
                                      <p:cBhvr>
                                        <p:cTn id="36" dur="500"/>
                                        <p:tgtEl>
                                          <p:spTgt spid="259101"/>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259102"/>
                                        </p:tgtEl>
                                        <p:attrNameLst>
                                          <p:attrName>style.visibility</p:attrName>
                                        </p:attrNameLst>
                                      </p:cBhvr>
                                      <p:to>
                                        <p:strVal val="visible"/>
                                      </p:to>
                                    </p:set>
                                    <p:animEffect transition="in" filter="wipe(up)">
                                      <p:cBhvr>
                                        <p:cTn id="44" dur="500"/>
                                        <p:tgtEl>
                                          <p:spTgt spid="259102"/>
                                        </p:tgtEl>
                                      </p:cBhvr>
                                    </p:animEffect>
                                  </p:childTnLst>
                                </p:cTn>
                              </p:par>
                            </p:childTnLst>
                          </p:cTn>
                        </p:par>
                        <p:par>
                          <p:cTn id="45" fill="hold">
                            <p:stCondLst>
                              <p:cond delay="1500"/>
                            </p:stCondLst>
                            <p:childTnLst>
                              <p:par>
                                <p:cTn id="46" presetID="23" presetClass="entr" presetSubtype="16" fill="hold" grpId="0" nodeType="afterEffect">
                                  <p:stCondLst>
                                    <p:cond delay="0"/>
                                  </p:stCondLst>
                                  <p:childTnLst>
                                    <p:set>
                                      <p:cBhvr>
                                        <p:cTn id="47" dur="1" fill="hold">
                                          <p:stCondLst>
                                            <p:cond delay="0"/>
                                          </p:stCondLst>
                                        </p:cTn>
                                        <p:tgtEl>
                                          <p:spTgt spid="259113"/>
                                        </p:tgtEl>
                                        <p:attrNameLst>
                                          <p:attrName>style.visibility</p:attrName>
                                        </p:attrNameLst>
                                      </p:cBhvr>
                                      <p:to>
                                        <p:strVal val="visible"/>
                                      </p:to>
                                    </p:set>
                                    <p:anim calcmode="lin" valueType="num">
                                      <p:cBhvr>
                                        <p:cTn id="48" dur="500" fill="hold"/>
                                        <p:tgtEl>
                                          <p:spTgt spid="259113"/>
                                        </p:tgtEl>
                                        <p:attrNameLst>
                                          <p:attrName>ppt_w</p:attrName>
                                        </p:attrNameLst>
                                      </p:cBhvr>
                                      <p:tavLst>
                                        <p:tav tm="0">
                                          <p:val>
                                            <p:fltVal val="0"/>
                                          </p:val>
                                        </p:tav>
                                        <p:tav tm="100000">
                                          <p:val>
                                            <p:strVal val="#ppt_w"/>
                                          </p:val>
                                        </p:tav>
                                      </p:tavLst>
                                    </p:anim>
                                    <p:anim calcmode="lin" valueType="num">
                                      <p:cBhvr>
                                        <p:cTn id="49" dur="500" fill="hold"/>
                                        <p:tgtEl>
                                          <p:spTgt spid="25911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59113"/>
                                        </p:tgtEl>
                                        <p:attrNameLst>
                                          <p:attrName>style.visibility</p:attrName>
                                        </p:attrNameLst>
                                      </p:cBhvr>
                                      <p:to>
                                        <p:strVal val="hidden"/>
                                      </p:to>
                                    </p:set>
                                  </p:subTnLst>
                                </p:cTn>
                              </p:par>
                            </p:childTnLst>
                          </p:cTn>
                        </p:par>
                        <p:par>
                          <p:cTn id="50" fill="hold">
                            <p:stCondLst>
                              <p:cond delay="2000"/>
                            </p:stCondLst>
                            <p:childTnLst>
                              <p:par>
                                <p:cTn id="51" presetID="1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slide(from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1000"/>
                            </p:stCondLst>
                            <p:childTnLst>
                              <p:par>
                                <p:cTn id="64" presetID="12" presetClass="entr" presetSubtype="2"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slide(fromRight)">
                                      <p:cBhvr>
                                        <p:cTn id="66" dur="500"/>
                                        <p:tgtEl>
                                          <p:spTgt spid="27"/>
                                        </p:tgtEl>
                                      </p:cBhvr>
                                    </p:animEffect>
                                  </p:childTnLst>
                                </p:cTn>
                              </p:par>
                            </p:childTnLst>
                          </p:cTn>
                        </p:par>
                        <p:par>
                          <p:cTn id="67" fill="hold">
                            <p:stCondLst>
                              <p:cond delay="1500"/>
                            </p:stCondLst>
                            <p:childTnLst>
                              <p:par>
                                <p:cTn id="68" presetID="14" presetClass="entr" presetSubtype="10"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randombar(horizontal)">
                                      <p:cBhvr>
                                        <p:cTn id="70" dur="500"/>
                                        <p:tgtEl>
                                          <p:spTgt spid="10"/>
                                        </p:tgtEl>
                                      </p:cBhvr>
                                    </p:animEffect>
                                  </p:childTnLst>
                                </p:cTn>
                              </p:par>
                            </p:childTnLst>
                          </p:cTn>
                        </p:par>
                        <p:par>
                          <p:cTn id="71" fill="hold">
                            <p:stCondLst>
                              <p:cond delay="2000"/>
                            </p:stCondLst>
                            <p:childTnLst>
                              <p:par>
                                <p:cTn id="72" presetID="12" presetClass="entr" presetSubtype="2" fill="hold"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slide(fromRight)">
                                      <p:cBhvr>
                                        <p:cTn id="74" dur="500"/>
                                        <p:tgtEl>
                                          <p:spTgt spid="11"/>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up)">
                                      <p:cBhvr>
                                        <p:cTn id="78" dur="500"/>
                                        <p:tgtEl>
                                          <p:spTgt spid="2"/>
                                        </p:tgtEl>
                                      </p:cBhvr>
                                    </p:animEffect>
                                  </p:childTnLst>
                                </p:cTn>
                              </p:par>
                            </p:childTnLst>
                          </p:cTn>
                        </p:par>
                        <p:par>
                          <p:cTn id="79" fill="hold">
                            <p:stCondLst>
                              <p:cond delay="3000"/>
                            </p:stCondLst>
                            <p:childTnLst>
                              <p:par>
                                <p:cTn id="80" presetID="23" presetClass="entr" presetSubtype="16" fill="hold"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259145"/>
                                        </p:tgtEl>
                                        <p:attrNameLst>
                                          <p:attrName>style.visibility</p:attrName>
                                        </p:attrNameLst>
                                      </p:cBhvr>
                                      <p:to>
                                        <p:strVal val="visible"/>
                                      </p:to>
                                    </p:set>
                                    <p:animEffect transition="in" filter="randombar(horizontal)">
                                      <p:cBhvr>
                                        <p:cTn id="88" dur="500"/>
                                        <p:tgtEl>
                                          <p:spTgt spid="2591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59129"/>
                                        </p:tgtEl>
                                        <p:attrNameLst>
                                          <p:attrName>style.visibility</p:attrName>
                                        </p:attrNameLst>
                                      </p:cBhvr>
                                      <p:to>
                                        <p:strVal val="visible"/>
                                      </p:to>
                                    </p:set>
                                    <p:animEffect transition="in" filter="wipe(up)">
                                      <p:cBhvr>
                                        <p:cTn id="93" dur="500"/>
                                        <p:tgtEl>
                                          <p:spTgt spid="2591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59081"/>
                                        </p:tgtEl>
                                        <p:attrNameLst>
                                          <p:attrName>style.visibility</p:attrName>
                                        </p:attrNameLst>
                                      </p:cBhvr>
                                      <p:to>
                                        <p:strVal val="visible"/>
                                      </p:to>
                                    </p:set>
                                    <p:animEffect transition="in" filter="wipe(up)">
                                      <p:cBhvr>
                                        <p:cTn id="98" dur="500"/>
                                        <p:tgtEl>
                                          <p:spTgt spid="25908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up)">
                                      <p:cBhvr>
                                        <p:cTn id="103" dur="500"/>
                                        <p:tgtEl>
                                          <p:spTgt spid="2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59080"/>
                                        </p:tgtEl>
                                        <p:attrNameLst>
                                          <p:attrName>style.visibility</p:attrName>
                                        </p:attrNameLst>
                                      </p:cBhvr>
                                      <p:to>
                                        <p:strVal val="visible"/>
                                      </p:to>
                                    </p:set>
                                    <p:animEffect transition="in" filter="wipe(up)">
                                      <p:cBhvr>
                                        <p:cTn id="108" dur="500"/>
                                        <p:tgtEl>
                                          <p:spTgt spid="25908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59116"/>
                                        </p:tgtEl>
                                        <p:attrNameLst>
                                          <p:attrName>style.visibility</p:attrName>
                                        </p:attrNameLst>
                                      </p:cBhvr>
                                      <p:to>
                                        <p:strVal val="visible"/>
                                      </p:to>
                                    </p:set>
                                    <p:animEffect transition="in" filter="wipe(up)">
                                      <p:cBhvr>
                                        <p:cTn id="113" dur="500"/>
                                        <p:tgtEl>
                                          <p:spTgt spid="259116"/>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47322"/>
                                        </p:tgtEl>
                                        <p:attrNameLst>
                                          <p:attrName>style.visibility</p:attrName>
                                        </p:attrNameLst>
                                      </p:cBhvr>
                                      <p:to>
                                        <p:strVal val="visible"/>
                                      </p:to>
                                    </p:set>
                                    <p:anim calcmode="lin" valueType="num">
                                      <p:cBhvr additive="base">
                                        <p:cTn id="118" dur="500" fill="hold"/>
                                        <p:tgtEl>
                                          <p:spTgt spid="47322"/>
                                        </p:tgtEl>
                                        <p:attrNameLst>
                                          <p:attrName>ppt_x</p:attrName>
                                        </p:attrNameLst>
                                      </p:cBhvr>
                                      <p:tavLst>
                                        <p:tav tm="0">
                                          <p:val>
                                            <p:strVal val="#ppt_x"/>
                                          </p:val>
                                        </p:tav>
                                        <p:tav tm="100000">
                                          <p:val>
                                            <p:strVal val="#ppt_x"/>
                                          </p:val>
                                        </p:tav>
                                      </p:tavLst>
                                    </p:anim>
                                    <p:anim calcmode="lin" valueType="num">
                                      <p:cBhvr additive="base">
                                        <p:cTn id="119" dur="500" fill="hold"/>
                                        <p:tgtEl>
                                          <p:spTgt spid="47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4" grpId="0" animBg="1"/>
      <p:bldP spid="259113" grpId="0" animBg="1"/>
      <p:bldP spid="259145" grpId="0" animBg="1"/>
      <p:bldP spid="47322" grpId="0"/>
      <p:bldP spid="37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5"/>
          <p:cNvGraphicFramePr>
            <a:graphicFrameLocks noChangeAspect="1"/>
          </p:cNvGraphicFramePr>
          <p:nvPr>
            <p:extLst>
              <p:ext uri="{D42A27DB-BD31-4B8C-83A1-F6EECF244321}">
                <p14:modId xmlns:p14="http://schemas.microsoft.com/office/powerpoint/2010/main" val="2496658850"/>
              </p:ext>
            </p:extLst>
          </p:nvPr>
        </p:nvGraphicFramePr>
        <p:xfrm>
          <a:off x="930897" y="801204"/>
          <a:ext cx="1751012" cy="1062038"/>
        </p:xfrm>
        <a:graphic>
          <a:graphicData uri="http://schemas.openxmlformats.org/presentationml/2006/ole">
            <mc:AlternateContent xmlns:mc="http://schemas.openxmlformats.org/markup-compatibility/2006">
              <mc:Choice xmlns:v="urn:schemas-microsoft-com:vml" Requires="v">
                <p:oleObj spid="_x0000_s274470" name="Equation" r:id="rId3" imgW="711000" imgH="406080" progId="Equation.DSMT4">
                  <p:embed/>
                </p:oleObj>
              </mc:Choice>
              <mc:Fallback>
                <p:oleObj name="Equation" r:id="rId3" imgW="711000" imgH="406080" progId="Equation.DSMT4">
                  <p:embed/>
                  <p:pic>
                    <p:nvPicPr>
                      <p:cNvPr id="3074" name="Object 25"/>
                      <p:cNvPicPr>
                        <a:picLocks noChangeAspect="1" noChangeArrowheads="1"/>
                      </p:cNvPicPr>
                      <p:nvPr/>
                    </p:nvPicPr>
                    <p:blipFill>
                      <a:blip r:embed="rId4"/>
                      <a:srcRect/>
                      <a:stretch>
                        <a:fillRect/>
                      </a:stretch>
                    </p:blipFill>
                    <p:spPr bwMode="auto">
                      <a:xfrm>
                        <a:off x="930897" y="801204"/>
                        <a:ext cx="1751012"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3"/>
          <p:cNvSpPr txBox="1">
            <a:spLocks noChangeArrowheads="1"/>
          </p:cNvSpPr>
          <p:nvPr/>
        </p:nvSpPr>
        <p:spPr bwMode="auto">
          <a:xfrm>
            <a:off x="1002978" y="2207160"/>
            <a:ext cx="2969083"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故单原子分子气体，</a:t>
            </a:r>
            <a:endParaRPr lang="zh-CN" altLang="en-US" sz="2400" dirty="0"/>
          </a:p>
        </p:txBody>
      </p:sp>
      <p:graphicFrame>
        <p:nvGraphicFramePr>
          <p:cNvPr id="4" name="Object 25"/>
          <p:cNvGraphicFramePr>
            <a:graphicFrameLocks noChangeAspect="1"/>
          </p:cNvGraphicFramePr>
          <p:nvPr>
            <p:extLst>
              <p:ext uri="{D42A27DB-BD31-4B8C-83A1-F6EECF244321}">
                <p14:modId xmlns:p14="http://schemas.microsoft.com/office/powerpoint/2010/main" val="3415381715"/>
              </p:ext>
            </p:extLst>
          </p:nvPr>
        </p:nvGraphicFramePr>
        <p:xfrm>
          <a:off x="3891792" y="1863242"/>
          <a:ext cx="3095625" cy="1062037"/>
        </p:xfrm>
        <a:graphic>
          <a:graphicData uri="http://schemas.openxmlformats.org/presentationml/2006/ole">
            <mc:AlternateContent xmlns:mc="http://schemas.openxmlformats.org/markup-compatibility/2006">
              <mc:Choice xmlns:v="urn:schemas-microsoft-com:vml" Requires="v">
                <p:oleObj spid="_x0000_s274471" name="Equation" r:id="rId5" imgW="1257120" imgH="406080" progId="Equation.DSMT4">
                  <p:embed/>
                </p:oleObj>
              </mc:Choice>
              <mc:Fallback>
                <p:oleObj name="Equation" r:id="rId5" imgW="1257120" imgH="406080" progId="Equation.DSMT4">
                  <p:embed/>
                  <p:pic>
                    <p:nvPicPr>
                      <p:cNvPr id="3074" name="Object 25"/>
                      <p:cNvPicPr>
                        <a:picLocks noChangeAspect="1" noChangeArrowheads="1"/>
                      </p:cNvPicPr>
                      <p:nvPr/>
                    </p:nvPicPr>
                    <p:blipFill>
                      <a:blip r:embed="rId6"/>
                      <a:srcRect/>
                      <a:stretch>
                        <a:fillRect/>
                      </a:stretch>
                    </p:blipFill>
                    <p:spPr bwMode="auto">
                      <a:xfrm>
                        <a:off x="3891792" y="1863242"/>
                        <a:ext cx="3095625"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3"/>
          <p:cNvSpPr txBox="1">
            <a:spLocks noChangeArrowheads="1"/>
          </p:cNvSpPr>
          <p:nvPr/>
        </p:nvSpPr>
        <p:spPr bwMode="auto">
          <a:xfrm>
            <a:off x="922709" y="3269197"/>
            <a:ext cx="2969083" cy="461665"/>
          </a:xfrm>
          <a:prstGeom prst="rect">
            <a:avLst/>
          </a:prstGeom>
          <a:solidFill>
            <a:schemeClr val="bg1"/>
          </a:solidFill>
          <a:ln w="9525">
            <a:noFill/>
            <a:miter lim="800000"/>
            <a:headEnd/>
            <a:tailEnd/>
          </a:ln>
        </p:spPr>
        <p:txBody>
          <a:bodyPr wrap="none">
            <a:spAutoFit/>
          </a:bodyPr>
          <a:lstStyle/>
          <a:p>
            <a:r>
              <a:rPr lang="zh-CN" altLang="en-US" sz="2400" b="1" dirty="0" smtClean="0">
                <a:latin typeface="楷体_GB2312" pitchFamily="49" charset="-122"/>
                <a:ea typeface="楷体_GB2312" pitchFamily="49" charset="-122"/>
              </a:rPr>
              <a:t>双单原子分子气体，</a:t>
            </a:r>
            <a:endParaRPr lang="zh-CN" altLang="en-US" sz="2400" dirty="0"/>
          </a:p>
        </p:txBody>
      </p:sp>
      <p:graphicFrame>
        <p:nvGraphicFramePr>
          <p:cNvPr id="6" name="Object 25"/>
          <p:cNvGraphicFramePr>
            <a:graphicFrameLocks noChangeAspect="1"/>
          </p:cNvGraphicFramePr>
          <p:nvPr>
            <p:extLst>
              <p:ext uri="{D42A27DB-BD31-4B8C-83A1-F6EECF244321}">
                <p14:modId xmlns:p14="http://schemas.microsoft.com/office/powerpoint/2010/main" val="4057313845"/>
              </p:ext>
            </p:extLst>
          </p:nvPr>
        </p:nvGraphicFramePr>
        <p:xfrm>
          <a:off x="3905250" y="2925763"/>
          <a:ext cx="2908300" cy="1062037"/>
        </p:xfrm>
        <a:graphic>
          <a:graphicData uri="http://schemas.openxmlformats.org/presentationml/2006/ole">
            <mc:AlternateContent xmlns:mc="http://schemas.openxmlformats.org/markup-compatibility/2006">
              <mc:Choice xmlns:v="urn:schemas-microsoft-com:vml" Requires="v">
                <p:oleObj spid="_x0000_s274472" name="Equation" r:id="rId7" imgW="1180800" imgH="406080" progId="Equation.DSMT4">
                  <p:embed/>
                </p:oleObj>
              </mc:Choice>
              <mc:Fallback>
                <p:oleObj name="Equation" r:id="rId7" imgW="1180800" imgH="406080" progId="Equation.DSMT4">
                  <p:embed/>
                  <p:pic>
                    <p:nvPicPr>
                      <p:cNvPr id="4" name="Object 25"/>
                      <p:cNvPicPr>
                        <a:picLocks noChangeAspect="1" noChangeArrowheads="1"/>
                      </p:cNvPicPr>
                      <p:nvPr/>
                    </p:nvPicPr>
                    <p:blipFill>
                      <a:blip r:embed="rId8"/>
                      <a:srcRect/>
                      <a:stretch>
                        <a:fillRect/>
                      </a:stretch>
                    </p:blipFill>
                    <p:spPr bwMode="auto">
                      <a:xfrm>
                        <a:off x="3905250" y="2925763"/>
                        <a:ext cx="2908300"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3"/>
          <p:cNvSpPr txBox="1">
            <a:spLocks noChangeArrowheads="1"/>
          </p:cNvSpPr>
          <p:nvPr/>
        </p:nvSpPr>
        <p:spPr bwMode="auto">
          <a:xfrm>
            <a:off x="1002978" y="4418698"/>
            <a:ext cx="2659702" cy="461665"/>
          </a:xfrm>
          <a:prstGeom prst="rect">
            <a:avLst/>
          </a:prstGeom>
          <a:solidFill>
            <a:schemeClr val="bg1"/>
          </a:solidFill>
          <a:ln w="9525">
            <a:noFill/>
            <a:miter lim="800000"/>
            <a:headEnd/>
            <a:tailEnd/>
          </a:ln>
        </p:spPr>
        <p:txBody>
          <a:bodyPr wrap="none">
            <a:spAutoFit/>
          </a:bodyPr>
          <a:lstStyle/>
          <a:p>
            <a:r>
              <a:rPr lang="zh-CN" altLang="en-US" sz="2400" b="1" dirty="0">
                <a:latin typeface="楷体_GB2312" pitchFamily="49" charset="-122"/>
                <a:ea typeface="楷体_GB2312" pitchFamily="49" charset="-122"/>
              </a:rPr>
              <a:t>多</a:t>
            </a:r>
            <a:r>
              <a:rPr lang="zh-CN" altLang="en-US" sz="2400" b="1" dirty="0" smtClean="0">
                <a:latin typeface="楷体_GB2312" pitchFamily="49" charset="-122"/>
                <a:ea typeface="楷体_GB2312" pitchFamily="49" charset="-122"/>
              </a:rPr>
              <a:t>原子分子气体，</a:t>
            </a:r>
            <a:endParaRPr lang="zh-CN" altLang="en-US" sz="2400" dirty="0"/>
          </a:p>
        </p:txBody>
      </p:sp>
      <p:graphicFrame>
        <p:nvGraphicFramePr>
          <p:cNvPr id="8" name="Object 25"/>
          <p:cNvGraphicFramePr>
            <a:graphicFrameLocks noChangeAspect="1"/>
          </p:cNvGraphicFramePr>
          <p:nvPr>
            <p:extLst>
              <p:ext uri="{D42A27DB-BD31-4B8C-83A1-F6EECF244321}">
                <p14:modId xmlns:p14="http://schemas.microsoft.com/office/powerpoint/2010/main" val="3368374387"/>
              </p:ext>
            </p:extLst>
          </p:nvPr>
        </p:nvGraphicFramePr>
        <p:xfrm>
          <a:off x="3891792" y="4074780"/>
          <a:ext cx="3095625" cy="1062037"/>
        </p:xfrm>
        <a:graphic>
          <a:graphicData uri="http://schemas.openxmlformats.org/presentationml/2006/ole">
            <mc:AlternateContent xmlns:mc="http://schemas.openxmlformats.org/markup-compatibility/2006">
              <mc:Choice xmlns:v="urn:schemas-microsoft-com:vml" Requires="v">
                <p:oleObj spid="_x0000_s274473" name="Equation" r:id="rId9" imgW="1257120" imgH="406080" progId="Equation.DSMT4">
                  <p:embed/>
                </p:oleObj>
              </mc:Choice>
              <mc:Fallback>
                <p:oleObj name="Equation" r:id="rId9" imgW="1257120" imgH="406080" progId="Equation.DSMT4">
                  <p:embed/>
                  <p:pic>
                    <p:nvPicPr>
                      <p:cNvPr id="4" name="Object 25"/>
                      <p:cNvPicPr>
                        <a:picLocks noChangeAspect="1" noChangeArrowheads="1"/>
                      </p:cNvPicPr>
                      <p:nvPr/>
                    </p:nvPicPr>
                    <p:blipFill>
                      <a:blip r:embed="rId10"/>
                      <a:srcRect/>
                      <a:stretch>
                        <a:fillRect/>
                      </a:stretch>
                    </p:blipFill>
                    <p:spPr bwMode="auto">
                      <a:xfrm>
                        <a:off x="3891792" y="4074780"/>
                        <a:ext cx="3095625"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00701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64"/>
          <p:cNvSpPr>
            <a:spLocks noGrp="1" noChangeArrowheads="1"/>
          </p:cNvSpPr>
          <p:nvPr>
            <p:ph type="title" idx="4294967295"/>
          </p:nvPr>
        </p:nvSpPr>
        <p:spPr>
          <a:xfrm>
            <a:off x="534988" y="0"/>
            <a:ext cx="8229600" cy="212725"/>
          </a:xfrm>
        </p:spPr>
        <p:txBody>
          <a:bodyPr/>
          <a:lstStyle/>
          <a:p>
            <a:pPr eaLnBrk="1" hangingPunct="1"/>
            <a:r>
              <a:rPr lang="zh-CN" altLang="en-US" sz="700" smtClean="0">
                <a:solidFill>
                  <a:schemeClr val="bg1"/>
                </a:solidFill>
              </a:rPr>
              <a:t>卡诺</a:t>
            </a:r>
          </a:p>
        </p:txBody>
      </p:sp>
      <p:sp>
        <p:nvSpPr>
          <p:cNvPr id="48131" name="Rectangle 5"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48132" name="Rectangle 22"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272"/>
          <p:cNvGrpSpPr>
            <a:grpSpLocks/>
          </p:cNvGrpSpPr>
          <p:nvPr/>
        </p:nvGrpSpPr>
        <p:grpSpPr bwMode="auto">
          <a:xfrm>
            <a:off x="763588" y="419100"/>
            <a:ext cx="8380412" cy="5816600"/>
            <a:chOff x="481" y="264"/>
            <a:chExt cx="5279" cy="3664"/>
          </a:xfrm>
        </p:grpSpPr>
        <p:grpSp>
          <p:nvGrpSpPr>
            <p:cNvPr id="48134" name="Group 270"/>
            <p:cNvGrpSpPr>
              <a:grpSpLocks/>
            </p:cNvGrpSpPr>
            <p:nvPr/>
          </p:nvGrpSpPr>
          <p:grpSpPr bwMode="auto">
            <a:xfrm>
              <a:off x="2985" y="446"/>
              <a:ext cx="2775" cy="3482"/>
              <a:chOff x="2985" y="446"/>
              <a:chExt cx="2775" cy="3482"/>
            </a:xfrm>
          </p:grpSpPr>
          <p:sp>
            <p:nvSpPr>
              <p:cNvPr id="48138" name="Rectangle 256" descr="卡诺"/>
              <p:cNvSpPr>
                <a:spLocks noChangeArrowheads="1"/>
              </p:cNvSpPr>
              <p:nvPr/>
            </p:nvSpPr>
            <p:spPr bwMode="auto">
              <a:xfrm>
                <a:off x="3033" y="447"/>
                <a:ext cx="2727" cy="3481"/>
              </a:xfrm>
              <a:prstGeom prst="rect">
                <a:avLst/>
              </a:prstGeom>
              <a:blipFill dpi="0" rotWithShape="1">
                <a:blip r:embed="rId4" cstate="print"/>
                <a:srcRect/>
                <a:stretch>
                  <a:fillRect/>
                </a:stretch>
              </a:blipFill>
              <a:ln w="9525">
                <a:noFill/>
                <a:miter lim="800000"/>
                <a:headEnd/>
                <a:tailEnd/>
              </a:ln>
            </p:spPr>
            <p:txBody>
              <a:bodyPr wrap="none" anchor="ctr"/>
              <a:lstStyle/>
              <a:p>
                <a:endParaRPr lang="zh-CN" altLang="en-US"/>
              </a:p>
            </p:txBody>
          </p:sp>
          <p:sp>
            <p:nvSpPr>
              <p:cNvPr id="48139" name="Rectangle 257"/>
              <p:cNvSpPr>
                <a:spLocks noChangeArrowheads="1"/>
              </p:cNvSpPr>
              <p:nvPr/>
            </p:nvSpPr>
            <p:spPr bwMode="auto">
              <a:xfrm>
                <a:off x="2985" y="446"/>
                <a:ext cx="2770" cy="235"/>
              </a:xfrm>
              <a:prstGeom prst="rect">
                <a:avLst/>
              </a:prstGeom>
              <a:solidFill>
                <a:srgbClr val="F8F8F8"/>
              </a:solidFill>
              <a:ln w="9525">
                <a:noFill/>
                <a:miter lim="800000"/>
                <a:headEnd/>
                <a:tailEnd/>
              </a:ln>
            </p:spPr>
            <p:txBody>
              <a:bodyPr wrap="none" anchor="ctr"/>
              <a:lstStyle/>
              <a:p>
                <a:endParaRPr lang="zh-CN" altLang="en-US"/>
              </a:p>
            </p:txBody>
          </p:sp>
          <p:sp>
            <p:nvSpPr>
              <p:cNvPr id="48140" name="Rectangle 258"/>
              <p:cNvSpPr>
                <a:spLocks noChangeArrowheads="1"/>
              </p:cNvSpPr>
              <p:nvPr/>
            </p:nvSpPr>
            <p:spPr bwMode="auto">
              <a:xfrm>
                <a:off x="2989" y="3741"/>
                <a:ext cx="2771" cy="181"/>
              </a:xfrm>
              <a:prstGeom prst="rect">
                <a:avLst/>
              </a:prstGeom>
              <a:solidFill>
                <a:srgbClr val="F8F8F8"/>
              </a:solidFill>
              <a:ln w="9525">
                <a:noFill/>
                <a:miter lim="800000"/>
                <a:headEnd/>
                <a:tailEnd/>
              </a:ln>
            </p:spPr>
            <p:txBody>
              <a:bodyPr wrap="none" anchor="ctr"/>
              <a:lstStyle/>
              <a:p>
                <a:endParaRPr lang="zh-CN" altLang="en-US"/>
              </a:p>
            </p:txBody>
          </p:sp>
          <p:sp>
            <p:nvSpPr>
              <p:cNvPr id="48141" name="Rectangle 259"/>
              <p:cNvSpPr>
                <a:spLocks noChangeArrowheads="1"/>
              </p:cNvSpPr>
              <p:nvPr/>
            </p:nvSpPr>
            <p:spPr bwMode="auto">
              <a:xfrm flipH="1">
                <a:off x="3013" y="682"/>
                <a:ext cx="378" cy="3068"/>
              </a:xfrm>
              <a:prstGeom prst="rect">
                <a:avLst/>
              </a:prstGeom>
              <a:solidFill>
                <a:srgbClr val="F8F8F8"/>
              </a:solidFill>
              <a:ln w="9525">
                <a:noFill/>
                <a:miter lim="800000"/>
                <a:headEnd/>
                <a:tailEnd/>
              </a:ln>
            </p:spPr>
            <p:txBody>
              <a:bodyPr wrap="none" anchor="ctr"/>
              <a:lstStyle/>
              <a:p>
                <a:endParaRPr lang="zh-CN" altLang="en-US"/>
              </a:p>
            </p:txBody>
          </p:sp>
          <p:sp>
            <p:nvSpPr>
              <p:cNvPr id="48142" name="Rectangle 260"/>
              <p:cNvSpPr>
                <a:spLocks noChangeArrowheads="1"/>
              </p:cNvSpPr>
              <p:nvPr/>
            </p:nvSpPr>
            <p:spPr bwMode="auto">
              <a:xfrm flipH="1">
                <a:off x="5371" y="464"/>
                <a:ext cx="375" cy="3321"/>
              </a:xfrm>
              <a:prstGeom prst="rect">
                <a:avLst/>
              </a:prstGeom>
              <a:solidFill>
                <a:srgbClr val="F8F8F8"/>
              </a:solidFill>
              <a:ln w="9525">
                <a:noFill/>
                <a:miter lim="800000"/>
                <a:headEnd/>
                <a:tailEnd/>
              </a:ln>
            </p:spPr>
            <p:txBody>
              <a:bodyPr wrap="none" anchor="ctr"/>
              <a:lstStyle/>
              <a:p>
                <a:endParaRPr lang="zh-CN" altLang="en-US"/>
              </a:p>
            </p:txBody>
          </p:sp>
        </p:grpSp>
        <p:grpSp>
          <p:nvGrpSpPr>
            <p:cNvPr id="48135" name="Group 271"/>
            <p:cNvGrpSpPr>
              <a:grpSpLocks/>
            </p:cNvGrpSpPr>
            <p:nvPr/>
          </p:nvGrpSpPr>
          <p:grpSpPr bwMode="auto">
            <a:xfrm>
              <a:off x="481" y="264"/>
              <a:ext cx="2632" cy="3623"/>
              <a:chOff x="361" y="264"/>
              <a:chExt cx="2632" cy="3623"/>
            </a:xfrm>
          </p:grpSpPr>
          <p:sp>
            <p:nvSpPr>
              <p:cNvPr id="48136" name="Text Box 23"/>
              <p:cNvSpPr txBox="1">
                <a:spLocks noChangeArrowheads="1"/>
              </p:cNvSpPr>
              <p:nvPr/>
            </p:nvSpPr>
            <p:spPr bwMode="auto">
              <a:xfrm>
                <a:off x="361" y="264"/>
                <a:ext cx="2632" cy="3623"/>
              </a:xfrm>
              <a:prstGeom prst="rect">
                <a:avLst/>
              </a:prstGeom>
              <a:noFill/>
              <a:ln w="9525">
                <a:noFill/>
                <a:miter lim="800000"/>
                <a:headEnd/>
                <a:tailEnd/>
              </a:ln>
            </p:spPr>
            <p:txBody>
              <a:bodyPr>
                <a:spAutoFit/>
              </a:bodyPr>
              <a:lstStyle/>
              <a:p>
                <a:pPr algn="just">
                  <a:lnSpc>
                    <a:spcPct val="150000"/>
                  </a:lnSpc>
                  <a:spcBef>
                    <a:spcPct val="50000"/>
                  </a:spcBef>
                </a:pPr>
                <a:r>
                  <a:rPr kumimoji="1" lang="en-US" altLang="zh-CN" sz="2400" b="1">
                    <a:latin typeface="Times New Roman" pitchFamily="18" charset="0"/>
                  </a:rPr>
                  <a:t>    </a:t>
                </a:r>
                <a:r>
                  <a:rPr kumimoji="1" lang="zh-CN" altLang="en-US" sz="2400" b="1">
                    <a:latin typeface="华文中宋" pitchFamily="2" charset="-122"/>
                    <a:ea typeface="华文中宋" pitchFamily="2" charset="-122"/>
                  </a:rPr>
                  <a:t>蒸汽机发明的初期，效率都很低（约</a:t>
                </a:r>
                <a:r>
                  <a:rPr kumimoji="1" lang="en-US" altLang="zh-CN" sz="2400" b="1">
                    <a:latin typeface="华文中宋" pitchFamily="2" charset="-122"/>
                    <a:ea typeface="华文中宋" pitchFamily="2" charset="-122"/>
                  </a:rPr>
                  <a:t>4%</a:t>
                </a:r>
                <a:r>
                  <a:rPr kumimoji="1" lang="zh-CN" altLang="en-US" sz="2400" b="1">
                    <a:latin typeface="华文中宋" pitchFamily="2" charset="-122"/>
                    <a:ea typeface="华文中宋" pitchFamily="2" charset="-122"/>
                  </a:rPr>
                  <a:t>）。如何提高热极效率是当时乃至今日工程师们努力探索的课题。</a:t>
                </a:r>
              </a:p>
              <a:p>
                <a:pPr algn="just">
                  <a:lnSpc>
                    <a:spcPct val="150000"/>
                  </a:lnSpc>
                  <a:spcBef>
                    <a:spcPct val="50000"/>
                  </a:spcBef>
                </a:pPr>
                <a:r>
                  <a:rPr kumimoji="1" lang="zh-CN" altLang="en-US" sz="2400" b="1">
                    <a:latin typeface="华文中宋" pitchFamily="2" charset="-122"/>
                    <a:ea typeface="华文中宋" pitchFamily="2" charset="-122"/>
                  </a:rPr>
                  <a:t>法国青年工程师卡诺不像别人那样着眼于机械细节的改良，而是从理论上对理想热机的工作原理去研究，提出了一种理想的由</a:t>
                </a:r>
                <a:r>
                  <a:rPr kumimoji="1" lang="zh-CN" altLang="en-US" sz="2400" b="1">
                    <a:solidFill>
                      <a:srgbClr val="CC0000"/>
                    </a:solidFill>
                    <a:latin typeface="华文中宋" pitchFamily="2" charset="-122"/>
                    <a:ea typeface="华文中宋" pitchFamily="2" charset="-122"/>
                  </a:rPr>
                  <a:t>两个等温</a:t>
                </a:r>
                <a:r>
                  <a:rPr kumimoji="1" lang="zh-CN" altLang="en-US" sz="2400" b="1">
                    <a:latin typeface="华文中宋" pitchFamily="2" charset="-122"/>
                    <a:ea typeface="华文中宋" pitchFamily="2" charset="-122"/>
                  </a:rPr>
                  <a:t>及</a:t>
                </a:r>
                <a:r>
                  <a:rPr kumimoji="1" lang="zh-CN" altLang="en-US" sz="2400" b="1">
                    <a:solidFill>
                      <a:schemeClr val="accent2"/>
                    </a:solidFill>
                    <a:latin typeface="华文中宋" pitchFamily="2" charset="-122"/>
                    <a:ea typeface="华文中宋" pitchFamily="2" charset="-122"/>
                  </a:rPr>
                  <a:t>两个绝热</a:t>
                </a:r>
                <a:r>
                  <a:rPr kumimoji="1" lang="zh-CN" altLang="en-US" sz="2400" b="1">
                    <a:latin typeface="华文中宋" pitchFamily="2" charset="-122"/>
                    <a:ea typeface="华文中宋" pitchFamily="2" charset="-122"/>
                  </a:rPr>
                  <a:t>过程构成的循环     </a:t>
                </a:r>
                <a:r>
                  <a:rPr kumimoji="1" lang="zh-CN" altLang="en-US" sz="2400" b="1">
                    <a:solidFill>
                      <a:srgbClr val="CC0000"/>
                    </a:solidFill>
                    <a:latin typeface="华文中宋" pitchFamily="2" charset="-122"/>
                    <a:ea typeface="华文中宋" pitchFamily="2" charset="-122"/>
                  </a:rPr>
                  <a:t>卡诺循环</a:t>
                </a:r>
                <a:r>
                  <a:rPr kumimoji="1" lang="zh-CN" altLang="en-US" sz="2400" b="1">
                    <a:latin typeface="华文中宋" pitchFamily="2" charset="-122"/>
                    <a:ea typeface="华文中宋" pitchFamily="2" charset="-122"/>
                  </a:rPr>
                  <a:t>。</a:t>
                </a:r>
              </a:p>
            </p:txBody>
          </p:sp>
          <p:sp>
            <p:nvSpPr>
              <p:cNvPr id="48137" name="Line 24"/>
              <p:cNvSpPr>
                <a:spLocks noChangeShapeType="1"/>
              </p:cNvSpPr>
              <p:nvPr/>
            </p:nvSpPr>
            <p:spPr bwMode="auto">
              <a:xfrm>
                <a:off x="1593" y="3771"/>
                <a:ext cx="315" cy="0"/>
              </a:xfrm>
              <a:prstGeom prst="line">
                <a:avLst/>
              </a:prstGeom>
              <a:noFill/>
              <a:ln w="38100">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20"/>
          <p:cNvSpPr>
            <a:spLocks noGrp="1" noChangeArrowheads="1"/>
          </p:cNvSpPr>
          <p:nvPr>
            <p:ph type="title" idx="4294967295"/>
          </p:nvPr>
        </p:nvSpPr>
        <p:spPr>
          <a:xfrm>
            <a:off x="565150" y="0"/>
            <a:ext cx="8229600" cy="166688"/>
          </a:xfrm>
        </p:spPr>
        <p:txBody>
          <a:bodyPr/>
          <a:lstStyle/>
          <a:p>
            <a:pPr eaLnBrk="1" hangingPunct="1"/>
            <a:r>
              <a:rPr lang="zh-CN" altLang="en-US" sz="700" smtClean="0">
                <a:solidFill>
                  <a:schemeClr val="bg1"/>
                </a:solidFill>
              </a:rPr>
              <a:t>卡诺循环</a:t>
            </a:r>
          </a:p>
        </p:txBody>
      </p:sp>
      <p:sp>
        <p:nvSpPr>
          <p:cNvPr id="49155" name="Rectangle 5" descr="水滴"/>
          <p:cNvSpPr>
            <a:spLocks noChangeArrowheads="1"/>
          </p:cNvSpPr>
          <p:nvPr/>
        </p:nvSpPr>
        <p:spPr bwMode="auto">
          <a:xfrm>
            <a:off x="0" y="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9638" name="WordArt 6"/>
          <p:cNvSpPr>
            <a:spLocks noChangeArrowheads="1" noChangeShapeType="1" noTextEdit="1"/>
          </p:cNvSpPr>
          <p:nvPr/>
        </p:nvSpPr>
        <p:spPr bwMode="auto">
          <a:xfrm>
            <a:off x="1949450" y="525463"/>
            <a:ext cx="4752975" cy="442912"/>
          </a:xfrm>
          <a:prstGeom prst="rect">
            <a:avLst/>
          </a:prstGeom>
        </p:spPr>
        <p:txBody>
          <a:bodyPr wrap="none" fromWordArt="1">
            <a:prstTxWarp prst="textPlain">
              <a:avLst>
                <a:gd name="adj" fmla="val 50000"/>
              </a:avLst>
            </a:prstTxWarp>
          </a:bodyPr>
          <a:lstStyle/>
          <a:p>
            <a:pPr algn="ctr"/>
            <a:r>
              <a:rPr lang="en-US" altLang="zh-CN" sz="3600" kern="10" dirty="0" smtClean="0">
                <a:ln w="9525">
                  <a:solidFill>
                    <a:srgbClr val="CC0000"/>
                  </a:solidFill>
                  <a:round/>
                  <a:headEnd/>
                  <a:tailEnd/>
                </a:ln>
                <a:solidFill>
                  <a:srgbClr val="CC0000"/>
                </a:solidFill>
                <a:latin typeface="华文中宋"/>
                <a:ea typeface="华文中宋"/>
              </a:rPr>
              <a:t>9.4.2   </a:t>
            </a:r>
            <a:r>
              <a:rPr lang="zh-CN" altLang="en-US" sz="3600" kern="10" dirty="0" smtClean="0">
                <a:ln w="9525">
                  <a:solidFill>
                    <a:srgbClr val="CC0000"/>
                  </a:solidFill>
                  <a:round/>
                  <a:headEnd/>
                  <a:tailEnd/>
                </a:ln>
                <a:solidFill>
                  <a:srgbClr val="CC0000"/>
                </a:solidFill>
                <a:latin typeface="华文中宋"/>
                <a:ea typeface="华文中宋"/>
              </a:rPr>
              <a:t>卡诺循环</a:t>
            </a:r>
            <a:endParaRPr lang="zh-CN" altLang="en-US" sz="3600" kern="10" dirty="0">
              <a:ln w="9525">
                <a:solidFill>
                  <a:srgbClr val="CC0000"/>
                </a:solidFill>
                <a:round/>
                <a:headEnd/>
                <a:tailEnd/>
              </a:ln>
              <a:solidFill>
                <a:srgbClr val="CC0000"/>
              </a:solidFill>
              <a:latin typeface="华文中宋"/>
              <a:ea typeface="华文中宋"/>
            </a:endParaRPr>
          </a:p>
        </p:txBody>
      </p:sp>
      <p:grpSp>
        <p:nvGrpSpPr>
          <p:cNvPr id="2" name="Group 7"/>
          <p:cNvGrpSpPr>
            <a:grpSpLocks/>
          </p:cNvGrpSpPr>
          <p:nvPr/>
        </p:nvGrpSpPr>
        <p:grpSpPr bwMode="auto">
          <a:xfrm>
            <a:off x="7213600" y="3549650"/>
            <a:ext cx="1539875" cy="779463"/>
            <a:chOff x="4555" y="1954"/>
            <a:chExt cx="970" cy="491"/>
          </a:xfrm>
        </p:grpSpPr>
        <p:sp>
          <p:nvSpPr>
            <p:cNvPr id="69640" name="AutoShape 8"/>
            <p:cNvSpPr>
              <a:spLocks noChangeArrowheads="1"/>
            </p:cNvSpPr>
            <p:nvPr/>
          </p:nvSpPr>
          <p:spPr bwMode="auto">
            <a:xfrm>
              <a:off x="4555" y="2192"/>
              <a:ext cx="713" cy="253"/>
            </a:xfrm>
            <a:prstGeom prst="rightArrow">
              <a:avLst>
                <a:gd name="adj1" fmla="val 44667"/>
                <a:gd name="adj2" fmla="val 94070"/>
              </a:avLst>
            </a:prstGeom>
            <a:gradFill rotWithShape="0">
              <a:gsLst>
                <a:gs pos="0">
                  <a:schemeClr val="accent1">
                    <a:gamma/>
                    <a:shade val="46275"/>
                    <a:invGamma/>
                  </a:schemeClr>
                </a:gs>
                <a:gs pos="100000">
                  <a:schemeClr val="accent1"/>
                </a:gs>
              </a:gsLst>
              <a:lin ang="0" scaled="1"/>
            </a:gradFill>
            <a:ln w="9525">
              <a:solidFill>
                <a:schemeClr val="tx1"/>
              </a:solidFill>
              <a:miter lim="800000"/>
              <a:headEnd/>
              <a:tailEnd/>
            </a:ln>
            <a:effectLst/>
          </p:spPr>
          <p:txBody>
            <a:bodyPr wrap="none" anchor="ctr"/>
            <a:lstStyle/>
            <a:p>
              <a:pPr>
                <a:defRPr/>
              </a:pPr>
              <a:endParaRPr lang="zh-CN" altLang="en-US"/>
            </a:p>
          </p:txBody>
        </p:sp>
        <p:grpSp>
          <p:nvGrpSpPr>
            <p:cNvPr id="49258" name="Group 9"/>
            <p:cNvGrpSpPr>
              <a:grpSpLocks/>
            </p:cNvGrpSpPr>
            <p:nvPr/>
          </p:nvGrpSpPr>
          <p:grpSpPr bwMode="auto">
            <a:xfrm>
              <a:off x="4698" y="1954"/>
              <a:ext cx="827" cy="208"/>
              <a:chOff x="4698" y="1954"/>
              <a:chExt cx="827" cy="208"/>
            </a:xfrm>
          </p:grpSpPr>
          <p:sp>
            <p:nvSpPr>
              <p:cNvPr id="49259" name="WordArt 10"/>
              <p:cNvSpPr>
                <a:spLocks noChangeArrowheads="1" noChangeShapeType="1" noTextEdit="1"/>
              </p:cNvSpPr>
              <p:nvPr/>
            </p:nvSpPr>
            <p:spPr bwMode="auto">
              <a:xfrm>
                <a:off x="4698" y="1954"/>
                <a:ext cx="183"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49260" name="Group 11"/>
              <p:cNvGrpSpPr>
                <a:grpSpLocks/>
              </p:cNvGrpSpPr>
              <p:nvPr/>
            </p:nvGrpSpPr>
            <p:grpSpPr bwMode="auto">
              <a:xfrm>
                <a:off x="4905" y="2029"/>
                <a:ext cx="109" cy="55"/>
                <a:chOff x="4474" y="1884"/>
                <a:chExt cx="144" cy="48"/>
              </a:xfrm>
            </p:grpSpPr>
            <p:sp>
              <p:nvSpPr>
                <p:cNvPr id="49268" name="Line 1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49269" name="Line 1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49261" name="Group 14"/>
              <p:cNvGrpSpPr>
                <a:grpSpLocks/>
              </p:cNvGrpSpPr>
              <p:nvPr/>
            </p:nvGrpSpPr>
            <p:grpSpPr bwMode="auto">
              <a:xfrm>
                <a:off x="5033" y="1964"/>
                <a:ext cx="204" cy="198"/>
                <a:chOff x="3560" y="917"/>
                <a:chExt cx="229" cy="221"/>
              </a:xfrm>
            </p:grpSpPr>
            <p:sp>
              <p:nvSpPr>
                <p:cNvPr id="49266" name="WordArt 15"/>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49267" name="WordArt 16"/>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49262" name="Line 17"/>
              <p:cNvSpPr>
                <a:spLocks noChangeShapeType="1"/>
              </p:cNvSpPr>
              <p:nvPr/>
            </p:nvSpPr>
            <p:spPr bwMode="auto">
              <a:xfrm rot="5400000">
                <a:off x="5284" y="1997"/>
                <a:ext cx="0" cy="108"/>
              </a:xfrm>
              <a:prstGeom prst="line">
                <a:avLst/>
              </a:prstGeom>
              <a:noFill/>
              <a:ln w="38100">
                <a:solidFill>
                  <a:schemeClr val="tx1"/>
                </a:solidFill>
                <a:round/>
                <a:headEnd/>
                <a:tailEnd/>
              </a:ln>
            </p:spPr>
            <p:txBody>
              <a:bodyPr/>
              <a:lstStyle/>
              <a:p>
                <a:endParaRPr lang="zh-CN" altLang="en-US"/>
              </a:p>
            </p:txBody>
          </p:sp>
          <p:grpSp>
            <p:nvGrpSpPr>
              <p:cNvPr id="49263" name="Group 18"/>
              <p:cNvGrpSpPr>
                <a:grpSpLocks/>
              </p:cNvGrpSpPr>
              <p:nvPr/>
            </p:nvGrpSpPr>
            <p:grpSpPr bwMode="auto">
              <a:xfrm>
                <a:off x="5353" y="1969"/>
                <a:ext cx="172" cy="181"/>
                <a:chOff x="4778" y="1121"/>
                <a:chExt cx="219" cy="193"/>
              </a:xfrm>
            </p:grpSpPr>
            <p:sp>
              <p:nvSpPr>
                <p:cNvPr id="49264" name="WordArt 19"/>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49265" name="WordArt 20"/>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nvGrpSpPr>
          <p:cNvPr id="7" name="Group 21"/>
          <p:cNvGrpSpPr>
            <a:grpSpLocks/>
          </p:cNvGrpSpPr>
          <p:nvPr/>
        </p:nvGrpSpPr>
        <p:grpSpPr bwMode="auto">
          <a:xfrm>
            <a:off x="506413" y="2314575"/>
            <a:ext cx="4324350" cy="3749675"/>
            <a:chOff x="330" y="1176"/>
            <a:chExt cx="2724" cy="2362"/>
          </a:xfrm>
        </p:grpSpPr>
        <p:sp>
          <p:nvSpPr>
            <p:cNvPr id="49251" name="WordArt 22"/>
            <p:cNvSpPr>
              <a:spLocks noChangeArrowheads="1" noChangeShapeType="1" noTextEdit="1"/>
            </p:cNvSpPr>
            <p:nvPr/>
          </p:nvSpPr>
          <p:spPr bwMode="auto">
            <a:xfrm>
              <a:off x="330" y="1242"/>
              <a:ext cx="155" cy="17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49252" name="Group 23"/>
            <p:cNvGrpSpPr>
              <a:grpSpLocks/>
            </p:cNvGrpSpPr>
            <p:nvPr/>
          </p:nvGrpSpPr>
          <p:grpSpPr bwMode="auto">
            <a:xfrm>
              <a:off x="560" y="1176"/>
              <a:ext cx="2494" cy="2174"/>
              <a:chOff x="3403" y="886"/>
              <a:chExt cx="1796" cy="1212"/>
            </a:xfrm>
          </p:grpSpPr>
          <p:sp>
            <p:nvSpPr>
              <p:cNvPr id="49255" name="Line 24"/>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49256" name="Line 25"/>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49253" name="WordArt 26"/>
            <p:cNvSpPr>
              <a:spLocks noChangeArrowheads="1" noChangeShapeType="1" noTextEdit="1"/>
            </p:cNvSpPr>
            <p:nvPr/>
          </p:nvSpPr>
          <p:spPr bwMode="auto">
            <a:xfrm>
              <a:off x="368" y="3355"/>
              <a:ext cx="151" cy="163"/>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9254" name="WordArt 27"/>
            <p:cNvSpPr>
              <a:spLocks noChangeArrowheads="1" noChangeShapeType="1" noTextEdit="1"/>
            </p:cNvSpPr>
            <p:nvPr/>
          </p:nvSpPr>
          <p:spPr bwMode="auto">
            <a:xfrm>
              <a:off x="2852" y="3397"/>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9" name="Group 28"/>
          <p:cNvGrpSpPr>
            <a:grpSpLocks/>
          </p:cNvGrpSpPr>
          <p:nvPr/>
        </p:nvGrpSpPr>
        <p:grpSpPr bwMode="auto">
          <a:xfrm>
            <a:off x="1271588" y="1974850"/>
            <a:ext cx="2636837" cy="2941638"/>
            <a:chOff x="812" y="962"/>
            <a:chExt cx="1661" cy="1853"/>
          </a:xfrm>
        </p:grpSpPr>
        <p:grpSp>
          <p:nvGrpSpPr>
            <p:cNvPr id="49247" name="Group 29"/>
            <p:cNvGrpSpPr>
              <a:grpSpLocks/>
            </p:cNvGrpSpPr>
            <p:nvPr/>
          </p:nvGrpSpPr>
          <p:grpSpPr bwMode="auto">
            <a:xfrm>
              <a:off x="856" y="998"/>
              <a:ext cx="1617" cy="1701"/>
              <a:chOff x="856" y="998"/>
              <a:chExt cx="1617" cy="1701"/>
            </a:xfrm>
          </p:grpSpPr>
          <p:sp>
            <p:nvSpPr>
              <p:cNvPr id="49249" name="Arc 30"/>
              <p:cNvSpPr>
                <a:spLocks/>
              </p:cNvSpPr>
              <p:nvPr/>
            </p:nvSpPr>
            <p:spPr bwMode="auto">
              <a:xfrm rot="2194104">
                <a:off x="856" y="998"/>
                <a:ext cx="1617" cy="1701"/>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49250" name="Line 31"/>
              <p:cNvSpPr>
                <a:spLocks noChangeShapeType="1"/>
              </p:cNvSpPr>
              <p:nvPr/>
            </p:nvSpPr>
            <p:spPr bwMode="auto">
              <a:xfrm flipH="1" flipV="1">
                <a:off x="942" y="1869"/>
                <a:ext cx="30" cy="186"/>
              </a:xfrm>
              <a:prstGeom prst="line">
                <a:avLst/>
              </a:prstGeom>
              <a:noFill/>
              <a:ln w="38100">
                <a:solidFill>
                  <a:srgbClr val="006600"/>
                </a:solidFill>
                <a:round/>
                <a:headEnd/>
                <a:tailEnd type="stealth" w="med" len="lg"/>
              </a:ln>
            </p:spPr>
            <p:txBody>
              <a:bodyPr/>
              <a:lstStyle/>
              <a:p>
                <a:endParaRPr lang="zh-CN" altLang="en-US"/>
              </a:p>
            </p:txBody>
          </p:sp>
        </p:grpSp>
        <p:sp>
          <p:nvSpPr>
            <p:cNvPr id="49248" name="Arc 32"/>
            <p:cNvSpPr>
              <a:spLocks/>
            </p:cNvSpPr>
            <p:nvPr/>
          </p:nvSpPr>
          <p:spPr bwMode="auto">
            <a:xfrm rot="2194104">
              <a:off x="812" y="962"/>
              <a:ext cx="1617" cy="1853"/>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grpSp>
        <p:nvGrpSpPr>
          <p:cNvPr id="11" name="Group 33"/>
          <p:cNvGrpSpPr>
            <a:grpSpLocks/>
          </p:cNvGrpSpPr>
          <p:nvPr/>
        </p:nvGrpSpPr>
        <p:grpSpPr bwMode="auto">
          <a:xfrm>
            <a:off x="2160588" y="4572000"/>
            <a:ext cx="566737" cy="976313"/>
            <a:chOff x="1372" y="2598"/>
            <a:chExt cx="357" cy="615"/>
          </a:xfrm>
        </p:grpSpPr>
        <p:grpSp>
          <p:nvGrpSpPr>
            <p:cNvPr id="49241" name="Group 34"/>
            <p:cNvGrpSpPr>
              <a:grpSpLocks/>
            </p:cNvGrpSpPr>
            <p:nvPr/>
          </p:nvGrpSpPr>
          <p:grpSpPr bwMode="auto">
            <a:xfrm rot="2064986">
              <a:off x="1372" y="2598"/>
              <a:ext cx="345" cy="353"/>
              <a:chOff x="1281" y="1766"/>
              <a:chExt cx="720" cy="667"/>
            </a:xfrm>
          </p:grpSpPr>
          <p:sp>
            <p:nvSpPr>
              <p:cNvPr id="49245" name="Freeform 35"/>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9246" name="Freeform 36"/>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49242" name="Group 37"/>
            <p:cNvGrpSpPr>
              <a:grpSpLocks/>
            </p:cNvGrpSpPr>
            <p:nvPr/>
          </p:nvGrpSpPr>
          <p:grpSpPr bwMode="auto">
            <a:xfrm>
              <a:off x="1529" y="3030"/>
              <a:ext cx="200" cy="183"/>
              <a:chOff x="4778" y="1121"/>
              <a:chExt cx="219" cy="193"/>
            </a:xfrm>
          </p:grpSpPr>
          <p:sp>
            <p:nvSpPr>
              <p:cNvPr id="49243" name="WordArt 3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2</a:t>
                </a:r>
                <a:endParaRPr lang="zh-CN" altLang="en-US" sz="3600" kern="10">
                  <a:ln w="9525">
                    <a:solidFill>
                      <a:srgbClr val="CC0000"/>
                    </a:solidFill>
                    <a:round/>
                    <a:headEnd/>
                    <a:tailEnd/>
                  </a:ln>
                  <a:solidFill>
                    <a:srgbClr val="FFCC00"/>
                  </a:solidFill>
                  <a:latin typeface="宋体"/>
                  <a:ea typeface="宋体"/>
                </a:endParaRPr>
              </a:p>
            </p:txBody>
          </p:sp>
          <p:sp>
            <p:nvSpPr>
              <p:cNvPr id="49244" name="WordArt 3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grpSp>
        <p:nvGrpSpPr>
          <p:cNvPr id="14" name="Group 40"/>
          <p:cNvGrpSpPr>
            <a:grpSpLocks/>
          </p:cNvGrpSpPr>
          <p:nvPr/>
        </p:nvGrpSpPr>
        <p:grpSpPr bwMode="auto">
          <a:xfrm>
            <a:off x="1525588" y="3117850"/>
            <a:ext cx="750887" cy="1044575"/>
            <a:chOff x="972" y="1682"/>
            <a:chExt cx="473" cy="658"/>
          </a:xfrm>
        </p:grpSpPr>
        <p:grpSp>
          <p:nvGrpSpPr>
            <p:cNvPr id="49235" name="Group 41"/>
            <p:cNvGrpSpPr>
              <a:grpSpLocks/>
            </p:cNvGrpSpPr>
            <p:nvPr/>
          </p:nvGrpSpPr>
          <p:grpSpPr bwMode="auto">
            <a:xfrm rot="2754588">
              <a:off x="1038" y="1616"/>
              <a:ext cx="342" cy="473"/>
              <a:chOff x="1281" y="1766"/>
              <a:chExt cx="720" cy="667"/>
            </a:xfrm>
          </p:grpSpPr>
          <p:sp>
            <p:nvSpPr>
              <p:cNvPr id="49239" name="Freeform 4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49240" name="Freeform 4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49236" name="Group 44"/>
            <p:cNvGrpSpPr>
              <a:grpSpLocks/>
            </p:cNvGrpSpPr>
            <p:nvPr/>
          </p:nvGrpSpPr>
          <p:grpSpPr bwMode="auto">
            <a:xfrm>
              <a:off x="1120" y="2152"/>
              <a:ext cx="192" cy="188"/>
              <a:chOff x="3352" y="1710"/>
              <a:chExt cx="222" cy="205"/>
            </a:xfrm>
          </p:grpSpPr>
          <p:sp>
            <p:nvSpPr>
              <p:cNvPr id="49237" name="WordArt 4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FFCC00"/>
                    </a:solidFill>
                    <a:latin typeface="宋体"/>
                    <a:ea typeface="宋体"/>
                  </a:rPr>
                  <a:t>1</a:t>
                </a:r>
                <a:endParaRPr lang="zh-CN" altLang="en-US" sz="3600" kern="10">
                  <a:ln w="9525">
                    <a:solidFill>
                      <a:srgbClr val="CC0000"/>
                    </a:solidFill>
                    <a:round/>
                    <a:headEnd/>
                    <a:tailEnd/>
                  </a:ln>
                  <a:solidFill>
                    <a:srgbClr val="FFCC00"/>
                  </a:solidFill>
                  <a:latin typeface="宋体"/>
                  <a:ea typeface="宋体"/>
                </a:endParaRPr>
              </a:p>
            </p:txBody>
          </p:sp>
          <p:sp>
            <p:nvSpPr>
              <p:cNvPr id="49238" name="WordArt 4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FFCC00"/>
                    </a:solidFill>
                    <a:latin typeface="宋体"/>
                    <a:ea typeface="宋体"/>
                  </a:rPr>
                  <a:t>Q</a:t>
                </a:r>
                <a:endParaRPr lang="zh-CN" altLang="en-US" sz="3600" kern="10">
                  <a:ln w="9525">
                    <a:solidFill>
                      <a:srgbClr val="CC0000"/>
                    </a:solidFill>
                    <a:round/>
                    <a:headEnd/>
                    <a:tailEnd/>
                  </a:ln>
                  <a:solidFill>
                    <a:srgbClr val="FFCC00"/>
                  </a:solidFill>
                  <a:latin typeface="宋体"/>
                  <a:ea typeface="宋体"/>
                </a:endParaRPr>
              </a:p>
            </p:txBody>
          </p:sp>
        </p:grpSp>
      </p:grpSp>
      <p:grpSp>
        <p:nvGrpSpPr>
          <p:cNvPr id="17" name="Group 47"/>
          <p:cNvGrpSpPr>
            <a:grpSpLocks/>
          </p:cNvGrpSpPr>
          <p:nvPr/>
        </p:nvGrpSpPr>
        <p:grpSpPr bwMode="auto">
          <a:xfrm>
            <a:off x="1266825" y="3119438"/>
            <a:ext cx="3297238" cy="2244725"/>
            <a:chOff x="809" y="1683"/>
            <a:chExt cx="2077" cy="1414"/>
          </a:xfrm>
        </p:grpSpPr>
        <p:sp>
          <p:nvSpPr>
            <p:cNvPr id="49230" name="Arc 48"/>
            <p:cNvSpPr>
              <a:spLocks/>
            </p:cNvSpPr>
            <p:nvPr/>
          </p:nvSpPr>
          <p:spPr bwMode="auto">
            <a:xfrm rot="93126">
              <a:off x="809" y="1683"/>
              <a:ext cx="2077" cy="1414"/>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49231" name="Arc 49"/>
            <p:cNvSpPr>
              <a:spLocks/>
            </p:cNvSpPr>
            <p:nvPr/>
          </p:nvSpPr>
          <p:spPr bwMode="auto">
            <a:xfrm rot="93126">
              <a:off x="1139" y="1685"/>
              <a:ext cx="1737" cy="1353"/>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49232" name="Line 50"/>
            <p:cNvSpPr>
              <a:spLocks noChangeShapeType="1"/>
            </p:cNvSpPr>
            <p:nvPr/>
          </p:nvSpPr>
          <p:spPr bwMode="auto">
            <a:xfrm flipH="1" flipV="1">
              <a:off x="1617" y="2828"/>
              <a:ext cx="186" cy="84"/>
            </a:xfrm>
            <a:prstGeom prst="line">
              <a:avLst/>
            </a:prstGeom>
            <a:noFill/>
            <a:ln w="38100">
              <a:solidFill>
                <a:srgbClr val="990000"/>
              </a:solidFill>
              <a:round/>
              <a:headEnd/>
              <a:tailEnd type="stealth" w="med" len="lg"/>
            </a:ln>
          </p:spPr>
          <p:txBody>
            <a:bodyPr/>
            <a:lstStyle/>
            <a:p>
              <a:endParaRPr lang="zh-CN" altLang="en-US"/>
            </a:p>
          </p:txBody>
        </p:sp>
        <p:sp>
          <p:nvSpPr>
            <p:cNvPr id="49233" name="WordArt 51"/>
            <p:cNvSpPr>
              <a:spLocks noChangeArrowheads="1" noChangeShapeType="1" noTextEdit="1"/>
            </p:cNvSpPr>
            <p:nvPr/>
          </p:nvSpPr>
          <p:spPr bwMode="auto">
            <a:xfrm>
              <a:off x="985" y="2552"/>
              <a:ext cx="117" cy="14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49234" name="Oval 52"/>
            <p:cNvSpPr>
              <a:spLocks noChangeArrowheads="1"/>
            </p:cNvSpPr>
            <p:nvPr/>
          </p:nvSpPr>
          <p:spPr bwMode="auto">
            <a:xfrm>
              <a:off x="1105" y="2476"/>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8" name="Group 53"/>
          <p:cNvGrpSpPr>
            <a:grpSpLocks/>
          </p:cNvGrpSpPr>
          <p:nvPr/>
        </p:nvGrpSpPr>
        <p:grpSpPr bwMode="auto">
          <a:xfrm>
            <a:off x="2317750" y="2482850"/>
            <a:ext cx="2144713" cy="2851150"/>
            <a:chOff x="1471" y="1282"/>
            <a:chExt cx="1351" cy="1796"/>
          </a:xfrm>
        </p:grpSpPr>
        <p:sp>
          <p:nvSpPr>
            <p:cNvPr id="49225" name="Arc 54"/>
            <p:cNvSpPr>
              <a:spLocks/>
            </p:cNvSpPr>
            <p:nvPr/>
          </p:nvSpPr>
          <p:spPr bwMode="auto">
            <a:xfrm rot="1370976">
              <a:off x="1471" y="1282"/>
              <a:ext cx="1351" cy="1667"/>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49226" name="Arc 55"/>
            <p:cNvSpPr>
              <a:spLocks/>
            </p:cNvSpPr>
            <p:nvPr/>
          </p:nvSpPr>
          <p:spPr bwMode="auto">
            <a:xfrm rot="1370976">
              <a:off x="1772" y="1325"/>
              <a:ext cx="1035" cy="1667"/>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49227" name="Line 56"/>
            <p:cNvSpPr>
              <a:spLocks noChangeShapeType="1"/>
            </p:cNvSpPr>
            <p:nvPr/>
          </p:nvSpPr>
          <p:spPr bwMode="auto">
            <a:xfrm>
              <a:off x="1833" y="2664"/>
              <a:ext cx="108" cy="132"/>
            </a:xfrm>
            <a:prstGeom prst="line">
              <a:avLst/>
            </a:prstGeom>
            <a:noFill/>
            <a:ln w="38100">
              <a:solidFill>
                <a:schemeClr val="tx1"/>
              </a:solidFill>
              <a:round/>
              <a:headEnd/>
              <a:tailEnd type="stealth" w="med" len="lg"/>
            </a:ln>
          </p:spPr>
          <p:txBody>
            <a:bodyPr/>
            <a:lstStyle/>
            <a:p>
              <a:endParaRPr lang="zh-CN" altLang="en-US"/>
            </a:p>
          </p:txBody>
        </p:sp>
        <p:sp>
          <p:nvSpPr>
            <p:cNvPr id="49228" name="Oval 57"/>
            <p:cNvSpPr>
              <a:spLocks noChangeArrowheads="1"/>
            </p:cNvSpPr>
            <p:nvPr/>
          </p:nvSpPr>
          <p:spPr bwMode="auto">
            <a:xfrm>
              <a:off x="2221" y="3024"/>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9229" name="WordArt 58"/>
            <p:cNvSpPr>
              <a:spLocks noChangeArrowheads="1" noChangeShapeType="1" noTextEdit="1"/>
            </p:cNvSpPr>
            <p:nvPr/>
          </p:nvSpPr>
          <p:spPr bwMode="auto">
            <a:xfrm>
              <a:off x="2242" y="2864"/>
              <a:ext cx="105"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19" name="Group 59"/>
          <p:cNvGrpSpPr>
            <a:grpSpLocks/>
          </p:cNvGrpSpPr>
          <p:nvPr/>
        </p:nvGrpSpPr>
        <p:grpSpPr bwMode="auto">
          <a:xfrm>
            <a:off x="1147763" y="1549400"/>
            <a:ext cx="3268662" cy="2916238"/>
            <a:chOff x="734" y="694"/>
            <a:chExt cx="2059" cy="1837"/>
          </a:xfrm>
        </p:grpSpPr>
        <p:sp>
          <p:nvSpPr>
            <p:cNvPr id="49216" name="Arc 60"/>
            <p:cNvSpPr>
              <a:spLocks/>
            </p:cNvSpPr>
            <p:nvPr/>
          </p:nvSpPr>
          <p:spPr bwMode="auto">
            <a:xfrm rot="890562">
              <a:off x="794" y="694"/>
              <a:ext cx="1967" cy="1837"/>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49217" name="Arc 61"/>
            <p:cNvSpPr>
              <a:spLocks/>
            </p:cNvSpPr>
            <p:nvPr/>
          </p:nvSpPr>
          <p:spPr bwMode="auto">
            <a:xfrm rot="890562">
              <a:off x="945" y="732"/>
              <a:ext cx="1848" cy="1671"/>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grpSp>
          <p:nvGrpSpPr>
            <p:cNvPr id="49218" name="Group 62"/>
            <p:cNvGrpSpPr>
              <a:grpSpLocks/>
            </p:cNvGrpSpPr>
            <p:nvPr/>
          </p:nvGrpSpPr>
          <p:grpSpPr bwMode="auto">
            <a:xfrm>
              <a:off x="734" y="1320"/>
              <a:ext cx="1061" cy="1056"/>
              <a:chOff x="734" y="1320"/>
              <a:chExt cx="1061" cy="1056"/>
            </a:xfrm>
          </p:grpSpPr>
          <p:sp>
            <p:nvSpPr>
              <p:cNvPr id="49219" name="Line 63"/>
              <p:cNvSpPr>
                <a:spLocks noChangeShapeType="1"/>
              </p:cNvSpPr>
              <p:nvPr/>
            </p:nvSpPr>
            <p:spPr bwMode="auto">
              <a:xfrm>
                <a:off x="1315" y="2049"/>
                <a:ext cx="123" cy="132"/>
              </a:xfrm>
              <a:prstGeom prst="line">
                <a:avLst/>
              </a:prstGeom>
              <a:noFill/>
              <a:ln w="38100">
                <a:solidFill>
                  <a:srgbClr val="FF0000"/>
                </a:solidFill>
                <a:round/>
                <a:headEnd/>
                <a:tailEnd type="stealth" w="med" len="lg"/>
              </a:ln>
            </p:spPr>
            <p:txBody>
              <a:bodyPr/>
              <a:lstStyle/>
              <a:p>
                <a:endParaRPr lang="zh-CN" altLang="en-US"/>
              </a:p>
            </p:txBody>
          </p:sp>
          <p:grpSp>
            <p:nvGrpSpPr>
              <p:cNvPr id="49220" name="Group 64"/>
              <p:cNvGrpSpPr>
                <a:grpSpLocks/>
              </p:cNvGrpSpPr>
              <p:nvPr/>
            </p:nvGrpSpPr>
            <p:grpSpPr bwMode="auto">
              <a:xfrm>
                <a:off x="734" y="1320"/>
                <a:ext cx="240" cy="162"/>
                <a:chOff x="734" y="1320"/>
                <a:chExt cx="240" cy="162"/>
              </a:xfrm>
            </p:grpSpPr>
            <p:sp>
              <p:nvSpPr>
                <p:cNvPr id="49223" name="Oval 65"/>
                <p:cNvSpPr>
                  <a:spLocks noChangeArrowheads="1"/>
                </p:cNvSpPr>
                <p:nvPr/>
              </p:nvSpPr>
              <p:spPr bwMode="auto">
                <a:xfrm>
                  <a:off x="928" y="1428"/>
                  <a:ext cx="46" cy="54"/>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49224" name="WordArt 66"/>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a</a:t>
                  </a:r>
                  <a:endParaRPr lang="zh-CN" altLang="en-US" sz="3600" i="1" kern="10">
                    <a:ln w="9525">
                      <a:solidFill>
                        <a:srgbClr val="FF0000"/>
                      </a:solidFill>
                      <a:round/>
                      <a:headEnd/>
                      <a:tailEnd/>
                    </a:ln>
                    <a:solidFill>
                      <a:srgbClr val="FF0000"/>
                    </a:solidFill>
                    <a:latin typeface="Times New Roman"/>
                    <a:cs typeface="Times New Roman"/>
                  </a:endParaRPr>
                </a:p>
              </p:txBody>
            </p:sp>
          </p:grpSp>
          <p:sp>
            <p:nvSpPr>
              <p:cNvPr id="49221" name="WordArt 67"/>
              <p:cNvSpPr>
                <a:spLocks noChangeArrowheads="1" noChangeShapeType="1" noTextEdit="1"/>
              </p:cNvSpPr>
              <p:nvPr/>
            </p:nvSpPr>
            <p:spPr bwMode="auto">
              <a:xfrm>
                <a:off x="1696" y="2175"/>
                <a:ext cx="99" cy="145"/>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b</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49222" name="Oval 68"/>
              <p:cNvSpPr>
                <a:spLocks noChangeArrowheads="1"/>
              </p:cNvSpPr>
              <p:nvPr/>
            </p:nvSpPr>
            <p:spPr bwMode="auto">
              <a:xfrm>
                <a:off x="1622" y="2322"/>
                <a:ext cx="52" cy="54"/>
              </a:xfrm>
              <a:prstGeom prst="ellipse">
                <a:avLst/>
              </a:prstGeom>
              <a:solidFill>
                <a:schemeClr val="bg1"/>
              </a:solidFill>
              <a:ln w="28575">
                <a:solidFill>
                  <a:srgbClr val="FF0000"/>
                </a:solidFill>
                <a:round/>
                <a:headEnd/>
                <a:tailEnd/>
              </a:ln>
            </p:spPr>
            <p:txBody>
              <a:bodyPr wrap="none" anchor="ctr"/>
              <a:lstStyle/>
              <a:p>
                <a:endParaRPr lang="zh-CN" altLang="en-US"/>
              </a:p>
            </p:txBody>
          </p:sp>
        </p:grpSp>
      </p:grpSp>
      <p:grpSp>
        <p:nvGrpSpPr>
          <p:cNvPr id="22" name="Group 69"/>
          <p:cNvGrpSpPr>
            <a:grpSpLocks/>
          </p:cNvGrpSpPr>
          <p:nvPr/>
        </p:nvGrpSpPr>
        <p:grpSpPr bwMode="auto">
          <a:xfrm>
            <a:off x="5468938" y="2265363"/>
            <a:ext cx="2695575" cy="925512"/>
            <a:chOff x="3456" y="1145"/>
            <a:chExt cx="1698" cy="583"/>
          </a:xfrm>
        </p:grpSpPr>
        <p:grpSp>
          <p:nvGrpSpPr>
            <p:cNvPr id="49208" name="Group 70"/>
            <p:cNvGrpSpPr>
              <a:grpSpLocks/>
            </p:cNvGrpSpPr>
            <p:nvPr/>
          </p:nvGrpSpPr>
          <p:grpSpPr bwMode="auto">
            <a:xfrm>
              <a:off x="3456" y="1349"/>
              <a:ext cx="1698" cy="379"/>
              <a:chOff x="3456" y="1349"/>
              <a:chExt cx="1698" cy="379"/>
            </a:xfrm>
          </p:grpSpPr>
          <p:sp>
            <p:nvSpPr>
              <p:cNvPr id="49214" name="Rectangle 71" descr="深色下对角线"/>
              <p:cNvSpPr>
                <a:spLocks noChangeArrowheads="1"/>
              </p:cNvSpPr>
              <p:nvPr/>
            </p:nvSpPr>
            <p:spPr bwMode="auto">
              <a:xfrm>
                <a:off x="3486" y="1388"/>
                <a:ext cx="1644" cy="340"/>
              </a:xfrm>
              <a:prstGeom prst="rect">
                <a:avLst/>
              </a:prstGeom>
              <a:pattFill prst="dkDnDiag">
                <a:fgClr>
                  <a:srgbClr val="CC00CC"/>
                </a:fgClr>
                <a:bgClr>
                  <a:srgbClr val="FFFFFF"/>
                </a:bgClr>
              </a:pattFill>
              <a:ln w="28575">
                <a:solidFill>
                  <a:schemeClr val="tx1"/>
                </a:solidFill>
                <a:miter lim="800000"/>
                <a:headEnd/>
                <a:tailEnd/>
              </a:ln>
            </p:spPr>
            <p:txBody>
              <a:bodyPr wrap="none" anchor="ctr"/>
              <a:lstStyle/>
              <a:p>
                <a:endParaRPr lang="zh-CN" altLang="en-US"/>
              </a:p>
            </p:txBody>
          </p:sp>
          <p:sp>
            <p:nvSpPr>
              <p:cNvPr id="49215" name="Rectangle 72"/>
              <p:cNvSpPr>
                <a:spLocks noChangeArrowheads="1"/>
              </p:cNvSpPr>
              <p:nvPr/>
            </p:nvSpPr>
            <p:spPr bwMode="auto">
              <a:xfrm>
                <a:off x="3456" y="1349"/>
                <a:ext cx="1698" cy="6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49209" name="Group 73"/>
            <p:cNvGrpSpPr>
              <a:grpSpLocks/>
            </p:cNvGrpSpPr>
            <p:nvPr/>
          </p:nvGrpSpPr>
          <p:grpSpPr bwMode="auto">
            <a:xfrm>
              <a:off x="3758" y="1145"/>
              <a:ext cx="1117" cy="288"/>
              <a:chOff x="3721" y="1084"/>
              <a:chExt cx="1117" cy="288"/>
            </a:xfrm>
          </p:grpSpPr>
          <p:sp>
            <p:nvSpPr>
              <p:cNvPr id="49210" name="Text Box 74"/>
              <p:cNvSpPr txBox="1">
                <a:spLocks noChangeArrowheads="1"/>
              </p:cNvSpPr>
              <p:nvPr/>
            </p:nvSpPr>
            <p:spPr bwMode="auto">
              <a:xfrm>
                <a:off x="3721" y="1084"/>
                <a:ext cx="98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高温热源</a:t>
                </a:r>
              </a:p>
            </p:txBody>
          </p:sp>
          <p:grpSp>
            <p:nvGrpSpPr>
              <p:cNvPr id="49211" name="Group 75"/>
              <p:cNvGrpSpPr>
                <a:grpSpLocks/>
              </p:cNvGrpSpPr>
              <p:nvPr/>
            </p:nvGrpSpPr>
            <p:grpSpPr bwMode="auto">
              <a:xfrm>
                <a:off x="4653" y="1157"/>
                <a:ext cx="185" cy="178"/>
                <a:chOff x="1601" y="1348"/>
                <a:chExt cx="147" cy="148"/>
              </a:xfrm>
            </p:grpSpPr>
            <p:sp>
              <p:nvSpPr>
                <p:cNvPr id="49212" name="WordArt 76"/>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49213" name="WordArt 77"/>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grpSp>
      <p:grpSp>
        <p:nvGrpSpPr>
          <p:cNvPr id="26" name="Group 78"/>
          <p:cNvGrpSpPr>
            <a:grpSpLocks/>
          </p:cNvGrpSpPr>
          <p:nvPr/>
        </p:nvGrpSpPr>
        <p:grpSpPr bwMode="auto">
          <a:xfrm>
            <a:off x="5548313" y="5102225"/>
            <a:ext cx="2592387" cy="911225"/>
            <a:chOff x="3506" y="2932"/>
            <a:chExt cx="1633" cy="574"/>
          </a:xfrm>
        </p:grpSpPr>
        <p:sp>
          <p:nvSpPr>
            <p:cNvPr id="49201" name="Rectangle 79" descr="深色上对角线"/>
            <p:cNvSpPr>
              <a:spLocks noChangeArrowheads="1"/>
            </p:cNvSpPr>
            <p:nvPr/>
          </p:nvSpPr>
          <p:spPr bwMode="auto">
            <a:xfrm>
              <a:off x="3506" y="2932"/>
              <a:ext cx="1633" cy="320"/>
            </a:xfrm>
            <a:prstGeom prst="rect">
              <a:avLst/>
            </a:prstGeom>
            <a:pattFill prst="dkUpDiag">
              <a:fgClr>
                <a:srgbClr val="996633"/>
              </a:fgClr>
              <a:bgClr>
                <a:srgbClr val="FFFFFF"/>
              </a:bgClr>
            </a:pattFill>
            <a:ln w="28575">
              <a:solidFill>
                <a:schemeClr val="tx1"/>
              </a:solidFill>
              <a:miter lim="800000"/>
              <a:headEnd/>
              <a:tailEnd/>
            </a:ln>
          </p:spPr>
          <p:txBody>
            <a:bodyPr wrap="none" anchor="ctr"/>
            <a:lstStyle/>
            <a:p>
              <a:endParaRPr lang="zh-CN" altLang="en-US"/>
            </a:p>
          </p:txBody>
        </p:sp>
        <p:sp>
          <p:nvSpPr>
            <p:cNvPr id="49202" name="Rectangle 80" descr="深色上对角线"/>
            <p:cNvSpPr>
              <a:spLocks noChangeArrowheads="1"/>
            </p:cNvSpPr>
            <p:nvPr/>
          </p:nvSpPr>
          <p:spPr bwMode="auto">
            <a:xfrm>
              <a:off x="3522" y="3231"/>
              <a:ext cx="1607" cy="47"/>
            </a:xfrm>
            <a:prstGeom prst="rect">
              <a:avLst/>
            </a:prstGeom>
            <a:pattFill prst="dkUpDiag">
              <a:fgClr>
                <a:srgbClr val="996633"/>
              </a:fgClr>
              <a:bgClr>
                <a:srgbClr val="FFFFFF"/>
              </a:bgClr>
            </a:pattFill>
            <a:ln w="9525">
              <a:noFill/>
              <a:miter lim="800000"/>
              <a:headEnd/>
              <a:tailEnd/>
            </a:ln>
          </p:spPr>
          <p:txBody>
            <a:bodyPr wrap="none" anchor="ctr"/>
            <a:lstStyle/>
            <a:p>
              <a:endParaRPr lang="zh-CN" altLang="en-US"/>
            </a:p>
          </p:txBody>
        </p:sp>
        <p:grpSp>
          <p:nvGrpSpPr>
            <p:cNvPr id="49203" name="Group 81"/>
            <p:cNvGrpSpPr>
              <a:grpSpLocks/>
            </p:cNvGrpSpPr>
            <p:nvPr/>
          </p:nvGrpSpPr>
          <p:grpSpPr bwMode="auto">
            <a:xfrm>
              <a:off x="3778" y="3218"/>
              <a:ext cx="1091" cy="288"/>
              <a:chOff x="3748" y="3279"/>
              <a:chExt cx="1091" cy="288"/>
            </a:xfrm>
          </p:grpSpPr>
          <p:sp>
            <p:nvSpPr>
              <p:cNvPr id="49204" name="Text Box 82"/>
              <p:cNvSpPr txBox="1">
                <a:spLocks noChangeArrowheads="1"/>
              </p:cNvSpPr>
              <p:nvPr/>
            </p:nvSpPr>
            <p:spPr bwMode="auto">
              <a:xfrm>
                <a:off x="3748" y="3279"/>
                <a:ext cx="98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低温热源</a:t>
                </a:r>
              </a:p>
            </p:txBody>
          </p:sp>
          <p:grpSp>
            <p:nvGrpSpPr>
              <p:cNvPr id="49205" name="Group 83"/>
              <p:cNvGrpSpPr>
                <a:grpSpLocks/>
              </p:cNvGrpSpPr>
              <p:nvPr/>
            </p:nvGrpSpPr>
            <p:grpSpPr bwMode="auto">
              <a:xfrm>
                <a:off x="4672" y="3359"/>
                <a:ext cx="167" cy="177"/>
                <a:chOff x="4717" y="3805"/>
                <a:chExt cx="138" cy="148"/>
              </a:xfrm>
            </p:grpSpPr>
            <p:sp>
              <p:nvSpPr>
                <p:cNvPr id="49206" name="WordArt 8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49207" name="WordArt 8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grpSp>
      <p:grpSp>
        <p:nvGrpSpPr>
          <p:cNvPr id="29" name="Group 86"/>
          <p:cNvGrpSpPr>
            <a:grpSpLocks/>
          </p:cNvGrpSpPr>
          <p:nvPr/>
        </p:nvGrpSpPr>
        <p:grpSpPr bwMode="auto">
          <a:xfrm>
            <a:off x="6251575" y="3562350"/>
            <a:ext cx="1189038" cy="1192213"/>
            <a:chOff x="3949" y="1962"/>
            <a:chExt cx="749" cy="751"/>
          </a:xfrm>
        </p:grpSpPr>
        <p:sp>
          <p:nvSpPr>
            <p:cNvPr id="49197" name="Oval 87" descr="大纸屑"/>
            <p:cNvSpPr>
              <a:spLocks noChangeArrowheads="1"/>
            </p:cNvSpPr>
            <p:nvPr/>
          </p:nvSpPr>
          <p:spPr bwMode="auto">
            <a:xfrm>
              <a:off x="3949" y="1962"/>
              <a:ext cx="749" cy="751"/>
            </a:xfrm>
            <a:prstGeom prst="ellipse">
              <a:avLst/>
            </a:prstGeom>
            <a:pattFill prst="lgConfetti">
              <a:fgClr>
                <a:srgbClr val="C0C0C0"/>
              </a:fgClr>
              <a:bgClr>
                <a:srgbClr val="FFFFFF"/>
              </a:bgClr>
            </a:pattFill>
            <a:ln w="38100">
              <a:solidFill>
                <a:schemeClr val="tx1"/>
              </a:solidFill>
              <a:round/>
              <a:headEnd/>
              <a:tailEnd/>
            </a:ln>
          </p:spPr>
          <p:txBody>
            <a:bodyPr wrap="none" anchor="ctr"/>
            <a:lstStyle/>
            <a:p>
              <a:endParaRPr lang="zh-CN" altLang="en-US"/>
            </a:p>
          </p:txBody>
        </p:sp>
        <p:grpSp>
          <p:nvGrpSpPr>
            <p:cNvPr id="49198" name="Group 88"/>
            <p:cNvGrpSpPr>
              <a:grpSpLocks/>
            </p:cNvGrpSpPr>
            <p:nvPr/>
          </p:nvGrpSpPr>
          <p:grpSpPr bwMode="auto">
            <a:xfrm>
              <a:off x="4111" y="2247"/>
              <a:ext cx="431" cy="164"/>
              <a:chOff x="4102" y="2253"/>
              <a:chExt cx="431" cy="164"/>
            </a:xfrm>
          </p:grpSpPr>
          <p:sp>
            <p:nvSpPr>
              <p:cNvPr id="49199" name="WordArt 89"/>
              <p:cNvSpPr>
                <a:spLocks noChangeArrowheads="1" noChangeShapeType="1" noTextEdit="1"/>
              </p:cNvSpPr>
              <p:nvPr/>
            </p:nvSpPr>
            <p:spPr bwMode="auto">
              <a:xfrm>
                <a:off x="4108" y="2253"/>
                <a:ext cx="425" cy="163"/>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工质</a:t>
                </a:r>
              </a:p>
            </p:txBody>
          </p:sp>
          <p:sp>
            <p:nvSpPr>
              <p:cNvPr id="49200" name="WordArt 90"/>
              <p:cNvSpPr>
                <a:spLocks noChangeArrowheads="1" noChangeShapeType="1" noTextEdit="1"/>
              </p:cNvSpPr>
              <p:nvPr/>
            </p:nvSpPr>
            <p:spPr bwMode="auto">
              <a:xfrm>
                <a:off x="4102" y="2254"/>
                <a:ext cx="425"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工质</a:t>
                </a:r>
              </a:p>
            </p:txBody>
          </p:sp>
        </p:grpSp>
      </p:grpSp>
      <p:grpSp>
        <p:nvGrpSpPr>
          <p:cNvPr id="31" name="Group 91"/>
          <p:cNvGrpSpPr>
            <a:grpSpLocks/>
          </p:cNvGrpSpPr>
          <p:nvPr/>
        </p:nvGrpSpPr>
        <p:grpSpPr bwMode="auto">
          <a:xfrm>
            <a:off x="6243638" y="2911475"/>
            <a:ext cx="1195387" cy="938213"/>
            <a:chOff x="3944" y="1552"/>
            <a:chExt cx="753" cy="591"/>
          </a:xfrm>
        </p:grpSpPr>
        <p:sp>
          <p:nvSpPr>
            <p:cNvPr id="49189" name="AutoShape 92"/>
            <p:cNvSpPr>
              <a:spLocks noChangeArrowheads="1"/>
            </p:cNvSpPr>
            <p:nvPr/>
          </p:nvSpPr>
          <p:spPr bwMode="auto">
            <a:xfrm rot="5400000">
              <a:off x="4025" y="1471"/>
              <a:ext cx="591" cy="753"/>
            </a:xfrm>
            <a:prstGeom prst="notchedRightArrow">
              <a:avLst>
                <a:gd name="adj1" fmla="val 47019"/>
                <a:gd name="adj2" fmla="val 37097"/>
              </a:avLst>
            </a:prstGeom>
            <a:gradFill rotWithShape="0">
              <a:gsLst>
                <a:gs pos="0">
                  <a:srgbClr val="FFE1FF"/>
                </a:gs>
                <a:gs pos="100000">
                  <a:srgbClr val="FFA7FF"/>
                </a:gs>
              </a:gsLst>
              <a:lin ang="5400000" scaled="1"/>
            </a:gradFill>
            <a:ln w="9525">
              <a:solidFill>
                <a:srgbClr val="CC00CC"/>
              </a:solidFill>
              <a:miter lim="800000"/>
              <a:headEnd/>
              <a:tailEnd/>
            </a:ln>
          </p:spPr>
          <p:txBody>
            <a:bodyPr wrap="none" anchor="ctr"/>
            <a:lstStyle/>
            <a:p>
              <a:endParaRPr lang="zh-CN" altLang="en-US"/>
            </a:p>
          </p:txBody>
        </p:sp>
        <p:grpSp>
          <p:nvGrpSpPr>
            <p:cNvPr id="49190" name="Group 93"/>
            <p:cNvGrpSpPr>
              <a:grpSpLocks/>
            </p:cNvGrpSpPr>
            <p:nvPr/>
          </p:nvGrpSpPr>
          <p:grpSpPr bwMode="auto">
            <a:xfrm>
              <a:off x="4244" y="1724"/>
              <a:ext cx="215" cy="221"/>
              <a:chOff x="4218" y="1718"/>
              <a:chExt cx="215" cy="257"/>
            </a:xfrm>
          </p:grpSpPr>
          <p:grpSp>
            <p:nvGrpSpPr>
              <p:cNvPr id="49191" name="Group 94"/>
              <p:cNvGrpSpPr>
                <a:grpSpLocks/>
              </p:cNvGrpSpPr>
              <p:nvPr/>
            </p:nvGrpSpPr>
            <p:grpSpPr bwMode="auto">
              <a:xfrm>
                <a:off x="4218" y="1718"/>
                <a:ext cx="215" cy="256"/>
                <a:chOff x="3352" y="1710"/>
                <a:chExt cx="222" cy="205"/>
              </a:xfrm>
            </p:grpSpPr>
            <p:sp>
              <p:nvSpPr>
                <p:cNvPr id="49195" name="WordArt 9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1</a:t>
                  </a:r>
                  <a:endParaRPr lang="zh-CN" altLang="en-US" sz="3600" kern="10">
                    <a:ln w="76200">
                      <a:solidFill>
                        <a:schemeClr val="bg1"/>
                      </a:solidFill>
                      <a:round/>
                      <a:headEnd/>
                      <a:tailEnd/>
                    </a:ln>
                    <a:solidFill>
                      <a:schemeClr val="bg1"/>
                    </a:solidFill>
                    <a:latin typeface="宋体"/>
                    <a:ea typeface="宋体"/>
                  </a:endParaRPr>
                </a:p>
              </p:txBody>
            </p:sp>
            <p:sp>
              <p:nvSpPr>
                <p:cNvPr id="49196" name="WordArt 9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49192" name="Group 97"/>
              <p:cNvGrpSpPr>
                <a:grpSpLocks/>
              </p:cNvGrpSpPr>
              <p:nvPr/>
            </p:nvGrpSpPr>
            <p:grpSpPr bwMode="auto">
              <a:xfrm>
                <a:off x="4219" y="1722"/>
                <a:ext cx="206" cy="253"/>
                <a:chOff x="3352" y="1710"/>
                <a:chExt cx="222" cy="205"/>
              </a:xfrm>
            </p:grpSpPr>
            <p:sp>
              <p:nvSpPr>
                <p:cNvPr id="49193" name="WordArt 9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49194" name="WordArt 9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grpSp>
      <p:grpSp>
        <p:nvGrpSpPr>
          <p:cNvPr id="48168" name="Group 100"/>
          <p:cNvGrpSpPr>
            <a:grpSpLocks/>
          </p:cNvGrpSpPr>
          <p:nvPr/>
        </p:nvGrpSpPr>
        <p:grpSpPr bwMode="auto">
          <a:xfrm>
            <a:off x="6454775" y="4473575"/>
            <a:ext cx="822325" cy="769938"/>
            <a:chOff x="4077" y="2536"/>
            <a:chExt cx="518" cy="485"/>
          </a:xfrm>
        </p:grpSpPr>
        <p:sp>
          <p:nvSpPr>
            <p:cNvPr id="49181" name="AutoShape 101"/>
            <p:cNvSpPr>
              <a:spLocks noChangeArrowheads="1"/>
            </p:cNvSpPr>
            <p:nvPr/>
          </p:nvSpPr>
          <p:spPr bwMode="auto">
            <a:xfrm rot="5400000">
              <a:off x="4093" y="2520"/>
              <a:ext cx="485" cy="518"/>
            </a:xfrm>
            <a:prstGeom prst="notchedRightArrow">
              <a:avLst>
                <a:gd name="adj1" fmla="val 47019"/>
                <a:gd name="adj2" fmla="val 37097"/>
              </a:avLst>
            </a:prstGeom>
            <a:gradFill rotWithShape="0">
              <a:gsLst>
                <a:gs pos="0">
                  <a:srgbClr val="FFB9B9"/>
                </a:gs>
                <a:gs pos="100000">
                  <a:srgbClr val="FFDDDD"/>
                </a:gs>
              </a:gsLst>
              <a:lin ang="5400000" scaled="1"/>
            </a:gradFill>
            <a:ln w="9525">
              <a:solidFill>
                <a:srgbClr val="FF8F1F"/>
              </a:solidFill>
              <a:miter lim="800000"/>
              <a:headEnd/>
              <a:tailEnd/>
            </a:ln>
          </p:spPr>
          <p:txBody>
            <a:bodyPr wrap="none" anchor="ctr"/>
            <a:lstStyle/>
            <a:p>
              <a:endParaRPr lang="zh-CN" altLang="en-US"/>
            </a:p>
          </p:txBody>
        </p:sp>
        <p:grpSp>
          <p:nvGrpSpPr>
            <p:cNvPr id="49182" name="Group 102"/>
            <p:cNvGrpSpPr>
              <a:grpSpLocks/>
            </p:cNvGrpSpPr>
            <p:nvPr/>
          </p:nvGrpSpPr>
          <p:grpSpPr bwMode="auto">
            <a:xfrm>
              <a:off x="4266" y="2669"/>
              <a:ext cx="149" cy="168"/>
              <a:chOff x="4236" y="2660"/>
              <a:chExt cx="203" cy="183"/>
            </a:xfrm>
          </p:grpSpPr>
          <p:grpSp>
            <p:nvGrpSpPr>
              <p:cNvPr id="49183" name="Group 103"/>
              <p:cNvGrpSpPr>
                <a:grpSpLocks/>
              </p:cNvGrpSpPr>
              <p:nvPr/>
            </p:nvGrpSpPr>
            <p:grpSpPr bwMode="auto">
              <a:xfrm>
                <a:off x="4236" y="2660"/>
                <a:ext cx="200" cy="183"/>
                <a:chOff x="4778" y="1121"/>
                <a:chExt cx="219" cy="193"/>
              </a:xfrm>
            </p:grpSpPr>
            <p:sp>
              <p:nvSpPr>
                <p:cNvPr id="49187" name="WordArt 10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2</a:t>
                  </a:r>
                  <a:endParaRPr lang="zh-CN" altLang="en-US" sz="3600" kern="10">
                    <a:ln w="76200">
                      <a:solidFill>
                        <a:schemeClr val="bg1"/>
                      </a:solidFill>
                      <a:round/>
                      <a:headEnd/>
                      <a:tailEnd/>
                    </a:ln>
                    <a:solidFill>
                      <a:schemeClr val="bg1"/>
                    </a:solidFill>
                    <a:latin typeface="宋体"/>
                    <a:ea typeface="宋体"/>
                  </a:endParaRPr>
                </a:p>
              </p:txBody>
            </p:sp>
            <p:sp>
              <p:nvSpPr>
                <p:cNvPr id="49188" name="WordArt 10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49184" name="Group 106"/>
              <p:cNvGrpSpPr>
                <a:grpSpLocks/>
              </p:cNvGrpSpPr>
              <p:nvPr/>
            </p:nvGrpSpPr>
            <p:grpSpPr bwMode="auto">
              <a:xfrm>
                <a:off x="4239" y="2660"/>
                <a:ext cx="200" cy="183"/>
                <a:chOff x="4778" y="1121"/>
                <a:chExt cx="219" cy="193"/>
              </a:xfrm>
            </p:grpSpPr>
            <p:sp>
              <p:nvSpPr>
                <p:cNvPr id="49185" name="WordArt 10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49186" name="WordArt 10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sp>
        <p:nvSpPr>
          <p:cNvPr id="49170" name="Rectangle 109" descr="水滴"/>
          <p:cNvSpPr>
            <a:spLocks noChangeArrowheads="1"/>
          </p:cNvSpPr>
          <p:nvPr/>
        </p:nvSpPr>
        <p:spPr bwMode="auto">
          <a:xfrm>
            <a:off x="0" y="6713538"/>
            <a:ext cx="9144000" cy="14446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48184" name="Group 110"/>
          <p:cNvGrpSpPr>
            <a:grpSpLocks/>
          </p:cNvGrpSpPr>
          <p:nvPr/>
        </p:nvGrpSpPr>
        <p:grpSpPr bwMode="auto">
          <a:xfrm>
            <a:off x="842963" y="1181100"/>
            <a:ext cx="7786687" cy="790575"/>
            <a:chOff x="565" y="890"/>
            <a:chExt cx="4905" cy="498"/>
          </a:xfrm>
        </p:grpSpPr>
        <p:sp>
          <p:nvSpPr>
            <p:cNvPr id="49172" name="WordArt 111"/>
            <p:cNvSpPr>
              <a:spLocks noChangeArrowheads="1" noChangeShapeType="1" noTextEdit="1"/>
            </p:cNvSpPr>
            <p:nvPr/>
          </p:nvSpPr>
          <p:spPr bwMode="auto">
            <a:xfrm>
              <a:off x="881" y="1013"/>
              <a:ext cx="1197" cy="242"/>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卡诺循环</a:t>
              </a:r>
            </a:p>
          </p:txBody>
        </p:sp>
        <p:grpSp>
          <p:nvGrpSpPr>
            <p:cNvPr id="49173" name="Group 112"/>
            <p:cNvGrpSpPr>
              <a:grpSpLocks/>
            </p:cNvGrpSpPr>
            <p:nvPr/>
          </p:nvGrpSpPr>
          <p:grpSpPr bwMode="auto">
            <a:xfrm>
              <a:off x="1866" y="890"/>
              <a:ext cx="3604" cy="498"/>
              <a:chOff x="1770" y="570"/>
              <a:chExt cx="3604" cy="498"/>
            </a:xfrm>
          </p:grpSpPr>
          <p:grpSp>
            <p:nvGrpSpPr>
              <p:cNvPr id="49177" name="Group 113"/>
              <p:cNvGrpSpPr>
                <a:grpSpLocks/>
              </p:cNvGrpSpPr>
              <p:nvPr/>
            </p:nvGrpSpPr>
            <p:grpSpPr bwMode="auto">
              <a:xfrm>
                <a:off x="1770" y="570"/>
                <a:ext cx="1346" cy="498"/>
                <a:chOff x="1945" y="561"/>
                <a:chExt cx="1346" cy="498"/>
              </a:xfrm>
            </p:grpSpPr>
            <p:sp>
              <p:nvSpPr>
                <p:cNvPr id="49179" name="Text Box 114"/>
                <p:cNvSpPr txBox="1">
                  <a:spLocks noChangeArrowheads="1"/>
                </p:cNvSpPr>
                <p:nvPr/>
              </p:nvSpPr>
              <p:spPr bwMode="auto">
                <a:xfrm>
                  <a:off x="1945" y="561"/>
                  <a:ext cx="1346" cy="288"/>
                </a:xfrm>
                <a:prstGeom prst="rect">
                  <a:avLst/>
                </a:prstGeom>
                <a:noFill/>
                <a:ln w="9525">
                  <a:noFill/>
                  <a:miter lim="800000"/>
                  <a:headEnd/>
                  <a:tailEnd/>
                </a:ln>
              </p:spPr>
              <p:txBody>
                <a:bodyPr>
                  <a:spAutoFit/>
                </a:bodyPr>
                <a:lstStyle/>
                <a:p>
                  <a:r>
                    <a:rPr kumimoji="1" lang="en-US" altLang="zh-CN" sz="2400">
                      <a:latin typeface="Times New Roman" pitchFamily="18" charset="0"/>
                      <a:ea typeface="华文中宋" pitchFamily="2" charset="-122"/>
                    </a:rPr>
                    <a:t>     </a:t>
                  </a:r>
                  <a:r>
                    <a:rPr kumimoji="1" lang="zh-CN" altLang="en-US" sz="2400" b="1">
                      <a:solidFill>
                        <a:srgbClr val="FF0000"/>
                      </a:solidFill>
                      <a:latin typeface="Times New Roman" pitchFamily="18" charset="0"/>
                      <a:ea typeface="华文中宋" pitchFamily="2" charset="-122"/>
                    </a:rPr>
                    <a:t>两个等温</a:t>
                  </a:r>
                  <a:endParaRPr kumimoji="1" lang="zh-CN" altLang="en-US" b="1">
                    <a:solidFill>
                      <a:srgbClr val="FF0000"/>
                    </a:solidFill>
                    <a:latin typeface="Times New Roman" pitchFamily="18" charset="0"/>
                    <a:ea typeface="华文中宋" pitchFamily="2" charset="-122"/>
                  </a:endParaRPr>
                </a:p>
              </p:txBody>
            </p:sp>
            <p:sp>
              <p:nvSpPr>
                <p:cNvPr id="49180" name="Text Box 115"/>
                <p:cNvSpPr txBox="1">
                  <a:spLocks noChangeArrowheads="1"/>
                </p:cNvSpPr>
                <p:nvPr/>
              </p:nvSpPr>
              <p:spPr bwMode="auto">
                <a:xfrm>
                  <a:off x="1957" y="771"/>
                  <a:ext cx="1269" cy="288"/>
                </a:xfrm>
                <a:prstGeom prst="rect">
                  <a:avLst/>
                </a:prstGeom>
                <a:noFill/>
                <a:ln w="9525">
                  <a:noFill/>
                  <a:miter lim="800000"/>
                  <a:headEnd/>
                  <a:tailEnd/>
                </a:ln>
              </p:spPr>
              <p:txBody>
                <a:bodyPr>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两个绝热</a:t>
                  </a:r>
                  <a:endParaRPr kumimoji="1" lang="zh-CN" altLang="en-US" b="1">
                    <a:latin typeface="Times New Roman" pitchFamily="18" charset="0"/>
                    <a:ea typeface="华文中宋" pitchFamily="2" charset="-122"/>
                  </a:endParaRPr>
                </a:p>
              </p:txBody>
            </p:sp>
          </p:grpSp>
          <p:sp>
            <p:nvSpPr>
              <p:cNvPr id="49178" name="Text Box 116"/>
              <p:cNvSpPr txBox="1">
                <a:spLocks noChangeArrowheads="1"/>
              </p:cNvSpPr>
              <p:nvPr/>
            </p:nvSpPr>
            <p:spPr bwMode="auto">
              <a:xfrm>
                <a:off x="2577" y="668"/>
                <a:ext cx="2797" cy="288"/>
              </a:xfrm>
              <a:prstGeom prst="rect">
                <a:avLst/>
              </a:prstGeom>
              <a:noFill/>
              <a:ln w="9525">
                <a:noFill/>
                <a:miter lim="800000"/>
                <a:headEnd/>
                <a:tailEnd/>
              </a:ln>
            </p:spPr>
            <p:txBody>
              <a:bodyPr>
                <a:spAutoFit/>
              </a:bodyPr>
              <a:lstStyle/>
              <a:p>
                <a:r>
                  <a:rPr kumimoji="1" lang="en-US" altLang="zh-CN" sz="2400">
                    <a:latin typeface="Times New Roman" pitchFamily="18" charset="0"/>
                    <a:ea typeface="华文中宋" pitchFamily="2" charset="-122"/>
                  </a:rPr>
                  <a:t>     </a:t>
                </a:r>
                <a:r>
                  <a:rPr kumimoji="1" lang="zh-CN" altLang="en-US" sz="2400" b="1">
                    <a:latin typeface="Times New Roman" pitchFamily="18" charset="0"/>
                    <a:ea typeface="华文中宋" pitchFamily="2" charset="-122"/>
                  </a:rPr>
                  <a:t>过程构成的一种</a:t>
                </a:r>
                <a:r>
                  <a:rPr kumimoji="1" lang="zh-CN" altLang="en-US" sz="2400" b="1">
                    <a:solidFill>
                      <a:srgbClr val="006600"/>
                    </a:solidFill>
                    <a:latin typeface="Times New Roman" pitchFamily="18" charset="0"/>
                    <a:ea typeface="华文中宋" pitchFamily="2" charset="-122"/>
                  </a:rPr>
                  <a:t>理想循环</a:t>
                </a:r>
              </a:p>
            </p:txBody>
          </p:sp>
        </p:grpSp>
        <p:grpSp>
          <p:nvGrpSpPr>
            <p:cNvPr id="49174" name="Group 117"/>
            <p:cNvGrpSpPr>
              <a:grpSpLocks/>
            </p:cNvGrpSpPr>
            <p:nvPr/>
          </p:nvGrpSpPr>
          <p:grpSpPr bwMode="auto">
            <a:xfrm>
              <a:off x="565" y="1076"/>
              <a:ext cx="143" cy="146"/>
              <a:chOff x="3045" y="1834"/>
              <a:chExt cx="101" cy="101"/>
            </a:xfrm>
          </p:grpSpPr>
          <p:sp>
            <p:nvSpPr>
              <p:cNvPr id="49175" name="Oval 11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9176" name="Oval 11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wipe(left)">
                                      <p:cBhvr>
                                        <p:cTn id="7" dur="500"/>
                                        <p:tgtEl>
                                          <p:spTgt spid="6963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8184"/>
                                        </p:tgtEl>
                                        <p:attrNameLst>
                                          <p:attrName>style.visibility</p:attrName>
                                        </p:attrNameLst>
                                      </p:cBhvr>
                                      <p:to>
                                        <p:strVal val="visible"/>
                                      </p:to>
                                    </p:set>
                                    <p:animEffect transition="in" filter="wipe(up)">
                                      <p:cBhvr>
                                        <p:cTn id="11" dur="500"/>
                                        <p:tgtEl>
                                          <p:spTgt spid="4818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500"/>
                            </p:stCondLst>
                            <p:childTnLst>
                              <p:par>
                                <p:cTn id="26" presetID="2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500"/>
                                        <p:tgtEl>
                                          <p:spTgt spid="17"/>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par>
                          <p:cTn id="47" fill="hold">
                            <p:stCondLst>
                              <p:cond delay="1500"/>
                            </p:stCondLst>
                            <p:childTnLst>
                              <p:par>
                                <p:cTn id="48" presetID="12" presetClass="entr" presetSubtype="1"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lide(fromTop)">
                                      <p:cBhvr>
                                        <p:cTn id="50" dur="500"/>
                                        <p:tgtEl>
                                          <p:spTgt spid="31"/>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par>
                          <p:cTn id="55" fill="hold">
                            <p:stCondLst>
                              <p:cond delay="2500"/>
                            </p:stCondLst>
                            <p:childTnLst>
                              <p:par>
                                <p:cTn id="56" presetID="12" presetClass="entr" presetSubtype="1" fill="hold" nodeType="afterEffect">
                                  <p:stCondLst>
                                    <p:cond delay="0"/>
                                  </p:stCondLst>
                                  <p:childTnLst>
                                    <p:set>
                                      <p:cBhvr>
                                        <p:cTn id="57" dur="1" fill="hold">
                                          <p:stCondLst>
                                            <p:cond delay="0"/>
                                          </p:stCondLst>
                                        </p:cTn>
                                        <p:tgtEl>
                                          <p:spTgt spid="48168"/>
                                        </p:tgtEl>
                                        <p:attrNameLst>
                                          <p:attrName>style.visibility</p:attrName>
                                        </p:attrNameLst>
                                      </p:cBhvr>
                                      <p:to>
                                        <p:strVal val="visible"/>
                                      </p:to>
                                    </p:set>
                                    <p:animEffect transition="in" filter="slide(fromTop)">
                                      <p:cBhvr>
                                        <p:cTn id="58" dur="500"/>
                                        <p:tgtEl>
                                          <p:spTgt spid="48168"/>
                                        </p:tgtEl>
                                      </p:cBhvr>
                                    </p:animEffect>
                                  </p:childTnLst>
                                </p:cTn>
                              </p:par>
                            </p:childTnLst>
                          </p:cTn>
                        </p:par>
                        <p:par>
                          <p:cTn id="59" fill="hold">
                            <p:stCondLst>
                              <p:cond delay="3000"/>
                            </p:stCondLst>
                            <p:childTnLst>
                              <p:par>
                                <p:cTn id="60" presetID="22" presetClass="entr" presetSubtype="1"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par>
                          <p:cTn id="63" fill="hold">
                            <p:stCondLst>
                              <p:cond delay="3500"/>
                            </p:stCondLst>
                            <p:childTnLst>
                              <p:par>
                                <p:cTn id="64" presetID="12" presetClass="entr" presetSubtype="8" fill="hold" nodeType="after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slide(fromLeft)">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6"/>
          <p:cNvSpPr>
            <a:spLocks noGrp="1" noChangeArrowheads="1"/>
          </p:cNvSpPr>
          <p:nvPr>
            <p:ph type="title" idx="4294967295"/>
          </p:nvPr>
        </p:nvSpPr>
        <p:spPr>
          <a:xfrm>
            <a:off x="468313" y="0"/>
            <a:ext cx="8229600" cy="106363"/>
          </a:xfrm>
        </p:spPr>
        <p:txBody>
          <a:bodyPr/>
          <a:lstStyle/>
          <a:p>
            <a:pPr eaLnBrk="1" hangingPunct="1"/>
            <a:r>
              <a:rPr lang="zh-CN" altLang="en-US" sz="700" smtClean="0">
                <a:solidFill>
                  <a:schemeClr val="bg1"/>
                </a:solidFill>
              </a:rPr>
              <a:t>热力学系统</a:t>
            </a:r>
          </a:p>
        </p:txBody>
      </p:sp>
      <p:sp>
        <p:nvSpPr>
          <p:cNvPr id="10243" name="Rectangle 5" descr="水滴"/>
          <p:cNvSpPr>
            <a:spLocks noChangeArrowheads="1"/>
          </p:cNvSpPr>
          <p:nvPr/>
        </p:nvSpPr>
        <p:spPr bwMode="auto">
          <a:xfrm>
            <a:off x="0" y="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0244" name="Rectangle 23" descr="水滴"/>
          <p:cNvSpPr>
            <a:spLocks noChangeArrowheads="1"/>
          </p:cNvSpPr>
          <p:nvPr/>
        </p:nvSpPr>
        <p:spPr bwMode="auto">
          <a:xfrm>
            <a:off x="0" y="6643688"/>
            <a:ext cx="9144000" cy="2143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0245" name="WordArt 35"/>
          <p:cNvSpPr>
            <a:spLocks noChangeArrowheads="1" noChangeShapeType="1" noTextEdit="1"/>
          </p:cNvSpPr>
          <p:nvPr/>
        </p:nvSpPr>
        <p:spPr bwMode="auto">
          <a:xfrm>
            <a:off x="1941513" y="392113"/>
            <a:ext cx="4732337" cy="50323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9.1.1  </a:t>
            </a:r>
            <a:r>
              <a:rPr lang="zh-CN" altLang="en-US" sz="3600" b="1" kern="10" dirty="0" smtClean="0">
                <a:ln w="9525">
                  <a:solidFill>
                    <a:srgbClr val="CC0000"/>
                  </a:solidFill>
                  <a:round/>
                  <a:headEnd/>
                  <a:tailEnd/>
                </a:ln>
                <a:solidFill>
                  <a:srgbClr val="CC0000"/>
                </a:solidFill>
                <a:latin typeface="华文中宋"/>
                <a:ea typeface="华文中宋"/>
              </a:rPr>
              <a:t>热力学系统</a:t>
            </a:r>
            <a:endParaRPr lang="zh-CN" altLang="en-US" sz="3600" b="1" kern="10" dirty="0">
              <a:ln w="9525">
                <a:solidFill>
                  <a:srgbClr val="CC0000"/>
                </a:solidFill>
                <a:round/>
                <a:headEnd/>
                <a:tailEnd/>
              </a:ln>
              <a:solidFill>
                <a:srgbClr val="CC0000"/>
              </a:solidFill>
              <a:latin typeface="华文中宋"/>
              <a:ea typeface="华文中宋"/>
            </a:endParaRPr>
          </a:p>
        </p:txBody>
      </p:sp>
      <p:sp>
        <p:nvSpPr>
          <p:cNvPr id="10267" name="Line 42"/>
          <p:cNvSpPr>
            <a:spLocks noChangeShapeType="1"/>
          </p:cNvSpPr>
          <p:nvPr/>
        </p:nvSpPr>
        <p:spPr bwMode="auto">
          <a:xfrm>
            <a:off x="3200593" y="1384227"/>
            <a:ext cx="487806" cy="0"/>
          </a:xfrm>
          <a:prstGeom prst="line">
            <a:avLst/>
          </a:prstGeom>
          <a:noFill/>
          <a:ln w="38100">
            <a:solidFill>
              <a:srgbClr val="000099"/>
            </a:solidFill>
            <a:round/>
            <a:headEnd/>
            <a:tailEnd/>
          </a:ln>
        </p:spPr>
        <p:txBody>
          <a:bodyPr/>
          <a:lstStyle/>
          <a:p>
            <a:endParaRPr lang="zh-CN" altLang="en-US"/>
          </a:p>
        </p:txBody>
      </p:sp>
      <p:sp>
        <p:nvSpPr>
          <p:cNvPr id="13356" name="WordArt 44"/>
          <p:cNvSpPr>
            <a:spLocks noChangeArrowheads="1" noChangeShapeType="1" noTextEdit="1"/>
          </p:cNvSpPr>
          <p:nvPr/>
        </p:nvSpPr>
        <p:spPr bwMode="auto">
          <a:xfrm>
            <a:off x="927100" y="1136650"/>
            <a:ext cx="7394575" cy="442913"/>
          </a:xfrm>
          <a:prstGeom prst="rect">
            <a:avLst/>
          </a:prstGeom>
        </p:spPr>
        <p:txBody>
          <a:bodyPr wrap="none" fromWordArt="1">
            <a:prstTxWarp prst="textPlain">
              <a:avLst>
                <a:gd name="adj" fmla="val 50000"/>
              </a:avLst>
            </a:prstTxWarp>
          </a:bodyPr>
          <a:lstStyle/>
          <a:p>
            <a:pPr algn="ctr">
              <a:defRPr/>
            </a:pPr>
            <a:r>
              <a:rPr lang="zh-CN" altLang="en-US" sz="3600" kern="10" dirty="0">
                <a:ln w="9525">
                  <a:solidFill>
                    <a:srgbClr val="000099"/>
                  </a:solidFill>
                  <a:round/>
                  <a:headEnd/>
                  <a:tailEnd/>
                </a:ln>
                <a:solidFill>
                  <a:srgbClr val="000099"/>
                </a:solidFill>
                <a:latin typeface="宋体"/>
                <a:ea typeface="宋体"/>
              </a:rPr>
              <a:t>热力学系统   由大量粒子组成的</a:t>
            </a:r>
            <a:r>
              <a:rPr lang="zh-CN" altLang="en-US" sz="3600" kern="10" dirty="0" smtClean="0">
                <a:ln w="9525">
                  <a:solidFill>
                    <a:srgbClr val="000099"/>
                  </a:solidFill>
                  <a:round/>
                  <a:headEnd/>
                  <a:tailEnd/>
                </a:ln>
                <a:solidFill>
                  <a:srgbClr val="000099"/>
                </a:solidFill>
                <a:latin typeface="宋体"/>
                <a:ea typeface="宋体"/>
              </a:rPr>
              <a:t>物体</a:t>
            </a:r>
            <a:endParaRPr lang="zh-CN" altLang="en-US" sz="3600" kern="10" dirty="0">
              <a:ln w="9525">
                <a:solidFill>
                  <a:srgbClr val="000099"/>
                </a:solidFill>
                <a:round/>
                <a:headEnd/>
                <a:tailEnd/>
              </a:ln>
              <a:solidFill>
                <a:srgbClr val="000099"/>
              </a:solidFill>
              <a:latin typeface="宋体"/>
              <a:ea typeface="宋体"/>
            </a:endParaRPr>
          </a:p>
        </p:txBody>
      </p:sp>
      <p:sp>
        <p:nvSpPr>
          <p:cNvPr id="10264" name="Text Box 46"/>
          <p:cNvSpPr txBox="1">
            <a:spLocks noChangeArrowheads="1"/>
          </p:cNvSpPr>
          <p:nvPr/>
        </p:nvSpPr>
        <p:spPr bwMode="auto">
          <a:xfrm>
            <a:off x="928128" y="4400550"/>
            <a:ext cx="7490315" cy="457200"/>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黑体" pitchFamily="49" charset="-122"/>
                <a:ea typeface="黑体" pitchFamily="49" charset="-122"/>
              </a:rPr>
              <a:t>孤立系统</a:t>
            </a:r>
            <a:r>
              <a:rPr kumimoji="1" lang="en-US" altLang="zh-CN" sz="2400" b="1" dirty="0">
                <a:latin typeface="华文中宋" pitchFamily="2" charset="-122"/>
                <a:ea typeface="华文中宋" pitchFamily="2" charset="-122"/>
              </a:rPr>
              <a:t>:</a:t>
            </a:r>
            <a:r>
              <a:rPr kumimoji="1" lang="zh-CN" altLang="en-US" sz="2400" b="1" dirty="0">
                <a:latin typeface="华文中宋" pitchFamily="2" charset="-122"/>
                <a:ea typeface="华文中宋" pitchFamily="2" charset="-122"/>
              </a:rPr>
              <a:t>与外界既无能量交换又无质量交换的系统</a:t>
            </a:r>
            <a:r>
              <a:rPr kumimoji="1" lang="en-US" altLang="zh-CN" sz="2400" b="1" dirty="0">
                <a:latin typeface="华文中宋" pitchFamily="2" charset="-122"/>
                <a:ea typeface="华文中宋" pitchFamily="2" charset="-122"/>
              </a:rPr>
              <a:t>.</a:t>
            </a:r>
          </a:p>
        </p:txBody>
      </p:sp>
      <p:sp>
        <p:nvSpPr>
          <p:cNvPr id="10265" name="Text Box 47"/>
          <p:cNvSpPr txBox="1">
            <a:spLocks noChangeArrowheads="1"/>
          </p:cNvSpPr>
          <p:nvPr/>
        </p:nvSpPr>
        <p:spPr bwMode="auto">
          <a:xfrm>
            <a:off x="922338" y="5026025"/>
            <a:ext cx="7496105" cy="457200"/>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黑体" pitchFamily="49" charset="-122"/>
                <a:ea typeface="黑体" pitchFamily="49" charset="-122"/>
              </a:rPr>
              <a:t>封闭系统</a:t>
            </a:r>
            <a:r>
              <a:rPr kumimoji="1" lang="en-US" altLang="zh-CN" sz="2400" b="1" dirty="0">
                <a:latin typeface="华文中宋" pitchFamily="2" charset="-122"/>
                <a:ea typeface="华文中宋" pitchFamily="2" charset="-122"/>
              </a:rPr>
              <a:t>:</a:t>
            </a:r>
            <a:r>
              <a:rPr kumimoji="1" lang="zh-CN" altLang="en-US" sz="2400" b="1" dirty="0">
                <a:latin typeface="华文中宋" pitchFamily="2" charset="-122"/>
                <a:ea typeface="华文中宋" pitchFamily="2" charset="-122"/>
              </a:rPr>
              <a:t>与外界有能量交换但没有质量交换的系统</a:t>
            </a:r>
            <a:r>
              <a:rPr kumimoji="1" lang="en-US" altLang="zh-CN" sz="2400" b="1" dirty="0">
                <a:latin typeface="华文中宋" pitchFamily="2" charset="-122"/>
                <a:ea typeface="华文中宋" pitchFamily="2" charset="-122"/>
              </a:rPr>
              <a:t>.</a:t>
            </a:r>
          </a:p>
        </p:txBody>
      </p:sp>
      <p:sp>
        <p:nvSpPr>
          <p:cNvPr id="10266" name="Text Box 48"/>
          <p:cNvSpPr txBox="1">
            <a:spLocks noChangeArrowheads="1"/>
          </p:cNvSpPr>
          <p:nvPr/>
        </p:nvSpPr>
        <p:spPr bwMode="auto">
          <a:xfrm>
            <a:off x="938259" y="5675313"/>
            <a:ext cx="7480184" cy="457200"/>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黑体" pitchFamily="49" charset="-122"/>
                <a:ea typeface="黑体" pitchFamily="49" charset="-122"/>
              </a:rPr>
              <a:t>开放系统</a:t>
            </a:r>
            <a:r>
              <a:rPr kumimoji="1" lang="en-US" altLang="zh-CN" sz="2400" b="1" dirty="0">
                <a:latin typeface="华文中宋" pitchFamily="2" charset="-122"/>
                <a:ea typeface="华文中宋" pitchFamily="2" charset="-122"/>
              </a:rPr>
              <a:t>:</a:t>
            </a:r>
            <a:r>
              <a:rPr kumimoji="1" lang="zh-CN" altLang="en-US" sz="2400" b="1" dirty="0">
                <a:latin typeface="华文中宋" pitchFamily="2" charset="-122"/>
                <a:ea typeface="华文中宋" pitchFamily="2" charset="-122"/>
              </a:rPr>
              <a:t>与外界既有能量交换又有质量交换的系统</a:t>
            </a:r>
            <a:r>
              <a:rPr kumimoji="1" lang="en-US" altLang="zh-CN" sz="2400" b="1" dirty="0">
                <a:latin typeface="华文中宋" pitchFamily="2" charset="-122"/>
                <a:ea typeface="华文中宋" pitchFamily="2" charset="-122"/>
              </a:rPr>
              <a:t>.</a:t>
            </a:r>
          </a:p>
        </p:txBody>
      </p:sp>
      <p:grpSp>
        <p:nvGrpSpPr>
          <p:cNvPr id="10248" name="Group 88"/>
          <p:cNvGrpSpPr>
            <a:grpSpLocks/>
          </p:cNvGrpSpPr>
          <p:nvPr/>
        </p:nvGrpSpPr>
        <p:grpSpPr bwMode="auto">
          <a:xfrm>
            <a:off x="1350963" y="2025650"/>
            <a:ext cx="5891212" cy="2098675"/>
            <a:chOff x="793" y="1174"/>
            <a:chExt cx="4102" cy="1506"/>
          </a:xfrm>
        </p:grpSpPr>
        <p:sp>
          <p:nvSpPr>
            <p:cNvPr id="10249" name="Rectangle 65" descr="深色上对角线"/>
            <p:cNvSpPr>
              <a:spLocks noChangeArrowheads="1"/>
            </p:cNvSpPr>
            <p:nvPr/>
          </p:nvSpPr>
          <p:spPr bwMode="auto">
            <a:xfrm>
              <a:off x="1581" y="1379"/>
              <a:ext cx="3279" cy="1078"/>
            </a:xfrm>
            <a:prstGeom prst="rect">
              <a:avLst/>
            </a:prstGeom>
            <a:pattFill prst="dkUpDiag">
              <a:fgClr>
                <a:schemeClr val="tx1"/>
              </a:fgClr>
              <a:bgClr>
                <a:schemeClr val="bg1"/>
              </a:bgClr>
            </a:pattFill>
            <a:ln w="28575">
              <a:solidFill>
                <a:schemeClr val="tx1"/>
              </a:solidFill>
              <a:miter lim="800000"/>
              <a:headEnd/>
              <a:tailEnd/>
            </a:ln>
          </p:spPr>
          <p:txBody>
            <a:bodyPr wrap="none" anchor="ctr"/>
            <a:lstStyle/>
            <a:p>
              <a:endParaRPr lang="zh-CN" altLang="en-US"/>
            </a:p>
          </p:txBody>
        </p:sp>
        <p:sp>
          <p:nvSpPr>
            <p:cNvPr id="10250" name="Rectangle 69" descr="大纸屑"/>
            <p:cNvSpPr>
              <a:spLocks noChangeArrowheads="1"/>
            </p:cNvSpPr>
            <p:nvPr/>
          </p:nvSpPr>
          <p:spPr bwMode="auto">
            <a:xfrm>
              <a:off x="1698" y="1483"/>
              <a:ext cx="1565" cy="864"/>
            </a:xfrm>
            <a:prstGeom prst="rect">
              <a:avLst/>
            </a:prstGeom>
            <a:pattFill prst="lgConfetti">
              <a:fgClr>
                <a:srgbClr val="33CCFF"/>
              </a:fgClr>
              <a:bgClr>
                <a:srgbClr val="EAF5F6"/>
              </a:bgClr>
            </a:pattFill>
            <a:ln w="9525">
              <a:noFill/>
              <a:miter lim="800000"/>
              <a:headEnd/>
              <a:tailEnd/>
            </a:ln>
          </p:spPr>
          <p:txBody>
            <a:bodyPr wrap="none" anchor="ctr"/>
            <a:lstStyle/>
            <a:p>
              <a:endParaRPr lang="zh-CN" altLang="en-US"/>
            </a:p>
          </p:txBody>
        </p:sp>
        <p:sp>
          <p:nvSpPr>
            <p:cNvPr id="10251" name="WordArt 75"/>
            <p:cNvSpPr>
              <a:spLocks noChangeArrowheads="1" noChangeShapeType="1" noTextEdit="1"/>
            </p:cNvSpPr>
            <p:nvPr/>
          </p:nvSpPr>
          <p:spPr bwMode="auto">
            <a:xfrm>
              <a:off x="2207" y="1174"/>
              <a:ext cx="654" cy="14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外界</a:t>
              </a:r>
            </a:p>
          </p:txBody>
        </p:sp>
        <p:sp>
          <p:nvSpPr>
            <p:cNvPr id="10252" name="Line 79"/>
            <p:cNvSpPr>
              <a:spLocks noChangeShapeType="1"/>
            </p:cNvSpPr>
            <p:nvPr/>
          </p:nvSpPr>
          <p:spPr bwMode="auto">
            <a:xfrm>
              <a:off x="1690" y="1484"/>
              <a:ext cx="0" cy="872"/>
            </a:xfrm>
            <a:prstGeom prst="line">
              <a:avLst/>
            </a:prstGeom>
            <a:noFill/>
            <a:ln w="28575">
              <a:solidFill>
                <a:schemeClr val="tx1"/>
              </a:solidFill>
              <a:round/>
              <a:headEnd/>
              <a:tailEnd/>
            </a:ln>
          </p:spPr>
          <p:txBody>
            <a:bodyPr/>
            <a:lstStyle/>
            <a:p>
              <a:endParaRPr lang="zh-CN" altLang="en-US"/>
            </a:p>
          </p:txBody>
        </p:sp>
        <p:sp>
          <p:nvSpPr>
            <p:cNvPr id="10253" name="Rectangle 80"/>
            <p:cNvSpPr>
              <a:spLocks noChangeArrowheads="1"/>
            </p:cNvSpPr>
            <p:nvPr/>
          </p:nvSpPr>
          <p:spPr bwMode="auto">
            <a:xfrm>
              <a:off x="3359" y="1499"/>
              <a:ext cx="1536" cy="864"/>
            </a:xfrm>
            <a:prstGeom prst="rect">
              <a:avLst/>
            </a:prstGeom>
            <a:solidFill>
              <a:srgbClr val="F8F8F8"/>
            </a:solidFill>
            <a:ln w="9525">
              <a:noFill/>
              <a:miter lim="800000"/>
              <a:headEnd/>
              <a:tailEnd/>
            </a:ln>
          </p:spPr>
          <p:txBody>
            <a:bodyPr wrap="none" anchor="ctr"/>
            <a:lstStyle/>
            <a:p>
              <a:endParaRPr lang="zh-CN" altLang="en-US"/>
            </a:p>
          </p:txBody>
        </p:sp>
        <p:sp>
          <p:nvSpPr>
            <p:cNvPr id="10254" name="Line 77"/>
            <p:cNvSpPr>
              <a:spLocks noChangeShapeType="1"/>
            </p:cNvSpPr>
            <p:nvPr/>
          </p:nvSpPr>
          <p:spPr bwMode="auto">
            <a:xfrm>
              <a:off x="1682" y="1484"/>
              <a:ext cx="3184" cy="22"/>
            </a:xfrm>
            <a:prstGeom prst="line">
              <a:avLst/>
            </a:prstGeom>
            <a:noFill/>
            <a:ln w="28575">
              <a:solidFill>
                <a:schemeClr val="tx1"/>
              </a:solidFill>
              <a:round/>
              <a:headEnd/>
              <a:tailEnd/>
            </a:ln>
          </p:spPr>
          <p:txBody>
            <a:bodyPr/>
            <a:lstStyle/>
            <a:p>
              <a:endParaRPr lang="zh-CN" altLang="en-US"/>
            </a:p>
          </p:txBody>
        </p:sp>
        <p:sp>
          <p:nvSpPr>
            <p:cNvPr id="10255" name="WordArt 82"/>
            <p:cNvSpPr>
              <a:spLocks noChangeArrowheads="1" noChangeShapeType="1" noTextEdit="1"/>
            </p:cNvSpPr>
            <p:nvPr/>
          </p:nvSpPr>
          <p:spPr bwMode="auto">
            <a:xfrm>
              <a:off x="2176" y="2537"/>
              <a:ext cx="654" cy="14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外界</a:t>
              </a:r>
            </a:p>
          </p:txBody>
        </p:sp>
        <p:sp>
          <p:nvSpPr>
            <p:cNvPr id="10256" name="Line 83"/>
            <p:cNvSpPr>
              <a:spLocks noChangeShapeType="1"/>
            </p:cNvSpPr>
            <p:nvPr/>
          </p:nvSpPr>
          <p:spPr bwMode="auto">
            <a:xfrm>
              <a:off x="3374" y="1505"/>
              <a:ext cx="0" cy="864"/>
            </a:xfrm>
            <a:prstGeom prst="line">
              <a:avLst/>
            </a:prstGeom>
            <a:noFill/>
            <a:ln w="28575">
              <a:solidFill>
                <a:schemeClr val="tx1"/>
              </a:solidFill>
              <a:round/>
              <a:headEnd/>
              <a:tailEnd/>
            </a:ln>
          </p:spPr>
          <p:txBody>
            <a:bodyPr/>
            <a:lstStyle/>
            <a:p>
              <a:endParaRPr lang="zh-CN" altLang="en-US"/>
            </a:p>
          </p:txBody>
        </p:sp>
        <p:sp>
          <p:nvSpPr>
            <p:cNvPr id="10257" name="Line 84"/>
            <p:cNvSpPr>
              <a:spLocks noChangeShapeType="1"/>
            </p:cNvSpPr>
            <p:nvPr/>
          </p:nvSpPr>
          <p:spPr bwMode="auto">
            <a:xfrm>
              <a:off x="3274" y="1479"/>
              <a:ext cx="0" cy="864"/>
            </a:xfrm>
            <a:prstGeom prst="line">
              <a:avLst/>
            </a:prstGeom>
            <a:noFill/>
            <a:ln w="28575">
              <a:solidFill>
                <a:schemeClr val="tx1"/>
              </a:solidFill>
              <a:round/>
              <a:headEnd/>
              <a:tailEnd/>
            </a:ln>
          </p:spPr>
          <p:txBody>
            <a:bodyPr/>
            <a:lstStyle/>
            <a:p>
              <a:endParaRPr lang="zh-CN" altLang="en-US"/>
            </a:p>
          </p:txBody>
        </p:sp>
        <p:sp>
          <p:nvSpPr>
            <p:cNvPr id="10258" name="WordArt 85"/>
            <p:cNvSpPr>
              <a:spLocks noChangeArrowheads="1" noChangeShapeType="1" noTextEdit="1"/>
            </p:cNvSpPr>
            <p:nvPr/>
          </p:nvSpPr>
          <p:spPr bwMode="auto">
            <a:xfrm>
              <a:off x="3637" y="1849"/>
              <a:ext cx="654" cy="14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外界</a:t>
              </a:r>
            </a:p>
          </p:txBody>
        </p:sp>
        <p:sp>
          <p:nvSpPr>
            <p:cNvPr id="10259" name="WordArt 87"/>
            <p:cNvSpPr>
              <a:spLocks noChangeArrowheads="1" noChangeShapeType="1" noTextEdit="1"/>
            </p:cNvSpPr>
            <p:nvPr/>
          </p:nvSpPr>
          <p:spPr bwMode="auto">
            <a:xfrm>
              <a:off x="793" y="1895"/>
              <a:ext cx="654" cy="14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外界</a:t>
              </a:r>
            </a:p>
          </p:txBody>
        </p:sp>
        <p:sp>
          <p:nvSpPr>
            <p:cNvPr id="10260" name="Line 78"/>
            <p:cNvSpPr>
              <a:spLocks noChangeShapeType="1"/>
            </p:cNvSpPr>
            <p:nvPr/>
          </p:nvSpPr>
          <p:spPr bwMode="auto">
            <a:xfrm>
              <a:off x="1685" y="2349"/>
              <a:ext cx="3176" cy="22"/>
            </a:xfrm>
            <a:prstGeom prst="line">
              <a:avLst/>
            </a:prstGeom>
            <a:noFill/>
            <a:ln w="28575">
              <a:solidFill>
                <a:schemeClr val="tx1"/>
              </a:solidFill>
              <a:round/>
              <a:headEnd/>
              <a:tailEnd/>
            </a:ln>
          </p:spPr>
          <p:txBody>
            <a:bodyPr/>
            <a:lstStyle/>
            <a:p>
              <a:endParaRPr lang="zh-CN" altLang="en-US"/>
            </a:p>
          </p:txBody>
        </p:sp>
        <p:grpSp>
          <p:nvGrpSpPr>
            <p:cNvPr id="10261" name="Group 70"/>
            <p:cNvGrpSpPr>
              <a:grpSpLocks/>
            </p:cNvGrpSpPr>
            <p:nvPr/>
          </p:nvGrpSpPr>
          <p:grpSpPr bwMode="auto">
            <a:xfrm>
              <a:off x="2145" y="1754"/>
              <a:ext cx="669" cy="217"/>
              <a:chOff x="732" y="904"/>
              <a:chExt cx="4199" cy="195"/>
            </a:xfrm>
          </p:grpSpPr>
          <p:sp>
            <p:nvSpPr>
              <p:cNvPr id="10262" name="Line 71" descr="大纸屑"/>
              <p:cNvSpPr>
                <a:spLocks noChangeShapeType="1"/>
              </p:cNvSpPr>
              <p:nvPr/>
            </p:nvSpPr>
            <p:spPr bwMode="auto">
              <a:xfrm>
                <a:off x="2023" y="1013"/>
                <a:ext cx="277" cy="0"/>
              </a:xfrm>
              <a:prstGeom prst="line">
                <a:avLst/>
              </a:prstGeom>
              <a:noFill/>
              <a:ln w="38100">
                <a:solidFill>
                  <a:srgbClr val="CC0000"/>
                </a:solidFill>
                <a:round/>
                <a:headEnd/>
                <a:tailEnd/>
              </a:ln>
              <a:effectLst>
                <a:prstShdw prst="shdw17" dist="17961" dir="2700000">
                  <a:schemeClr val="bg1"/>
                </a:prstShdw>
              </a:effectLst>
            </p:spPr>
            <p:txBody>
              <a:bodyPr/>
              <a:lstStyle/>
              <a:p>
                <a:endParaRPr lang="zh-CN" altLang="en-US"/>
              </a:p>
            </p:txBody>
          </p:sp>
          <p:sp>
            <p:nvSpPr>
              <p:cNvPr id="10263" name="WordArt 72"/>
              <p:cNvSpPr>
                <a:spLocks noChangeArrowheads="1" noChangeShapeType="1" noTextEdit="1"/>
              </p:cNvSpPr>
              <p:nvPr/>
            </p:nvSpPr>
            <p:spPr bwMode="auto">
              <a:xfrm>
                <a:off x="732" y="904"/>
                <a:ext cx="4199" cy="195"/>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effectLst>
                      <a:prstShdw prst="shdw17" dist="17961" dir="2700000">
                        <a:schemeClr val="bg1"/>
                      </a:prstShdw>
                    </a:effectLst>
                    <a:latin typeface="黑体"/>
                    <a:ea typeface="黑体"/>
                  </a:rPr>
                  <a:t>系统</a:t>
                </a:r>
              </a:p>
            </p:txBody>
          </p:sp>
        </p:grpSp>
      </p:grpSp>
    </p:spTree>
  </p:cSld>
  <p:clrMapOvr>
    <a:masterClrMapping/>
  </p:clrMapOvr>
  <p:transition spd="slow">
    <p:diamon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16"/>
          <p:cNvSpPr>
            <a:spLocks noGrp="1" noChangeArrowheads="1"/>
          </p:cNvSpPr>
          <p:nvPr>
            <p:ph type="title" idx="4294967295"/>
          </p:nvPr>
        </p:nvSpPr>
        <p:spPr>
          <a:xfrm>
            <a:off x="506413" y="0"/>
            <a:ext cx="8229600" cy="141288"/>
          </a:xfrm>
        </p:spPr>
        <p:txBody>
          <a:bodyPr/>
          <a:lstStyle/>
          <a:p>
            <a:pPr eaLnBrk="1" hangingPunct="1"/>
            <a:r>
              <a:rPr lang="zh-CN" altLang="en-US" sz="700" smtClean="0">
                <a:solidFill>
                  <a:schemeClr val="bg1"/>
                </a:solidFill>
              </a:rPr>
              <a:t>续</a:t>
            </a:r>
          </a:p>
        </p:txBody>
      </p:sp>
      <p:grpSp>
        <p:nvGrpSpPr>
          <p:cNvPr id="2" name="Group 5"/>
          <p:cNvGrpSpPr>
            <a:grpSpLocks/>
          </p:cNvGrpSpPr>
          <p:nvPr/>
        </p:nvGrpSpPr>
        <p:grpSpPr bwMode="auto">
          <a:xfrm>
            <a:off x="498475" y="617538"/>
            <a:ext cx="4324350" cy="4514850"/>
            <a:chOff x="319" y="976"/>
            <a:chExt cx="2724" cy="2844"/>
          </a:xfrm>
        </p:grpSpPr>
        <p:grpSp>
          <p:nvGrpSpPr>
            <p:cNvPr id="50442" name="Group 6"/>
            <p:cNvGrpSpPr>
              <a:grpSpLocks/>
            </p:cNvGrpSpPr>
            <p:nvPr/>
          </p:nvGrpSpPr>
          <p:grpSpPr bwMode="auto">
            <a:xfrm>
              <a:off x="319" y="1458"/>
              <a:ext cx="2724" cy="2362"/>
              <a:chOff x="330" y="1176"/>
              <a:chExt cx="2724" cy="2362"/>
            </a:xfrm>
          </p:grpSpPr>
          <p:sp>
            <p:nvSpPr>
              <p:cNvPr id="50484" name="WordArt 7"/>
              <p:cNvSpPr>
                <a:spLocks noChangeArrowheads="1" noChangeShapeType="1" noTextEdit="1"/>
              </p:cNvSpPr>
              <p:nvPr/>
            </p:nvSpPr>
            <p:spPr bwMode="auto">
              <a:xfrm>
                <a:off x="330" y="1242"/>
                <a:ext cx="155" cy="17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50485" name="Group 8"/>
              <p:cNvGrpSpPr>
                <a:grpSpLocks/>
              </p:cNvGrpSpPr>
              <p:nvPr/>
            </p:nvGrpSpPr>
            <p:grpSpPr bwMode="auto">
              <a:xfrm>
                <a:off x="560" y="1176"/>
                <a:ext cx="2494" cy="2174"/>
                <a:chOff x="3403" y="886"/>
                <a:chExt cx="1796" cy="1212"/>
              </a:xfrm>
            </p:grpSpPr>
            <p:sp>
              <p:nvSpPr>
                <p:cNvPr id="50488" name="Line 9"/>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50489" name="Line 10"/>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50486" name="WordArt 11"/>
              <p:cNvSpPr>
                <a:spLocks noChangeArrowheads="1" noChangeShapeType="1" noTextEdit="1"/>
              </p:cNvSpPr>
              <p:nvPr/>
            </p:nvSpPr>
            <p:spPr bwMode="auto">
              <a:xfrm>
                <a:off x="368" y="3355"/>
                <a:ext cx="151" cy="163"/>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0487" name="WordArt 12"/>
              <p:cNvSpPr>
                <a:spLocks noChangeArrowheads="1" noChangeShapeType="1" noTextEdit="1"/>
              </p:cNvSpPr>
              <p:nvPr/>
            </p:nvSpPr>
            <p:spPr bwMode="auto">
              <a:xfrm>
                <a:off x="2852" y="3397"/>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50443" name="Group 13"/>
            <p:cNvGrpSpPr>
              <a:grpSpLocks/>
            </p:cNvGrpSpPr>
            <p:nvPr/>
          </p:nvGrpSpPr>
          <p:grpSpPr bwMode="auto">
            <a:xfrm>
              <a:off x="801" y="1244"/>
              <a:ext cx="1661" cy="1853"/>
              <a:chOff x="812" y="962"/>
              <a:chExt cx="1661" cy="1853"/>
            </a:xfrm>
          </p:grpSpPr>
          <p:grpSp>
            <p:nvGrpSpPr>
              <p:cNvPr id="50480" name="Group 14"/>
              <p:cNvGrpSpPr>
                <a:grpSpLocks/>
              </p:cNvGrpSpPr>
              <p:nvPr/>
            </p:nvGrpSpPr>
            <p:grpSpPr bwMode="auto">
              <a:xfrm>
                <a:off x="856" y="998"/>
                <a:ext cx="1617" cy="1701"/>
                <a:chOff x="856" y="998"/>
                <a:chExt cx="1617" cy="1701"/>
              </a:xfrm>
            </p:grpSpPr>
            <p:sp>
              <p:nvSpPr>
                <p:cNvPr id="50482" name="Arc 15"/>
                <p:cNvSpPr>
                  <a:spLocks/>
                </p:cNvSpPr>
                <p:nvPr/>
              </p:nvSpPr>
              <p:spPr bwMode="auto">
                <a:xfrm rot="2194104">
                  <a:off x="856" y="998"/>
                  <a:ext cx="1617" cy="1701"/>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50483" name="Line 16"/>
                <p:cNvSpPr>
                  <a:spLocks noChangeShapeType="1"/>
                </p:cNvSpPr>
                <p:nvPr/>
              </p:nvSpPr>
              <p:spPr bwMode="auto">
                <a:xfrm flipH="1" flipV="1">
                  <a:off x="942" y="1869"/>
                  <a:ext cx="30" cy="186"/>
                </a:xfrm>
                <a:prstGeom prst="line">
                  <a:avLst/>
                </a:prstGeom>
                <a:noFill/>
                <a:ln w="38100">
                  <a:solidFill>
                    <a:schemeClr val="tx1"/>
                  </a:solidFill>
                  <a:round/>
                  <a:headEnd/>
                  <a:tailEnd type="stealth" w="med" len="lg"/>
                </a:ln>
              </p:spPr>
              <p:txBody>
                <a:bodyPr/>
                <a:lstStyle/>
                <a:p>
                  <a:endParaRPr lang="zh-CN" altLang="en-US"/>
                </a:p>
              </p:txBody>
            </p:sp>
          </p:grpSp>
          <p:sp>
            <p:nvSpPr>
              <p:cNvPr id="50481" name="Arc 17"/>
              <p:cNvSpPr>
                <a:spLocks/>
              </p:cNvSpPr>
              <p:nvPr/>
            </p:nvSpPr>
            <p:spPr bwMode="auto">
              <a:xfrm rot="2194104">
                <a:off x="812" y="962"/>
                <a:ext cx="1617" cy="1853"/>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grpSp>
          <p:nvGrpSpPr>
            <p:cNvPr id="50444" name="Group 18"/>
            <p:cNvGrpSpPr>
              <a:grpSpLocks/>
            </p:cNvGrpSpPr>
            <p:nvPr/>
          </p:nvGrpSpPr>
          <p:grpSpPr bwMode="auto">
            <a:xfrm>
              <a:off x="1361" y="2880"/>
              <a:ext cx="357" cy="615"/>
              <a:chOff x="1372" y="2598"/>
              <a:chExt cx="357" cy="615"/>
            </a:xfrm>
          </p:grpSpPr>
          <p:grpSp>
            <p:nvGrpSpPr>
              <p:cNvPr id="50474" name="Group 19"/>
              <p:cNvGrpSpPr>
                <a:grpSpLocks/>
              </p:cNvGrpSpPr>
              <p:nvPr/>
            </p:nvGrpSpPr>
            <p:grpSpPr bwMode="auto">
              <a:xfrm rot="2064986">
                <a:off x="1372" y="2598"/>
                <a:ext cx="345" cy="353"/>
                <a:chOff x="1281" y="1766"/>
                <a:chExt cx="720" cy="667"/>
              </a:xfrm>
            </p:grpSpPr>
            <p:sp>
              <p:nvSpPr>
                <p:cNvPr id="50478" name="Freeform 20"/>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0479" name="Freeform 21"/>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0475" name="Group 22"/>
              <p:cNvGrpSpPr>
                <a:grpSpLocks/>
              </p:cNvGrpSpPr>
              <p:nvPr/>
            </p:nvGrpSpPr>
            <p:grpSpPr bwMode="auto">
              <a:xfrm>
                <a:off x="1529" y="3030"/>
                <a:ext cx="200" cy="183"/>
                <a:chOff x="4778" y="1121"/>
                <a:chExt cx="219" cy="193"/>
              </a:xfrm>
            </p:grpSpPr>
            <p:sp>
              <p:nvSpPr>
                <p:cNvPr id="50476" name="WordArt 23"/>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477" name="WordArt 24"/>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50445" name="Group 25"/>
            <p:cNvGrpSpPr>
              <a:grpSpLocks/>
            </p:cNvGrpSpPr>
            <p:nvPr/>
          </p:nvGrpSpPr>
          <p:grpSpPr bwMode="auto">
            <a:xfrm>
              <a:off x="961" y="1964"/>
              <a:ext cx="473" cy="658"/>
              <a:chOff x="972" y="1682"/>
              <a:chExt cx="473" cy="658"/>
            </a:xfrm>
          </p:grpSpPr>
          <p:grpSp>
            <p:nvGrpSpPr>
              <p:cNvPr id="50468" name="Group 26"/>
              <p:cNvGrpSpPr>
                <a:grpSpLocks/>
              </p:cNvGrpSpPr>
              <p:nvPr/>
            </p:nvGrpSpPr>
            <p:grpSpPr bwMode="auto">
              <a:xfrm rot="2754588">
                <a:off x="1038" y="1616"/>
                <a:ext cx="342" cy="473"/>
                <a:chOff x="1281" y="1766"/>
                <a:chExt cx="720" cy="667"/>
              </a:xfrm>
            </p:grpSpPr>
            <p:sp>
              <p:nvSpPr>
                <p:cNvPr id="50472" name="Freeform 27"/>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0473" name="Freeform 28"/>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0469" name="Group 29"/>
              <p:cNvGrpSpPr>
                <a:grpSpLocks/>
              </p:cNvGrpSpPr>
              <p:nvPr/>
            </p:nvGrpSpPr>
            <p:grpSpPr bwMode="auto">
              <a:xfrm>
                <a:off x="1120" y="2152"/>
                <a:ext cx="192" cy="188"/>
                <a:chOff x="3352" y="1710"/>
                <a:chExt cx="222" cy="205"/>
              </a:xfrm>
            </p:grpSpPr>
            <p:sp>
              <p:nvSpPr>
                <p:cNvPr id="50470" name="WordArt 30"/>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471" name="WordArt 31"/>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50446" name="Group 32"/>
            <p:cNvGrpSpPr>
              <a:grpSpLocks/>
            </p:cNvGrpSpPr>
            <p:nvPr/>
          </p:nvGrpSpPr>
          <p:grpSpPr bwMode="auto">
            <a:xfrm>
              <a:off x="798" y="1965"/>
              <a:ext cx="2077" cy="1414"/>
              <a:chOff x="809" y="1683"/>
              <a:chExt cx="2077" cy="1414"/>
            </a:xfrm>
          </p:grpSpPr>
          <p:sp>
            <p:nvSpPr>
              <p:cNvPr id="50463" name="Arc 33"/>
              <p:cNvSpPr>
                <a:spLocks/>
              </p:cNvSpPr>
              <p:nvPr/>
            </p:nvSpPr>
            <p:spPr bwMode="auto">
              <a:xfrm rot="93126">
                <a:off x="809" y="1683"/>
                <a:ext cx="2077" cy="1414"/>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50464" name="Arc 34"/>
              <p:cNvSpPr>
                <a:spLocks/>
              </p:cNvSpPr>
              <p:nvPr/>
            </p:nvSpPr>
            <p:spPr bwMode="auto">
              <a:xfrm rot="93126">
                <a:off x="1139" y="1685"/>
                <a:ext cx="1737" cy="1353"/>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50465" name="Line 35"/>
              <p:cNvSpPr>
                <a:spLocks noChangeShapeType="1"/>
              </p:cNvSpPr>
              <p:nvPr/>
            </p:nvSpPr>
            <p:spPr bwMode="auto">
              <a:xfrm flipH="1" flipV="1">
                <a:off x="1617" y="2828"/>
                <a:ext cx="186" cy="84"/>
              </a:xfrm>
              <a:prstGeom prst="line">
                <a:avLst/>
              </a:prstGeom>
              <a:noFill/>
              <a:ln w="38100">
                <a:solidFill>
                  <a:srgbClr val="990000"/>
                </a:solidFill>
                <a:round/>
                <a:headEnd/>
                <a:tailEnd type="stealth" w="med" len="lg"/>
              </a:ln>
            </p:spPr>
            <p:txBody>
              <a:bodyPr/>
              <a:lstStyle/>
              <a:p>
                <a:endParaRPr lang="zh-CN" altLang="en-US"/>
              </a:p>
            </p:txBody>
          </p:sp>
          <p:sp>
            <p:nvSpPr>
              <p:cNvPr id="50466" name="WordArt 36"/>
              <p:cNvSpPr>
                <a:spLocks noChangeArrowheads="1" noChangeShapeType="1" noTextEdit="1"/>
              </p:cNvSpPr>
              <p:nvPr/>
            </p:nvSpPr>
            <p:spPr bwMode="auto">
              <a:xfrm>
                <a:off x="985" y="2552"/>
                <a:ext cx="117" cy="14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0467" name="Oval 37"/>
              <p:cNvSpPr>
                <a:spLocks noChangeArrowheads="1"/>
              </p:cNvSpPr>
              <p:nvPr/>
            </p:nvSpPr>
            <p:spPr bwMode="auto">
              <a:xfrm>
                <a:off x="1105" y="2476"/>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50447" name="Group 38"/>
            <p:cNvGrpSpPr>
              <a:grpSpLocks/>
            </p:cNvGrpSpPr>
            <p:nvPr/>
          </p:nvGrpSpPr>
          <p:grpSpPr bwMode="auto">
            <a:xfrm>
              <a:off x="1460" y="1564"/>
              <a:ext cx="1351" cy="1796"/>
              <a:chOff x="1471" y="1282"/>
              <a:chExt cx="1351" cy="1796"/>
            </a:xfrm>
          </p:grpSpPr>
          <p:sp>
            <p:nvSpPr>
              <p:cNvPr id="50458" name="Arc 39"/>
              <p:cNvSpPr>
                <a:spLocks/>
              </p:cNvSpPr>
              <p:nvPr/>
            </p:nvSpPr>
            <p:spPr bwMode="auto">
              <a:xfrm rot="1370976">
                <a:off x="1471" y="1282"/>
                <a:ext cx="1351" cy="1667"/>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50459" name="Arc 40"/>
              <p:cNvSpPr>
                <a:spLocks/>
              </p:cNvSpPr>
              <p:nvPr/>
            </p:nvSpPr>
            <p:spPr bwMode="auto">
              <a:xfrm rot="1370976">
                <a:off x="1772" y="1325"/>
                <a:ext cx="1035" cy="1667"/>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50460" name="Line 41"/>
              <p:cNvSpPr>
                <a:spLocks noChangeShapeType="1"/>
              </p:cNvSpPr>
              <p:nvPr/>
            </p:nvSpPr>
            <p:spPr bwMode="auto">
              <a:xfrm>
                <a:off x="1833" y="2664"/>
                <a:ext cx="108" cy="132"/>
              </a:xfrm>
              <a:prstGeom prst="line">
                <a:avLst/>
              </a:prstGeom>
              <a:noFill/>
              <a:ln w="38100">
                <a:solidFill>
                  <a:schemeClr val="tx1"/>
                </a:solidFill>
                <a:round/>
                <a:headEnd/>
                <a:tailEnd type="stealth" w="med" len="lg"/>
              </a:ln>
            </p:spPr>
            <p:txBody>
              <a:bodyPr/>
              <a:lstStyle/>
              <a:p>
                <a:endParaRPr lang="zh-CN" altLang="en-US"/>
              </a:p>
            </p:txBody>
          </p:sp>
          <p:sp>
            <p:nvSpPr>
              <p:cNvPr id="50461" name="Oval 42"/>
              <p:cNvSpPr>
                <a:spLocks noChangeArrowheads="1"/>
              </p:cNvSpPr>
              <p:nvPr/>
            </p:nvSpPr>
            <p:spPr bwMode="auto">
              <a:xfrm>
                <a:off x="2221" y="3024"/>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0462" name="WordArt 43"/>
              <p:cNvSpPr>
                <a:spLocks noChangeArrowheads="1" noChangeShapeType="1" noTextEdit="1"/>
              </p:cNvSpPr>
              <p:nvPr/>
            </p:nvSpPr>
            <p:spPr bwMode="auto">
              <a:xfrm>
                <a:off x="2242" y="2864"/>
                <a:ext cx="105"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50448" name="Group 44"/>
            <p:cNvGrpSpPr>
              <a:grpSpLocks/>
            </p:cNvGrpSpPr>
            <p:nvPr/>
          </p:nvGrpSpPr>
          <p:grpSpPr bwMode="auto">
            <a:xfrm>
              <a:off x="723" y="976"/>
              <a:ext cx="2059" cy="1837"/>
              <a:chOff x="734" y="694"/>
              <a:chExt cx="2059" cy="1837"/>
            </a:xfrm>
          </p:grpSpPr>
          <p:sp>
            <p:nvSpPr>
              <p:cNvPr id="50449" name="Arc 45"/>
              <p:cNvSpPr>
                <a:spLocks/>
              </p:cNvSpPr>
              <p:nvPr/>
            </p:nvSpPr>
            <p:spPr bwMode="auto">
              <a:xfrm rot="890562">
                <a:off x="794" y="694"/>
                <a:ext cx="1967" cy="1837"/>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50450" name="Arc 46"/>
              <p:cNvSpPr>
                <a:spLocks/>
              </p:cNvSpPr>
              <p:nvPr/>
            </p:nvSpPr>
            <p:spPr bwMode="auto">
              <a:xfrm rot="890562">
                <a:off x="945" y="732"/>
                <a:ext cx="1848" cy="1671"/>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grpSp>
            <p:nvGrpSpPr>
              <p:cNvPr id="50451" name="Group 47"/>
              <p:cNvGrpSpPr>
                <a:grpSpLocks/>
              </p:cNvGrpSpPr>
              <p:nvPr/>
            </p:nvGrpSpPr>
            <p:grpSpPr bwMode="auto">
              <a:xfrm>
                <a:off x="734" y="1320"/>
                <a:ext cx="1061" cy="1056"/>
                <a:chOff x="734" y="1320"/>
                <a:chExt cx="1061" cy="1056"/>
              </a:xfrm>
            </p:grpSpPr>
            <p:sp>
              <p:nvSpPr>
                <p:cNvPr id="50452" name="Line 48"/>
                <p:cNvSpPr>
                  <a:spLocks noChangeShapeType="1"/>
                </p:cNvSpPr>
                <p:nvPr/>
              </p:nvSpPr>
              <p:spPr bwMode="auto">
                <a:xfrm>
                  <a:off x="1315" y="2049"/>
                  <a:ext cx="123" cy="132"/>
                </a:xfrm>
                <a:prstGeom prst="line">
                  <a:avLst/>
                </a:prstGeom>
                <a:noFill/>
                <a:ln w="38100">
                  <a:solidFill>
                    <a:srgbClr val="FF0000"/>
                  </a:solidFill>
                  <a:round/>
                  <a:headEnd/>
                  <a:tailEnd type="stealth" w="med" len="lg"/>
                </a:ln>
              </p:spPr>
              <p:txBody>
                <a:bodyPr/>
                <a:lstStyle/>
                <a:p>
                  <a:endParaRPr lang="zh-CN" altLang="en-US"/>
                </a:p>
              </p:txBody>
            </p:sp>
            <p:grpSp>
              <p:nvGrpSpPr>
                <p:cNvPr id="50453" name="Group 49"/>
                <p:cNvGrpSpPr>
                  <a:grpSpLocks/>
                </p:cNvGrpSpPr>
                <p:nvPr/>
              </p:nvGrpSpPr>
              <p:grpSpPr bwMode="auto">
                <a:xfrm>
                  <a:off x="734" y="1320"/>
                  <a:ext cx="240" cy="162"/>
                  <a:chOff x="734" y="1320"/>
                  <a:chExt cx="240" cy="162"/>
                </a:xfrm>
              </p:grpSpPr>
              <p:sp>
                <p:nvSpPr>
                  <p:cNvPr id="50456" name="Oval 50"/>
                  <p:cNvSpPr>
                    <a:spLocks noChangeArrowheads="1"/>
                  </p:cNvSpPr>
                  <p:nvPr/>
                </p:nvSpPr>
                <p:spPr bwMode="auto">
                  <a:xfrm>
                    <a:off x="928" y="1428"/>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0457" name="WordArt 51"/>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50454" name="WordArt 52"/>
                <p:cNvSpPr>
                  <a:spLocks noChangeArrowheads="1" noChangeShapeType="1" noTextEdit="1"/>
                </p:cNvSpPr>
                <p:nvPr/>
              </p:nvSpPr>
              <p:spPr bwMode="auto">
                <a:xfrm>
                  <a:off x="1696" y="2175"/>
                  <a:ext cx="99"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50455" name="Oval 53"/>
                <p:cNvSpPr>
                  <a:spLocks noChangeArrowheads="1"/>
                </p:cNvSpPr>
                <p:nvPr/>
              </p:nvSpPr>
              <p:spPr bwMode="auto">
                <a:xfrm>
                  <a:off x="1622" y="2322"/>
                  <a:ext cx="52" cy="54"/>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grpSp>
      <p:sp>
        <p:nvSpPr>
          <p:cNvPr id="70710" name="Rectangle 54"/>
          <p:cNvSpPr>
            <a:spLocks noChangeArrowheads="1"/>
          </p:cNvSpPr>
          <p:nvPr/>
        </p:nvSpPr>
        <p:spPr bwMode="auto">
          <a:xfrm>
            <a:off x="4964113" y="1235075"/>
            <a:ext cx="3849687" cy="4029075"/>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8" name="Group 55"/>
          <p:cNvGrpSpPr>
            <a:grpSpLocks/>
          </p:cNvGrpSpPr>
          <p:nvPr/>
        </p:nvGrpSpPr>
        <p:grpSpPr bwMode="auto">
          <a:xfrm>
            <a:off x="161925" y="3497263"/>
            <a:ext cx="1358900" cy="396875"/>
            <a:chOff x="0" y="2494"/>
            <a:chExt cx="856" cy="250"/>
          </a:xfrm>
        </p:grpSpPr>
        <p:sp>
          <p:nvSpPr>
            <p:cNvPr id="50431" name="Rectangle 56"/>
            <p:cNvSpPr>
              <a:spLocks noChangeArrowheads="1"/>
            </p:cNvSpPr>
            <p:nvPr/>
          </p:nvSpPr>
          <p:spPr bwMode="auto">
            <a:xfrm>
              <a:off x="0" y="2494"/>
              <a:ext cx="856" cy="25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0432" name="WordArt 57"/>
            <p:cNvSpPr>
              <a:spLocks noChangeArrowheads="1" noChangeShapeType="1" noTextEdit="1"/>
            </p:cNvSpPr>
            <p:nvPr/>
          </p:nvSpPr>
          <p:spPr bwMode="auto">
            <a:xfrm>
              <a:off x="223" y="2619"/>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50433" name="WordArt 58"/>
            <p:cNvSpPr>
              <a:spLocks noChangeArrowheads="1" noChangeShapeType="1" noTextEdit="1"/>
            </p:cNvSpPr>
            <p:nvPr/>
          </p:nvSpPr>
          <p:spPr bwMode="auto">
            <a:xfrm>
              <a:off x="479" y="2618"/>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50434" name="WordArt 59"/>
            <p:cNvSpPr>
              <a:spLocks noChangeArrowheads="1" noChangeShapeType="1" noTextEdit="1"/>
            </p:cNvSpPr>
            <p:nvPr/>
          </p:nvSpPr>
          <p:spPr bwMode="auto">
            <a:xfrm>
              <a:off x="696" y="2615"/>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435" name="WordArt 60"/>
            <p:cNvSpPr>
              <a:spLocks noChangeArrowheads="1" noChangeShapeType="1" noTextEdit="1"/>
            </p:cNvSpPr>
            <p:nvPr/>
          </p:nvSpPr>
          <p:spPr bwMode="auto">
            <a:xfrm>
              <a:off x="306" y="2663"/>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36" name="WordArt 61"/>
            <p:cNvSpPr>
              <a:spLocks noChangeArrowheads="1" noChangeShapeType="1" noTextEdit="1"/>
            </p:cNvSpPr>
            <p:nvPr/>
          </p:nvSpPr>
          <p:spPr bwMode="auto">
            <a:xfrm>
              <a:off x="56" y="2535"/>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37" name="WordArt 62"/>
            <p:cNvSpPr>
              <a:spLocks noChangeArrowheads="1" noChangeShapeType="1" noTextEdit="1"/>
            </p:cNvSpPr>
            <p:nvPr/>
          </p:nvSpPr>
          <p:spPr bwMode="auto">
            <a:xfrm>
              <a:off x="774" y="2539"/>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38" name="WordArt 63"/>
            <p:cNvSpPr>
              <a:spLocks noChangeArrowheads="1" noChangeShapeType="1" noTextEdit="1"/>
            </p:cNvSpPr>
            <p:nvPr/>
          </p:nvSpPr>
          <p:spPr bwMode="auto">
            <a:xfrm>
              <a:off x="120" y="2565"/>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439" name="WordArt 64"/>
            <p:cNvSpPr>
              <a:spLocks noChangeArrowheads="1" noChangeShapeType="1" noTextEdit="1"/>
            </p:cNvSpPr>
            <p:nvPr/>
          </p:nvSpPr>
          <p:spPr bwMode="auto">
            <a:xfrm>
              <a:off x="365" y="2553"/>
              <a:ext cx="11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50440" name="WordArt 65"/>
            <p:cNvSpPr>
              <a:spLocks noChangeArrowheads="1" noChangeShapeType="1" noTextEdit="1"/>
            </p:cNvSpPr>
            <p:nvPr/>
          </p:nvSpPr>
          <p:spPr bwMode="auto">
            <a:xfrm>
              <a:off x="592" y="2549"/>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50441" name="WordArt 66"/>
            <p:cNvSpPr>
              <a:spLocks noChangeArrowheads="1" noChangeShapeType="1" noTextEdit="1"/>
            </p:cNvSpPr>
            <p:nvPr/>
          </p:nvSpPr>
          <p:spPr bwMode="auto">
            <a:xfrm>
              <a:off x="558" y="2663"/>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19" name="Group 67"/>
          <p:cNvGrpSpPr>
            <a:grpSpLocks/>
          </p:cNvGrpSpPr>
          <p:nvPr/>
        </p:nvGrpSpPr>
        <p:grpSpPr bwMode="auto">
          <a:xfrm>
            <a:off x="1597025" y="1644650"/>
            <a:ext cx="1273175" cy="304800"/>
            <a:chOff x="1032" y="1319"/>
            <a:chExt cx="802" cy="192"/>
          </a:xfrm>
        </p:grpSpPr>
        <p:sp>
          <p:nvSpPr>
            <p:cNvPr id="50420" name="WordArt 68"/>
            <p:cNvSpPr>
              <a:spLocks noChangeArrowheads="1" noChangeShapeType="1" noTextEdit="1"/>
            </p:cNvSpPr>
            <p:nvPr/>
          </p:nvSpPr>
          <p:spPr bwMode="auto">
            <a:xfrm>
              <a:off x="1276" y="1453"/>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21" name="WordArt 69"/>
            <p:cNvSpPr>
              <a:spLocks noChangeArrowheads="1" noChangeShapeType="1" noTextEdit="1"/>
            </p:cNvSpPr>
            <p:nvPr/>
          </p:nvSpPr>
          <p:spPr bwMode="auto">
            <a:xfrm>
              <a:off x="1032" y="1319"/>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22" name="WordArt 70"/>
            <p:cNvSpPr>
              <a:spLocks noChangeArrowheads="1" noChangeShapeType="1" noTextEdit="1"/>
            </p:cNvSpPr>
            <p:nvPr/>
          </p:nvSpPr>
          <p:spPr bwMode="auto">
            <a:xfrm>
              <a:off x="1786" y="1326"/>
              <a:ext cx="48"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23" name="WordArt 71"/>
            <p:cNvSpPr>
              <a:spLocks noChangeArrowheads="1" noChangeShapeType="1" noTextEdit="1"/>
            </p:cNvSpPr>
            <p:nvPr/>
          </p:nvSpPr>
          <p:spPr bwMode="auto">
            <a:xfrm>
              <a:off x="1093" y="1343"/>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424" name="WordArt 72"/>
            <p:cNvSpPr>
              <a:spLocks noChangeArrowheads="1" noChangeShapeType="1" noTextEdit="1"/>
            </p:cNvSpPr>
            <p:nvPr/>
          </p:nvSpPr>
          <p:spPr bwMode="auto">
            <a:xfrm>
              <a:off x="1335" y="1340"/>
              <a:ext cx="11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50425" name="WordArt 73"/>
            <p:cNvSpPr>
              <a:spLocks noChangeArrowheads="1" noChangeShapeType="1" noTextEdit="1"/>
            </p:cNvSpPr>
            <p:nvPr/>
          </p:nvSpPr>
          <p:spPr bwMode="auto">
            <a:xfrm>
              <a:off x="1455" y="1410"/>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50426" name="Group 74"/>
            <p:cNvGrpSpPr>
              <a:grpSpLocks/>
            </p:cNvGrpSpPr>
            <p:nvPr/>
          </p:nvGrpSpPr>
          <p:grpSpPr bwMode="auto">
            <a:xfrm>
              <a:off x="1601" y="1348"/>
              <a:ext cx="147" cy="148"/>
              <a:chOff x="1601" y="1348"/>
              <a:chExt cx="147" cy="148"/>
            </a:xfrm>
          </p:grpSpPr>
          <p:sp>
            <p:nvSpPr>
              <p:cNvPr id="50429" name="WordArt 75"/>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430" name="WordArt 76"/>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0427" name="WordArt 77"/>
            <p:cNvSpPr>
              <a:spLocks noChangeArrowheads="1" noChangeShapeType="1" noTextEdit="1"/>
            </p:cNvSpPr>
            <p:nvPr/>
          </p:nvSpPr>
          <p:spPr bwMode="auto">
            <a:xfrm>
              <a:off x="1189" y="140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428" name="WordArt 78"/>
            <p:cNvSpPr>
              <a:spLocks noChangeArrowheads="1" noChangeShapeType="1" noTextEdit="1"/>
            </p:cNvSpPr>
            <p:nvPr/>
          </p:nvSpPr>
          <p:spPr bwMode="auto">
            <a:xfrm>
              <a:off x="1540" y="1462"/>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1" name="Group 79"/>
          <p:cNvGrpSpPr>
            <a:grpSpLocks/>
          </p:cNvGrpSpPr>
          <p:nvPr/>
        </p:nvGrpSpPr>
        <p:grpSpPr bwMode="auto">
          <a:xfrm>
            <a:off x="2892425" y="2976563"/>
            <a:ext cx="1268413" cy="295275"/>
            <a:chOff x="1848" y="2158"/>
            <a:chExt cx="799" cy="186"/>
          </a:xfrm>
        </p:grpSpPr>
        <p:sp>
          <p:nvSpPr>
            <p:cNvPr id="50410" name="WordArt 80"/>
            <p:cNvSpPr>
              <a:spLocks noChangeArrowheads="1" noChangeShapeType="1" noTextEdit="1"/>
            </p:cNvSpPr>
            <p:nvPr/>
          </p:nvSpPr>
          <p:spPr bwMode="auto">
            <a:xfrm>
              <a:off x="2262" y="2260"/>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411" name="WordArt 81"/>
            <p:cNvSpPr>
              <a:spLocks noChangeArrowheads="1" noChangeShapeType="1" noTextEdit="1"/>
            </p:cNvSpPr>
            <p:nvPr/>
          </p:nvSpPr>
          <p:spPr bwMode="auto">
            <a:xfrm>
              <a:off x="2000" y="2250"/>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412" name="WordArt 82"/>
            <p:cNvSpPr>
              <a:spLocks noChangeArrowheads="1" noChangeShapeType="1" noTextEdit="1"/>
            </p:cNvSpPr>
            <p:nvPr/>
          </p:nvSpPr>
          <p:spPr bwMode="auto">
            <a:xfrm>
              <a:off x="2089" y="2286"/>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13" name="WordArt 83"/>
            <p:cNvSpPr>
              <a:spLocks noChangeArrowheads="1" noChangeShapeType="1" noTextEdit="1"/>
            </p:cNvSpPr>
            <p:nvPr/>
          </p:nvSpPr>
          <p:spPr bwMode="auto">
            <a:xfrm>
              <a:off x="1848" y="2158"/>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14" name="WordArt 84"/>
            <p:cNvSpPr>
              <a:spLocks noChangeArrowheads="1" noChangeShapeType="1" noTextEdit="1"/>
            </p:cNvSpPr>
            <p:nvPr/>
          </p:nvSpPr>
          <p:spPr bwMode="auto">
            <a:xfrm>
              <a:off x="2608" y="2165"/>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15" name="WordArt 85"/>
            <p:cNvSpPr>
              <a:spLocks noChangeArrowheads="1" noChangeShapeType="1" noTextEdit="1"/>
            </p:cNvSpPr>
            <p:nvPr/>
          </p:nvSpPr>
          <p:spPr bwMode="auto">
            <a:xfrm>
              <a:off x="1906" y="2182"/>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416" name="WordArt 86"/>
            <p:cNvSpPr>
              <a:spLocks noChangeArrowheads="1" noChangeShapeType="1" noTextEdit="1"/>
            </p:cNvSpPr>
            <p:nvPr/>
          </p:nvSpPr>
          <p:spPr bwMode="auto">
            <a:xfrm>
              <a:off x="2148" y="2182"/>
              <a:ext cx="11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50417" name="WordArt 87"/>
            <p:cNvSpPr>
              <a:spLocks noChangeArrowheads="1" noChangeShapeType="1" noTextEdit="1"/>
            </p:cNvSpPr>
            <p:nvPr/>
          </p:nvSpPr>
          <p:spPr bwMode="auto">
            <a:xfrm>
              <a:off x="2411" y="2190"/>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418" name="WordArt 88"/>
            <p:cNvSpPr>
              <a:spLocks noChangeArrowheads="1" noChangeShapeType="1" noTextEdit="1"/>
            </p:cNvSpPr>
            <p:nvPr/>
          </p:nvSpPr>
          <p:spPr bwMode="auto">
            <a:xfrm>
              <a:off x="2518" y="2259"/>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0419" name="WordArt 89"/>
            <p:cNvSpPr>
              <a:spLocks noChangeArrowheads="1" noChangeShapeType="1" noTextEdit="1"/>
            </p:cNvSpPr>
            <p:nvPr/>
          </p:nvSpPr>
          <p:spPr bwMode="auto">
            <a:xfrm>
              <a:off x="2353" y="2295"/>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2" name="Group 90"/>
          <p:cNvGrpSpPr>
            <a:grpSpLocks/>
          </p:cNvGrpSpPr>
          <p:nvPr/>
        </p:nvGrpSpPr>
        <p:grpSpPr bwMode="auto">
          <a:xfrm>
            <a:off x="3849688" y="4044950"/>
            <a:ext cx="1230312" cy="300038"/>
            <a:chOff x="2451" y="2831"/>
            <a:chExt cx="775" cy="189"/>
          </a:xfrm>
        </p:grpSpPr>
        <p:sp>
          <p:nvSpPr>
            <p:cNvPr id="50400" name="WordArt 91"/>
            <p:cNvSpPr>
              <a:spLocks noChangeArrowheads="1" noChangeShapeType="1" noTextEdit="1"/>
            </p:cNvSpPr>
            <p:nvPr/>
          </p:nvSpPr>
          <p:spPr bwMode="auto">
            <a:xfrm>
              <a:off x="2860" y="2927"/>
              <a:ext cx="42"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401" name="WordArt 92"/>
            <p:cNvSpPr>
              <a:spLocks noChangeArrowheads="1" noChangeShapeType="1" noTextEdit="1"/>
            </p:cNvSpPr>
            <p:nvPr/>
          </p:nvSpPr>
          <p:spPr bwMode="auto">
            <a:xfrm>
              <a:off x="3094" y="2926"/>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402" name="WordArt 93"/>
            <p:cNvSpPr>
              <a:spLocks noChangeArrowheads="1" noChangeShapeType="1" noTextEdit="1"/>
            </p:cNvSpPr>
            <p:nvPr/>
          </p:nvSpPr>
          <p:spPr bwMode="auto">
            <a:xfrm>
              <a:off x="2597" y="2932"/>
              <a:ext cx="42"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403" name="WordArt 94"/>
            <p:cNvSpPr>
              <a:spLocks noChangeArrowheads="1" noChangeShapeType="1" noTextEdit="1"/>
            </p:cNvSpPr>
            <p:nvPr/>
          </p:nvSpPr>
          <p:spPr bwMode="auto">
            <a:xfrm>
              <a:off x="2686" y="2968"/>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04" name="WordArt 95"/>
            <p:cNvSpPr>
              <a:spLocks noChangeArrowheads="1" noChangeShapeType="1" noTextEdit="1"/>
            </p:cNvSpPr>
            <p:nvPr/>
          </p:nvSpPr>
          <p:spPr bwMode="auto">
            <a:xfrm>
              <a:off x="2451" y="2831"/>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05" name="WordArt 96"/>
            <p:cNvSpPr>
              <a:spLocks noChangeArrowheads="1" noChangeShapeType="1" noTextEdit="1"/>
            </p:cNvSpPr>
            <p:nvPr/>
          </p:nvSpPr>
          <p:spPr bwMode="auto">
            <a:xfrm>
              <a:off x="3187" y="2832"/>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406" name="WordArt 97"/>
            <p:cNvSpPr>
              <a:spLocks noChangeArrowheads="1" noChangeShapeType="1" noTextEdit="1"/>
            </p:cNvSpPr>
            <p:nvPr/>
          </p:nvSpPr>
          <p:spPr bwMode="auto">
            <a:xfrm>
              <a:off x="2503" y="2858"/>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407" name="WordArt 98"/>
            <p:cNvSpPr>
              <a:spLocks noChangeArrowheads="1" noChangeShapeType="1" noTextEdit="1"/>
            </p:cNvSpPr>
            <p:nvPr/>
          </p:nvSpPr>
          <p:spPr bwMode="auto">
            <a:xfrm>
              <a:off x="2742" y="2852"/>
              <a:ext cx="113"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50408" name="WordArt 99"/>
            <p:cNvSpPr>
              <a:spLocks noChangeArrowheads="1" noChangeShapeType="1" noTextEdit="1"/>
            </p:cNvSpPr>
            <p:nvPr/>
          </p:nvSpPr>
          <p:spPr bwMode="auto">
            <a:xfrm>
              <a:off x="2999" y="2860"/>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50409" name="WordArt 100"/>
            <p:cNvSpPr>
              <a:spLocks noChangeArrowheads="1" noChangeShapeType="1" noTextEdit="1"/>
            </p:cNvSpPr>
            <p:nvPr/>
          </p:nvSpPr>
          <p:spPr bwMode="auto">
            <a:xfrm>
              <a:off x="2935" y="2971"/>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3" name="Group 101"/>
          <p:cNvGrpSpPr>
            <a:grpSpLocks/>
          </p:cNvGrpSpPr>
          <p:nvPr/>
        </p:nvGrpSpPr>
        <p:grpSpPr bwMode="auto">
          <a:xfrm>
            <a:off x="5235575" y="2454275"/>
            <a:ext cx="3332163" cy="1744663"/>
            <a:chOff x="3347" y="1887"/>
            <a:chExt cx="2099" cy="1099"/>
          </a:xfrm>
        </p:grpSpPr>
        <p:grpSp>
          <p:nvGrpSpPr>
            <p:cNvPr id="50346" name="Group 102"/>
            <p:cNvGrpSpPr>
              <a:grpSpLocks/>
            </p:cNvGrpSpPr>
            <p:nvPr/>
          </p:nvGrpSpPr>
          <p:grpSpPr bwMode="auto">
            <a:xfrm>
              <a:off x="3364" y="2517"/>
              <a:ext cx="226" cy="151"/>
              <a:chOff x="1719" y="3540"/>
              <a:chExt cx="226" cy="151"/>
            </a:xfrm>
          </p:grpSpPr>
          <p:sp>
            <p:nvSpPr>
              <p:cNvPr id="50398" name="WordArt 103"/>
              <p:cNvSpPr>
                <a:spLocks noChangeArrowheads="1" noChangeShapeType="1" noTextEdit="1"/>
              </p:cNvSpPr>
              <p:nvPr/>
            </p:nvSpPr>
            <p:spPr bwMode="auto">
              <a:xfrm>
                <a:off x="1719" y="3540"/>
                <a:ext cx="125" cy="151"/>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0399" name="WordArt 104"/>
              <p:cNvSpPr>
                <a:spLocks noChangeArrowheads="1" noChangeShapeType="1" noTextEdit="1"/>
              </p:cNvSpPr>
              <p:nvPr/>
            </p:nvSpPr>
            <p:spPr bwMode="auto">
              <a:xfrm>
                <a:off x="1846" y="3577"/>
                <a:ext cx="9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50347" name="Group 105"/>
            <p:cNvGrpSpPr>
              <a:grpSpLocks/>
            </p:cNvGrpSpPr>
            <p:nvPr/>
          </p:nvGrpSpPr>
          <p:grpSpPr bwMode="auto">
            <a:xfrm>
              <a:off x="3347" y="1971"/>
              <a:ext cx="211" cy="144"/>
              <a:chOff x="1726" y="2986"/>
              <a:chExt cx="203" cy="151"/>
            </a:xfrm>
          </p:grpSpPr>
          <p:sp>
            <p:nvSpPr>
              <p:cNvPr id="50396" name="WordArt 106"/>
              <p:cNvSpPr>
                <a:spLocks noChangeArrowheads="1" noChangeShapeType="1" noTextEdit="1"/>
              </p:cNvSpPr>
              <p:nvPr/>
            </p:nvSpPr>
            <p:spPr bwMode="auto">
              <a:xfrm>
                <a:off x="1839" y="3015"/>
                <a:ext cx="90"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50397" name="WordArt 107"/>
              <p:cNvSpPr>
                <a:spLocks noChangeArrowheads="1" noChangeShapeType="1" noTextEdit="1"/>
              </p:cNvSpPr>
              <p:nvPr/>
            </p:nvSpPr>
            <p:spPr bwMode="auto">
              <a:xfrm>
                <a:off x="1726" y="2986"/>
                <a:ext cx="91"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50348" name="Text Box 108"/>
            <p:cNvSpPr txBox="1">
              <a:spLocks noChangeArrowheads="1"/>
            </p:cNvSpPr>
            <p:nvPr/>
          </p:nvSpPr>
          <p:spPr bwMode="auto">
            <a:xfrm>
              <a:off x="3615" y="1887"/>
              <a:ext cx="1796"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绝热膨胀  </a:t>
              </a:r>
              <a:r>
                <a:rPr kumimoji="1" lang="zh-CN" altLang="en-US" sz="2000" b="1">
                  <a:latin typeface="Times New Roman" pitchFamily="18" charset="0"/>
                  <a:ea typeface="华文中宋" pitchFamily="2" charset="-122"/>
                </a:rPr>
                <a:t>过程方程</a:t>
              </a:r>
            </a:p>
          </p:txBody>
        </p:sp>
        <p:grpSp>
          <p:nvGrpSpPr>
            <p:cNvPr id="50349" name="Group 109"/>
            <p:cNvGrpSpPr>
              <a:grpSpLocks/>
            </p:cNvGrpSpPr>
            <p:nvPr/>
          </p:nvGrpSpPr>
          <p:grpSpPr bwMode="auto">
            <a:xfrm>
              <a:off x="3651" y="2233"/>
              <a:ext cx="1524" cy="210"/>
              <a:chOff x="642" y="3802"/>
              <a:chExt cx="1524" cy="210"/>
            </a:xfrm>
          </p:grpSpPr>
          <p:grpSp>
            <p:nvGrpSpPr>
              <p:cNvPr id="50374" name="Group 110"/>
              <p:cNvGrpSpPr>
                <a:grpSpLocks/>
              </p:cNvGrpSpPr>
              <p:nvPr/>
            </p:nvGrpSpPr>
            <p:grpSpPr bwMode="auto">
              <a:xfrm>
                <a:off x="1537" y="3834"/>
                <a:ext cx="155" cy="163"/>
                <a:chOff x="4689" y="3584"/>
                <a:chExt cx="147" cy="148"/>
              </a:xfrm>
            </p:grpSpPr>
            <p:sp>
              <p:nvSpPr>
                <p:cNvPr id="50394" name="WordArt 111"/>
                <p:cNvSpPr>
                  <a:spLocks noChangeArrowheads="1" noChangeShapeType="1" noTextEdit="1"/>
                </p:cNvSpPr>
                <p:nvPr/>
              </p:nvSpPr>
              <p:spPr bwMode="auto">
                <a:xfrm>
                  <a:off x="4793" y="3650"/>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395" name="WordArt 112"/>
                <p:cNvSpPr>
                  <a:spLocks noChangeArrowheads="1" noChangeShapeType="1" noTextEdit="1"/>
                </p:cNvSpPr>
                <p:nvPr/>
              </p:nvSpPr>
              <p:spPr bwMode="auto">
                <a:xfrm>
                  <a:off x="4689" y="3584"/>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0375" name="WordArt 113"/>
              <p:cNvSpPr>
                <a:spLocks noChangeArrowheads="1" noChangeShapeType="1" noTextEdit="1"/>
              </p:cNvSpPr>
              <p:nvPr/>
            </p:nvSpPr>
            <p:spPr bwMode="auto">
              <a:xfrm>
                <a:off x="642" y="3832"/>
                <a:ext cx="123"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376" name="WordArt 114"/>
              <p:cNvSpPr>
                <a:spLocks noChangeArrowheads="1" noChangeShapeType="1" noTextEdit="1"/>
              </p:cNvSpPr>
              <p:nvPr/>
            </p:nvSpPr>
            <p:spPr bwMode="auto">
              <a:xfrm>
                <a:off x="734" y="390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nvGrpSpPr>
              <p:cNvPr id="50377" name="Group 115"/>
              <p:cNvGrpSpPr>
                <a:grpSpLocks/>
              </p:cNvGrpSpPr>
              <p:nvPr/>
            </p:nvGrpSpPr>
            <p:grpSpPr bwMode="auto">
              <a:xfrm>
                <a:off x="1728" y="3841"/>
                <a:ext cx="160" cy="171"/>
                <a:chOff x="4221" y="3803"/>
                <a:chExt cx="152" cy="156"/>
              </a:xfrm>
            </p:grpSpPr>
            <p:sp>
              <p:nvSpPr>
                <p:cNvPr id="50392" name="WordArt 116"/>
                <p:cNvSpPr>
                  <a:spLocks noChangeArrowheads="1" noChangeShapeType="1" noTextEdit="1"/>
                </p:cNvSpPr>
                <p:nvPr/>
              </p:nvSpPr>
              <p:spPr bwMode="auto">
                <a:xfrm>
                  <a:off x="4315" y="3877"/>
                  <a:ext cx="42"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393" name="WordArt 117"/>
                <p:cNvSpPr>
                  <a:spLocks noChangeArrowheads="1" noChangeShapeType="1" noTextEdit="1"/>
                </p:cNvSpPr>
                <p:nvPr/>
              </p:nvSpPr>
              <p:spPr bwMode="auto">
                <a:xfrm>
                  <a:off x="4221" y="3803"/>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378" name="Group 118"/>
              <p:cNvGrpSpPr>
                <a:grpSpLocks/>
              </p:cNvGrpSpPr>
              <p:nvPr/>
            </p:nvGrpSpPr>
            <p:grpSpPr bwMode="auto">
              <a:xfrm>
                <a:off x="816" y="3843"/>
                <a:ext cx="152" cy="150"/>
                <a:chOff x="4290" y="3354"/>
                <a:chExt cx="152" cy="150"/>
              </a:xfrm>
            </p:grpSpPr>
            <p:sp>
              <p:nvSpPr>
                <p:cNvPr id="50390" name="WordArt 119"/>
                <p:cNvSpPr>
                  <a:spLocks noChangeArrowheads="1" noChangeShapeType="1" noTextEdit="1"/>
                </p:cNvSpPr>
                <p:nvPr/>
              </p:nvSpPr>
              <p:spPr bwMode="auto">
                <a:xfrm>
                  <a:off x="4384" y="342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391" name="WordArt 120"/>
                <p:cNvSpPr>
                  <a:spLocks noChangeArrowheads="1" noChangeShapeType="1" noTextEdit="1"/>
                </p:cNvSpPr>
                <p:nvPr/>
              </p:nvSpPr>
              <p:spPr bwMode="auto">
                <a:xfrm>
                  <a:off x="4290" y="335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379" name="Group 121"/>
              <p:cNvGrpSpPr>
                <a:grpSpLocks/>
              </p:cNvGrpSpPr>
              <p:nvPr/>
            </p:nvGrpSpPr>
            <p:grpSpPr bwMode="auto">
              <a:xfrm rot="5400000">
                <a:off x="1388" y="3841"/>
                <a:ext cx="60" cy="141"/>
                <a:chOff x="2928" y="3216"/>
                <a:chExt cx="48" cy="240"/>
              </a:xfrm>
            </p:grpSpPr>
            <p:sp>
              <p:nvSpPr>
                <p:cNvPr id="50388" name="Line 12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389" name="Line 12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50380" name="Group 124"/>
              <p:cNvGrpSpPr>
                <a:grpSpLocks/>
              </p:cNvGrpSpPr>
              <p:nvPr/>
            </p:nvGrpSpPr>
            <p:grpSpPr bwMode="auto">
              <a:xfrm>
                <a:off x="1002" y="3819"/>
                <a:ext cx="272" cy="94"/>
                <a:chOff x="1002" y="3819"/>
                <a:chExt cx="272" cy="94"/>
              </a:xfrm>
            </p:grpSpPr>
            <p:sp>
              <p:nvSpPr>
                <p:cNvPr id="50385" name="WordArt 125"/>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386" name="Line 126"/>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50387" name="WordArt 127"/>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50381" name="Group 128"/>
              <p:cNvGrpSpPr>
                <a:grpSpLocks/>
              </p:cNvGrpSpPr>
              <p:nvPr/>
            </p:nvGrpSpPr>
            <p:grpSpPr bwMode="auto">
              <a:xfrm>
                <a:off x="1894" y="3802"/>
                <a:ext cx="272" cy="94"/>
                <a:chOff x="1002" y="3819"/>
                <a:chExt cx="272" cy="94"/>
              </a:xfrm>
            </p:grpSpPr>
            <p:sp>
              <p:nvSpPr>
                <p:cNvPr id="50382" name="WordArt 129"/>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383" name="Line 130"/>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50384" name="WordArt 131"/>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sp>
          <p:nvSpPr>
            <p:cNvPr id="50350" name="Text Box 132"/>
            <p:cNvSpPr txBox="1">
              <a:spLocks noChangeArrowheads="1"/>
            </p:cNvSpPr>
            <p:nvPr/>
          </p:nvSpPr>
          <p:spPr bwMode="auto">
            <a:xfrm>
              <a:off x="3650" y="2452"/>
              <a:ext cx="1796"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绝热压缩  </a:t>
              </a:r>
              <a:r>
                <a:rPr kumimoji="1" lang="zh-CN" altLang="en-US" sz="2000" b="1">
                  <a:latin typeface="Times New Roman" pitchFamily="18" charset="0"/>
                  <a:ea typeface="华文中宋" pitchFamily="2" charset="-122"/>
                </a:rPr>
                <a:t>过程方程</a:t>
              </a:r>
            </a:p>
          </p:txBody>
        </p:sp>
        <p:grpSp>
          <p:nvGrpSpPr>
            <p:cNvPr id="50351" name="Group 133"/>
            <p:cNvGrpSpPr>
              <a:grpSpLocks/>
            </p:cNvGrpSpPr>
            <p:nvPr/>
          </p:nvGrpSpPr>
          <p:grpSpPr bwMode="auto">
            <a:xfrm>
              <a:off x="3651" y="2787"/>
              <a:ext cx="1524" cy="199"/>
              <a:chOff x="642" y="3802"/>
              <a:chExt cx="1524" cy="199"/>
            </a:xfrm>
          </p:grpSpPr>
          <p:grpSp>
            <p:nvGrpSpPr>
              <p:cNvPr id="50352" name="Group 134"/>
              <p:cNvGrpSpPr>
                <a:grpSpLocks/>
              </p:cNvGrpSpPr>
              <p:nvPr/>
            </p:nvGrpSpPr>
            <p:grpSpPr bwMode="auto">
              <a:xfrm>
                <a:off x="1710" y="3843"/>
                <a:ext cx="182" cy="158"/>
                <a:chOff x="4217" y="3600"/>
                <a:chExt cx="152" cy="136"/>
              </a:xfrm>
            </p:grpSpPr>
            <p:sp>
              <p:nvSpPr>
                <p:cNvPr id="50372" name="WordArt 135"/>
                <p:cNvSpPr>
                  <a:spLocks noChangeArrowheads="1" noChangeShapeType="1" noTextEdit="1"/>
                </p:cNvSpPr>
                <p:nvPr/>
              </p:nvSpPr>
              <p:spPr bwMode="auto">
                <a:xfrm>
                  <a:off x="4320" y="365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50373" name="WordArt 136"/>
                <p:cNvSpPr>
                  <a:spLocks noChangeArrowheads="1" noChangeShapeType="1" noTextEdit="1"/>
                </p:cNvSpPr>
                <p:nvPr/>
              </p:nvSpPr>
              <p:spPr bwMode="auto">
                <a:xfrm>
                  <a:off x="4217" y="360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353" name="Group 137"/>
              <p:cNvGrpSpPr>
                <a:grpSpLocks/>
              </p:cNvGrpSpPr>
              <p:nvPr/>
            </p:nvGrpSpPr>
            <p:grpSpPr bwMode="auto">
              <a:xfrm>
                <a:off x="800" y="3832"/>
                <a:ext cx="182" cy="163"/>
                <a:chOff x="4319" y="3114"/>
                <a:chExt cx="152" cy="141"/>
              </a:xfrm>
            </p:grpSpPr>
            <p:sp>
              <p:nvSpPr>
                <p:cNvPr id="50370" name="WordArt 138"/>
                <p:cNvSpPr>
                  <a:spLocks noChangeArrowheads="1" noChangeShapeType="1" noTextEdit="1"/>
                </p:cNvSpPr>
                <p:nvPr/>
              </p:nvSpPr>
              <p:spPr bwMode="auto">
                <a:xfrm>
                  <a:off x="4319" y="311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371" name="WordArt 139"/>
                <p:cNvSpPr>
                  <a:spLocks noChangeArrowheads="1" noChangeShapeType="1" noTextEdit="1"/>
                </p:cNvSpPr>
                <p:nvPr/>
              </p:nvSpPr>
              <p:spPr bwMode="auto">
                <a:xfrm>
                  <a:off x="4415" y="3173"/>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50354" name="Group 140"/>
              <p:cNvGrpSpPr>
                <a:grpSpLocks/>
              </p:cNvGrpSpPr>
              <p:nvPr/>
            </p:nvGrpSpPr>
            <p:grpSpPr bwMode="auto">
              <a:xfrm>
                <a:off x="1522" y="3834"/>
                <a:ext cx="155" cy="163"/>
                <a:chOff x="4689" y="3584"/>
                <a:chExt cx="147" cy="148"/>
              </a:xfrm>
            </p:grpSpPr>
            <p:sp>
              <p:nvSpPr>
                <p:cNvPr id="50368" name="WordArt 141"/>
                <p:cNvSpPr>
                  <a:spLocks noChangeArrowheads="1" noChangeShapeType="1" noTextEdit="1"/>
                </p:cNvSpPr>
                <p:nvPr/>
              </p:nvSpPr>
              <p:spPr bwMode="auto">
                <a:xfrm>
                  <a:off x="4793" y="3650"/>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369" name="WordArt 142"/>
                <p:cNvSpPr>
                  <a:spLocks noChangeArrowheads="1" noChangeShapeType="1" noTextEdit="1"/>
                </p:cNvSpPr>
                <p:nvPr/>
              </p:nvSpPr>
              <p:spPr bwMode="auto">
                <a:xfrm>
                  <a:off x="4689" y="3584"/>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0355" name="WordArt 143"/>
              <p:cNvSpPr>
                <a:spLocks noChangeArrowheads="1" noChangeShapeType="1" noTextEdit="1"/>
              </p:cNvSpPr>
              <p:nvPr/>
            </p:nvSpPr>
            <p:spPr bwMode="auto">
              <a:xfrm>
                <a:off x="642" y="3832"/>
                <a:ext cx="123"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356" name="WordArt 144"/>
              <p:cNvSpPr>
                <a:spLocks noChangeArrowheads="1" noChangeShapeType="1" noTextEdit="1"/>
              </p:cNvSpPr>
              <p:nvPr/>
            </p:nvSpPr>
            <p:spPr bwMode="auto">
              <a:xfrm>
                <a:off x="734" y="390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nvGrpSpPr>
              <p:cNvPr id="50357" name="Group 145"/>
              <p:cNvGrpSpPr>
                <a:grpSpLocks/>
              </p:cNvGrpSpPr>
              <p:nvPr/>
            </p:nvGrpSpPr>
            <p:grpSpPr bwMode="auto">
              <a:xfrm rot="5400000">
                <a:off x="1381" y="3841"/>
                <a:ext cx="60" cy="141"/>
                <a:chOff x="2928" y="3216"/>
                <a:chExt cx="48" cy="240"/>
              </a:xfrm>
            </p:grpSpPr>
            <p:sp>
              <p:nvSpPr>
                <p:cNvPr id="50366" name="Line 14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367" name="Line 14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50358" name="Group 148"/>
              <p:cNvGrpSpPr>
                <a:grpSpLocks/>
              </p:cNvGrpSpPr>
              <p:nvPr/>
            </p:nvGrpSpPr>
            <p:grpSpPr bwMode="auto">
              <a:xfrm>
                <a:off x="1002" y="3819"/>
                <a:ext cx="272" cy="94"/>
                <a:chOff x="1002" y="3819"/>
                <a:chExt cx="272" cy="94"/>
              </a:xfrm>
            </p:grpSpPr>
            <p:sp>
              <p:nvSpPr>
                <p:cNvPr id="50363" name="WordArt 149"/>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364" name="Line 150"/>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50365" name="WordArt 151"/>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50359" name="Group 152"/>
              <p:cNvGrpSpPr>
                <a:grpSpLocks/>
              </p:cNvGrpSpPr>
              <p:nvPr/>
            </p:nvGrpSpPr>
            <p:grpSpPr bwMode="auto">
              <a:xfrm>
                <a:off x="1894" y="3802"/>
                <a:ext cx="272" cy="94"/>
                <a:chOff x="1002" y="3819"/>
                <a:chExt cx="272" cy="94"/>
              </a:xfrm>
            </p:grpSpPr>
            <p:sp>
              <p:nvSpPr>
                <p:cNvPr id="50360" name="WordArt 153"/>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361" name="Line 154"/>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50362" name="WordArt 155"/>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grpSp>
      <p:grpSp>
        <p:nvGrpSpPr>
          <p:cNvPr id="49334" name="Group 156"/>
          <p:cNvGrpSpPr>
            <a:grpSpLocks/>
          </p:cNvGrpSpPr>
          <p:nvPr/>
        </p:nvGrpSpPr>
        <p:grpSpPr bwMode="auto">
          <a:xfrm>
            <a:off x="6351588" y="4410075"/>
            <a:ext cx="1100137" cy="593725"/>
            <a:chOff x="936" y="1620"/>
            <a:chExt cx="693" cy="412"/>
          </a:xfrm>
        </p:grpSpPr>
        <p:grpSp>
          <p:nvGrpSpPr>
            <p:cNvPr id="50328" name="Group 157"/>
            <p:cNvGrpSpPr>
              <a:grpSpLocks/>
            </p:cNvGrpSpPr>
            <p:nvPr/>
          </p:nvGrpSpPr>
          <p:grpSpPr bwMode="auto">
            <a:xfrm rot="-5400000">
              <a:off x="1263" y="1731"/>
              <a:ext cx="53" cy="156"/>
              <a:chOff x="2928" y="3216"/>
              <a:chExt cx="48" cy="240"/>
            </a:xfrm>
          </p:grpSpPr>
          <p:sp>
            <p:nvSpPr>
              <p:cNvPr id="50344" name="Line 15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345" name="Line 15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329" name="Line 160"/>
            <p:cNvSpPr>
              <a:spLocks noChangeShapeType="1"/>
            </p:cNvSpPr>
            <p:nvPr/>
          </p:nvSpPr>
          <p:spPr bwMode="auto">
            <a:xfrm>
              <a:off x="936" y="1819"/>
              <a:ext cx="211" cy="0"/>
            </a:xfrm>
            <a:prstGeom prst="line">
              <a:avLst/>
            </a:prstGeom>
            <a:noFill/>
            <a:ln w="38100">
              <a:solidFill>
                <a:schemeClr val="tx1"/>
              </a:solidFill>
              <a:round/>
              <a:headEnd/>
              <a:tailEnd/>
            </a:ln>
          </p:spPr>
          <p:txBody>
            <a:bodyPr/>
            <a:lstStyle/>
            <a:p>
              <a:endParaRPr lang="zh-CN" altLang="en-US"/>
            </a:p>
          </p:txBody>
        </p:sp>
        <p:grpSp>
          <p:nvGrpSpPr>
            <p:cNvPr id="50330" name="Group 161"/>
            <p:cNvGrpSpPr>
              <a:grpSpLocks/>
            </p:cNvGrpSpPr>
            <p:nvPr/>
          </p:nvGrpSpPr>
          <p:grpSpPr bwMode="auto">
            <a:xfrm>
              <a:off x="960" y="1621"/>
              <a:ext cx="189" cy="166"/>
              <a:chOff x="4290" y="3354"/>
              <a:chExt cx="152" cy="150"/>
            </a:xfrm>
          </p:grpSpPr>
          <p:sp>
            <p:nvSpPr>
              <p:cNvPr id="50342" name="WordArt 162"/>
              <p:cNvSpPr>
                <a:spLocks noChangeArrowheads="1" noChangeShapeType="1" noTextEdit="1"/>
              </p:cNvSpPr>
              <p:nvPr/>
            </p:nvSpPr>
            <p:spPr bwMode="auto">
              <a:xfrm>
                <a:off x="4384" y="342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343" name="WordArt 163"/>
              <p:cNvSpPr>
                <a:spLocks noChangeArrowheads="1" noChangeShapeType="1" noTextEdit="1"/>
              </p:cNvSpPr>
              <p:nvPr/>
            </p:nvSpPr>
            <p:spPr bwMode="auto">
              <a:xfrm>
                <a:off x="4290" y="335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331" name="Group 164"/>
            <p:cNvGrpSpPr>
              <a:grpSpLocks/>
            </p:cNvGrpSpPr>
            <p:nvPr/>
          </p:nvGrpSpPr>
          <p:grpSpPr bwMode="auto">
            <a:xfrm>
              <a:off x="951" y="1869"/>
              <a:ext cx="160" cy="163"/>
              <a:chOff x="4319" y="3114"/>
              <a:chExt cx="152" cy="141"/>
            </a:xfrm>
          </p:grpSpPr>
          <p:sp>
            <p:nvSpPr>
              <p:cNvPr id="50340" name="WordArt 165"/>
              <p:cNvSpPr>
                <a:spLocks noChangeArrowheads="1" noChangeShapeType="1" noTextEdit="1"/>
              </p:cNvSpPr>
              <p:nvPr/>
            </p:nvSpPr>
            <p:spPr bwMode="auto">
              <a:xfrm>
                <a:off x="4319" y="311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341" name="WordArt 166"/>
              <p:cNvSpPr>
                <a:spLocks noChangeArrowheads="1" noChangeShapeType="1" noTextEdit="1"/>
              </p:cNvSpPr>
              <p:nvPr/>
            </p:nvSpPr>
            <p:spPr bwMode="auto">
              <a:xfrm>
                <a:off x="4415" y="3173"/>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50332" name="Group 167"/>
            <p:cNvGrpSpPr>
              <a:grpSpLocks/>
            </p:cNvGrpSpPr>
            <p:nvPr/>
          </p:nvGrpSpPr>
          <p:grpSpPr bwMode="auto">
            <a:xfrm>
              <a:off x="1418" y="1620"/>
              <a:ext cx="211" cy="411"/>
              <a:chOff x="1334" y="1620"/>
              <a:chExt cx="211" cy="411"/>
            </a:xfrm>
          </p:grpSpPr>
          <p:grpSp>
            <p:nvGrpSpPr>
              <p:cNvPr id="50333" name="Group 168"/>
              <p:cNvGrpSpPr>
                <a:grpSpLocks/>
              </p:cNvGrpSpPr>
              <p:nvPr/>
            </p:nvGrpSpPr>
            <p:grpSpPr bwMode="auto">
              <a:xfrm>
                <a:off x="1349" y="1620"/>
                <a:ext cx="175" cy="171"/>
                <a:chOff x="4221" y="3803"/>
                <a:chExt cx="152" cy="156"/>
              </a:xfrm>
            </p:grpSpPr>
            <p:sp>
              <p:nvSpPr>
                <p:cNvPr id="50338" name="WordArt 169"/>
                <p:cNvSpPr>
                  <a:spLocks noChangeArrowheads="1" noChangeShapeType="1" noTextEdit="1"/>
                </p:cNvSpPr>
                <p:nvPr/>
              </p:nvSpPr>
              <p:spPr bwMode="auto">
                <a:xfrm>
                  <a:off x="4315" y="3877"/>
                  <a:ext cx="42"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339" name="WordArt 170"/>
                <p:cNvSpPr>
                  <a:spLocks noChangeArrowheads="1" noChangeShapeType="1" noTextEdit="1"/>
                </p:cNvSpPr>
                <p:nvPr/>
              </p:nvSpPr>
              <p:spPr bwMode="auto">
                <a:xfrm>
                  <a:off x="4221" y="3803"/>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334" name="Group 171"/>
              <p:cNvGrpSpPr>
                <a:grpSpLocks/>
              </p:cNvGrpSpPr>
              <p:nvPr/>
            </p:nvGrpSpPr>
            <p:grpSpPr bwMode="auto">
              <a:xfrm>
                <a:off x="1369" y="1873"/>
                <a:ext cx="167" cy="158"/>
                <a:chOff x="4217" y="3600"/>
                <a:chExt cx="152" cy="136"/>
              </a:xfrm>
            </p:grpSpPr>
            <p:sp>
              <p:nvSpPr>
                <p:cNvPr id="50336" name="WordArt 172"/>
                <p:cNvSpPr>
                  <a:spLocks noChangeArrowheads="1" noChangeShapeType="1" noTextEdit="1"/>
                </p:cNvSpPr>
                <p:nvPr/>
              </p:nvSpPr>
              <p:spPr bwMode="auto">
                <a:xfrm>
                  <a:off x="4320" y="365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50337" name="WordArt 173"/>
                <p:cNvSpPr>
                  <a:spLocks noChangeArrowheads="1" noChangeShapeType="1" noTextEdit="1"/>
                </p:cNvSpPr>
                <p:nvPr/>
              </p:nvSpPr>
              <p:spPr bwMode="auto">
                <a:xfrm>
                  <a:off x="4217" y="360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50335" name="Line 174"/>
              <p:cNvSpPr>
                <a:spLocks noChangeShapeType="1"/>
              </p:cNvSpPr>
              <p:nvPr/>
            </p:nvSpPr>
            <p:spPr bwMode="auto">
              <a:xfrm>
                <a:off x="1334" y="1817"/>
                <a:ext cx="211" cy="0"/>
              </a:xfrm>
              <a:prstGeom prst="line">
                <a:avLst/>
              </a:prstGeom>
              <a:noFill/>
              <a:ln w="38100">
                <a:solidFill>
                  <a:schemeClr val="tx1"/>
                </a:solidFill>
                <a:round/>
                <a:headEnd/>
                <a:tailEnd/>
              </a:ln>
            </p:spPr>
            <p:txBody>
              <a:bodyPr/>
              <a:lstStyle/>
              <a:p>
                <a:endParaRPr lang="zh-CN" altLang="en-US"/>
              </a:p>
            </p:txBody>
          </p:sp>
        </p:grpSp>
      </p:grpSp>
      <p:grpSp>
        <p:nvGrpSpPr>
          <p:cNvPr id="70693" name="Group 175"/>
          <p:cNvGrpSpPr>
            <a:grpSpLocks/>
          </p:cNvGrpSpPr>
          <p:nvPr/>
        </p:nvGrpSpPr>
        <p:grpSpPr bwMode="auto">
          <a:xfrm>
            <a:off x="6083300" y="2054225"/>
            <a:ext cx="454025" cy="403225"/>
            <a:chOff x="3858" y="1577"/>
            <a:chExt cx="286" cy="254"/>
          </a:xfrm>
        </p:grpSpPr>
        <p:sp>
          <p:nvSpPr>
            <p:cNvPr id="50326" name="Line 176"/>
            <p:cNvSpPr>
              <a:spLocks noChangeShapeType="1"/>
            </p:cNvSpPr>
            <p:nvPr/>
          </p:nvSpPr>
          <p:spPr bwMode="auto">
            <a:xfrm>
              <a:off x="3858" y="1577"/>
              <a:ext cx="0" cy="250"/>
            </a:xfrm>
            <a:prstGeom prst="line">
              <a:avLst/>
            </a:prstGeom>
            <a:noFill/>
            <a:ln w="38100">
              <a:solidFill>
                <a:schemeClr val="bg1"/>
              </a:solidFill>
              <a:round/>
              <a:headEnd/>
              <a:tailEnd/>
            </a:ln>
          </p:spPr>
          <p:txBody>
            <a:bodyPr/>
            <a:lstStyle/>
            <a:p>
              <a:endParaRPr lang="zh-CN" altLang="en-US"/>
            </a:p>
          </p:txBody>
        </p:sp>
        <p:sp>
          <p:nvSpPr>
            <p:cNvPr id="50327" name="Line 177"/>
            <p:cNvSpPr>
              <a:spLocks noChangeShapeType="1"/>
            </p:cNvSpPr>
            <p:nvPr/>
          </p:nvSpPr>
          <p:spPr bwMode="auto">
            <a:xfrm>
              <a:off x="4144" y="1581"/>
              <a:ext cx="0" cy="250"/>
            </a:xfrm>
            <a:prstGeom prst="line">
              <a:avLst/>
            </a:prstGeom>
            <a:noFill/>
            <a:ln w="38100">
              <a:solidFill>
                <a:schemeClr val="bg1"/>
              </a:solidFill>
              <a:round/>
              <a:headEnd/>
              <a:tailEnd/>
            </a:ln>
          </p:spPr>
          <p:txBody>
            <a:bodyPr/>
            <a:lstStyle/>
            <a:p>
              <a:endParaRPr lang="zh-CN" altLang="en-US"/>
            </a:p>
          </p:txBody>
        </p:sp>
      </p:grpSp>
      <p:sp>
        <p:nvSpPr>
          <p:cNvPr id="70834" name="Freeform 178"/>
          <p:cNvSpPr>
            <a:spLocks/>
          </p:cNvSpPr>
          <p:nvPr/>
        </p:nvSpPr>
        <p:spPr bwMode="auto">
          <a:xfrm>
            <a:off x="6913563" y="2079625"/>
            <a:ext cx="1947862" cy="3054350"/>
          </a:xfrm>
          <a:custGeom>
            <a:avLst/>
            <a:gdLst>
              <a:gd name="T0" fmla="*/ 0 w 1227"/>
              <a:gd name="T1" fmla="*/ 2147483647 h 1774"/>
              <a:gd name="T2" fmla="*/ 0 w 1227"/>
              <a:gd name="T3" fmla="*/ 2147483647 h 1774"/>
              <a:gd name="T4" fmla="*/ 2147483647 w 1227"/>
              <a:gd name="T5" fmla="*/ 2147483647 h 1774"/>
              <a:gd name="T6" fmla="*/ 2147483647 w 1227"/>
              <a:gd name="T7" fmla="*/ 2147483647 h 1774"/>
              <a:gd name="T8" fmla="*/ 2147483647 w 1227"/>
              <a:gd name="T9" fmla="*/ 0 h 1774"/>
              <a:gd name="T10" fmla="*/ 0 60000 65536"/>
              <a:gd name="T11" fmla="*/ 0 60000 65536"/>
              <a:gd name="T12" fmla="*/ 0 60000 65536"/>
              <a:gd name="T13" fmla="*/ 0 60000 65536"/>
              <a:gd name="T14" fmla="*/ 0 60000 65536"/>
              <a:gd name="T15" fmla="*/ 0 w 1227"/>
              <a:gd name="T16" fmla="*/ 0 h 1774"/>
              <a:gd name="T17" fmla="*/ 1227 w 1227"/>
              <a:gd name="T18" fmla="*/ 1774 h 1774"/>
            </a:gdLst>
            <a:ahLst/>
            <a:cxnLst>
              <a:cxn ang="T10">
                <a:pos x="T0" y="T1"/>
              </a:cxn>
              <a:cxn ang="T11">
                <a:pos x="T2" y="T3"/>
              </a:cxn>
              <a:cxn ang="T12">
                <a:pos x="T4" y="T5"/>
              </a:cxn>
              <a:cxn ang="T13">
                <a:pos x="T6" y="T7"/>
              </a:cxn>
              <a:cxn ang="T14">
                <a:pos x="T8" y="T9"/>
              </a:cxn>
            </a:cxnLst>
            <a:rect l="T15" t="T16" r="T17" b="T18"/>
            <a:pathLst>
              <a:path w="1227" h="1774">
                <a:moveTo>
                  <a:pt x="0" y="1584"/>
                </a:moveTo>
                <a:lnTo>
                  <a:pt x="0" y="1774"/>
                </a:lnTo>
                <a:lnTo>
                  <a:pt x="1227" y="1774"/>
                </a:lnTo>
                <a:lnTo>
                  <a:pt x="1227" y="159"/>
                </a:lnTo>
                <a:lnTo>
                  <a:pt x="1015" y="0"/>
                </a:lnTo>
              </a:path>
            </a:pathLst>
          </a:custGeom>
          <a:noFill/>
          <a:ln w="38100">
            <a:solidFill>
              <a:schemeClr val="bg2"/>
            </a:solidFill>
            <a:round/>
            <a:headEnd/>
            <a:tailEnd type="triangle" w="sm" len="lg"/>
          </a:ln>
        </p:spPr>
        <p:txBody>
          <a:bodyPr/>
          <a:lstStyle/>
          <a:p>
            <a:endParaRPr lang="zh-CN" altLang="en-US"/>
          </a:p>
        </p:txBody>
      </p:sp>
      <p:grpSp>
        <p:nvGrpSpPr>
          <p:cNvPr id="70694" name="Group 179"/>
          <p:cNvGrpSpPr>
            <a:grpSpLocks/>
          </p:cNvGrpSpPr>
          <p:nvPr/>
        </p:nvGrpSpPr>
        <p:grpSpPr bwMode="auto">
          <a:xfrm>
            <a:off x="7996238" y="3257550"/>
            <a:ext cx="638175" cy="1406525"/>
            <a:chOff x="5063" y="2335"/>
            <a:chExt cx="402" cy="886"/>
          </a:xfrm>
        </p:grpSpPr>
        <p:sp>
          <p:nvSpPr>
            <p:cNvPr id="50323" name="AutoShape 180"/>
            <p:cNvSpPr>
              <a:spLocks/>
            </p:cNvSpPr>
            <p:nvPr/>
          </p:nvSpPr>
          <p:spPr bwMode="auto">
            <a:xfrm>
              <a:off x="5253" y="2335"/>
              <a:ext cx="208" cy="501"/>
            </a:xfrm>
            <a:prstGeom prst="rightBrace">
              <a:avLst>
                <a:gd name="adj1" fmla="val 20072"/>
                <a:gd name="adj2" fmla="val 50000"/>
              </a:avLst>
            </a:prstGeom>
            <a:noFill/>
            <a:ln w="38100">
              <a:solidFill>
                <a:schemeClr val="bg2"/>
              </a:solidFill>
              <a:round/>
              <a:headEnd/>
              <a:tailEnd/>
            </a:ln>
          </p:spPr>
          <p:txBody>
            <a:bodyPr wrap="none" anchor="ctr"/>
            <a:lstStyle/>
            <a:p>
              <a:endParaRPr lang="zh-CN" altLang="en-US"/>
            </a:p>
          </p:txBody>
        </p:sp>
        <p:sp>
          <p:nvSpPr>
            <p:cNvPr id="50324" name="Freeform 181"/>
            <p:cNvSpPr>
              <a:spLocks/>
            </p:cNvSpPr>
            <p:nvPr/>
          </p:nvSpPr>
          <p:spPr bwMode="auto">
            <a:xfrm>
              <a:off x="5326" y="2583"/>
              <a:ext cx="139" cy="638"/>
            </a:xfrm>
            <a:custGeom>
              <a:avLst/>
              <a:gdLst>
                <a:gd name="T0" fmla="*/ 113 w 144"/>
                <a:gd name="T1" fmla="*/ 0 h 742"/>
                <a:gd name="T2" fmla="*/ 113 w 144"/>
                <a:gd name="T3" fmla="*/ 258 h 742"/>
                <a:gd name="T4" fmla="*/ 0 w 144"/>
                <a:gd name="T5" fmla="*/ 258 h 742"/>
                <a:gd name="T6" fmla="*/ 0 60000 65536"/>
                <a:gd name="T7" fmla="*/ 0 60000 65536"/>
                <a:gd name="T8" fmla="*/ 0 60000 65536"/>
                <a:gd name="T9" fmla="*/ 0 w 144"/>
                <a:gd name="T10" fmla="*/ 0 h 742"/>
                <a:gd name="T11" fmla="*/ 144 w 144"/>
                <a:gd name="T12" fmla="*/ 742 h 742"/>
              </a:gdLst>
              <a:ahLst/>
              <a:cxnLst>
                <a:cxn ang="T6">
                  <a:pos x="T0" y="T1"/>
                </a:cxn>
                <a:cxn ang="T7">
                  <a:pos x="T2" y="T3"/>
                </a:cxn>
                <a:cxn ang="T8">
                  <a:pos x="T4" y="T5"/>
                </a:cxn>
              </a:cxnLst>
              <a:rect l="T9" t="T10" r="T11" b="T12"/>
              <a:pathLst>
                <a:path w="144" h="742">
                  <a:moveTo>
                    <a:pt x="144" y="0"/>
                  </a:moveTo>
                  <a:lnTo>
                    <a:pt x="144" y="742"/>
                  </a:lnTo>
                  <a:lnTo>
                    <a:pt x="0" y="742"/>
                  </a:lnTo>
                </a:path>
              </a:pathLst>
            </a:custGeom>
            <a:noFill/>
            <a:ln w="38100">
              <a:solidFill>
                <a:schemeClr val="bg2"/>
              </a:solidFill>
              <a:round/>
              <a:headEnd/>
              <a:tailEnd/>
            </a:ln>
          </p:spPr>
          <p:txBody>
            <a:bodyPr/>
            <a:lstStyle/>
            <a:p>
              <a:endParaRPr lang="zh-CN" altLang="en-US"/>
            </a:p>
          </p:txBody>
        </p:sp>
        <p:sp>
          <p:nvSpPr>
            <p:cNvPr id="50325" name="Line 182"/>
            <p:cNvSpPr>
              <a:spLocks noChangeShapeType="1"/>
            </p:cNvSpPr>
            <p:nvPr/>
          </p:nvSpPr>
          <p:spPr bwMode="auto">
            <a:xfrm>
              <a:off x="5063" y="3220"/>
              <a:ext cx="272" cy="0"/>
            </a:xfrm>
            <a:prstGeom prst="line">
              <a:avLst/>
            </a:prstGeom>
            <a:noFill/>
            <a:ln w="38100">
              <a:solidFill>
                <a:schemeClr val="bg2"/>
              </a:solidFill>
              <a:round/>
              <a:headEnd type="triangle" w="sm" len="lg"/>
              <a:tailEnd/>
            </a:ln>
          </p:spPr>
          <p:txBody>
            <a:bodyPr/>
            <a:lstStyle/>
            <a:p>
              <a:endParaRPr lang="zh-CN" altLang="en-US"/>
            </a:p>
          </p:txBody>
        </p:sp>
      </p:grpSp>
      <p:sp>
        <p:nvSpPr>
          <p:cNvPr id="50190" name="Rectangle 183" descr="水滴"/>
          <p:cNvSpPr>
            <a:spLocks noChangeArrowheads="1"/>
          </p:cNvSpPr>
          <p:nvPr/>
        </p:nvSpPr>
        <p:spPr bwMode="auto">
          <a:xfrm>
            <a:off x="0" y="0"/>
            <a:ext cx="9144000" cy="1682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0191" name="Rectangle 184" descr="水滴"/>
          <p:cNvSpPr>
            <a:spLocks noChangeArrowheads="1"/>
          </p:cNvSpPr>
          <p:nvPr/>
        </p:nvSpPr>
        <p:spPr bwMode="auto">
          <a:xfrm>
            <a:off x="0" y="6669088"/>
            <a:ext cx="9144000" cy="1889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70695" name="Group 185"/>
          <p:cNvGrpSpPr>
            <a:grpSpLocks/>
          </p:cNvGrpSpPr>
          <p:nvPr/>
        </p:nvGrpSpPr>
        <p:grpSpPr bwMode="auto">
          <a:xfrm>
            <a:off x="1073150" y="506413"/>
            <a:ext cx="6977063" cy="349250"/>
            <a:chOff x="543" y="437"/>
            <a:chExt cx="4395" cy="220"/>
          </a:xfrm>
        </p:grpSpPr>
        <p:sp>
          <p:nvSpPr>
            <p:cNvPr id="50319" name="WordArt 186"/>
            <p:cNvSpPr>
              <a:spLocks noChangeArrowheads="1" noChangeShapeType="1" noTextEdit="1"/>
            </p:cNvSpPr>
            <p:nvPr/>
          </p:nvSpPr>
          <p:spPr bwMode="auto">
            <a:xfrm>
              <a:off x="903" y="437"/>
              <a:ext cx="4035" cy="22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卡诺循环过程的分析</a:t>
              </a:r>
            </a:p>
          </p:txBody>
        </p:sp>
        <p:grpSp>
          <p:nvGrpSpPr>
            <p:cNvPr id="50320" name="Group 187"/>
            <p:cNvGrpSpPr>
              <a:grpSpLocks/>
            </p:cNvGrpSpPr>
            <p:nvPr/>
          </p:nvGrpSpPr>
          <p:grpSpPr bwMode="auto">
            <a:xfrm>
              <a:off x="543" y="478"/>
              <a:ext cx="143" cy="146"/>
              <a:chOff x="3045" y="1834"/>
              <a:chExt cx="101" cy="101"/>
            </a:xfrm>
          </p:grpSpPr>
          <p:sp>
            <p:nvSpPr>
              <p:cNvPr id="50321" name="Oval 18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0322" name="Oval 18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70697" name="Group 190"/>
          <p:cNvGrpSpPr>
            <a:grpSpLocks/>
          </p:cNvGrpSpPr>
          <p:nvPr/>
        </p:nvGrpSpPr>
        <p:grpSpPr bwMode="auto">
          <a:xfrm>
            <a:off x="3449638" y="1143000"/>
            <a:ext cx="5051425" cy="1162050"/>
            <a:chOff x="2161" y="963"/>
            <a:chExt cx="3182" cy="732"/>
          </a:xfrm>
        </p:grpSpPr>
        <p:grpSp>
          <p:nvGrpSpPr>
            <p:cNvPr id="50263" name="Group 191"/>
            <p:cNvGrpSpPr>
              <a:grpSpLocks/>
            </p:cNvGrpSpPr>
            <p:nvPr/>
          </p:nvGrpSpPr>
          <p:grpSpPr bwMode="auto">
            <a:xfrm>
              <a:off x="2161" y="1339"/>
              <a:ext cx="1727" cy="288"/>
              <a:chOff x="2187" y="1430"/>
              <a:chExt cx="1727" cy="288"/>
            </a:xfrm>
          </p:grpSpPr>
          <p:sp>
            <p:nvSpPr>
              <p:cNvPr id="50316" name="WordArt 192"/>
              <p:cNvSpPr>
                <a:spLocks noChangeArrowheads="1" noChangeShapeType="1" noTextEdit="1"/>
              </p:cNvSpPr>
              <p:nvPr/>
            </p:nvSpPr>
            <p:spPr bwMode="auto">
              <a:xfrm>
                <a:off x="2187" y="1539"/>
                <a:ext cx="89"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50317" name="WordArt 193"/>
              <p:cNvSpPr>
                <a:spLocks noChangeArrowheads="1" noChangeShapeType="1" noTextEdit="1"/>
              </p:cNvSpPr>
              <p:nvPr/>
            </p:nvSpPr>
            <p:spPr bwMode="auto">
              <a:xfrm>
                <a:off x="2282" y="1519"/>
                <a:ext cx="130" cy="14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0318" name="Text Box 194"/>
              <p:cNvSpPr txBox="1">
                <a:spLocks noChangeArrowheads="1"/>
              </p:cNvSpPr>
              <p:nvPr/>
            </p:nvSpPr>
            <p:spPr bwMode="auto">
              <a:xfrm>
                <a:off x="2407" y="1430"/>
                <a:ext cx="1507"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990000"/>
                    </a:solidFill>
                    <a:latin typeface="Times New Roman" pitchFamily="18" charset="0"/>
                    <a:ea typeface="华文中宋" pitchFamily="2" charset="-122"/>
                  </a:rPr>
                  <a:t>等温压缩</a:t>
                </a:r>
                <a:r>
                  <a:rPr kumimoji="1" lang="zh-CN" altLang="en-US" sz="2400">
                    <a:solidFill>
                      <a:srgbClr val="CC00CC"/>
                    </a:solidFill>
                    <a:latin typeface="Times New Roman" pitchFamily="18" charset="0"/>
                    <a:ea typeface="华文中宋" pitchFamily="2" charset="-122"/>
                  </a:rPr>
                  <a:t>  </a:t>
                </a:r>
                <a:r>
                  <a:rPr kumimoji="1" lang="zh-CN" altLang="en-US" sz="2000" b="1">
                    <a:latin typeface="Times New Roman" pitchFamily="18" charset="0"/>
                    <a:ea typeface="华文中宋" pitchFamily="2" charset="-122"/>
                  </a:rPr>
                  <a:t>放</a:t>
                </a:r>
                <a:r>
                  <a:rPr kumimoji="1" lang="zh-CN" altLang="en-US" sz="2000" b="1">
                    <a:solidFill>
                      <a:srgbClr val="990000"/>
                    </a:solidFill>
                    <a:latin typeface="Times New Roman" pitchFamily="18" charset="0"/>
                    <a:ea typeface="华文中宋" pitchFamily="2" charset="-122"/>
                  </a:rPr>
                  <a:t>热量</a:t>
                </a:r>
              </a:p>
            </p:txBody>
          </p:sp>
        </p:grpSp>
        <p:grpSp>
          <p:nvGrpSpPr>
            <p:cNvPr id="50264" name="Group 195"/>
            <p:cNvGrpSpPr>
              <a:grpSpLocks/>
            </p:cNvGrpSpPr>
            <p:nvPr/>
          </p:nvGrpSpPr>
          <p:grpSpPr bwMode="auto">
            <a:xfrm>
              <a:off x="5177" y="1559"/>
              <a:ext cx="152" cy="136"/>
              <a:chOff x="4217" y="3600"/>
              <a:chExt cx="152" cy="136"/>
            </a:xfrm>
          </p:grpSpPr>
          <p:sp>
            <p:nvSpPr>
              <p:cNvPr id="50314" name="WordArt 196"/>
              <p:cNvSpPr>
                <a:spLocks noChangeArrowheads="1" noChangeShapeType="1" noTextEdit="1"/>
              </p:cNvSpPr>
              <p:nvPr/>
            </p:nvSpPr>
            <p:spPr bwMode="auto">
              <a:xfrm>
                <a:off x="4320" y="365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50315" name="WordArt 197"/>
              <p:cNvSpPr>
                <a:spLocks noChangeArrowheads="1" noChangeShapeType="1" noTextEdit="1"/>
              </p:cNvSpPr>
              <p:nvPr/>
            </p:nvSpPr>
            <p:spPr bwMode="auto">
              <a:xfrm>
                <a:off x="4217" y="3600"/>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265" name="Group 198"/>
            <p:cNvGrpSpPr>
              <a:grpSpLocks/>
            </p:cNvGrpSpPr>
            <p:nvPr/>
          </p:nvGrpSpPr>
          <p:grpSpPr bwMode="auto">
            <a:xfrm>
              <a:off x="5173" y="1345"/>
              <a:ext cx="152" cy="156"/>
              <a:chOff x="4221" y="3803"/>
              <a:chExt cx="152" cy="156"/>
            </a:xfrm>
          </p:grpSpPr>
          <p:sp>
            <p:nvSpPr>
              <p:cNvPr id="50312" name="WordArt 199"/>
              <p:cNvSpPr>
                <a:spLocks noChangeArrowheads="1" noChangeShapeType="1" noTextEdit="1"/>
              </p:cNvSpPr>
              <p:nvPr/>
            </p:nvSpPr>
            <p:spPr bwMode="auto">
              <a:xfrm>
                <a:off x="4315" y="3877"/>
                <a:ext cx="42"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313" name="WordArt 200"/>
              <p:cNvSpPr>
                <a:spLocks noChangeArrowheads="1" noChangeShapeType="1" noTextEdit="1"/>
              </p:cNvSpPr>
              <p:nvPr/>
            </p:nvSpPr>
            <p:spPr bwMode="auto">
              <a:xfrm>
                <a:off x="4221" y="3803"/>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266" name="Group 201"/>
            <p:cNvGrpSpPr>
              <a:grpSpLocks/>
            </p:cNvGrpSpPr>
            <p:nvPr/>
          </p:nvGrpSpPr>
          <p:grpSpPr bwMode="auto">
            <a:xfrm>
              <a:off x="4702" y="1432"/>
              <a:ext cx="153" cy="193"/>
              <a:chOff x="4717" y="3805"/>
              <a:chExt cx="138" cy="148"/>
            </a:xfrm>
          </p:grpSpPr>
          <p:sp>
            <p:nvSpPr>
              <p:cNvPr id="50310" name="WordArt 20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311" name="WordArt 20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0267" name="Group 204"/>
            <p:cNvGrpSpPr>
              <a:grpSpLocks/>
            </p:cNvGrpSpPr>
            <p:nvPr/>
          </p:nvGrpSpPr>
          <p:grpSpPr bwMode="auto">
            <a:xfrm>
              <a:off x="3862" y="1411"/>
              <a:ext cx="218" cy="205"/>
              <a:chOff x="4778" y="1121"/>
              <a:chExt cx="219" cy="193"/>
            </a:xfrm>
          </p:grpSpPr>
          <p:sp>
            <p:nvSpPr>
              <p:cNvPr id="50308" name="WordArt 20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309" name="WordArt 20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0268" name="Group 207"/>
            <p:cNvGrpSpPr>
              <a:grpSpLocks/>
            </p:cNvGrpSpPr>
            <p:nvPr/>
          </p:nvGrpSpPr>
          <p:grpSpPr bwMode="auto">
            <a:xfrm rot="-5400000">
              <a:off x="4216" y="1463"/>
              <a:ext cx="53" cy="132"/>
              <a:chOff x="2928" y="3216"/>
              <a:chExt cx="48" cy="240"/>
            </a:xfrm>
          </p:grpSpPr>
          <p:sp>
            <p:nvSpPr>
              <p:cNvPr id="50306" name="Line 20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307" name="Line 20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269" name="WordArt 210"/>
            <p:cNvSpPr>
              <a:spLocks noChangeArrowheads="1" noChangeShapeType="1" noTextEdit="1"/>
            </p:cNvSpPr>
            <p:nvPr/>
          </p:nvSpPr>
          <p:spPr bwMode="auto">
            <a:xfrm>
              <a:off x="4484" y="1450"/>
              <a:ext cx="173"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50270" name="WordArt 211"/>
            <p:cNvSpPr>
              <a:spLocks noChangeArrowheads="1" noChangeShapeType="1" noTextEdit="1"/>
            </p:cNvSpPr>
            <p:nvPr/>
          </p:nvSpPr>
          <p:spPr bwMode="auto">
            <a:xfrm>
              <a:off x="4902" y="1402"/>
              <a:ext cx="186" cy="19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sp>
          <p:nvSpPr>
            <p:cNvPr id="50271" name="Line 212"/>
            <p:cNvSpPr>
              <a:spLocks noChangeShapeType="1"/>
            </p:cNvSpPr>
            <p:nvPr/>
          </p:nvSpPr>
          <p:spPr bwMode="auto">
            <a:xfrm>
              <a:off x="5132" y="1523"/>
              <a:ext cx="211" cy="0"/>
            </a:xfrm>
            <a:prstGeom prst="line">
              <a:avLst/>
            </a:prstGeom>
            <a:noFill/>
            <a:ln w="38100">
              <a:solidFill>
                <a:schemeClr val="tx1"/>
              </a:solidFill>
              <a:round/>
              <a:headEnd/>
              <a:tailEnd/>
            </a:ln>
          </p:spPr>
          <p:txBody>
            <a:bodyPr/>
            <a:lstStyle/>
            <a:p>
              <a:endParaRPr lang="zh-CN" altLang="en-US"/>
            </a:p>
          </p:txBody>
        </p:sp>
        <p:grpSp>
          <p:nvGrpSpPr>
            <p:cNvPr id="50272" name="Group 213"/>
            <p:cNvGrpSpPr>
              <a:grpSpLocks/>
            </p:cNvGrpSpPr>
            <p:nvPr/>
          </p:nvGrpSpPr>
          <p:grpSpPr bwMode="auto">
            <a:xfrm>
              <a:off x="2168" y="1076"/>
              <a:ext cx="220" cy="121"/>
              <a:chOff x="2672" y="1197"/>
              <a:chExt cx="144" cy="114"/>
            </a:xfrm>
          </p:grpSpPr>
          <p:sp>
            <p:nvSpPr>
              <p:cNvPr id="50303" name="WordArt 214"/>
              <p:cNvSpPr>
                <a:spLocks noChangeArrowheads="1" noChangeShapeType="1" noTextEdit="1"/>
              </p:cNvSpPr>
              <p:nvPr/>
            </p:nvSpPr>
            <p:spPr bwMode="auto">
              <a:xfrm>
                <a:off x="2689" y="1203"/>
                <a:ext cx="20" cy="1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50304" name="WordArt 215"/>
              <p:cNvSpPr>
                <a:spLocks noChangeArrowheads="1" noChangeShapeType="1" noTextEdit="1"/>
              </p:cNvSpPr>
              <p:nvPr/>
            </p:nvSpPr>
            <p:spPr bwMode="auto">
              <a:xfrm>
                <a:off x="2672" y="1197"/>
                <a:ext cx="6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50305" name="WordArt 216"/>
              <p:cNvSpPr>
                <a:spLocks noChangeArrowheads="1" noChangeShapeType="1" noTextEdit="1"/>
              </p:cNvSpPr>
              <p:nvPr/>
            </p:nvSpPr>
            <p:spPr bwMode="auto">
              <a:xfrm>
                <a:off x="2748" y="1197"/>
                <a:ext cx="68"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50273" name="Text Box 217"/>
            <p:cNvSpPr txBox="1">
              <a:spLocks noChangeArrowheads="1"/>
            </p:cNvSpPr>
            <p:nvPr/>
          </p:nvSpPr>
          <p:spPr bwMode="auto">
            <a:xfrm>
              <a:off x="2376" y="977"/>
              <a:ext cx="1507"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FF0000"/>
                  </a:solidFill>
                  <a:latin typeface="Times New Roman" pitchFamily="18" charset="0"/>
                  <a:ea typeface="华文中宋" pitchFamily="2" charset="-122"/>
                </a:rPr>
                <a:t>等温膨胀</a:t>
              </a:r>
              <a:r>
                <a:rPr kumimoji="1" lang="zh-CN" altLang="en-US" sz="2400">
                  <a:solidFill>
                    <a:srgbClr val="CC00CC"/>
                  </a:solidFill>
                  <a:latin typeface="Times New Roman" pitchFamily="18" charset="0"/>
                  <a:ea typeface="华文中宋" pitchFamily="2" charset="-122"/>
                </a:rPr>
                <a:t>  </a:t>
              </a:r>
              <a:r>
                <a:rPr kumimoji="1" lang="zh-CN" altLang="en-US" sz="2000" b="1">
                  <a:latin typeface="Times New Roman" pitchFamily="18" charset="0"/>
                  <a:ea typeface="华文中宋" pitchFamily="2" charset="-122"/>
                </a:rPr>
                <a:t>吸</a:t>
              </a:r>
              <a:r>
                <a:rPr kumimoji="1" lang="zh-CN" altLang="en-US" sz="2000" b="1">
                  <a:solidFill>
                    <a:srgbClr val="FF0000"/>
                  </a:solidFill>
                  <a:latin typeface="Times New Roman" pitchFamily="18" charset="0"/>
                  <a:ea typeface="华文中宋" pitchFamily="2" charset="-122"/>
                </a:rPr>
                <a:t>热量</a:t>
              </a:r>
            </a:p>
          </p:txBody>
        </p:sp>
        <p:grpSp>
          <p:nvGrpSpPr>
            <p:cNvPr id="50274" name="Group 218"/>
            <p:cNvGrpSpPr>
              <a:grpSpLocks/>
            </p:cNvGrpSpPr>
            <p:nvPr/>
          </p:nvGrpSpPr>
          <p:grpSpPr bwMode="auto">
            <a:xfrm>
              <a:off x="4695" y="1057"/>
              <a:ext cx="161" cy="186"/>
              <a:chOff x="1601" y="1348"/>
              <a:chExt cx="147" cy="148"/>
            </a:xfrm>
          </p:grpSpPr>
          <p:sp>
            <p:nvSpPr>
              <p:cNvPr id="50301" name="WordArt 219"/>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302" name="WordArt 220"/>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0275" name="Group 221"/>
            <p:cNvGrpSpPr>
              <a:grpSpLocks/>
            </p:cNvGrpSpPr>
            <p:nvPr/>
          </p:nvGrpSpPr>
          <p:grpSpPr bwMode="auto">
            <a:xfrm>
              <a:off x="3889" y="1033"/>
              <a:ext cx="222" cy="213"/>
              <a:chOff x="3560" y="917"/>
              <a:chExt cx="229" cy="221"/>
            </a:xfrm>
          </p:grpSpPr>
          <p:sp>
            <p:nvSpPr>
              <p:cNvPr id="50299" name="WordArt 222"/>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300" name="WordArt 223"/>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0276" name="Group 224"/>
            <p:cNvGrpSpPr>
              <a:grpSpLocks/>
            </p:cNvGrpSpPr>
            <p:nvPr/>
          </p:nvGrpSpPr>
          <p:grpSpPr bwMode="auto">
            <a:xfrm rot="-5400000">
              <a:off x="4180" y="1077"/>
              <a:ext cx="53" cy="132"/>
              <a:chOff x="2928" y="3216"/>
              <a:chExt cx="48" cy="240"/>
            </a:xfrm>
          </p:grpSpPr>
          <p:sp>
            <p:nvSpPr>
              <p:cNvPr id="50297" name="Line 22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298" name="Line 22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277" name="WordArt 227"/>
            <p:cNvSpPr>
              <a:spLocks noChangeArrowheads="1" noChangeShapeType="1" noTextEdit="1"/>
            </p:cNvSpPr>
            <p:nvPr/>
          </p:nvSpPr>
          <p:spPr bwMode="auto">
            <a:xfrm>
              <a:off x="4492" y="1064"/>
              <a:ext cx="173" cy="14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50278" name="Line 228"/>
            <p:cNvSpPr>
              <a:spLocks noChangeShapeType="1"/>
            </p:cNvSpPr>
            <p:nvPr/>
          </p:nvSpPr>
          <p:spPr bwMode="auto">
            <a:xfrm>
              <a:off x="5117" y="1137"/>
              <a:ext cx="211" cy="0"/>
            </a:xfrm>
            <a:prstGeom prst="line">
              <a:avLst/>
            </a:prstGeom>
            <a:noFill/>
            <a:ln w="38100">
              <a:solidFill>
                <a:schemeClr val="tx1"/>
              </a:solidFill>
              <a:round/>
              <a:headEnd/>
              <a:tailEnd/>
            </a:ln>
          </p:spPr>
          <p:txBody>
            <a:bodyPr/>
            <a:lstStyle/>
            <a:p>
              <a:endParaRPr lang="zh-CN" altLang="en-US"/>
            </a:p>
          </p:txBody>
        </p:sp>
        <p:grpSp>
          <p:nvGrpSpPr>
            <p:cNvPr id="50279" name="Group 229"/>
            <p:cNvGrpSpPr>
              <a:grpSpLocks/>
            </p:cNvGrpSpPr>
            <p:nvPr/>
          </p:nvGrpSpPr>
          <p:grpSpPr bwMode="auto">
            <a:xfrm>
              <a:off x="5156" y="963"/>
              <a:ext cx="152" cy="150"/>
              <a:chOff x="4290" y="3354"/>
              <a:chExt cx="152" cy="150"/>
            </a:xfrm>
          </p:grpSpPr>
          <p:sp>
            <p:nvSpPr>
              <p:cNvPr id="50295" name="WordArt 230"/>
              <p:cNvSpPr>
                <a:spLocks noChangeArrowheads="1" noChangeShapeType="1" noTextEdit="1"/>
              </p:cNvSpPr>
              <p:nvPr/>
            </p:nvSpPr>
            <p:spPr bwMode="auto">
              <a:xfrm>
                <a:off x="4384" y="342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296" name="WordArt 231"/>
              <p:cNvSpPr>
                <a:spLocks noChangeArrowheads="1" noChangeShapeType="1" noTextEdit="1"/>
              </p:cNvSpPr>
              <p:nvPr/>
            </p:nvSpPr>
            <p:spPr bwMode="auto">
              <a:xfrm>
                <a:off x="4290" y="335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280" name="Group 232"/>
            <p:cNvGrpSpPr>
              <a:grpSpLocks/>
            </p:cNvGrpSpPr>
            <p:nvPr/>
          </p:nvGrpSpPr>
          <p:grpSpPr bwMode="auto">
            <a:xfrm>
              <a:off x="5170" y="1163"/>
              <a:ext cx="152" cy="141"/>
              <a:chOff x="4319" y="3114"/>
              <a:chExt cx="152" cy="141"/>
            </a:xfrm>
          </p:grpSpPr>
          <p:sp>
            <p:nvSpPr>
              <p:cNvPr id="50293" name="WordArt 233"/>
              <p:cNvSpPr>
                <a:spLocks noChangeArrowheads="1" noChangeShapeType="1" noTextEdit="1"/>
              </p:cNvSpPr>
              <p:nvPr/>
            </p:nvSpPr>
            <p:spPr bwMode="auto">
              <a:xfrm>
                <a:off x="4319" y="311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294" name="WordArt 234"/>
              <p:cNvSpPr>
                <a:spLocks noChangeArrowheads="1" noChangeShapeType="1" noTextEdit="1"/>
              </p:cNvSpPr>
              <p:nvPr/>
            </p:nvSpPr>
            <p:spPr bwMode="auto">
              <a:xfrm>
                <a:off x="4415" y="3173"/>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50281" name="WordArt 235"/>
            <p:cNvSpPr>
              <a:spLocks noChangeArrowheads="1" noChangeShapeType="1" noTextEdit="1"/>
            </p:cNvSpPr>
            <p:nvPr/>
          </p:nvSpPr>
          <p:spPr bwMode="auto">
            <a:xfrm>
              <a:off x="4907" y="1028"/>
              <a:ext cx="178" cy="19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nvGrpSpPr>
            <p:cNvPr id="50282" name="Group 236"/>
            <p:cNvGrpSpPr>
              <a:grpSpLocks/>
            </p:cNvGrpSpPr>
            <p:nvPr/>
          </p:nvGrpSpPr>
          <p:grpSpPr bwMode="auto">
            <a:xfrm>
              <a:off x="3832" y="1387"/>
              <a:ext cx="286" cy="254"/>
              <a:chOff x="3858" y="1577"/>
              <a:chExt cx="286" cy="254"/>
            </a:xfrm>
          </p:grpSpPr>
          <p:sp>
            <p:nvSpPr>
              <p:cNvPr id="50291" name="Line 237"/>
              <p:cNvSpPr>
                <a:spLocks noChangeShapeType="1"/>
              </p:cNvSpPr>
              <p:nvPr/>
            </p:nvSpPr>
            <p:spPr bwMode="auto">
              <a:xfrm>
                <a:off x="3858" y="1577"/>
                <a:ext cx="0" cy="250"/>
              </a:xfrm>
              <a:prstGeom prst="line">
                <a:avLst/>
              </a:prstGeom>
              <a:noFill/>
              <a:ln w="9525">
                <a:solidFill>
                  <a:schemeClr val="tx1"/>
                </a:solidFill>
                <a:round/>
                <a:headEnd/>
                <a:tailEnd/>
              </a:ln>
            </p:spPr>
            <p:txBody>
              <a:bodyPr/>
              <a:lstStyle/>
              <a:p>
                <a:endParaRPr lang="zh-CN" altLang="en-US"/>
              </a:p>
            </p:txBody>
          </p:sp>
          <p:sp>
            <p:nvSpPr>
              <p:cNvPr id="50292" name="Line 238"/>
              <p:cNvSpPr>
                <a:spLocks noChangeShapeType="1"/>
              </p:cNvSpPr>
              <p:nvPr/>
            </p:nvSpPr>
            <p:spPr bwMode="auto">
              <a:xfrm>
                <a:off x="4144" y="1581"/>
                <a:ext cx="0" cy="250"/>
              </a:xfrm>
              <a:prstGeom prst="line">
                <a:avLst/>
              </a:prstGeom>
              <a:noFill/>
              <a:ln w="9525">
                <a:solidFill>
                  <a:schemeClr val="tx1"/>
                </a:solidFill>
                <a:round/>
                <a:headEnd/>
                <a:tailEnd/>
              </a:ln>
            </p:spPr>
            <p:txBody>
              <a:bodyPr/>
              <a:lstStyle/>
              <a:p>
                <a:endParaRPr lang="zh-CN" altLang="en-US"/>
              </a:p>
            </p:txBody>
          </p:sp>
        </p:grpSp>
        <p:grpSp>
          <p:nvGrpSpPr>
            <p:cNvPr id="50283" name="Group 239"/>
            <p:cNvGrpSpPr>
              <a:grpSpLocks/>
            </p:cNvGrpSpPr>
            <p:nvPr/>
          </p:nvGrpSpPr>
          <p:grpSpPr bwMode="auto">
            <a:xfrm>
              <a:off x="4357" y="1069"/>
              <a:ext cx="124" cy="164"/>
              <a:chOff x="4104" y="563"/>
              <a:chExt cx="135" cy="175"/>
            </a:xfrm>
          </p:grpSpPr>
          <p:sp>
            <p:nvSpPr>
              <p:cNvPr id="50288" name="WordArt 240"/>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50289" name="Freeform 241"/>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50290" name="Freeform 242"/>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50284" name="Group 243"/>
            <p:cNvGrpSpPr>
              <a:grpSpLocks/>
            </p:cNvGrpSpPr>
            <p:nvPr/>
          </p:nvGrpSpPr>
          <p:grpSpPr bwMode="auto">
            <a:xfrm>
              <a:off x="4356" y="1469"/>
              <a:ext cx="124" cy="164"/>
              <a:chOff x="4104" y="563"/>
              <a:chExt cx="135" cy="175"/>
            </a:xfrm>
          </p:grpSpPr>
          <p:sp>
            <p:nvSpPr>
              <p:cNvPr id="50285" name="WordArt 244"/>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50286" name="Freeform 245"/>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50287" name="Freeform 246"/>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grpSp>
        <p:nvGrpSpPr>
          <p:cNvPr id="70714" name="Group 247"/>
          <p:cNvGrpSpPr>
            <a:grpSpLocks/>
          </p:cNvGrpSpPr>
          <p:nvPr/>
        </p:nvGrpSpPr>
        <p:grpSpPr bwMode="auto">
          <a:xfrm>
            <a:off x="766763" y="5360988"/>
            <a:ext cx="7450137" cy="1066800"/>
            <a:chOff x="331" y="3373"/>
            <a:chExt cx="4474" cy="568"/>
          </a:xfrm>
        </p:grpSpPr>
        <p:grpSp>
          <p:nvGrpSpPr>
            <p:cNvPr id="50195" name="Group 248"/>
            <p:cNvGrpSpPr>
              <a:grpSpLocks/>
            </p:cNvGrpSpPr>
            <p:nvPr/>
          </p:nvGrpSpPr>
          <p:grpSpPr bwMode="auto">
            <a:xfrm>
              <a:off x="1824" y="3460"/>
              <a:ext cx="92" cy="131"/>
              <a:chOff x="4104" y="563"/>
              <a:chExt cx="135" cy="175"/>
            </a:xfrm>
          </p:grpSpPr>
          <p:sp>
            <p:nvSpPr>
              <p:cNvPr id="50260" name="WordArt 249"/>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50261" name="Freeform 250"/>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50262" name="Freeform 251"/>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nvGrpSpPr>
            <p:cNvPr id="50196" name="Group 252"/>
            <p:cNvGrpSpPr>
              <a:grpSpLocks/>
            </p:cNvGrpSpPr>
            <p:nvPr/>
          </p:nvGrpSpPr>
          <p:grpSpPr bwMode="auto">
            <a:xfrm>
              <a:off x="2122" y="3439"/>
              <a:ext cx="129" cy="146"/>
              <a:chOff x="4717" y="3805"/>
              <a:chExt cx="138" cy="148"/>
            </a:xfrm>
          </p:grpSpPr>
          <p:sp>
            <p:nvSpPr>
              <p:cNvPr id="50258" name="WordArt 25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259" name="WordArt 25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0197" name="Group 255"/>
            <p:cNvGrpSpPr>
              <a:grpSpLocks/>
            </p:cNvGrpSpPr>
            <p:nvPr/>
          </p:nvGrpSpPr>
          <p:grpSpPr bwMode="auto">
            <a:xfrm>
              <a:off x="1371" y="3412"/>
              <a:ext cx="196" cy="152"/>
              <a:chOff x="4778" y="1121"/>
              <a:chExt cx="219" cy="193"/>
            </a:xfrm>
          </p:grpSpPr>
          <p:sp>
            <p:nvSpPr>
              <p:cNvPr id="50256" name="WordArt 256"/>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257" name="WordArt 257"/>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sp>
          <p:nvSpPr>
            <p:cNvPr id="50198" name="WordArt 258"/>
            <p:cNvSpPr>
              <a:spLocks noChangeArrowheads="1" noChangeShapeType="1" noTextEdit="1"/>
            </p:cNvSpPr>
            <p:nvPr/>
          </p:nvSpPr>
          <p:spPr bwMode="auto">
            <a:xfrm>
              <a:off x="1935" y="3455"/>
              <a:ext cx="154" cy="111"/>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50199" name="Line 259"/>
            <p:cNvSpPr>
              <a:spLocks noChangeShapeType="1"/>
            </p:cNvSpPr>
            <p:nvPr/>
          </p:nvSpPr>
          <p:spPr bwMode="auto">
            <a:xfrm>
              <a:off x="1233" y="3653"/>
              <a:ext cx="1629" cy="0"/>
            </a:xfrm>
            <a:prstGeom prst="line">
              <a:avLst/>
            </a:prstGeom>
            <a:noFill/>
            <a:ln w="38100">
              <a:solidFill>
                <a:schemeClr val="tx1"/>
              </a:solidFill>
              <a:round/>
              <a:headEnd/>
              <a:tailEnd/>
            </a:ln>
          </p:spPr>
          <p:txBody>
            <a:bodyPr/>
            <a:lstStyle/>
            <a:p>
              <a:endParaRPr lang="zh-CN" altLang="en-US"/>
            </a:p>
          </p:txBody>
        </p:sp>
        <p:grpSp>
          <p:nvGrpSpPr>
            <p:cNvPr id="50200" name="Group 260"/>
            <p:cNvGrpSpPr>
              <a:grpSpLocks/>
            </p:cNvGrpSpPr>
            <p:nvPr/>
          </p:nvGrpSpPr>
          <p:grpSpPr bwMode="auto">
            <a:xfrm>
              <a:off x="2106" y="3749"/>
              <a:ext cx="138" cy="138"/>
              <a:chOff x="1601" y="1348"/>
              <a:chExt cx="147" cy="148"/>
            </a:xfrm>
          </p:grpSpPr>
          <p:sp>
            <p:nvSpPr>
              <p:cNvPr id="50254" name="WordArt 261"/>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255" name="WordArt 262"/>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0201" name="Group 263"/>
            <p:cNvGrpSpPr>
              <a:grpSpLocks/>
            </p:cNvGrpSpPr>
            <p:nvPr/>
          </p:nvGrpSpPr>
          <p:grpSpPr bwMode="auto">
            <a:xfrm>
              <a:off x="1367" y="3721"/>
              <a:ext cx="205" cy="164"/>
              <a:chOff x="3560" y="917"/>
              <a:chExt cx="229" cy="221"/>
            </a:xfrm>
          </p:grpSpPr>
          <p:sp>
            <p:nvSpPr>
              <p:cNvPr id="50252" name="WordArt 264"/>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0253" name="WordArt 265"/>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50202" name="Group 266"/>
            <p:cNvGrpSpPr>
              <a:grpSpLocks/>
            </p:cNvGrpSpPr>
            <p:nvPr/>
          </p:nvGrpSpPr>
          <p:grpSpPr bwMode="auto">
            <a:xfrm rot="-5400000">
              <a:off x="1664" y="3761"/>
              <a:ext cx="39" cy="118"/>
              <a:chOff x="2928" y="3216"/>
              <a:chExt cx="48" cy="240"/>
            </a:xfrm>
          </p:grpSpPr>
          <p:sp>
            <p:nvSpPr>
              <p:cNvPr id="50250" name="Line 26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251" name="Line 26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203" name="WordArt 269"/>
            <p:cNvSpPr>
              <a:spLocks noChangeArrowheads="1" noChangeShapeType="1" noTextEdit="1"/>
            </p:cNvSpPr>
            <p:nvPr/>
          </p:nvSpPr>
          <p:spPr bwMode="auto">
            <a:xfrm>
              <a:off x="2318" y="3710"/>
              <a:ext cx="167" cy="147"/>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grpSp>
          <p:nvGrpSpPr>
            <p:cNvPr id="50204" name="Group 270"/>
            <p:cNvGrpSpPr>
              <a:grpSpLocks/>
            </p:cNvGrpSpPr>
            <p:nvPr/>
          </p:nvGrpSpPr>
          <p:grpSpPr bwMode="auto">
            <a:xfrm>
              <a:off x="2531" y="3687"/>
              <a:ext cx="166" cy="254"/>
              <a:chOff x="936" y="1621"/>
              <a:chExt cx="213" cy="411"/>
            </a:xfrm>
          </p:grpSpPr>
          <p:sp>
            <p:nvSpPr>
              <p:cNvPr id="50243" name="Line 271"/>
              <p:cNvSpPr>
                <a:spLocks noChangeShapeType="1"/>
              </p:cNvSpPr>
              <p:nvPr/>
            </p:nvSpPr>
            <p:spPr bwMode="auto">
              <a:xfrm>
                <a:off x="936" y="1819"/>
                <a:ext cx="211" cy="0"/>
              </a:xfrm>
              <a:prstGeom prst="line">
                <a:avLst/>
              </a:prstGeom>
              <a:noFill/>
              <a:ln w="38100">
                <a:solidFill>
                  <a:schemeClr val="tx1"/>
                </a:solidFill>
                <a:round/>
                <a:headEnd/>
                <a:tailEnd/>
              </a:ln>
            </p:spPr>
            <p:txBody>
              <a:bodyPr/>
              <a:lstStyle/>
              <a:p>
                <a:endParaRPr lang="zh-CN" altLang="en-US"/>
              </a:p>
            </p:txBody>
          </p:sp>
          <p:grpSp>
            <p:nvGrpSpPr>
              <p:cNvPr id="50244" name="Group 272"/>
              <p:cNvGrpSpPr>
                <a:grpSpLocks/>
              </p:cNvGrpSpPr>
              <p:nvPr/>
            </p:nvGrpSpPr>
            <p:grpSpPr bwMode="auto">
              <a:xfrm>
                <a:off x="960" y="1621"/>
                <a:ext cx="189" cy="166"/>
                <a:chOff x="4290" y="3354"/>
                <a:chExt cx="152" cy="150"/>
              </a:xfrm>
            </p:grpSpPr>
            <p:sp>
              <p:nvSpPr>
                <p:cNvPr id="50248" name="WordArt 273"/>
                <p:cNvSpPr>
                  <a:spLocks noChangeArrowheads="1" noChangeShapeType="1" noTextEdit="1"/>
                </p:cNvSpPr>
                <p:nvPr/>
              </p:nvSpPr>
              <p:spPr bwMode="auto">
                <a:xfrm>
                  <a:off x="4384" y="342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249" name="WordArt 274"/>
                <p:cNvSpPr>
                  <a:spLocks noChangeArrowheads="1" noChangeShapeType="1" noTextEdit="1"/>
                </p:cNvSpPr>
                <p:nvPr/>
              </p:nvSpPr>
              <p:spPr bwMode="auto">
                <a:xfrm>
                  <a:off x="4290" y="335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245" name="Group 275"/>
              <p:cNvGrpSpPr>
                <a:grpSpLocks/>
              </p:cNvGrpSpPr>
              <p:nvPr/>
            </p:nvGrpSpPr>
            <p:grpSpPr bwMode="auto">
              <a:xfrm>
                <a:off x="951" y="1869"/>
                <a:ext cx="160" cy="163"/>
                <a:chOff x="4319" y="3114"/>
                <a:chExt cx="152" cy="141"/>
              </a:xfrm>
            </p:grpSpPr>
            <p:sp>
              <p:nvSpPr>
                <p:cNvPr id="50246" name="WordArt 276"/>
                <p:cNvSpPr>
                  <a:spLocks noChangeArrowheads="1" noChangeShapeType="1" noTextEdit="1"/>
                </p:cNvSpPr>
                <p:nvPr/>
              </p:nvSpPr>
              <p:spPr bwMode="auto">
                <a:xfrm>
                  <a:off x="4319" y="311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247" name="WordArt 277"/>
                <p:cNvSpPr>
                  <a:spLocks noChangeArrowheads="1" noChangeShapeType="1" noTextEdit="1"/>
                </p:cNvSpPr>
                <p:nvPr/>
              </p:nvSpPr>
              <p:spPr bwMode="auto">
                <a:xfrm>
                  <a:off x="4415" y="3173"/>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50205" name="Group 278"/>
            <p:cNvGrpSpPr>
              <a:grpSpLocks/>
            </p:cNvGrpSpPr>
            <p:nvPr/>
          </p:nvGrpSpPr>
          <p:grpSpPr bwMode="auto">
            <a:xfrm>
              <a:off x="2543" y="3373"/>
              <a:ext cx="167" cy="255"/>
              <a:chOff x="936" y="1621"/>
              <a:chExt cx="213" cy="411"/>
            </a:xfrm>
          </p:grpSpPr>
          <p:sp>
            <p:nvSpPr>
              <p:cNvPr id="50236" name="Line 279"/>
              <p:cNvSpPr>
                <a:spLocks noChangeShapeType="1"/>
              </p:cNvSpPr>
              <p:nvPr/>
            </p:nvSpPr>
            <p:spPr bwMode="auto">
              <a:xfrm>
                <a:off x="936" y="1819"/>
                <a:ext cx="211" cy="0"/>
              </a:xfrm>
              <a:prstGeom prst="line">
                <a:avLst/>
              </a:prstGeom>
              <a:noFill/>
              <a:ln w="38100">
                <a:solidFill>
                  <a:schemeClr val="tx1"/>
                </a:solidFill>
                <a:round/>
                <a:headEnd/>
                <a:tailEnd/>
              </a:ln>
            </p:spPr>
            <p:txBody>
              <a:bodyPr/>
              <a:lstStyle/>
              <a:p>
                <a:endParaRPr lang="zh-CN" altLang="en-US"/>
              </a:p>
            </p:txBody>
          </p:sp>
          <p:grpSp>
            <p:nvGrpSpPr>
              <p:cNvPr id="50237" name="Group 280"/>
              <p:cNvGrpSpPr>
                <a:grpSpLocks/>
              </p:cNvGrpSpPr>
              <p:nvPr/>
            </p:nvGrpSpPr>
            <p:grpSpPr bwMode="auto">
              <a:xfrm>
                <a:off x="960" y="1621"/>
                <a:ext cx="189" cy="166"/>
                <a:chOff x="4290" y="3354"/>
                <a:chExt cx="152" cy="150"/>
              </a:xfrm>
            </p:grpSpPr>
            <p:sp>
              <p:nvSpPr>
                <p:cNvPr id="50241" name="WordArt 281"/>
                <p:cNvSpPr>
                  <a:spLocks noChangeArrowheads="1" noChangeShapeType="1" noTextEdit="1"/>
                </p:cNvSpPr>
                <p:nvPr/>
              </p:nvSpPr>
              <p:spPr bwMode="auto">
                <a:xfrm>
                  <a:off x="4384" y="3422"/>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242" name="WordArt 282"/>
                <p:cNvSpPr>
                  <a:spLocks noChangeArrowheads="1" noChangeShapeType="1" noTextEdit="1"/>
                </p:cNvSpPr>
                <p:nvPr/>
              </p:nvSpPr>
              <p:spPr bwMode="auto">
                <a:xfrm>
                  <a:off x="4290" y="335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50238" name="Group 283"/>
              <p:cNvGrpSpPr>
                <a:grpSpLocks/>
              </p:cNvGrpSpPr>
              <p:nvPr/>
            </p:nvGrpSpPr>
            <p:grpSpPr bwMode="auto">
              <a:xfrm>
                <a:off x="951" y="1869"/>
                <a:ext cx="160" cy="163"/>
                <a:chOff x="4319" y="3114"/>
                <a:chExt cx="152" cy="141"/>
              </a:xfrm>
            </p:grpSpPr>
            <p:sp>
              <p:nvSpPr>
                <p:cNvPr id="50239" name="WordArt 284"/>
                <p:cNvSpPr>
                  <a:spLocks noChangeArrowheads="1" noChangeShapeType="1" noTextEdit="1"/>
                </p:cNvSpPr>
                <p:nvPr/>
              </p:nvSpPr>
              <p:spPr bwMode="auto">
                <a:xfrm>
                  <a:off x="4319" y="3114"/>
                  <a:ext cx="152"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50240" name="WordArt 285"/>
                <p:cNvSpPr>
                  <a:spLocks noChangeArrowheads="1" noChangeShapeType="1" noTextEdit="1"/>
                </p:cNvSpPr>
                <p:nvPr/>
              </p:nvSpPr>
              <p:spPr bwMode="auto">
                <a:xfrm>
                  <a:off x="4415" y="3173"/>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50206" name="WordArt 286"/>
            <p:cNvSpPr>
              <a:spLocks noChangeArrowheads="1" noChangeShapeType="1" noTextEdit="1"/>
            </p:cNvSpPr>
            <p:nvPr/>
          </p:nvSpPr>
          <p:spPr bwMode="auto">
            <a:xfrm>
              <a:off x="2308" y="3433"/>
              <a:ext cx="166" cy="146"/>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tx1"/>
                    </a:solidFill>
                    <a:round/>
                    <a:headEnd/>
                    <a:tailEnd/>
                  </a:ln>
                  <a:latin typeface="宋体"/>
                  <a:ea typeface="宋体"/>
                </a:rPr>
                <a:t>ln</a:t>
              </a:r>
              <a:endParaRPr lang="zh-CN" altLang="en-US" sz="3600" b="1" kern="10">
                <a:ln w="19050">
                  <a:solidFill>
                    <a:schemeClr val="tx1"/>
                  </a:solidFill>
                  <a:round/>
                  <a:headEnd/>
                  <a:tailEnd/>
                </a:ln>
                <a:latin typeface="宋体"/>
                <a:ea typeface="宋体"/>
              </a:endParaRPr>
            </a:p>
          </p:txBody>
        </p:sp>
        <p:sp>
          <p:nvSpPr>
            <p:cNvPr id="50207" name="WordArt 287"/>
            <p:cNvSpPr>
              <a:spLocks noChangeArrowheads="1" noChangeShapeType="1" noTextEdit="1"/>
            </p:cNvSpPr>
            <p:nvPr/>
          </p:nvSpPr>
          <p:spPr bwMode="auto">
            <a:xfrm>
              <a:off x="1920" y="3747"/>
              <a:ext cx="155" cy="11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grpSp>
          <p:nvGrpSpPr>
            <p:cNvPr id="50208" name="Group 288"/>
            <p:cNvGrpSpPr>
              <a:grpSpLocks/>
            </p:cNvGrpSpPr>
            <p:nvPr/>
          </p:nvGrpSpPr>
          <p:grpSpPr bwMode="auto">
            <a:xfrm rot="-5400000">
              <a:off x="1659" y="3444"/>
              <a:ext cx="39" cy="119"/>
              <a:chOff x="2928" y="3216"/>
              <a:chExt cx="48" cy="240"/>
            </a:xfrm>
          </p:grpSpPr>
          <p:sp>
            <p:nvSpPr>
              <p:cNvPr id="50234" name="Line 28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235" name="Line 29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209" name="Text Box 291"/>
            <p:cNvSpPr txBox="1">
              <a:spLocks noChangeArrowheads="1"/>
            </p:cNvSpPr>
            <p:nvPr/>
          </p:nvSpPr>
          <p:spPr bwMode="auto">
            <a:xfrm>
              <a:off x="331" y="3510"/>
              <a:ext cx="1038" cy="24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两式对比</a:t>
              </a:r>
            </a:p>
          </p:txBody>
        </p:sp>
        <p:grpSp>
          <p:nvGrpSpPr>
            <p:cNvPr id="50210" name="Group 292"/>
            <p:cNvGrpSpPr>
              <a:grpSpLocks/>
            </p:cNvGrpSpPr>
            <p:nvPr/>
          </p:nvGrpSpPr>
          <p:grpSpPr bwMode="auto">
            <a:xfrm>
              <a:off x="3134" y="3426"/>
              <a:ext cx="1671" cy="426"/>
              <a:chOff x="3077" y="3623"/>
              <a:chExt cx="1671" cy="426"/>
            </a:xfrm>
          </p:grpSpPr>
          <p:sp>
            <p:nvSpPr>
              <p:cNvPr id="50215" name="Text Box 293"/>
              <p:cNvSpPr txBox="1">
                <a:spLocks noChangeArrowheads="1"/>
              </p:cNvSpPr>
              <p:nvPr/>
            </p:nvSpPr>
            <p:spPr bwMode="auto">
              <a:xfrm>
                <a:off x="3077" y="3676"/>
                <a:ext cx="281" cy="244"/>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得</a:t>
                </a:r>
              </a:p>
            </p:txBody>
          </p:sp>
          <p:grpSp>
            <p:nvGrpSpPr>
              <p:cNvPr id="50216" name="Group 294"/>
              <p:cNvGrpSpPr>
                <a:grpSpLocks/>
              </p:cNvGrpSpPr>
              <p:nvPr/>
            </p:nvGrpSpPr>
            <p:grpSpPr bwMode="auto">
              <a:xfrm>
                <a:off x="3607" y="3623"/>
                <a:ext cx="1141" cy="426"/>
                <a:chOff x="2645" y="2101"/>
                <a:chExt cx="936" cy="509"/>
              </a:xfrm>
            </p:grpSpPr>
            <p:grpSp>
              <p:nvGrpSpPr>
                <p:cNvPr id="50217" name="Group 295"/>
                <p:cNvGrpSpPr>
                  <a:grpSpLocks/>
                </p:cNvGrpSpPr>
                <p:nvPr/>
              </p:nvGrpSpPr>
              <p:grpSpPr bwMode="auto">
                <a:xfrm>
                  <a:off x="3059" y="2309"/>
                  <a:ext cx="151" cy="72"/>
                  <a:chOff x="4474" y="1884"/>
                  <a:chExt cx="144" cy="48"/>
                </a:xfrm>
              </p:grpSpPr>
              <p:sp>
                <p:nvSpPr>
                  <p:cNvPr id="50232" name="Line 29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0233" name="Line 29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0218" name="Group 298"/>
                <p:cNvGrpSpPr>
                  <a:grpSpLocks/>
                </p:cNvGrpSpPr>
                <p:nvPr/>
              </p:nvGrpSpPr>
              <p:grpSpPr bwMode="auto">
                <a:xfrm>
                  <a:off x="3323" y="2409"/>
                  <a:ext cx="174" cy="179"/>
                  <a:chOff x="3400" y="2484"/>
                  <a:chExt cx="174" cy="172"/>
                </a:xfrm>
              </p:grpSpPr>
              <p:sp>
                <p:nvSpPr>
                  <p:cNvPr id="50230" name="WordArt 299"/>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0231" name="WordArt 300"/>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0219" name="Group 301"/>
                <p:cNvGrpSpPr>
                  <a:grpSpLocks/>
                </p:cNvGrpSpPr>
                <p:nvPr/>
              </p:nvGrpSpPr>
              <p:grpSpPr bwMode="auto">
                <a:xfrm>
                  <a:off x="3336" y="2115"/>
                  <a:ext cx="168" cy="194"/>
                  <a:chOff x="4717" y="3805"/>
                  <a:chExt cx="138" cy="148"/>
                </a:xfrm>
              </p:grpSpPr>
              <p:sp>
                <p:nvSpPr>
                  <p:cNvPr id="50228" name="WordArt 30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229" name="WordArt 30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0220" name="Group 304"/>
                <p:cNvGrpSpPr>
                  <a:grpSpLocks/>
                </p:cNvGrpSpPr>
                <p:nvPr/>
              </p:nvGrpSpPr>
              <p:grpSpPr bwMode="auto">
                <a:xfrm>
                  <a:off x="2698" y="2101"/>
                  <a:ext cx="218" cy="205"/>
                  <a:chOff x="4778" y="1121"/>
                  <a:chExt cx="219" cy="193"/>
                </a:xfrm>
              </p:grpSpPr>
              <p:sp>
                <p:nvSpPr>
                  <p:cNvPr id="50226" name="WordArt 30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0227" name="WordArt 30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0221" name="Group 307"/>
                <p:cNvGrpSpPr>
                  <a:grpSpLocks/>
                </p:cNvGrpSpPr>
                <p:nvPr/>
              </p:nvGrpSpPr>
              <p:grpSpPr bwMode="auto">
                <a:xfrm>
                  <a:off x="2711" y="2397"/>
                  <a:ext cx="222" cy="213"/>
                  <a:chOff x="3560" y="917"/>
                  <a:chExt cx="229" cy="221"/>
                </a:xfrm>
              </p:grpSpPr>
              <p:sp>
                <p:nvSpPr>
                  <p:cNvPr id="50224" name="WordArt 308"/>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0225" name="WordArt 309"/>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0222" name="Line 310"/>
                <p:cNvSpPr>
                  <a:spLocks noChangeShapeType="1"/>
                </p:cNvSpPr>
                <p:nvPr/>
              </p:nvSpPr>
              <p:spPr bwMode="auto">
                <a:xfrm>
                  <a:off x="2645" y="2355"/>
                  <a:ext cx="318" cy="2"/>
                </a:xfrm>
                <a:prstGeom prst="line">
                  <a:avLst/>
                </a:prstGeom>
                <a:noFill/>
                <a:ln w="38100">
                  <a:solidFill>
                    <a:schemeClr val="tx1"/>
                  </a:solidFill>
                  <a:round/>
                  <a:headEnd/>
                  <a:tailEnd/>
                </a:ln>
              </p:spPr>
              <p:txBody>
                <a:bodyPr/>
                <a:lstStyle/>
                <a:p>
                  <a:endParaRPr lang="zh-CN" altLang="en-US"/>
                </a:p>
              </p:txBody>
            </p:sp>
            <p:sp>
              <p:nvSpPr>
                <p:cNvPr id="50223" name="Line 311"/>
                <p:cNvSpPr>
                  <a:spLocks noChangeShapeType="1"/>
                </p:cNvSpPr>
                <p:nvPr/>
              </p:nvSpPr>
              <p:spPr bwMode="auto">
                <a:xfrm>
                  <a:off x="3264" y="2353"/>
                  <a:ext cx="317" cy="1"/>
                </a:xfrm>
                <a:prstGeom prst="line">
                  <a:avLst/>
                </a:prstGeom>
                <a:noFill/>
                <a:ln w="38100">
                  <a:solidFill>
                    <a:schemeClr val="tx1"/>
                  </a:solidFill>
                  <a:round/>
                  <a:headEnd/>
                  <a:tailEnd/>
                </a:ln>
              </p:spPr>
              <p:txBody>
                <a:bodyPr/>
                <a:lstStyle/>
                <a:p>
                  <a:endParaRPr lang="zh-CN" altLang="en-US"/>
                </a:p>
              </p:txBody>
            </p:sp>
          </p:grpSp>
        </p:grpSp>
        <p:grpSp>
          <p:nvGrpSpPr>
            <p:cNvPr id="50211" name="Group 312"/>
            <p:cNvGrpSpPr>
              <a:grpSpLocks/>
            </p:cNvGrpSpPr>
            <p:nvPr/>
          </p:nvGrpSpPr>
          <p:grpSpPr bwMode="auto">
            <a:xfrm>
              <a:off x="1801" y="3762"/>
              <a:ext cx="92" cy="131"/>
              <a:chOff x="4104" y="563"/>
              <a:chExt cx="135" cy="175"/>
            </a:xfrm>
          </p:grpSpPr>
          <p:sp>
            <p:nvSpPr>
              <p:cNvPr id="50212" name="WordArt 313"/>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50213" name="Freeform 314"/>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50214" name="Freeform 315"/>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695"/>
                                        </p:tgtEl>
                                        <p:attrNameLst>
                                          <p:attrName>style.visibility</p:attrName>
                                        </p:attrNameLst>
                                      </p:cBhvr>
                                      <p:to>
                                        <p:strVal val="visible"/>
                                      </p:to>
                                    </p:set>
                                    <p:animEffect transition="in" filter="wipe(left)">
                                      <p:cBhvr>
                                        <p:cTn id="7" dur="500"/>
                                        <p:tgtEl>
                                          <p:spTgt spid="7069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70710"/>
                                        </p:tgtEl>
                                        <p:attrNameLst>
                                          <p:attrName>style.visibility</p:attrName>
                                        </p:attrNameLst>
                                      </p:cBhvr>
                                      <p:to>
                                        <p:strVal val="visible"/>
                                      </p:to>
                                    </p:set>
                                    <p:animEffect transition="in" filter="randombar(vertical)">
                                      <p:cBhvr>
                                        <p:cTn id="32" dur="500"/>
                                        <p:tgtEl>
                                          <p:spTgt spid="7071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0697"/>
                                        </p:tgtEl>
                                        <p:attrNameLst>
                                          <p:attrName>style.visibility</p:attrName>
                                        </p:attrNameLst>
                                      </p:cBhvr>
                                      <p:to>
                                        <p:strVal val="visible"/>
                                      </p:to>
                                    </p:set>
                                    <p:animEffect transition="in" filter="wipe(left)">
                                      <p:cBhvr>
                                        <p:cTn id="36" dur="500"/>
                                        <p:tgtEl>
                                          <p:spTgt spid="7069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70693"/>
                                        </p:tgtEl>
                                        <p:attrNameLst>
                                          <p:attrName>style.visibility</p:attrName>
                                        </p:attrNameLst>
                                      </p:cBhvr>
                                      <p:to>
                                        <p:strVal val="visible"/>
                                      </p:to>
                                    </p:se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0694"/>
                                        </p:tgtEl>
                                        <p:attrNameLst>
                                          <p:attrName>style.visibility</p:attrName>
                                        </p:attrNameLst>
                                      </p:cBhvr>
                                      <p:to>
                                        <p:strVal val="visible"/>
                                      </p:to>
                                    </p:set>
                                    <p:animEffect transition="in" filter="wipe(up)">
                                      <p:cBhvr>
                                        <p:cTn id="49" dur="500"/>
                                        <p:tgtEl>
                                          <p:spTgt spid="70694"/>
                                        </p:tgtEl>
                                      </p:cBhvr>
                                    </p:animEffect>
                                  </p:childTnLst>
                                </p:cTn>
                              </p:par>
                            </p:childTnLst>
                          </p:cTn>
                        </p:par>
                        <p:par>
                          <p:cTn id="50" fill="hold">
                            <p:stCondLst>
                              <p:cond delay="500"/>
                            </p:stCondLst>
                            <p:childTnLst>
                              <p:par>
                                <p:cTn id="51" presetID="23" presetClass="entr" presetSubtype="16" fill="hold" nodeType="afterEffect">
                                  <p:stCondLst>
                                    <p:cond delay="0"/>
                                  </p:stCondLst>
                                  <p:childTnLst>
                                    <p:set>
                                      <p:cBhvr>
                                        <p:cTn id="52" dur="1" fill="hold">
                                          <p:stCondLst>
                                            <p:cond delay="0"/>
                                          </p:stCondLst>
                                        </p:cTn>
                                        <p:tgtEl>
                                          <p:spTgt spid="49334"/>
                                        </p:tgtEl>
                                        <p:attrNameLst>
                                          <p:attrName>style.visibility</p:attrName>
                                        </p:attrNameLst>
                                      </p:cBhvr>
                                      <p:to>
                                        <p:strVal val="visible"/>
                                      </p:to>
                                    </p:set>
                                    <p:anim calcmode="lin" valueType="num">
                                      <p:cBhvr>
                                        <p:cTn id="53" dur="500" fill="hold"/>
                                        <p:tgtEl>
                                          <p:spTgt spid="49334"/>
                                        </p:tgtEl>
                                        <p:attrNameLst>
                                          <p:attrName>ppt_w</p:attrName>
                                        </p:attrNameLst>
                                      </p:cBhvr>
                                      <p:tavLst>
                                        <p:tav tm="0">
                                          <p:val>
                                            <p:fltVal val="0"/>
                                          </p:val>
                                        </p:tav>
                                        <p:tav tm="100000">
                                          <p:val>
                                            <p:strVal val="#ppt_w"/>
                                          </p:val>
                                        </p:tav>
                                      </p:tavLst>
                                    </p:anim>
                                    <p:anim calcmode="lin" valueType="num">
                                      <p:cBhvr>
                                        <p:cTn id="54" dur="500" fill="hold"/>
                                        <p:tgtEl>
                                          <p:spTgt spid="4933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0834"/>
                                        </p:tgtEl>
                                        <p:attrNameLst>
                                          <p:attrName>style.visibility</p:attrName>
                                        </p:attrNameLst>
                                      </p:cBhvr>
                                      <p:to>
                                        <p:strVal val="visible"/>
                                      </p:to>
                                    </p:set>
                                    <p:animEffect transition="in" filter="wipe(down)">
                                      <p:cBhvr>
                                        <p:cTn id="59" dur="500"/>
                                        <p:tgtEl>
                                          <p:spTgt spid="708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0714"/>
                                        </p:tgtEl>
                                        <p:attrNameLst>
                                          <p:attrName>style.visibility</p:attrName>
                                        </p:attrNameLst>
                                      </p:cBhvr>
                                      <p:to>
                                        <p:strVal val="visible"/>
                                      </p:to>
                                    </p:set>
                                    <p:animEffect transition="in" filter="wipe(left)">
                                      <p:cBhvr>
                                        <p:cTn id="64" dur="500"/>
                                        <p:tgtEl>
                                          <p:spTgt spid="7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10" grpId="0" animBg="1"/>
      <p:bldP spid="7083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22"/>
          <p:cNvSpPr>
            <a:spLocks noGrp="1" noChangeArrowheads="1"/>
          </p:cNvSpPr>
          <p:nvPr>
            <p:ph type="title" idx="4294967295"/>
          </p:nvPr>
        </p:nvSpPr>
        <p:spPr>
          <a:xfrm>
            <a:off x="531813" y="0"/>
            <a:ext cx="8229600" cy="90488"/>
          </a:xfrm>
        </p:spPr>
        <p:txBody>
          <a:bodyPr/>
          <a:lstStyle/>
          <a:p>
            <a:pPr eaLnBrk="1" hangingPunct="1"/>
            <a:r>
              <a:rPr lang="zh-CN" altLang="en-US" sz="700" smtClean="0">
                <a:solidFill>
                  <a:schemeClr val="bg1"/>
                </a:solidFill>
              </a:rPr>
              <a:t>卡诺循环效率</a:t>
            </a:r>
          </a:p>
        </p:txBody>
      </p:sp>
      <p:sp>
        <p:nvSpPr>
          <p:cNvPr id="51203" name="Rectangle 5"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1204" name="Rectangle 6"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209"/>
          <p:cNvGrpSpPr>
            <a:grpSpLocks/>
          </p:cNvGrpSpPr>
          <p:nvPr/>
        </p:nvGrpSpPr>
        <p:grpSpPr bwMode="auto">
          <a:xfrm>
            <a:off x="1108075" y="3840163"/>
            <a:ext cx="2249488" cy="2708275"/>
            <a:chOff x="4010" y="2186"/>
            <a:chExt cx="1417" cy="1706"/>
          </a:xfrm>
        </p:grpSpPr>
        <p:grpSp>
          <p:nvGrpSpPr>
            <p:cNvPr id="51365" name="Group 9"/>
            <p:cNvGrpSpPr>
              <a:grpSpLocks/>
            </p:cNvGrpSpPr>
            <p:nvPr/>
          </p:nvGrpSpPr>
          <p:grpSpPr bwMode="auto">
            <a:xfrm>
              <a:off x="4763" y="2800"/>
              <a:ext cx="664" cy="339"/>
              <a:chOff x="4555" y="1954"/>
              <a:chExt cx="970" cy="491"/>
            </a:xfrm>
          </p:grpSpPr>
          <p:sp>
            <p:nvSpPr>
              <p:cNvPr id="71690" name="AutoShape 10"/>
              <p:cNvSpPr>
                <a:spLocks noChangeArrowheads="1"/>
              </p:cNvSpPr>
              <p:nvPr/>
            </p:nvSpPr>
            <p:spPr bwMode="auto">
              <a:xfrm>
                <a:off x="4555" y="2192"/>
                <a:ext cx="713" cy="253"/>
              </a:xfrm>
              <a:prstGeom prst="rightArrow">
                <a:avLst>
                  <a:gd name="adj1" fmla="val 44667"/>
                  <a:gd name="adj2" fmla="val 94070"/>
                </a:avLst>
              </a:prstGeom>
              <a:gradFill rotWithShape="0">
                <a:gsLst>
                  <a:gs pos="0">
                    <a:schemeClr val="accent1">
                      <a:gamma/>
                      <a:shade val="46275"/>
                      <a:invGamma/>
                    </a:schemeClr>
                  </a:gs>
                  <a:gs pos="100000">
                    <a:schemeClr val="accent1"/>
                  </a:gs>
                </a:gsLst>
                <a:lin ang="0" scaled="1"/>
              </a:gradFill>
              <a:ln w="9525">
                <a:solidFill>
                  <a:schemeClr val="tx1"/>
                </a:solidFill>
                <a:miter lim="800000"/>
                <a:headEnd/>
                <a:tailEnd/>
              </a:ln>
              <a:effectLst/>
            </p:spPr>
            <p:txBody>
              <a:bodyPr wrap="none" anchor="ctr"/>
              <a:lstStyle/>
              <a:p>
                <a:pPr>
                  <a:defRPr/>
                </a:pPr>
                <a:endParaRPr lang="zh-CN" altLang="en-US"/>
              </a:p>
            </p:txBody>
          </p:sp>
          <p:grpSp>
            <p:nvGrpSpPr>
              <p:cNvPr id="51403" name="Group 11"/>
              <p:cNvGrpSpPr>
                <a:grpSpLocks/>
              </p:cNvGrpSpPr>
              <p:nvPr/>
            </p:nvGrpSpPr>
            <p:grpSpPr bwMode="auto">
              <a:xfrm>
                <a:off x="4698" y="1954"/>
                <a:ext cx="827" cy="208"/>
                <a:chOff x="4698" y="1954"/>
                <a:chExt cx="827" cy="208"/>
              </a:xfrm>
            </p:grpSpPr>
            <p:sp>
              <p:nvSpPr>
                <p:cNvPr id="51404" name="WordArt 12"/>
                <p:cNvSpPr>
                  <a:spLocks noChangeArrowheads="1" noChangeShapeType="1" noTextEdit="1"/>
                </p:cNvSpPr>
                <p:nvPr/>
              </p:nvSpPr>
              <p:spPr bwMode="auto">
                <a:xfrm>
                  <a:off x="4698" y="1954"/>
                  <a:ext cx="183"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51405" name="Group 13"/>
                <p:cNvGrpSpPr>
                  <a:grpSpLocks/>
                </p:cNvGrpSpPr>
                <p:nvPr/>
              </p:nvGrpSpPr>
              <p:grpSpPr bwMode="auto">
                <a:xfrm>
                  <a:off x="4905" y="2029"/>
                  <a:ext cx="109" cy="55"/>
                  <a:chOff x="4474" y="1884"/>
                  <a:chExt cx="144" cy="48"/>
                </a:xfrm>
              </p:grpSpPr>
              <p:sp>
                <p:nvSpPr>
                  <p:cNvPr id="51413" name="Line 1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1414" name="Line 1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1406" name="Group 16"/>
                <p:cNvGrpSpPr>
                  <a:grpSpLocks/>
                </p:cNvGrpSpPr>
                <p:nvPr/>
              </p:nvGrpSpPr>
              <p:grpSpPr bwMode="auto">
                <a:xfrm>
                  <a:off x="5033" y="1964"/>
                  <a:ext cx="204" cy="198"/>
                  <a:chOff x="3560" y="917"/>
                  <a:chExt cx="229" cy="221"/>
                </a:xfrm>
              </p:grpSpPr>
              <p:sp>
                <p:nvSpPr>
                  <p:cNvPr id="51411" name="WordArt 17"/>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412" name="WordArt 18"/>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1407" name="Line 19"/>
                <p:cNvSpPr>
                  <a:spLocks noChangeShapeType="1"/>
                </p:cNvSpPr>
                <p:nvPr/>
              </p:nvSpPr>
              <p:spPr bwMode="auto">
                <a:xfrm rot="5400000">
                  <a:off x="5284" y="1997"/>
                  <a:ext cx="0" cy="108"/>
                </a:xfrm>
                <a:prstGeom prst="line">
                  <a:avLst/>
                </a:prstGeom>
                <a:noFill/>
                <a:ln w="38100">
                  <a:solidFill>
                    <a:schemeClr val="tx1"/>
                  </a:solidFill>
                  <a:round/>
                  <a:headEnd/>
                  <a:tailEnd/>
                </a:ln>
              </p:spPr>
              <p:txBody>
                <a:bodyPr/>
                <a:lstStyle/>
                <a:p>
                  <a:endParaRPr lang="zh-CN" altLang="en-US"/>
                </a:p>
              </p:txBody>
            </p:sp>
            <p:grpSp>
              <p:nvGrpSpPr>
                <p:cNvPr id="51408" name="Group 20"/>
                <p:cNvGrpSpPr>
                  <a:grpSpLocks/>
                </p:cNvGrpSpPr>
                <p:nvPr/>
              </p:nvGrpSpPr>
              <p:grpSpPr bwMode="auto">
                <a:xfrm>
                  <a:off x="5353" y="1969"/>
                  <a:ext cx="172" cy="181"/>
                  <a:chOff x="4778" y="1121"/>
                  <a:chExt cx="219" cy="193"/>
                </a:xfrm>
              </p:grpSpPr>
              <p:sp>
                <p:nvSpPr>
                  <p:cNvPr id="51409" name="WordArt 21"/>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410" name="WordArt 22"/>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nvGrpSpPr>
            <p:cNvPr id="51366" name="Group 23"/>
            <p:cNvGrpSpPr>
              <a:grpSpLocks/>
            </p:cNvGrpSpPr>
            <p:nvPr/>
          </p:nvGrpSpPr>
          <p:grpSpPr bwMode="auto">
            <a:xfrm>
              <a:off x="4010" y="2382"/>
              <a:ext cx="1163" cy="262"/>
              <a:chOff x="3456" y="1349"/>
              <a:chExt cx="1698" cy="379"/>
            </a:xfrm>
          </p:grpSpPr>
          <p:sp>
            <p:nvSpPr>
              <p:cNvPr id="51400" name="Rectangle 24" descr="深色下对角线"/>
              <p:cNvSpPr>
                <a:spLocks noChangeArrowheads="1"/>
              </p:cNvSpPr>
              <p:nvPr/>
            </p:nvSpPr>
            <p:spPr bwMode="auto">
              <a:xfrm>
                <a:off x="3486" y="1388"/>
                <a:ext cx="1644" cy="340"/>
              </a:xfrm>
              <a:prstGeom prst="rect">
                <a:avLst/>
              </a:prstGeom>
              <a:pattFill prst="dkDnDiag">
                <a:fgClr>
                  <a:srgbClr val="CC00CC"/>
                </a:fgClr>
                <a:bgClr>
                  <a:srgbClr val="FFFFFF"/>
                </a:bgClr>
              </a:pattFill>
              <a:ln w="28575">
                <a:solidFill>
                  <a:schemeClr val="tx1"/>
                </a:solidFill>
                <a:miter lim="800000"/>
                <a:headEnd/>
                <a:tailEnd/>
              </a:ln>
            </p:spPr>
            <p:txBody>
              <a:bodyPr wrap="none" anchor="ctr"/>
              <a:lstStyle/>
              <a:p>
                <a:endParaRPr lang="zh-CN" altLang="en-US"/>
              </a:p>
            </p:txBody>
          </p:sp>
          <p:sp>
            <p:nvSpPr>
              <p:cNvPr id="51401" name="Rectangle 25"/>
              <p:cNvSpPr>
                <a:spLocks noChangeArrowheads="1"/>
              </p:cNvSpPr>
              <p:nvPr/>
            </p:nvSpPr>
            <p:spPr bwMode="auto">
              <a:xfrm>
                <a:off x="3456" y="1349"/>
                <a:ext cx="1698" cy="6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1367" name="Text Box 26"/>
            <p:cNvSpPr txBox="1">
              <a:spLocks noChangeArrowheads="1"/>
            </p:cNvSpPr>
            <p:nvPr/>
          </p:nvSpPr>
          <p:spPr bwMode="auto">
            <a:xfrm>
              <a:off x="4108" y="2186"/>
              <a:ext cx="807"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高温热源</a:t>
              </a:r>
            </a:p>
          </p:txBody>
        </p:sp>
        <p:grpSp>
          <p:nvGrpSpPr>
            <p:cNvPr id="51368" name="Group 27"/>
            <p:cNvGrpSpPr>
              <a:grpSpLocks/>
            </p:cNvGrpSpPr>
            <p:nvPr/>
          </p:nvGrpSpPr>
          <p:grpSpPr bwMode="auto">
            <a:xfrm>
              <a:off x="4848" y="2288"/>
              <a:ext cx="126" cy="113"/>
              <a:chOff x="1601" y="1348"/>
              <a:chExt cx="147" cy="148"/>
            </a:xfrm>
          </p:grpSpPr>
          <p:sp>
            <p:nvSpPr>
              <p:cNvPr id="51398" name="WordArt 28"/>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1399" name="WordArt 29"/>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1369" name="Rectangle 30" descr="深色上对角线"/>
            <p:cNvSpPr>
              <a:spLocks noChangeArrowheads="1"/>
            </p:cNvSpPr>
            <p:nvPr/>
          </p:nvSpPr>
          <p:spPr bwMode="auto">
            <a:xfrm>
              <a:off x="4044" y="3476"/>
              <a:ext cx="1126" cy="234"/>
            </a:xfrm>
            <a:prstGeom prst="rect">
              <a:avLst/>
            </a:prstGeom>
            <a:pattFill prst="dkUpDiag">
              <a:fgClr>
                <a:srgbClr val="996633"/>
              </a:fgClr>
              <a:bgClr>
                <a:srgbClr val="FFFFFF"/>
              </a:bgClr>
            </a:pattFill>
            <a:ln w="28575">
              <a:solidFill>
                <a:schemeClr val="tx1"/>
              </a:solidFill>
              <a:miter lim="800000"/>
              <a:headEnd/>
              <a:tailEnd/>
            </a:ln>
          </p:spPr>
          <p:txBody>
            <a:bodyPr wrap="none" anchor="ctr"/>
            <a:lstStyle/>
            <a:p>
              <a:endParaRPr lang="zh-CN" altLang="en-US"/>
            </a:p>
          </p:txBody>
        </p:sp>
        <p:sp>
          <p:nvSpPr>
            <p:cNvPr id="51370" name="Rectangle 31"/>
            <p:cNvSpPr>
              <a:spLocks noChangeArrowheads="1"/>
            </p:cNvSpPr>
            <p:nvPr/>
          </p:nvSpPr>
          <p:spPr bwMode="auto">
            <a:xfrm>
              <a:off x="4034" y="3694"/>
              <a:ext cx="1163" cy="42"/>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1371" name="Text Box 32"/>
            <p:cNvSpPr txBox="1">
              <a:spLocks noChangeArrowheads="1"/>
            </p:cNvSpPr>
            <p:nvPr/>
          </p:nvSpPr>
          <p:spPr bwMode="auto">
            <a:xfrm>
              <a:off x="4132" y="3642"/>
              <a:ext cx="84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低温热源</a:t>
              </a:r>
            </a:p>
          </p:txBody>
        </p:sp>
        <p:grpSp>
          <p:nvGrpSpPr>
            <p:cNvPr id="51372" name="Group 33"/>
            <p:cNvGrpSpPr>
              <a:grpSpLocks/>
            </p:cNvGrpSpPr>
            <p:nvPr/>
          </p:nvGrpSpPr>
          <p:grpSpPr bwMode="auto">
            <a:xfrm>
              <a:off x="4863" y="3728"/>
              <a:ext cx="115" cy="123"/>
              <a:chOff x="4717" y="3805"/>
              <a:chExt cx="138" cy="148"/>
            </a:xfrm>
          </p:grpSpPr>
          <p:sp>
            <p:nvSpPr>
              <p:cNvPr id="51396" name="WordArt 3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97" name="WordArt 3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1373" name="Group 36"/>
            <p:cNvGrpSpPr>
              <a:grpSpLocks/>
            </p:cNvGrpSpPr>
            <p:nvPr/>
          </p:nvGrpSpPr>
          <p:grpSpPr bwMode="auto">
            <a:xfrm>
              <a:off x="4348" y="2805"/>
              <a:ext cx="512" cy="520"/>
              <a:chOff x="3949" y="1962"/>
              <a:chExt cx="749" cy="751"/>
            </a:xfrm>
          </p:grpSpPr>
          <p:sp>
            <p:nvSpPr>
              <p:cNvPr id="51392" name="Oval 37" descr="大纸屑"/>
              <p:cNvSpPr>
                <a:spLocks noChangeArrowheads="1"/>
              </p:cNvSpPr>
              <p:nvPr/>
            </p:nvSpPr>
            <p:spPr bwMode="auto">
              <a:xfrm>
                <a:off x="3949" y="1962"/>
                <a:ext cx="749" cy="751"/>
              </a:xfrm>
              <a:prstGeom prst="ellipse">
                <a:avLst/>
              </a:prstGeom>
              <a:pattFill prst="lgConfetti">
                <a:fgClr>
                  <a:srgbClr val="C0C0C0"/>
                </a:fgClr>
                <a:bgClr>
                  <a:srgbClr val="FFFFFF"/>
                </a:bgClr>
              </a:pattFill>
              <a:ln w="38100">
                <a:solidFill>
                  <a:schemeClr val="tx1"/>
                </a:solidFill>
                <a:round/>
                <a:headEnd/>
                <a:tailEnd/>
              </a:ln>
            </p:spPr>
            <p:txBody>
              <a:bodyPr wrap="none" anchor="ctr"/>
              <a:lstStyle/>
              <a:p>
                <a:endParaRPr lang="zh-CN" altLang="en-US"/>
              </a:p>
            </p:txBody>
          </p:sp>
          <p:grpSp>
            <p:nvGrpSpPr>
              <p:cNvPr id="51393" name="Group 38"/>
              <p:cNvGrpSpPr>
                <a:grpSpLocks/>
              </p:cNvGrpSpPr>
              <p:nvPr/>
            </p:nvGrpSpPr>
            <p:grpSpPr bwMode="auto">
              <a:xfrm>
                <a:off x="4111" y="2247"/>
                <a:ext cx="431" cy="164"/>
                <a:chOff x="4102" y="2253"/>
                <a:chExt cx="431" cy="164"/>
              </a:xfrm>
            </p:grpSpPr>
            <p:sp>
              <p:nvSpPr>
                <p:cNvPr id="51394" name="WordArt 39"/>
                <p:cNvSpPr>
                  <a:spLocks noChangeArrowheads="1" noChangeShapeType="1" noTextEdit="1"/>
                </p:cNvSpPr>
                <p:nvPr/>
              </p:nvSpPr>
              <p:spPr bwMode="auto">
                <a:xfrm>
                  <a:off x="4108" y="2253"/>
                  <a:ext cx="425" cy="163"/>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工质</a:t>
                  </a:r>
                </a:p>
              </p:txBody>
            </p:sp>
            <p:sp>
              <p:nvSpPr>
                <p:cNvPr id="51395" name="WordArt 40"/>
                <p:cNvSpPr>
                  <a:spLocks noChangeArrowheads="1" noChangeShapeType="1" noTextEdit="1"/>
                </p:cNvSpPr>
                <p:nvPr/>
              </p:nvSpPr>
              <p:spPr bwMode="auto">
                <a:xfrm>
                  <a:off x="4102" y="2254"/>
                  <a:ext cx="425"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工质</a:t>
                  </a:r>
                </a:p>
              </p:txBody>
            </p:sp>
          </p:grpSp>
        </p:grpSp>
        <p:grpSp>
          <p:nvGrpSpPr>
            <p:cNvPr id="51374" name="Group 41"/>
            <p:cNvGrpSpPr>
              <a:grpSpLocks/>
            </p:cNvGrpSpPr>
            <p:nvPr/>
          </p:nvGrpSpPr>
          <p:grpSpPr bwMode="auto">
            <a:xfrm>
              <a:off x="4345" y="2522"/>
              <a:ext cx="515" cy="409"/>
              <a:chOff x="3944" y="1552"/>
              <a:chExt cx="753" cy="591"/>
            </a:xfrm>
          </p:grpSpPr>
          <p:sp>
            <p:nvSpPr>
              <p:cNvPr id="51384" name="AutoShape 42"/>
              <p:cNvSpPr>
                <a:spLocks noChangeArrowheads="1"/>
              </p:cNvSpPr>
              <p:nvPr/>
            </p:nvSpPr>
            <p:spPr bwMode="auto">
              <a:xfrm rot="5400000">
                <a:off x="4025" y="1471"/>
                <a:ext cx="591" cy="753"/>
              </a:xfrm>
              <a:prstGeom prst="notchedRightArrow">
                <a:avLst>
                  <a:gd name="adj1" fmla="val 47019"/>
                  <a:gd name="adj2" fmla="val 37097"/>
                </a:avLst>
              </a:prstGeom>
              <a:gradFill rotWithShape="0">
                <a:gsLst>
                  <a:gs pos="0">
                    <a:srgbClr val="FFE1FF"/>
                  </a:gs>
                  <a:gs pos="100000">
                    <a:srgbClr val="FFA7FF"/>
                  </a:gs>
                </a:gsLst>
                <a:lin ang="5400000" scaled="1"/>
              </a:gradFill>
              <a:ln w="9525">
                <a:solidFill>
                  <a:srgbClr val="CC00CC"/>
                </a:solidFill>
                <a:miter lim="800000"/>
                <a:headEnd/>
                <a:tailEnd/>
              </a:ln>
            </p:spPr>
            <p:txBody>
              <a:bodyPr wrap="none" anchor="ctr"/>
              <a:lstStyle/>
              <a:p>
                <a:endParaRPr lang="zh-CN" altLang="en-US"/>
              </a:p>
            </p:txBody>
          </p:sp>
          <p:grpSp>
            <p:nvGrpSpPr>
              <p:cNvPr id="51385" name="Group 43"/>
              <p:cNvGrpSpPr>
                <a:grpSpLocks/>
              </p:cNvGrpSpPr>
              <p:nvPr/>
            </p:nvGrpSpPr>
            <p:grpSpPr bwMode="auto">
              <a:xfrm>
                <a:off x="4244" y="1724"/>
                <a:ext cx="215" cy="221"/>
                <a:chOff x="4218" y="1718"/>
                <a:chExt cx="215" cy="257"/>
              </a:xfrm>
            </p:grpSpPr>
            <p:grpSp>
              <p:nvGrpSpPr>
                <p:cNvPr id="51386" name="Group 44"/>
                <p:cNvGrpSpPr>
                  <a:grpSpLocks/>
                </p:cNvGrpSpPr>
                <p:nvPr/>
              </p:nvGrpSpPr>
              <p:grpSpPr bwMode="auto">
                <a:xfrm>
                  <a:off x="4218" y="1718"/>
                  <a:ext cx="215" cy="256"/>
                  <a:chOff x="3352" y="1710"/>
                  <a:chExt cx="222" cy="205"/>
                </a:xfrm>
              </p:grpSpPr>
              <p:sp>
                <p:nvSpPr>
                  <p:cNvPr id="51390" name="WordArt 4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1</a:t>
                    </a:r>
                    <a:endParaRPr lang="zh-CN" altLang="en-US" sz="3600" kern="10">
                      <a:ln w="76200">
                        <a:solidFill>
                          <a:schemeClr val="bg1"/>
                        </a:solidFill>
                        <a:round/>
                        <a:headEnd/>
                        <a:tailEnd/>
                      </a:ln>
                      <a:solidFill>
                        <a:schemeClr val="bg1"/>
                      </a:solidFill>
                      <a:latin typeface="宋体"/>
                      <a:ea typeface="宋体"/>
                    </a:endParaRPr>
                  </a:p>
                </p:txBody>
              </p:sp>
              <p:sp>
                <p:nvSpPr>
                  <p:cNvPr id="51391" name="WordArt 4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1387" name="Group 47"/>
                <p:cNvGrpSpPr>
                  <a:grpSpLocks/>
                </p:cNvGrpSpPr>
                <p:nvPr/>
              </p:nvGrpSpPr>
              <p:grpSpPr bwMode="auto">
                <a:xfrm>
                  <a:off x="4219" y="1722"/>
                  <a:ext cx="206" cy="253"/>
                  <a:chOff x="3352" y="1710"/>
                  <a:chExt cx="222" cy="205"/>
                </a:xfrm>
              </p:grpSpPr>
              <p:sp>
                <p:nvSpPr>
                  <p:cNvPr id="51388" name="WordArt 4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389" name="WordArt 4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grpSp>
        <p:grpSp>
          <p:nvGrpSpPr>
            <p:cNvPr id="51375" name="Group 50"/>
            <p:cNvGrpSpPr>
              <a:grpSpLocks/>
            </p:cNvGrpSpPr>
            <p:nvPr/>
          </p:nvGrpSpPr>
          <p:grpSpPr bwMode="auto">
            <a:xfrm>
              <a:off x="4435" y="3202"/>
              <a:ext cx="355" cy="335"/>
              <a:chOff x="4077" y="2536"/>
              <a:chExt cx="518" cy="485"/>
            </a:xfrm>
          </p:grpSpPr>
          <p:sp>
            <p:nvSpPr>
              <p:cNvPr id="51376" name="AutoShape 51"/>
              <p:cNvSpPr>
                <a:spLocks noChangeArrowheads="1"/>
              </p:cNvSpPr>
              <p:nvPr/>
            </p:nvSpPr>
            <p:spPr bwMode="auto">
              <a:xfrm rot="5400000">
                <a:off x="4093" y="2520"/>
                <a:ext cx="485" cy="518"/>
              </a:xfrm>
              <a:prstGeom prst="notchedRightArrow">
                <a:avLst>
                  <a:gd name="adj1" fmla="val 47019"/>
                  <a:gd name="adj2" fmla="val 37097"/>
                </a:avLst>
              </a:prstGeom>
              <a:gradFill rotWithShape="0">
                <a:gsLst>
                  <a:gs pos="0">
                    <a:srgbClr val="FFB9B9"/>
                  </a:gs>
                  <a:gs pos="100000">
                    <a:srgbClr val="FFDDDD"/>
                  </a:gs>
                </a:gsLst>
                <a:lin ang="5400000" scaled="1"/>
              </a:gradFill>
              <a:ln w="9525">
                <a:solidFill>
                  <a:srgbClr val="FF8F1F"/>
                </a:solidFill>
                <a:miter lim="800000"/>
                <a:headEnd/>
                <a:tailEnd/>
              </a:ln>
            </p:spPr>
            <p:txBody>
              <a:bodyPr wrap="none" anchor="ctr"/>
              <a:lstStyle/>
              <a:p>
                <a:endParaRPr lang="zh-CN" altLang="en-US"/>
              </a:p>
            </p:txBody>
          </p:sp>
          <p:grpSp>
            <p:nvGrpSpPr>
              <p:cNvPr id="51377" name="Group 52"/>
              <p:cNvGrpSpPr>
                <a:grpSpLocks/>
              </p:cNvGrpSpPr>
              <p:nvPr/>
            </p:nvGrpSpPr>
            <p:grpSpPr bwMode="auto">
              <a:xfrm>
                <a:off x="4266" y="2669"/>
                <a:ext cx="149" cy="168"/>
                <a:chOff x="4236" y="2660"/>
                <a:chExt cx="203" cy="183"/>
              </a:xfrm>
            </p:grpSpPr>
            <p:grpSp>
              <p:nvGrpSpPr>
                <p:cNvPr id="51378" name="Group 53"/>
                <p:cNvGrpSpPr>
                  <a:grpSpLocks/>
                </p:cNvGrpSpPr>
                <p:nvPr/>
              </p:nvGrpSpPr>
              <p:grpSpPr bwMode="auto">
                <a:xfrm>
                  <a:off x="4236" y="2660"/>
                  <a:ext cx="200" cy="183"/>
                  <a:chOff x="4778" y="1121"/>
                  <a:chExt cx="219" cy="193"/>
                </a:xfrm>
              </p:grpSpPr>
              <p:sp>
                <p:nvSpPr>
                  <p:cNvPr id="51382" name="WordArt 5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2</a:t>
                    </a:r>
                    <a:endParaRPr lang="zh-CN" altLang="en-US" sz="3600" kern="10">
                      <a:ln w="76200">
                        <a:solidFill>
                          <a:schemeClr val="bg1"/>
                        </a:solidFill>
                        <a:round/>
                        <a:headEnd/>
                        <a:tailEnd/>
                      </a:ln>
                      <a:solidFill>
                        <a:schemeClr val="bg1"/>
                      </a:solidFill>
                      <a:latin typeface="宋体"/>
                      <a:ea typeface="宋体"/>
                    </a:endParaRPr>
                  </a:p>
                </p:txBody>
              </p:sp>
              <p:sp>
                <p:nvSpPr>
                  <p:cNvPr id="51383" name="WordArt 5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1379" name="Group 56"/>
                <p:cNvGrpSpPr>
                  <a:grpSpLocks/>
                </p:cNvGrpSpPr>
                <p:nvPr/>
              </p:nvGrpSpPr>
              <p:grpSpPr bwMode="auto">
                <a:xfrm>
                  <a:off x="4239" y="2660"/>
                  <a:ext cx="200" cy="183"/>
                  <a:chOff x="4778" y="1121"/>
                  <a:chExt cx="219" cy="193"/>
                </a:xfrm>
              </p:grpSpPr>
              <p:sp>
                <p:nvSpPr>
                  <p:cNvPr id="51380" name="WordArt 5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81" name="WordArt 5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grpSp>
        <p:nvGrpSpPr>
          <p:cNvPr id="21" name="Group 224"/>
          <p:cNvGrpSpPr>
            <a:grpSpLocks/>
          </p:cNvGrpSpPr>
          <p:nvPr/>
        </p:nvGrpSpPr>
        <p:grpSpPr bwMode="auto">
          <a:xfrm>
            <a:off x="4022725" y="1828800"/>
            <a:ext cx="4756150" cy="1225550"/>
            <a:chOff x="2534" y="1152"/>
            <a:chExt cx="2996" cy="772"/>
          </a:xfrm>
        </p:grpSpPr>
        <p:sp>
          <p:nvSpPr>
            <p:cNvPr id="51334" name="Rectangle 223"/>
            <p:cNvSpPr>
              <a:spLocks noChangeArrowheads="1"/>
            </p:cNvSpPr>
            <p:nvPr/>
          </p:nvSpPr>
          <p:spPr bwMode="auto">
            <a:xfrm>
              <a:off x="2534" y="1152"/>
              <a:ext cx="2996" cy="772"/>
            </a:xfrm>
            <a:prstGeom prst="rect">
              <a:avLst/>
            </a:prstGeom>
            <a:solidFill>
              <a:schemeClr val="bg1"/>
            </a:solidFill>
            <a:ln w="38100">
              <a:solidFill>
                <a:srgbClr val="FF9900"/>
              </a:solidFill>
              <a:miter lim="800000"/>
              <a:headEnd/>
              <a:tailEnd/>
            </a:ln>
          </p:spPr>
          <p:txBody>
            <a:bodyPr wrap="none" anchor="ctr"/>
            <a:lstStyle/>
            <a:p>
              <a:endParaRPr lang="zh-CN" altLang="en-US"/>
            </a:p>
          </p:txBody>
        </p:sp>
        <p:grpSp>
          <p:nvGrpSpPr>
            <p:cNvPr id="51335" name="Group 206"/>
            <p:cNvGrpSpPr>
              <a:grpSpLocks/>
            </p:cNvGrpSpPr>
            <p:nvPr/>
          </p:nvGrpSpPr>
          <p:grpSpPr bwMode="auto">
            <a:xfrm>
              <a:off x="2743" y="1276"/>
              <a:ext cx="2518" cy="538"/>
              <a:chOff x="2477" y="1244"/>
              <a:chExt cx="2715" cy="648"/>
            </a:xfrm>
          </p:grpSpPr>
          <p:sp>
            <p:nvSpPr>
              <p:cNvPr id="51336" name="WordArt 164"/>
              <p:cNvSpPr>
                <a:spLocks noChangeArrowheads="1" noChangeShapeType="1" noTextEdit="1"/>
              </p:cNvSpPr>
              <p:nvPr/>
            </p:nvSpPr>
            <p:spPr bwMode="auto">
              <a:xfrm>
                <a:off x="2477" y="1387"/>
                <a:ext cx="218" cy="38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51337" name="WordArt 165"/>
              <p:cNvSpPr>
                <a:spLocks noChangeArrowheads="1" noChangeShapeType="1" noTextEdit="1"/>
              </p:cNvSpPr>
              <p:nvPr/>
            </p:nvSpPr>
            <p:spPr bwMode="auto">
              <a:xfrm>
                <a:off x="2660" y="1630"/>
                <a:ext cx="182" cy="23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卡</a:t>
                </a:r>
              </a:p>
            </p:txBody>
          </p:sp>
          <p:grpSp>
            <p:nvGrpSpPr>
              <p:cNvPr id="51338" name="Group 166"/>
              <p:cNvGrpSpPr>
                <a:grpSpLocks/>
              </p:cNvGrpSpPr>
              <p:nvPr/>
            </p:nvGrpSpPr>
            <p:grpSpPr bwMode="auto">
              <a:xfrm>
                <a:off x="2897" y="1492"/>
                <a:ext cx="233" cy="98"/>
                <a:chOff x="4474" y="1884"/>
                <a:chExt cx="144" cy="48"/>
              </a:xfrm>
            </p:grpSpPr>
            <p:sp>
              <p:nvSpPr>
                <p:cNvPr id="51363" name="Line 167"/>
                <p:cNvSpPr>
                  <a:spLocks noChangeShapeType="1"/>
                </p:cNvSpPr>
                <p:nvPr/>
              </p:nvSpPr>
              <p:spPr bwMode="auto">
                <a:xfrm rot="5400000">
                  <a:off x="4546" y="1812"/>
                  <a:ext cx="0" cy="144"/>
                </a:xfrm>
                <a:prstGeom prst="line">
                  <a:avLst/>
                </a:prstGeom>
                <a:noFill/>
                <a:ln w="57150">
                  <a:solidFill>
                    <a:schemeClr val="tx1"/>
                  </a:solidFill>
                  <a:round/>
                  <a:headEnd/>
                  <a:tailEnd/>
                </a:ln>
              </p:spPr>
              <p:txBody>
                <a:bodyPr/>
                <a:lstStyle/>
                <a:p>
                  <a:endParaRPr lang="zh-CN" altLang="en-US"/>
                </a:p>
              </p:txBody>
            </p:sp>
            <p:sp>
              <p:nvSpPr>
                <p:cNvPr id="51364" name="Line 168"/>
                <p:cNvSpPr>
                  <a:spLocks noChangeShapeType="1"/>
                </p:cNvSpPr>
                <p:nvPr/>
              </p:nvSpPr>
              <p:spPr bwMode="auto">
                <a:xfrm rot="5400000">
                  <a:off x="4546" y="1860"/>
                  <a:ext cx="0" cy="144"/>
                </a:xfrm>
                <a:prstGeom prst="line">
                  <a:avLst/>
                </a:prstGeom>
                <a:noFill/>
                <a:ln w="57150">
                  <a:solidFill>
                    <a:schemeClr val="tx1"/>
                  </a:solidFill>
                  <a:round/>
                  <a:headEnd/>
                  <a:tailEnd/>
                </a:ln>
              </p:spPr>
              <p:txBody>
                <a:bodyPr/>
                <a:lstStyle/>
                <a:p>
                  <a:endParaRPr lang="zh-CN" altLang="en-US"/>
                </a:p>
              </p:txBody>
            </p:sp>
          </p:grpSp>
          <p:grpSp>
            <p:nvGrpSpPr>
              <p:cNvPr id="51339" name="Group 169"/>
              <p:cNvGrpSpPr>
                <a:grpSpLocks/>
              </p:cNvGrpSpPr>
              <p:nvPr/>
            </p:nvGrpSpPr>
            <p:grpSpPr bwMode="auto">
              <a:xfrm>
                <a:off x="3221" y="1432"/>
                <a:ext cx="270" cy="225"/>
                <a:chOff x="3282" y="1448"/>
                <a:chExt cx="270" cy="225"/>
              </a:xfrm>
            </p:grpSpPr>
            <p:sp>
              <p:nvSpPr>
                <p:cNvPr id="51361" name="WordArt 170"/>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1362" name="Line 171"/>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51340" name="Group 172"/>
              <p:cNvGrpSpPr>
                <a:grpSpLocks/>
              </p:cNvGrpSpPr>
              <p:nvPr/>
            </p:nvGrpSpPr>
            <p:grpSpPr bwMode="auto">
              <a:xfrm>
                <a:off x="3567" y="1244"/>
                <a:ext cx="490" cy="633"/>
                <a:chOff x="3650" y="1260"/>
                <a:chExt cx="490" cy="633"/>
              </a:xfrm>
            </p:grpSpPr>
            <p:sp>
              <p:nvSpPr>
                <p:cNvPr id="51354" name="Line 173"/>
                <p:cNvSpPr>
                  <a:spLocks noChangeShapeType="1"/>
                </p:cNvSpPr>
                <p:nvPr/>
              </p:nvSpPr>
              <p:spPr bwMode="auto">
                <a:xfrm>
                  <a:off x="3650" y="1565"/>
                  <a:ext cx="490" cy="3"/>
                </a:xfrm>
                <a:prstGeom prst="line">
                  <a:avLst/>
                </a:prstGeom>
                <a:noFill/>
                <a:ln w="57150">
                  <a:solidFill>
                    <a:schemeClr val="tx1"/>
                  </a:solidFill>
                  <a:round/>
                  <a:headEnd/>
                  <a:tailEnd/>
                </a:ln>
              </p:spPr>
              <p:txBody>
                <a:bodyPr/>
                <a:lstStyle/>
                <a:p>
                  <a:endParaRPr lang="zh-CN" altLang="en-US"/>
                </a:p>
              </p:txBody>
            </p:sp>
            <p:grpSp>
              <p:nvGrpSpPr>
                <p:cNvPr id="51355" name="Group 174"/>
                <p:cNvGrpSpPr>
                  <a:grpSpLocks/>
                </p:cNvGrpSpPr>
                <p:nvPr/>
              </p:nvGrpSpPr>
              <p:grpSpPr bwMode="auto">
                <a:xfrm>
                  <a:off x="3746" y="1629"/>
                  <a:ext cx="310" cy="264"/>
                  <a:chOff x="3352" y="1710"/>
                  <a:chExt cx="222" cy="205"/>
                </a:xfrm>
              </p:grpSpPr>
              <p:sp>
                <p:nvSpPr>
                  <p:cNvPr id="51359" name="WordArt 17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360" name="WordArt 17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51356" name="Group 177"/>
                <p:cNvGrpSpPr>
                  <a:grpSpLocks/>
                </p:cNvGrpSpPr>
                <p:nvPr/>
              </p:nvGrpSpPr>
              <p:grpSpPr bwMode="auto">
                <a:xfrm>
                  <a:off x="3754" y="1260"/>
                  <a:ext cx="296" cy="263"/>
                  <a:chOff x="4778" y="1121"/>
                  <a:chExt cx="219" cy="193"/>
                </a:xfrm>
              </p:grpSpPr>
              <p:sp>
                <p:nvSpPr>
                  <p:cNvPr id="51357" name="WordArt 17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58" name="WordArt 17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51341" name="Group 180"/>
              <p:cNvGrpSpPr>
                <a:grpSpLocks/>
              </p:cNvGrpSpPr>
              <p:nvPr/>
            </p:nvGrpSpPr>
            <p:grpSpPr bwMode="auto">
              <a:xfrm>
                <a:off x="4130" y="1504"/>
                <a:ext cx="233" cy="98"/>
                <a:chOff x="4474" y="1884"/>
                <a:chExt cx="144" cy="48"/>
              </a:xfrm>
            </p:grpSpPr>
            <p:sp>
              <p:nvSpPr>
                <p:cNvPr id="51352" name="Line 181"/>
                <p:cNvSpPr>
                  <a:spLocks noChangeShapeType="1"/>
                </p:cNvSpPr>
                <p:nvPr/>
              </p:nvSpPr>
              <p:spPr bwMode="auto">
                <a:xfrm rot="5400000">
                  <a:off x="4546" y="1812"/>
                  <a:ext cx="0" cy="144"/>
                </a:xfrm>
                <a:prstGeom prst="line">
                  <a:avLst/>
                </a:prstGeom>
                <a:noFill/>
                <a:ln w="57150">
                  <a:solidFill>
                    <a:schemeClr val="tx1"/>
                  </a:solidFill>
                  <a:round/>
                  <a:headEnd/>
                  <a:tailEnd/>
                </a:ln>
              </p:spPr>
              <p:txBody>
                <a:bodyPr/>
                <a:lstStyle/>
                <a:p>
                  <a:endParaRPr lang="zh-CN" altLang="en-US"/>
                </a:p>
              </p:txBody>
            </p:sp>
            <p:sp>
              <p:nvSpPr>
                <p:cNvPr id="51353" name="Line 182"/>
                <p:cNvSpPr>
                  <a:spLocks noChangeShapeType="1"/>
                </p:cNvSpPr>
                <p:nvPr/>
              </p:nvSpPr>
              <p:spPr bwMode="auto">
                <a:xfrm rot="5400000">
                  <a:off x="4546" y="1860"/>
                  <a:ext cx="0" cy="144"/>
                </a:xfrm>
                <a:prstGeom prst="line">
                  <a:avLst/>
                </a:prstGeom>
                <a:noFill/>
                <a:ln w="57150">
                  <a:solidFill>
                    <a:schemeClr val="tx1"/>
                  </a:solidFill>
                  <a:round/>
                  <a:headEnd/>
                  <a:tailEnd/>
                </a:ln>
              </p:spPr>
              <p:txBody>
                <a:bodyPr/>
                <a:lstStyle/>
                <a:p>
                  <a:endParaRPr lang="zh-CN" altLang="en-US"/>
                </a:p>
              </p:txBody>
            </p:sp>
          </p:grpSp>
          <p:grpSp>
            <p:nvGrpSpPr>
              <p:cNvPr id="51342" name="Group 183"/>
              <p:cNvGrpSpPr>
                <a:grpSpLocks/>
              </p:cNvGrpSpPr>
              <p:nvPr/>
            </p:nvGrpSpPr>
            <p:grpSpPr bwMode="auto">
              <a:xfrm>
                <a:off x="4438" y="1438"/>
                <a:ext cx="270" cy="225"/>
                <a:chOff x="3282" y="1448"/>
                <a:chExt cx="270" cy="225"/>
              </a:xfrm>
            </p:grpSpPr>
            <p:sp>
              <p:nvSpPr>
                <p:cNvPr id="51350" name="WordArt 184"/>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1351" name="Line 185"/>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51343" name="Group 186"/>
              <p:cNvGrpSpPr>
                <a:grpSpLocks/>
              </p:cNvGrpSpPr>
              <p:nvPr/>
            </p:nvGrpSpPr>
            <p:grpSpPr bwMode="auto">
              <a:xfrm>
                <a:off x="4865" y="1641"/>
                <a:ext cx="221" cy="251"/>
                <a:chOff x="3400" y="2484"/>
                <a:chExt cx="174" cy="172"/>
              </a:xfrm>
            </p:grpSpPr>
            <p:sp>
              <p:nvSpPr>
                <p:cNvPr id="51348" name="WordArt 187"/>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1349" name="WordArt 188"/>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1344" name="Group 189"/>
              <p:cNvGrpSpPr>
                <a:grpSpLocks/>
              </p:cNvGrpSpPr>
              <p:nvPr/>
            </p:nvGrpSpPr>
            <p:grpSpPr bwMode="auto">
              <a:xfrm>
                <a:off x="4881" y="1252"/>
                <a:ext cx="214" cy="257"/>
                <a:chOff x="4717" y="3805"/>
                <a:chExt cx="138" cy="148"/>
              </a:xfrm>
            </p:grpSpPr>
            <p:sp>
              <p:nvSpPr>
                <p:cNvPr id="51346" name="WordArt 190"/>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47" name="WordArt 191"/>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1345" name="Line 192"/>
              <p:cNvSpPr>
                <a:spLocks noChangeShapeType="1"/>
              </p:cNvSpPr>
              <p:nvPr/>
            </p:nvSpPr>
            <p:spPr bwMode="auto">
              <a:xfrm>
                <a:off x="4789" y="1566"/>
                <a:ext cx="403" cy="2"/>
              </a:xfrm>
              <a:prstGeom prst="line">
                <a:avLst/>
              </a:prstGeom>
              <a:noFill/>
              <a:ln w="57150">
                <a:solidFill>
                  <a:schemeClr val="tx1"/>
                </a:solidFill>
                <a:round/>
                <a:headEnd/>
                <a:tailEnd/>
              </a:ln>
            </p:spPr>
            <p:txBody>
              <a:bodyPr/>
              <a:lstStyle/>
              <a:p>
                <a:endParaRPr lang="zh-CN" altLang="en-US"/>
              </a:p>
            </p:txBody>
          </p:sp>
        </p:grpSp>
      </p:grpSp>
      <p:grpSp>
        <p:nvGrpSpPr>
          <p:cNvPr id="71680" name="Group 219"/>
          <p:cNvGrpSpPr>
            <a:grpSpLocks/>
          </p:cNvGrpSpPr>
          <p:nvPr/>
        </p:nvGrpSpPr>
        <p:grpSpPr bwMode="auto">
          <a:xfrm>
            <a:off x="598488" y="484188"/>
            <a:ext cx="4002087" cy="3486150"/>
            <a:chOff x="377" y="305"/>
            <a:chExt cx="2521" cy="2196"/>
          </a:xfrm>
        </p:grpSpPr>
        <p:sp>
          <p:nvSpPr>
            <p:cNvPr id="51265" name="WordArt 8"/>
            <p:cNvSpPr>
              <a:spLocks noChangeArrowheads="1" noChangeShapeType="1" noTextEdit="1"/>
            </p:cNvSpPr>
            <p:nvPr/>
          </p:nvSpPr>
          <p:spPr bwMode="auto">
            <a:xfrm>
              <a:off x="739" y="305"/>
              <a:ext cx="2159" cy="19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卡诺循环的效率</a:t>
              </a:r>
            </a:p>
          </p:txBody>
        </p:sp>
        <p:grpSp>
          <p:nvGrpSpPr>
            <p:cNvPr id="51266" name="Group 59"/>
            <p:cNvGrpSpPr>
              <a:grpSpLocks/>
            </p:cNvGrpSpPr>
            <p:nvPr/>
          </p:nvGrpSpPr>
          <p:grpSpPr bwMode="auto">
            <a:xfrm>
              <a:off x="377" y="395"/>
              <a:ext cx="2020" cy="2106"/>
              <a:chOff x="237" y="906"/>
              <a:chExt cx="2020" cy="2106"/>
            </a:xfrm>
          </p:grpSpPr>
          <p:grpSp>
            <p:nvGrpSpPr>
              <p:cNvPr id="51270" name="Group 60"/>
              <p:cNvGrpSpPr>
                <a:grpSpLocks/>
              </p:cNvGrpSpPr>
              <p:nvPr/>
            </p:nvGrpSpPr>
            <p:grpSpPr bwMode="auto">
              <a:xfrm>
                <a:off x="237" y="906"/>
                <a:ext cx="2020" cy="2106"/>
                <a:chOff x="337" y="414"/>
                <a:chExt cx="2020" cy="2106"/>
              </a:xfrm>
            </p:grpSpPr>
            <p:sp>
              <p:nvSpPr>
                <p:cNvPr id="51289" name="WordArt 61"/>
                <p:cNvSpPr>
                  <a:spLocks noChangeArrowheads="1" noChangeShapeType="1" noTextEdit="1"/>
                </p:cNvSpPr>
                <p:nvPr/>
              </p:nvSpPr>
              <p:spPr bwMode="auto">
                <a:xfrm>
                  <a:off x="337" y="815"/>
                  <a:ext cx="122" cy="139"/>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51290" name="Group 62"/>
                <p:cNvGrpSpPr>
                  <a:grpSpLocks/>
                </p:cNvGrpSpPr>
                <p:nvPr/>
              </p:nvGrpSpPr>
              <p:grpSpPr bwMode="auto">
                <a:xfrm>
                  <a:off x="515" y="767"/>
                  <a:ext cx="1842" cy="1593"/>
                  <a:chOff x="3403" y="886"/>
                  <a:chExt cx="1796" cy="1212"/>
                </a:xfrm>
              </p:grpSpPr>
              <p:sp>
                <p:nvSpPr>
                  <p:cNvPr id="51332" name="Line 63"/>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51333" name="Line 64"/>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51291" name="WordArt 65"/>
                <p:cNvSpPr>
                  <a:spLocks noChangeArrowheads="1" noChangeShapeType="1" noTextEdit="1"/>
                </p:cNvSpPr>
                <p:nvPr/>
              </p:nvSpPr>
              <p:spPr bwMode="auto">
                <a:xfrm>
                  <a:off x="373" y="2364"/>
                  <a:ext cx="112" cy="119"/>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1292" name="WordArt 66"/>
                <p:cNvSpPr>
                  <a:spLocks noChangeArrowheads="1" noChangeShapeType="1" noTextEdit="1"/>
                </p:cNvSpPr>
                <p:nvPr/>
              </p:nvSpPr>
              <p:spPr bwMode="auto">
                <a:xfrm>
                  <a:off x="2185" y="2410"/>
                  <a:ext cx="125" cy="11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51293" name="Arc 67"/>
                <p:cNvSpPr>
                  <a:spLocks/>
                </p:cNvSpPr>
                <p:nvPr/>
              </p:nvSpPr>
              <p:spPr bwMode="auto">
                <a:xfrm rot="2194104">
                  <a:off x="734" y="636"/>
                  <a:ext cx="1194" cy="1247"/>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51294" name="Line 68"/>
                <p:cNvSpPr>
                  <a:spLocks noChangeShapeType="1"/>
                </p:cNvSpPr>
                <p:nvPr/>
              </p:nvSpPr>
              <p:spPr bwMode="auto">
                <a:xfrm flipH="1" flipV="1">
                  <a:off x="806" y="1268"/>
                  <a:ext cx="22" cy="136"/>
                </a:xfrm>
                <a:prstGeom prst="line">
                  <a:avLst/>
                </a:prstGeom>
                <a:noFill/>
                <a:ln w="38100">
                  <a:solidFill>
                    <a:srgbClr val="006600"/>
                  </a:solidFill>
                  <a:round/>
                  <a:headEnd/>
                  <a:tailEnd type="stealth" w="med" len="lg"/>
                </a:ln>
              </p:spPr>
              <p:txBody>
                <a:bodyPr/>
                <a:lstStyle/>
                <a:p>
                  <a:endParaRPr lang="zh-CN" altLang="en-US"/>
                </a:p>
              </p:txBody>
            </p:sp>
            <p:sp>
              <p:nvSpPr>
                <p:cNvPr id="51295" name="Arc 69"/>
                <p:cNvSpPr>
                  <a:spLocks/>
                </p:cNvSpPr>
                <p:nvPr/>
              </p:nvSpPr>
              <p:spPr bwMode="auto">
                <a:xfrm rot="2194104">
                  <a:off x="701" y="610"/>
                  <a:ext cx="1194" cy="1358"/>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nvGrpSpPr>
                <p:cNvPr id="51296" name="Group 70"/>
                <p:cNvGrpSpPr>
                  <a:grpSpLocks/>
                </p:cNvGrpSpPr>
                <p:nvPr/>
              </p:nvGrpSpPr>
              <p:grpSpPr bwMode="auto">
                <a:xfrm rot="2064986">
                  <a:off x="1107" y="1831"/>
                  <a:ext cx="254" cy="259"/>
                  <a:chOff x="1281" y="1766"/>
                  <a:chExt cx="720" cy="667"/>
                </a:xfrm>
              </p:grpSpPr>
              <p:sp>
                <p:nvSpPr>
                  <p:cNvPr id="51330" name="Freeform 71"/>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1331" name="Freeform 72"/>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1297" name="Group 73"/>
                <p:cNvGrpSpPr>
                  <a:grpSpLocks/>
                </p:cNvGrpSpPr>
                <p:nvPr/>
              </p:nvGrpSpPr>
              <p:grpSpPr bwMode="auto">
                <a:xfrm>
                  <a:off x="1245" y="2126"/>
                  <a:ext cx="170" cy="156"/>
                  <a:chOff x="4778" y="1121"/>
                  <a:chExt cx="219" cy="193"/>
                </a:xfrm>
              </p:grpSpPr>
              <p:sp>
                <p:nvSpPr>
                  <p:cNvPr id="51328" name="WordArt 7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29" name="WordArt 7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1298" name="Group 76"/>
                <p:cNvGrpSpPr>
                  <a:grpSpLocks/>
                </p:cNvGrpSpPr>
                <p:nvPr/>
              </p:nvGrpSpPr>
              <p:grpSpPr bwMode="auto">
                <a:xfrm rot="2754588">
                  <a:off x="868" y="1052"/>
                  <a:ext cx="251" cy="350"/>
                  <a:chOff x="1281" y="1766"/>
                  <a:chExt cx="720" cy="667"/>
                </a:xfrm>
              </p:grpSpPr>
              <p:sp>
                <p:nvSpPr>
                  <p:cNvPr id="51326" name="Freeform 77"/>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1327" name="Freeform 78"/>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1299" name="Group 79"/>
                <p:cNvGrpSpPr>
                  <a:grpSpLocks/>
                </p:cNvGrpSpPr>
                <p:nvPr/>
              </p:nvGrpSpPr>
              <p:grpSpPr bwMode="auto">
                <a:xfrm>
                  <a:off x="922" y="1444"/>
                  <a:ext cx="171" cy="176"/>
                  <a:chOff x="3352" y="1710"/>
                  <a:chExt cx="222" cy="205"/>
                </a:xfrm>
              </p:grpSpPr>
              <p:sp>
                <p:nvSpPr>
                  <p:cNvPr id="51324" name="WordArt 80"/>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325" name="WordArt 81"/>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1300" name="Arc 82"/>
                <p:cNvSpPr>
                  <a:spLocks/>
                </p:cNvSpPr>
                <p:nvPr/>
              </p:nvSpPr>
              <p:spPr bwMode="auto">
                <a:xfrm rot="93126">
                  <a:off x="699" y="1139"/>
                  <a:ext cx="1534" cy="1036"/>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51301" name="Arc 83"/>
                <p:cNvSpPr>
                  <a:spLocks/>
                </p:cNvSpPr>
                <p:nvPr/>
              </p:nvSpPr>
              <p:spPr bwMode="auto">
                <a:xfrm rot="93126">
                  <a:off x="943" y="1140"/>
                  <a:ext cx="1283" cy="992"/>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51302" name="Line 84"/>
                <p:cNvSpPr>
                  <a:spLocks noChangeShapeType="1"/>
                </p:cNvSpPr>
                <p:nvPr/>
              </p:nvSpPr>
              <p:spPr bwMode="auto">
                <a:xfrm flipH="1" flipV="1">
                  <a:off x="1304" y="1985"/>
                  <a:ext cx="137" cy="61"/>
                </a:xfrm>
                <a:prstGeom prst="line">
                  <a:avLst/>
                </a:prstGeom>
                <a:noFill/>
                <a:ln w="38100">
                  <a:solidFill>
                    <a:srgbClr val="990000"/>
                  </a:solidFill>
                  <a:round/>
                  <a:headEnd/>
                  <a:tailEnd type="stealth" w="med" len="lg"/>
                </a:ln>
              </p:spPr>
              <p:txBody>
                <a:bodyPr/>
                <a:lstStyle/>
                <a:p>
                  <a:endParaRPr lang="zh-CN" altLang="en-US"/>
                </a:p>
              </p:txBody>
            </p:sp>
            <p:sp>
              <p:nvSpPr>
                <p:cNvPr id="51303" name="WordArt 85"/>
                <p:cNvSpPr>
                  <a:spLocks noChangeArrowheads="1" noChangeShapeType="1" noTextEdit="1"/>
                </p:cNvSpPr>
                <p:nvPr/>
              </p:nvSpPr>
              <p:spPr bwMode="auto">
                <a:xfrm>
                  <a:off x="829" y="1776"/>
                  <a:ext cx="86" cy="104"/>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1304" name="Oval 86"/>
                <p:cNvSpPr>
                  <a:spLocks noChangeArrowheads="1"/>
                </p:cNvSpPr>
                <p:nvPr/>
              </p:nvSpPr>
              <p:spPr bwMode="auto">
                <a:xfrm>
                  <a:off x="918" y="1720"/>
                  <a:ext cx="34" cy="4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1305" name="Arc 87"/>
                <p:cNvSpPr>
                  <a:spLocks/>
                </p:cNvSpPr>
                <p:nvPr/>
              </p:nvSpPr>
              <p:spPr bwMode="auto">
                <a:xfrm rot="1370976">
                  <a:off x="1188" y="845"/>
                  <a:ext cx="998" cy="1221"/>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51306" name="Arc 88"/>
                <p:cNvSpPr>
                  <a:spLocks/>
                </p:cNvSpPr>
                <p:nvPr/>
              </p:nvSpPr>
              <p:spPr bwMode="auto">
                <a:xfrm rot="1370976">
                  <a:off x="1410" y="877"/>
                  <a:ext cx="765" cy="1221"/>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51307" name="Line 89"/>
                <p:cNvSpPr>
                  <a:spLocks noChangeShapeType="1"/>
                </p:cNvSpPr>
                <p:nvPr/>
              </p:nvSpPr>
              <p:spPr bwMode="auto">
                <a:xfrm>
                  <a:off x="1463" y="1858"/>
                  <a:ext cx="80" cy="96"/>
                </a:xfrm>
                <a:prstGeom prst="line">
                  <a:avLst/>
                </a:prstGeom>
                <a:noFill/>
                <a:ln w="38100">
                  <a:solidFill>
                    <a:srgbClr val="006600"/>
                  </a:solidFill>
                  <a:round/>
                  <a:headEnd/>
                  <a:tailEnd type="stealth" w="med" len="lg"/>
                </a:ln>
              </p:spPr>
              <p:txBody>
                <a:bodyPr/>
                <a:lstStyle/>
                <a:p>
                  <a:endParaRPr lang="zh-CN" altLang="en-US"/>
                </a:p>
              </p:txBody>
            </p:sp>
            <p:sp>
              <p:nvSpPr>
                <p:cNvPr id="51308" name="Oval 90"/>
                <p:cNvSpPr>
                  <a:spLocks noChangeArrowheads="1"/>
                </p:cNvSpPr>
                <p:nvPr/>
              </p:nvSpPr>
              <p:spPr bwMode="auto">
                <a:xfrm>
                  <a:off x="1742" y="2121"/>
                  <a:ext cx="34" cy="4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1309" name="WordArt 91"/>
                <p:cNvSpPr>
                  <a:spLocks noChangeArrowheads="1" noChangeShapeType="1" noTextEdit="1"/>
                </p:cNvSpPr>
                <p:nvPr/>
              </p:nvSpPr>
              <p:spPr bwMode="auto">
                <a:xfrm>
                  <a:off x="1758" y="2004"/>
                  <a:ext cx="77" cy="9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51310" name="Arc 92"/>
                <p:cNvSpPr>
                  <a:spLocks/>
                </p:cNvSpPr>
                <p:nvPr/>
              </p:nvSpPr>
              <p:spPr bwMode="auto">
                <a:xfrm rot="890562">
                  <a:off x="687" y="414"/>
                  <a:ext cx="1453" cy="1346"/>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51311" name="Arc 93"/>
                <p:cNvSpPr>
                  <a:spLocks/>
                </p:cNvSpPr>
                <p:nvPr/>
              </p:nvSpPr>
              <p:spPr bwMode="auto">
                <a:xfrm rot="890562">
                  <a:off x="799" y="442"/>
                  <a:ext cx="1365" cy="1224"/>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sp>
              <p:nvSpPr>
                <p:cNvPr id="51312" name="Line 94"/>
                <p:cNvSpPr>
                  <a:spLocks noChangeShapeType="1"/>
                </p:cNvSpPr>
                <p:nvPr/>
              </p:nvSpPr>
              <p:spPr bwMode="auto">
                <a:xfrm>
                  <a:off x="1072" y="1407"/>
                  <a:ext cx="91" cy="96"/>
                </a:xfrm>
                <a:prstGeom prst="line">
                  <a:avLst/>
                </a:prstGeom>
                <a:noFill/>
                <a:ln w="38100">
                  <a:solidFill>
                    <a:srgbClr val="FF0000"/>
                  </a:solidFill>
                  <a:round/>
                  <a:headEnd/>
                  <a:tailEnd type="stealth" w="med" len="lg"/>
                </a:ln>
              </p:spPr>
              <p:txBody>
                <a:bodyPr/>
                <a:lstStyle/>
                <a:p>
                  <a:endParaRPr lang="zh-CN" altLang="en-US"/>
                </a:p>
              </p:txBody>
            </p:sp>
            <p:grpSp>
              <p:nvGrpSpPr>
                <p:cNvPr id="51313" name="Group 95"/>
                <p:cNvGrpSpPr>
                  <a:grpSpLocks/>
                </p:cNvGrpSpPr>
                <p:nvPr/>
              </p:nvGrpSpPr>
              <p:grpSpPr bwMode="auto">
                <a:xfrm>
                  <a:off x="643" y="873"/>
                  <a:ext cx="177" cy="119"/>
                  <a:chOff x="734" y="1320"/>
                  <a:chExt cx="240" cy="162"/>
                </a:xfrm>
              </p:grpSpPr>
              <p:sp>
                <p:nvSpPr>
                  <p:cNvPr id="51322" name="Oval 96"/>
                  <p:cNvSpPr>
                    <a:spLocks noChangeArrowheads="1"/>
                  </p:cNvSpPr>
                  <p:nvPr/>
                </p:nvSpPr>
                <p:spPr bwMode="auto">
                  <a:xfrm>
                    <a:off x="928" y="1428"/>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1323" name="WordArt 97"/>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51314" name="WordArt 98"/>
                <p:cNvSpPr>
                  <a:spLocks noChangeArrowheads="1" noChangeShapeType="1" noTextEdit="1"/>
                </p:cNvSpPr>
                <p:nvPr/>
              </p:nvSpPr>
              <p:spPr bwMode="auto">
                <a:xfrm>
                  <a:off x="1354" y="1499"/>
                  <a:ext cx="73" cy="1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51315" name="Oval 99"/>
                <p:cNvSpPr>
                  <a:spLocks noChangeArrowheads="1"/>
                </p:cNvSpPr>
                <p:nvPr/>
              </p:nvSpPr>
              <p:spPr bwMode="auto">
                <a:xfrm>
                  <a:off x="1299" y="1606"/>
                  <a:ext cx="39" cy="40"/>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51316" name="Group 100"/>
                <p:cNvGrpSpPr>
                  <a:grpSpLocks/>
                </p:cNvGrpSpPr>
                <p:nvPr/>
              </p:nvGrpSpPr>
              <p:grpSpPr bwMode="auto">
                <a:xfrm>
                  <a:off x="1639" y="1686"/>
                  <a:ext cx="134" cy="143"/>
                  <a:chOff x="1601" y="1348"/>
                  <a:chExt cx="147" cy="148"/>
                </a:xfrm>
              </p:grpSpPr>
              <p:sp>
                <p:nvSpPr>
                  <p:cNvPr id="51320" name="WordArt 101"/>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1321" name="WordArt 102"/>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1317" name="Group 103"/>
                <p:cNvGrpSpPr>
                  <a:grpSpLocks/>
                </p:cNvGrpSpPr>
                <p:nvPr/>
              </p:nvGrpSpPr>
              <p:grpSpPr bwMode="auto">
                <a:xfrm>
                  <a:off x="1971" y="2012"/>
                  <a:ext cx="138" cy="146"/>
                  <a:chOff x="4717" y="3805"/>
                  <a:chExt cx="138" cy="148"/>
                </a:xfrm>
              </p:grpSpPr>
              <p:sp>
                <p:nvSpPr>
                  <p:cNvPr id="51318" name="WordArt 10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319" name="WordArt 10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grpSp>
            <p:nvGrpSpPr>
              <p:cNvPr id="51271" name="Group 106"/>
              <p:cNvGrpSpPr>
                <a:grpSpLocks/>
              </p:cNvGrpSpPr>
              <p:nvPr/>
            </p:nvGrpSpPr>
            <p:grpSpPr bwMode="auto">
              <a:xfrm>
                <a:off x="1461" y="1380"/>
                <a:ext cx="126" cy="54"/>
                <a:chOff x="4474" y="1884"/>
                <a:chExt cx="144" cy="48"/>
              </a:xfrm>
            </p:grpSpPr>
            <p:sp>
              <p:nvSpPr>
                <p:cNvPr id="51287" name="Line 107"/>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1288" name="Line 108"/>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1272" name="Group 109"/>
              <p:cNvGrpSpPr>
                <a:grpSpLocks/>
              </p:cNvGrpSpPr>
              <p:nvPr/>
            </p:nvGrpSpPr>
            <p:grpSpPr bwMode="auto">
              <a:xfrm>
                <a:off x="1158" y="1221"/>
                <a:ext cx="183" cy="156"/>
                <a:chOff x="4778" y="1121"/>
                <a:chExt cx="219" cy="193"/>
              </a:xfrm>
            </p:grpSpPr>
            <p:sp>
              <p:nvSpPr>
                <p:cNvPr id="51285" name="WordArt 11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286" name="WordArt 11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1273" name="Group 112"/>
              <p:cNvGrpSpPr>
                <a:grpSpLocks/>
              </p:cNvGrpSpPr>
              <p:nvPr/>
            </p:nvGrpSpPr>
            <p:grpSpPr bwMode="auto">
              <a:xfrm>
                <a:off x="1169" y="1447"/>
                <a:ext cx="186" cy="162"/>
                <a:chOff x="3560" y="917"/>
                <a:chExt cx="229" cy="221"/>
              </a:xfrm>
            </p:grpSpPr>
            <p:sp>
              <p:nvSpPr>
                <p:cNvPr id="51283" name="WordArt 113"/>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284" name="WordArt 114"/>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1274" name="Line 115"/>
              <p:cNvSpPr>
                <a:spLocks noChangeShapeType="1"/>
              </p:cNvSpPr>
              <p:nvPr/>
            </p:nvSpPr>
            <p:spPr bwMode="auto">
              <a:xfrm>
                <a:off x="1114" y="1415"/>
                <a:ext cx="266" cy="1"/>
              </a:xfrm>
              <a:prstGeom prst="line">
                <a:avLst/>
              </a:prstGeom>
              <a:noFill/>
              <a:ln w="38100">
                <a:solidFill>
                  <a:schemeClr val="tx1"/>
                </a:solidFill>
                <a:round/>
                <a:headEnd/>
                <a:tailEnd/>
              </a:ln>
            </p:spPr>
            <p:txBody>
              <a:bodyPr/>
              <a:lstStyle/>
              <a:p>
                <a:endParaRPr lang="zh-CN" altLang="en-US"/>
              </a:p>
            </p:txBody>
          </p:sp>
          <p:grpSp>
            <p:nvGrpSpPr>
              <p:cNvPr id="51275" name="Group 116"/>
              <p:cNvGrpSpPr>
                <a:grpSpLocks/>
              </p:cNvGrpSpPr>
              <p:nvPr/>
            </p:nvGrpSpPr>
            <p:grpSpPr bwMode="auto">
              <a:xfrm>
                <a:off x="1632" y="1232"/>
                <a:ext cx="266" cy="360"/>
                <a:chOff x="1632" y="1232"/>
                <a:chExt cx="266" cy="360"/>
              </a:xfrm>
            </p:grpSpPr>
            <p:grpSp>
              <p:nvGrpSpPr>
                <p:cNvPr id="51276" name="Group 117"/>
                <p:cNvGrpSpPr>
                  <a:grpSpLocks/>
                </p:cNvGrpSpPr>
                <p:nvPr/>
              </p:nvGrpSpPr>
              <p:grpSpPr bwMode="auto">
                <a:xfrm>
                  <a:off x="1682" y="1456"/>
                  <a:ext cx="146" cy="136"/>
                  <a:chOff x="3400" y="2484"/>
                  <a:chExt cx="174" cy="172"/>
                </a:xfrm>
              </p:grpSpPr>
              <p:sp>
                <p:nvSpPr>
                  <p:cNvPr id="51281" name="WordArt 11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1282" name="WordArt 11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1277" name="Group 120"/>
                <p:cNvGrpSpPr>
                  <a:grpSpLocks/>
                </p:cNvGrpSpPr>
                <p:nvPr/>
              </p:nvGrpSpPr>
              <p:grpSpPr bwMode="auto">
                <a:xfrm>
                  <a:off x="1693" y="1232"/>
                  <a:ext cx="141" cy="148"/>
                  <a:chOff x="4717" y="3805"/>
                  <a:chExt cx="138" cy="148"/>
                </a:xfrm>
              </p:grpSpPr>
              <p:sp>
                <p:nvSpPr>
                  <p:cNvPr id="51279" name="WordArt 12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280" name="WordArt 12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1278" name="Line 123"/>
                <p:cNvSpPr>
                  <a:spLocks noChangeShapeType="1"/>
                </p:cNvSpPr>
                <p:nvPr/>
              </p:nvSpPr>
              <p:spPr bwMode="auto">
                <a:xfrm>
                  <a:off x="1632" y="1413"/>
                  <a:ext cx="266" cy="1"/>
                </a:xfrm>
                <a:prstGeom prst="line">
                  <a:avLst/>
                </a:prstGeom>
                <a:noFill/>
                <a:ln w="38100">
                  <a:solidFill>
                    <a:schemeClr val="tx1"/>
                  </a:solidFill>
                  <a:round/>
                  <a:headEnd/>
                  <a:tailEnd/>
                </a:ln>
              </p:spPr>
              <p:txBody>
                <a:bodyPr/>
                <a:lstStyle/>
                <a:p>
                  <a:endParaRPr lang="zh-CN" altLang="en-US"/>
                </a:p>
              </p:txBody>
            </p:sp>
          </p:grpSp>
        </p:grpSp>
        <p:grpSp>
          <p:nvGrpSpPr>
            <p:cNvPr id="51267" name="Group 193"/>
            <p:cNvGrpSpPr>
              <a:grpSpLocks/>
            </p:cNvGrpSpPr>
            <p:nvPr/>
          </p:nvGrpSpPr>
          <p:grpSpPr bwMode="auto">
            <a:xfrm>
              <a:off x="424" y="328"/>
              <a:ext cx="143" cy="146"/>
              <a:chOff x="3045" y="1834"/>
              <a:chExt cx="101" cy="101"/>
            </a:xfrm>
          </p:grpSpPr>
          <p:sp>
            <p:nvSpPr>
              <p:cNvPr id="51268" name="Oval 194"/>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1269" name="Oval 195"/>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71699" name="Group 218"/>
          <p:cNvGrpSpPr>
            <a:grpSpLocks/>
          </p:cNvGrpSpPr>
          <p:nvPr/>
        </p:nvGrpSpPr>
        <p:grpSpPr bwMode="auto">
          <a:xfrm>
            <a:off x="4075113" y="5060950"/>
            <a:ext cx="4724400" cy="1401763"/>
            <a:chOff x="2537" y="3188"/>
            <a:chExt cx="2976" cy="883"/>
          </a:xfrm>
        </p:grpSpPr>
        <p:grpSp>
          <p:nvGrpSpPr>
            <p:cNvPr id="51255" name="Group 197"/>
            <p:cNvGrpSpPr>
              <a:grpSpLocks/>
            </p:cNvGrpSpPr>
            <p:nvPr/>
          </p:nvGrpSpPr>
          <p:grpSpPr bwMode="auto">
            <a:xfrm>
              <a:off x="4980" y="3362"/>
              <a:ext cx="230" cy="187"/>
              <a:chOff x="3400" y="2484"/>
              <a:chExt cx="174" cy="172"/>
            </a:xfrm>
          </p:grpSpPr>
          <p:sp>
            <p:nvSpPr>
              <p:cNvPr id="51263" name="WordArt 19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1264" name="WordArt 19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1256" name="Group 200"/>
            <p:cNvGrpSpPr>
              <a:grpSpLocks/>
            </p:cNvGrpSpPr>
            <p:nvPr/>
          </p:nvGrpSpPr>
          <p:grpSpPr bwMode="auto">
            <a:xfrm>
              <a:off x="4986" y="3685"/>
              <a:ext cx="212" cy="197"/>
              <a:chOff x="4717" y="3805"/>
              <a:chExt cx="138" cy="148"/>
            </a:xfrm>
          </p:grpSpPr>
          <p:sp>
            <p:nvSpPr>
              <p:cNvPr id="51261" name="WordArt 20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262" name="WordArt 20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1257" name="WordArt 203"/>
            <p:cNvSpPr>
              <a:spLocks noChangeArrowheads="1" noChangeShapeType="1" noTextEdit="1"/>
            </p:cNvSpPr>
            <p:nvPr/>
          </p:nvSpPr>
          <p:spPr bwMode="auto">
            <a:xfrm>
              <a:off x="3023" y="3340"/>
              <a:ext cx="1924" cy="18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提高高温热源的温度 </a:t>
              </a:r>
            </a:p>
          </p:txBody>
        </p:sp>
        <p:sp>
          <p:nvSpPr>
            <p:cNvPr id="51258" name="WordArt 204"/>
            <p:cNvSpPr>
              <a:spLocks noChangeArrowheads="1" noChangeShapeType="1" noTextEdit="1"/>
            </p:cNvSpPr>
            <p:nvPr/>
          </p:nvSpPr>
          <p:spPr bwMode="auto">
            <a:xfrm>
              <a:off x="3053" y="3674"/>
              <a:ext cx="1826" cy="171"/>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降低低温热源的温度</a:t>
              </a:r>
            </a:p>
          </p:txBody>
        </p:sp>
        <p:sp>
          <p:nvSpPr>
            <p:cNvPr id="51259" name="WordArt 207"/>
            <p:cNvSpPr>
              <a:spLocks noChangeArrowheads="1" noChangeShapeType="1" noTextEdit="1"/>
            </p:cNvSpPr>
            <p:nvPr/>
          </p:nvSpPr>
          <p:spPr bwMode="auto">
            <a:xfrm>
              <a:off x="2743" y="3709"/>
              <a:ext cx="164" cy="1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宋体"/>
                  <a:ea typeface="宋体"/>
                </a:rPr>
                <a:t>或</a:t>
              </a:r>
            </a:p>
          </p:txBody>
        </p:sp>
        <p:sp>
          <p:nvSpPr>
            <p:cNvPr id="51260" name="Rectangle 211"/>
            <p:cNvSpPr>
              <a:spLocks noChangeArrowheads="1"/>
            </p:cNvSpPr>
            <p:nvPr/>
          </p:nvSpPr>
          <p:spPr bwMode="auto">
            <a:xfrm>
              <a:off x="2537" y="3188"/>
              <a:ext cx="2976" cy="883"/>
            </a:xfrm>
            <a:prstGeom prst="rect">
              <a:avLst/>
            </a:prstGeom>
            <a:noFill/>
            <a:ln w="28575">
              <a:solidFill>
                <a:srgbClr val="FF9933"/>
              </a:solidFill>
              <a:miter lim="800000"/>
              <a:headEnd/>
              <a:tailEnd/>
            </a:ln>
          </p:spPr>
          <p:txBody>
            <a:bodyPr wrap="none" anchor="ctr"/>
            <a:lstStyle/>
            <a:p>
              <a:endParaRPr lang="zh-CN" altLang="en-US"/>
            </a:p>
          </p:txBody>
        </p:sp>
      </p:grpSp>
      <p:grpSp>
        <p:nvGrpSpPr>
          <p:cNvPr id="71702" name="Group 220"/>
          <p:cNvGrpSpPr>
            <a:grpSpLocks/>
          </p:cNvGrpSpPr>
          <p:nvPr/>
        </p:nvGrpSpPr>
        <p:grpSpPr bwMode="auto">
          <a:xfrm>
            <a:off x="4913313" y="498475"/>
            <a:ext cx="3673475" cy="1244600"/>
            <a:chOff x="3095" y="314"/>
            <a:chExt cx="2314" cy="784"/>
          </a:xfrm>
        </p:grpSpPr>
        <p:grpSp>
          <p:nvGrpSpPr>
            <p:cNvPr id="51215" name="Group 213"/>
            <p:cNvGrpSpPr>
              <a:grpSpLocks/>
            </p:cNvGrpSpPr>
            <p:nvPr/>
          </p:nvGrpSpPr>
          <p:grpSpPr bwMode="auto">
            <a:xfrm>
              <a:off x="3095" y="703"/>
              <a:ext cx="2280" cy="395"/>
              <a:chOff x="3162" y="209"/>
              <a:chExt cx="2010" cy="380"/>
            </a:xfrm>
          </p:grpSpPr>
          <p:grpSp>
            <p:nvGrpSpPr>
              <p:cNvPr id="51217" name="Group 125"/>
              <p:cNvGrpSpPr>
                <a:grpSpLocks/>
              </p:cNvGrpSpPr>
              <p:nvPr/>
            </p:nvGrpSpPr>
            <p:grpSpPr bwMode="auto">
              <a:xfrm>
                <a:off x="3279" y="372"/>
                <a:ext cx="111" cy="45"/>
                <a:chOff x="4474" y="1884"/>
                <a:chExt cx="144" cy="48"/>
              </a:xfrm>
            </p:grpSpPr>
            <p:sp>
              <p:nvSpPr>
                <p:cNvPr id="51253" name="Line 12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1254" name="Line 12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1218" name="WordArt 128"/>
              <p:cNvSpPr>
                <a:spLocks noChangeArrowheads="1" noChangeShapeType="1" noTextEdit="1"/>
              </p:cNvSpPr>
              <p:nvPr/>
            </p:nvSpPr>
            <p:spPr bwMode="auto">
              <a:xfrm>
                <a:off x="3162" y="307"/>
                <a:ext cx="82" cy="1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51219" name="WordArt 129"/>
              <p:cNvSpPr>
                <a:spLocks noChangeArrowheads="1" noChangeShapeType="1" noTextEdit="1"/>
              </p:cNvSpPr>
              <p:nvPr/>
            </p:nvSpPr>
            <p:spPr bwMode="auto">
              <a:xfrm>
                <a:off x="3477" y="234"/>
                <a:ext cx="145" cy="126"/>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51220" name="Line 130"/>
              <p:cNvSpPr>
                <a:spLocks noChangeShapeType="1"/>
              </p:cNvSpPr>
              <p:nvPr/>
            </p:nvSpPr>
            <p:spPr bwMode="auto">
              <a:xfrm>
                <a:off x="3439" y="390"/>
                <a:ext cx="241" cy="0"/>
              </a:xfrm>
              <a:prstGeom prst="line">
                <a:avLst/>
              </a:prstGeom>
              <a:noFill/>
              <a:ln w="38100">
                <a:solidFill>
                  <a:schemeClr val="tx1"/>
                </a:solidFill>
                <a:round/>
                <a:headEnd/>
                <a:tailEnd/>
              </a:ln>
            </p:spPr>
            <p:txBody>
              <a:bodyPr/>
              <a:lstStyle/>
              <a:p>
                <a:endParaRPr lang="zh-CN" altLang="en-US"/>
              </a:p>
            </p:txBody>
          </p:sp>
          <p:grpSp>
            <p:nvGrpSpPr>
              <p:cNvPr id="51221" name="Group 131"/>
              <p:cNvGrpSpPr>
                <a:grpSpLocks/>
              </p:cNvGrpSpPr>
              <p:nvPr/>
            </p:nvGrpSpPr>
            <p:grpSpPr bwMode="auto">
              <a:xfrm>
                <a:off x="3500" y="408"/>
                <a:ext cx="153" cy="162"/>
                <a:chOff x="3352" y="1710"/>
                <a:chExt cx="222" cy="205"/>
              </a:xfrm>
            </p:grpSpPr>
            <p:sp>
              <p:nvSpPr>
                <p:cNvPr id="51251" name="WordArt 132"/>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252" name="WordArt 133"/>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51222" name="Group 134"/>
              <p:cNvGrpSpPr>
                <a:grpSpLocks/>
              </p:cNvGrpSpPr>
              <p:nvPr/>
            </p:nvGrpSpPr>
            <p:grpSpPr bwMode="auto">
              <a:xfrm>
                <a:off x="3720" y="364"/>
                <a:ext cx="111" cy="49"/>
                <a:chOff x="4474" y="1884"/>
                <a:chExt cx="144" cy="48"/>
              </a:xfrm>
            </p:grpSpPr>
            <p:sp>
              <p:nvSpPr>
                <p:cNvPr id="51249" name="Line 13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1250" name="Line 13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1223" name="Group 137"/>
              <p:cNvGrpSpPr>
                <a:grpSpLocks/>
              </p:cNvGrpSpPr>
              <p:nvPr/>
            </p:nvGrpSpPr>
            <p:grpSpPr bwMode="auto">
              <a:xfrm>
                <a:off x="3863" y="209"/>
                <a:ext cx="585" cy="380"/>
                <a:chOff x="1162" y="3520"/>
                <a:chExt cx="886" cy="532"/>
              </a:xfrm>
            </p:grpSpPr>
            <p:sp>
              <p:nvSpPr>
                <p:cNvPr id="51237" name="Line 138"/>
                <p:cNvSpPr>
                  <a:spLocks noChangeShapeType="1"/>
                </p:cNvSpPr>
                <p:nvPr/>
              </p:nvSpPr>
              <p:spPr bwMode="auto">
                <a:xfrm>
                  <a:off x="1162" y="3775"/>
                  <a:ext cx="886" cy="0"/>
                </a:xfrm>
                <a:prstGeom prst="line">
                  <a:avLst/>
                </a:prstGeom>
                <a:noFill/>
                <a:ln w="38100">
                  <a:solidFill>
                    <a:schemeClr val="tx1"/>
                  </a:solidFill>
                  <a:round/>
                  <a:headEnd/>
                  <a:tailEnd/>
                </a:ln>
              </p:spPr>
              <p:txBody>
                <a:bodyPr/>
                <a:lstStyle/>
                <a:p>
                  <a:endParaRPr lang="zh-CN" altLang="en-US"/>
                </a:p>
              </p:txBody>
            </p:sp>
            <p:grpSp>
              <p:nvGrpSpPr>
                <p:cNvPr id="51238" name="Group 139"/>
                <p:cNvGrpSpPr>
                  <a:grpSpLocks/>
                </p:cNvGrpSpPr>
                <p:nvPr/>
              </p:nvGrpSpPr>
              <p:grpSpPr bwMode="auto">
                <a:xfrm>
                  <a:off x="1247" y="3520"/>
                  <a:ext cx="666" cy="228"/>
                  <a:chOff x="973" y="1785"/>
                  <a:chExt cx="666" cy="228"/>
                </a:xfrm>
              </p:grpSpPr>
              <p:sp>
                <p:nvSpPr>
                  <p:cNvPr id="51242" name="Line 140"/>
                  <p:cNvSpPr>
                    <a:spLocks noChangeShapeType="1"/>
                  </p:cNvSpPr>
                  <p:nvPr/>
                </p:nvSpPr>
                <p:spPr bwMode="auto">
                  <a:xfrm rot="5400000">
                    <a:off x="1297" y="1826"/>
                    <a:ext cx="5" cy="137"/>
                  </a:xfrm>
                  <a:prstGeom prst="line">
                    <a:avLst/>
                  </a:prstGeom>
                  <a:noFill/>
                  <a:ln w="38100">
                    <a:solidFill>
                      <a:schemeClr val="tx1"/>
                    </a:solidFill>
                    <a:round/>
                    <a:headEnd/>
                    <a:tailEnd/>
                  </a:ln>
                </p:spPr>
                <p:txBody>
                  <a:bodyPr/>
                  <a:lstStyle/>
                  <a:p>
                    <a:endParaRPr lang="zh-CN" altLang="en-US"/>
                  </a:p>
                </p:txBody>
              </p:sp>
              <p:grpSp>
                <p:nvGrpSpPr>
                  <p:cNvPr id="51243" name="Group 141"/>
                  <p:cNvGrpSpPr>
                    <a:grpSpLocks/>
                  </p:cNvGrpSpPr>
                  <p:nvPr/>
                </p:nvGrpSpPr>
                <p:grpSpPr bwMode="auto">
                  <a:xfrm>
                    <a:off x="1424" y="1792"/>
                    <a:ext cx="215" cy="221"/>
                    <a:chOff x="4778" y="1121"/>
                    <a:chExt cx="219" cy="193"/>
                  </a:xfrm>
                </p:grpSpPr>
                <p:sp>
                  <p:nvSpPr>
                    <p:cNvPr id="51247" name="WordArt 14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248" name="WordArt 14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1244" name="Group 144"/>
                  <p:cNvGrpSpPr>
                    <a:grpSpLocks/>
                  </p:cNvGrpSpPr>
                  <p:nvPr/>
                </p:nvGrpSpPr>
                <p:grpSpPr bwMode="auto">
                  <a:xfrm>
                    <a:off x="973" y="1785"/>
                    <a:ext cx="232" cy="226"/>
                    <a:chOff x="3352" y="1710"/>
                    <a:chExt cx="222" cy="205"/>
                  </a:xfrm>
                </p:grpSpPr>
                <p:sp>
                  <p:nvSpPr>
                    <p:cNvPr id="51245" name="WordArt 14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246" name="WordArt 14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51239" name="Group 147"/>
                <p:cNvGrpSpPr>
                  <a:grpSpLocks/>
                </p:cNvGrpSpPr>
                <p:nvPr/>
              </p:nvGrpSpPr>
              <p:grpSpPr bwMode="auto">
                <a:xfrm>
                  <a:off x="1472" y="3825"/>
                  <a:ext cx="232" cy="227"/>
                  <a:chOff x="3352" y="1710"/>
                  <a:chExt cx="222" cy="205"/>
                </a:xfrm>
              </p:grpSpPr>
              <p:sp>
                <p:nvSpPr>
                  <p:cNvPr id="51240" name="WordArt 14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241" name="WordArt 14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51224" name="Group 150"/>
              <p:cNvGrpSpPr>
                <a:grpSpLocks/>
              </p:cNvGrpSpPr>
              <p:nvPr/>
            </p:nvGrpSpPr>
            <p:grpSpPr bwMode="auto">
              <a:xfrm>
                <a:off x="4497" y="370"/>
                <a:ext cx="111" cy="49"/>
                <a:chOff x="4474" y="1884"/>
                <a:chExt cx="144" cy="48"/>
              </a:xfrm>
            </p:grpSpPr>
            <p:sp>
              <p:nvSpPr>
                <p:cNvPr id="51235" name="Line 15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1236" name="Line 15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1225" name="Group 153"/>
              <p:cNvGrpSpPr>
                <a:grpSpLocks/>
              </p:cNvGrpSpPr>
              <p:nvPr/>
            </p:nvGrpSpPr>
            <p:grpSpPr bwMode="auto">
              <a:xfrm>
                <a:off x="4648" y="220"/>
                <a:ext cx="524" cy="365"/>
                <a:chOff x="4633" y="266"/>
                <a:chExt cx="524" cy="365"/>
              </a:xfrm>
            </p:grpSpPr>
            <p:sp>
              <p:nvSpPr>
                <p:cNvPr id="51226" name="WordArt 154"/>
                <p:cNvSpPr>
                  <a:spLocks noChangeArrowheads="1" noChangeShapeType="1" noTextEdit="1"/>
                </p:cNvSpPr>
                <p:nvPr/>
              </p:nvSpPr>
              <p:spPr bwMode="auto">
                <a:xfrm>
                  <a:off x="4633" y="374"/>
                  <a:ext cx="40" cy="13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1227" name="Line 155"/>
                <p:cNvSpPr>
                  <a:spLocks noChangeShapeType="1"/>
                </p:cNvSpPr>
                <p:nvPr/>
              </p:nvSpPr>
              <p:spPr bwMode="auto">
                <a:xfrm rot="5400000">
                  <a:off x="4742" y="397"/>
                  <a:ext cx="4" cy="90"/>
                </a:xfrm>
                <a:prstGeom prst="line">
                  <a:avLst/>
                </a:prstGeom>
                <a:noFill/>
                <a:ln w="38100">
                  <a:solidFill>
                    <a:schemeClr val="tx1"/>
                  </a:solidFill>
                  <a:round/>
                  <a:headEnd/>
                  <a:tailEnd/>
                </a:ln>
              </p:spPr>
              <p:txBody>
                <a:bodyPr/>
                <a:lstStyle/>
                <a:p>
                  <a:endParaRPr lang="zh-CN" altLang="en-US"/>
                </a:p>
              </p:txBody>
            </p:sp>
            <p:sp>
              <p:nvSpPr>
                <p:cNvPr id="51228" name="Line 156"/>
                <p:cNvSpPr>
                  <a:spLocks noChangeShapeType="1"/>
                </p:cNvSpPr>
                <p:nvPr/>
              </p:nvSpPr>
              <p:spPr bwMode="auto">
                <a:xfrm>
                  <a:off x="4858" y="440"/>
                  <a:ext cx="299" cy="5"/>
                </a:xfrm>
                <a:prstGeom prst="line">
                  <a:avLst/>
                </a:prstGeom>
                <a:noFill/>
                <a:ln w="38100">
                  <a:solidFill>
                    <a:schemeClr val="tx1"/>
                  </a:solidFill>
                  <a:round/>
                  <a:headEnd/>
                  <a:tailEnd/>
                </a:ln>
              </p:spPr>
              <p:txBody>
                <a:bodyPr/>
                <a:lstStyle/>
                <a:p>
                  <a:endParaRPr lang="zh-CN" altLang="en-US"/>
                </a:p>
              </p:txBody>
            </p:sp>
            <p:grpSp>
              <p:nvGrpSpPr>
                <p:cNvPr id="51229" name="Group 157"/>
                <p:cNvGrpSpPr>
                  <a:grpSpLocks/>
                </p:cNvGrpSpPr>
                <p:nvPr/>
              </p:nvGrpSpPr>
              <p:grpSpPr bwMode="auto">
                <a:xfrm>
                  <a:off x="4935" y="469"/>
                  <a:ext cx="154" cy="162"/>
                  <a:chOff x="3352" y="1710"/>
                  <a:chExt cx="222" cy="205"/>
                </a:xfrm>
              </p:grpSpPr>
              <p:sp>
                <p:nvSpPr>
                  <p:cNvPr id="51233" name="WordArt 15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1234" name="WordArt 15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51230" name="Group 160"/>
                <p:cNvGrpSpPr>
                  <a:grpSpLocks/>
                </p:cNvGrpSpPr>
                <p:nvPr/>
              </p:nvGrpSpPr>
              <p:grpSpPr bwMode="auto">
                <a:xfrm>
                  <a:off x="4938" y="266"/>
                  <a:ext cx="142" cy="158"/>
                  <a:chOff x="4778" y="1121"/>
                  <a:chExt cx="219" cy="193"/>
                </a:xfrm>
              </p:grpSpPr>
              <p:sp>
                <p:nvSpPr>
                  <p:cNvPr id="51231" name="WordArt 161"/>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1232" name="WordArt 162"/>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sp>
          <p:nvSpPr>
            <p:cNvPr id="51216" name="WordArt 214"/>
            <p:cNvSpPr>
              <a:spLocks noChangeArrowheads="1" noChangeShapeType="1" noTextEdit="1"/>
            </p:cNvSpPr>
            <p:nvPr/>
          </p:nvSpPr>
          <p:spPr bwMode="auto">
            <a:xfrm>
              <a:off x="3178" y="314"/>
              <a:ext cx="2231" cy="19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回顾循环效率和热机效率的普遍定义</a:t>
              </a:r>
            </a:p>
          </p:txBody>
        </p:sp>
      </p:grpSp>
      <p:grpSp>
        <p:nvGrpSpPr>
          <p:cNvPr id="50183" name="Group 221"/>
          <p:cNvGrpSpPr>
            <a:grpSpLocks/>
          </p:cNvGrpSpPr>
          <p:nvPr/>
        </p:nvGrpSpPr>
        <p:grpSpPr bwMode="auto">
          <a:xfrm>
            <a:off x="4117975" y="3184525"/>
            <a:ext cx="4654550" cy="1690688"/>
            <a:chOff x="2594" y="2075"/>
            <a:chExt cx="2932" cy="996"/>
          </a:xfrm>
        </p:grpSpPr>
        <p:sp>
          <p:nvSpPr>
            <p:cNvPr id="51211" name="WordArt 205"/>
            <p:cNvSpPr>
              <a:spLocks noChangeArrowheads="1" noChangeShapeType="1" noTextEdit="1"/>
            </p:cNvSpPr>
            <p:nvPr/>
          </p:nvSpPr>
          <p:spPr bwMode="auto">
            <a:xfrm>
              <a:off x="2598" y="2889"/>
              <a:ext cx="2747" cy="182"/>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宋体"/>
                  <a:ea typeface="宋体"/>
                </a:rPr>
                <a:t>提高热机效率的基本途径：</a:t>
              </a:r>
            </a:p>
          </p:txBody>
        </p:sp>
        <p:sp>
          <p:nvSpPr>
            <p:cNvPr id="51212" name="WordArt 215"/>
            <p:cNvSpPr>
              <a:spLocks noChangeArrowheads="1" noChangeShapeType="1" noTextEdit="1"/>
            </p:cNvSpPr>
            <p:nvPr/>
          </p:nvSpPr>
          <p:spPr bwMode="auto">
            <a:xfrm>
              <a:off x="2839" y="2075"/>
              <a:ext cx="2670" cy="17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尽管卡诺循环是理论上的一种理想的循环，</a:t>
              </a:r>
            </a:p>
          </p:txBody>
        </p:sp>
        <p:sp>
          <p:nvSpPr>
            <p:cNvPr id="51213" name="WordArt 216"/>
            <p:cNvSpPr>
              <a:spLocks noChangeArrowheads="1" noChangeShapeType="1" noTextEdit="1"/>
            </p:cNvSpPr>
            <p:nvPr/>
          </p:nvSpPr>
          <p:spPr bwMode="auto">
            <a:xfrm>
              <a:off x="2603" y="2337"/>
              <a:ext cx="2923" cy="17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严格的绝热过程不易达到，热机的工作过程也</a:t>
              </a:r>
            </a:p>
          </p:txBody>
        </p:sp>
        <p:sp>
          <p:nvSpPr>
            <p:cNvPr id="51214" name="WordArt 217"/>
            <p:cNvSpPr>
              <a:spLocks noChangeArrowheads="1" noChangeShapeType="1" noTextEdit="1"/>
            </p:cNvSpPr>
            <p:nvPr/>
          </p:nvSpPr>
          <p:spPr bwMode="auto">
            <a:xfrm>
              <a:off x="2594" y="2588"/>
              <a:ext cx="2720" cy="17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不可能没有摩擦。但上述结果指出了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1680"/>
                                        </p:tgtEl>
                                        <p:attrNameLst>
                                          <p:attrName>style.visibility</p:attrName>
                                        </p:attrNameLst>
                                      </p:cBhvr>
                                      <p:to>
                                        <p:strVal val="visible"/>
                                      </p:to>
                                    </p:set>
                                    <p:animEffect transition="in" filter="wipe(up)">
                                      <p:cBhvr>
                                        <p:cTn id="7" dur="500"/>
                                        <p:tgtEl>
                                          <p:spTgt spid="71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02"/>
                                        </p:tgtEl>
                                        <p:attrNameLst>
                                          <p:attrName>style.visibility</p:attrName>
                                        </p:attrNameLst>
                                      </p:cBhvr>
                                      <p:to>
                                        <p:strVal val="visible"/>
                                      </p:to>
                                    </p:set>
                                    <p:animEffect transition="in" filter="wipe(up)">
                                      <p:cBhvr>
                                        <p:cTn id="12" dur="500"/>
                                        <p:tgtEl>
                                          <p:spTgt spid="71702"/>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0183"/>
                                        </p:tgtEl>
                                        <p:attrNameLst>
                                          <p:attrName>style.visibility</p:attrName>
                                        </p:attrNameLst>
                                      </p:cBhvr>
                                      <p:to>
                                        <p:strVal val="visible"/>
                                      </p:to>
                                    </p:set>
                                    <p:animEffect transition="in" filter="wipe(up)">
                                      <p:cBhvr>
                                        <p:cTn id="26" dur="500"/>
                                        <p:tgtEl>
                                          <p:spTgt spid="5018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71699"/>
                                        </p:tgtEl>
                                        <p:attrNameLst>
                                          <p:attrName>style.visibility</p:attrName>
                                        </p:attrNameLst>
                                      </p:cBhvr>
                                      <p:to>
                                        <p:strVal val="visible"/>
                                      </p:to>
                                    </p:set>
                                    <p:anim calcmode="lin" valueType="num">
                                      <p:cBhvr>
                                        <p:cTn id="31" dur="500" fill="hold"/>
                                        <p:tgtEl>
                                          <p:spTgt spid="71699"/>
                                        </p:tgtEl>
                                        <p:attrNameLst>
                                          <p:attrName>ppt_w</p:attrName>
                                        </p:attrNameLst>
                                      </p:cBhvr>
                                      <p:tavLst>
                                        <p:tav tm="0">
                                          <p:val>
                                            <p:fltVal val="0"/>
                                          </p:val>
                                        </p:tav>
                                        <p:tav tm="100000">
                                          <p:val>
                                            <p:strVal val="#ppt_w"/>
                                          </p:val>
                                        </p:tav>
                                      </p:tavLst>
                                    </p:anim>
                                    <p:anim calcmode="lin" valueType="num">
                                      <p:cBhvr>
                                        <p:cTn id="32" dur="500" fill="hold"/>
                                        <p:tgtEl>
                                          <p:spTgt spid="71699"/>
                                        </p:tgtEl>
                                        <p:attrNameLst>
                                          <p:attrName>ppt_h</p:attrName>
                                        </p:attrNameLst>
                                      </p:cBhvr>
                                      <p:tavLst>
                                        <p:tav tm="0">
                                          <p:val>
                                            <p:fltVal val="0"/>
                                          </p:val>
                                        </p:tav>
                                        <p:tav tm="100000">
                                          <p:val>
                                            <p:strVal val="#ppt_h"/>
                                          </p:val>
                                        </p:tav>
                                      </p:tavLst>
                                    </p:anim>
                                    <p:animEffect transition="in" filter="fade">
                                      <p:cBhvr>
                                        <p:cTn id="33" dur="500"/>
                                        <p:tgtEl>
                                          <p:spTgt spid="7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97"/>
          <p:cNvSpPr>
            <a:spLocks noGrp="1" noChangeArrowheads="1"/>
          </p:cNvSpPr>
          <p:nvPr>
            <p:ph type="title" idx="4294967295"/>
          </p:nvPr>
        </p:nvSpPr>
        <p:spPr>
          <a:xfrm>
            <a:off x="519113" y="0"/>
            <a:ext cx="8229600" cy="153988"/>
          </a:xfrm>
        </p:spPr>
        <p:txBody>
          <a:bodyPr/>
          <a:lstStyle/>
          <a:p>
            <a:pPr eaLnBrk="1" hangingPunct="1"/>
            <a:r>
              <a:rPr lang="zh-CN" altLang="en-US" sz="700" smtClean="0">
                <a:solidFill>
                  <a:schemeClr val="bg1"/>
                </a:solidFill>
              </a:rPr>
              <a:t>致冷系数</a:t>
            </a:r>
          </a:p>
        </p:txBody>
      </p:sp>
      <p:sp>
        <p:nvSpPr>
          <p:cNvPr id="52227" name="Rectangle 5" descr="水滴"/>
          <p:cNvSpPr>
            <a:spLocks noChangeArrowheads="1"/>
          </p:cNvSpPr>
          <p:nvPr/>
        </p:nvSpPr>
        <p:spPr bwMode="auto">
          <a:xfrm>
            <a:off x="0" y="668655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2228" name="Rectangle 6"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201"/>
          <p:cNvGrpSpPr>
            <a:grpSpLocks/>
          </p:cNvGrpSpPr>
          <p:nvPr/>
        </p:nvGrpSpPr>
        <p:grpSpPr bwMode="auto">
          <a:xfrm>
            <a:off x="525463" y="336550"/>
            <a:ext cx="7886700" cy="612775"/>
            <a:chOff x="331" y="212"/>
            <a:chExt cx="4968" cy="386"/>
          </a:xfrm>
        </p:grpSpPr>
        <p:sp>
          <p:nvSpPr>
            <p:cNvPr id="52388" name="Text Box 122"/>
            <p:cNvSpPr txBox="1">
              <a:spLocks noChangeArrowheads="1"/>
            </p:cNvSpPr>
            <p:nvPr/>
          </p:nvSpPr>
          <p:spPr bwMode="auto">
            <a:xfrm>
              <a:off x="331" y="245"/>
              <a:ext cx="3553" cy="288"/>
            </a:xfrm>
            <a:prstGeom prst="rect">
              <a:avLst/>
            </a:prstGeom>
            <a:noFill/>
            <a:ln w="9525">
              <a:noFill/>
              <a:miter lim="800000"/>
              <a:headEnd/>
              <a:tailEnd/>
            </a:ln>
          </p:spPr>
          <p:txBody>
            <a:bodyPr>
              <a:spAutoFit/>
            </a:bodyPr>
            <a:lstStyle/>
            <a:p>
              <a:pPr>
                <a:spcBef>
                  <a:spcPct val="50000"/>
                </a:spcBef>
              </a:pPr>
              <a:r>
                <a:rPr lang="zh-CN" altLang="en-US" sz="2400" b="1">
                  <a:latin typeface="Times New Roman" pitchFamily="18" charset="0"/>
                  <a:ea typeface="华文中宋" pitchFamily="2" charset="-122"/>
                </a:rPr>
                <a:t>（逆</a:t>
              </a:r>
              <a:r>
                <a:rPr kumimoji="1" lang="zh-CN" altLang="en-US" sz="2400" b="1">
                  <a:latin typeface="Times New Roman" pitchFamily="18" charset="0"/>
                  <a:ea typeface="华文中宋" pitchFamily="2" charset="-122"/>
                </a:rPr>
                <a:t>循环）致冷机致冷系数的普遍定义</a:t>
              </a:r>
            </a:p>
          </p:txBody>
        </p:sp>
        <p:grpSp>
          <p:nvGrpSpPr>
            <p:cNvPr id="52389" name="Group 123"/>
            <p:cNvGrpSpPr>
              <a:grpSpLocks/>
            </p:cNvGrpSpPr>
            <p:nvPr/>
          </p:nvGrpSpPr>
          <p:grpSpPr bwMode="auto">
            <a:xfrm>
              <a:off x="3750" y="212"/>
              <a:ext cx="1549" cy="386"/>
              <a:chOff x="1212" y="3184"/>
              <a:chExt cx="2109" cy="522"/>
            </a:xfrm>
          </p:grpSpPr>
          <p:grpSp>
            <p:nvGrpSpPr>
              <p:cNvPr id="52390" name="Group 124"/>
              <p:cNvGrpSpPr>
                <a:grpSpLocks/>
              </p:cNvGrpSpPr>
              <p:nvPr/>
            </p:nvGrpSpPr>
            <p:grpSpPr bwMode="auto">
              <a:xfrm>
                <a:off x="1212" y="3196"/>
                <a:ext cx="808" cy="474"/>
                <a:chOff x="908" y="3264"/>
                <a:chExt cx="808" cy="474"/>
              </a:xfrm>
            </p:grpSpPr>
            <p:grpSp>
              <p:nvGrpSpPr>
                <p:cNvPr id="52407" name="Group 125"/>
                <p:cNvGrpSpPr>
                  <a:grpSpLocks/>
                </p:cNvGrpSpPr>
                <p:nvPr/>
              </p:nvGrpSpPr>
              <p:grpSpPr bwMode="auto">
                <a:xfrm rot="5400000">
                  <a:off x="1201" y="3452"/>
                  <a:ext cx="63" cy="144"/>
                  <a:chOff x="2928" y="3216"/>
                  <a:chExt cx="48" cy="240"/>
                </a:xfrm>
              </p:grpSpPr>
              <p:sp>
                <p:nvSpPr>
                  <p:cNvPr id="52414" name="Line 12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2415" name="Line 12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2408" name="WordArt 128"/>
                <p:cNvSpPr>
                  <a:spLocks noChangeArrowheads="1" noChangeShapeType="1" noTextEdit="1"/>
                </p:cNvSpPr>
                <p:nvPr/>
              </p:nvSpPr>
              <p:spPr bwMode="auto">
                <a:xfrm>
                  <a:off x="908" y="3434"/>
                  <a:ext cx="194"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52409" name="WordArt 129"/>
                <p:cNvSpPr>
                  <a:spLocks noChangeArrowheads="1" noChangeShapeType="1" noTextEdit="1"/>
                </p:cNvSpPr>
                <p:nvPr/>
              </p:nvSpPr>
              <p:spPr bwMode="auto">
                <a:xfrm>
                  <a:off x="1377" y="3561"/>
                  <a:ext cx="220"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52410" name="Line 130"/>
                <p:cNvSpPr>
                  <a:spLocks noChangeShapeType="1"/>
                </p:cNvSpPr>
                <p:nvPr/>
              </p:nvSpPr>
              <p:spPr bwMode="auto">
                <a:xfrm>
                  <a:off x="1351" y="3527"/>
                  <a:ext cx="365" cy="0"/>
                </a:xfrm>
                <a:prstGeom prst="line">
                  <a:avLst/>
                </a:prstGeom>
                <a:noFill/>
                <a:ln w="38100">
                  <a:solidFill>
                    <a:schemeClr val="tx1"/>
                  </a:solidFill>
                  <a:round/>
                  <a:headEnd/>
                  <a:tailEnd/>
                </a:ln>
              </p:spPr>
              <p:txBody>
                <a:bodyPr/>
                <a:lstStyle/>
                <a:p>
                  <a:endParaRPr lang="zh-CN" altLang="en-US"/>
                </a:p>
              </p:txBody>
            </p:sp>
            <p:grpSp>
              <p:nvGrpSpPr>
                <p:cNvPr id="52411" name="Group 131"/>
                <p:cNvGrpSpPr>
                  <a:grpSpLocks/>
                </p:cNvGrpSpPr>
                <p:nvPr/>
              </p:nvGrpSpPr>
              <p:grpSpPr bwMode="auto">
                <a:xfrm>
                  <a:off x="1419" y="3264"/>
                  <a:ext cx="215" cy="221"/>
                  <a:chOff x="4778" y="1121"/>
                  <a:chExt cx="219" cy="193"/>
                </a:xfrm>
              </p:grpSpPr>
              <p:sp>
                <p:nvSpPr>
                  <p:cNvPr id="52412" name="WordArt 13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413" name="WordArt 13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52391" name="Group 134"/>
              <p:cNvGrpSpPr>
                <a:grpSpLocks/>
              </p:cNvGrpSpPr>
              <p:nvPr/>
            </p:nvGrpSpPr>
            <p:grpSpPr bwMode="auto">
              <a:xfrm>
                <a:off x="2103" y="3184"/>
                <a:ext cx="1218" cy="522"/>
                <a:chOff x="897" y="2465"/>
                <a:chExt cx="1218" cy="522"/>
              </a:xfrm>
            </p:grpSpPr>
            <p:grpSp>
              <p:nvGrpSpPr>
                <p:cNvPr id="52392" name="Group 135"/>
                <p:cNvGrpSpPr>
                  <a:grpSpLocks/>
                </p:cNvGrpSpPr>
                <p:nvPr/>
              </p:nvGrpSpPr>
              <p:grpSpPr bwMode="auto">
                <a:xfrm>
                  <a:off x="897" y="2702"/>
                  <a:ext cx="168" cy="62"/>
                  <a:chOff x="4474" y="1884"/>
                  <a:chExt cx="144" cy="48"/>
                </a:xfrm>
              </p:grpSpPr>
              <p:sp>
                <p:nvSpPr>
                  <p:cNvPr id="52405" name="Line 13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2406" name="Line 13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2393" name="Line 138"/>
                <p:cNvSpPr>
                  <a:spLocks noChangeShapeType="1"/>
                </p:cNvSpPr>
                <p:nvPr/>
              </p:nvSpPr>
              <p:spPr bwMode="auto">
                <a:xfrm>
                  <a:off x="1174" y="2727"/>
                  <a:ext cx="941" cy="0"/>
                </a:xfrm>
                <a:prstGeom prst="line">
                  <a:avLst/>
                </a:prstGeom>
                <a:noFill/>
                <a:ln w="38100">
                  <a:solidFill>
                    <a:schemeClr val="tx1"/>
                  </a:solidFill>
                  <a:round/>
                  <a:headEnd/>
                  <a:tailEnd/>
                </a:ln>
              </p:spPr>
              <p:txBody>
                <a:bodyPr/>
                <a:lstStyle/>
                <a:p>
                  <a:endParaRPr lang="zh-CN" altLang="en-US"/>
                </a:p>
              </p:txBody>
            </p:sp>
            <p:grpSp>
              <p:nvGrpSpPr>
                <p:cNvPr id="52394" name="Group 139"/>
                <p:cNvGrpSpPr>
                  <a:grpSpLocks/>
                </p:cNvGrpSpPr>
                <p:nvPr/>
              </p:nvGrpSpPr>
              <p:grpSpPr bwMode="auto">
                <a:xfrm>
                  <a:off x="1576" y="2465"/>
                  <a:ext cx="215" cy="221"/>
                  <a:chOff x="4778" y="1121"/>
                  <a:chExt cx="219" cy="193"/>
                </a:xfrm>
              </p:grpSpPr>
              <p:sp>
                <p:nvSpPr>
                  <p:cNvPr id="52403" name="WordArt 14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404" name="WordArt 14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2395" name="Group 142"/>
                <p:cNvGrpSpPr>
                  <a:grpSpLocks/>
                </p:cNvGrpSpPr>
                <p:nvPr/>
              </p:nvGrpSpPr>
              <p:grpSpPr bwMode="auto">
                <a:xfrm>
                  <a:off x="1349" y="2759"/>
                  <a:ext cx="666" cy="228"/>
                  <a:chOff x="973" y="1785"/>
                  <a:chExt cx="666" cy="228"/>
                </a:xfrm>
              </p:grpSpPr>
              <p:sp>
                <p:nvSpPr>
                  <p:cNvPr id="52396" name="Line 143"/>
                  <p:cNvSpPr>
                    <a:spLocks noChangeShapeType="1"/>
                  </p:cNvSpPr>
                  <p:nvPr/>
                </p:nvSpPr>
                <p:spPr bwMode="auto">
                  <a:xfrm rot="5400000">
                    <a:off x="1297" y="1826"/>
                    <a:ext cx="5" cy="137"/>
                  </a:xfrm>
                  <a:prstGeom prst="line">
                    <a:avLst/>
                  </a:prstGeom>
                  <a:noFill/>
                  <a:ln w="38100">
                    <a:solidFill>
                      <a:schemeClr val="tx1"/>
                    </a:solidFill>
                    <a:round/>
                    <a:headEnd/>
                    <a:tailEnd/>
                  </a:ln>
                </p:spPr>
                <p:txBody>
                  <a:bodyPr/>
                  <a:lstStyle/>
                  <a:p>
                    <a:endParaRPr lang="zh-CN" altLang="en-US"/>
                  </a:p>
                </p:txBody>
              </p:sp>
              <p:grpSp>
                <p:nvGrpSpPr>
                  <p:cNvPr id="52397" name="Group 144"/>
                  <p:cNvGrpSpPr>
                    <a:grpSpLocks/>
                  </p:cNvGrpSpPr>
                  <p:nvPr/>
                </p:nvGrpSpPr>
                <p:grpSpPr bwMode="auto">
                  <a:xfrm>
                    <a:off x="1424" y="1792"/>
                    <a:ext cx="215" cy="221"/>
                    <a:chOff x="4778" y="1121"/>
                    <a:chExt cx="219" cy="193"/>
                  </a:xfrm>
                </p:grpSpPr>
                <p:sp>
                  <p:nvSpPr>
                    <p:cNvPr id="52401" name="WordArt 14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402" name="WordArt 14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2398" name="Group 147"/>
                  <p:cNvGrpSpPr>
                    <a:grpSpLocks/>
                  </p:cNvGrpSpPr>
                  <p:nvPr/>
                </p:nvGrpSpPr>
                <p:grpSpPr bwMode="auto">
                  <a:xfrm>
                    <a:off x="973" y="1785"/>
                    <a:ext cx="232" cy="226"/>
                    <a:chOff x="3352" y="1710"/>
                    <a:chExt cx="222" cy="205"/>
                  </a:xfrm>
                </p:grpSpPr>
                <p:sp>
                  <p:nvSpPr>
                    <p:cNvPr id="52399" name="WordArt 14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2400" name="WordArt 14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grpSp>
      </p:grpSp>
      <p:grpSp>
        <p:nvGrpSpPr>
          <p:cNvPr id="13" name="Group 8"/>
          <p:cNvGrpSpPr>
            <a:grpSpLocks/>
          </p:cNvGrpSpPr>
          <p:nvPr/>
        </p:nvGrpSpPr>
        <p:grpSpPr bwMode="auto">
          <a:xfrm>
            <a:off x="392113" y="1416050"/>
            <a:ext cx="3206750" cy="3343275"/>
            <a:chOff x="329" y="975"/>
            <a:chExt cx="2020" cy="2106"/>
          </a:xfrm>
        </p:grpSpPr>
        <p:sp>
          <p:nvSpPr>
            <p:cNvPr id="52326" name="WordArt 9"/>
            <p:cNvSpPr>
              <a:spLocks noChangeArrowheads="1" noChangeShapeType="1" noTextEdit="1"/>
            </p:cNvSpPr>
            <p:nvPr/>
          </p:nvSpPr>
          <p:spPr bwMode="auto">
            <a:xfrm>
              <a:off x="329" y="1376"/>
              <a:ext cx="122" cy="139"/>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52327" name="Group 10"/>
            <p:cNvGrpSpPr>
              <a:grpSpLocks/>
            </p:cNvGrpSpPr>
            <p:nvPr/>
          </p:nvGrpSpPr>
          <p:grpSpPr bwMode="auto">
            <a:xfrm>
              <a:off x="507" y="1328"/>
              <a:ext cx="1842" cy="1593"/>
              <a:chOff x="3403" y="886"/>
              <a:chExt cx="1796" cy="1212"/>
            </a:xfrm>
          </p:grpSpPr>
          <p:sp>
            <p:nvSpPr>
              <p:cNvPr id="52386" name="Line 11"/>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52387" name="Line 12"/>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52328" name="WordArt 13"/>
            <p:cNvSpPr>
              <a:spLocks noChangeArrowheads="1" noChangeShapeType="1" noTextEdit="1"/>
            </p:cNvSpPr>
            <p:nvPr/>
          </p:nvSpPr>
          <p:spPr bwMode="auto">
            <a:xfrm>
              <a:off x="365" y="2925"/>
              <a:ext cx="112" cy="119"/>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2329" name="WordArt 14"/>
            <p:cNvSpPr>
              <a:spLocks noChangeArrowheads="1" noChangeShapeType="1" noTextEdit="1"/>
            </p:cNvSpPr>
            <p:nvPr/>
          </p:nvSpPr>
          <p:spPr bwMode="auto">
            <a:xfrm>
              <a:off x="2177" y="2971"/>
              <a:ext cx="125" cy="110"/>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52330" name="Arc 15"/>
            <p:cNvSpPr>
              <a:spLocks/>
            </p:cNvSpPr>
            <p:nvPr/>
          </p:nvSpPr>
          <p:spPr bwMode="auto">
            <a:xfrm rot="2194104">
              <a:off x="726" y="1197"/>
              <a:ext cx="1194" cy="1247"/>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52331" name="Line 16"/>
            <p:cNvSpPr>
              <a:spLocks noChangeShapeType="1"/>
            </p:cNvSpPr>
            <p:nvPr/>
          </p:nvSpPr>
          <p:spPr bwMode="auto">
            <a:xfrm>
              <a:off x="781" y="1785"/>
              <a:ext cx="32" cy="203"/>
            </a:xfrm>
            <a:prstGeom prst="line">
              <a:avLst/>
            </a:prstGeom>
            <a:noFill/>
            <a:ln w="38100">
              <a:solidFill>
                <a:schemeClr val="tx1"/>
              </a:solidFill>
              <a:round/>
              <a:headEnd/>
              <a:tailEnd type="stealth" w="med" len="lg"/>
            </a:ln>
          </p:spPr>
          <p:txBody>
            <a:bodyPr/>
            <a:lstStyle/>
            <a:p>
              <a:endParaRPr lang="zh-CN" altLang="en-US"/>
            </a:p>
          </p:txBody>
        </p:sp>
        <p:sp>
          <p:nvSpPr>
            <p:cNvPr id="52332" name="Arc 17"/>
            <p:cNvSpPr>
              <a:spLocks/>
            </p:cNvSpPr>
            <p:nvPr/>
          </p:nvSpPr>
          <p:spPr bwMode="auto">
            <a:xfrm rot="2194104">
              <a:off x="693" y="1171"/>
              <a:ext cx="1194" cy="1358"/>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nvGrpSpPr>
            <p:cNvPr id="52333" name="Group 18"/>
            <p:cNvGrpSpPr>
              <a:grpSpLocks/>
            </p:cNvGrpSpPr>
            <p:nvPr/>
          </p:nvGrpSpPr>
          <p:grpSpPr bwMode="auto">
            <a:xfrm rot="7978336" flipH="1">
              <a:off x="1063" y="2347"/>
              <a:ext cx="254" cy="259"/>
              <a:chOff x="1281" y="1766"/>
              <a:chExt cx="720" cy="667"/>
            </a:xfrm>
          </p:grpSpPr>
          <p:sp>
            <p:nvSpPr>
              <p:cNvPr id="52384" name="Freeform 19"/>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2385" name="Freeform 20"/>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2334" name="Group 21"/>
            <p:cNvGrpSpPr>
              <a:grpSpLocks/>
            </p:cNvGrpSpPr>
            <p:nvPr/>
          </p:nvGrpSpPr>
          <p:grpSpPr bwMode="auto">
            <a:xfrm>
              <a:off x="1189" y="2645"/>
              <a:ext cx="170" cy="156"/>
              <a:chOff x="4778" y="1121"/>
              <a:chExt cx="219" cy="193"/>
            </a:xfrm>
          </p:grpSpPr>
          <p:sp>
            <p:nvSpPr>
              <p:cNvPr id="52382" name="WordArt 2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383" name="WordArt 2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2335" name="Group 24"/>
            <p:cNvGrpSpPr>
              <a:grpSpLocks/>
            </p:cNvGrpSpPr>
            <p:nvPr/>
          </p:nvGrpSpPr>
          <p:grpSpPr bwMode="auto">
            <a:xfrm rot="9116205" flipH="1">
              <a:off x="845" y="1640"/>
              <a:ext cx="251" cy="350"/>
              <a:chOff x="1281" y="1766"/>
              <a:chExt cx="720" cy="667"/>
            </a:xfrm>
          </p:grpSpPr>
          <p:sp>
            <p:nvSpPr>
              <p:cNvPr id="52380" name="Freeform 25"/>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9900"/>
              </a:solidFill>
              <a:ln w="9525">
                <a:solidFill>
                  <a:srgbClr val="CC0000"/>
                </a:solidFill>
                <a:round/>
                <a:headEnd/>
                <a:tailEnd/>
              </a:ln>
            </p:spPr>
            <p:txBody>
              <a:bodyPr/>
              <a:lstStyle/>
              <a:p>
                <a:endParaRPr lang="zh-CN" altLang="en-US"/>
              </a:p>
            </p:txBody>
          </p:sp>
          <p:sp>
            <p:nvSpPr>
              <p:cNvPr id="52381" name="Freeform 26"/>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9900"/>
              </a:solidFill>
              <a:ln w="9525">
                <a:solidFill>
                  <a:srgbClr val="CC0000"/>
                </a:solidFill>
                <a:round/>
                <a:headEnd/>
                <a:tailEnd/>
              </a:ln>
            </p:spPr>
            <p:txBody>
              <a:bodyPr/>
              <a:lstStyle/>
              <a:p>
                <a:endParaRPr lang="zh-CN" altLang="en-US"/>
              </a:p>
            </p:txBody>
          </p:sp>
        </p:grpSp>
        <p:grpSp>
          <p:nvGrpSpPr>
            <p:cNvPr id="52336" name="Group 27"/>
            <p:cNvGrpSpPr>
              <a:grpSpLocks/>
            </p:cNvGrpSpPr>
            <p:nvPr/>
          </p:nvGrpSpPr>
          <p:grpSpPr bwMode="auto">
            <a:xfrm>
              <a:off x="932" y="2023"/>
              <a:ext cx="171" cy="176"/>
              <a:chOff x="3352" y="1710"/>
              <a:chExt cx="222" cy="205"/>
            </a:xfrm>
          </p:grpSpPr>
          <p:sp>
            <p:nvSpPr>
              <p:cNvPr id="52378" name="WordArt 2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2379" name="WordArt 2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2337" name="Arc 30"/>
            <p:cNvSpPr>
              <a:spLocks/>
            </p:cNvSpPr>
            <p:nvPr/>
          </p:nvSpPr>
          <p:spPr bwMode="auto">
            <a:xfrm rot="93126">
              <a:off x="691" y="1700"/>
              <a:ext cx="1534" cy="1036"/>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52338" name="Arc 31"/>
            <p:cNvSpPr>
              <a:spLocks/>
            </p:cNvSpPr>
            <p:nvPr/>
          </p:nvSpPr>
          <p:spPr bwMode="auto">
            <a:xfrm rot="93126">
              <a:off x="935" y="1701"/>
              <a:ext cx="1283" cy="992"/>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52339" name="Line 32"/>
            <p:cNvSpPr>
              <a:spLocks noChangeShapeType="1"/>
            </p:cNvSpPr>
            <p:nvPr/>
          </p:nvSpPr>
          <p:spPr bwMode="auto">
            <a:xfrm>
              <a:off x="1280" y="2541"/>
              <a:ext cx="199" cy="83"/>
            </a:xfrm>
            <a:prstGeom prst="line">
              <a:avLst/>
            </a:prstGeom>
            <a:noFill/>
            <a:ln w="38100">
              <a:solidFill>
                <a:srgbClr val="990000"/>
              </a:solidFill>
              <a:round/>
              <a:headEnd/>
              <a:tailEnd type="stealth" w="med" len="lg"/>
            </a:ln>
          </p:spPr>
          <p:txBody>
            <a:bodyPr/>
            <a:lstStyle/>
            <a:p>
              <a:endParaRPr lang="zh-CN" altLang="en-US"/>
            </a:p>
          </p:txBody>
        </p:sp>
        <p:sp>
          <p:nvSpPr>
            <p:cNvPr id="52340" name="WordArt 33"/>
            <p:cNvSpPr>
              <a:spLocks noChangeArrowheads="1" noChangeShapeType="1" noTextEdit="1"/>
            </p:cNvSpPr>
            <p:nvPr/>
          </p:nvSpPr>
          <p:spPr bwMode="auto">
            <a:xfrm>
              <a:off x="821" y="2337"/>
              <a:ext cx="86" cy="104"/>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2341" name="Oval 34"/>
            <p:cNvSpPr>
              <a:spLocks noChangeArrowheads="1"/>
            </p:cNvSpPr>
            <p:nvPr/>
          </p:nvSpPr>
          <p:spPr bwMode="auto">
            <a:xfrm>
              <a:off x="910" y="2281"/>
              <a:ext cx="34" cy="4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2342" name="Arc 35"/>
            <p:cNvSpPr>
              <a:spLocks/>
            </p:cNvSpPr>
            <p:nvPr/>
          </p:nvSpPr>
          <p:spPr bwMode="auto">
            <a:xfrm rot="1370976">
              <a:off x="1180" y="1406"/>
              <a:ext cx="998" cy="1221"/>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52343" name="Arc 36"/>
            <p:cNvSpPr>
              <a:spLocks/>
            </p:cNvSpPr>
            <p:nvPr/>
          </p:nvSpPr>
          <p:spPr bwMode="auto">
            <a:xfrm rot="1370976">
              <a:off x="1402" y="1438"/>
              <a:ext cx="765" cy="1221"/>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52344" name="Line 37"/>
            <p:cNvSpPr>
              <a:spLocks noChangeShapeType="1"/>
            </p:cNvSpPr>
            <p:nvPr/>
          </p:nvSpPr>
          <p:spPr bwMode="auto">
            <a:xfrm flipH="1" flipV="1">
              <a:off x="1415" y="2374"/>
              <a:ext cx="82" cy="108"/>
            </a:xfrm>
            <a:prstGeom prst="line">
              <a:avLst/>
            </a:prstGeom>
            <a:noFill/>
            <a:ln w="38100">
              <a:solidFill>
                <a:schemeClr val="tx1"/>
              </a:solidFill>
              <a:round/>
              <a:headEnd/>
              <a:tailEnd type="stealth" w="med" len="lg"/>
            </a:ln>
          </p:spPr>
          <p:txBody>
            <a:bodyPr/>
            <a:lstStyle/>
            <a:p>
              <a:endParaRPr lang="zh-CN" altLang="en-US"/>
            </a:p>
          </p:txBody>
        </p:sp>
        <p:sp>
          <p:nvSpPr>
            <p:cNvPr id="52345" name="Oval 38"/>
            <p:cNvSpPr>
              <a:spLocks noChangeArrowheads="1"/>
            </p:cNvSpPr>
            <p:nvPr/>
          </p:nvSpPr>
          <p:spPr bwMode="auto">
            <a:xfrm>
              <a:off x="1734" y="2682"/>
              <a:ext cx="34" cy="4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2346" name="WordArt 39"/>
            <p:cNvSpPr>
              <a:spLocks noChangeArrowheads="1" noChangeShapeType="1" noTextEdit="1"/>
            </p:cNvSpPr>
            <p:nvPr/>
          </p:nvSpPr>
          <p:spPr bwMode="auto">
            <a:xfrm>
              <a:off x="1750" y="2565"/>
              <a:ext cx="77" cy="9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52347" name="Arc 40"/>
            <p:cNvSpPr>
              <a:spLocks/>
            </p:cNvSpPr>
            <p:nvPr/>
          </p:nvSpPr>
          <p:spPr bwMode="auto">
            <a:xfrm rot="890562">
              <a:off x="679" y="975"/>
              <a:ext cx="1453" cy="1346"/>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52348" name="Arc 41"/>
            <p:cNvSpPr>
              <a:spLocks/>
            </p:cNvSpPr>
            <p:nvPr/>
          </p:nvSpPr>
          <p:spPr bwMode="auto">
            <a:xfrm rot="890562">
              <a:off x="791" y="1003"/>
              <a:ext cx="1365" cy="1224"/>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sp>
          <p:nvSpPr>
            <p:cNvPr id="52349" name="Line 42"/>
            <p:cNvSpPr>
              <a:spLocks noChangeShapeType="1"/>
            </p:cNvSpPr>
            <p:nvPr/>
          </p:nvSpPr>
          <p:spPr bwMode="auto">
            <a:xfrm flipH="1" flipV="1">
              <a:off x="1035" y="1935"/>
              <a:ext cx="116" cy="129"/>
            </a:xfrm>
            <a:prstGeom prst="line">
              <a:avLst/>
            </a:prstGeom>
            <a:noFill/>
            <a:ln w="38100">
              <a:solidFill>
                <a:srgbClr val="FF0000"/>
              </a:solidFill>
              <a:round/>
              <a:headEnd/>
              <a:tailEnd type="stealth" w="med" len="lg"/>
            </a:ln>
          </p:spPr>
          <p:txBody>
            <a:bodyPr/>
            <a:lstStyle/>
            <a:p>
              <a:endParaRPr lang="zh-CN" altLang="en-US"/>
            </a:p>
          </p:txBody>
        </p:sp>
        <p:grpSp>
          <p:nvGrpSpPr>
            <p:cNvPr id="52350" name="Group 43"/>
            <p:cNvGrpSpPr>
              <a:grpSpLocks/>
            </p:cNvGrpSpPr>
            <p:nvPr/>
          </p:nvGrpSpPr>
          <p:grpSpPr bwMode="auto">
            <a:xfrm>
              <a:off x="635" y="1434"/>
              <a:ext cx="177" cy="119"/>
              <a:chOff x="734" y="1320"/>
              <a:chExt cx="240" cy="162"/>
            </a:xfrm>
          </p:grpSpPr>
          <p:sp>
            <p:nvSpPr>
              <p:cNvPr id="52376" name="Oval 44"/>
              <p:cNvSpPr>
                <a:spLocks noChangeArrowheads="1"/>
              </p:cNvSpPr>
              <p:nvPr/>
            </p:nvSpPr>
            <p:spPr bwMode="auto">
              <a:xfrm>
                <a:off x="928" y="1428"/>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2377" name="WordArt 45"/>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52351" name="WordArt 46"/>
            <p:cNvSpPr>
              <a:spLocks noChangeArrowheads="1" noChangeShapeType="1" noTextEdit="1"/>
            </p:cNvSpPr>
            <p:nvPr/>
          </p:nvSpPr>
          <p:spPr bwMode="auto">
            <a:xfrm>
              <a:off x="1346" y="2060"/>
              <a:ext cx="73" cy="1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52352" name="Oval 47"/>
            <p:cNvSpPr>
              <a:spLocks noChangeArrowheads="1"/>
            </p:cNvSpPr>
            <p:nvPr/>
          </p:nvSpPr>
          <p:spPr bwMode="auto">
            <a:xfrm>
              <a:off x="1291" y="2167"/>
              <a:ext cx="39" cy="40"/>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52353" name="Group 48"/>
            <p:cNvGrpSpPr>
              <a:grpSpLocks/>
            </p:cNvGrpSpPr>
            <p:nvPr/>
          </p:nvGrpSpPr>
          <p:grpSpPr bwMode="auto">
            <a:xfrm>
              <a:off x="1631" y="2247"/>
              <a:ext cx="134" cy="143"/>
              <a:chOff x="1601" y="1348"/>
              <a:chExt cx="147" cy="148"/>
            </a:xfrm>
          </p:grpSpPr>
          <p:sp>
            <p:nvSpPr>
              <p:cNvPr id="52374" name="WordArt 49"/>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375" name="WordArt 50"/>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2354" name="Group 51"/>
            <p:cNvGrpSpPr>
              <a:grpSpLocks/>
            </p:cNvGrpSpPr>
            <p:nvPr/>
          </p:nvGrpSpPr>
          <p:grpSpPr bwMode="auto">
            <a:xfrm>
              <a:off x="1963" y="2573"/>
              <a:ext cx="138" cy="146"/>
              <a:chOff x="4717" y="3805"/>
              <a:chExt cx="138" cy="148"/>
            </a:xfrm>
          </p:grpSpPr>
          <p:sp>
            <p:nvSpPr>
              <p:cNvPr id="52372" name="WordArt 5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373" name="WordArt 5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2355" name="Group 54"/>
            <p:cNvGrpSpPr>
              <a:grpSpLocks/>
            </p:cNvGrpSpPr>
            <p:nvPr/>
          </p:nvGrpSpPr>
          <p:grpSpPr bwMode="auto">
            <a:xfrm>
              <a:off x="1560" y="1456"/>
              <a:ext cx="126" cy="54"/>
              <a:chOff x="4474" y="1884"/>
              <a:chExt cx="144" cy="48"/>
            </a:xfrm>
          </p:grpSpPr>
          <p:sp>
            <p:nvSpPr>
              <p:cNvPr id="52370" name="Line 5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2371" name="Line 5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2356" name="Group 57"/>
            <p:cNvGrpSpPr>
              <a:grpSpLocks/>
            </p:cNvGrpSpPr>
            <p:nvPr/>
          </p:nvGrpSpPr>
          <p:grpSpPr bwMode="auto">
            <a:xfrm>
              <a:off x="1781" y="1532"/>
              <a:ext cx="146" cy="136"/>
              <a:chOff x="3400" y="2484"/>
              <a:chExt cx="174" cy="172"/>
            </a:xfrm>
          </p:grpSpPr>
          <p:sp>
            <p:nvSpPr>
              <p:cNvPr id="52368" name="WordArt 5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369" name="WordArt 5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2357" name="Group 60"/>
            <p:cNvGrpSpPr>
              <a:grpSpLocks/>
            </p:cNvGrpSpPr>
            <p:nvPr/>
          </p:nvGrpSpPr>
          <p:grpSpPr bwMode="auto">
            <a:xfrm>
              <a:off x="1792" y="1308"/>
              <a:ext cx="141" cy="148"/>
              <a:chOff x="4717" y="3805"/>
              <a:chExt cx="138" cy="148"/>
            </a:xfrm>
          </p:grpSpPr>
          <p:sp>
            <p:nvSpPr>
              <p:cNvPr id="52366" name="WordArt 6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367" name="WordArt 6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2358" name="Group 63"/>
            <p:cNvGrpSpPr>
              <a:grpSpLocks/>
            </p:cNvGrpSpPr>
            <p:nvPr/>
          </p:nvGrpSpPr>
          <p:grpSpPr bwMode="auto">
            <a:xfrm>
              <a:off x="1257" y="1297"/>
              <a:ext cx="183" cy="156"/>
              <a:chOff x="4778" y="1121"/>
              <a:chExt cx="219" cy="193"/>
            </a:xfrm>
          </p:grpSpPr>
          <p:sp>
            <p:nvSpPr>
              <p:cNvPr id="52364" name="WordArt 6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365" name="WordArt 6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2359" name="Group 66"/>
            <p:cNvGrpSpPr>
              <a:grpSpLocks/>
            </p:cNvGrpSpPr>
            <p:nvPr/>
          </p:nvGrpSpPr>
          <p:grpSpPr bwMode="auto">
            <a:xfrm>
              <a:off x="1268" y="1523"/>
              <a:ext cx="186" cy="162"/>
              <a:chOff x="3560" y="917"/>
              <a:chExt cx="229" cy="221"/>
            </a:xfrm>
          </p:grpSpPr>
          <p:sp>
            <p:nvSpPr>
              <p:cNvPr id="52362" name="WordArt 67"/>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2363" name="WordArt 68"/>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2360" name="Line 69"/>
            <p:cNvSpPr>
              <a:spLocks noChangeShapeType="1"/>
            </p:cNvSpPr>
            <p:nvPr/>
          </p:nvSpPr>
          <p:spPr bwMode="auto">
            <a:xfrm>
              <a:off x="1213" y="1491"/>
              <a:ext cx="266" cy="1"/>
            </a:xfrm>
            <a:prstGeom prst="line">
              <a:avLst/>
            </a:prstGeom>
            <a:noFill/>
            <a:ln w="38100">
              <a:solidFill>
                <a:schemeClr val="tx1"/>
              </a:solidFill>
              <a:round/>
              <a:headEnd/>
              <a:tailEnd/>
            </a:ln>
          </p:spPr>
          <p:txBody>
            <a:bodyPr/>
            <a:lstStyle/>
            <a:p>
              <a:endParaRPr lang="zh-CN" altLang="en-US"/>
            </a:p>
          </p:txBody>
        </p:sp>
        <p:sp>
          <p:nvSpPr>
            <p:cNvPr id="52361" name="Line 70"/>
            <p:cNvSpPr>
              <a:spLocks noChangeShapeType="1"/>
            </p:cNvSpPr>
            <p:nvPr/>
          </p:nvSpPr>
          <p:spPr bwMode="auto">
            <a:xfrm>
              <a:off x="1731" y="1489"/>
              <a:ext cx="266" cy="1"/>
            </a:xfrm>
            <a:prstGeom prst="line">
              <a:avLst/>
            </a:prstGeom>
            <a:noFill/>
            <a:ln w="38100">
              <a:solidFill>
                <a:schemeClr val="tx1"/>
              </a:solidFill>
              <a:round/>
              <a:headEnd/>
              <a:tailEnd/>
            </a:ln>
          </p:spPr>
          <p:txBody>
            <a:bodyPr/>
            <a:lstStyle/>
            <a:p>
              <a:endParaRPr lang="zh-CN" altLang="en-US"/>
            </a:p>
          </p:txBody>
        </p:sp>
      </p:grpSp>
      <p:grpSp>
        <p:nvGrpSpPr>
          <p:cNvPr id="27" name="Group 193"/>
          <p:cNvGrpSpPr>
            <a:grpSpLocks/>
          </p:cNvGrpSpPr>
          <p:nvPr/>
        </p:nvGrpSpPr>
        <p:grpSpPr bwMode="auto">
          <a:xfrm>
            <a:off x="7797800" y="4524375"/>
            <a:ext cx="898525" cy="549275"/>
            <a:chOff x="4912" y="2850"/>
            <a:chExt cx="566" cy="346"/>
          </a:xfrm>
        </p:grpSpPr>
        <p:sp>
          <p:nvSpPr>
            <p:cNvPr id="72775" name="AutoShape 71"/>
            <p:cNvSpPr>
              <a:spLocks noChangeArrowheads="1"/>
            </p:cNvSpPr>
            <p:nvPr/>
          </p:nvSpPr>
          <p:spPr bwMode="auto">
            <a:xfrm flipH="1">
              <a:off x="4920" y="3021"/>
              <a:ext cx="488" cy="175"/>
            </a:xfrm>
            <a:prstGeom prst="rightArrow">
              <a:avLst>
                <a:gd name="adj1" fmla="val 44667"/>
                <a:gd name="adj2" fmla="val 93081"/>
              </a:avLst>
            </a:prstGeom>
            <a:gradFill rotWithShape="0">
              <a:gsLst>
                <a:gs pos="0">
                  <a:schemeClr val="accent1">
                    <a:gamma/>
                    <a:shade val="46275"/>
                    <a:invGamma/>
                  </a:schemeClr>
                </a:gs>
                <a:gs pos="100000">
                  <a:schemeClr val="accent1"/>
                </a:gs>
              </a:gsLst>
              <a:lin ang="0" scaled="1"/>
            </a:gradFill>
            <a:ln w="9525">
              <a:solidFill>
                <a:schemeClr val="tx1"/>
              </a:solidFill>
              <a:miter lim="800000"/>
              <a:headEnd/>
              <a:tailEnd/>
            </a:ln>
            <a:effectLst/>
          </p:spPr>
          <p:txBody>
            <a:bodyPr wrap="none" anchor="ctr"/>
            <a:lstStyle/>
            <a:p>
              <a:pPr>
                <a:defRPr/>
              </a:pPr>
              <a:endParaRPr lang="zh-CN" altLang="en-US"/>
            </a:p>
          </p:txBody>
        </p:sp>
        <p:grpSp>
          <p:nvGrpSpPr>
            <p:cNvPr id="52314" name="Group 72"/>
            <p:cNvGrpSpPr>
              <a:grpSpLocks/>
            </p:cNvGrpSpPr>
            <p:nvPr/>
          </p:nvGrpSpPr>
          <p:grpSpPr bwMode="auto">
            <a:xfrm>
              <a:off x="4912" y="2850"/>
              <a:ext cx="566" cy="144"/>
              <a:chOff x="4698" y="1954"/>
              <a:chExt cx="827" cy="208"/>
            </a:xfrm>
          </p:grpSpPr>
          <p:sp>
            <p:nvSpPr>
              <p:cNvPr id="52315" name="WordArt 73"/>
              <p:cNvSpPr>
                <a:spLocks noChangeArrowheads="1" noChangeShapeType="1" noTextEdit="1"/>
              </p:cNvSpPr>
              <p:nvPr/>
            </p:nvSpPr>
            <p:spPr bwMode="auto">
              <a:xfrm>
                <a:off x="4698" y="1954"/>
                <a:ext cx="183"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52316" name="Group 74"/>
              <p:cNvGrpSpPr>
                <a:grpSpLocks/>
              </p:cNvGrpSpPr>
              <p:nvPr/>
            </p:nvGrpSpPr>
            <p:grpSpPr bwMode="auto">
              <a:xfrm>
                <a:off x="4905" y="2029"/>
                <a:ext cx="109" cy="55"/>
                <a:chOff x="4474" y="1884"/>
                <a:chExt cx="144" cy="48"/>
              </a:xfrm>
            </p:grpSpPr>
            <p:sp>
              <p:nvSpPr>
                <p:cNvPr id="52324" name="Line 7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2325" name="Line 7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2317" name="Group 77"/>
              <p:cNvGrpSpPr>
                <a:grpSpLocks/>
              </p:cNvGrpSpPr>
              <p:nvPr/>
            </p:nvGrpSpPr>
            <p:grpSpPr bwMode="auto">
              <a:xfrm>
                <a:off x="5033" y="1964"/>
                <a:ext cx="204" cy="198"/>
                <a:chOff x="3560" y="917"/>
                <a:chExt cx="229" cy="221"/>
              </a:xfrm>
            </p:grpSpPr>
            <p:sp>
              <p:nvSpPr>
                <p:cNvPr id="52322" name="WordArt 78"/>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2323" name="WordArt 79"/>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52318" name="Line 80"/>
              <p:cNvSpPr>
                <a:spLocks noChangeShapeType="1"/>
              </p:cNvSpPr>
              <p:nvPr/>
            </p:nvSpPr>
            <p:spPr bwMode="auto">
              <a:xfrm rot="5400000">
                <a:off x="5284" y="1997"/>
                <a:ext cx="0" cy="108"/>
              </a:xfrm>
              <a:prstGeom prst="line">
                <a:avLst/>
              </a:prstGeom>
              <a:noFill/>
              <a:ln w="38100">
                <a:solidFill>
                  <a:schemeClr val="tx1"/>
                </a:solidFill>
                <a:round/>
                <a:headEnd/>
                <a:tailEnd/>
              </a:ln>
            </p:spPr>
            <p:txBody>
              <a:bodyPr/>
              <a:lstStyle/>
              <a:p>
                <a:endParaRPr lang="zh-CN" altLang="en-US"/>
              </a:p>
            </p:txBody>
          </p:sp>
          <p:grpSp>
            <p:nvGrpSpPr>
              <p:cNvPr id="52319" name="Group 81"/>
              <p:cNvGrpSpPr>
                <a:grpSpLocks/>
              </p:cNvGrpSpPr>
              <p:nvPr/>
            </p:nvGrpSpPr>
            <p:grpSpPr bwMode="auto">
              <a:xfrm>
                <a:off x="5353" y="1969"/>
                <a:ext cx="172" cy="181"/>
                <a:chOff x="4778" y="1121"/>
                <a:chExt cx="219" cy="193"/>
              </a:xfrm>
            </p:grpSpPr>
            <p:sp>
              <p:nvSpPr>
                <p:cNvPr id="52320" name="WordArt 8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321" name="WordArt 8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nvGrpSpPr>
          <p:cNvPr id="52232" name="Group 194"/>
          <p:cNvGrpSpPr>
            <a:grpSpLocks/>
          </p:cNvGrpSpPr>
          <p:nvPr/>
        </p:nvGrpSpPr>
        <p:grpSpPr bwMode="auto">
          <a:xfrm>
            <a:off x="6446838" y="3549650"/>
            <a:ext cx="1846262" cy="727075"/>
            <a:chOff x="4061" y="2236"/>
            <a:chExt cx="1163" cy="458"/>
          </a:xfrm>
        </p:grpSpPr>
        <p:grpSp>
          <p:nvGrpSpPr>
            <p:cNvPr id="52306" name="Group 84"/>
            <p:cNvGrpSpPr>
              <a:grpSpLocks/>
            </p:cNvGrpSpPr>
            <p:nvPr/>
          </p:nvGrpSpPr>
          <p:grpSpPr bwMode="auto">
            <a:xfrm>
              <a:off x="4061" y="2432"/>
              <a:ext cx="1163" cy="262"/>
              <a:chOff x="3456" y="1349"/>
              <a:chExt cx="1698" cy="379"/>
            </a:xfrm>
          </p:grpSpPr>
          <p:sp>
            <p:nvSpPr>
              <p:cNvPr id="52311" name="Rectangle 85" descr="深色下对角线"/>
              <p:cNvSpPr>
                <a:spLocks noChangeArrowheads="1"/>
              </p:cNvSpPr>
              <p:nvPr/>
            </p:nvSpPr>
            <p:spPr bwMode="auto">
              <a:xfrm>
                <a:off x="3486" y="1388"/>
                <a:ext cx="1644" cy="340"/>
              </a:xfrm>
              <a:prstGeom prst="rect">
                <a:avLst/>
              </a:prstGeom>
              <a:pattFill prst="dkDnDiag">
                <a:fgClr>
                  <a:srgbClr val="CC00CC"/>
                </a:fgClr>
                <a:bgClr>
                  <a:srgbClr val="FFFFFF"/>
                </a:bgClr>
              </a:pattFill>
              <a:ln w="28575">
                <a:solidFill>
                  <a:schemeClr val="tx1"/>
                </a:solidFill>
                <a:miter lim="800000"/>
                <a:headEnd/>
                <a:tailEnd/>
              </a:ln>
            </p:spPr>
            <p:txBody>
              <a:bodyPr wrap="none" anchor="ctr"/>
              <a:lstStyle/>
              <a:p>
                <a:endParaRPr lang="zh-CN" altLang="en-US"/>
              </a:p>
            </p:txBody>
          </p:sp>
          <p:sp>
            <p:nvSpPr>
              <p:cNvPr id="52312" name="Rectangle 86"/>
              <p:cNvSpPr>
                <a:spLocks noChangeArrowheads="1"/>
              </p:cNvSpPr>
              <p:nvPr/>
            </p:nvSpPr>
            <p:spPr bwMode="auto">
              <a:xfrm>
                <a:off x="3456" y="1349"/>
                <a:ext cx="1698" cy="6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2307" name="Text Box 87"/>
            <p:cNvSpPr txBox="1">
              <a:spLocks noChangeArrowheads="1"/>
            </p:cNvSpPr>
            <p:nvPr/>
          </p:nvSpPr>
          <p:spPr bwMode="auto">
            <a:xfrm>
              <a:off x="4159" y="2236"/>
              <a:ext cx="807"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高温热源</a:t>
              </a:r>
            </a:p>
          </p:txBody>
        </p:sp>
        <p:grpSp>
          <p:nvGrpSpPr>
            <p:cNvPr id="52308" name="Group 88"/>
            <p:cNvGrpSpPr>
              <a:grpSpLocks/>
            </p:cNvGrpSpPr>
            <p:nvPr/>
          </p:nvGrpSpPr>
          <p:grpSpPr bwMode="auto">
            <a:xfrm>
              <a:off x="4899" y="2338"/>
              <a:ext cx="126" cy="113"/>
              <a:chOff x="1601" y="1348"/>
              <a:chExt cx="147" cy="148"/>
            </a:xfrm>
          </p:grpSpPr>
          <p:sp>
            <p:nvSpPr>
              <p:cNvPr id="52309" name="WordArt 89"/>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310" name="WordArt 90"/>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52233" name="Group 195"/>
          <p:cNvGrpSpPr>
            <a:grpSpLocks/>
          </p:cNvGrpSpPr>
          <p:nvPr/>
        </p:nvGrpSpPr>
        <p:grpSpPr bwMode="auto">
          <a:xfrm>
            <a:off x="6484938" y="5597525"/>
            <a:ext cx="1846262" cy="660400"/>
            <a:chOff x="4085" y="3526"/>
            <a:chExt cx="1163" cy="416"/>
          </a:xfrm>
        </p:grpSpPr>
        <p:sp>
          <p:nvSpPr>
            <p:cNvPr id="52300" name="Rectangle 91" descr="深色上对角线"/>
            <p:cNvSpPr>
              <a:spLocks noChangeArrowheads="1"/>
            </p:cNvSpPr>
            <p:nvPr/>
          </p:nvSpPr>
          <p:spPr bwMode="auto">
            <a:xfrm>
              <a:off x="4095" y="3526"/>
              <a:ext cx="1126" cy="234"/>
            </a:xfrm>
            <a:prstGeom prst="rect">
              <a:avLst/>
            </a:prstGeom>
            <a:pattFill prst="dkUpDiag">
              <a:fgClr>
                <a:srgbClr val="996633"/>
              </a:fgClr>
              <a:bgClr>
                <a:srgbClr val="FFFFFF"/>
              </a:bgClr>
            </a:pattFill>
            <a:ln w="28575">
              <a:solidFill>
                <a:schemeClr val="tx1"/>
              </a:solidFill>
              <a:miter lim="800000"/>
              <a:headEnd/>
              <a:tailEnd/>
            </a:ln>
          </p:spPr>
          <p:txBody>
            <a:bodyPr wrap="none" anchor="ctr"/>
            <a:lstStyle/>
            <a:p>
              <a:endParaRPr lang="zh-CN" altLang="en-US"/>
            </a:p>
          </p:txBody>
        </p:sp>
        <p:sp>
          <p:nvSpPr>
            <p:cNvPr id="52301" name="Rectangle 92"/>
            <p:cNvSpPr>
              <a:spLocks noChangeArrowheads="1"/>
            </p:cNvSpPr>
            <p:nvPr/>
          </p:nvSpPr>
          <p:spPr bwMode="auto">
            <a:xfrm>
              <a:off x="4085" y="3744"/>
              <a:ext cx="1163" cy="42"/>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302" name="Text Box 93"/>
            <p:cNvSpPr txBox="1">
              <a:spLocks noChangeArrowheads="1"/>
            </p:cNvSpPr>
            <p:nvPr/>
          </p:nvSpPr>
          <p:spPr bwMode="auto">
            <a:xfrm>
              <a:off x="4183" y="3692"/>
              <a:ext cx="84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低温热源</a:t>
              </a:r>
            </a:p>
          </p:txBody>
        </p:sp>
        <p:grpSp>
          <p:nvGrpSpPr>
            <p:cNvPr id="52303" name="Group 94"/>
            <p:cNvGrpSpPr>
              <a:grpSpLocks/>
            </p:cNvGrpSpPr>
            <p:nvPr/>
          </p:nvGrpSpPr>
          <p:grpSpPr bwMode="auto">
            <a:xfrm>
              <a:off x="4914" y="3778"/>
              <a:ext cx="115" cy="123"/>
              <a:chOff x="4717" y="3805"/>
              <a:chExt cx="138" cy="148"/>
            </a:xfrm>
          </p:grpSpPr>
          <p:sp>
            <p:nvSpPr>
              <p:cNvPr id="52304" name="WordArt 95"/>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52305" name="WordArt 96"/>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grpSp>
      <p:grpSp>
        <p:nvGrpSpPr>
          <p:cNvPr id="52234" name="Group 97"/>
          <p:cNvGrpSpPr>
            <a:grpSpLocks/>
          </p:cNvGrpSpPr>
          <p:nvPr/>
        </p:nvGrpSpPr>
        <p:grpSpPr bwMode="auto">
          <a:xfrm>
            <a:off x="6983413" y="4532313"/>
            <a:ext cx="812800" cy="825500"/>
            <a:chOff x="3949" y="1962"/>
            <a:chExt cx="749" cy="751"/>
          </a:xfrm>
        </p:grpSpPr>
        <p:sp>
          <p:nvSpPr>
            <p:cNvPr id="52296" name="Oval 98" descr="大纸屑"/>
            <p:cNvSpPr>
              <a:spLocks noChangeArrowheads="1"/>
            </p:cNvSpPr>
            <p:nvPr/>
          </p:nvSpPr>
          <p:spPr bwMode="auto">
            <a:xfrm>
              <a:off x="3949" y="1962"/>
              <a:ext cx="749" cy="751"/>
            </a:xfrm>
            <a:prstGeom prst="ellipse">
              <a:avLst/>
            </a:prstGeom>
            <a:pattFill prst="lgConfetti">
              <a:fgClr>
                <a:srgbClr val="C0C0C0"/>
              </a:fgClr>
              <a:bgClr>
                <a:srgbClr val="FFFFFF"/>
              </a:bgClr>
            </a:pattFill>
            <a:ln w="38100">
              <a:solidFill>
                <a:schemeClr val="tx1"/>
              </a:solidFill>
              <a:round/>
              <a:headEnd/>
              <a:tailEnd/>
            </a:ln>
          </p:spPr>
          <p:txBody>
            <a:bodyPr wrap="none" anchor="ctr"/>
            <a:lstStyle/>
            <a:p>
              <a:endParaRPr lang="zh-CN" altLang="en-US"/>
            </a:p>
          </p:txBody>
        </p:sp>
        <p:grpSp>
          <p:nvGrpSpPr>
            <p:cNvPr id="52297" name="Group 99"/>
            <p:cNvGrpSpPr>
              <a:grpSpLocks/>
            </p:cNvGrpSpPr>
            <p:nvPr/>
          </p:nvGrpSpPr>
          <p:grpSpPr bwMode="auto">
            <a:xfrm>
              <a:off x="4111" y="2247"/>
              <a:ext cx="431" cy="164"/>
              <a:chOff x="4102" y="2253"/>
              <a:chExt cx="431" cy="164"/>
            </a:xfrm>
          </p:grpSpPr>
          <p:sp>
            <p:nvSpPr>
              <p:cNvPr id="52298" name="WordArt 100"/>
              <p:cNvSpPr>
                <a:spLocks noChangeArrowheads="1" noChangeShapeType="1" noTextEdit="1"/>
              </p:cNvSpPr>
              <p:nvPr/>
            </p:nvSpPr>
            <p:spPr bwMode="auto">
              <a:xfrm>
                <a:off x="4108" y="2253"/>
                <a:ext cx="425" cy="163"/>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工质</a:t>
                </a:r>
              </a:p>
            </p:txBody>
          </p:sp>
          <p:sp>
            <p:nvSpPr>
              <p:cNvPr id="52299" name="WordArt 101"/>
              <p:cNvSpPr>
                <a:spLocks noChangeArrowheads="1" noChangeShapeType="1" noTextEdit="1"/>
              </p:cNvSpPr>
              <p:nvPr/>
            </p:nvSpPr>
            <p:spPr bwMode="auto">
              <a:xfrm>
                <a:off x="4102" y="2254"/>
                <a:ext cx="425"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工质</a:t>
                </a:r>
              </a:p>
            </p:txBody>
          </p:sp>
        </p:grpSp>
      </p:grpSp>
      <p:grpSp>
        <p:nvGrpSpPr>
          <p:cNvPr id="51330" name="Group 102"/>
          <p:cNvGrpSpPr>
            <a:grpSpLocks/>
          </p:cNvGrpSpPr>
          <p:nvPr/>
        </p:nvGrpSpPr>
        <p:grpSpPr bwMode="auto">
          <a:xfrm>
            <a:off x="6967538" y="4076700"/>
            <a:ext cx="817562" cy="649288"/>
            <a:chOff x="2661" y="2901"/>
            <a:chExt cx="515" cy="409"/>
          </a:xfrm>
        </p:grpSpPr>
        <p:sp>
          <p:nvSpPr>
            <p:cNvPr id="52288" name="AutoShape 103"/>
            <p:cNvSpPr>
              <a:spLocks noChangeArrowheads="1"/>
            </p:cNvSpPr>
            <p:nvPr/>
          </p:nvSpPr>
          <p:spPr bwMode="auto">
            <a:xfrm rot="16200000" flipV="1">
              <a:off x="2714" y="2848"/>
              <a:ext cx="409" cy="515"/>
            </a:xfrm>
            <a:prstGeom prst="notchedRightArrow">
              <a:avLst>
                <a:gd name="adj1" fmla="val 47019"/>
                <a:gd name="adj2" fmla="val 37097"/>
              </a:avLst>
            </a:prstGeom>
            <a:gradFill rotWithShape="0">
              <a:gsLst>
                <a:gs pos="0">
                  <a:srgbClr val="FFE1FF"/>
                </a:gs>
                <a:gs pos="100000">
                  <a:srgbClr val="FFA7FF"/>
                </a:gs>
              </a:gsLst>
              <a:lin ang="5400000" scaled="1"/>
            </a:gradFill>
            <a:ln w="9525">
              <a:solidFill>
                <a:srgbClr val="CC00CC"/>
              </a:solidFill>
              <a:miter lim="800000"/>
              <a:headEnd/>
              <a:tailEnd/>
            </a:ln>
          </p:spPr>
          <p:txBody>
            <a:bodyPr wrap="none" anchor="ctr"/>
            <a:lstStyle/>
            <a:p>
              <a:endParaRPr lang="zh-CN" altLang="en-US"/>
            </a:p>
          </p:txBody>
        </p:sp>
        <p:grpSp>
          <p:nvGrpSpPr>
            <p:cNvPr id="52289" name="Group 104"/>
            <p:cNvGrpSpPr>
              <a:grpSpLocks/>
            </p:cNvGrpSpPr>
            <p:nvPr/>
          </p:nvGrpSpPr>
          <p:grpSpPr bwMode="auto">
            <a:xfrm>
              <a:off x="2866" y="3020"/>
              <a:ext cx="147" cy="153"/>
              <a:chOff x="4218" y="1718"/>
              <a:chExt cx="215" cy="257"/>
            </a:xfrm>
          </p:grpSpPr>
          <p:grpSp>
            <p:nvGrpSpPr>
              <p:cNvPr id="52290" name="Group 105"/>
              <p:cNvGrpSpPr>
                <a:grpSpLocks/>
              </p:cNvGrpSpPr>
              <p:nvPr/>
            </p:nvGrpSpPr>
            <p:grpSpPr bwMode="auto">
              <a:xfrm>
                <a:off x="4218" y="1718"/>
                <a:ext cx="215" cy="256"/>
                <a:chOff x="3352" y="1710"/>
                <a:chExt cx="222" cy="205"/>
              </a:xfrm>
            </p:grpSpPr>
            <p:sp>
              <p:nvSpPr>
                <p:cNvPr id="52294" name="WordArt 106"/>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1</a:t>
                  </a:r>
                  <a:endParaRPr lang="zh-CN" altLang="en-US" sz="3600" kern="10">
                    <a:ln w="76200">
                      <a:solidFill>
                        <a:schemeClr val="bg1"/>
                      </a:solidFill>
                      <a:round/>
                      <a:headEnd/>
                      <a:tailEnd/>
                    </a:ln>
                    <a:solidFill>
                      <a:schemeClr val="bg1"/>
                    </a:solidFill>
                    <a:latin typeface="宋体"/>
                    <a:ea typeface="宋体"/>
                  </a:endParaRPr>
                </a:p>
              </p:txBody>
            </p:sp>
            <p:sp>
              <p:nvSpPr>
                <p:cNvPr id="52295" name="WordArt 107"/>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2291" name="Group 108"/>
              <p:cNvGrpSpPr>
                <a:grpSpLocks/>
              </p:cNvGrpSpPr>
              <p:nvPr/>
            </p:nvGrpSpPr>
            <p:grpSpPr bwMode="auto">
              <a:xfrm>
                <a:off x="4219" y="1722"/>
                <a:ext cx="206" cy="253"/>
                <a:chOff x="3352" y="1710"/>
                <a:chExt cx="222" cy="205"/>
              </a:xfrm>
            </p:grpSpPr>
            <p:sp>
              <p:nvSpPr>
                <p:cNvPr id="52292" name="WordArt 10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2293" name="WordArt 11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grpSp>
      <p:grpSp>
        <p:nvGrpSpPr>
          <p:cNvPr id="51334" name="Group 111"/>
          <p:cNvGrpSpPr>
            <a:grpSpLocks/>
          </p:cNvGrpSpPr>
          <p:nvPr/>
        </p:nvGrpSpPr>
        <p:grpSpPr bwMode="auto">
          <a:xfrm>
            <a:off x="7110413" y="5149850"/>
            <a:ext cx="563562" cy="531813"/>
            <a:chOff x="2372" y="3209"/>
            <a:chExt cx="355" cy="335"/>
          </a:xfrm>
        </p:grpSpPr>
        <p:sp>
          <p:nvSpPr>
            <p:cNvPr id="52280" name="AutoShape 112"/>
            <p:cNvSpPr>
              <a:spLocks noChangeArrowheads="1"/>
            </p:cNvSpPr>
            <p:nvPr/>
          </p:nvSpPr>
          <p:spPr bwMode="auto">
            <a:xfrm rot="16200000" flipV="1">
              <a:off x="2382" y="3199"/>
              <a:ext cx="335" cy="355"/>
            </a:xfrm>
            <a:prstGeom prst="notchedRightArrow">
              <a:avLst>
                <a:gd name="adj1" fmla="val 47019"/>
                <a:gd name="adj2" fmla="val 37097"/>
              </a:avLst>
            </a:prstGeom>
            <a:gradFill rotWithShape="0">
              <a:gsLst>
                <a:gs pos="0">
                  <a:srgbClr val="FFB9B9"/>
                </a:gs>
                <a:gs pos="100000">
                  <a:srgbClr val="FFDDDD"/>
                </a:gs>
              </a:gsLst>
              <a:lin ang="5400000" scaled="1"/>
            </a:gradFill>
            <a:ln w="9525">
              <a:solidFill>
                <a:srgbClr val="FF8F1F"/>
              </a:solidFill>
              <a:miter lim="800000"/>
              <a:headEnd/>
              <a:tailEnd/>
            </a:ln>
          </p:spPr>
          <p:txBody>
            <a:bodyPr wrap="none" anchor="ctr"/>
            <a:lstStyle/>
            <a:p>
              <a:endParaRPr lang="zh-CN" altLang="en-US"/>
            </a:p>
          </p:txBody>
        </p:sp>
        <p:grpSp>
          <p:nvGrpSpPr>
            <p:cNvPr id="52281" name="Group 113"/>
            <p:cNvGrpSpPr>
              <a:grpSpLocks/>
            </p:cNvGrpSpPr>
            <p:nvPr/>
          </p:nvGrpSpPr>
          <p:grpSpPr bwMode="auto">
            <a:xfrm>
              <a:off x="2502" y="3301"/>
              <a:ext cx="102" cy="116"/>
              <a:chOff x="4236" y="2660"/>
              <a:chExt cx="203" cy="183"/>
            </a:xfrm>
          </p:grpSpPr>
          <p:grpSp>
            <p:nvGrpSpPr>
              <p:cNvPr id="52282" name="Group 114"/>
              <p:cNvGrpSpPr>
                <a:grpSpLocks/>
              </p:cNvGrpSpPr>
              <p:nvPr/>
            </p:nvGrpSpPr>
            <p:grpSpPr bwMode="auto">
              <a:xfrm>
                <a:off x="4236" y="2660"/>
                <a:ext cx="200" cy="183"/>
                <a:chOff x="4778" y="1121"/>
                <a:chExt cx="219" cy="193"/>
              </a:xfrm>
            </p:grpSpPr>
            <p:sp>
              <p:nvSpPr>
                <p:cNvPr id="52286" name="WordArt 11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2</a:t>
                  </a:r>
                  <a:endParaRPr lang="zh-CN" altLang="en-US" sz="3600" kern="10">
                    <a:ln w="76200">
                      <a:solidFill>
                        <a:schemeClr val="bg1"/>
                      </a:solidFill>
                      <a:round/>
                      <a:headEnd/>
                      <a:tailEnd/>
                    </a:ln>
                    <a:solidFill>
                      <a:schemeClr val="bg1"/>
                    </a:solidFill>
                    <a:latin typeface="宋体"/>
                    <a:ea typeface="宋体"/>
                  </a:endParaRPr>
                </a:p>
              </p:txBody>
            </p:sp>
            <p:sp>
              <p:nvSpPr>
                <p:cNvPr id="52287" name="WordArt 11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2283" name="Group 117"/>
              <p:cNvGrpSpPr>
                <a:grpSpLocks/>
              </p:cNvGrpSpPr>
              <p:nvPr/>
            </p:nvGrpSpPr>
            <p:grpSpPr bwMode="auto">
              <a:xfrm>
                <a:off x="4239" y="2660"/>
                <a:ext cx="200" cy="183"/>
                <a:chOff x="4778" y="1121"/>
                <a:chExt cx="219" cy="193"/>
              </a:xfrm>
            </p:grpSpPr>
            <p:sp>
              <p:nvSpPr>
                <p:cNvPr id="52284" name="WordArt 11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85" name="WordArt 11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nvGrpSpPr>
          <p:cNvPr id="51367" name="Group 200"/>
          <p:cNvGrpSpPr>
            <a:grpSpLocks/>
          </p:cNvGrpSpPr>
          <p:nvPr/>
        </p:nvGrpSpPr>
        <p:grpSpPr bwMode="auto">
          <a:xfrm>
            <a:off x="3492500" y="1846263"/>
            <a:ext cx="5357813" cy="1427162"/>
            <a:chOff x="2200" y="1163"/>
            <a:chExt cx="3375" cy="899"/>
          </a:xfrm>
        </p:grpSpPr>
        <p:sp>
          <p:nvSpPr>
            <p:cNvPr id="52248" name="Rectangle 199"/>
            <p:cNvSpPr>
              <a:spLocks noChangeArrowheads="1"/>
            </p:cNvSpPr>
            <p:nvPr/>
          </p:nvSpPr>
          <p:spPr bwMode="auto">
            <a:xfrm>
              <a:off x="2200" y="1163"/>
              <a:ext cx="3375" cy="899"/>
            </a:xfrm>
            <a:prstGeom prst="rect">
              <a:avLst/>
            </a:prstGeom>
            <a:solidFill>
              <a:schemeClr val="bg1"/>
            </a:solidFill>
            <a:ln w="38100">
              <a:solidFill>
                <a:srgbClr val="FF9900"/>
              </a:solidFill>
              <a:miter lim="800000"/>
              <a:headEnd/>
              <a:tailEnd/>
            </a:ln>
          </p:spPr>
          <p:txBody>
            <a:bodyPr wrap="none" anchor="ctr"/>
            <a:lstStyle/>
            <a:p>
              <a:endParaRPr lang="zh-CN" altLang="en-US"/>
            </a:p>
          </p:txBody>
        </p:sp>
        <p:grpSp>
          <p:nvGrpSpPr>
            <p:cNvPr id="52249" name="Group 150"/>
            <p:cNvGrpSpPr>
              <a:grpSpLocks/>
            </p:cNvGrpSpPr>
            <p:nvPr/>
          </p:nvGrpSpPr>
          <p:grpSpPr bwMode="auto">
            <a:xfrm>
              <a:off x="2346" y="1285"/>
              <a:ext cx="3018" cy="590"/>
              <a:chOff x="2346" y="1293"/>
              <a:chExt cx="3018" cy="590"/>
            </a:xfrm>
          </p:grpSpPr>
          <p:sp>
            <p:nvSpPr>
              <p:cNvPr id="52250" name="WordArt 151"/>
              <p:cNvSpPr>
                <a:spLocks noChangeArrowheads="1" noChangeShapeType="1" noTextEdit="1"/>
              </p:cNvSpPr>
              <p:nvPr/>
            </p:nvSpPr>
            <p:spPr bwMode="auto">
              <a:xfrm>
                <a:off x="2346" y="1461"/>
                <a:ext cx="274" cy="2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grpSp>
            <p:nvGrpSpPr>
              <p:cNvPr id="52251" name="Group 152"/>
              <p:cNvGrpSpPr>
                <a:grpSpLocks/>
              </p:cNvGrpSpPr>
              <p:nvPr/>
            </p:nvGrpSpPr>
            <p:grpSpPr bwMode="auto">
              <a:xfrm>
                <a:off x="2827" y="1550"/>
                <a:ext cx="172" cy="69"/>
                <a:chOff x="4474" y="1884"/>
                <a:chExt cx="144" cy="48"/>
              </a:xfrm>
            </p:grpSpPr>
            <p:sp>
              <p:nvSpPr>
                <p:cNvPr id="52278" name="Line 153"/>
                <p:cNvSpPr>
                  <a:spLocks noChangeShapeType="1"/>
                </p:cNvSpPr>
                <p:nvPr/>
              </p:nvSpPr>
              <p:spPr bwMode="auto">
                <a:xfrm rot="5400000">
                  <a:off x="4546" y="1812"/>
                  <a:ext cx="0" cy="144"/>
                </a:xfrm>
                <a:prstGeom prst="line">
                  <a:avLst/>
                </a:prstGeom>
                <a:noFill/>
                <a:ln w="57150">
                  <a:solidFill>
                    <a:schemeClr val="tx1"/>
                  </a:solidFill>
                  <a:round/>
                  <a:headEnd/>
                  <a:tailEnd/>
                </a:ln>
              </p:spPr>
              <p:txBody>
                <a:bodyPr/>
                <a:lstStyle/>
                <a:p>
                  <a:endParaRPr lang="zh-CN" altLang="en-US"/>
                </a:p>
              </p:txBody>
            </p:sp>
            <p:sp>
              <p:nvSpPr>
                <p:cNvPr id="52279" name="Line 154"/>
                <p:cNvSpPr>
                  <a:spLocks noChangeShapeType="1"/>
                </p:cNvSpPr>
                <p:nvPr/>
              </p:nvSpPr>
              <p:spPr bwMode="auto">
                <a:xfrm rot="5400000">
                  <a:off x="4546" y="1860"/>
                  <a:ext cx="0" cy="144"/>
                </a:xfrm>
                <a:prstGeom prst="line">
                  <a:avLst/>
                </a:prstGeom>
                <a:noFill/>
                <a:ln w="57150">
                  <a:solidFill>
                    <a:schemeClr val="tx1"/>
                  </a:solidFill>
                  <a:round/>
                  <a:headEnd/>
                  <a:tailEnd/>
                </a:ln>
              </p:spPr>
              <p:txBody>
                <a:bodyPr/>
                <a:lstStyle/>
                <a:p>
                  <a:endParaRPr lang="zh-CN" altLang="en-US"/>
                </a:p>
              </p:txBody>
            </p:sp>
          </p:grpSp>
          <p:sp>
            <p:nvSpPr>
              <p:cNvPr id="52252" name="Line 155"/>
              <p:cNvSpPr>
                <a:spLocks noChangeShapeType="1"/>
              </p:cNvSpPr>
              <p:nvPr/>
            </p:nvSpPr>
            <p:spPr bwMode="auto">
              <a:xfrm>
                <a:off x="3127" y="1585"/>
                <a:ext cx="966" cy="0"/>
              </a:xfrm>
              <a:prstGeom prst="line">
                <a:avLst/>
              </a:prstGeom>
              <a:noFill/>
              <a:ln w="57150">
                <a:solidFill>
                  <a:schemeClr val="tx1"/>
                </a:solidFill>
                <a:round/>
                <a:headEnd/>
                <a:tailEnd/>
              </a:ln>
            </p:spPr>
            <p:txBody>
              <a:bodyPr/>
              <a:lstStyle/>
              <a:p>
                <a:endParaRPr lang="zh-CN" altLang="en-US"/>
              </a:p>
            </p:txBody>
          </p:sp>
          <p:grpSp>
            <p:nvGrpSpPr>
              <p:cNvPr id="52253" name="Group 156"/>
              <p:cNvGrpSpPr>
                <a:grpSpLocks/>
              </p:cNvGrpSpPr>
              <p:nvPr/>
            </p:nvGrpSpPr>
            <p:grpSpPr bwMode="auto">
              <a:xfrm>
                <a:off x="3540" y="1293"/>
                <a:ext cx="220" cy="246"/>
                <a:chOff x="4778" y="1121"/>
                <a:chExt cx="219" cy="193"/>
              </a:xfrm>
            </p:grpSpPr>
            <p:sp>
              <p:nvSpPr>
                <p:cNvPr id="52276" name="WordArt 15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77" name="WordArt 15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sp>
            <p:nvSpPr>
              <p:cNvPr id="52254" name="Line 159"/>
              <p:cNvSpPr>
                <a:spLocks noChangeShapeType="1"/>
              </p:cNvSpPr>
              <p:nvPr/>
            </p:nvSpPr>
            <p:spPr bwMode="auto">
              <a:xfrm rot="5400000">
                <a:off x="3639" y="1673"/>
                <a:ext cx="6" cy="140"/>
              </a:xfrm>
              <a:prstGeom prst="line">
                <a:avLst/>
              </a:prstGeom>
              <a:noFill/>
              <a:ln w="57150">
                <a:solidFill>
                  <a:schemeClr val="tx1"/>
                </a:solidFill>
                <a:round/>
                <a:headEnd/>
                <a:tailEnd/>
              </a:ln>
            </p:spPr>
            <p:txBody>
              <a:bodyPr/>
              <a:lstStyle/>
              <a:p>
                <a:endParaRPr lang="zh-CN" altLang="en-US"/>
              </a:p>
            </p:txBody>
          </p:sp>
          <p:grpSp>
            <p:nvGrpSpPr>
              <p:cNvPr id="52255" name="Group 160"/>
              <p:cNvGrpSpPr>
                <a:grpSpLocks/>
              </p:cNvGrpSpPr>
              <p:nvPr/>
            </p:nvGrpSpPr>
            <p:grpSpPr bwMode="auto">
              <a:xfrm>
                <a:off x="3770" y="1629"/>
                <a:ext cx="220" cy="246"/>
                <a:chOff x="4778" y="1121"/>
                <a:chExt cx="219" cy="193"/>
              </a:xfrm>
            </p:grpSpPr>
            <p:sp>
              <p:nvSpPr>
                <p:cNvPr id="52274" name="WordArt 161"/>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75" name="WordArt 162"/>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52256" name="Group 163"/>
              <p:cNvGrpSpPr>
                <a:grpSpLocks/>
              </p:cNvGrpSpPr>
              <p:nvPr/>
            </p:nvGrpSpPr>
            <p:grpSpPr bwMode="auto">
              <a:xfrm>
                <a:off x="3307" y="1621"/>
                <a:ext cx="238" cy="252"/>
                <a:chOff x="3352" y="1710"/>
                <a:chExt cx="222" cy="205"/>
              </a:xfrm>
            </p:grpSpPr>
            <p:sp>
              <p:nvSpPr>
                <p:cNvPr id="52272" name="WordArt 164"/>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52273" name="WordArt 165"/>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52257" name="Group 166"/>
              <p:cNvGrpSpPr>
                <a:grpSpLocks/>
              </p:cNvGrpSpPr>
              <p:nvPr/>
            </p:nvGrpSpPr>
            <p:grpSpPr bwMode="auto">
              <a:xfrm>
                <a:off x="4152" y="1562"/>
                <a:ext cx="172" cy="69"/>
                <a:chOff x="4474" y="1884"/>
                <a:chExt cx="144" cy="48"/>
              </a:xfrm>
            </p:grpSpPr>
            <p:sp>
              <p:nvSpPr>
                <p:cNvPr id="52270" name="Line 167"/>
                <p:cNvSpPr>
                  <a:spLocks noChangeShapeType="1"/>
                </p:cNvSpPr>
                <p:nvPr/>
              </p:nvSpPr>
              <p:spPr bwMode="auto">
                <a:xfrm rot="5400000">
                  <a:off x="4546" y="1812"/>
                  <a:ext cx="0" cy="144"/>
                </a:xfrm>
                <a:prstGeom prst="line">
                  <a:avLst/>
                </a:prstGeom>
                <a:noFill/>
                <a:ln w="57150">
                  <a:solidFill>
                    <a:schemeClr val="tx1"/>
                  </a:solidFill>
                  <a:round/>
                  <a:headEnd/>
                  <a:tailEnd/>
                </a:ln>
              </p:spPr>
              <p:txBody>
                <a:bodyPr/>
                <a:lstStyle/>
                <a:p>
                  <a:endParaRPr lang="zh-CN" altLang="en-US"/>
                </a:p>
              </p:txBody>
            </p:sp>
            <p:sp>
              <p:nvSpPr>
                <p:cNvPr id="52271" name="Line 168"/>
                <p:cNvSpPr>
                  <a:spLocks noChangeShapeType="1"/>
                </p:cNvSpPr>
                <p:nvPr/>
              </p:nvSpPr>
              <p:spPr bwMode="auto">
                <a:xfrm rot="5400000">
                  <a:off x="4546" y="1860"/>
                  <a:ext cx="0" cy="144"/>
                </a:xfrm>
                <a:prstGeom prst="line">
                  <a:avLst/>
                </a:prstGeom>
                <a:noFill/>
                <a:ln w="57150">
                  <a:solidFill>
                    <a:schemeClr val="tx1"/>
                  </a:solidFill>
                  <a:round/>
                  <a:headEnd/>
                  <a:tailEnd/>
                </a:ln>
              </p:spPr>
              <p:txBody>
                <a:bodyPr/>
                <a:lstStyle/>
                <a:p>
                  <a:endParaRPr lang="zh-CN" altLang="en-US"/>
                </a:p>
              </p:txBody>
            </p:sp>
          </p:grpSp>
          <p:sp>
            <p:nvSpPr>
              <p:cNvPr id="52258" name="Line 169"/>
              <p:cNvSpPr>
                <a:spLocks noChangeShapeType="1"/>
              </p:cNvSpPr>
              <p:nvPr/>
            </p:nvSpPr>
            <p:spPr bwMode="auto">
              <a:xfrm>
                <a:off x="4398" y="1597"/>
                <a:ext cx="966" cy="0"/>
              </a:xfrm>
              <a:prstGeom prst="line">
                <a:avLst/>
              </a:prstGeom>
              <a:noFill/>
              <a:ln w="57150">
                <a:solidFill>
                  <a:schemeClr val="tx1"/>
                </a:solidFill>
                <a:round/>
                <a:headEnd/>
                <a:tailEnd/>
              </a:ln>
            </p:spPr>
            <p:txBody>
              <a:bodyPr/>
              <a:lstStyle/>
              <a:p>
                <a:endParaRPr lang="zh-CN" altLang="en-US"/>
              </a:p>
            </p:txBody>
          </p:sp>
          <p:grpSp>
            <p:nvGrpSpPr>
              <p:cNvPr id="52259" name="Group 170"/>
              <p:cNvGrpSpPr>
                <a:grpSpLocks/>
              </p:cNvGrpSpPr>
              <p:nvPr/>
            </p:nvGrpSpPr>
            <p:grpSpPr bwMode="auto">
              <a:xfrm>
                <a:off x="4815" y="1319"/>
                <a:ext cx="185" cy="233"/>
                <a:chOff x="4717" y="3805"/>
                <a:chExt cx="138" cy="148"/>
              </a:xfrm>
            </p:grpSpPr>
            <p:sp>
              <p:nvSpPr>
                <p:cNvPr id="52268" name="WordArt 17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69" name="WordArt 17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2260" name="Group 173"/>
              <p:cNvGrpSpPr>
                <a:grpSpLocks/>
              </p:cNvGrpSpPr>
              <p:nvPr/>
            </p:nvGrpSpPr>
            <p:grpSpPr bwMode="auto">
              <a:xfrm>
                <a:off x="4500" y="1658"/>
                <a:ext cx="215" cy="211"/>
                <a:chOff x="3400" y="2484"/>
                <a:chExt cx="174" cy="172"/>
              </a:xfrm>
            </p:grpSpPr>
            <p:sp>
              <p:nvSpPr>
                <p:cNvPr id="52266" name="WordArt 174"/>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267" name="WordArt 175"/>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2261" name="Line 176"/>
              <p:cNvSpPr>
                <a:spLocks noChangeShapeType="1"/>
              </p:cNvSpPr>
              <p:nvPr/>
            </p:nvSpPr>
            <p:spPr bwMode="auto">
              <a:xfrm rot="5400000">
                <a:off x="4864" y="1685"/>
                <a:ext cx="6" cy="140"/>
              </a:xfrm>
              <a:prstGeom prst="line">
                <a:avLst/>
              </a:prstGeom>
              <a:noFill/>
              <a:ln w="57150">
                <a:solidFill>
                  <a:schemeClr val="tx1"/>
                </a:solidFill>
                <a:round/>
                <a:headEnd/>
                <a:tailEnd/>
              </a:ln>
            </p:spPr>
            <p:txBody>
              <a:bodyPr/>
              <a:lstStyle/>
              <a:p>
                <a:endParaRPr lang="zh-CN" altLang="en-US"/>
              </a:p>
            </p:txBody>
          </p:sp>
          <p:grpSp>
            <p:nvGrpSpPr>
              <p:cNvPr id="52262" name="Group 177"/>
              <p:cNvGrpSpPr>
                <a:grpSpLocks/>
              </p:cNvGrpSpPr>
              <p:nvPr/>
            </p:nvGrpSpPr>
            <p:grpSpPr bwMode="auto">
              <a:xfrm>
                <a:off x="5033" y="1650"/>
                <a:ext cx="185" cy="233"/>
                <a:chOff x="4717" y="3805"/>
                <a:chExt cx="138" cy="148"/>
              </a:xfrm>
            </p:grpSpPr>
            <p:sp>
              <p:nvSpPr>
                <p:cNvPr id="52264" name="WordArt 178"/>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65" name="WordArt 179"/>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2263" name="WordArt 180"/>
              <p:cNvSpPr>
                <a:spLocks noChangeArrowheads="1" noChangeShapeType="1" noTextEdit="1"/>
              </p:cNvSpPr>
              <p:nvPr/>
            </p:nvSpPr>
            <p:spPr bwMode="auto">
              <a:xfrm>
                <a:off x="2607" y="1608"/>
                <a:ext cx="158" cy="21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卡</a:t>
                </a:r>
              </a:p>
            </p:txBody>
          </p:sp>
        </p:grpSp>
      </p:grpSp>
      <p:grpSp>
        <p:nvGrpSpPr>
          <p:cNvPr id="51205" name="Group 198"/>
          <p:cNvGrpSpPr>
            <a:grpSpLocks/>
          </p:cNvGrpSpPr>
          <p:nvPr/>
        </p:nvGrpSpPr>
        <p:grpSpPr bwMode="auto">
          <a:xfrm>
            <a:off x="585788" y="4892675"/>
            <a:ext cx="5502275" cy="1406525"/>
            <a:chOff x="369" y="3082"/>
            <a:chExt cx="3466" cy="886"/>
          </a:xfrm>
        </p:grpSpPr>
        <p:sp>
          <p:nvSpPr>
            <p:cNvPr id="52244" name="Text Box 182"/>
            <p:cNvSpPr txBox="1">
              <a:spLocks noChangeArrowheads="1"/>
            </p:cNvSpPr>
            <p:nvPr/>
          </p:nvSpPr>
          <p:spPr bwMode="auto">
            <a:xfrm>
              <a:off x="369" y="3082"/>
              <a:ext cx="3466" cy="886"/>
            </a:xfrm>
            <a:prstGeom prst="rect">
              <a:avLst/>
            </a:prstGeom>
            <a:noFill/>
            <a:ln w="9525">
              <a:noFill/>
              <a:miter lim="800000"/>
              <a:headEnd/>
              <a:tailEnd/>
            </a:ln>
          </p:spPr>
          <p:txBody>
            <a:bodyPr>
              <a:spAutoFit/>
            </a:bodyPr>
            <a:lstStyle/>
            <a:p>
              <a:pPr algn="dist">
                <a:lnSpc>
                  <a:spcPct val="120000"/>
                </a:lnSpc>
                <a:spcBef>
                  <a:spcPct val="50000"/>
                </a:spcBef>
              </a:pPr>
              <a:r>
                <a:rPr kumimoji="1" lang="en-US" altLang="zh-CN" sz="2400">
                  <a:latin typeface="Times New Roman" pitchFamily="18" charset="0"/>
                </a:rPr>
                <a:t>    </a:t>
              </a:r>
              <a:r>
                <a:rPr kumimoji="1" lang="zh-CN" altLang="en-US" sz="2400" b="1">
                  <a:latin typeface="华文中宋" pitchFamily="2" charset="-122"/>
                  <a:ea typeface="华文中宋" pitchFamily="2" charset="-122"/>
                </a:rPr>
                <a:t>致冷系数随着被致冷物体的温度变化而变化。被致冷物体的温度      越低，则卡诺逆循环的致冷系数越小。</a:t>
              </a:r>
            </a:p>
          </p:txBody>
        </p:sp>
        <p:grpSp>
          <p:nvGrpSpPr>
            <p:cNvPr id="52245" name="Group 183"/>
            <p:cNvGrpSpPr>
              <a:grpSpLocks/>
            </p:cNvGrpSpPr>
            <p:nvPr/>
          </p:nvGrpSpPr>
          <p:grpSpPr bwMode="auto">
            <a:xfrm>
              <a:off x="2831" y="3429"/>
              <a:ext cx="253" cy="225"/>
              <a:chOff x="4717" y="3805"/>
              <a:chExt cx="138" cy="148"/>
            </a:xfrm>
          </p:grpSpPr>
          <p:sp>
            <p:nvSpPr>
              <p:cNvPr id="52246" name="WordArt 18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2247" name="WordArt 18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grpSp>
        <p:nvGrpSpPr>
          <p:cNvPr id="51207" name="Group 196"/>
          <p:cNvGrpSpPr>
            <a:grpSpLocks/>
          </p:cNvGrpSpPr>
          <p:nvPr/>
        </p:nvGrpSpPr>
        <p:grpSpPr bwMode="auto">
          <a:xfrm>
            <a:off x="949325" y="1098550"/>
            <a:ext cx="5662613" cy="350838"/>
            <a:chOff x="598" y="692"/>
            <a:chExt cx="3567" cy="221"/>
          </a:xfrm>
        </p:grpSpPr>
        <p:sp>
          <p:nvSpPr>
            <p:cNvPr id="52240" name="WordArt 120"/>
            <p:cNvSpPr>
              <a:spLocks noChangeArrowheads="1" noChangeShapeType="1" noTextEdit="1"/>
            </p:cNvSpPr>
            <p:nvPr/>
          </p:nvSpPr>
          <p:spPr bwMode="auto">
            <a:xfrm>
              <a:off x="869" y="692"/>
              <a:ext cx="3296" cy="22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卡诺逆循环的致冷系数</a:t>
              </a:r>
            </a:p>
          </p:txBody>
        </p:sp>
        <p:grpSp>
          <p:nvGrpSpPr>
            <p:cNvPr id="52241" name="Group 186"/>
            <p:cNvGrpSpPr>
              <a:grpSpLocks/>
            </p:cNvGrpSpPr>
            <p:nvPr/>
          </p:nvGrpSpPr>
          <p:grpSpPr bwMode="auto">
            <a:xfrm>
              <a:off x="598" y="710"/>
              <a:ext cx="143" cy="146"/>
              <a:chOff x="3045" y="1834"/>
              <a:chExt cx="101" cy="101"/>
            </a:xfrm>
          </p:grpSpPr>
          <p:sp>
            <p:nvSpPr>
              <p:cNvPr id="52242" name="Oval 187"/>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2243" name="Oval 188"/>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51207"/>
                                        </p:tgtEl>
                                        <p:attrNameLst>
                                          <p:attrName>style.visibility</p:attrName>
                                        </p:attrNameLst>
                                      </p:cBhvr>
                                      <p:to>
                                        <p:strVal val="visible"/>
                                      </p:to>
                                    </p:set>
                                    <p:animEffect transition="in" filter="wipe(up)">
                                      <p:cBhvr>
                                        <p:cTn id="10" dur="500"/>
                                        <p:tgtEl>
                                          <p:spTgt spid="5120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51334"/>
                                        </p:tgtEl>
                                        <p:attrNameLst>
                                          <p:attrName>style.visibility</p:attrName>
                                        </p:attrNameLst>
                                      </p:cBhvr>
                                      <p:to>
                                        <p:strVal val="visible"/>
                                      </p:to>
                                    </p:set>
                                    <p:animEffect transition="in" filter="wipe(down)">
                                      <p:cBhvr>
                                        <p:cTn id="18" dur="500"/>
                                        <p:tgtEl>
                                          <p:spTgt spid="51334"/>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1330"/>
                                        </p:tgtEl>
                                        <p:attrNameLst>
                                          <p:attrName>style.visibility</p:attrName>
                                        </p:attrNameLst>
                                      </p:cBhvr>
                                      <p:to>
                                        <p:strVal val="visible"/>
                                      </p:to>
                                    </p:set>
                                    <p:animEffect transition="in" filter="wipe(down)">
                                      <p:cBhvr>
                                        <p:cTn id="22" dur="500"/>
                                        <p:tgtEl>
                                          <p:spTgt spid="51330"/>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367"/>
                                        </p:tgtEl>
                                        <p:attrNameLst>
                                          <p:attrName>style.visibility</p:attrName>
                                        </p:attrNameLst>
                                      </p:cBhvr>
                                      <p:to>
                                        <p:strVal val="visible"/>
                                      </p:to>
                                    </p:set>
                                    <p:animEffect transition="in" filter="wipe(left)">
                                      <p:cBhvr>
                                        <p:cTn id="31" dur="500"/>
                                        <p:tgtEl>
                                          <p:spTgt spid="5136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51205"/>
                                        </p:tgtEl>
                                        <p:attrNameLst>
                                          <p:attrName>style.visibility</p:attrName>
                                        </p:attrNameLst>
                                      </p:cBhvr>
                                      <p:to>
                                        <p:strVal val="visible"/>
                                      </p:to>
                                    </p:set>
                                    <p:animEffect transition="in" filter="slide(fromBottom)">
                                      <p:cBhvr>
                                        <p:cTn id="36"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80"/>
          <p:cNvSpPr>
            <a:spLocks noGrp="1" noChangeArrowheads="1"/>
          </p:cNvSpPr>
          <p:nvPr>
            <p:ph type="title" idx="4294967295"/>
          </p:nvPr>
        </p:nvSpPr>
        <p:spPr>
          <a:xfrm>
            <a:off x="506413" y="0"/>
            <a:ext cx="8229600" cy="141288"/>
          </a:xfrm>
        </p:spPr>
        <p:txBody>
          <a:bodyPr/>
          <a:lstStyle/>
          <a:p>
            <a:pPr eaLnBrk="1" hangingPunct="1"/>
            <a:r>
              <a:rPr lang="zh-CN" altLang="en-US" sz="700" smtClean="0">
                <a:solidFill>
                  <a:schemeClr val="bg1"/>
                </a:solidFill>
              </a:rPr>
              <a:t>例</a:t>
            </a:r>
          </a:p>
        </p:txBody>
      </p:sp>
      <p:sp>
        <p:nvSpPr>
          <p:cNvPr id="53251" name="Rectangle 4"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3252" name="Rectangle 5"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377"/>
          <p:cNvGrpSpPr>
            <a:grpSpLocks/>
          </p:cNvGrpSpPr>
          <p:nvPr/>
        </p:nvGrpSpPr>
        <p:grpSpPr bwMode="auto">
          <a:xfrm>
            <a:off x="385763" y="0"/>
            <a:ext cx="3916362" cy="6858000"/>
            <a:chOff x="243" y="0"/>
            <a:chExt cx="2467" cy="4320"/>
          </a:xfrm>
        </p:grpSpPr>
        <p:grpSp>
          <p:nvGrpSpPr>
            <p:cNvPr id="53405" name="Group 81"/>
            <p:cNvGrpSpPr>
              <a:grpSpLocks/>
            </p:cNvGrpSpPr>
            <p:nvPr/>
          </p:nvGrpSpPr>
          <p:grpSpPr bwMode="auto">
            <a:xfrm>
              <a:off x="243" y="237"/>
              <a:ext cx="384" cy="246"/>
              <a:chOff x="127" y="728"/>
              <a:chExt cx="437" cy="256"/>
            </a:xfrm>
          </p:grpSpPr>
          <p:sp>
            <p:nvSpPr>
              <p:cNvPr id="53500" name="Oval 82"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53501" name="WordArt 83"/>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53406" name="WordArt 10"/>
            <p:cNvSpPr>
              <a:spLocks noChangeArrowheads="1" noChangeShapeType="1" noTextEdit="1"/>
            </p:cNvSpPr>
            <p:nvPr/>
          </p:nvSpPr>
          <p:spPr bwMode="auto">
            <a:xfrm>
              <a:off x="420" y="1027"/>
              <a:ext cx="116" cy="150"/>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53407" name="Group 11"/>
            <p:cNvGrpSpPr>
              <a:grpSpLocks/>
            </p:cNvGrpSpPr>
            <p:nvPr/>
          </p:nvGrpSpPr>
          <p:grpSpPr bwMode="auto">
            <a:xfrm>
              <a:off x="598" y="955"/>
              <a:ext cx="1830" cy="1848"/>
              <a:chOff x="3403" y="886"/>
              <a:chExt cx="1796" cy="1212"/>
            </a:xfrm>
          </p:grpSpPr>
          <p:sp>
            <p:nvSpPr>
              <p:cNvPr id="53498" name="Line 12"/>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53499" name="Line 13"/>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53408" name="WordArt 14"/>
            <p:cNvSpPr>
              <a:spLocks noChangeArrowheads="1" noChangeShapeType="1" noTextEdit="1"/>
            </p:cNvSpPr>
            <p:nvPr/>
          </p:nvSpPr>
          <p:spPr bwMode="auto">
            <a:xfrm>
              <a:off x="502" y="2835"/>
              <a:ext cx="107" cy="129"/>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53409" name="WordArt 15"/>
            <p:cNvSpPr>
              <a:spLocks noChangeArrowheads="1" noChangeShapeType="1" noTextEdit="1"/>
            </p:cNvSpPr>
            <p:nvPr/>
          </p:nvSpPr>
          <p:spPr bwMode="auto">
            <a:xfrm>
              <a:off x="2264" y="2857"/>
              <a:ext cx="119" cy="11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53410" name="Arc 16"/>
            <p:cNvSpPr>
              <a:spLocks/>
            </p:cNvSpPr>
            <p:nvPr/>
          </p:nvSpPr>
          <p:spPr bwMode="auto">
            <a:xfrm rot="2194104">
              <a:off x="887" y="937"/>
              <a:ext cx="1140" cy="1333"/>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53411" name="Line 17"/>
            <p:cNvSpPr>
              <a:spLocks noChangeShapeType="1"/>
            </p:cNvSpPr>
            <p:nvPr/>
          </p:nvSpPr>
          <p:spPr bwMode="auto">
            <a:xfrm flipH="1" flipV="1">
              <a:off x="921" y="1568"/>
              <a:ext cx="16" cy="147"/>
            </a:xfrm>
            <a:prstGeom prst="line">
              <a:avLst/>
            </a:prstGeom>
            <a:noFill/>
            <a:ln w="38100">
              <a:solidFill>
                <a:schemeClr val="tx1"/>
              </a:solidFill>
              <a:round/>
              <a:headEnd/>
              <a:tailEnd type="stealth" w="med" len="lg"/>
            </a:ln>
          </p:spPr>
          <p:txBody>
            <a:bodyPr/>
            <a:lstStyle/>
            <a:p>
              <a:endParaRPr lang="zh-CN" altLang="en-US"/>
            </a:p>
          </p:txBody>
        </p:sp>
        <p:sp>
          <p:nvSpPr>
            <p:cNvPr id="53412" name="Arc 31"/>
            <p:cNvSpPr>
              <a:spLocks/>
            </p:cNvSpPr>
            <p:nvPr/>
          </p:nvSpPr>
          <p:spPr bwMode="auto">
            <a:xfrm rot="93126">
              <a:off x="826" y="1479"/>
              <a:ext cx="1484" cy="1123"/>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53413" name="Arc 32"/>
            <p:cNvSpPr>
              <a:spLocks/>
            </p:cNvSpPr>
            <p:nvPr/>
          </p:nvSpPr>
          <p:spPr bwMode="auto">
            <a:xfrm rot="93126">
              <a:off x="1064" y="1479"/>
              <a:ext cx="1238" cy="1083"/>
            </a:xfrm>
            <a:custGeom>
              <a:avLst/>
              <a:gdLst>
                <a:gd name="T0" fmla="*/ 0 w 17506"/>
                <a:gd name="T1" fmla="*/ 0 h 20615"/>
                <a:gd name="T2" fmla="*/ 0 w 17506"/>
                <a:gd name="T3" fmla="*/ 0 h 20615"/>
                <a:gd name="T4" fmla="*/ 0 w 17506"/>
                <a:gd name="T5" fmla="*/ 0 h 20615"/>
                <a:gd name="T6" fmla="*/ 0 60000 65536"/>
                <a:gd name="T7" fmla="*/ 0 60000 65536"/>
                <a:gd name="T8" fmla="*/ 0 60000 65536"/>
                <a:gd name="T9" fmla="*/ 0 w 17506"/>
                <a:gd name="T10" fmla="*/ 0 h 20615"/>
                <a:gd name="T11" fmla="*/ 17506 w 17506"/>
                <a:gd name="T12" fmla="*/ 20615 h 20615"/>
              </a:gdLst>
              <a:ahLst/>
              <a:cxnLst>
                <a:cxn ang="T6">
                  <a:pos x="T0" y="T1"/>
                </a:cxn>
                <a:cxn ang="T7">
                  <a:pos x="T2" y="T3"/>
                </a:cxn>
                <a:cxn ang="T8">
                  <a:pos x="T4" y="T5"/>
                </a:cxn>
              </a:cxnLst>
              <a:rect l="T9" t="T10" r="T11" b="T12"/>
              <a:pathLst>
                <a:path w="17506" h="20615" fill="none" extrusionOk="0">
                  <a:moveTo>
                    <a:pt x="11056" y="20614"/>
                  </a:moveTo>
                  <a:cubicBezTo>
                    <a:pt x="6608" y="19222"/>
                    <a:pt x="2729" y="16429"/>
                    <a:pt x="-1" y="12652"/>
                  </a:cubicBezTo>
                </a:path>
                <a:path w="17506" h="20615" stroke="0" extrusionOk="0">
                  <a:moveTo>
                    <a:pt x="11056" y="20614"/>
                  </a:moveTo>
                  <a:cubicBezTo>
                    <a:pt x="6608" y="19222"/>
                    <a:pt x="2729" y="16429"/>
                    <a:pt x="-1" y="12652"/>
                  </a:cubicBezTo>
                  <a:lnTo>
                    <a:pt x="17506" y="0"/>
                  </a:lnTo>
                  <a:close/>
                </a:path>
              </a:pathLst>
            </a:custGeom>
            <a:noFill/>
            <a:ln w="38100">
              <a:solidFill>
                <a:srgbClr val="990000"/>
              </a:solidFill>
              <a:round/>
              <a:headEnd/>
              <a:tailEnd/>
            </a:ln>
          </p:spPr>
          <p:txBody>
            <a:bodyPr wrap="none" anchor="ctr"/>
            <a:lstStyle/>
            <a:p>
              <a:endParaRPr lang="zh-CN" altLang="en-US"/>
            </a:p>
          </p:txBody>
        </p:sp>
        <p:sp>
          <p:nvSpPr>
            <p:cNvPr id="53414" name="Line 33"/>
            <p:cNvSpPr>
              <a:spLocks noChangeShapeType="1"/>
            </p:cNvSpPr>
            <p:nvPr/>
          </p:nvSpPr>
          <p:spPr bwMode="auto">
            <a:xfrm flipH="1" flipV="1">
              <a:off x="1386" y="2388"/>
              <a:ext cx="131" cy="66"/>
            </a:xfrm>
            <a:prstGeom prst="line">
              <a:avLst/>
            </a:prstGeom>
            <a:noFill/>
            <a:ln w="38100">
              <a:solidFill>
                <a:srgbClr val="990000"/>
              </a:solidFill>
              <a:round/>
              <a:headEnd/>
              <a:tailEnd type="stealth" w="med" len="lg"/>
            </a:ln>
          </p:spPr>
          <p:txBody>
            <a:bodyPr/>
            <a:lstStyle/>
            <a:p>
              <a:endParaRPr lang="zh-CN" altLang="en-US"/>
            </a:p>
          </p:txBody>
        </p:sp>
        <p:sp>
          <p:nvSpPr>
            <p:cNvPr id="53415" name="WordArt 34"/>
            <p:cNvSpPr>
              <a:spLocks noChangeArrowheads="1" noChangeShapeType="1" noTextEdit="1"/>
            </p:cNvSpPr>
            <p:nvPr/>
          </p:nvSpPr>
          <p:spPr bwMode="auto">
            <a:xfrm>
              <a:off x="974" y="2170"/>
              <a:ext cx="82" cy="11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53416" name="Oval 35"/>
            <p:cNvSpPr>
              <a:spLocks noChangeArrowheads="1"/>
            </p:cNvSpPr>
            <p:nvPr/>
          </p:nvSpPr>
          <p:spPr bwMode="auto">
            <a:xfrm>
              <a:off x="1042" y="2099"/>
              <a:ext cx="36" cy="42"/>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417" name="Arc 37"/>
            <p:cNvSpPr>
              <a:spLocks/>
            </p:cNvSpPr>
            <p:nvPr/>
          </p:nvSpPr>
          <p:spPr bwMode="auto">
            <a:xfrm rot="1370976">
              <a:off x="1527" y="1196"/>
              <a:ext cx="727" cy="1323"/>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53418" name="Line 38"/>
            <p:cNvSpPr>
              <a:spLocks noChangeShapeType="1"/>
            </p:cNvSpPr>
            <p:nvPr/>
          </p:nvSpPr>
          <p:spPr bwMode="auto">
            <a:xfrm>
              <a:off x="1552" y="2273"/>
              <a:ext cx="76" cy="104"/>
            </a:xfrm>
            <a:prstGeom prst="line">
              <a:avLst/>
            </a:prstGeom>
            <a:noFill/>
            <a:ln w="38100">
              <a:solidFill>
                <a:schemeClr val="tx1"/>
              </a:solidFill>
              <a:round/>
              <a:headEnd/>
              <a:tailEnd type="stealth" w="med" len="lg"/>
            </a:ln>
          </p:spPr>
          <p:txBody>
            <a:bodyPr/>
            <a:lstStyle/>
            <a:p>
              <a:endParaRPr lang="zh-CN" altLang="en-US"/>
            </a:p>
          </p:txBody>
        </p:sp>
        <p:sp>
          <p:nvSpPr>
            <p:cNvPr id="53419" name="Oval 39"/>
            <p:cNvSpPr>
              <a:spLocks noChangeArrowheads="1"/>
            </p:cNvSpPr>
            <p:nvPr/>
          </p:nvSpPr>
          <p:spPr bwMode="auto">
            <a:xfrm>
              <a:off x="1843" y="2544"/>
              <a:ext cx="32" cy="4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420" name="WordArt 40"/>
            <p:cNvSpPr>
              <a:spLocks noChangeArrowheads="1" noChangeShapeType="1" noTextEdit="1"/>
            </p:cNvSpPr>
            <p:nvPr/>
          </p:nvSpPr>
          <p:spPr bwMode="auto">
            <a:xfrm>
              <a:off x="1858" y="2417"/>
              <a:ext cx="73" cy="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53421" name="Arc 41"/>
            <p:cNvSpPr>
              <a:spLocks/>
            </p:cNvSpPr>
            <p:nvPr/>
          </p:nvSpPr>
          <p:spPr bwMode="auto">
            <a:xfrm rot="890562">
              <a:off x="839" y="695"/>
              <a:ext cx="1383" cy="1458"/>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53422" name="Arc 42"/>
            <p:cNvSpPr>
              <a:spLocks/>
            </p:cNvSpPr>
            <p:nvPr/>
          </p:nvSpPr>
          <p:spPr bwMode="auto">
            <a:xfrm rot="890562">
              <a:off x="945" y="726"/>
              <a:ext cx="1300" cy="1325"/>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sp>
          <p:nvSpPr>
            <p:cNvPr id="53423" name="Line 43"/>
            <p:cNvSpPr>
              <a:spLocks noChangeShapeType="1"/>
            </p:cNvSpPr>
            <p:nvPr/>
          </p:nvSpPr>
          <p:spPr bwMode="auto">
            <a:xfrm>
              <a:off x="1183" y="1774"/>
              <a:ext cx="86" cy="103"/>
            </a:xfrm>
            <a:prstGeom prst="line">
              <a:avLst/>
            </a:prstGeom>
            <a:noFill/>
            <a:ln w="38100">
              <a:solidFill>
                <a:srgbClr val="FF0000"/>
              </a:solidFill>
              <a:round/>
              <a:headEnd/>
              <a:tailEnd type="stealth" w="med" len="lg"/>
            </a:ln>
          </p:spPr>
          <p:txBody>
            <a:bodyPr/>
            <a:lstStyle/>
            <a:p>
              <a:endParaRPr lang="zh-CN" altLang="en-US"/>
            </a:p>
          </p:txBody>
        </p:sp>
        <p:grpSp>
          <p:nvGrpSpPr>
            <p:cNvPr id="53424" name="Group 44"/>
            <p:cNvGrpSpPr>
              <a:grpSpLocks/>
            </p:cNvGrpSpPr>
            <p:nvPr/>
          </p:nvGrpSpPr>
          <p:grpSpPr bwMode="auto">
            <a:xfrm>
              <a:off x="796" y="1192"/>
              <a:ext cx="169" cy="129"/>
              <a:chOff x="734" y="1320"/>
              <a:chExt cx="240" cy="162"/>
            </a:xfrm>
          </p:grpSpPr>
          <p:sp>
            <p:nvSpPr>
              <p:cNvPr id="53496" name="Oval 45"/>
              <p:cNvSpPr>
                <a:spLocks noChangeArrowheads="1"/>
              </p:cNvSpPr>
              <p:nvPr/>
            </p:nvSpPr>
            <p:spPr bwMode="auto">
              <a:xfrm>
                <a:off x="928" y="1428"/>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497" name="WordArt 46"/>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53425" name="WordArt 47"/>
            <p:cNvSpPr>
              <a:spLocks noChangeArrowheads="1" noChangeShapeType="1" noTextEdit="1"/>
            </p:cNvSpPr>
            <p:nvPr/>
          </p:nvSpPr>
          <p:spPr bwMode="auto">
            <a:xfrm>
              <a:off x="1473" y="1870"/>
              <a:ext cx="70"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53426" name="Oval 48"/>
            <p:cNvSpPr>
              <a:spLocks noChangeArrowheads="1"/>
            </p:cNvSpPr>
            <p:nvPr/>
          </p:nvSpPr>
          <p:spPr bwMode="auto">
            <a:xfrm>
              <a:off x="1421" y="1986"/>
              <a:ext cx="37" cy="44"/>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53427" name="Group 49"/>
            <p:cNvGrpSpPr>
              <a:grpSpLocks/>
            </p:cNvGrpSpPr>
            <p:nvPr/>
          </p:nvGrpSpPr>
          <p:grpSpPr bwMode="auto">
            <a:xfrm>
              <a:off x="1733" y="2038"/>
              <a:ext cx="126" cy="155"/>
              <a:chOff x="1601" y="1348"/>
              <a:chExt cx="147" cy="148"/>
            </a:xfrm>
          </p:grpSpPr>
          <p:sp>
            <p:nvSpPr>
              <p:cNvPr id="53494" name="WordArt 50"/>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95" name="WordArt 51"/>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3428" name="Group 52"/>
            <p:cNvGrpSpPr>
              <a:grpSpLocks/>
            </p:cNvGrpSpPr>
            <p:nvPr/>
          </p:nvGrpSpPr>
          <p:grpSpPr bwMode="auto">
            <a:xfrm>
              <a:off x="2060" y="2426"/>
              <a:ext cx="132" cy="158"/>
              <a:chOff x="4717" y="3805"/>
              <a:chExt cx="138" cy="148"/>
            </a:xfrm>
          </p:grpSpPr>
          <p:sp>
            <p:nvSpPr>
              <p:cNvPr id="53492" name="WordArt 5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493" name="WordArt 5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429" name="WordArt 7"/>
            <p:cNvSpPr>
              <a:spLocks noChangeArrowheads="1" noChangeShapeType="1" noTextEdit="1"/>
            </p:cNvSpPr>
            <p:nvPr/>
          </p:nvSpPr>
          <p:spPr bwMode="auto">
            <a:xfrm>
              <a:off x="850" y="277"/>
              <a:ext cx="1224" cy="16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一卡诺热机</a:t>
              </a:r>
            </a:p>
          </p:txBody>
        </p:sp>
        <p:grpSp>
          <p:nvGrpSpPr>
            <p:cNvPr id="53430" name="Group 76"/>
            <p:cNvGrpSpPr>
              <a:grpSpLocks/>
            </p:cNvGrpSpPr>
            <p:nvPr/>
          </p:nvGrpSpPr>
          <p:grpSpPr bwMode="auto">
            <a:xfrm>
              <a:off x="569" y="660"/>
              <a:ext cx="122" cy="48"/>
              <a:chOff x="4474" y="1884"/>
              <a:chExt cx="144" cy="48"/>
            </a:xfrm>
          </p:grpSpPr>
          <p:sp>
            <p:nvSpPr>
              <p:cNvPr id="53490" name="Line 77"/>
              <p:cNvSpPr>
                <a:spLocks noChangeShapeType="1"/>
              </p:cNvSpPr>
              <p:nvPr/>
            </p:nvSpPr>
            <p:spPr bwMode="auto">
              <a:xfrm rot="5400000">
                <a:off x="4546" y="1812"/>
                <a:ext cx="0" cy="144"/>
              </a:xfrm>
              <a:prstGeom prst="line">
                <a:avLst/>
              </a:prstGeom>
              <a:noFill/>
              <a:ln w="28575">
                <a:solidFill>
                  <a:schemeClr val="tx1"/>
                </a:solidFill>
                <a:round/>
                <a:headEnd/>
                <a:tailEnd/>
              </a:ln>
            </p:spPr>
            <p:txBody>
              <a:bodyPr/>
              <a:lstStyle/>
              <a:p>
                <a:endParaRPr lang="zh-CN" altLang="en-US"/>
              </a:p>
            </p:txBody>
          </p:sp>
          <p:sp>
            <p:nvSpPr>
              <p:cNvPr id="53491" name="Line 78"/>
              <p:cNvSpPr>
                <a:spLocks noChangeShapeType="1"/>
              </p:cNvSpPr>
              <p:nvPr/>
            </p:nvSpPr>
            <p:spPr bwMode="auto">
              <a:xfrm rot="5400000">
                <a:off x="4546" y="1860"/>
                <a:ext cx="0" cy="144"/>
              </a:xfrm>
              <a:prstGeom prst="line">
                <a:avLst/>
              </a:prstGeom>
              <a:noFill/>
              <a:ln w="28575">
                <a:solidFill>
                  <a:schemeClr val="tx1"/>
                </a:solidFill>
                <a:round/>
                <a:headEnd/>
                <a:tailEnd/>
              </a:ln>
            </p:spPr>
            <p:txBody>
              <a:bodyPr/>
              <a:lstStyle/>
              <a:p>
                <a:endParaRPr lang="zh-CN" altLang="en-US"/>
              </a:p>
            </p:txBody>
          </p:sp>
        </p:grpSp>
        <p:grpSp>
          <p:nvGrpSpPr>
            <p:cNvPr id="53431" name="Group 97"/>
            <p:cNvGrpSpPr>
              <a:grpSpLocks/>
            </p:cNvGrpSpPr>
            <p:nvPr/>
          </p:nvGrpSpPr>
          <p:grpSpPr bwMode="auto">
            <a:xfrm>
              <a:off x="339" y="603"/>
              <a:ext cx="152" cy="172"/>
              <a:chOff x="4717" y="3805"/>
              <a:chExt cx="138" cy="148"/>
            </a:xfrm>
          </p:grpSpPr>
          <p:sp>
            <p:nvSpPr>
              <p:cNvPr id="53488" name="WordArt 98"/>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489" name="WordArt 99"/>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432" name="WordArt 101"/>
            <p:cNvSpPr>
              <a:spLocks noChangeArrowheads="1" noChangeShapeType="1" noTextEdit="1"/>
            </p:cNvSpPr>
            <p:nvPr/>
          </p:nvSpPr>
          <p:spPr bwMode="auto">
            <a:xfrm>
              <a:off x="767" y="605"/>
              <a:ext cx="458"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280 K</a:t>
              </a:r>
              <a:endParaRPr lang="zh-CN" altLang="en-US" sz="3600" kern="10">
                <a:ln w="9525">
                  <a:solidFill>
                    <a:srgbClr val="000000"/>
                  </a:solidFill>
                  <a:round/>
                  <a:headEnd/>
                  <a:tailEnd/>
                </a:ln>
                <a:latin typeface="Times New Roman"/>
                <a:cs typeface="Times New Roman"/>
              </a:endParaRPr>
            </a:p>
          </p:txBody>
        </p:sp>
        <p:sp>
          <p:nvSpPr>
            <p:cNvPr id="53433" name="WordArt 108"/>
            <p:cNvSpPr>
              <a:spLocks noChangeArrowheads="1" noChangeShapeType="1" noTextEdit="1"/>
            </p:cNvSpPr>
            <p:nvPr/>
          </p:nvSpPr>
          <p:spPr bwMode="auto">
            <a:xfrm>
              <a:off x="1572" y="586"/>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434" name="WordArt 155"/>
            <p:cNvSpPr>
              <a:spLocks noChangeArrowheads="1" noChangeShapeType="1" noTextEdit="1"/>
            </p:cNvSpPr>
            <p:nvPr/>
          </p:nvSpPr>
          <p:spPr bwMode="auto">
            <a:xfrm>
              <a:off x="2025" y="595"/>
              <a:ext cx="193" cy="16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40</a:t>
              </a:r>
              <a:endParaRPr lang="zh-CN" altLang="en-US" sz="3600" kern="10">
                <a:ln w="9525">
                  <a:solidFill>
                    <a:schemeClr val="tx1"/>
                  </a:solidFill>
                  <a:round/>
                  <a:headEnd/>
                  <a:tailEnd/>
                </a:ln>
                <a:latin typeface="Times New Roman"/>
                <a:cs typeface="Times New Roman"/>
              </a:endParaRPr>
            </a:p>
          </p:txBody>
        </p:sp>
        <p:sp>
          <p:nvSpPr>
            <p:cNvPr id="53435" name="WordArt 156"/>
            <p:cNvSpPr>
              <a:spLocks noChangeArrowheads="1" noChangeShapeType="1" noTextEdit="1"/>
            </p:cNvSpPr>
            <p:nvPr/>
          </p:nvSpPr>
          <p:spPr bwMode="auto">
            <a:xfrm>
              <a:off x="2291" y="561"/>
              <a:ext cx="136" cy="1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t>
              </a:r>
              <a:endParaRPr lang="zh-CN" altLang="en-US" sz="3600" i="1" kern="10">
                <a:ln w="9525">
                  <a:solidFill>
                    <a:schemeClr val="tx1"/>
                  </a:solidFill>
                  <a:round/>
                  <a:headEnd/>
                  <a:tailEnd/>
                </a:ln>
                <a:latin typeface="Times New Roman"/>
                <a:cs typeface="Times New Roman"/>
              </a:endParaRPr>
            </a:p>
          </p:txBody>
        </p:sp>
        <p:grpSp>
          <p:nvGrpSpPr>
            <p:cNvPr id="53436" name="Group 159"/>
            <p:cNvGrpSpPr>
              <a:grpSpLocks/>
            </p:cNvGrpSpPr>
            <p:nvPr/>
          </p:nvGrpSpPr>
          <p:grpSpPr bwMode="auto">
            <a:xfrm>
              <a:off x="1831" y="646"/>
              <a:ext cx="108" cy="44"/>
              <a:chOff x="4474" y="1884"/>
              <a:chExt cx="144" cy="48"/>
            </a:xfrm>
          </p:grpSpPr>
          <p:sp>
            <p:nvSpPr>
              <p:cNvPr id="53486" name="Line 160"/>
              <p:cNvSpPr>
                <a:spLocks noChangeShapeType="1"/>
              </p:cNvSpPr>
              <p:nvPr/>
            </p:nvSpPr>
            <p:spPr bwMode="auto">
              <a:xfrm rot="5400000">
                <a:off x="4546" y="1812"/>
                <a:ext cx="0" cy="144"/>
              </a:xfrm>
              <a:prstGeom prst="line">
                <a:avLst/>
              </a:prstGeom>
              <a:noFill/>
              <a:ln w="28575">
                <a:solidFill>
                  <a:schemeClr val="tx1"/>
                </a:solidFill>
                <a:round/>
                <a:headEnd/>
                <a:tailEnd/>
              </a:ln>
            </p:spPr>
            <p:txBody>
              <a:bodyPr/>
              <a:lstStyle/>
              <a:p>
                <a:endParaRPr lang="zh-CN" altLang="en-US"/>
              </a:p>
            </p:txBody>
          </p:sp>
          <p:sp>
            <p:nvSpPr>
              <p:cNvPr id="53487" name="Line 161"/>
              <p:cNvSpPr>
                <a:spLocks noChangeShapeType="1"/>
              </p:cNvSpPr>
              <p:nvPr/>
            </p:nvSpPr>
            <p:spPr bwMode="auto">
              <a:xfrm rot="5400000">
                <a:off x="4546" y="1860"/>
                <a:ext cx="0" cy="144"/>
              </a:xfrm>
              <a:prstGeom prst="line">
                <a:avLst/>
              </a:prstGeom>
              <a:noFill/>
              <a:ln w="28575">
                <a:solidFill>
                  <a:schemeClr val="tx1"/>
                </a:solidFill>
                <a:round/>
                <a:headEnd/>
                <a:tailEnd/>
              </a:ln>
            </p:spPr>
            <p:txBody>
              <a:bodyPr/>
              <a:lstStyle/>
              <a:p>
                <a:endParaRPr lang="zh-CN" altLang="en-US"/>
              </a:p>
            </p:txBody>
          </p:sp>
        </p:grpSp>
        <p:sp>
          <p:nvSpPr>
            <p:cNvPr id="53437" name="WordArt 104"/>
            <p:cNvSpPr>
              <a:spLocks noChangeArrowheads="1" noChangeShapeType="1" noTextEdit="1"/>
            </p:cNvSpPr>
            <p:nvPr/>
          </p:nvSpPr>
          <p:spPr bwMode="auto">
            <a:xfrm>
              <a:off x="703" y="3116"/>
              <a:ext cx="121" cy="1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438" name="WordArt 157"/>
            <p:cNvSpPr>
              <a:spLocks noChangeArrowheads="1" noChangeShapeType="1" noTextEdit="1"/>
            </p:cNvSpPr>
            <p:nvPr/>
          </p:nvSpPr>
          <p:spPr bwMode="auto">
            <a:xfrm>
              <a:off x="2104" y="3102"/>
              <a:ext cx="193" cy="16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50</a:t>
              </a:r>
              <a:endParaRPr lang="zh-CN" altLang="en-US" sz="3600" kern="10">
                <a:ln w="9525">
                  <a:solidFill>
                    <a:schemeClr val="tx1"/>
                  </a:solidFill>
                  <a:round/>
                  <a:headEnd/>
                  <a:tailEnd/>
                </a:ln>
                <a:latin typeface="Times New Roman"/>
                <a:cs typeface="Times New Roman"/>
              </a:endParaRPr>
            </a:p>
          </p:txBody>
        </p:sp>
        <p:sp>
          <p:nvSpPr>
            <p:cNvPr id="53439" name="WordArt 158"/>
            <p:cNvSpPr>
              <a:spLocks noChangeArrowheads="1" noChangeShapeType="1" noTextEdit="1"/>
            </p:cNvSpPr>
            <p:nvPr/>
          </p:nvSpPr>
          <p:spPr bwMode="auto">
            <a:xfrm>
              <a:off x="2363" y="3104"/>
              <a:ext cx="137" cy="17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t>
              </a:r>
              <a:endParaRPr lang="zh-CN" altLang="en-US" sz="3600" i="1" kern="10">
                <a:ln w="9525">
                  <a:solidFill>
                    <a:schemeClr val="tx1"/>
                  </a:solidFill>
                  <a:round/>
                  <a:headEnd/>
                  <a:tailEnd/>
                </a:ln>
                <a:latin typeface="Times New Roman"/>
                <a:cs typeface="Times New Roman"/>
              </a:endParaRPr>
            </a:p>
          </p:txBody>
        </p:sp>
        <p:sp>
          <p:nvSpPr>
            <p:cNvPr id="53440" name="WordArt 162"/>
            <p:cNvSpPr>
              <a:spLocks noChangeArrowheads="1" noChangeShapeType="1" noTextEdit="1"/>
            </p:cNvSpPr>
            <p:nvPr/>
          </p:nvSpPr>
          <p:spPr bwMode="auto">
            <a:xfrm>
              <a:off x="279" y="3116"/>
              <a:ext cx="1229" cy="14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欲将   提高到</a:t>
              </a:r>
            </a:p>
          </p:txBody>
        </p:sp>
        <p:grpSp>
          <p:nvGrpSpPr>
            <p:cNvPr id="53441" name="Group 173"/>
            <p:cNvGrpSpPr>
              <a:grpSpLocks/>
            </p:cNvGrpSpPr>
            <p:nvPr/>
          </p:nvGrpSpPr>
          <p:grpSpPr bwMode="auto">
            <a:xfrm>
              <a:off x="1478" y="983"/>
              <a:ext cx="155" cy="53"/>
              <a:chOff x="1260" y="2371"/>
              <a:chExt cx="151" cy="53"/>
            </a:xfrm>
          </p:grpSpPr>
          <p:sp>
            <p:nvSpPr>
              <p:cNvPr id="53484" name="Line 17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85" name="Line 17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442" name="WordArt 213"/>
            <p:cNvSpPr>
              <a:spLocks noChangeArrowheads="1" noChangeShapeType="1" noTextEdit="1"/>
            </p:cNvSpPr>
            <p:nvPr/>
          </p:nvSpPr>
          <p:spPr bwMode="auto">
            <a:xfrm>
              <a:off x="1366" y="722"/>
              <a:ext cx="47" cy="8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a:t>
              </a:r>
            </a:p>
          </p:txBody>
        </p:sp>
        <p:grpSp>
          <p:nvGrpSpPr>
            <p:cNvPr id="53443" name="Group 214"/>
            <p:cNvGrpSpPr>
              <a:grpSpLocks/>
            </p:cNvGrpSpPr>
            <p:nvPr/>
          </p:nvGrpSpPr>
          <p:grpSpPr bwMode="auto">
            <a:xfrm>
              <a:off x="1241" y="941"/>
              <a:ext cx="157" cy="158"/>
              <a:chOff x="3400" y="2484"/>
              <a:chExt cx="174" cy="172"/>
            </a:xfrm>
          </p:grpSpPr>
          <p:sp>
            <p:nvSpPr>
              <p:cNvPr id="53482" name="WordArt 215"/>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83" name="WordArt 216"/>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sp>
          <p:nvSpPr>
            <p:cNvPr id="53444" name="WordArt 217"/>
            <p:cNvSpPr>
              <a:spLocks noChangeArrowheads="1" noChangeShapeType="1" noTextEdit="1"/>
            </p:cNvSpPr>
            <p:nvPr/>
          </p:nvSpPr>
          <p:spPr bwMode="auto">
            <a:xfrm>
              <a:off x="1766" y="902"/>
              <a:ext cx="112" cy="20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a:t>
              </a:r>
            </a:p>
          </p:txBody>
        </p:sp>
        <p:grpSp>
          <p:nvGrpSpPr>
            <p:cNvPr id="53445" name="Group 94"/>
            <p:cNvGrpSpPr>
              <a:grpSpLocks/>
            </p:cNvGrpSpPr>
            <p:nvPr/>
          </p:nvGrpSpPr>
          <p:grpSpPr bwMode="auto">
            <a:xfrm>
              <a:off x="1543" y="3445"/>
              <a:ext cx="157" cy="158"/>
              <a:chOff x="3400" y="2484"/>
              <a:chExt cx="174" cy="172"/>
            </a:xfrm>
          </p:grpSpPr>
          <p:sp>
            <p:nvSpPr>
              <p:cNvPr id="53480" name="WordArt 95"/>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81" name="WordArt 96"/>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sp>
          <p:nvSpPr>
            <p:cNvPr id="53446" name="WordArt 179"/>
            <p:cNvSpPr>
              <a:spLocks noChangeArrowheads="1" noChangeShapeType="1" noTextEdit="1"/>
            </p:cNvSpPr>
            <p:nvPr/>
          </p:nvSpPr>
          <p:spPr bwMode="auto">
            <a:xfrm>
              <a:off x="567" y="3437"/>
              <a:ext cx="184" cy="13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若</a:t>
              </a:r>
            </a:p>
          </p:txBody>
        </p:sp>
        <p:grpSp>
          <p:nvGrpSpPr>
            <p:cNvPr id="53447" name="Group 187"/>
            <p:cNvGrpSpPr>
              <a:grpSpLocks/>
            </p:cNvGrpSpPr>
            <p:nvPr/>
          </p:nvGrpSpPr>
          <p:grpSpPr bwMode="auto">
            <a:xfrm>
              <a:off x="248" y="3433"/>
              <a:ext cx="199" cy="123"/>
              <a:chOff x="3887" y="3555"/>
              <a:chExt cx="292" cy="164"/>
            </a:xfrm>
          </p:grpSpPr>
          <p:sp>
            <p:nvSpPr>
              <p:cNvPr id="53477" name="WordArt 188"/>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53478" name="WordArt 189"/>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53479" name="WordArt 190"/>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53448" name="Group 191"/>
            <p:cNvGrpSpPr>
              <a:grpSpLocks/>
            </p:cNvGrpSpPr>
            <p:nvPr/>
          </p:nvGrpSpPr>
          <p:grpSpPr bwMode="auto">
            <a:xfrm>
              <a:off x="254" y="3769"/>
              <a:ext cx="221" cy="117"/>
              <a:chOff x="293" y="2568"/>
              <a:chExt cx="264" cy="145"/>
            </a:xfrm>
          </p:grpSpPr>
          <p:sp>
            <p:nvSpPr>
              <p:cNvPr id="53474" name="WordArt 192"/>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53475" name="WordArt 193"/>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53476" name="WordArt 194"/>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53449" name="Group 200"/>
            <p:cNvGrpSpPr>
              <a:grpSpLocks/>
            </p:cNvGrpSpPr>
            <p:nvPr/>
          </p:nvGrpSpPr>
          <p:grpSpPr bwMode="auto">
            <a:xfrm>
              <a:off x="848" y="3430"/>
              <a:ext cx="152" cy="172"/>
              <a:chOff x="4717" y="3805"/>
              <a:chExt cx="138" cy="148"/>
            </a:xfrm>
          </p:grpSpPr>
          <p:sp>
            <p:nvSpPr>
              <p:cNvPr id="53472" name="WordArt 20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473" name="WordArt 20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450" name="WordArt 203"/>
            <p:cNvSpPr>
              <a:spLocks noChangeArrowheads="1" noChangeShapeType="1" noTextEdit="1"/>
            </p:cNvSpPr>
            <p:nvPr/>
          </p:nvSpPr>
          <p:spPr bwMode="auto">
            <a:xfrm>
              <a:off x="1089" y="3442"/>
              <a:ext cx="401" cy="13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不变，</a:t>
              </a:r>
            </a:p>
          </p:txBody>
        </p:sp>
        <p:grpSp>
          <p:nvGrpSpPr>
            <p:cNvPr id="53451" name="Group 204"/>
            <p:cNvGrpSpPr>
              <a:grpSpLocks/>
            </p:cNvGrpSpPr>
            <p:nvPr/>
          </p:nvGrpSpPr>
          <p:grpSpPr bwMode="auto">
            <a:xfrm>
              <a:off x="848" y="3763"/>
              <a:ext cx="157" cy="158"/>
              <a:chOff x="3400" y="2484"/>
              <a:chExt cx="174" cy="172"/>
            </a:xfrm>
          </p:grpSpPr>
          <p:sp>
            <p:nvSpPr>
              <p:cNvPr id="53470" name="WordArt 205"/>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71" name="WordArt 206"/>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3452" name="Group 209"/>
            <p:cNvGrpSpPr>
              <a:grpSpLocks/>
            </p:cNvGrpSpPr>
            <p:nvPr/>
          </p:nvGrpSpPr>
          <p:grpSpPr bwMode="auto">
            <a:xfrm>
              <a:off x="1532" y="3755"/>
              <a:ext cx="152" cy="172"/>
              <a:chOff x="4717" y="3805"/>
              <a:chExt cx="138" cy="148"/>
            </a:xfrm>
          </p:grpSpPr>
          <p:sp>
            <p:nvSpPr>
              <p:cNvPr id="53468" name="WordArt 210"/>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469" name="WordArt 211"/>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453" name="WordArt 218"/>
            <p:cNvSpPr>
              <a:spLocks noChangeArrowheads="1" noChangeShapeType="1" noTextEdit="1"/>
            </p:cNvSpPr>
            <p:nvPr/>
          </p:nvSpPr>
          <p:spPr bwMode="auto">
            <a:xfrm>
              <a:off x="1764" y="3454"/>
              <a:ext cx="561" cy="14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要升几</a:t>
              </a:r>
            </a:p>
          </p:txBody>
        </p:sp>
        <p:sp>
          <p:nvSpPr>
            <p:cNvPr id="53454" name="WordArt 219"/>
            <p:cNvSpPr>
              <a:spLocks noChangeArrowheads="1" noChangeShapeType="1" noTextEdit="1"/>
            </p:cNvSpPr>
            <p:nvPr/>
          </p:nvSpPr>
          <p:spPr bwMode="auto">
            <a:xfrm>
              <a:off x="572" y="3756"/>
              <a:ext cx="184" cy="13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若</a:t>
              </a:r>
            </a:p>
          </p:txBody>
        </p:sp>
        <p:sp>
          <p:nvSpPr>
            <p:cNvPr id="53455" name="WordArt 220"/>
            <p:cNvSpPr>
              <a:spLocks noChangeArrowheads="1" noChangeShapeType="1" noTextEdit="1"/>
            </p:cNvSpPr>
            <p:nvPr/>
          </p:nvSpPr>
          <p:spPr bwMode="auto">
            <a:xfrm>
              <a:off x="1087" y="3767"/>
              <a:ext cx="401" cy="13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不变，</a:t>
              </a:r>
            </a:p>
          </p:txBody>
        </p:sp>
        <p:sp>
          <p:nvSpPr>
            <p:cNvPr id="53456" name="WordArt 221"/>
            <p:cNvSpPr>
              <a:spLocks noChangeArrowheads="1" noChangeShapeType="1" noTextEdit="1"/>
            </p:cNvSpPr>
            <p:nvPr/>
          </p:nvSpPr>
          <p:spPr bwMode="auto">
            <a:xfrm>
              <a:off x="1748" y="3758"/>
              <a:ext cx="561" cy="14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宋体"/>
                  <a:ea typeface="宋体"/>
                </a:rPr>
                <a:t>要降几</a:t>
              </a:r>
            </a:p>
          </p:txBody>
        </p:sp>
        <p:sp>
          <p:nvSpPr>
            <p:cNvPr id="53457" name="WordArt 222"/>
            <p:cNvSpPr>
              <a:spLocks noChangeArrowheads="1" noChangeShapeType="1" noTextEdit="1"/>
            </p:cNvSpPr>
            <p:nvPr/>
          </p:nvSpPr>
          <p:spPr bwMode="auto">
            <a:xfrm>
              <a:off x="2352" y="3476"/>
              <a:ext cx="142"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K</a:t>
              </a:r>
              <a:endParaRPr lang="zh-CN" altLang="en-US" sz="3600" kern="10">
                <a:ln w="9525">
                  <a:solidFill>
                    <a:srgbClr val="000000"/>
                  </a:solidFill>
                  <a:round/>
                  <a:headEnd/>
                  <a:tailEnd/>
                </a:ln>
                <a:latin typeface="Times New Roman"/>
                <a:cs typeface="Times New Roman"/>
              </a:endParaRPr>
            </a:p>
          </p:txBody>
        </p:sp>
        <p:sp>
          <p:nvSpPr>
            <p:cNvPr id="53458" name="WordArt 223"/>
            <p:cNvSpPr>
              <a:spLocks noChangeArrowheads="1" noChangeShapeType="1" noTextEdit="1"/>
            </p:cNvSpPr>
            <p:nvPr/>
          </p:nvSpPr>
          <p:spPr bwMode="auto">
            <a:xfrm>
              <a:off x="2349" y="3765"/>
              <a:ext cx="142" cy="12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K</a:t>
              </a:r>
              <a:endParaRPr lang="zh-CN" altLang="en-US" sz="3600" kern="10">
                <a:ln w="9525">
                  <a:solidFill>
                    <a:srgbClr val="000000"/>
                  </a:solidFill>
                  <a:round/>
                  <a:headEnd/>
                  <a:tailEnd/>
                </a:ln>
                <a:latin typeface="Times New Roman"/>
                <a:cs typeface="Times New Roman"/>
              </a:endParaRPr>
            </a:p>
          </p:txBody>
        </p:sp>
        <p:sp>
          <p:nvSpPr>
            <p:cNvPr id="53459" name="Rectangle 225" descr="水滴"/>
            <p:cNvSpPr>
              <a:spLocks noChangeArrowheads="1"/>
            </p:cNvSpPr>
            <p:nvPr/>
          </p:nvSpPr>
          <p:spPr bwMode="auto">
            <a:xfrm>
              <a:off x="2645" y="0"/>
              <a:ext cx="65" cy="432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3460" name="WordArt 227"/>
            <p:cNvSpPr>
              <a:spLocks noChangeArrowheads="1" noChangeShapeType="1" noTextEdit="1"/>
            </p:cNvSpPr>
            <p:nvPr/>
          </p:nvSpPr>
          <p:spPr bwMode="auto">
            <a:xfrm>
              <a:off x="1693" y="706"/>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sp>
          <p:nvSpPr>
            <p:cNvPr id="53461" name="WordArt 228"/>
            <p:cNvSpPr>
              <a:spLocks noChangeArrowheads="1" noChangeShapeType="1" noTextEdit="1"/>
            </p:cNvSpPr>
            <p:nvPr/>
          </p:nvSpPr>
          <p:spPr bwMode="auto">
            <a:xfrm>
              <a:off x="809" y="3226"/>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sp>
          <p:nvSpPr>
            <p:cNvPr id="53462" name="WordArt 280"/>
            <p:cNvSpPr>
              <a:spLocks noChangeArrowheads="1" noChangeShapeType="1" noTextEdit="1"/>
            </p:cNvSpPr>
            <p:nvPr/>
          </p:nvSpPr>
          <p:spPr bwMode="auto">
            <a:xfrm>
              <a:off x="1570" y="3085"/>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463" name="WordArt 281"/>
            <p:cNvSpPr>
              <a:spLocks noChangeArrowheads="1" noChangeShapeType="1" noTextEdit="1"/>
            </p:cNvSpPr>
            <p:nvPr/>
          </p:nvSpPr>
          <p:spPr bwMode="auto">
            <a:xfrm>
              <a:off x="1691" y="3205"/>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grpSp>
          <p:nvGrpSpPr>
            <p:cNvPr id="53464" name="Group 282"/>
            <p:cNvGrpSpPr>
              <a:grpSpLocks/>
            </p:cNvGrpSpPr>
            <p:nvPr/>
          </p:nvGrpSpPr>
          <p:grpSpPr bwMode="auto">
            <a:xfrm>
              <a:off x="1884" y="3168"/>
              <a:ext cx="155" cy="53"/>
              <a:chOff x="1260" y="2371"/>
              <a:chExt cx="151" cy="53"/>
            </a:xfrm>
          </p:grpSpPr>
          <p:sp>
            <p:nvSpPr>
              <p:cNvPr id="53466" name="Line 28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67" name="Line 28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465" name="Freeform 285"/>
            <p:cNvSpPr>
              <a:spLocks/>
            </p:cNvSpPr>
            <p:nvPr/>
          </p:nvSpPr>
          <p:spPr bwMode="auto">
            <a:xfrm rot="678919">
              <a:off x="1757" y="3079"/>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chemeClr val="tx1"/>
            </a:solidFill>
            <a:ln w="9525">
              <a:solidFill>
                <a:schemeClr val="tx1"/>
              </a:solidFill>
              <a:round/>
              <a:headEnd/>
              <a:tailEnd/>
            </a:ln>
          </p:spPr>
          <p:txBody>
            <a:bodyPr/>
            <a:lstStyle/>
            <a:p>
              <a:endParaRPr lang="zh-CN" altLang="en-US"/>
            </a:p>
          </p:txBody>
        </p:sp>
      </p:grpSp>
      <p:grpSp>
        <p:nvGrpSpPr>
          <p:cNvPr id="20" name="Group 352"/>
          <p:cNvGrpSpPr>
            <a:grpSpLocks/>
          </p:cNvGrpSpPr>
          <p:nvPr/>
        </p:nvGrpSpPr>
        <p:grpSpPr bwMode="auto">
          <a:xfrm>
            <a:off x="4443413" y="2228850"/>
            <a:ext cx="3884612" cy="1303338"/>
            <a:chOff x="2857" y="1557"/>
            <a:chExt cx="2447" cy="821"/>
          </a:xfrm>
        </p:grpSpPr>
        <p:grpSp>
          <p:nvGrpSpPr>
            <p:cNvPr id="53363" name="Group 256"/>
            <p:cNvGrpSpPr>
              <a:grpSpLocks/>
            </p:cNvGrpSpPr>
            <p:nvPr/>
          </p:nvGrpSpPr>
          <p:grpSpPr bwMode="auto">
            <a:xfrm>
              <a:off x="2857" y="1741"/>
              <a:ext cx="199" cy="123"/>
              <a:chOff x="3887" y="3555"/>
              <a:chExt cx="292" cy="164"/>
            </a:xfrm>
          </p:grpSpPr>
          <p:sp>
            <p:nvSpPr>
              <p:cNvPr id="53402" name="WordArt 257"/>
              <p:cNvSpPr>
                <a:spLocks noChangeArrowheads="1" noChangeShapeType="1" noTextEdit="1"/>
              </p:cNvSpPr>
              <p:nvPr/>
            </p:nvSpPr>
            <p:spPr bwMode="auto">
              <a:xfrm>
                <a:off x="3999" y="3561"/>
                <a:ext cx="75" cy="146"/>
              </a:xfrm>
              <a:prstGeom prst="rect">
                <a:avLst/>
              </a:prstGeom>
            </p:spPr>
            <p:txBody>
              <a:bodyPr wrap="none" fromWordArt="1">
                <a:prstTxWarp prst="textPlain">
                  <a:avLst>
                    <a:gd name="adj" fmla="val 50000"/>
                  </a:avLst>
                </a:prstTxWarp>
              </a:bodyPr>
              <a:lstStyle/>
              <a:p>
                <a:pPr algn="ctr"/>
                <a:r>
                  <a:rPr lang="en-US" altLang="zh-CN" sz="1400" b="1" kern="10">
                    <a:ln w="9525">
                      <a:solidFill>
                        <a:schemeClr val="accent2"/>
                      </a:solidFill>
                      <a:round/>
                      <a:headEnd/>
                      <a:tailEnd/>
                    </a:ln>
                    <a:solidFill>
                      <a:schemeClr val="accent2"/>
                    </a:solidFill>
                    <a:latin typeface="Times New Roman"/>
                    <a:cs typeface="Times New Roman"/>
                  </a:rPr>
                  <a:t>1</a:t>
                </a:r>
                <a:endParaRPr lang="zh-CN" altLang="en-US" sz="1400" b="1" kern="10">
                  <a:ln w="9525">
                    <a:solidFill>
                      <a:schemeClr val="accent2"/>
                    </a:solidFill>
                    <a:round/>
                    <a:headEnd/>
                    <a:tailEnd/>
                  </a:ln>
                  <a:solidFill>
                    <a:schemeClr val="accent2"/>
                  </a:solidFill>
                  <a:latin typeface="Times New Roman"/>
                  <a:cs typeface="Times New Roman"/>
                </a:endParaRPr>
              </a:p>
            </p:txBody>
          </p:sp>
          <p:sp>
            <p:nvSpPr>
              <p:cNvPr id="53403" name="WordArt 258"/>
              <p:cNvSpPr>
                <a:spLocks noChangeArrowheads="1" noChangeShapeType="1" noTextEdit="1"/>
              </p:cNvSpPr>
              <p:nvPr/>
            </p:nvSpPr>
            <p:spPr bwMode="auto">
              <a:xfrm flipH="1">
                <a:off x="4118"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53404" name="WordArt 259"/>
              <p:cNvSpPr>
                <a:spLocks noChangeArrowheads="1" noChangeShapeType="1" noTextEdit="1"/>
              </p:cNvSpPr>
              <p:nvPr/>
            </p:nvSpPr>
            <p:spPr bwMode="auto">
              <a:xfrm>
                <a:off x="3887" y="3555"/>
                <a:ext cx="61" cy="164"/>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53364" name="Group 260"/>
            <p:cNvGrpSpPr>
              <a:grpSpLocks/>
            </p:cNvGrpSpPr>
            <p:nvPr/>
          </p:nvGrpSpPr>
          <p:grpSpPr bwMode="auto">
            <a:xfrm>
              <a:off x="3140" y="1724"/>
              <a:ext cx="157" cy="158"/>
              <a:chOff x="3400" y="2484"/>
              <a:chExt cx="174" cy="172"/>
            </a:xfrm>
          </p:grpSpPr>
          <p:sp>
            <p:nvSpPr>
              <p:cNvPr id="53400" name="WordArt 261"/>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01" name="WordArt 262"/>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sp>
          <p:nvSpPr>
            <p:cNvPr id="53365" name="Freeform 263"/>
            <p:cNvSpPr>
              <a:spLocks/>
            </p:cNvSpPr>
            <p:nvPr/>
          </p:nvSpPr>
          <p:spPr bwMode="auto">
            <a:xfrm rot="678919">
              <a:off x="3321" y="1682"/>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rgbClr val="FF0000"/>
            </a:solidFill>
            <a:ln w="9525">
              <a:solidFill>
                <a:srgbClr val="FF0000"/>
              </a:solidFill>
              <a:round/>
              <a:headEnd/>
              <a:tailEnd/>
            </a:ln>
          </p:spPr>
          <p:txBody>
            <a:bodyPr/>
            <a:lstStyle/>
            <a:p>
              <a:endParaRPr lang="zh-CN" altLang="en-US"/>
            </a:p>
          </p:txBody>
        </p:sp>
        <p:grpSp>
          <p:nvGrpSpPr>
            <p:cNvPr id="53366" name="Group 264"/>
            <p:cNvGrpSpPr>
              <a:grpSpLocks/>
            </p:cNvGrpSpPr>
            <p:nvPr/>
          </p:nvGrpSpPr>
          <p:grpSpPr bwMode="auto">
            <a:xfrm>
              <a:off x="3388" y="1766"/>
              <a:ext cx="136" cy="63"/>
              <a:chOff x="4474" y="1884"/>
              <a:chExt cx="144" cy="48"/>
            </a:xfrm>
          </p:grpSpPr>
          <p:sp>
            <p:nvSpPr>
              <p:cNvPr id="53398" name="Line 26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99" name="Line 26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367" name="Line 276"/>
            <p:cNvSpPr>
              <a:spLocks noChangeShapeType="1"/>
            </p:cNvSpPr>
            <p:nvPr/>
          </p:nvSpPr>
          <p:spPr bwMode="auto">
            <a:xfrm flipH="1">
              <a:off x="3646" y="1798"/>
              <a:ext cx="851" cy="1"/>
            </a:xfrm>
            <a:prstGeom prst="line">
              <a:avLst/>
            </a:prstGeom>
            <a:noFill/>
            <a:ln w="28575">
              <a:solidFill>
                <a:schemeClr val="tx1"/>
              </a:solidFill>
              <a:round/>
              <a:headEnd/>
              <a:tailEnd/>
            </a:ln>
          </p:spPr>
          <p:txBody>
            <a:bodyPr/>
            <a:lstStyle/>
            <a:p>
              <a:endParaRPr lang="zh-CN" altLang="en-US"/>
            </a:p>
          </p:txBody>
        </p:sp>
        <p:grpSp>
          <p:nvGrpSpPr>
            <p:cNvPr id="53368" name="Group 277"/>
            <p:cNvGrpSpPr>
              <a:grpSpLocks/>
            </p:cNvGrpSpPr>
            <p:nvPr/>
          </p:nvGrpSpPr>
          <p:grpSpPr bwMode="auto">
            <a:xfrm>
              <a:off x="3968" y="1557"/>
              <a:ext cx="152" cy="172"/>
              <a:chOff x="4717" y="3805"/>
              <a:chExt cx="138" cy="148"/>
            </a:xfrm>
          </p:grpSpPr>
          <p:sp>
            <p:nvSpPr>
              <p:cNvPr id="53396" name="WordArt 278"/>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397" name="WordArt 279"/>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3369" name="Group 314"/>
            <p:cNvGrpSpPr>
              <a:grpSpLocks/>
            </p:cNvGrpSpPr>
            <p:nvPr/>
          </p:nvGrpSpPr>
          <p:grpSpPr bwMode="auto">
            <a:xfrm>
              <a:off x="3736" y="1830"/>
              <a:ext cx="640" cy="210"/>
              <a:chOff x="3947" y="1203"/>
              <a:chExt cx="640" cy="210"/>
            </a:xfrm>
          </p:grpSpPr>
          <p:grpSp>
            <p:nvGrpSpPr>
              <p:cNvPr id="53387" name="Group 268"/>
              <p:cNvGrpSpPr>
                <a:grpSpLocks/>
              </p:cNvGrpSpPr>
              <p:nvPr/>
            </p:nvGrpSpPr>
            <p:grpSpPr bwMode="auto">
              <a:xfrm>
                <a:off x="4046" y="1242"/>
                <a:ext cx="427" cy="171"/>
                <a:chOff x="3547" y="676"/>
                <a:chExt cx="535" cy="229"/>
              </a:xfrm>
            </p:grpSpPr>
            <p:sp>
              <p:nvSpPr>
                <p:cNvPr id="53391" name="WordArt 269"/>
                <p:cNvSpPr>
                  <a:spLocks noChangeArrowheads="1" noChangeShapeType="1" noTextEdit="1"/>
                </p:cNvSpPr>
                <p:nvPr/>
              </p:nvSpPr>
              <p:spPr bwMode="auto">
                <a:xfrm>
                  <a:off x="3547" y="685"/>
                  <a:ext cx="64" cy="17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1</a:t>
                  </a:r>
                  <a:endParaRPr lang="zh-CN" altLang="en-US" sz="1200" kern="10">
                    <a:ln w="9525">
                      <a:solidFill>
                        <a:srgbClr val="000000"/>
                      </a:solidFill>
                      <a:round/>
                      <a:headEnd/>
                      <a:tailEnd/>
                    </a:ln>
                    <a:latin typeface="Times New Roman"/>
                    <a:cs typeface="Times New Roman"/>
                  </a:endParaRPr>
                </a:p>
              </p:txBody>
            </p:sp>
            <p:sp>
              <p:nvSpPr>
                <p:cNvPr id="53392" name="Line 270"/>
                <p:cNvSpPr>
                  <a:spLocks noChangeShapeType="1"/>
                </p:cNvSpPr>
                <p:nvPr/>
              </p:nvSpPr>
              <p:spPr bwMode="auto">
                <a:xfrm>
                  <a:off x="3667" y="776"/>
                  <a:ext cx="124" cy="0"/>
                </a:xfrm>
                <a:prstGeom prst="line">
                  <a:avLst/>
                </a:prstGeom>
                <a:noFill/>
                <a:ln w="38100">
                  <a:solidFill>
                    <a:schemeClr val="tx1"/>
                  </a:solidFill>
                  <a:round/>
                  <a:headEnd/>
                  <a:tailEnd/>
                </a:ln>
              </p:spPr>
              <p:txBody>
                <a:bodyPr/>
                <a:lstStyle/>
                <a:p>
                  <a:endParaRPr lang="zh-CN" altLang="en-US"/>
                </a:p>
              </p:txBody>
            </p:sp>
            <p:grpSp>
              <p:nvGrpSpPr>
                <p:cNvPr id="53393" name="Group 271"/>
                <p:cNvGrpSpPr>
                  <a:grpSpLocks/>
                </p:cNvGrpSpPr>
                <p:nvPr/>
              </p:nvGrpSpPr>
              <p:grpSpPr bwMode="auto">
                <a:xfrm>
                  <a:off x="3872" y="676"/>
                  <a:ext cx="210" cy="229"/>
                  <a:chOff x="3976" y="263"/>
                  <a:chExt cx="210" cy="229"/>
                </a:xfrm>
              </p:grpSpPr>
              <p:sp>
                <p:nvSpPr>
                  <p:cNvPr id="53394" name="WordArt 272"/>
                  <p:cNvSpPr>
                    <a:spLocks noChangeArrowheads="1" noChangeShapeType="1" noTextEdit="1"/>
                  </p:cNvSpPr>
                  <p:nvPr/>
                </p:nvSpPr>
                <p:spPr bwMode="auto">
                  <a:xfrm>
                    <a:off x="3976" y="263"/>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395" name="WordArt 273"/>
                  <p:cNvSpPr>
                    <a:spLocks noChangeArrowheads="1" noChangeShapeType="1" noTextEdit="1"/>
                  </p:cNvSpPr>
                  <p:nvPr/>
                </p:nvSpPr>
                <p:spPr bwMode="auto">
                  <a:xfrm>
                    <a:off x="4097" y="383"/>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grpSp>
          </p:grpSp>
          <p:sp>
            <p:nvSpPr>
              <p:cNvPr id="53388" name="WordArt 274"/>
              <p:cNvSpPr>
                <a:spLocks noChangeArrowheads="1" noChangeShapeType="1" noTextEdit="1"/>
              </p:cNvSpPr>
              <p:nvPr/>
            </p:nvSpPr>
            <p:spPr bwMode="auto">
              <a:xfrm>
                <a:off x="3947" y="1242"/>
                <a:ext cx="53" cy="16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53389" name="WordArt 275"/>
              <p:cNvSpPr>
                <a:spLocks noChangeArrowheads="1" noChangeShapeType="1" noTextEdit="1"/>
              </p:cNvSpPr>
              <p:nvPr/>
            </p:nvSpPr>
            <p:spPr bwMode="auto">
              <a:xfrm flipH="1">
                <a:off x="4534" y="1251"/>
                <a:ext cx="53" cy="16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53390" name="Freeform 286"/>
              <p:cNvSpPr>
                <a:spLocks/>
              </p:cNvSpPr>
              <p:nvPr/>
            </p:nvSpPr>
            <p:spPr bwMode="auto">
              <a:xfrm rot="678919">
                <a:off x="4453" y="1203"/>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chemeClr val="tx1"/>
              </a:solidFill>
              <a:ln w="9525">
                <a:solidFill>
                  <a:schemeClr val="tx1"/>
                </a:solidFill>
                <a:round/>
                <a:headEnd/>
                <a:tailEnd/>
              </a:ln>
            </p:spPr>
            <p:txBody>
              <a:bodyPr/>
              <a:lstStyle/>
              <a:p>
                <a:endParaRPr lang="zh-CN" altLang="en-US"/>
              </a:p>
            </p:txBody>
          </p:sp>
        </p:grpSp>
        <p:grpSp>
          <p:nvGrpSpPr>
            <p:cNvPr id="53370" name="Group 287"/>
            <p:cNvGrpSpPr>
              <a:grpSpLocks/>
            </p:cNvGrpSpPr>
            <p:nvPr/>
          </p:nvGrpSpPr>
          <p:grpSpPr bwMode="auto">
            <a:xfrm>
              <a:off x="4624" y="1784"/>
              <a:ext cx="136" cy="63"/>
              <a:chOff x="4474" y="1884"/>
              <a:chExt cx="144" cy="48"/>
            </a:xfrm>
          </p:grpSpPr>
          <p:sp>
            <p:nvSpPr>
              <p:cNvPr id="53385" name="Line 28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86" name="Line 28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371" name="WordArt 290"/>
            <p:cNvSpPr>
              <a:spLocks noChangeArrowheads="1" noChangeShapeType="1" noTextEdit="1"/>
            </p:cNvSpPr>
            <p:nvPr/>
          </p:nvSpPr>
          <p:spPr bwMode="auto">
            <a:xfrm>
              <a:off x="4839" y="1730"/>
              <a:ext cx="465"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560 K</a:t>
              </a:r>
              <a:endParaRPr lang="zh-CN" altLang="en-US" sz="3600" kern="10">
                <a:ln w="9525">
                  <a:solidFill>
                    <a:srgbClr val="000000"/>
                  </a:solidFill>
                  <a:round/>
                  <a:headEnd/>
                  <a:tailEnd/>
                </a:ln>
                <a:latin typeface="Times New Roman"/>
                <a:cs typeface="Times New Roman"/>
              </a:endParaRPr>
            </a:p>
          </p:txBody>
        </p:sp>
        <p:grpSp>
          <p:nvGrpSpPr>
            <p:cNvPr id="53372" name="Group 348"/>
            <p:cNvGrpSpPr>
              <a:grpSpLocks/>
            </p:cNvGrpSpPr>
            <p:nvPr/>
          </p:nvGrpSpPr>
          <p:grpSpPr bwMode="auto">
            <a:xfrm>
              <a:off x="3167" y="2168"/>
              <a:ext cx="1398" cy="210"/>
              <a:chOff x="3196" y="2109"/>
              <a:chExt cx="1398" cy="210"/>
            </a:xfrm>
          </p:grpSpPr>
          <p:grpSp>
            <p:nvGrpSpPr>
              <p:cNvPr id="53373" name="Group 291"/>
              <p:cNvGrpSpPr>
                <a:grpSpLocks/>
              </p:cNvGrpSpPr>
              <p:nvPr/>
            </p:nvGrpSpPr>
            <p:grpSpPr bwMode="auto">
              <a:xfrm>
                <a:off x="3196" y="2151"/>
                <a:ext cx="157" cy="158"/>
                <a:chOff x="3400" y="2484"/>
                <a:chExt cx="174" cy="172"/>
              </a:xfrm>
            </p:grpSpPr>
            <p:sp>
              <p:nvSpPr>
                <p:cNvPr id="53383" name="WordArt 292"/>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84" name="WordArt 293"/>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sp>
            <p:nvSpPr>
              <p:cNvPr id="53374" name="Freeform 294"/>
              <p:cNvSpPr>
                <a:spLocks/>
              </p:cNvSpPr>
              <p:nvPr/>
            </p:nvSpPr>
            <p:spPr bwMode="auto">
              <a:xfrm rot="678919">
                <a:off x="3377" y="2109"/>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rgbClr val="FF0000"/>
              </a:solidFill>
              <a:ln w="9525">
                <a:solidFill>
                  <a:srgbClr val="FF0000"/>
                </a:solidFill>
                <a:round/>
                <a:headEnd/>
                <a:tailEnd/>
              </a:ln>
            </p:spPr>
            <p:txBody>
              <a:bodyPr/>
              <a:lstStyle/>
              <a:p>
                <a:endParaRPr lang="zh-CN" altLang="en-US"/>
              </a:p>
            </p:txBody>
          </p:sp>
          <p:sp>
            <p:nvSpPr>
              <p:cNvPr id="53375" name="Line 295"/>
              <p:cNvSpPr>
                <a:spLocks noChangeShapeType="1"/>
              </p:cNvSpPr>
              <p:nvPr/>
            </p:nvSpPr>
            <p:spPr bwMode="auto">
              <a:xfrm>
                <a:off x="3404" y="2220"/>
                <a:ext cx="124" cy="0"/>
              </a:xfrm>
              <a:prstGeom prst="line">
                <a:avLst/>
              </a:prstGeom>
              <a:noFill/>
              <a:ln w="38100">
                <a:solidFill>
                  <a:schemeClr val="tx1"/>
                </a:solidFill>
                <a:round/>
                <a:headEnd/>
                <a:tailEnd/>
              </a:ln>
            </p:spPr>
            <p:txBody>
              <a:bodyPr/>
              <a:lstStyle/>
              <a:p>
                <a:endParaRPr lang="zh-CN" altLang="en-US"/>
              </a:p>
            </p:txBody>
          </p:sp>
          <p:grpSp>
            <p:nvGrpSpPr>
              <p:cNvPr id="53376" name="Group 296"/>
              <p:cNvGrpSpPr>
                <a:grpSpLocks/>
              </p:cNvGrpSpPr>
              <p:nvPr/>
            </p:nvGrpSpPr>
            <p:grpSpPr bwMode="auto">
              <a:xfrm>
                <a:off x="3585" y="2161"/>
                <a:ext cx="157" cy="158"/>
                <a:chOff x="3400" y="2484"/>
                <a:chExt cx="174" cy="172"/>
              </a:xfrm>
            </p:grpSpPr>
            <p:sp>
              <p:nvSpPr>
                <p:cNvPr id="53381" name="WordArt 297"/>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82" name="WordArt 298"/>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3377" name="Group 299"/>
              <p:cNvGrpSpPr>
                <a:grpSpLocks/>
              </p:cNvGrpSpPr>
              <p:nvPr/>
            </p:nvGrpSpPr>
            <p:grpSpPr bwMode="auto">
              <a:xfrm>
                <a:off x="3815" y="2207"/>
                <a:ext cx="136" cy="63"/>
                <a:chOff x="4474" y="1884"/>
                <a:chExt cx="144" cy="48"/>
              </a:xfrm>
            </p:grpSpPr>
            <p:sp>
              <p:nvSpPr>
                <p:cNvPr id="53379" name="Line 30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80" name="Line 30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378" name="WordArt 302"/>
              <p:cNvSpPr>
                <a:spLocks noChangeArrowheads="1" noChangeShapeType="1" noTextEdit="1"/>
              </p:cNvSpPr>
              <p:nvPr/>
            </p:nvSpPr>
            <p:spPr bwMode="auto">
              <a:xfrm>
                <a:off x="4027" y="2157"/>
                <a:ext cx="56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93.3 K</a:t>
                </a:r>
                <a:endParaRPr lang="zh-CN" altLang="en-US" sz="3600" kern="10">
                  <a:ln w="9525">
                    <a:solidFill>
                      <a:srgbClr val="000000"/>
                    </a:solidFill>
                    <a:round/>
                    <a:headEnd/>
                    <a:tailEnd/>
                  </a:ln>
                  <a:latin typeface="Times New Roman"/>
                  <a:cs typeface="Times New Roman"/>
                </a:endParaRPr>
              </a:p>
            </p:txBody>
          </p:sp>
        </p:grpSp>
      </p:grpSp>
      <p:grpSp>
        <p:nvGrpSpPr>
          <p:cNvPr id="52419" name="Group 376"/>
          <p:cNvGrpSpPr>
            <a:grpSpLocks/>
          </p:cNvGrpSpPr>
          <p:nvPr/>
        </p:nvGrpSpPr>
        <p:grpSpPr bwMode="auto">
          <a:xfrm>
            <a:off x="4448175" y="3914775"/>
            <a:ext cx="4187825" cy="960438"/>
            <a:chOff x="2816" y="2495"/>
            <a:chExt cx="2638" cy="605"/>
          </a:xfrm>
        </p:grpSpPr>
        <p:grpSp>
          <p:nvGrpSpPr>
            <p:cNvPr id="53321" name="Group 303"/>
            <p:cNvGrpSpPr>
              <a:grpSpLocks/>
            </p:cNvGrpSpPr>
            <p:nvPr/>
          </p:nvGrpSpPr>
          <p:grpSpPr bwMode="auto">
            <a:xfrm>
              <a:off x="2816" y="2558"/>
              <a:ext cx="221" cy="117"/>
              <a:chOff x="293" y="2568"/>
              <a:chExt cx="264" cy="145"/>
            </a:xfrm>
          </p:grpSpPr>
          <p:sp>
            <p:nvSpPr>
              <p:cNvPr id="53360" name="WordArt 304"/>
              <p:cNvSpPr>
                <a:spLocks noChangeArrowheads="1" noChangeShapeType="1" noTextEdit="1"/>
              </p:cNvSpPr>
              <p:nvPr/>
            </p:nvSpPr>
            <p:spPr bwMode="auto">
              <a:xfrm>
                <a:off x="383" y="2573"/>
                <a:ext cx="87" cy="132"/>
              </a:xfrm>
              <a:prstGeom prst="rect">
                <a:avLst/>
              </a:prstGeom>
            </p:spPr>
            <p:txBody>
              <a:bodyPr wrap="none" fromWordArt="1">
                <a:prstTxWarp prst="textPlain">
                  <a:avLst>
                    <a:gd name="adj" fmla="val 50000"/>
                  </a:avLst>
                </a:prstTxWarp>
              </a:bodyPr>
              <a:lstStyle/>
              <a:p>
                <a:pPr algn="ctr"/>
                <a:r>
                  <a:rPr lang="en-US" altLang="zh-CN" sz="1400" kern="10">
                    <a:ln w="9525">
                      <a:solidFill>
                        <a:schemeClr val="accent2"/>
                      </a:solidFill>
                      <a:round/>
                      <a:headEnd/>
                      <a:tailEnd/>
                    </a:ln>
                    <a:solidFill>
                      <a:schemeClr val="accent2"/>
                    </a:solidFill>
                    <a:latin typeface="Times New Roman"/>
                    <a:cs typeface="Times New Roman"/>
                  </a:rPr>
                  <a:t>2</a:t>
                </a:r>
                <a:endParaRPr lang="zh-CN" altLang="en-US" sz="1400" kern="10">
                  <a:ln w="9525">
                    <a:solidFill>
                      <a:schemeClr val="accent2"/>
                    </a:solidFill>
                    <a:round/>
                    <a:headEnd/>
                    <a:tailEnd/>
                  </a:ln>
                  <a:solidFill>
                    <a:schemeClr val="accent2"/>
                  </a:solidFill>
                  <a:latin typeface="Times New Roman"/>
                  <a:cs typeface="Times New Roman"/>
                </a:endParaRPr>
              </a:p>
            </p:txBody>
          </p:sp>
          <p:sp>
            <p:nvSpPr>
              <p:cNvPr id="53361" name="WordArt 305"/>
              <p:cNvSpPr>
                <a:spLocks noChangeArrowheads="1" noChangeShapeType="1" noTextEdit="1"/>
              </p:cNvSpPr>
              <p:nvPr/>
            </p:nvSpPr>
            <p:spPr bwMode="auto">
              <a:xfrm flipH="1">
                <a:off x="502"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sp>
            <p:nvSpPr>
              <p:cNvPr id="53362" name="WordArt 306"/>
              <p:cNvSpPr>
                <a:spLocks noChangeArrowheads="1" noChangeShapeType="1" noTextEdit="1"/>
              </p:cNvSpPr>
              <p:nvPr/>
            </p:nvSpPr>
            <p:spPr bwMode="auto">
              <a:xfrm>
                <a:off x="293" y="2568"/>
                <a:ext cx="55" cy="14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accent2"/>
                      </a:solidFill>
                      <a:round/>
                      <a:headEnd/>
                      <a:tailEnd/>
                    </a:ln>
                    <a:solidFill>
                      <a:schemeClr val="accent2"/>
                    </a:solidFill>
                    <a:latin typeface="宋体"/>
                    <a:ea typeface="宋体"/>
                  </a:rPr>
                  <a:t>(</a:t>
                </a:r>
                <a:endParaRPr lang="zh-CN" altLang="en-US" sz="3600" b="1" kern="10">
                  <a:ln w="9525">
                    <a:solidFill>
                      <a:schemeClr val="accent2"/>
                    </a:solidFill>
                    <a:round/>
                    <a:headEnd/>
                    <a:tailEnd/>
                  </a:ln>
                  <a:solidFill>
                    <a:schemeClr val="accent2"/>
                  </a:solidFill>
                  <a:latin typeface="宋体"/>
                  <a:ea typeface="宋体"/>
                </a:endParaRPr>
              </a:p>
            </p:txBody>
          </p:sp>
        </p:grpSp>
        <p:grpSp>
          <p:nvGrpSpPr>
            <p:cNvPr id="53322" name="Group 310"/>
            <p:cNvGrpSpPr>
              <a:grpSpLocks/>
            </p:cNvGrpSpPr>
            <p:nvPr/>
          </p:nvGrpSpPr>
          <p:grpSpPr bwMode="auto">
            <a:xfrm>
              <a:off x="3459" y="2579"/>
              <a:ext cx="136" cy="63"/>
              <a:chOff x="4474" y="1884"/>
              <a:chExt cx="144" cy="48"/>
            </a:xfrm>
          </p:grpSpPr>
          <p:sp>
            <p:nvSpPr>
              <p:cNvPr id="53358" name="Line 31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59" name="Line 31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3323" name="Group 336"/>
            <p:cNvGrpSpPr>
              <a:grpSpLocks/>
            </p:cNvGrpSpPr>
            <p:nvPr/>
          </p:nvGrpSpPr>
          <p:grpSpPr bwMode="auto">
            <a:xfrm>
              <a:off x="3169" y="2495"/>
              <a:ext cx="210" cy="213"/>
              <a:chOff x="3229" y="2093"/>
              <a:chExt cx="210" cy="213"/>
            </a:xfrm>
          </p:grpSpPr>
          <p:grpSp>
            <p:nvGrpSpPr>
              <p:cNvPr id="53354" name="Group 307"/>
              <p:cNvGrpSpPr>
                <a:grpSpLocks/>
              </p:cNvGrpSpPr>
              <p:nvPr/>
            </p:nvGrpSpPr>
            <p:grpSpPr bwMode="auto">
              <a:xfrm>
                <a:off x="3229" y="2134"/>
                <a:ext cx="152" cy="172"/>
                <a:chOff x="4717" y="3805"/>
                <a:chExt cx="138" cy="148"/>
              </a:xfrm>
            </p:grpSpPr>
            <p:sp>
              <p:nvSpPr>
                <p:cNvPr id="53356" name="WordArt 308"/>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357" name="WordArt 309"/>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355" name="Freeform 313"/>
              <p:cNvSpPr>
                <a:spLocks/>
              </p:cNvSpPr>
              <p:nvPr/>
            </p:nvSpPr>
            <p:spPr bwMode="auto">
              <a:xfrm rot="678919">
                <a:off x="3410" y="2093"/>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rgbClr val="993300"/>
              </a:solidFill>
              <a:ln w="9525">
                <a:solidFill>
                  <a:srgbClr val="993300"/>
                </a:solidFill>
                <a:round/>
                <a:headEnd/>
                <a:tailEnd/>
              </a:ln>
            </p:spPr>
            <p:txBody>
              <a:bodyPr/>
              <a:lstStyle/>
              <a:p>
                <a:endParaRPr lang="zh-CN" altLang="en-US"/>
              </a:p>
            </p:txBody>
          </p:sp>
        </p:grpSp>
        <p:grpSp>
          <p:nvGrpSpPr>
            <p:cNvPr id="53324" name="Group 315"/>
            <p:cNvGrpSpPr>
              <a:grpSpLocks/>
            </p:cNvGrpSpPr>
            <p:nvPr/>
          </p:nvGrpSpPr>
          <p:grpSpPr bwMode="auto">
            <a:xfrm>
              <a:off x="3680" y="2507"/>
              <a:ext cx="640" cy="210"/>
              <a:chOff x="3947" y="1203"/>
              <a:chExt cx="640" cy="210"/>
            </a:xfrm>
          </p:grpSpPr>
          <p:grpSp>
            <p:nvGrpSpPr>
              <p:cNvPr id="53345" name="Group 316"/>
              <p:cNvGrpSpPr>
                <a:grpSpLocks/>
              </p:cNvGrpSpPr>
              <p:nvPr/>
            </p:nvGrpSpPr>
            <p:grpSpPr bwMode="auto">
              <a:xfrm>
                <a:off x="4046" y="1242"/>
                <a:ext cx="427" cy="171"/>
                <a:chOff x="3547" y="676"/>
                <a:chExt cx="535" cy="229"/>
              </a:xfrm>
            </p:grpSpPr>
            <p:sp>
              <p:nvSpPr>
                <p:cNvPr id="53349" name="WordArt 317"/>
                <p:cNvSpPr>
                  <a:spLocks noChangeArrowheads="1" noChangeShapeType="1" noTextEdit="1"/>
                </p:cNvSpPr>
                <p:nvPr/>
              </p:nvSpPr>
              <p:spPr bwMode="auto">
                <a:xfrm>
                  <a:off x="3547" y="685"/>
                  <a:ext cx="64" cy="17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1</a:t>
                  </a:r>
                  <a:endParaRPr lang="zh-CN" altLang="en-US" sz="1200" kern="10">
                    <a:ln w="9525">
                      <a:solidFill>
                        <a:srgbClr val="000000"/>
                      </a:solidFill>
                      <a:round/>
                      <a:headEnd/>
                      <a:tailEnd/>
                    </a:ln>
                    <a:latin typeface="Times New Roman"/>
                    <a:cs typeface="Times New Roman"/>
                  </a:endParaRPr>
                </a:p>
              </p:txBody>
            </p:sp>
            <p:sp>
              <p:nvSpPr>
                <p:cNvPr id="53350" name="Line 318"/>
                <p:cNvSpPr>
                  <a:spLocks noChangeShapeType="1"/>
                </p:cNvSpPr>
                <p:nvPr/>
              </p:nvSpPr>
              <p:spPr bwMode="auto">
                <a:xfrm>
                  <a:off x="3667" y="776"/>
                  <a:ext cx="124" cy="0"/>
                </a:xfrm>
                <a:prstGeom prst="line">
                  <a:avLst/>
                </a:prstGeom>
                <a:noFill/>
                <a:ln w="38100">
                  <a:solidFill>
                    <a:schemeClr val="tx1"/>
                  </a:solidFill>
                  <a:round/>
                  <a:headEnd/>
                  <a:tailEnd/>
                </a:ln>
              </p:spPr>
              <p:txBody>
                <a:bodyPr/>
                <a:lstStyle/>
                <a:p>
                  <a:endParaRPr lang="zh-CN" altLang="en-US"/>
                </a:p>
              </p:txBody>
            </p:sp>
            <p:grpSp>
              <p:nvGrpSpPr>
                <p:cNvPr id="53351" name="Group 319"/>
                <p:cNvGrpSpPr>
                  <a:grpSpLocks/>
                </p:cNvGrpSpPr>
                <p:nvPr/>
              </p:nvGrpSpPr>
              <p:grpSpPr bwMode="auto">
                <a:xfrm>
                  <a:off x="3872" y="676"/>
                  <a:ext cx="210" cy="229"/>
                  <a:chOff x="3976" y="263"/>
                  <a:chExt cx="210" cy="229"/>
                </a:xfrm>
              </p:grpSpPr>
              <p:sp>
                <p:nvSpPr>
                  <p:cNvPr id="53352" name="WordArt 320"/>
                  <p:cNvSpPr>
                    <a:spLocks noChangeArrowheads="1" noChangeShapeType="1" noTextEdit="1"/>
                  </p:cNvSpPr>
                  <p:nvPr/>
                </p:nvSpPr>
                <p:spPr bwMode="auto">
                  <a:xfrm>
                    <a:off x="3976" y="263"/>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353" name="WordArt 321"/>
                  <p:cNvSpPr>
                    <a:spLocks noChangeArrowheads="1" noChangeShapeType="1" noTextEdit="1"/>
                  </p:cNvSpPr>
                  <p:nvPr/>
                </p:nvSpPr>
                <p:spPr bwMode="auto">
                  <a:xfrm>
                    <a:off x="4097" y="383"/>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grpSp>
          </p:grpSp>
          <p:sp>
            <p:nvSpPr>
              <p:cNvPr id="53346" name="WordArt 322"/>
              <p:cNvSpPr>
                <a:spLocks noChangeArrowheads="1" noChangeShapeType="1" noTextEdit="1"/>
              </p:cNvSpPr>
              <p:nvPr/>
            </p:nvSpPr>
            <p:spPr bwMode="auto">
              <a:xfrm>
                <a:off x="3947" y="1242"/>
                <a:ext cx="53" cy="16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53347" name="WordArt 323"/>
              <p:cNvSpPr>
                <a:spLocks noChangeArrowheads="1" noChangeShapeType="1" noTextEdit="1"/>
              </p:cNvSpPr>
              <p:nvPr/>
            </p:nvSpPr>
            <p:spPr bwMode="auto">
              <a:xfrm flipH="1">
                <a:off x="4534" y="1251"/>
                <a:ext cx="53" cy="16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53348" name="Freeform 324"/>
              <p:cNvSpPr>
                <a:spLocks/>
              </p:cNvSpPr>
              <p:nvPr/>
            </p:nvSpPr>
            <p:spPr bwMode="auto">
              <a:xfrm rot="678919">
                <a:off x="4453" y="1203"/>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chemeClr val="tx1"/>
              </a:solidFill>
              <a:ln w="9525">
                <a:solidFill>
                  <a:schemeClr val="tx1"/>
                </a:solidFill>
                <a:round/>
                <a:headEnd/>
                <a:tailEnd/>
              </a:ln>
            </p:spPr>
            <p:txBody>
              <a:bodyPr/>
              <a:lstStyle/>
              <a:p>
                <a:endParaRPr lang="zh-CN" altLang="en-US"/>
              </a:p>
            </p:txBody>
          </p:sp>
        </p:grpSp>
        <p:grpSp>
          <p:nvGrpSpPr>
            <p:cNvPr id="53325" name="Group 325"/>
            <p:cNvGrpSpPr>
              <a:grpSpLocks/>
            </p:cNvGrpSpPr>
            <p:nvPr/>
          </p:nvGrpSpPr>
          <p:grpSpPr bwMode="auto">
            <a:xfrm>
              <a:off x="4369" y="2542"/>
              <a:ext cx="157" cy="158"/>
              <a:chOff x="3400" y="2484"/>
              <a:chExt cx="174" cy="172"/>
            </a:xfrm>
          </p:grpSpPr>
          <p:sp>
            <p:nvSpPr>
              <p:cNvPr id="53343" name="WordArt 326"/>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44" name="WordArt 327"/>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3326" name="Group 328"/>
            <p:cNvGrpSpPr>
              <a:grpSpLocks/>
            </p:cNvGrpSpPr>
            <p:nvPr/>
          </p:nvGrpSpPr>
          <p:grpSpPr bwMode="auto">
            <a:xfrm>
              <a:off x="4608" y="2583"/>
              <a:ext cx="136" cy="63"/>
              <a:chOff x="4474" y="1884"/>
              <a:chExt cx="144" cy="48"/>
            </a:xfrm>
          </p:grpSpPr>
          <p:sp>
            <p:nvSpPr>
              <p:cNvPr id="53341" name="Line 32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42" name="Line 33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327" name="WordArt 331"/>
            <p:cNvSpPr>
              <a:spLocks noChangeArrowheads="1" noChangeShapeType="1" noTextEdit="1"/>
            </p:cNvSpPr>
            <p:nvPr/>
          </p:nvSpPr>
          <p:spPr bwMode="auto">
            <a:xfrm>
              <a:off x="4807" y="2540"/>
              <a:ext cx="64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233.4 K</a:t>
              </a:r>
              <a:endParaRPr lang="zh-CN" altLang="en-US" sz="3600" kern="10">
                <a:ln w="9525">
                  <a:solidFill>
                    <a:srgbClr val="000000"/>
                  </a:solidFill>
                  <a:round/>
                  <a:headEnd/>
                  <a:tailEnd/>
                </a:ln>
                <a:latin typeface="Times New Roman"/>
                <a:cs typeface="Times New Roman"/>
              </a:endParaRPr>
            </a:p>
          </p:txBody>
        </p:sp>
        <p:grpSp>
          <p:nvGrpSpPr>
            <p:cNvPr id="53328" name="Group 332"/>
            <p:cNvGrpSpPr>
              <a:grpSpLocks/>
            </p:cNvGrpSpPr>
            <p:nvPr/>
          </p:nvGrpSpPr>
          <p:grpSpPr bwMode="auto">
            <a:xfrm>
              <a:off x="3175" y="2927"/>
              <a:ext cx="152" cy="172"/>
              <a:chOff x="4717" y="3805"/>
              <a:chExt cx="138" cy="148"/>
            </a:xfrm>
          </p:grpSpPr>
          <p:sp>
            <p:nvSpPr>
              <p:cNvPr id="53339" name="WordArt 33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340" name="WordArt 33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329" name="Line 335"/>
            <p:cNvSpPr>
              <a:spLocks noChangeShapeType="1"/>
            </p:cNvSpPr>
            <p:nvPr/>
          </p:nvSpPr>
          <p:spPr bwMode="auto">
            <a:xfrm>
              <a:off x="3392" y="3006"/>
              <a:ext cx="124" cy="0"/>
            </a:xfrm>
            <a:prstGeom prst="line">
              <a:avLst/>
            </a:prstGeom>
            <a:noFill/>
            <a:ln w="38100">
              <a:solidFill>
                <a:schemeClr val="tx1"/>
              </a:solidFill>
              <a:round/>
              <a:headEnd/>
              <a:tailEnd/>
            </a:ln>
          </p:spPr>
          <p:txBody>
            <a:bodyPr/>
            <a:lstStyle/>
            <a:p>
              <a:endParaRPr lang="zh-CN" altLang="en-US"/>
            </a:p>
          </p:txBody>
        </p:sp>
        <p:grpSp>
          <p:nvGrpSpPr>
            <p:cNvPr id="53330" name="Group 337"/>
            <p:cNvGrpSpPr>
              <a:grpSpLocks/>
            </p:cNvGrpSpPr>
            <p:nvPr/>
          </p:nvGrpSpPr>
          <p:grpSpPr bwMode="auto">
            <a:xfrm>
              <a:off x="3588" y="2887"/>
              <a:ext cx="210" cy="213"/>
              <a:chOff x="3229" y="2093"/>
              <a:chExt cx="210" cy="213"/>
            </a:xfrm>
          </p:grpSpPr>
          <p:grpSp>
            <p:nvGrpSpPr>
              <p:cNvPr id="53335" name="Group 338"/>
              <p:cNvGrpSpPr>
                <a:grpSpLocks/>
              </p:cNvGrpSpPr>
              <p:nvPr/>
            </p:nvGrpSpPr>
            <p:grpSpPr bwMode="auto">
              <a:xfrm>
                <a:off x="3229" y="2134"/>
                <a:ext cx="152" cy="172"/>
                <a:chOff x="4717" y="3805"/>
                <a:chExt cx="138" cy="148"/>
              </a:xfrm>
            </p:grpSpPr>
            <p:sp>
              <p:nvSpPr>
                <p:cNvPr id="53337" name="WordArt 339"/>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338" name="WordArt 340"/>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336" name="Freeform 341"/>
              <p:cNvSpPr>
                <a:spLocks/>
              </p:cNvSpPr>
              <p:nvPr/>
            </p:nvSpPr>
            <p:spPr bwMode="auto">
              <a:xfrm rot="678919">
                <a:off x="3410" y="2093"/>
                <a:ext cx="29" cy="81"/>
              </a:xfrm>
              <a:custGeom>
                <a:avLst/>
                <a:gdLst>
                  <a:gd name="T0" fmla="*/ 0 w 80"/>
                  <a:gd name="T1" fmla="*/ 0 h 131"/>
                  <a:gd name="T2" fmla="*/ 0 w 80"/>
                  <a:gd name="T3" fmla="*/ 1 h 131"/>
                  <a:gd name="T4" fmla="*/ 0 w 80"/>
                  <a:gd name="T5" fmla="*/ 4 h 131"/>
                  <a:gd name="T6" fmla="*/ 0 w 80"/>
                  <a:gd name="T7" fmla="*/ 0 h 131"/>
                  <a:gd name="T8" fmla="*/ 0 60000 65536"/>
                  <a:gd name="T9" fmla="*/ 0 60000 65536"/>
                  <a:gd name="T10" fmla="*/ 0 60000 65536"/>
                  <a:gd name="T11" fmla="*/ 0 60000 65536"/>
                  <a:gd name="T12" fmla="*/ 0 w 80"/>
                  <a:gd name="T13" fmla="*/ 0 h 131"/>
                  <a:gd name="T14" fmla="*/ 80 w 80"/>
                  <a:gd name="T15" fmla="*/ 131 h 131"/>
                </a:gdLst>
                <a:ahLst/>
                <a:cxnLst>
                  <a:cxn ang="T8">
                    <a:pos x="T0" y="T1"/>
                  </a:cxn>
                  <a:cxn ang="T9">
                    <a:pos x="T2" y="T3"/>
                  </a:cxn>
                  <a:cxn ang="T10">
                    <a:pos x="T4" y="T5"/>
                  </a:cxn>
                  <a:cxn ang="T11">
                    <a:pos x="T6" y="T7"/>
                  </a:cxn>
                </a:cxnLst>
                <a:rect l="T12" t="T13" r="T14" b="T15"/>
                <a:pathLst>
                  <a:path w="80" h="131">
                    <a:moveTo>
                      <a:pt x="7" y="0"/>
                    </a:moveTo>
                    <a:lnTo>
                      <a:pt x="80" y="7"/>
                    </a:lnTo>
                    <a:lnTo>
                      <a:pt x="0" y="131"/>
                    </a:lnTo>
                    <a:lnTo>
                      <a:pt x="7" y="0"/>
                    </a:lnTo>
                    <a:close/>
                  </a:path>
                </a:pathLst>
              </a:custGeom>
              <a:solidFill>
                <a:srgbClr val="993300"/>
              </a:solidFill>
              <a:ln w="9525">
                <a:solidFill>
                  <a:srgbClr val="993300"/>
                </a:solidFill>
                <a:round/>
                <a:headEnd/>
                <a:tailEnd/>
              </a:ln>
            </p:spPr>
            <p:txBody>
              <a:bodyPr/>
              <a:lstStyle/>
              <a:p>
                <a:endParaRPr lang="zh-CN" altLang="en-US"/>
              </a:p>
            </p:txBody>
          </p:sp>
        </p:grpSp>
        <p:grpSp>
          <p:nvGrpSpPr>
            <p:cNvPr id="53331" name="Group 342"/>
            <p:cNvGrpSpPr>
              <a:grpSpLocks/>
            </p:cNvGrpSpPr>
            <p:nvPr/>
          </p:nvGrpSpPr>
          <p:grpSpPr bwMode="auto">
            <a:xfrm>
              <a:off x="3854" y="2979"/>
              <a:ext cx="136" cy="63"/>
              <a:chOff x="4474" y="1884"/>
              <a:chExt cx="144" cy="48"/>
            </a:xfrm>
          </p:grpSpPr>
          <p:sp>
            <p:nvSpPr>
              <p:cNvPr id="53333" name="Line 343"/>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34" name="Line 344"/>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332" name="WordArt 345"/>
            <p:cNvSpPr>
              <a:spLocks noChangeArrowheads="1" noChangeShapeType="1" noTextEdit="1"/>
            </p:cNvSpPr>
            <p:nvPr/>
          </p:nvSpPr>
          <p:spPr bwMode="auto">
            <a:xfrm>
              <a:off x="4066" y="2922"/>
              <a:ext cx="582"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46.6 K</a:t>
              </a:r>
              <a:endParaRPr lang="zh-CN" altLang="en-US" sz="3600" kern="10">
                <a:ln w="9525">
                  <a:solidFill>
                    <a:srgbClr val="000000"/>
                  </a:solidFill>
                  <a:round/>
                  <a:headEnd/>
                  <a:tailEnd/>
                </a:ln>
                <a:latin typeface="Times New Roman"/>
                <a:cs typeface="Times New Roman"/>
              </a:endParaRPr>
            </a:p>
          </p:txBody>
        </p:sp>
      </p:grpSp>
      <p:grpSp>
        <p:nvGrpSpPr>
          <p:cNvPr id="52233" name="Group 378"/>
          <p:cNvGrpSpPr>
            <a:grpSpLocks/>
          </p:cNvGrpSpPr>
          <p:nvPr/>
        </p:nvGrpSpPr>
        <p:grpSpPr bwMode="auto">
          <a:xfrm>
            <a:off x="4737100" y="382588"/>
            <a:ext cx="3881438" cy="1550987"/>
            <a:chOff x="2984" y="241"/>
            <a:chExt cx="2445" cy="977"/>
          </a:xfrm>
        </p:grpSpPr>
        <p:grpSp>
          <p:nvGrpSpPr>
            <p:cNvPr id="53280" name="Group 351"/>
            <p:cNvGrpSpPr>
              <a:grpSpLocks/>
            </p:cNvGrpSpPr>
            <p:nvPr/>
          </p:nvGrpSpPr>
          <p:grpSpPr bwMode="auto">
            <a:xfrm>
              <a:off x="2984" y="241"/>
              <a:ext cx="2329" cy="419"/>
              <a:chOff x="2970" y="161"/>
              <a:chExt cx="2329" cy="419"/>
            </a:xfrm>
          </p:grpSpPr>
          <p:sp>
            <p:nvSpPr>
              <p:cNvPr id="53305" name="WordArt 226"/>
              <p:cNvSpPr>
                <a:spLocks noChangeArrowheads="1" noChangeShapeType="1" noTextEdit="1"/>
              </p:cNvSpPr>
              <p:nvPr/>
            </p:nvSpPr>
            <p:spPr bwMode="auto">
              <a:xfrm>
                <a:off x="2970" y="245"/>
                <a:ext cx="896" cy="21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卡诺热机效率</a:t>
                </a:r>
              </a:p>
            </p:txBody>
          </p:sp>
          <p:grpSp>
            <p:nvGrpSpPr>
              <p:cNvPr id="53306" name="Group 55"/>
              <p:cNvGrpSpPr>
                <a:grpSpLocks/>
              </p:cNvGrpSpPr>
              <p:nvPr/>
            </p:nvGrpSpPr>
            <p:grpSpPr bwMode="auto">
              <a:xfrm>
                <a:off x="4449" y="349"/>
                <a:ext cx="136" cy="63"/>
                <a:chOff x="4474" y="1884"/>
                <a:chExt cx="144" cy="48"/>
              </a:xfrm>
            </p:grpSpPr>
            <p:sp>
              <p:nvSpPr>
                <p:cNvPr id="53319" name="Line 5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20" name="Line 5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3307" name="Group 66"/>
              <p:cNvGrpSpPr>
                <a:grpSpLocks/>
              </p:cNvGrpSpPr>
              <p:nvPr/>
            </p:nvGrpSpPr>
            <p:grpSpPr bwMode="auto">
              <a:xfrm>
                <a:off x="5066" y="422"/>
                <a:ext cx="157" cy="158"/>
                <a:chOff x="3400" y="2484"/>
                <a:chExt cx="174" cy="172"/>
              </a:xfrm>
            </p:grpSpPr>
            <p:sp>
              <p:nvSpPr>
                <p:cNvPr id="53317" name="WordArt 67"/>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18" name="WordArt 68"/>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3308" name="Group 69"/>
              <p:cNvGrpSpPr>
                <a:grpSpLocks/>
              </p:cNvGrpSpPr>
              <p:nvPr/>
            </p:nvGrpSpPr>
            <p:grpSpPr bwMode="auto">
              <a:xfrm>
                <a:off x="5078" y="161"/>
                <a:ext cx="152" cy="172"/>
                <a:chOff x="4717" y="3805"/>
                <a:chExt cx="138" cy="148"/>
              </a:xfrm>
            </p:grpSpPr>
            <p:sp>
              <p:nvSpPr>
                <p:cNvPr id="53315" name="WordArt 70"/>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316" name="WordArt 71"/>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53309" name="Line 72"/>
              <p:cNvSpPr>
                <a:spLocks noChangeShapeType="1"/>
              </p:cNvSpPr>
              <p:nvPr/>
            </p:nvSpPr>
            <p:spPr bwMode="auto">
              <a:xfrm>
                <a:off x="5012" y="372"/>
                <a:ext cx="287" cy="1"/>
              </a:xfrm>
              <a:prstGeom prst="line">
                <a:avLst/>
              </a:prstGeom>
              <a:noFill/>
              <a:ln w="38100">
                <a:solidFill>
                  <a:schemeClr val="tx1"/>
                </a:solidFill>
                <a:round/>
                <a:headEnd/>
                <a:tailEnd/>
              </a:ln>
            </p:spPr>
            <p:txBody>
              <a:bodyPr/>
              <a:lstStyle/>
              <a:p>
                <a:endParaRPr lang="zh-CN" altLang="en-US"/>
              </a:p>
            </p:txBody>
          </p:sp>
          <p:sp>
            <p:nvSpPr>
              <p:cNvPr id="53310" name="WordArt 114"/>
              <p:cNvSpPr>
                <a:spLocks noChangeArrowheads="1" noChangeShapeType="1" noTextEdit="1"/>
              </p:cNvSpPr>
              <p:nvPr/>
            </p:nvSpPr>
            <p:spPr bwMode="auto">
              <a:xfrm>
                <a:off x="4679" y="279"/>
                <a:ext cx="64" cy="17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1</a:t>
                </a:r>
                <a:endParaRPr lang="zh-CN" altLang="en-US" sz="1200" kern="10">
                  <a:ln w="9525">
                    <a:solidFill>
                      <a:srgbClr val="000000"/>
                    </a:solidFill>
                    <a:round/>
                    <a:headEnd/>
                    <a:tailEnd/>
                  </a:ln>
                  <a:latin typeface="Times New Roman"/>
                  <a:cs typeface="Times New Roman"/>
                </a:endParaRPr>
              </a:p>
            </p:txBody>
          </p:sp>
          <p:sp>
            <p:nvSpPr>
              <p:cNvPr id="53311" name="Line 115"/>
              <p:cNvSpPr>
                <a:spLocks noChangeShapeType="1"/>
              </p:cNvSpPr>
              <p:nvPr/>
            </p:nvSpPr>
            <p:spPr bwMode="auto">
              <a:xfrm>
                <a:off x="4806" y="371"/>
                <a:ext cx="124" cy="0"/>
              </a:xfrm>
              <a:prstGeom prst="line">
                <a:avLst/>
              </a:prstGeom>
              <a:noFill/>
              <a:ln w="38100">
                <a:solidFill>
                  <a:schemeClr val="tx1"/>
                </a:solidFill>
                <a:round/>
                <a:headEnd/>
                <a:tailEnd/>
              </a:ln>
            </p:spPr>
            <p:txBody>
              <a:bodyPr/>
              <a:lstStyle/>
              <a:p>
                <a:endParaRPr lang="zh-CN" altLang="en-US"/>
              </a:p>
            </p:txBody>
          </p:sp>
          <p:grpSp>
            <p:nvGrpSpPr>
              <p:cNvPr id="53312" name="Group 240"/>
              <p:cNvGrpSpPr>
                <a:grpSpLocks/>
              </p:cNvGrpSpPr>
              <p:nvPr/>
            </p:nvGrpSpPr>
            <p:grpSpPr bwMode="auto">
              <a:xfrm>
                <a:off x="4158" y="263"/>
                <a:ext cx="210" cy="229"/>
                <a:chOff x="3976" y="263"/>
                <a:chExt cx="210" cy="229"/>
              </a:xfrm>
            </p:grpSpPr>
            <p:sp>
              <p:nvSpPr>
                <p:cNvPr id="53313" name="WordArt 229"/>
                <p:cNvSpPr>
                  <a:spLocks noChangeArrowheads="1" noChangeShapeType="1" noTextEdit="1"/>
                </p:cNvSpPr>
                <p:nvPr/>
              </p:nvSpPr>
              <p:spPr bwMode="auto">
                <a:xfrm>
                  <a:off x="3976" y="263"/>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314" name="WordArt 230"/>
                <p:cNvSpPr>
                  <a:spLocks noChangeArrowheads="1" noChangeShapeType="1" noTextEdit="1"/>
                </p:cNvSpPr>
                <p:nvPr/>
              </p:nvSpPr>
              <p:spPr bwMode="auto">
                <a:xfrm>
                  <a:off x="4097" y="383"/>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grpSp>
        </p:grpSp>
        <p:grpSp>
          <p:nvGrpSpPr>
            <p:cNvPr id="53281" name="Group 350"/>
            <p:cNvGrpSpPr>
              <a:grpSpLocks/>
            </p:cNvGrpSpPr>
            <p:nvPr/>
          </p:nvGrpSpPr>
          <p:grpSpPr bwMode="auto">
            <a:xfrm>
              <a:off x="3010" y="727"/>
              <a:ext cx="2419" cy="491"/>
              <a:chOff x="2959" y="648"/>
              <a:chExt cx="2419" cy="491"/>
            </a:xfrm>
          </p:grpSpPr>
          <p:grpSp>
            <p:nvGrpSpPr>
              <p:cNvPr id="53282" name="Group 232"/>
              <p:cNvGrpSpPr>
                <a:grpSpLocks/>
              </p:cNvGrpSpPr>
              <p:nvPr/>
            </p:nvGrpSpPr>
            <p:grpSpPr bwMode="auto">
              <a:xfrm>
                <a:off x="2959" y="800"/>
                <a:ext cx="157" cy="158"/>
                <a:chOff x="3400" y="2484"/>
                <a:chExt cx="174" cy="172"/>
              </a:xfrm>
            </p:grpSpPr>
            <p:sp>
              <p:nvSpPr>
                <p:cNvPr id="53303" name="WordArt 233"/>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04" name="WordArt 234"/>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CC00CC"/>
                      </a:solidFill>
                      <a:latin typeface="宋体"/>
                      <a:ea typeface="宋体"/>
                    </a:rPr>
                    <a:t>1</a:t>
                  </a:r>
                  <a:endParaRPr lang="zh-CN" altLang="en-US" sz="3600" kern="10">
                    <a:ln w="9525">
                      <a:solidFill>
                        <a:srgbClr val="FF0000"/>
                      </a:solidFill>
                      <a:round/>
                      <a:headEnd/>
                      <a:tailEnd/>
                    </a:ln>
                    <a:solidFill>
                      <a:srgbClr val="CC00CC"/>
                    </a:solidFill>
                    <a:latin typeface="宋体"/>
                    <a:ea typeface="宋体"/>
                  </a:endParaRPr>
                </a:p>
              </p:txBody>
            </p:sp>
          </p:grpSp>
          <p:grpSp>
            <p:nvGrpSpPr>
              <p:cNvPr id="53283" name="Group 235"/>
              <p:cNvGrpSpPr>
                <a:grpSpLocks/>
              </p:cNvGrpSpPr>
              <p:nvPr/>
            </p:nvGrpSpPr>
            <p:grpSpPr bwMode="auto">
              <a:xfrm>
                <a:off x="3200" y="842"/>
                <a:ext cx="136" cy="63"/>
                <a:chOff x="4474" y="1884"/>
                <a:chExt cx="144" cy="48"/>
              </a:xfrm>
            </p:grpSpPr>
            <p:sp>
              <p:nvSpPr>
                <p:cNvPr id="53301" name="Line 23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302" name="Line 23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3284" name="Group 248"/>
              <p:cNvGrpSpPr>
                <a:grpSpLocks/>
              </p:cNvGrpSpPr>
              <p:nvPr/>
            </p:nvGrpSpPr>
            <p:grpSpPr bwMode="auto">
              <a:xfrm>
                <a:off x="3606" y="968"/>
                <a:ext cx="604" cy="171"/>
                <a:chOff x="4057" y="677"/>
                <a:chExt cx="757" cy="229"/>
              </a:xfrm>
            </p:grpSpPr>
            <p:grpSp>
              <p:nvGrpSpPr>
                <p:cNvPr id="53293" name="Group 244"/>
                <p:cNvGrpSpPr>
                  <a:grpSpLocks/>
                </p:cNvGrpSpPr>
                <p:nvPr/>
              </p:nvGrpSpPr>
              <p:grpSpPr bwMode="auto">
                <a:xfrm>
                  <a:off x="4181" y="677"/>
                  <a:ext cx="535" cy="229"/>
                  <a:chOff x="3547" y="676"/>
                  <a:chExt cx="535" cy="229"/>
                </a:xfrm>
              </p:grpSpPr>
              <p:sp>
                <p:nvSpPr>
                  <p:cNvPr id="53296" name="WordArt 238"/>
                  <p:cNvSpPr>
                    <a:spLocks noChangeArrowheads="1" noChangeShapeType="1" noTextEdit="1"/>
                  </p:cNvSpPr>
                  <p:nvPr/>
                </p:nvSpPr>
                <p:spPr bwMode="auto">
                  <a:xfrm>
                    <a:off x="3547" y="685"/>
                    <a:ext cx="64" cy="17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1</a:t>
                    </a:r>
                    <a:endParaRPr lang="zh-CN" altLang="en-US" sz="1200" kern="10">
                      <a:ln w="9525">
                        <a:solidFill>
                          <a:srgbClr val="000000"/>
                        </a:solidFill>
                        <a:round/>
                        <a:headEnd/>
                        <a:tailEnd/>
                      </a:ln>
                      <a:latin typeface="Times New Roman"/>
                      <a:cs typeface="Times New Roman"/>
                    </a:endParaRPr>
                  </a:p>
                </p:txBody>
              </p:sp>
              <p:sp>
                <p:nvSpPr>
                  <p:cNvPr id="53297" name="Line 239"/>
                  <p:cNvSpPr>
                    <a:spLocks noChangeShapeType="1"/>
                  </p:cNvSpPr>
                  <p:nvPr/>
                </p:nvSpPr>
                <p:spPr bwMode="auto">
                  <a:xfrm>
                    <a:off x="3667" y="776"/>
                    <a:ext cx="124" cy="0"/>
                  </a:xfrm>
                  <a:prstGeom prst="line">
                    <a:avLst/>
                  </a:prstGeom>
                  <a:noFill/>
                  <a:ln w="38100">
                    <a:solidFill>
                      <a:schemeClr val="tx1"/>
                    </a:solidFill>
                    <a:round/>
                    <a:headEnd/>
                    <a:tailEnd/>
                  </a:ln>
                </p:spPr>
                <p:txBody>
                  <a:bodyPr/>
                  <a:lstStyle/>
                  <a:p>
                    <a:endParaRPr lang="zh-CN" altLang="en-US"/>
                  </a:p>
                </p:txBody>
              </p:sp>
              <p:grpSp>
                <p:nvGrpSpPr>
                  <p:cNvPr id="53298" name="Group 241"/>
                  <p:cNvGrpSpPr>
                    <a:grpSpLocks/>
                  </p:cNvGrpSpPr>
                  <p:nvPr/>
                </p:nvGrpSpPr>
                <p:grpSpPr bwMode="auto">
                  <a:xfrm>
                    <a:off x="3872" y="676"/>
                    <a:ext cx="210" cy="229"/>
                    <a:chOff x="3976" y="263"/>
                    <a:chExt cx="210" cy="229"/>
                  </a:xfrm>
                </p:grpSpPr>
                <p:sp>
                  <p:nvSpPr>
                    <p:cNvPr id="53299" name="WordArt 242"/>
                    <p:cNvSpPr>
                      <a:spLocks noChangeArrowheads="1" noChangeShapeType="1" noTextEdit="1"/>
                    </p:cNvSpPr>
                    <p:nvPr/>
                  </p:nvSpPr>
                  <p:spPr bwMode="auto">
                    <a:xfrm>
                      <a:off x="3976" y="263"/>
                      <a:ext cx="121" cy="2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Symbol"/>
                        </a:rPr>
                        <a:t>h</a:t>
                      </a:r>
                      <a:endParaRPr lang="zh-CN" altLang="en-US" sz="1200" i="1" kern="10">
                        <a:ln w="9525">
                          <a:solidFill>
                            <a:srgbClr val="000000"/>
                          </a:solidFill>
                          <a:round/>
                          <a:headEnd/>
                          <a:tailEnd/>
                        </a:ln>
                        <a:latin typeface="Symbol"/>
                      </a:endParaRPr>
                    </a:p>
                  </p:txBody>
                </p:sp>
                <p:sp>
                  <p:nvSpPr>
                    <p:cNvPr id="53300" name="WordArt 243"/>
                    <p:cNvSpPr>
                      <a:spLocks noChangeArrowheads="1" noChangeShapeType="1" noTextEdit="1"/>
                    </p:cNvSpPr>
                    <p:nvPr/>
                  </p:nvSpPr>
                  <p:spPr bwMode="auto">
                    <a:xfrm>
                      <a:off x="4097" y="383"/>
                      <a:ext cx="89" cy="1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卡</a:t>
                      </a:r>
                    </a:p>
                  </p:txBody>
                </p:sp>
              </p:grpSp>
            </p:grpSp>
            <p:sp>
              <p:nvSpPr>
                <p:cNvPr id="53294" name="WordArt 245"/>
                <p:cNvSpPr>
                  <a:spLocks noChangeArrowheads="1" noChangeShapeType="1" noTextEdit="1"/>
                </p:cNvSpPr>
                <p:nvPr/>
              </p:nvSpPr>
              <p:spPr bwMode="auto">
                <a:xfrm>
                  <a:off x="4057" y="677"/>
                  <a:ext cx="67" cy="21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53295" name="WordArt 246"/>
                <p:cNvSpPr>
                  <a:spLocks noChangeArrowheads="1" noChangeShapeType="1" noTextEdit="1"/>
                </p:cNvSpPr>
                <p:nvPr/>
              </p:nvSpPr>
              <p:spPr bwMode="auto">
                <a:xfrm flipH="1">
                  <a:off x="4747" y="689"/>
                  <a:ext cx="67" cy="21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grpSp>
          <p:grpSp>
            <p:nvGrpSpPr>
              <p:cNvPr id="53285" name="Group 249"/>
              <p:cNvGrpSpPr>
                <a:grpSpLocks/>
              </p:cNvGrpSpPr>
              <p:nvPr/>
            </p:nvGrpSpPr>
            <p:grpSpPr bwMode="auto">
              <a:xfrm>
                <a:off x="3822" y="648"/>
                <a:ext cx="152" cy="172"/>
                <a:chOff x="4717" y="3805"/>
                <a:chExt cx="138" cy="148"/>
              </a:xfrm>
            </p:grpSpPr>
            <p:sp>
              <p:nvSpPr>
                <p:cNvPr id="53291" name="WordArt 250"/>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53292" name="WordArt 251"/>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nvGrpSpPr>
              <p:cNvPr id="53286" name="Group 252"/>
              <p:cNvGrpSpPr>
                <a:grpSpLocks/>
              </p:cNvGrpSpPr>
              <p:nvPr/>
            </p:nvGrpSpPr>
            <p:grpSpPr bwMode="auto">
              <a:xfrm>
                <a:off x="4502" y="868"/>
                <a:ext cx="136" cy="63"/>
                <a:chOff x="4474" y="1884"/>
                <a:chExt cx="144" cy="48"/>
              </a:xfrm>
            </p:grpSpPr>
            <p:sp>
              <p:nvSpPr>
                <p:cNvPr id="53289" name="Line 253"/>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3290" name="Line 254"/>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3287" name="WordArt 255"/>
              <p:cNvSpPr>
                <a:spLocks noChangeArrowheads="1" noChangeShapeType="1" noTextEdit="1"/>
              </p:cNvSpPr>
              <p:nvPr/>
            </p:nvSpPr>
            <p:spPr bwMode="auto">
              <a:xfrm>
                <a:off x="4731" y="813"/>
                <a:ext cx="64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466.7 K</a:t>
                </a:r>
                <a:endParaRPr lang="zh-CN" altLang="en-US" sz="3600" kern="10">
                  <a:ln w="9525">
                    <a:solidFill>
                      <a:srgbClr val="000000"/>
                    </a:solidFill>
                    <a:round/>
                    <a:headEnd/>
                    <a:tailEnd/>
                  </a:ln>
                  <a:latin typeface="Times New Roman"/>
                  <a:cs typeface="Times New Roman"/>
                </a:endParaRPr>
              </a:p>
            </p:txBody>
          </p:sp>
          <p:sp>
            <p:nvSpPr>
              <p:cNvPr id="53288" name="Line 349"/>
              <p:cNvSpPr>
                <a:spLocks noChangeShapeType="1"/>
              </p:cNvSpPr>
              <p:nvPr/>
            </p:nvSpPr>
            <p:spPr bwMode="auto">
              <a:xfrm flipH="1">
                <a:off x="3483" y="898"/>
                <a:ext cx="851" cy="1"/>
              </a:xfrm>
              <a:prstGeom prst="line">
                <a:avLst/>
              </a:prstGeom>
              <a:noFill/>
              <a:ln w="28575">
                <a:solidFill>
                  <a:schemeClr val="tx1"/>
                </a:solidFill>
                <a:round/>
                <a:headEnd/>
                <a:tailEnd/>
              </a:ln>
            </p:spPr>
            <p:txBody>
              <a:bodyPr/>
              <a:lstStyle/>
              <a:p>
                <a:endParaRPr lang="zh-CN" altLang="en-US"/>
              </a:p>
            </p:txBody>
          </p:sp>
        </p:grpSp>
      </p:grpSp>
      <p:grpSp>
        <p:nvGrpSpPr>
          <p:cNvPr id="52283" name="Group 379"/>
          <p:cNvGrpSpPr>
            <a:grpSpLocks/>
          </p:cNvGrpSpPr>
          <p:nvPr/>
        </p:nvGrpSpPr>
        <p:grpSpPr bwMode="auto">
          <a:xfrm>
            <a:off x="4556125" y="5241925"/>
            <a:ext cx="4251325" cy="1187450"/>
            <a:chOff x="2797" y="3323"/>
            <a:chExt cx="2678" cy="748"/>
          </a:xfrm>
        </p:grpSpPr>
        <p:sp>
          <p:nvSpPr>
            <p:cNvPr id="53258" name="WordArt 353"/>
            <p:cNvSpPr>
              <a:spLocks noChangeArrowheads="1" noChangeShapeType="1" noTextEdit="1"/>
            </p:cNvSpPr>
            <p:nvPr/>
          </p:nvSpPr>
          <p:spPr bwMode="auto">
            <a:xfrm>
              <a:off x="2923" y="3323"/>
              <a:ext cx="1843" cy="132"/>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从技术上和经济上考虑，</a:t>
              </a:r>
            </a:p>
          </p:txBody>
        </p:sp>
        <p:sp>
          <p:nvSpPr>
            <p:cNvPr id="53259" name="WordArt 354"/>
            <p:cNvSpPr>
              <a:spLocks noChangeArrowheads="1" noChangeShapeType="1" noTextEdit="1"/>
            </p:cNvSpPr>
            <p:nvPr/>
          </p:nvSpPr>
          <p:spPr bwMode="auto">
            <a:xfrm>
              <a:off x="2923" y="3546"/>
              <a:ext cx="1043" cy="12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将高温热源从</a:t>
              </a:r>
            </a:p>
          </p:txBody>
        </p:sp>
        <p:sp>
          <p:nvSpPr>
            <p:cNvPr id="53260" name="WordArt 355"/>
            <p:cNvSpPr>
              <a:spLocks noChangeArrowheads="1" noChangeShapeType="1" noTextEdit="1"/>
            </p:cNvSpPr>
            <p:nvPr/>
          </p:nvSpPr>
          <p:spPr bwMode="auto">
            <a:xfrm>
              <a:off x="3994" y="3560"/>
              <a:ext cx="203" cy="10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194</a:t>
              </a:r>
              <a:endParaRPr lang="zh-CN" altLang="en-US" sz="3600" kern="10">
                <a:ln w="9525">
                  <a:solidFill>
                    <a:srgbClr val="000000"/>
                  </a:solidFill>
                  <a:round/>
                  <a:headEnd/>
                  <a:tailEnd/>
                </a:ln>
                <a:latin typeface="Times New Roman"/>
                <a:cs typeface="Times New Roman"/>
              </a:endParaRPr>
            </a:p>
          </p:txBody>
        </p:sp>
        <p:sp>
          <p:nvSpPr>
            <p:cNvPr id="53261" name="WordArt 356"/>
            <p:cNvSpPr>
              <a:spLocks noChangeArrowheads="1" noChangeShapeType="1" noTextEdit="1"/>
            </p:cNvSpPr>
            <p:nvPr/>
          </p:nvSpPr>
          <p:spPr bwMode="auto">
            <a:xfrm>
              <a:off x="4266" y="3568"/>
              <a:ext cx="63" cy="8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53262" name="Oval 357"/>
            <p:cNvSpPr>
              <a:spLocks noChangeArrowheads="1"/>
            </p:cNvSpPr>
            <p:nvPr/>
          </p:nvSpPr>
          <p:spPr bwMode="auto">
            <a:xfrm>
              <a:off x="4224" y="3546"/>
              <a:ext cx="32" cy="2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3263" name="WordArt 358"/>
            <p:cNvSpPr>
              <a:spLocks noChangeArrowheads="1" noChangeShapeType="1" noTextEdit="1"/>
            </p:cNvSpPr>
            <p:nvPr/>
          </p:nvSpPr>
          <p:spPr bwMode="auto">
            <a:xfrm>
              <a:off x="4386" y="3558"/>
              <a:ext cx="306" cy="11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升到</a:t>
              </a:r>
            </a:p>
          </p:txBody>
        </p:sp>
        <p:grpSp>
          <p:nvGrpSpPr>
            <p:cNvPr id="53264" name="Group 362"/>
            <p:cNvGrpSpPr>
              <a:grpSpLocks/>
            </p:cNvGrpSpPr>
            <p:nvPr/>
          </p:nvGrpSpPr>
          <p:grpSpPr bwMode="auto">
            <a:xfrm>
              <a:off x="4751" y="3551"/>
              <a:ext cx="335" cy="117"/>
              <a:chOff x="4662" y="3630"/>
              <a:chExt cx="335" cy="117"/>
            </a:xfrm>
          </p:grpSpPr>
          <p:sp>
            <p:nvSpPr>
              <p:cNvPr id="53277" name="WordArt 359"/>
              <p:cNvSpPr>
                <a:spLocks noChangeArrowheads="1" noChangeShapeType="1" noTextEdit="1"/>
              </p:cNvSpPr>
              <p:nvPr/>
            </p:nvSpPr>
            <p:spPr bwMode="auto">
              <a:xfrm>
                <a:off x="4662" y="3644"/>
                <a:ext cx="203" cy="10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287</a:t>
                </a:r>
                <a:endParaRPr lang="zh-CN" altLang="en-US" sz="3600" kern="10">
                  <a:ln w="9525">
                    <a:solidFill>
                      <a:srgbClr val="000000"/>
                    </a:solidFill>
                    <a:round/>
                    <a:headEnd/>
                    <a:tailEnd/>
                  </a:ln>
                  <a:latin typeface="Times New Roman"/>
                  <a:cs typeface="Times New Roman"/>
                </a:endParaRPr>
              </a:p>
            </p:txBody>
          </p:sp>
          <p:sp>
            <p:nvSpPr>
              <p:cNvPr id="53278" name="WordArt 360"/>
              <p:cNvSpPr>
                <a:spLocks noChangeArrowheads="1" noChangeShapeType="1" noTextEdit="1"/>
              </p:cNvSpPr>
              <p:nvPr/>
            </p:nvSpPr>
            <p:spPr bwMode="auto">
              <a:xfrm>
                <a:off x="4934" y="3652"/>
                <a:ext cx="63" cy="8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53279" name="Oval 361"/>
              <p:cNvSpPr>
                <a:spLocks noChangeArrowheads="1"/>
              </p:cNvSpPr>
              <p:nvPr/>
            </p:nvSpPr>
            <p:spPr bwMode="auto">
              <a:xfrm>
                <a:off x="4892" y="3630"/>
                <a:ext cx="32" cy="27"/>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3265" name="WordArt 363"/>
            <p:cNvSpPr>
              <a:spLocks noChangeArrowheads="1" noChangeShapeType="1" noTextEdit="1"/>
            </p:cNvSpPr>
            <p:nvPr/>
          </p:nvSpPr>
          <p:spPr bwMode="auto">
            <a:xfrm>
              <a:off x="5162" y="3556"/>
              <a:ext cx="313" cy="103"/>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，比</a:t>
              </a:r>
            </a:p>
          </p:txBody>
        </p:sp>
        <p:sp>
          <p:nvSpPr>
            <p:cNvPr id="53266" name="WordArt 364"/>
            <p:cNvSpPr>
              <a:spLocks noChangeArrowheads="1" noChangeShapeType="1" noTextEdit="1"/>
            </p:cNvSpPr>
            <p:nvPr/>
          </p:nvSpPr>
          <p:spPr bwMode="auto">
            <a:xfrm>
              <a:off x="2797" y="3756"/>
              <a:ext cx="1043" cy="12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将低温热源从</a:t>
              </a:r>
            </a:p>
          </p:txBody>
        </p:sp>
        <p:sp>
          <p:nvSpPr>
            <p:cNvPr id="53267" name="WordArt 365"/>
            <p:cNvSpPr>
              <a:spLocks noChangeArrowheads="1" noChangeShapeType="1" noTextEdit="1"/>
            </p:cNvSpPr>
            <p:nvPr/>
          </p:nvSpPr>
          <p:spPr bwMode="auto">
            <a:xfrm>
              <a:off x="3899" y="3758"/>
              <a:ext cx="83" cy="10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7</a:t>
              </a:r>
              <a:endParaRPr lang="zh-CN" altLang="en-US" sz="3600" kern="10">
                <a:ln w="9525">
                  <a:solidFill>
                    <a:srgbClr val="000000"/>
                  </a:solidFill>
                  <a:round/>
                  <a:headEnd/>
                  <a:tailEnd/>
                </a:ln>
                <a:latin typeface="Times New Roman"/>
                <a:cs typeface="Times New Roman"/>
              </a:endParaRPr>
            </a:p>
          </p:txBody>
        </p:sp>
        <p:sp>
          <p:nvSpPr>
            <p:cNvPr id="53268" name="WordArt 366"/>
            <p:cNvSpPr>
              <a:spLocks noChangeArrowheads="1" noChangeShapeType="1" noTextEdit="1"/>
            </p:cNvSpPr>
            <p:nvPr/>
          </p:nvSpPr>
          <p:spPr bwMode="auto">
            <a:xfrm>
              <a:off x="4078" y="3769"/>
              <a:ext cx="63" cy="8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53269" name="Oval 367"/>
            <p:cNvSpPr>
              <a:spLocks noChangeArrowheads="1"/>
            </p:cNvSpPr>
            <p:nvPr/>
          </p:nvSpPr>
          <p:spPr bwMode="auto">
            <a:xfrm>
              <a:off x="4006" y="3750"/>
              <a:ext cx="32" cy="2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3270" name="WordArt 368"/>
            <p:cNvSpPr>
              <a:spLocks noChangeArrowheads="1" noChangeShapeType="1" noTextEdit="1"/>
            </p:cNvSpPr>
            <p:nvPr/>
          </p:nvSpPr>
          <p:spPr bwMode="auto">
            <a:xfrm>
              <a:off x="4201" y="3752"/>
              <a:ext cx="306" cy="11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降到</a:t>
              </a:r>
            </a:p>
          </p:txBody>
        </p:sp>
        <p:sp>
          <p:nvSpPr>
            <p:cNvPr id="53271" name="WordArt 369"/>
            <p:cNvSpPr>
              <a:spLocks noChangeArrowheads="1" noChangeShapeType="1" noTextEdit="1"/>
            </p:cNvSpPr>
            <p:nvPr/>
          </p:nvSpPr>
          <p:spPr bwMode="auto">
            <a:xfrm>
              <a:off x="4671" y="3750"/>
              <a:ext cx="149" cy="11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40</a:t>
              </a:r>
              <a:endParaRPr lang="zh-CN" altLang="en-US" sz="3600" kern="10">
                <a:ln w="9525">
                  <a:solidFill>
                    <a:srgbClr val="000000"/>
                  </a:solidFill>
                  <a:round/>
                  <a:headEnd/>
                  <a:tailEnd/>
                </a:ln>
                <a:latin typeface="Times New Roman"/>
                <a:cs typeface="Times New Roman"/>
              </a:endParaRPr>
            </a:p>
          </p:txBody>
        </p:sp>
        <p:sp>
          <p:nvSpPr>
            <p:cNvPr id="53272" name="WordArt 370"/>
            <p:cNvSpPr>
              <a:spLocks noChangeArrowheads="1" noChangeShapeType="1" noTextEdit="1"/>
            </p:cNvSpPr>
            <p:nvPr/>
          </p:nvSpPr>
          <p:spPr bwMode="auto">
            <a:xfrm>
              <a:off x="4915" y="3767"/>
              <a:ext cx="63" cy="8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53273" name="Oval 371"/>
            <p:cNvSpPr>
              <a:spLocks noChangeArrowheads="1"/>
            </p:cNvSpPr>
            <p:nvPr/>
          </p:nvSpPr>
          <p:spPr bwMode="auto">
            <a:xfrm>
              <a:off x="4851" y="3763"/>
              <a:ext cx="32" cy="2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3274" name="Line 372"/>
            <p:cNvSpPr>
              <a:spLocks noChangeShapeType="1"/>
            </p:cNvSpPr>
            <p:nvPr/>
          </p:nvSpPr>
          <p:spPr bwMode="auto">
            <a:xfrm>
              <a:off x="4543" y="3807"/>
              <a:ext cx="95" cy="0"/>
            </a:xfrm>
            <a:prstGeom prst="line">
              <a:avLst/>
            </a:prstGeom>
            <a:noFill/>
            <a:ln w="38100">
              <a:solidFill>
                <a:schemeClr val="tx1"/>
              </a:solidFill>
              <a:round/>
              <a:headEnd/>
              <a:tailEnd/>
            </a:ln>
          </p:spPr>
          <p:txBody>
            <a:bodyPr/>
            <a:lstStyle/>
            <a:p>
              <a:endParaRPr lang="zh-CN" altLang="en-US"/>
            </a:p>
          </p:txBody>
        </p:sp>
        <p:sp>
          <p:nvSpPr>
            <p:cNvPr id="53275" name="WordArt 373"/>
            <p:cNvSpPr>
              <a:spLocks noChangeArrowheads="1" noChangeShapeType="1" noTextEdit="1"/>
            </p:cNvSpPr>
            <p:nvPr/>
          </p:nvSpPr>
          <p:spPr bwMode="auto">
            <a:xfrm>
              <a:off x="5058" y="3751"/>
              <a:ext cx="357" cy="11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要容</a:t>
              </a:r>
            </a:p>
          </p:txBody>
        </p:sp>
        <p:sp>
          <p:nvSpPr>
            <p:cNvPr id="53276" name="WordArt 374"/>
            <p:cNvSpPr>
              <a:spLocks noChangeArrowheads="1" noChangeShapeType="1" noTextEdit="1"/>
            </p:cNvSpPr>
            <p:nvPr/>
          </p:nvSpPr>
          <p:spPr bwMode="auto">
            <a:xfrm>
              <a:off x="2817" y="3952"/>
              <a:ext cx="940" cy="11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易和实惠些。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wipe(up)">
                                      <p:cBhvr>
                                        <p:cTn id="12" dur="500"/>
                                        <p:tgtEl>
                                          <p:spTgt spid="522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2419"/>
                                        </p:tgtEl>
                                        <p:attrNameLst>
                                          <p:attrName>style.visibility</p:attrName>
                                        </p:attrNameLst>
                                      </p:cBhvr>
                                      <p:to>
                                        <p:strVal val="visible"/>
                                      </p:to>
                                    </p:set>
                                    <p:animEffect transition="in" filter="wipe(up)">
                                      <p:cBhvr>
                                        <p:cTn id="22" dur="500"/>
                                        <p:tgtEl>
                                          <p:spTgt spid="52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2283"/>
                                        </p:tgtEl>
                                        <p:attrNameLst>
                                          <p:attrName>style.visibility</p:attrName>
                                        </p:attrNameLst>
                                      </p:cBhvr>
                                      <p:to>
                                        <p:strVal val="visible"/>
                                      </p:to>
                                    </p:set>
                                    <p:animEffect transition="in" filter="wipe(up)">
                                      <p:cBhvr>
                                        <p:cTn id="27" dur="500"/>
                                        <p:tgtEl>
                                          <p:spTgt spid="5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08000" y="0"/>
            <a:ext cx="8229600" cy="80963"/>
          </a:xfrm>
        </p:spPr>
        <p:txBody>
          <a:bodyPr/>
          <a:lstStyle/>
          <a:p>
            <a:pPr eaLnBrk="1" hangingPunct="1"/>
            <a:r>
              <a:rPr lang="zh-CN" altLang="en-US" sz="700" smtClean="0">
                <a:solidFill>
                  <a:schemeClr val="bg1"/>
                </a:solidFill>
              </a:rPr>
              <a:t>例</a:t>
            </a:r>
          </a:p>
        </p:txBody>
      </p:sp>
      <p:grpSp>
        <p:nvGrpSpPr>
          <p:cNvPr id="2" name="Group 3"/>
          <p:cNvGrpSpPr>
            <a:grpSpLocks/>
          </p:cNvGrpSpPr>
          <p:nvPr/>
        </p:nvGrpSpPr>
        <p:grpSpPr bwMode="auto">
          <a:xfrm>
            <a:off x="2087563" y="3236913"/>
            <a:ext cx="1924050" cy="811212"/>
            <a:chOff x="1279" y="2063"/>
            <a:chExt cx="1212" cy="511"/>
          </a:xfrm>
        </p:grpSpPr>
        <p:sp>
          <p:nvSpPr>
            <p:cNvPr id="261124" name="AutoShape 4"/>
            <p:cNvSpPr>
              <a:spLocks noChangeArrowheads="1"/>
            </p:cNvSpPr>
            <p:nvPr/>
          </p:nvSpPr>
          <p:spPr bwMode="auto">
            <a:xfrm flipH="1">
              <a:off x="1279" y="2217"/>
              <a:ext cx="985" cy="194"/>
            </a:xfrm>
            <a:prstGeom prst="rightArrow">
              <a:avLst>
                <a:gd name="adj1" fmla="val 39176"/>
                <a:gd name="adj2" fmla="val 111348"/>
              </a:avLst>
            </a:prstGeom>
            <a:gradFill rotWithShape="0">
              <a:gsLst>
                <a:gs pos="0">
                  <a:schemeClr val="accent1">
                    <a:gamma/>
                    <a:shade val="46275"/>
                    <a:invGamma/>
                  </a:schemeClr>
                </a:gs>
                <a:gs pos="100000">
                  <a:schemeClr val="accent1"/>
                </a:gs>
              </a:gsLst>
              <a:lin ang="0" scaled="1"/>
            </a:gradFill>
            <a:ln w="9525">
              <a:solidFill>
                <a:schemeClr val="tx1"/>
              </a:solidFill>
              <a:miter lim="800000"/>
              <a:headEnd/>
              <a:tailEnd/>
            </a:ln>
            <a:effectLst/>
          </p:spPr>
          <p:txBody>
            <a:bodyPr wrap="none" anchor="ctr"/>
            <a:lstStyle/>
            <a:p>
              <a:pPr>
                <a:defRPr/>
              </a:pPr>
              <a:endParaRPr lang="zh-CN" altLang="en-US"/>
            </a:p>
          </p:txBody>
        </p:sp>
        <p:grpSp>
          <p:nvGrpSpPr>
            <p:cNvPr id="54444" name="Group 5"/>
            <p:cNvGrpSpPr>
              <a:grpSpLocks/>
            </p:cNvGrpSpPr>
            <p:nvPr/>
          </p:nvGrpSpPr>
          <p:grpSpPr bwMode="auto">
            <a:xfrm>
              <a:off x="1489" y="2400"/>
              <a:ext cx="799" cy="174"/>
              <a:chOff x="4698" y="1954"/>
              <a:chExt cx="827" cy="208"/>
            </a:xfrm>
          </p:grpSpPr>
          <p:sp>
            <p:nvSpPr>
              <p:cNvPr id="54447" name="WordArt 6"/>
              <p:cNvSpPr>
                <a:spLocks noChangeArrowheads="1" noChangeShapeType="1" noTextEdit="1"/>
              </p:cNvSpPr>
              <p:nvPr/>
            </p:nvSpPr>
            <p:spPr bwMode="auto">
              <a:xfrm>
                <a:off x="4698" y="1954"/>
                <a:ext cx="183" cy="177"/>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grpSp>
            <p:nvGrpSpPr>
              <p:cNvPr id="54448" name="Group 7"/>
              <p:cNvGrpSpPr>
                <a:grpSpLocks/>
              </p:cNvGrpSpPr>
              <p:nvPr/>
            </p:nvGrpSpPr>
            <p:grpSpPr bwMode="auto">
              <a:xfrm>
                <a:off x="4905" y="2029"/>
                <a:ext cx="109" cy="55"/>
                <a:chOff x="4474" y="1884"/>
                <a:chExt cx="144" cy="48"/>
              </a:xfrm>
            </p:grpSpPr>
            <p:sp>
              <p:nvSpPr>
                <p:cNvPr id="54456" name="Line 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457" name="Line 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4449" name="Group 10"/>
              <p:cNvGrpSpPr>
                <a:grpSpLocks/>
              </p:cNvGrpSpPr>
              <p:nvPr/>
            </p:nvGrpSpPr>
            <p:grpSpPr bwMode="auto">
              <a:xfrm>
                <a:off x="5033" y="1964"/>
                <a:ext cx="204" cy="198"/>
                <a:chOff x="3560" y="917"/>
                <a:chExt cx="229" cy="221"/>
              </a:xfrm>
            </p:grpSpPr>
            <p:sp>
              <p:nvSpPr>
                <p:cNvPr id="54454" name="WordArt 11"/>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4455" name="WordArt 12"/>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54450" name="Line 13"/>
              <p:cNvSpPr>
                <a:spLocks noChangeShapeType="1"/>
              </p:cNvSpPr>
              <p:nvPr/>
            </p:nvSpPr>
            <p:spPr bwMode="auto">
              <a:xfrm rot="5400000">
                <a:off x="5284" y="1997"/>
                <a:ext cx="0" cy="108"/>
              </a:xfrm>
              <a:prstGeom prst="line">
                <a:avLst/>
              </a:prstGeom>
              <a:noFill/>
              <a:ln w="38100">
                <a:solidFill>
                  <a:schemeClr val="tx1"/>
                </a:solidFill>
                <a:round/>
                <a:headEnd/>
                <a:tailEnd/>
              </a:ln>
            </p:spPr>
            <p:txBody>
              <a:bodyPr/>
              <a:lstStyle/>
              <a:p>
                <a:endParaRPr lang="zh-CN" altLang="en-US"/>
              </a:p>
            </p:txBody>
          </p:sp>
          <p:grpSp>
            <p:nvGrpSpPr>
              <p:cNvPr id="54451" name="Group 14"/>
              <p:cNvGrpSpPr>
                <a:grpSpLocks/>
              </p:cNvGrpSpPr>
              <p:nvPr/>
            </p:nvGrpSpPr>
            <p:grpSpPr bwMode="auto">
              <a:xfrm>
                <a:off x="5353" y="1969"/>
                <a:ext cx="172" cy="181"/>
                <a:chOff x="4778" y="1121"/>
                <a:chExt cx="219" cy="193"/>
              </a:xfrm>
            </p:grpSpPr>
            <p:sp>
              <p:nvSpPr>
                <p:cNvPr id="54452" name="WordArt 15"/>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53" name="WordArt 16"/>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54445" name="WordArt 17"/>
            <p:cNvSpPr>
              <a:spLocks noChangeArrowheads="1" noChangeShapeType="1" noTextEdit="1"/>
            </p:cNvSpPr>
            <p:nvPr/>
          </p:nvSpPr>
          <p:spPr bwMode="auto">
            <a:xfrm>
              <a:off x="1716" y="2063"/>
              <a:ext cx="337" cy="175"/>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54446" name="WordArt 18"/>
            <p:cNvSpPr>
              <a:spLocks noChangeArrowheads="1" noChangeShapeType="1" noTextEdit="1"/>
            </p:cNvSpPr>
            <p:nvPr/>
          </p:nvSpPr>
          <p:spPr bwMode="auto">
            <a:xfrm>
              <a:off x="2333" y="2227"/>
              <a:ext cx="158" cy="31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a:t>
              </a:r>
            </a:p>
          </p:txBody>
        </p:sp>
      </p:grpSp>
      <p:sp>
        <p:nvSpPr>
          <p:cNvPr id="54276" name="Rectangle 19" descr="水滴"/>
          <p:cNvSpPr>
            <a:spLocks noChangeArrowheads="1"/>
          </p:cNvSpPr>
          <p:nvPr/>
        </p:nvSpPr>
        <p:spPr bwMode="auto">
          <a:xfrm>
            <a:off x="0" y="668655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4277" name="Rectangle 20"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7" name="Group 180"/>
          <p:cNvGrpSpPr>
            <a:grpSpLocks/>
          </p:cNvGrpSpPr>
          <p:nvPr/>
        </p:nvGrpSpPr>
        <p:grpSpPr bwMode="auto">
          <a:xfrm>
            <a:off x="0" y="287338"/>
            <a:ext cx="9144000" cy="736600"/>
            <a:chOff x="0" y="181"/>
            <a:chExt cx="5760" cy="464"/>
          </a:xfrm>
        </p:grpSpPr>
        <p:grpSp>
          <p:nvGrpSpPr>
            <p:cNvPr id="54435" name="Group 21"/>
            <p:cNvGrpSpPr>
              <a:grpSpLocks/>
            </p:cNvGrpSpPr>
            <p:nvPr/>
          </p:nvGrpSpPr>
          <p:grpSpPr bwMode="auto">
            <a:xfrm>
              <a:off x="214" y="181"/>
              <a:ext cx="475" cy="292"/>
              <a:chOff x="396" y="441"/>
              <a:chExt cx="619" cy="368"/>
            </a:xfrm>
          </p:grpSpPr>
          <p:sp>
            <p:nvSpPr>
              <p:cNvPr id="54441" name="Oval 22" descr="软木塞"/>
              <p:cNvSpPr>
                <a:spLocks noChangeArrowheads="1"/>
              </p:cNvSpPr>
              <p:nvPr/>
            </p:nvSpPr>
            <p:spPr bwMode="auto">
              <a:xfrm>
                <a:off x="396" y="441"/>
                <a:ext cx="619" cy="368"/>
              </a:xfrm>
              <a:prstGeom prst="ellipse">
                <a:avLst/>
              </a:prstGeom>
              <a:blipFill dpi="0" rotWithShape="0">
                <a:blip r:embed="rId4" cstate="print"/>
                <a:srcRect/>
                <a:tile tx="0" ty="0" sx="100000" sy="100000" flip="none" algn="tl"/>
              </a:blipFill>
              <a:ln w="57150">
                <a:solidFill>
                  <a:schemeClr val="accent1"/>
                </a:solidFill>
                <a:round/>
                <a:headEnd/>
                <a:tailEnd/>
              </a:ln>
            </p:spPr>
            <p:txBody>
              <a:bodyPr wrap="none" anchor="ctr"/>
              <a:lstStyle/>
              <a:p>
                <a:endParaRPr lang="zh-CN" altLang="en-US"/>
              </a:p>
            </p:txBody>
          </p:sp>
          <p:sp>
            <p:nvSpPr>
              <p:cNvPr id="54442" name="WordArt 23"/>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54436" name="Text Box 24"/>
            <p:cNvSpPr txBox="1">
              <a:spLocks noChangeArrowheads="1"/>
            </p:cNvSpPr>
            <p:nvPr/>
          </p:nvSpPr>
          <p:spPr bwMode="auto">
            <a:xfrm>
              <a:off x="708" y="189"/>
              <a:ext cx="5028" cy="288"/>
            </a:xfrm>
            <a:prstGeom prst="rect">
              <a:avLst/>
            </a:prstGeom>
            <a:noFill/>
            <a:ln w="9525">
              <a:noFill/>
              <a:miter lim="800000"/>
              <a:headEnd/>
              <a:tailEnd/>
            </a:ln>
          </p:spPr>
          <p:txBody>
            <a:bodyPr>
              <a:spAutoFit/>
            </a:bodyPr>
            <a:lstStyle/>
            <a:p>
              <a:pPr>
                <a:spcBef>
                  <a:spcPct val="50000"/>
                </a:spcBef>
              </a:pPr>
              <a:r>
                <a:rPr kumimoji="1" lang="zh-CN" altLang="en-US" sz="2400" b="1">
                  <a:latin typeface="华文中宋" pitchFamily="2" charset="-122"/>
                  <a:ea typeface="华文中宋" pitchFamily="2" charset="-122"/>
                </a:rPr>
                <a:t>卡诺致冷机使</a:t>
              </a:r>
              <a:r>
                <a:rPr kumimoji="1" lang="en-US" altLang="zh-CN" sz="2400" b="1">
                  <a:latin typeface="华文中宋" pitchFamily="2" charset="-122"/>
                  <a:ea typeface="华文中宋" pitchFamily="2" charset="-122"/>
                </a:rPr>
                <a:t>1kg 0 C</a:t>
              </a:r>
              <a:r>
                <a:rPr kumimoji="1" lang="zh-CN" altLang="en-US" sz="2400" b="1">
                  <a:latin typeface="华文中宋" pitchFamily="2" charset="-122"/>
                  <a:ea typeface="华文中宋" pitchFamily="2" charset="-122"/>
                </a:rPr>
                <a:t>的水变成 </a:t>
              </a:r>
              <a:r>
                <a:rPr kumimoji="1" lang="en-US" altLang="zh-CN" sz="2400" b="1">
                  <a:latin typeface="华文中宋" pitchFamily="2" charset="-122"/>
                  <a:ea typeface="华文中宋" pitchFamily="2" charset="-122"/>
                </a:rPr>
                <a:t>0 C</a:t>
              </a:r>
              <a:r>
                <a:rPr kumimoji="1" lang="zh-CN" altLang="en-US" sz="2400" b="1">
                  <a:latin typeface="华文中宋" pitchFamily="2" charset="-122"/>
                  <a:ea typeface="华文中宋" pitchFamily="2" charset="-122"/>
                </a:rPr>
                <a:t>的冰，需作多少功？</a:t>
              </a:r>
            </a:p>
          </p:txBody>
        </p:sp>
        <p:grpSp>
          <p:nvGrpSpPr>
            <p:cNvPr id="54437" name="Group 25"/>
            <p:cNvGrpSpPr>
              <a:grpSpLocks/>
            </p:cNvGrpSpPr>
            <p:nvPr/>
          </p:nvGrpSpPr>
          <p:grpSpPr bwMode="auto">
            <a:xfrm>
              <a:off x="2453" y="249"/>
              <a:ext cx="1214" cy="58"/>
              <a:chOff x="2304" y="287"/>
              <a:chExt cx="1178" cy="58"/>
            </a:xfrm>
          </p:grpSpPr>
          <p:sp>
            <p:nvSpPr>
              <p:cNvPr id="54439" name="Oval 26"/>
              <p:cNvSpPr>
                <a:spLocks noChangeArrowheads="1"/>
              </p:cNvSpPr>
              <p:nvPr/>
            </p:nvSpPr>
            <p:spPr bwMode="auto">
              <a:xfrm>
                <a:off x="2304" y="287"/>
                <a:ext cx="43" cy="46"/>
              </a:xfrm>
              <a:prstGeom prst="ellipse">
                <a:avLst/>
              </a:prstGeom>
              <a:noFill/>
              <a:ln w="28575">
                <a:solidFill>
                  <a:schemeClr val="tx1"/>
                </a:solidFill>
                <a:round/>
                <a:headEnd/>
                <a:tailEnd/>
              </a:ln>
            </p:spPr>
            <p:txBody>
              <a:bodyPr wrap="none" anchor="ctr"/>
              <a:lstStyle/>
              <a:p>
                <a:endParaRPr lang="zh-CN" altLang="en-US"/>
              </a:p>
            </p:txBody>
          </p:sp>
          <p:sp>
            <p:nvSpPr>
              <p:cNvPr id="54440" name="Oval 27"/>
              <p:cNvSpPr>
                <a:spLocks noChangeArrowheads="1"/>
              </p:cNvSpPr>
              <p:nvPr/>
            </p:nvSpPr>
            <p:spPr bwMode="auto">
              <a:xfrm>
                <a:off x="3439" y="299"/>
                <a:ext cx="43" cy="46"/>
              </a:xfrm>
              <a:prstGeom prst="ellipse">
                <a:avLst/>
              </a:prstGeom>
              <a:noFill/>
              <a:ln w="28575">
                <a:solidFill>
                  <a:schemeClr val="tx1"/>
                </a:solidFill>
                <a:round/>
                <a:headEnd/>
                <a:tailEnd/>
              </a:ln>
            </p:spPr>
            <p:txBody>
              <a:bodyPr wrap="none" anchor="ctr"/>
              <a:lstStyle/>
              <a:p>
                <a:endParaRPr lang="zh-CN" altLang="en-US"/>
              </a:p>
            </p:txBody>
          </p:sp>
        </p:grpSp>
        <p:sp>
          <p:nvSpPr>
            <p:cNvPr id="54438" name="Rectangle 28" descr="水滴"/>
            <p:cNvSpPr>
              <a:spLocks noChangeArrowheads="1"/>
            </p:cNvSpPr>
            <p:nvPr/>
          </p:nvSpPr>
          <p:spPr bwMode="auto">
            <a:xfrm>
              <a:off x="0" y="542"/>
              <a:ext cx="5760" cy="10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grpSp>
        <p:nvGrpSpPr>
          <p:cNvPr id="10" name="Group 182"/>
          <p:cNvGrpSpPr>
            <a:grpSpLocks/>
          </p:cNvGrpSpPr>
          <p:nvPr/>
        </p:nvGrpSpPr>
        <p:grpSpPr bwMode="auto">
          <a:xfrm>
            <a:off x="5083175" y="1122363"/>
            <a:ext cx="3660775" cy="1946275"/>
            <a:chOff x="3202" y="707"/>
            <a:chExt cx="2306" cy="1226"/>
          </a:xfrm>
        </p:grpSpPr>
        <p:grpSp>
          <p:nvGrpSpPr>
            <p:cNvPr id="54396" name="Group 29"/>
            <p:cNvGrpSpPr>
              <a:grpSpLocks/>
            </p:cNvGrpSpPr>
            <p:nvPr/>
          </p:nvGrpSpPr>
          <p:grpSpPr bwMode="auto">
            <a:xfrm>
              <a:off x="3738" y="707"/>
              <a:ext cx="1150" cy="267"/>
              <a:chOff x="238" y="1367"/>
              <a:chExt cx="1226" cy="358"/>
            </a:xfrm>
          </p:grpSpPr>
          <p:sp>
            <p:nvSpPr>
              <p:cNvPr id="261150" name="Rectangle 30"/>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a:defRPr/>
                </a:pPr>
                <a:endParaRPr lang="zh-CN" altLang="en-US"/>
              </a:p>
            </p:txBody>
          </p:sp>
          <p:sp>
            <p:nvSpPr>
              <p:cNvPr id="54434" name="WordArt 31"/>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grpSp>
          <p:nvGrpSpPr>
            <p:cNvPr id="54397" name="Group 32"/>
            <p:cNvGrpSpPr>
              <a:grpSpLocks/>
            </p:cNvGrpSpPr>
            <p:nvPr/>
          </p:nvGrpSpPr>
          <p:grpSpPr bwMode="auto">
            <a:xfrm>
              <a:off x="3202" y="1133"/>
              <a:ext cx="2306" cy="800"/>
              <a:chOff x="3142" y="1020"/>
              <a:chExt cx="2306" cy="800"/>
            </a:xfrm>
          </p:grpSpPr>
          <p:grpSp>
            <p:nvGrpSpPr>
              <p:cNvPr id="54398" name="Group 33"/>
              <p:cNvGrpSpPr>
                <a:grpSpLocks/>
              </p:cNvGrpSpPr>
              <p:nvPr/>
            </p:nvGrpSpPr>
            <p:grpSpPr bwMode="auto">
              <a:xfrm>
                <a:off x="3510" y="1207"/>
                <a:ext cx="131" cy="52"/>
                <a:chOff x="4474" y="1884"/>
                <a:chExt cx="144" cy="48"/>
              </a:xfrm>
            </p:grpSpPr>
            <p:sp>
              <p:nvSpPr>
                <p:cNvPr id="54431" name="Line 3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432" name="Line 3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4399" name="Line 36"/>
              <p:cNvSpPr>
                <a:spLocks noChangeShapeType="1"/>
              </p:cNvSpPr>
              <p:nvPr/>
            </p:nvSpPr>
            <p:spPr bwMode="auto">
              <a:xfrm>
                <a:off x="3739" y="1234"/>
                <a:ext cx="738" cy="0"/>
              </a:xfrm>
              <a:prstGeom prst="line">
                <a:avLst/>
              </a:prstGeom>
              <a:noFill/>
              <a:ln w="38100">
                <a:solidFill>
                  <a:schemeClr val="tx1"/>
                </a:solidFill>
                <a:round/>
                <a:headEnd/>
                <a:tailEnd/>
              </a:ln>
            </p:spPr>
            <p:txBody>
              <a:bodyPr/>
              <a:lstStyle/>
              <a:p>
                <a:endParaRPr lang="zh-CN" altLang="en-US"/>
              </a:p>
            </p:txBody>
          </p:sp>
          <p:grpSp>
            <p:nvGrpSpPr>
              <p:cNvPr id="54400" name="Group 37"/>
              <p:cNvGrpSpPr>
                <a:grpSpLocks/>
              </p:cNvGrpSpPr>
              <p:nvPr/>
            </p:nvGrpSpPr>
            <p:grpSpPr bwMode="auto">
              <a:xfrm>
                <a:off x="4039" y="1020"/>
                <a:ext cx="183" cy="179"/>
                <a:chOff x="4778" y="1121"/>
                <a:chExt cx="219" cy="193"/>
              </a:xfrm>
            </p:grpSpPr>
            <p:sp>
              <p:nvSpPr>
                <p:cNvPr id="54429" name="WordArt 3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30" name="WordArt 3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54401" name="Line 40"/>
              <p:cNvSpPr>
                <a:spLocks noChangeShapeType="1"/>
              </p:cNvSpPr>
              <p:nvPr/>
            </p:nvSpPr>
            <p:spPr bwMode="auto">
              <a:xfrm rot="5400000">
                <a:off x="4131" y="1299"/>
                <a:ext cx="4" cy="107"/>
              </a:xfrm>
              <a:prstGeom prst="line">
                <a:avLst/>
              </a:prstGeom>
              <a:noFill/>
              <a:ln w="57150">
                <a:solidFill>
                  <a:schemeClr val="tx1"/>
                </a:solidFill>
                <a:round/>
                <a:headEnd/>
                <a:tailEnd/>
              </a:ln>
            </p:spPr>
            <p:txBody>
              <a:bodyPr/>
              <a:lstStyle/>
              <a:p>
                <a:endParaRPr lang="zh-CN" altLang="en-US"/>
              </a:p>
            </p:txBody>
          </p:sp>
          <p:grpSp>
            <p:nvGrpSpPr>
              <p:cNvPr id="54402" name="Group 41"/>
              <p:cNvGrpSpPr>
                <a:grpSpLocks/>
              </p:cNvGrpSpPr>
              <p:nvPr/>
            </p:nvGrpSpPr>
            <p:grpSpPr bwMode="auto">
              <a:xfrm>
                <a:off x="4230" y="1267"/>
                <a:ext cx="168" cy="186"/>
                <a:chOff x="4778" y="1121"/>
                <a:chExt cx="219" cy="193"/>
              </a:xfrm>
            </p:grpSpPr>
            <p:sp>
              <p:nvSpPr>
                <p:cNvPr id="54427" name="WordArt 4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28" name="WordArt 4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4403" name="Group 44"/>
              <p:cNvGrpSpPr>
                <a:grpSpLocks/>
              </p:cNvGrpSpPr>
              <p:nvPr/>
            </p:nvGrpSpPr>
            <p:grpSpPr bwMode="auto">
              <a:xfrm>
                <a:off x="3876" y="1261"/>
                <a:ext cx="182" cy="190"/>
                <a:chOff x="3352" y="1710"/>
                <a:chExt cx="222" cy="205"/>
              </a:xfrm>
            </p:grpSpPr>
            <p:sp>
              <p:nvSpPr>
                <p:cNvPr id="54425" name="WordArt 4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4426" name="WordArt 4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4404" name="Group 47"/>
              <p:cNvGrpSpPr>
                <a:grpSpLocks/>
              </p:cNvGrpSpPr>
              <p:nvPr/>
            </p:nvGrpSpPr>
            <p:grpSpPr bwMode="auto">
              <a:xfrm>
                <a:off x="4522" y="1216"/>
                <a:ext cx="131" cy="53"/>
                <a:chOff x="4474" y="1884"/>
                <a:chExt cx="144" cy="48"/>
              </a:xfrm>
            </p:grpSpPr>
            <p:sp>
              <p:nvSpPr>
                <p:cNvPr id="54423" name="Line 4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424" name="Line 4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4405" name="Line 50"/>
              <p:cNvSpPr>
                <a:spLocks noChangeShapeType="1"/>
              </p:cNvSpPr>
              <p:nvPr/>
            </p:nvSpPr>
            <p:spPr bwMode="auto">
              <a:xfrm>
                <a:off x="4710" y="1243"/>
                <a:ext cx="738" cy="0"/>
              </a:xfrm>
              <a:prstGeom prst="line">
                <a:avLst/>
              </a:prstGeom>
              <a:noFill/>
              <a:ln w="38100">
                <a:solidFill>
                  <a:schemeClr val="tx1"/>
                </a:solidFill>
                <a:round/>
                <a:headEnd/>
                <a:tailEnd/>
              </a:ln>
            </p:spPr>
            <p:txBody>
              <a:bodyPr/>
              <a:lstStyle/>
              <a:p>
                <a:endParaRPr lang="zh-CN" altLang="en-US"/>
              </a:p>
            </p:txBody>
          </p:sp>
          <p:grpSp>
            <p:nvGrpSpPr>
              <p:cNvPr id="54406" name="Group 51"/>
              <p:cNvGrpSpPr>
                <a:grpSpLocks/>
              </p:cNvGrpSpPr>
              <p:nvPr/>
            </p:nvGrpSpPr>
            <p:grpSpPr bwMode="auto">
              <a:xfrm>
                <a:off x="5029" y="1033"/>
                <a:ext cx="141" cy="176"/>
                <a:chOff x="4717" y="3805"/>
                <a:chExt cx="138" cy="148"/>
              </a:xfrm>
            </p:grpSpPr>
            <p:sp>
              <p:nvSpPr>
                <p:cNvPr id="54421" name="WordArt 5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54422" name="WordArt 5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grpSp>
            <p:nvGrpSpPr>
              <p:cNvPr id="54407" name="Group 54"/>
              <p:cNvGrpSpPr>
                <a:grpSpLocks/>
              </p:cNvGrpSpPr>
              <p:nvPr/>
            </p:nvGrpSpPr>
            <p:grpSpPr bwMode="auto">
              <a:xfrm>
                <a:off x="4788" y="1289"/>
                <a:ext cx="164" cy="159"/>
                <a:chOff x="3400" y="2484"/>
                <a:chExt cx="174" cy="172"/>
              </a:xfrm>
            </p:grpSpPr>
            <p:sp>
              <p:nvSpPr>
                <p:cNvPr id="54419" name="WordArt 55"/>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4420" name="WordArt 56"/>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4408" name="Line 57"/>
              <p:cNvSpPr>
                <a:spLocks noChangeShapeType="1"/>
              </p:cNvSpPr>
              <p:nvPr/>
            </p:nvSpPr>
            <p:spPr bwMode="auto">
              <a:xfrm rot="5400000">
                <a:off x="5066" y="1309"/>
                <a:ext cx="5" cy="107"/>
              </a:xfrm>
              <a:prstGeom prst="line">
                <a:avLst/>
              </a:prstGeom>
              <a:noFill/>
              <a:ln w="57150">
                <a:solidFill>
                  <a:schemeClr val="tx1"/>
                </a:solidFill>
                <a:round/>
                <a:headEnd/>
                <a:tailEnd/>
              </a:ln>
            </p:spPr>
            <p:txBody>
              <a:bodyPr/>
              <a:lstStyle/>
              <a:p>
                <a:endParaRPr lang="zh-CN" altLang="en-US"/>
              </a:p>
            </p:txBody>
          </p:sp>
          <p:grpSp>
            <p:nvGrpSpPr>
              <p:cNvPr id="54409" name="Group 58"/>
              <p:cNvGrpSpPr>
                <a:grpSpLocks/>
              </p:cNvGrpSpPr>
              <p:nvPr/>
            </p:nvGrpSpPr>
            <p:grpSpPr bwMode="auto">
              <a:xfrm>
                <a:off x="5195" y="1283"/>
                <a:ext cx="141" cy="176"/>
                <a:chOff x="4717" y="3805"/>
                <a:chExt cx="138" cy="148"/>
              </a:xfrm>
            </p:grpSpPr>
            <p:sp>
              <p:nvSpPr>
                <p:cNvPr id="54417" name="WordArt 59"/>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54418" name="WordArt 60"/>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grpSp>
            <p:nvGrpSpPr>
              <p:cNvPr id="54410" name="Group 61"/>
              <p:cNvGrpSpPr>
                <a:grpSpLocks/>
              </p:cNvGrpSpPr>
              <p:nvPr/>
            </p:nvGrpSpPr>
            <p:grpSpPr bwMode="auto">
              <a:xfrm>
                <a:off x="3142" y="1140"/>
                <a:ext cx="320" cy="270"/>
                <a:chOff x="3203" y="1102"/>
                <a:chExt cx="320" cy="270"/>
              </a:xfrm>
            </p:grpSpPr>
            <p:sp>
              <p:nvSpPr>
                <p:cNvPr id="54415" name="WordArt 62"/>
                <p:cNvSpPr>
                  <a:spLocks noChangeArrowheads="1" noChangeShapeType="1" noTextEdit="1"/>
                </p:cNvSpPr>
                <p:nvPr/>
              </p:nvSpPr>
              <p:spPr bwMode="auto">
                <a:xfrm>
                  <a:off x="3203" y="1102"/>
                  <a:ext cx="209"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54416" name="WordArt 63"/>
                <p:cNvSpPr>
                  <a:spLocks noChangeArrowheads="1" noChangeShapeType="1" noTextEdit="1"/>
                </p:cNvSpPr>
                <p:nvPr/>
              </p:nvSpPr>
              <p:spPr bwMode="auto">
                <a:xfrm>
                  <a:off x="3402" y="1213"/>
                  <a:ext cx="121" cy="15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卡</a:t>
                  </a:r>
                </a:p>
              </p:txBody>
            </p:sp>
          </p:grpSp>
          <p:sp>
            <p:nvSpPr>
              <p:cNvPr id="54411" name="Text Box 64"/>
              <p:cNvSpPr txBox="1">
                <a:spLocks noChangeArrowheads="1"/>
              </p:cNvSpPr>
              <p:nvPr/>
            </p:nvSpPr>
            <p:spPr bwMode="auto">
              <a:xfrm>
                <a:off x="3652" y="1493"/>
                <a:ext cx="667" cy="327"/>
              </a:xfrm>
              <a:prstGeom prst="rect">
                <a:avLst/>
              </a:prstGeom>
              <a:noFill/>
              <a:ln w="9525">
                <a:noFill/>
                <a:miter lim="800000"/>
                <a:headEnd/>
                <a:tailEnd/>
              </a:ln>
            </p:spPr>
            <p:txBody>
              <a:bodyPr>
                <a:spAutoFit/>
              </a:bodyPr>
              <a:lstStyle/>
              <a:p>
                <a:pPr>
                  <a:spcBef>
                    <a:spcPct val="50000"/>
                  </a:spcBef>
                </a:pPr>
                <a:r>
                  <a:rPr kumimoji="1" lang="en-US" altLang="zh-CN" sz="2800" b="1">
                    <a:latin typeface="华文中宋" pitchFamily="2" charset="-122"/>
                    <a:ea typeface="华文中宋" pitchFamily="2" charset="-122"/>
                  </a:rPr>
                  <a:t>10.1</a:t>
                </a:r>
              </a:p>
            </p:txBody>
          </p:sp>
          <p:grpSp>
            <p:nvGrpSpPr>
              <p:cNvPr id="54412" name="Group 65"/>
              <p:cNvGrpSpPr>
                <a:grpSpLocks/>
              </p:cNvGrpSpPr>
              <p:nvPr/>
            </p:nvGrpSpPr>
            <p:grpSpPr bwMode="auto">
              <a:xfrm>
                <a:off x="3535" y="1622"/>
                <a:ext cx="131" cy="53"/>
                <a:chOff x="4474" y="1884"/>
                <a:chExt cx="144" cy="48"/>
              </a:xfrm>
            </p:grpSpPr>
            <p:sp>
              <p:nvSpPr>
                <p:cNvPr id="54413" name="Line 66"/>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414" name="Line 67"/>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grpSp>
      <p:grpSp>
        <p:nvGrpSpPr>
          <p:cNvPr id="23" name="Group 183"/>
          <p:cNvGrpSpPr>
            <a:grpSpLocks/>
          </p:cNvGrpSpPr>
          <p:nvPr/>
        </p:nvGrpSpPr>
        <p:grpSpPr bwMode="auto">
          <a:xfrm>
            <a:off x="5081588" y="3005138"/>
            <a:ext cx="3738562" cy="1779587"/>
            <a:chOff x="3216" y="1929"/>
            <a:chExt cx="2355" cy="1121"/>
          </a:xfrm>
        </p:grpSpPr>
        <p:grpSp>
          <p:nvGrpSpPr>
            <p:cNvPr id="54363" name="Group 68"/>
            <p:cNvGrpSpPr>
              <a:grpSpLocks/>
            </p:cNvGrpSpPr>
            <p:nvPr/>
          </p:nvGrpSpPr>
          <p:grpSpPr bwMode="auto">
            <a:xfrm>
              <a:off x="3216" y="1929"/>
              <a:ext cx="2284" cy="311"/>
              <a:chOff x="3118" y="2020"/>
              <a:chExt cx="2284" cy="311"/>
            </a:xfrm>
          </p:grpSpPr>
          <p:grpSp>
            <p:nvGrpSpPr>
              <p:cNvPr id="54390" name="Group 69"/>
              <p:cNvGrpSpPr>
                <a:grpSpLocks/>
              </p:cNvGrpSpPr>
              <p:nvPr/>
            </p:nvGrpSpPr>
            <p:grpSpPr bwMode="auto">
              <a:xfrm>
                <a:off x="3118" y="2043"/>
                <a:ext cx="1045" cy="288"/>
                <a:chOff x="2785" y="1997"/>
                <a:chExt cx="1045" cy="288"/>
              </a:xfrm>
            </p:grpSpPr>
            <p:sp>
              <p:nvSpPr>
                <p:cNvPr id="54394" name="Text Box 70"/>
                <p:cNvSpPr txBox="1">
                  <a:spLocks noChangeArrowheads="1"/>
                </p:cNvSpPr>
                <p:nvPr/>
              </p:nvSpPr>
              <p:spPr bwMode="auto">
                <a:xfrm>
                  <a:off x="2785" y="1997"/>
                  <a:ext cx="1045"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ea typeface="华文中宋" pitchFamily="2" charset="-122"/>
                    </a:rPr>
                    <a:t>1kg 0  C  </a:t>
                  </a:r>
                </a:p>
              </p:txBody>
            </p:sp>
            <p:sp>
              <p:nvSpPr>
                <p:cNvPr id="54395" name="Oval 71"/>
                <p:cNvSpPr>
                  <a:spLocks noChangeArrowheads="1"/>
                </p:cNvSpPr>
                <p:nvPr/>
              </p:nvSpPr>
              <p:spPr bwMode="auto">
                <a:xfrm>
                  <a:off x="3312" y="2094"/>
                  <a:ext cx="41" cy="43"/>
                </a:xfrm>
                <a:prstGeom prst="ellipse">
                  <a:avLst/>
                </a:prstGeom>
                <a:noFill/>
                <a:ln w="28575">
                  <a:solidFill>
                    <a:schemeClr val="tx1"/>
                  </a:solidFill>
                  <a:round/>
                  <a:headEnd/>
                  <a:tailEnd/>
                </a:ln>
              </p:spPr>
              <p:txBody>
                <a:bodyPr wrap="none" anchor="ctr"/>
                <a:lstStyle/>
                <a:p>
                  <a:endParaRPr lang="zh-CN" altLang="en-US"/>
                </a:p>
              </p:txBody>
            </p:sp>
          </p:grpSp>
          <p:grpSp>
            <p:nvGrpSpPr>
              <p:cNvPr id="54391" name="Group 72"/>
              <p:cNvGrpSpPr>
                <a:grpSpLocks/>
              </p:cNvGrpSpPr>
              <p:nvPr/>
            </p:nvGrpSpPr>
            <p:grpSpPr bwMode="auto">
              <a:xfrm>
                <a:off x="3855" y="2020"/>
                <a:ext cx="1547" cy="288"/>
                <a:chOff x="4067" y="2013"/>
                <a:chExt cx="1547" cy="288"/>
              </a:xfrm>
            </p:grpSpPr>
            <p:sp>
              <p:nvSpPr>
                <p:cNvPr id="54392" name="Text Box 73"/>
                <p:cNvSpPr txBox="1">
                  <a:spLocks noChangeArrowheads="1"/>
                </p:cNvSpPr>
                <p:nvPr/>
              </p:nvSpPr>
              <p:spPr bwMode="auto">
                <a:xfrm>
                  <a:off x="4067" y="2013"/>
                  <a:ext cx="154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的水变</a:t>
                  </a:r>
                  <a:r>
                    <a:rPr kumimoji="1" lang="en-US" altLang="zh-CN" sz="2400" b="1">
                      <a:latin typeface="Times New Roman" pitchFamily="18" charset="0"/>
                      <a:ea typeface="华文中宋" pitchFamily="2" charset="-122"/>
                    </a:rPr>
                    <a:t>0  C</a:t>
                  </a:r>
                  <a:r>
                    <a:rPr kumimoji="1" lang="zh-CN" altLang="en-US" sz="2400" b="1">
                      <a:latin typeface="Times New Roman" pitchFamily="18" charset="0"/>
                      <a:ea typeface="华文中宋" pitchFamily="2" charset="-122"/>
                    </a:rPr>
                    <a:t>的冰</a:t>
                  </a:r>
                </a:p>
              </p:txBody>
            </p:sp>
            <p:sp>
              <p:nvSpPr>
                <p:cNvPr id="54393" name="Oval 74"/>
                <p:cNvSpPr>
                  <a:spLocks noChangeArrowheads="1"/>
                </p:cNvSpPr>
                <p:nvPr/>
              </p:nvSpPr>
              <p:spPr bwMode="auto">
                <a:xfrm>
                  <a:off x="4826" y="2100"/>
                  <a:ext cx="41" cy="43"/>
                </a:xfrm>
                <a:prstGeom prst="ellipse">
                  <a:avLst/>
                </a:prstGeom>
                <a:noFill/>
                <a:ln w="28575">
                  <a:solidFill>
                    <a:schemeClr val="tx1"/>
                  </a:solidFill>
                  <a:round/>
                  <a:headEnd/>
                  <a:tailEnd/>
                </a:ln>
              </p:spPr>
              <p:txBody>
                <a:bodyPr wrap="none" anchor="ctr"/>
                <a:lstStyle/>
                <a:p>
                  <a:endParaRPr lang="zh-CN" altLang="en-US"/>
                </a:p>
              </p:txBody>
            </p:sp>
          </p:grpSp>
        </p:grpSp>
        <p:sp>
          <p:nvSpPr>
            <p:cNvPr id="54364" name="Text Box 75"/>
            <p:cNvSpPr txBox="1">
              <a:spLocks noChangeArrowheads="1"/>
            </p:cNvSpPr>
            <p:nvPr/>
          </p:nvSpPr>
          <p:spPr bwMode="auto">
            <a:xfrm>
              <a:off x="3744" y="2221"/>
              <a:ext cx="1114"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需取出热量</a:t>
              </a:r>
            </a:p>
          </p:txBody>
        </p:sp>
        <p:grpSp>
          <p:nvGrpSpPr>
            <p:cNvPr id="54365" name="Group 76"/>
            <p:cNvGrpSpPr>
              <a:grpSpLocks/>
            </p:cNvGrpSpPr>
            <p:nvPr/>
          </p:nvGrpSpPr>
          <p:grpSpPr bwMode="auto">
            <a:xfrm>
              <a:off x="3826" y="2641"/>
              <a:ext cx="126" cy="54"/>
              <a:chOff x="4474" y="1884"/>
              <a:chExt cx="144" cy="48"/>
            </a:xfrm>
          </p:grpSpPr>
          <p:sp>
            <p:nvSpPr>
              <p:cNvPr id="54388" name="Line 77"/>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389" name="Line 78"/>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4366" name="Group 79"/>
            <p:cNvGrpSpPr>
              <a:grpSpLocks/>
            </p:cNvGrpSpPr>
            <p:nvPr/>
          </p:nvGrpSpPr>
          <p:grpSpPr bwMode="auto">
            <a:xfrm>
              <a:off x="3576" y="2579"/>
              <a:ext cx="198" cy="194"/>
              <a:chOff x="4778" y="1121"/>
              <a:chExt cx="219" cy="193"/>
            </a:xfrm>
          </p:grpSpPr>
          <p:sp>
            <p:nvSpPr>
              <p:cNvPr id="54386" name="WordArt 8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387" name="WordArt 8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54367" name="Group 82"/>
            <p:cNvGrpSpPr>
              <a:grpSpLocks/>
            </p:cNvGrpSpPr>
            <p:nvPr/>
          </p:nvGrpSpPr>
          <p:grpSpPr bwMode="auto">
            <a:xfrm>
              <a:off x="4249" y="2515"/>
              <a:ext cx="977" cy="288"/>
              <a:chOff x="4287" y="2106"/>
              <a:chExt cx="977" cy="288"/>
            </a:xfrm>
          </p:grpSpPr>
          <p:sp>
            <p:nvSpPr>
              <p:cNvPr id="54381" name="Text Box 83"/>
              <p:cNvSpPr txBox="1">
                <a:spLocks noChangeArrowheads="1"/>
              </p:cNvSpPr>
              <p:nvPr/>
            </p:nvSpPr>
            <p:spPr bwMode="auto">
              <a:xfrm>
                <a:off x="4287" y="2106"/>
                <a:ext cx="977"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3.35    10   </a:t>
                </a:r>
              </a:p>
            </p:txBody>
          </p:sp>
          <p:sp>
            <p:nvSpPr>
              <p:cNvPr id="54382" name="WordArt 84"/>
              <p:cNvSpPr>
                <a:spLocks noChangeArrowheads="1" noChangeShapeType="1" noTextEdit="1"/>
              </p:cNvSpPr>
              <p:nvPr/>
            </p:nvSpPr>
            <p:spPr bwMode="auto">
              <a:xfrm>
                <a:off x="5088" y="2150"/>
                <a:ext cx="57"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nvGrpSpPr>
              <p:cNvPr id="54383" name="Group 85"/>
              <p:cNvGrpSpPr>
                <a:grpSpLocks/>
              </p:cNvGrpSpPr>
              <p:nvPr/>
            </p:nvGrpSpPr>
            <p:grpSpPr bwMode="auto">
              <a:xfrm>
                <a:off x="4734" y="2176"/>
                <a:ext cx="100" cy="126"/>
                <a:chOff x="2592" y="2400"/>
                <a:chExt cx="1344" cy="1296"/>
              </a:xfrm>
            </p:grpSpPr>
            <p:sp>
              <p:nvSpPr>
                <p:cNvPr id="54384" name="Line 86"/>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54385" name="Line 87"/>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grpSp>
        <p:grpSp>
          <p:nvGrpSpPr>
            <p:cNvPr id="54368" name="Group 88"/>
            <p:cNvGrpSpPr>
              <a:grpSpLocks/>
            </p:cNvGrpSpPr>
            <p:nvPr/>
          </p:nvGrpSpPr>
          <p:grpSpPr bwMode="auto">
            <a:xfrm>
              <a:off x="4140" y="2606"/>
              <a:ext cx="100" cy="126"/>
              <a:chOff x="2592" y="2400"/>
              <a:chExt cx="1344" cy="1296"/>
            </a:xfrm>
          </p:grpSpPr>
          <p:sp>
            <p:nvSpPr>
              <p:cNvPr id="54379" name="Line 89"/>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54380" name="Line 90"/>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54369" name="WordArt 91"/>
            <p:cNvSpPr>
              <a:spLocks noChangeArrowheads="1" noChangeShapeType="1" noTextEdit="1"/>
            </p:cNvSpPr>
            <p:nvPr/>
          </p:nvSpPr>
          <p:spPr bwMode="auto">
            <a:xfrm>
              <a:off x="4020" y="2602"/>
              <a:ext cx="62" cy="12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54370" name="Group 92"/>
            <p:cNvGrpSpPr>
              <a:grpSpLocks/>
            </p:cNvGrpSpPr>
            <p:nvPr/>
          </p:nvGrpSpPr>
          <p:grpSpPr bwMode="auto">
            <a:xfrm>
              <a:off x="3816" y="2889"/>
              <a:ext cx="126" cy="54"/>
              <a:chOff x="4474" y="1884"/>
              <a:chExt cx="144" cy="48"/>
            </a:xfrm>
          </p:grpSpPr>
          <p:sp>
            <p:nvSpPr>
              <p:cNvPr id="54377" name="Line 93"/>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378" name="Line 94"/>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4371" name="Text Box 95"/>
            <p:cNvSpPr txBox="1">
              <a:spLocks noChangeArrowheads="1"/>
            </p:cNvSpPr>
            <p:nvPr/>
          </p:nvSpPr>
          <p:spPr bwMode="auto">
            <a:xfrm>
              <a:off x="3951" y="2762"/>
              <a:ext cx="1109"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3.35    10   </a:t>
              </a:r>
            </a:p>
          </p:txBody>
        </p:sp>
        <p:sp>
          <p:nvSpPr>
            <p:cNvPr id="54372" name="WordArt 96"/>
            <p:cNvSpPr>
              <a:spLocks noChangeArrowheads="1" noChangeShapeType="1" noTextEdit="1"/>
            </p:cNvSpPr>
            <p:nvPr/>
          </p:nvSpPr>
          <p:spPr bwMode="auto">
            <a:xfrm>
              <a:off x="4752" y="2806"/>
              <a:ext cx="57" cy="9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nvGrpSpPr>
            <p:cNvPr id="54373" name="Group 97"/>
            <p:cNvGrpSpPr>
              <a:grpSpLocks/>
            </p:cNvGrpSpPr>
            <p:nvPr/>
          </p:nvGrpSpPr>
          <p:grpSpPr bwMode="auto">
            <a:xfrm>
              <a:off x="4398" y="2832"/>
              <a:ext cx="100" cy="126"/>
              <a:chOff x="2592" y="2400"/>
              <a:chExt cx="1344" cy="1296"/>
            </a:xfrm>
          </p:grpSpPr>
          <p:sp>
            <p:nvSpPr>
              <p:cNvPr id="54375" name="Line 98"/>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54376" name="Line 99"/>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54374" name="Text Box 100"/>
            <p:cNvSpPr txBox="1">
              <a:spLocks noChangeArrowheads="1"/>
            </p:cNvSpPr>
            <p:nvPr/>
          </p:nvSpPr>
          <p:spPr bwMode="auto">
            <a:xfrm>
              <a:off x="4722" y="2752"/>
              <a:ext cx="849"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J</a:t>
              </a:r>
              <a:r>
                <a:rPr kumimoji="1" lang="zh-CN" altLang="en-US" sz="2400" b="1">
                  <a:latin typeface="Times New Roman" pitchFamily="18" charset="0"/>
                </a:rPr>
                <a:t>）</a:t>
              </a:r>
            </a:p>
          </p:txBody>
        </p:sp>
      </p:grpSp>
      <p:grpSp>
        <p:nvGrpSpPr>
          <p:cNvPr id="53322" name="Group 184"/>
          <p:cNvGrpSpPr>
            <a:grpSpLocks/>
          </p:cNvGrpSpPr>
          <p:nvPr/>
        </p:nvGrpSpPr>
        <p:grpSpPr bwMode="auto">
          <a:xfrm>
            <a:off x="5475288" y="4789488"/>
            <a:ext cx="3352800" cy="1684337"/>
            <a:chOff x="3449" y="3017"/>
            <a:chExt cx="2112" cy="1061"/>
          </a:xfrm>
        </p:grpSpPr>
        <p:sp>
          <p:nvSpPr>
            <p:cNvPr id="54342" name="Text Box 101"/>
            <p:cNvSpPr txBox="1">
              <a:spLocks noChangeArrowheads="1"/>
            </p:cNvSpPr>
            <p:nvPr/>
          </p:nvSpPr>
          <p:spPr bwMode="auto">
            <a:xfrm>
              <a:off x="3449" y="3017"/>
              <a:ext cx="1925"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外界需向致冷机作功</a:t>
              </a:r>
            </a:p>
          </p:txBody>
        </p:sp>
        <p:grpSp>
          <p:nvGrpSpPr>
            <p:cNvPr id="54343" name="Group 102"/>
            <p:cNvGrpSpPr>
              <a:grpSpLocks/>
            </p:cNvGrpSpPr>
            <p:nvPr/>
          </p:nvGrpSpPr>
          <p:grpSpPr bwMode="auto">
            <a:xfrm>
              <a:off x="3558" y="3417"/>
              <a:ext cx="2003" cy="661"/>
              <a:chOff x="3612" y="3371"/>
              <a:chExt cx="2003" cy="661"/>
            </a:xfrm>
          </p:grpSpPr>
          <p:sp>
            <p:nvSpPr>
              <p:cNvPr id="54344" name="WordArt 103"/>
              <p:cNvSpPr>
                <a:spLocks noChangeArrowheads="1" noChangeShapeType="1" noTextEdit="1"/>
              </p:cNvSpPr>
              <p:nvPr/>
            </p:nvSpPr>
            <p:spPr bwMode="auto">
              <a:xfrm>
                <a:off x="3612" y="3371"/>
                <a:ext cx="251" cy="253"/>
              </a:xfrm>
              <a:prstGeom prst="rect">
                <a:avLst/>
              </a:prstGeom>
            </p:spPr>
            <p:txBody>
              <a:bodyPr wrap="none" fromWordArt="1">
                <a:prstTxWarp prst="textPlain">
                  <a:avLst>
                    <a:gd name="adj" fmla="val 43194"/>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54345" name="Group 104"/>
              <p:cNvGrpSpPr>
                <a:grpSpLocks/>
              </p:cNvGrpSpPr>
              <p:nvPr/>
            </p:nvGrpSpPr>
            <p:grpSpPr bwMode="auto">
              <a:xfrm>
                <a:off x="3910" y="3470"/>
                <a:ext cx="131" cy="52"/>
                <a:chOff x="4474" y="1884"/>
                <a:chExt cx="144" cy="48"/>
              </a:xfrm>
            </p:grpSpPr>
            <p:sp>
              <p:nvSpPr>
                <p:cNvPr id="54361" name="Line 10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362" name="Line 10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54346" name="Group 107"/>
              <p:cNvGrpSpPr>
                <a:grpSpLocks/>
              </p:cNvGrpSpPr>
              <p:nvPr/>
            </p:nvGrpSpPr>
            <p:grpSpPr bwMode="auto">
              <a:xfrm>
                <a:off x="4121" y="3413"/>
                <a:ext cx="213" cy="186"/>
                <a:chOff x="4778" y="1121"/>
                <a:chExt cx="219" cy="193"/>
              </a:xfrm>
            </p:grpSpPr>
            <p:sp>
              <p:nvSpPr>
                <p:cNvPr id="54359" name="WordArt 10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360" name="WordArt 10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54347" name="Line 110"/>
              <p:cNvSpPr>
                <a:spLocks noChangeShapeType="1"/>
              </p:cNvSpPr>
              <p:nvPr/>
            </p:nvSpPr>
            <p:spPr bwMode="auto">
              <a:xfrm flipH="1">
                <a:off x="4374" y="3388"/>
                <a:ext cx="151" cy="265"/>
              </a:xfrm>
              <a:prstGeom prst="line">
                <a:avLst/>
              </a:prstGeom>
              <a:noFill/>
              <a:ln w="38100">
                <a:solidFill>
                  <a:schemeClr val="tx1"/>
                </a:solidFill>
                <a:round/>
                <a:headEnd/>
                <a:tailEnd/>
              </a:ln>
            </p:spPr>
            <p:txBody>
              <a:bodyPr/>
              <a:lstStyle/>
              <a:p>
                <a:endParaRPr lang="zh-CN" altLang="en-US"/>
              </a:p>
            </p:txBody>
          </p:sp>
          <p:grpSp>
            <p:nvGrpSpPr>
              <p:cNvPr id="54348" name="Group 111"/>
              <p:cNvGrpSpPr>
                <a:grpSpLocks/>
              </p:cNvGrpSpPr>
              <p:nvPr/>
            </p:nvGrpSpPr>
            <p:grpSpPr bwMode="auto">
              <a:xfrm>
                <a:off x="4565" y="3441"/>
                <a:ext cx="320" cy="270"/>
                <a:chOff x="3203" y="1102"/>
                <a:chExt cx="320" cy="270"/>
              </a:xfrm>
            </p:grpSpPr>
            <p:sp>
              <p:nvSpPr>
                <p:cNvPr id="54357" name="WordArt 112"/>
                <p:cNvSpPr>
                  <a:spLocks noChangeArrowheads="1" noChangeShapeType="1" noTextEdit="1"/>
                </p:cNvSpPr>
                <p:nvPr/>
              </p:nvSpPr>
              <p:spPr bwMode="auto">
                <a:xfrm>
                  <a:off x="3203" y="1102"/>
                  <a:ext cx="209"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54358" name="WordArt 113"/>
                <p:cNvSpPr>
                  <a:spLocks noChangeArrowheads="1" noChangeShapeType="1" noTextEdit="1"/>
                </p:cNvSpPr>
                <p:nvPr/>
              </p:nvSpPr>
              <p:spPr bwMode="auto">
                <a:xfrm>
                  <a:off x="3402" y="1213"/>
                  <a:ext cx="121" cy="15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卡</a:t>
                  </a:r>
                </a:p>
              </p:txBody>
            </p:sp>
          </p:grpSp>
          <p:grpSp>
            <p:nvGrpSpPr>
              <p:cNvPr id="54349" name="Group 114"/>
              <p:cNvGrpSpPr>
                <a:grpSpLocks/>
              </p:cNvGrpSpPr>
              <p:nvPr/>
            </p:nvGrpSpPr>
            <p:grpSpPr bwMode="auto">
              <a:xfrm>
                <a:off x="3878" y="3871"/>
                <a:ext cx="131" cy="52"/>
                <a:chOff x="4474" y="1884"/>
                <a:chExt cx="144" cy="48"/>
              </a:xfrm>
            </p:grpSpPr>
            <p:sp>
              <p:nvSpPr>
                <p:cNvPr id="54355" name="Line 11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54356" name="Line 11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54350" name="Text Box 117"/>
              <p:cNvSpPr txBox="1">
                <a:spLocks noChangeArrowheads="1"/>
              </p:cNvSpPr>
              <p:nvPr/>
            </p:nvSpPr>
            <p:spPr bwMode="auto">
              <a:xfrm>
                <a:off x="4093" y="3744"/>
                <a:ext cx="1522"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3.32    10    (J)</a:t>
                </a:r>
              </a:p>
            </p:txBody>
          </p:sp>
          <p:grpSp>
            <p:nvGrpSpPr>
              <p:cNvPr id="54351" name="Group 118"/>
              <p:cNvGrpSpPr>
                <a:grpSpLocks/>
              </p:cNvGrpSpPr>
              <p:nvPr/>
            </p:nvGrpSpPr>
            <p:grpSpPr bwMode="auto">
              <a:xfrm>
                <a:off x="4532" y="3824"/>
                <a:ext cx="100" cy="126"/>
                <a:chOff x="2592" y="2400"/>
                <a:chExt cx="1344" cy="1296"/>
              </a:xfrm>
            </p:grpSpPr>
            <p:sp>
              <p:nvSpPr>
                <p:cNvPr id="54353" name="Line 119"/>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54354" name="Line 120"/>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54352" name="WordArt 121"/>
              <p:cNvSpPr>
                <a:spLocks noChangeArrowheads="1" noChangeShapeType="1" noTextEdit="1"/>
              </p:cNvSpPr>
              <p:nvPr/>
            </p:nvSpPr>
            <p:spPr bwMode="auto">
              <a:xfrm>
                <a:off x="4908" y="3764"/>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grpSp>
      </p:grpSp>
      <p:sp>
        <p:nvSpPr>
          <p:cNvPr id="54282" name="Rectangle 122" descr="水滴"/>
          <p:cNvSpPr>
            <a:spLocks noChangeArrowheads="1"/>
          </p:cNvSpPr>
          <p:nvPr/>
        </p:nvSpPr>
        <p:spPr bwMode="auto">
          <a:xfrm>
            <a:off x="4694238" y="995363"/>
            <a:ext cx="120650" cy="58626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53343" name="Group 185"/>
          <p:cNvGrpSpPr>
            <a:grpSpLocks/>
          </p:cNvGrpSpPr>
          <p:nvPr/>
        </p:nvGrpSpPr>
        <p:grpSpPr bwMode="auto">
          <a:xfrm>
            <a:off x="193675" y="1187450"/>
            <a:ext cx="4989513" cy="5127625"/>
            <a:chOff x="122" y="748"/>
            <a:chExt cx="3143" cy="3230"/>
          </a:xfrm>
        </p:grpSpPr>
        <p:sp>
          <p:nvSpPr>
            <p:cNvPr id="54284" name="Text Box 138"/>
            <p:cNvSpPr txBox="1">
              <a:spLocks noChangeArrowheads="1"/>
            </p:cNvSpPr>
            <p:nvPr/>
          </p:nvSpPr>
          <p:spPr bwMode="auto">
            <a:xfrm>
              <a:off x="1173" y="3346"/>
              <a:ext cx="2092"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latin typeface="华文中宋" pitchFamily="2" charset="-122"/>
                  <a:ea typeface="华文中宋" pitchFamily="2" charset="-122"/>
                </a:rPr>
                <a:t>0 +273 = 273</a:t>
              </a:r>
              <a:r>
                <a:rPr kumimoji="1" lang="zh-CN" altLang="en-US" sz="2400" b="1">
                  <a:latin typeface="华文中宋" pitchFamily="2" charset="-122"/>
                  <a:ea typeface="华文中宋" pitchFamily="2" charset="-122"/>
                </a:rPr>
                <a:t>（</a:t>
              </a:r>
              <a:r>
                <a:rPr kumimoji="1" lang="en-US" altLang="zh-CN" sz="2400" b="1">
                  <a:latin typeface="华文中宋" pitchFamily="2" charset="-122"/>
                  <a:ea typeface="华文中宋" pitchFamily="2" charset="-122"/>
                </a:rPr>
                <a:t>K</a:t>
              </a:r>
              <a:r>
                <a:rPr kumimoji="1" lang="zh-CN" altLang="en-US" sz="2400" b="1">
                  <a:latin typeface="华文中宋" pitchFamily="2" charset="-122"/>
                  <a:ea typeface="华文中宋" pitchFamily="2" charset="-122"/>
                </a:rPr>
                <a:t>）</a:t>
              </a:r>
            </a:p>
          </p:txBody>
        </p:sp>
        <p:sp>
          <p:nvSpPr>
            <p:cNvPr id="54285" name="Text Box 178"/>
            <p:cNvSpPr txBox="1">
              <a:spLocks noChangeArrowheads="1"/>
            </p:cNvSpPr>
            <p:nvPr/>
          </p:nvSpPr>
          <p:spPr bwMode="auto">
            <a:xfrm>
              <a:off x="1401" y="3069"/>
              <a:ext cx="1630" cy="288"/>
            </a:xfrm>
            <a:prstGeom prst="rect">
              <a:avLst/>
            </a:prstGeom>
            <a:noFill/>
            <a:ln w="9525">
              <a:noFill/>
              <a:miter lim="800000"/>
              <a:headEnd/>
              <a:tailEnd/>
            </a:ln>
          </p:spPr>
          <p:txBody>
            <a:bodyPr>
              <a:spAutoFit/>
            </a:bodyPr>
            <a:lstStyle/>
            <a:p>
              <a:pPr>
                <a:spcBef>
                  <a:spcPct val="50000"/>
                </a:spcBef>
              </a:pPr>
              <a:r>
                <a:rPr kumimoji="1" lang="zh-CN" altLang="en-US" sz="2400" b="1">
                  <a:latin typeface="华文中宋" pitchFamily="2" charset="-122"/>
                  <a:ea typeface="华文中宋" pitchFamily="2" charset="-122"/>
                </a:rPr>
                <a:t>水变 </a:t>
              </a:r>
              <a:r>
                <a:rPr kumimoji="1" lang="en-US" altLang="zh-CN" sz="2400" b="1">
                  <a:latin typeface="宋体" pitchFamily="2" charset="-122"/>
                </a:rPr>
                <a:t>0 </a:t>
              </a:r>
              <a:r>
                <a:rPr kumimoji="1" lang="en-US" altLang="zh-CN" sz="2400" b="1">
                  <a:latin typeface="Times New Roman" pitchFamily="18" charset="0"/>
                </a:rPr>
                <a:t>C</a:t>
              </a:r>
              <a:r>
                <a:rPr kumimoji="1" lang="zh-CN" altLang="en-US" sz="2400" b="1">
                  <a:latin typeface="华文中宋" pitchFamily="2" charset="-122"/>
                  <a:ea typeface="华文中宋" pitchFamily="2" charset="-122"/>
                </a:rPr>
                <a:t>的冰</a:t>
              </a:r>
            </a:p>
          </p:txBody>
        </p:sp>
        <p:grpSp>
          <p:nvGrpSpPr>
            <p:cNvPr id="54286" name="Group 181"/>
            <p:cNvGrpSpPr>
              <a:grpSpLocks/>
            </p:cNvGrpSpPr>
            <p:nvPr/>
          </p:nvGrpSpPr>
          <p:grpSpPr bwMode="auto">
            <a:xfrm>
              <a:off x="122" y="748"/>
              <a:ext cx="2837" cy="3230"/>
              <a:chOff x="122" y="748"/>
              <a:chExt cx="2837" cy="3230"/>
            </a:xfrm>
          </p:grpSpPr>
          <p:sp>
            <p:nvSpPr>
              <p:cNvPr id="54287" name="Oval 123" descr="大纸屑"/>
              <p:cNvSpPr>
                <a:spLocks noChangeArrowheads="1"/>
              </p:cNvSpPr>
              <p:nvPr/>
            </p:nvSpPr>
            <p:spPr bwMode="auto">
              <a:xfrm>
                <a:off x="710" y="2047"/>
                <a:ext cx="564" cy="575"/>
              </a:xfrm>
              <a:prstGeom prst="ellipse">
                <a:avLst/>
              </a:prstGeom>
              <a:pattFill prst="lgConfetti">
                <a:fgClr>
                  <a:srgbClr val="C0C0C0"/>
                </a:fgClr>
                <a:bgClr>
                  <a:srgbClr val="FFFFFF"/>
                </a:bgClr>
              </a:pattFill>
              <a:ln w="38100">
                <a:solidFill>
                  <a:schemeClr val="tx1"/>
                </a:solidFill>
                <a:round/>
                <a:headEnd/>
                <a:tailEnd/>
              </a:ln>
            </p:spPr>
            <p:txBody>
              <a:bodyPr wrap="none" anchor="ctr"/>
              <a:lstStyle/>
              <a:p>
                <a:endParaRPr lang="zh-CN" altLang="en-US"/>
              </a:p>
            </p:txBody>
          </p:sp>
          <p:grpSp>
            <p:nvGrpSpPr>
              <p:cNvPr id="54288" name="Group 124"/>
              <p:cNvGrpSpPr>
                <a:grpSpLocks/>
              </p:cNvGrpSpPr>
              <p:nvPr/>
            </p:nvGrpSpPr>
            <p:grpSpPr bwMode="auto">
              <a:xfrm>
                <a:off x="832" y="2265"/>
                <a:ext cx="325" cy="126"/>
                <a:chOff x="4102" y="2253"/>
                <a:chExt cx="431" cy="164"/>
              </a:xfrm>
            </p:grpSpPr>
            <p:sp>
              <p:nvSpPr>
                <p:cNvPr id="54340" name="WordArt 125"/>
                <p:cNvSpPr>
                  <a:spLocks noChangeArrowheads="1" noChangeShapeType="1" noTextEdit="1"/>
                </p:cNvSpPr>
                <p:nvPr/>
              </p:nvSpPr>
              <p:spPr bwMode="auto">
                <a:xfrm>
                  <a:off x="4108" y="2253"/>
                  <a:ext cx="425" cy="163"/>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工质</a:t>
                  </a:r>
                </a:p>
              </p:txBody>
            </p:sp>
            <p:sp>
              <p:nvSpPr>
                <p:cNvPr id="54341" name="WordArt 126"/>
                <p:cNvSpPr>
                  <a:spLocks noChangeArrowheads="1" noChangeShapeType="1" noTextEdit="1"/>
                </p:cNvSpPr>
                <p:nvPr/>
              </p:nvSpPr>
              <p:spPr bwMode="auto">
                <a:xfrm>
                  <a:off x="4102" y="2254"/>
                  <a:ext cx="425"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工质</a:t>
                  </a:r>
                </a:p>
              </p:txBody>
            </p:sp>
          </p:grpSp>
          <p:sp>
            <p:nvSpPr>
              <p:cNvPr id="54289" name="Rectangle 127" descr="深色下对角线"/>
              <p:cNvSpPr>
                <a:spLocks noChangeArrowheads="1"/>
              </p:cNvSpPr>
              <p:nvPr/>
            </p:nvSpPr>
            <p:spPr bwMode="auto">
              <a:xfrm>
                <a:off x="360" y="1495"/>
                <a:ext cx="1234" cy="374"/>
              </a:xfrm>
              <a:prstGeom prst="rect">
                <a:avLst/>
              </a:prstGeom>
              <a:pattFill prst="dkDnDiag">
                <a:fgClr>
                  <a:srgbClr val="9900CC"/>
                </a:fgClr>
                <a:bgClr>
                  <a:srgbClr val="FFFFFF"/>
                </a:bgClr>
              </a:pattFill>
              <a:ln w="28575">
                <a:solidFill>
                  <a:schemeClr val="tx1"/>
                </a:solidFill>
                <a:miter lim="800000"/>
                <a:headEnd/>
                <a:tailEnd/>
              </a:ln>
            </p:spPr>
            <p:txBody>
              <a:bodyPr wrap="none" anchor="ctr"/>
              <a:lstStyle/>
              <a:p>
                <a:endParaRPr lang="zh-CN" altLang="en-US"/>
              </a:p>
            </p:txBody>
          </p:sp>
          <p:sp>
            <p:nvSpPr>
              <p:cNvPr id="54290" name="Rectangle 128"/>
              <p:cNvSpPr>
                <a:spLocks noChangeArrowheads="1"/>
              </p:cNvSpPr>
              <p:nvPr/>
            </p:nvSpPr>
            <p:spPr bwMode="auto">
              <a:xfrm>
                <a:off x="328" y="1459"/>
                <a:ext cx="1282" cy="4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291" name="Rectangle 129" descr="深色上对角线"/>
              <p:cNvSpPr>
                <a:spLocks noChangeArrowheads="1"/>
              </p:cNvSpPr>
              <p:nvPr/>
            </p:nvSpPr>
            <p:spPr bwMode="auto">
              <a:xfrm>
                <a:off x="398" y="2660"/>
                <a:ext cx="1235" cy="448"/>
              </a:xfrm>
              <a:prstGeom prst="rect">
                <a:avLst/>
              </a:prstGeom>
              <a:pattFill prst="dkUpDiag">
                <a:fgClr>
                  <a:srgbClr val="996633"/>
                </a:fgClr>
                <a:bgClr>
                  <a:srgbClr val="FFFFFF"/>
                </a:bgClr>
              </a:pattFill>
              <a:ln w="28575">
                <a:solidFill>
                  <a:schemeClr val="tx1"/>
                </a:solidFill>
                <a:miter lim="800000"/>
                <a:headEnd/>
                <a:tailEnd/>
              </a:ln>
            </p:spPr>
            <p:txBody>
              <a:bodyPr wrap="none" anchor="ctr"/>
              <a:lstStyle/>
              <a:p>
                <a:endParaRPr lang="zh-CN" altLang="en-US"/>
              </a:p>
            </p:txBody>
          </p:sp>
          <p:sp>
            <p:nvSpPr>
              <p:cNvPr id="54292" name="Rectangle 130"/>
              <p:cNvSpPr>
                <a:spLocks noChangeArrowheads="1"/>
              </p:cNvSpPr>
              <p:nvPr/>
            </p:nvSpPr>
            <p:spPr bwMode="auto">
              <a:xfrm>
                <a:off x="393" y="3061"/>
                <a:ext cx="1246" cy="5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293" name="Text Box 131"/>
              <p:cNvSpPr txBox="1">
                <a:spLocks noChangeArrowheads="1"/>
              </p:cNvSpPr>
              <p:nvPr/>
            </p:nvSpPr>
            <p:spPr bwMode="auto">
              <a:xfrm>
                <a:off x="122" y="3392"/>
                <a:ext cx="934"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低温热源</a:t>
                </a:r>
              </a:p>
            </p:txBody>
          </p:sp>
          <p:grpSp>
            <p:nvGrpSpPr>
              <p:cNvPr id="54294" name="Group 132"/>
              <p:cNvGrpSpPr>
                <a:grpSpLocks/>
              </p:cNvGrpSpPr>
              <p:nvPr/>
            </p:nvGrpSpPr>
            <p:grpSpPr bwMode="auto">
              <a:xfrm>
                <a:off x="874" y="3440"/>
                <a:ext cx="149" cy="160"/>
                <a:chOff x="4717" y="3805"/>
                <a:chExt cx="138" cy="148"/>
              </a:xfrm>
            </p:grpSpPr>
            <p:sp>
              <p:nvSpPr>
                <p:cNvPr id="54338" name="WordArt 13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54339" name="WordArt 13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grpSp>
            <p:nvGrpSpPr>
              <p:cNvPr id="54295" name="Group 135"/>
              <p:cNvGrpSpPr>
                <a:grpSpLocks/>
              </p:cNvGrpSpPr>
              <p:nvPr/>
            </p:nvGrpSpPr>
            <p:grpSpPr bwMode="auto">
              <a:xfrm rot="-5400000">
                <a:off x="1132" y="3439"/>
                <a:ext cx="51" cy="105"/>
                <a:chOff x="2928" y="3216"/>
                <a:chExt cx="48" cy="240"/>
              </a:xfrm>
            </p:grpSpPr>
            <p:sp>
              <p:nvSpPr>
                <p:cNvPr id="54336" name="Line 1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4337" name="Line 1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54296" name="Group 139"/>
              <p:cNvGrpSpPr>
                <a:grpSpLocks/>
              </p:cNvGrpSpPr>
              <p:nvPr/>
            </p:nvGrpSpPr>
            <p:grpSpPr bwMode="auto">
              <a:xfrm rot="-5400000">
                <a:off x="1099" y="1331"/>
                <a:ext cx="51" cy="105"/>
                <a:chOff x="2928" y="3216"/>
                <a:chExt cx="48" cy="240"/>
              </a:xfrm>
            </p:grpSpPr>
            <p:sp>
              <p:nvSpPr>
                <p:cNvPr id="54334" name="Line 14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4335" name="Line 14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4297" name="Text Box 142"/>
              <p:cNvSpPr txBox="1">
                <a:spLocks noChangeArrowheads="1"/>
              </p:cNvSpPr>
              <p:nvPr/>
            </p:nvSpPr>
            <p:spPr bwMode="auto">
              <a:xfrm>
                <a:off x="142" y="1251"/>
                <a:ext cx="101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高温热源</a:t>
                </a:r>
              </a:p>
            </p:txBody>
          </p:sp>
          <p:grpSp>
            <p:nvGrpSpPr>
              <p:cNvPr id="54298" name="Group 143"/>
              <p:cNvGrpSpPr>
                <a:grpSpLocks/>
              </p:cNvGrpSpPr>
              <p:nvPr/>
            </p:nvGrpSpPr>
            <p:grpSpPr bwMode="auto">
              <a:xfrm>
                <a:off x="898" y="1317"/>
                <a:ext cx="147" cy="140"/>
                <a:chOff x="1601" y="1348"/>
                <a:chExt cx="147" cy="148"/>
              </a:xfrm>
            </p:grpSpPr>
            <p:sp>
              <p:nvSpPr>
                <p:cNvPr id="54332" name="WordArt 144"/>
                <p:cNvSpPr>
                  <a:spLocks noChangeArrowheads="1" noChangeShapeType="1" noTextEdit="1"/>
                </p:cNvSpPr>
                <p:nvPr/>
              </p:nvSpPr>
              <p:spPr bwMode="auto">
                <a:xfrm>
                  <a:off x="1601" y="1348"/>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4333" name="WordArt 145"/>
                <p:cNvSpPr>
                  <a:spLocks noChangeArrowheads="1" noChangeShapeType="1" noTextEdit="1"/>
                </p:cNvSpPr>
                <p:nvPr/>
              </p:nvSpPr>
              <p:spPr bwMode="auto">
                <a:xfrm>
                  <a:off x="1705" y="141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4299" name="Text Box 146"/>
              <p:cNvSpPr txBox="1">
                <a:spLocks noChangeArrowheads="1"/>
              </p:cNvSpPr>
              <p:nvPr/>
            </p:nvSpPr>
            <p:spPr bwMode="auto">
              <a:xfrm>
                <a:off x="1177" y="1236"/>
                <a:ext cx="1782" cy="288"/>
              </a:xfrm>
              <a:prstGeom prst="rect">
                <a:avLst/>
              </a:prstGeom>
              <a:noFill/>
              <a:ln w="9525">
                <a:noFill/>
                <a:miter lim="800000"/>
                <a:headEnd/>
                <a:tailEnd/>
              </a:ln>
            </p:spPr>
            <p:txBody>
              <a:bodyPr>
                <a:spAutoFit/>
              </a:bodyPr>
              <a:lstStyle/>
              <a:p>
                <a:pPr>
                  <a:spcBef>
                    <a:spcPct val="50000"/>
                  </a:spcBef>
                </a:pPr>
                <a:r>
                  <a:rPr kumimoji="1" lang="en-US" altLang="zh-CN" sz="2400" b="1">
                    <a:latin typeface="华文中宋" pitchFamily="2" charset="-122"/>
                    <a:ea typeface="华文中宋" pitchFamily="2" charset="-122"/>
                  </a:rPr>
                  <a:t>27+273 = 300 (K)</a:t>
                </a:r>
              </a:p>
            </p:txBody>
          </p:sp>
          <p:grpSp>
            <p:nvGrpSpPr>
              <p:cNvPr id="54300" name="Group 147"/>
              <p:cNvGrpSpPr>
                <a:grpSpLocks/>
              </p:cNvGrpSpPr>
              <p:nvPr/>
            </p:nvGrpSpPr>
            <p:grpSpPr bwMode="auto">
              <a:xfrm>
                <a:off x="257" y="1006"/>
                <a:ext cx="1834" cy="288"/>
                <a:chOff x="204" y="917"/>
                <a:chExt cx="1834" cy="288"/>
              </a:xfrm>
            </p:grpSpPr>
            <p:sp>
              <p:nvSpPr>
                <p:cNvPr id="54330" name="Text Box 148"/>
                <p:cNvSpPr txBox="1">
                  <a:spLocks noChangeArrowheads="1"/>
                </p:cNvSpPr>
                <p:nvPr/>
              </p:nvSpPr>
              <p:spPr bwMode="auto">
                <a:xfrm>
                  <a:off x="204" y="917"/>
                  <a:ext cx="1834" cy="288"/>
                </a:xfrm>
                <a:prstGeom prst="rect">
                  <a:avLst/>
                </a:prstGeom>
                <a:noFill/>
                <a:ln w="9525">
                  <a:noFill/>
                  <a:miter lim="800000"/>
                  <a:headEnd/>
                  <a:tailEnd/>
                </a:ln>
              </p:spPr>
              <p:txBody>
                <a:bodyPr>
                  <a:spAutoFit/>
                </a:bodyPr>
                <a:lstStyle/>
                <a:p>
                  <a:pPr>
                    <a:spcBef>
                      <a:spcPct val="50000"/>
                    </a:spcBef>
                  </a:pPr>
                  <a:r>
                    <a:rPr kumimoji="1" lang="zh-CN" altLang="en-US" sz="2400" b="1">
                      <a:latin typeface="华文中宋" pitchFamily="2" charset="-122"/>
                      <a:ea typeface="华文中宋" pitchFamily="2" charset="-122"/>
                    </a:rPr>
                    <a:t>环境温度  </a:t>
                  </a:r>
                  <a:r>
                    <a:rPr kumimoji="1" lang="en-US" altLang="zh-CN" sz="2400" b="1">
                      <a:latin typeface="华文中宋" pitchFamily="2" charset="-122"/>
                      <a:ea typeface="华文中宋" pitchFamily="2" charset="-122"/>
                    </a:rPr>
                    <a:t>27  C</a:t>
                  </a:r>
                </a:p>
              </p:txBody>
            </p:sp>
            <p:sp>
              <p:nvSpPr>
                <p:cNvPr id="54331" name="Oval 149"/>
                <p:cNvSpPr>
                  <a:spLocks noChangeArrowheads="1"/>
                </p:cNvSpPr>
                <p:nvPr/>
              </p:nvSpPr>
              <p:spPr bwMode="auto">
                <a:xfrm>
                  <a:off x="1437" y="997"/>
                  <a:ext cx="43" cy="46"/>
                </a:xfrm>
                <a:prstGeom prst="ellipse">
                  <a:avLst/>
                </a:prstGeom>
                <a:noFill/>
                <a:ln w="28575">
                  <a:solidFill>
                    <a:schemeClr val="tx1"/>
                  </a:solidFill>
                  <a:round/>
                  <a:headEnd/>
                  <a:tailEnd/>
                </a:ln>
              </p:spPr>
              <p:txBody>
                <a:bodyPr wrap="none" anchor="ctr"/>
                <a:lstStyle/>
                <a:p>
                  <a:endParaRPr lang="zh-CN" altLang="en-US"/>
                </a:p>
              </p:txBody>
            </p:sp>
          </p:grpSp>
          <p:sp>
            <p:nvSpPr>
              <p:cNvPr id="54301" name="Text Box 150"/>
              <p:cNvSpPr txBox="1">
                <a:spLocks noChangeArrowheads="1"/>
              </p:cNvSpPr>
              <p:nvPr/>
            </p:nvSpPr>
            <p:spPr bwMode="auto">
              <a:xfrm>
                <a:off x="155" y="3690"/>
                <a:ext cx="2740" cy="288"/>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冰的溶解热为  </a:t>
                </a:r>
                <a:r>
                  <a:rPr kumimoji="1" lang="en-US" altLang="zh-CN" sz="2400" b="1">
                    <a:latin typeface="Times New Roman" pitchFamily="18" charset="0"/>
                  </a:rPr>
                  <a:t>3.35    10   J  kg</a:t>
                </a:r>
              </a:p>
            </p:txBody>
          </p:sp>
          <p:sp>
            <p:nvSpPr>
              <p:cNvPr id="54302" name="WordArt 151"/>
              <p:cNvSpPr>
                <a:spLocks noChangeArrowheads="1" noChangeShapeType="1" noTextEdit="1"/>
              </p:cNvSpPr>
              <p:nvPr/>
            </p:nvSpPr>
            <p:spPr bwMode="auto">
              <a:xfrm>
                <a:off x="2028" y="3746"/>
                <a:ext cx="55" cy="8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grpSp>
            <p:nvGrpSpPr>
              <p:cNvPr id="54303" name="Group 152"/>
              <p:cNvGrpSpPr>
                <a:grpSpLocks/>
              </p:cNvGrpSpPr>
              <p:nvPr/>
            </p:nvGrpSpPr>
            <p:grpSpPr bwMode="auto">
              <a:xfrm>
                <a:off x="1673" y="3785"/>
                <a:ext cx="96" cy="106"/>
                <a:chOff x="2592" y="2400"/>
                <a:chExt cx="1344" cy="1296"/>
              </a:xfrm>
            </p:grpSpPr>
            <p:sp>
              <p:nvSpPr>
                <p:cNvPr id="54328" name="Line 153"/>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54329" name="Line 154"/>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54304" name="Oval 155"/>
              <p:cNvSpPr>
                <a:spLocks noChangeArrowheads="1"/>
              </p:cNvSpPr>
              <p:nvPr/>
            </p:nvSpPr>
            <p:spPr bwMode="auto">
              <a:xfrm>
                <a:off x="2230" y="3823"/>
                <a:ext cx="27" cy="31"/>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54305" name="Group 156"/>
              <p:cNvGrpSpPr>
                <a:grpSpLocks/>
              </p:cNvGrpSpPr>
              <p:nvPr/>
            </p:nvGrpSpPr>
            <p:grpSpPr bwMode="auto">
              <a:xfrm>
                <a:off x="2521" y="3730"/>
                <a:ext cx="125" cy="97"/>
                <a:chOff x="2576" y="3715"/>
                <a:chExt cx="125" cy="97"/>
              </a:xfrm>
            </p:grpSpPr>
            <p:sp>
              <p:nvSpPr>
                <p:cNvPr id="54326" name="WordArt 157"/>
                <p:cNvSpPr>
                  <a:spLocks noChangeArrowheads="1" noChangeShapeType="1" noTextEdit="1"/>
                </p:cNvSpPr>
                <p:nvPr/>
              </p:nvSpPr>
              <p:spPr bwMode="auto">
                <a:xfrm>
                  <a:off x="2655" y="3715"/>
                  <a:ext cx="46"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4327" name="Line 158"/>
                <p:cNvSpPr>
                  <a:spLocks noChangeShapeType="1"/>
                </p:cNvSpPr>
                <p:nvPr/>
              </p:nvSpPr>
              <p:spPr bwMode="auto">
                <a:xfrm>
                  <a:off x="2576" y="3767"/>
                  <a:ext cx="68" cy="1"/>
                </a:xfrm>
                <a:prstGeom prst="line">
                  <a:avLst/>
                </a:prstGeom>
                <a:noFill/>
                <a:ln w="28575">
                  <a:solidFill>
                    <a:schemeClr val="tx1"/>
                  </a:solidFill>
                  <a:round/>
                  <a:headEnd/>
                  <a:tailEnd/>
                </a:ln>
              </p:spPr>
              <p:txBody>
                <a:bodyPr/>
                <a:lstStyle/>
                <a:p>
                  <a:endParaRPr lang="zh-CN" altLang="en-US"/>
                </a:p>
              </p:txBody>
            </p:sp>
          </p:grpSp>
          <p:sp>
            <p:nvSpPr>
              <p:cNvPr id="54306" name="WordArt 159"/>
              <p:cNvSpPr>
                <a:spLocks noChangeArrowheads="1" noChangeShapeType="1" noTextEdit="1"/>
              </p:cNvSpPr>
              <p:nvPr/>
            </p:nvSpPr>
            <p:spPr bwMode="auto">
              <a:xfrm>
                <a:off x="984" y="748"/>
                <a:ext cx="631" cy="184"/>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sp>
            <p:nvSpPr>
              <p:cNvPr id="54307" name="AutoShape 160"/>
              <p:cNvSpPr>
                <a:spLocks noChangeArrowheads="1"/>
              </p:cNvSpPr>
              <p:nvPr/>
            </p:nvSpPr>
            <p:spPr bwMode="auto">
              <a:xfrm rot="16200000" flipV="1">
                <a:off x="757" y="1675"/>
                <a:ext cx="452" cy="567"/>
              </a:xfrm>
              <a:prstGeom prst="notchedRightArrow">
                <a:avLst>
                  <a:gd name="adj1" fmla="val 47019"/>
                  <a:gd name="adj2" fmla="val 37097"/>
                </a:avLst>
              </a:prstGeom>
              <a:gradFill rotWithShape="0">
                <a:gsLst>
                  <a:gs pos="0">
                    <a:srgbClr val="FFE1FF"/>
                  </a:gs>
                  <a:gs pos="100000">
                    <a:srgbClr val="FFA7FF"/>
                  </a:gs>
                </a:gsLst>
                <a:lin ang="5400000" scaled="1"/>
              </a:gradFill>
              <a:ln w="9525">
                <a:solidFill>
                  <a:srgbClr val="CC00CC"/>
                </a:solidFill>
                <a:miter lim="800000"/>
                <a:headEnd/>
                <a:tailEnd/>
              </a:ln>
            </p:spPr>
            <p:txBody>
              <a:bodyPr wrap="none" anchor="ctr"/>
              <a:lstStyle/>
              <a:p>
                <a:endParaRPr lang="zh-CN" altLang="en-US"/>
              </a:p>
            </p:txBody>
          </p:sp>
          <p:grpSp>
            <p:nvGrpSpPr>
              <p:cNvPr id="54308" name="Group 161"/>
              <p:cNvGrpSpPr>
                <a:grpSpLocks/>
              </p:cNvGrpSpPr>
              <p:nvPr/>
            </p:nvGrpSpPr>
            <p:grpSpPr bwMode="auto">
              <a:xfrm>
                <a:off x="925" y="1865"/>
                <a:ext cx="162" cy="169"/>
                <a:chOff x="4218" y="1718"/>
                <a:chExt cx="215" cy="257"/>
              </a:xfrm>
            </p:grpSpPr>
            <p:grpSp>
              <p:nvGrpSpPr>
                <p:cNvPr id="54320" name="Group 162"/>
                <p:cNvGrpSpPr>
                  <a:grpSpLocks/>
                </p:cNvGrpSpPr>
                <p:nvPr/>
              </p:nvGrpSpPr>
              <p:grpSpPr bwMode="auto">
                <a:xfrm>
                  <a:off x="4218" y="1718"/>
                  <a:ext cx="215" cy="256"/>
                  <a:chOff x="3352" y="1710"/>
                  <a:chExt cx="222" cy="205"/>
                </a:xfrm>
              </p:grpSpPr>
              <p:sp>
                <p:nvSpPr>
                  <p:cNvPr id="54324" name="WordArt 163"/>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1</a:t>
                    </a:r>
                    <a:endParaRPr lang="zh-CN" altLang="en-US" sz="3600" kern="10">
                      <a:ln w="76200">
                        <a:solidFill>
                          <a:schemeClr val="bg1"/>
                        </a:solidFill>
                        <a:round/>
                        <a:headEnd/>
                        <a:tailEnd/>
                      </a:ln>
                      <a:solidFill>
                        <a:schemeClr val="bg1"/>
                      </a:solidFill>
                      <a:latin typeface="宋体"/>
                      <a:ea typeface="宋体"/>
                    </a:endParaRPr>
                  </a:p>
                </p:txBody>
              </p:sp>
              <p:sp>
                <p:nvSpPr>
                  <p:cNvPr id="54325" name="WordArt 164"/>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4321" name="Group 165"/>
                <p:cNvGrpSpPr>
                  <a:grpSpLocks/>
                </p:cNvGrpSpPr>
                <p:nvPr/>
              </p:nvGrpSpPr>
              <p:grpSpPr bwMode="auto">
                <a:xfrm>
                  <a:off x="4219" y="1722"/>
                  <a:ext cx="206" cy="253"/>
                  <a:chOff x="3352" y="1710"/>
                  <a:chExt cx="222" cy="205"/>
                </a:xfrm>
              </p:grpSpPr>
              <p:sp>
                <p:nvSpPr>
                  <p:cNvPr id="54322" name="WordArt 166"/>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4323" name="WordArt 167"/>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54309" name="AutoShape 168"/>
              <p:cNvSpPr>
                <a:spLocks noChangeArrowheads="1"/>
              </p:cNvSpPr>
              <p:nvPr/>
            </p:nvSpPr>
            <p:spPr bwMode="auto">
              <a:xfrm rot="16200000" flipV="1">
                <a:off x="809" y="2466"/>
                <a:ext cx="370" cy="391"/>
              </a:xfrm>
              <a:prstGeom prst="notchedRightArrow">
                <a:avLst>
                  <a:gd name="adj1" fmla="val 47019"/>
                  <a:gd name="adj2" fmla="val 37097"/>
                </a:avLst>
              </a:prstGeom>
              <a:gradFill rotWithShape="0">
                <a:gsLst>
                  <a:gs pos="0">
                    <a:srgbClr val="FFB9B9"/>
                  </a:gs>
                  <a:gs pos="100000">
                    <a:srgbClr val="FFDDDD"/>
                  </a:gs>
                </a:gsLst>
                <a:lin ang="5400000" scaled="1"/>
              </a:gradFill>
              <a:ln w="9525">
                <a:solidFill>
                  <a:srgbClr val="FF8F1F"/>
                </a:solidFill>
                <a:miter lim="800000"/>
                <a:headEnd/>
                <a:tailEnd/>
              </a:ln>
            </p:spPr>
            <p:txBody>
              <a:bodyPr wrap="none" anchor="ctr"/>
              <a:lstStyle/>
              <a:p>
                <a:endParaRPr lang="zh-CN" altLang="en-US"/>
              </a:p>
            </p:txBody>
          </p:sp>
          <p:grpSp>
            <p:nvGrpSpPr>
              <p:cNvPr id="54310" name="Group 169"/>
              <p:cNvGrpSpPr>
                <a:grpSpLocks/>
              </p:cNvGrpSpPr>
              <p:nvPr/>
            </p:nvGrpSpPr>
            <p:grpSpPr bwMode="auto">
              <a:xfrm>
                <a:off x="941" y="2579"/>
                <a:ext cx="113" cy="128"/>
                <a:chOff x="4236" y="2660"/>
                <a:chExt cx="203" cy="183"/>
              </a:xfrm>
            </p:grpSpPr>
            <p:grpSp>
              <p:nvGrpSpPr>
                <p:cNvPr id="54314" name="Group 170"/>
                <p:cNvGrpSpPr>
                  <a:grpSpLocks/>
                </p:cNvGrpSpPr>
                <p:nvPr/>
              </p:nvGrpSpPr>
              <p:grpSpPr bwMode="auto">
                <a:xfrm>
                  <a:off x="4236" y="2660"/>
                  <a:ext cx="200" cy="183"/>
                  <a:chOff x="4778" y="1121"/>
                  <a:chExt cx="219" cy="193"/>
                </a:xfrm>
              </p:grpSpPr>
              <p:sp>
                <p:nvSpPr>
                  <p:cNvPr id="54318" name="WordArt 171"/>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76200">
                          <a:solidFill>
                            <a:schemeClr val="bg1"/>
                          </a:solidFill>
                          <a:round/>
                          <a:headEnd/>
                          <a:tailEnd/>
                        </a:ln>
                        <a:solidFill>
                          <a:schemeClr val="bg1"/>
                        </a:solidFill>
                        <a:latin typeface="宋体"/>
                        <a:ea typeface="宋体"/>
                      </a:rPr>
                      <a:t>2</a:t>
                    </a:r>
                    <a:endParaRPr lang="zh-CN" altLang="en-US" sz="3600" kern="10">
                      <a:ln w="76200">
                        <a:solidFill>
                          <a:schemeClr val="bg1"/>
                        </a:solidFill>
                        <a:round/>
                        <a:headEnd/>
                        <a:tailEnd/>
                      </a:ln>
                      <a:solidFill>
                        <a:schemeClr val="bg1"/>
                      </a:solidFill>
                      <a:latin typeface="宋体"/>
                      <a:ea typeface="宋体"/>
                    </a:endParaRPr>
                  </a:p>
                </p:txBody>
              </p:sp>
              <p:sp>
                <p:nvSpPr>
                  <p:cNvPr id="54319" name="WordArt 172"/>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76200">
                          <a:solidFill>
                            <a:schemeClr val="bg1"/>
                          </a:solidFill>
                          <a:round/>
                          <a:headEnd/>
                          <a:tailEnd/>
                        </a:ln>
                        <a:solidFill>
                          <a:schemeClr val="bg1"/>
                        </a:solidFill>
                        <a:latin typeface="宋体"/>
                        <a:ea typeface="宋体"/>
                      </a:rPr>
                      <a:t>Q</a:t>
                    </a:r>
                    <a:endParaRPr lang="zh-CN" altLang="en-US" sz="3600" kern="10">
                      <a:ln w="76200">
                        <a:solidFill>
                          <a:schemeClr val="bg1"/>
                        </a:solidFill>
                        <a:round/>
                        <a:headEnd/>
                        <a:tailEnd/>
                      </a:ln>
                      <a:solidFill>
                        <a:schemeClr val="bg1"/>
                      </a:solidFill>
                      <a:latin typeface="宋体"/>
                      <a:ea typeface="宋体"/>
                    </a:endParaRPr>
                  </a:p>
                </p:txBody>
              </p:sp>
            </p:grpSp>
            <p:grpSp>
              <p:nvGrpSpPr>
                <p:cNvPr id="54315" name="Group 173"/>
                <p:cNvGrpSpPr>
                  <a:grpSpLocks/>
                </p:cNvGrpSpPr>
                <p:nvPr/>
              </p:nvGrpSpPr>
              <p:grpSpPr bwMode="auto">
                <a:xfrm>
                  <a:off x="4239" y="2660"/>
                  <a:ext cx="200" cy="183"/>
                  <a:chOff x="4778" y="1121"/>
                  <a:chExt cx="219" cy="193"/>
                </a:xfrm>
              </p:grpSpPr>
              <p:sp>
                <p:nvSpPr>
                  <p:cNvPr id="54316" name="WordArt 17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317" name="WordArt 17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sp>
            <p:nvSpPr>
              <p:cNvPr id="54311" name="Text Box 176"/>
              <p:cNvSpPr txBox="1">
                <a:spLocks noChangeArrowheads="1"/>
              </p:cNvSpPr>
              <p:nvPr/>
            </p:nvSpPr>
            <p:spPr bwMode="auto">
              <a:xfrm>
                <a:off x="157" y="3074"/>
                <a:ext cx="2224"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被致冷的  </a:t>
                </a:r>
                <a:r>
                  <a:rPr kumimoji="1" lang="en-US" altLang="zh-CN" sz="2400" b="1">
                    <a:latin typeface="Times New Roman" pitchFamily="18" charset="0"/>
                    <a:ea typeface="华文中宋" pitchFamily="2" charset="-122"/>
                  </a:rPr>
                  <a:t>0  C  </a:t>
                </a:r>
              </a:p>
            </p:txBody>
          </p:sp>
          <p:sp>
            <p:nvSpPr>
              <p:cNvPr id="54312" name="Oval 177"/>
              <p:cNvSpPr>
                <a:spLocks noChangeArrowheads="1"/>
              </p:cNvSpPr>
              <p:nvPr/>
            </p:nvSpPr>
            <p:spPr bwMode="auto">
              <a:xfrm>
                <a:off x="1213" y="3152"/>
                <a:ext cx="43" cy="46"/>
              </a:xfrm>
              <a:prstGeom prst="ellipse">
                <a:avLst/>
              </a:prstGeom>
              <a:noFill/>
              <a:ln w="28575">
                <a:solidFill>
                  <a:schemeClr val="tx1"/>
                </a:solidFill>
                <a:round/>
                <a:headEnd/>
                <a:tailEnd/>
              </a:ln>
            </p:spPr>
            <p:txBody>
              <a:bodyPr wrap="none" anchor="ctr"/>
              <a:lstStyle/>
              <a:p>
                <a:endParaRPr lang="zh-CN" altLang="en-US"/>
              </a:p>
            </p:txBody>
          </p:sp>
          <p:sp>
            <p:nvSpPr>
              <p:cNvPr id="54313" name="Oval 179"/>
              <p:cNvSpPr>
                <a:spLocks noChangeArrowheads="1"/>
              </p:cNvSpPr>
              <p:nvPr/>
            </p:nvSpPr>
            <p:spPr bwMode="auto">
              <a:xfrm>
                <a:off x="2074" y="3142"/>
                <a:ext cx="43" cy="46"/>
              </a:xfrm>
              <a:prstGeom prst="ellipse">
                <a:avLst/>
              </a:prstGeom>
              <a:noFill/>
              <a:ln w="28575">
                <a:solidFill>
                  <a:schemeClr val="tx1"/>
                </a:solidFill>
                <a:round/>
                <a:headEnd/>
                <a:tailEnd/>
              </a:ln>
            </p:spPr>
            <p:txBody>
              <a:bodyPr wrap="none" anchor="ctr"/>
              <a:lstStyle/>
              <a:p>
                <a:endParaRPr lang="zh-CN" altLang="en-US"/>
              </a:p>
            </p:txBody>
          </p:sp>
        </p:grpSp>
      </p:grpSp>
      <p:sp>
        <p:nvSpPr>
          <p:cNvPr id="186" name="爆炸形 1 185"/>
          <p:cNvSpPr/>
          <p:nvPr/>
        </p:nvSpPr>
        <p:spPr>
          <a:xfrm>
            <a:off x="2948406" y="972345"/>
            <a:ext cx="1882357" cy="1152939"/>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国软</a:t>
            </a:r>
            <a:r>
              <a:rPr lang="en-US" altLang="zh-CN" dirty="0" smtClean="0">
                <a:solidFill>
                  <a:srgbClr val="FF0000"/>
                </a:solidFill>
              </a:rPr>
              <a:t>5.7</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53343"/>
                                        </p:tgtEl>
                                        <p:attrNameLst>
                                          <p:attrName>style.visibility</p:attrName>
                                        </p:attrNameLst>
                                      </p:cBhvr>
                                      <p:to>
                                        <p:strVal val="visible"/>
                                      </p:to>
                                    </p:set>
                                    <p:anim calcmode="lin" valueType="num">
                                      <p:cBhvr>
                                        <p:cTn id="12" dur="500" fill="hold"/>
                                        <p:tgtEl>
                                          <p:spTgt spid="53343"/>
                                        </p:tgtEl>
                                        <p:attrNameLst>
                                          <p:attrName>ppt_w</p:attrName>
                                        </p:attrNameLst>
                                      </p:cBhvr>
                                      <p:tavLst>
                                        <p:tav tm="0">
                                          <p:val>
                                            <p:fltVal val="0"/>
                                          </p:val>
                                        </p:tav>
                                        <p:tav tm="100000">
                                          <p:val>
                                            <p:strVal val="#ppt_w"/>
                                          </p:val>
                                        </p:tav>
                                      </p:tavLst>
                                    </p:anim>
                                    <p:anim calcmode="lin" valueType="num">
                                      <p:cBhvr>
                                        <p:cTn id="13" dur="500" fill="hold"/>
                                        <p:tgtEl>
                                          <p:spTgt spid="5334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Right)">
                                      <p:cBhvr>
                                        <p:cTn id="17" dur="500"/>
                                        <p:tgtEl>
                                          <p:spTgt spid="2"/>
                                        </p:tgtEl>
                                      </p:cBhvr>
                                    </p:animEffect>
                                  </p:childTnLst>
                                </p:cTn>
                              </p:par>
                              <p:par>
                                <p:cTn id="18" presetID="9" presetClass="exit" presetSubtype="0" fill="hold" grpId="0" nodeType="withEffect">
                                  <p:stCondLst>
                                    <p:cond delay="0"/>
                                  </p:stCondLst>
                                  <p:childTnLst>
                                    <p:animEffect transition="out" filter="dissolve">
                                      <p:cBhvr>
                                        <p:cTn id="19" dur="500"/>
                                        <p:tgtEl>
                                          <p:spTgt spid="186"/>
                                        </p:tgtEl>
                                      </p:cBhvr>
                                    </p:animEffect>
                                    <p:set>
                                      <p:cBhvr>
                                        <p:cTn id="20" dur="1" fill="hold">
                                          <p:stCondLst>
                                            <p:cond delay="499"/>
                                          </p:stCondLst>
                                        </p:cTn>
                                        <p:tgtEl>
                                          <p:spTgt spid="18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3322"/>
                                        </p:tgtEl>
                                        <p:attrNameLst>
                                          <p:attrName>style.visibility</p:attrName>
                                        </p:attrNameLst>
                                      </p:cBhvr>
                                      <p:to>
                                        <p:strVal val="visible"/>
                                      </p:to>
                                    </p:set>
                                    <p:animEffect transition="in" filter="wipe(up)">
                                      <p:cBhvr>
                                        <p:cTn id="35" dur="500"/>
                                        <p:tgtEl>
                                          <p:spTgt spid="5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
          <p:cNvSpPr txBox="1">
            <a:spLocks noChangeArrowheads="1"/>
          </p:cNvSpPr>
          <p:nvPr/>
        </p:nvSpPr>
        <p:spPr bwMode="auto">
          <a:xfrm>
            <a:off x="736095" y="955679"/>
            <a:ext cx="7491476" cy="4031873"/>
          </a:xfrm>
          <a:prstGeom prst="rect">
            <a:avLst/>
          </a:prstGeom>
          <a:noFill/>
          <a:ln w="9525">
            <a:noFill/>
            <a:miter lim="800000"/>
            <a:headEnd/>
            <a:tailEnd/>
          </a:ln>
        </p:spPr>
        <p:txBody>
          <a:bodyPr wrap="square">
            <a:spAutoFit/>
          </a:bodyPr>
          <a:lstStyle/>
          <a:p>
            <a:pPr>
              <a:spcBef>
                <a:spcPct val="50000"/>
              </a:spcBef>
              <a:defRPr/>
            </a:pPr>
            <a:r>
              <a:rPr lang="zh-CN" altLang="en-US" sz="3200" b="1" dirty="0" smtClean="0">
                <a:latin typeface="+mn-ea"/>
                <a:ea typeface="+mn-ea"/>
              </a:rPr>
              <a:t>第九章</a:t>
            </a:r>
            <a:r>
              <a:rPr lang="zh-CN" altLang="en-US" sz="3200" b="1" dirty="0">
                <a:latin typeface="+mn-ea"/>
                <a:ea typeface="+mn-ea"/>
              </a:rPr>
              <a:t>作业：</a:t>
            </a:r>
            <a:endParaRPr lang="en-US" altLang="zh-CN" sz="3200" b="1" dirty="0">
              <a:latin typeface="+mn-ea"/>
              <a:ea typeface="+mn-ea"/>
            </a:endParaRPr>
          </a:p>
          <a:p>
            <a:pPr>
              <a:spcBef>
                <a:spcPct val="50000"/>
              </a:spcBef>
              <a:defRPr/>
            </a:pPr>
            <a:r>
              <a:rPr lang="en-US" altLang="zh-CN" sz="3200" dirty="0" smtClean="0"/>
              <a:t>8</a:t>
            </a:r>
            <a:r>
              <a:rPr lang="zh-CN" altLang="zh-CN" sz="3200" dirty="0" smtClean="0"/>
              <a:t>、</a:t>
            </a:r>
            <a:r>
              <a:rPr lang="en-US" altLang="zh-CN" sz="3200" dirty="0" smtClean="0"/>
              <a:t>10</a:t>
            </a:r>
            <a:r>
              <a:rPr lang="zh-CN" altLang="zh-CN" sz="3200" dirty="0" smtClean="0"/>
              <a:t>、</a:t>
            </a:r>
            <a:r>
              <a:rPr lang="en-US" altLang="zh-CN" sz="3200" dirty="0" smtClean="0"/>
              <a:t>11</a:t>
            </a:r>
            <a:r>
              <a:rPr lang="zh-CN" altLang="zh-CN" sz="3200" dirty="0" smtClean="0"/>
              <a:t>、</a:t>
            </a:r>
            <a:r>
              <a:rPr lang="en-US" altLang="zh-CN" sz="3200" dirty="0" smtClean="0"/>
              <a:t>13</a:t>
            </a:r>
            <a:r>
              <a:rPr lang="zh-CN" altLang="zh-CN" sz="3200" dirty="0" smtClean="0"/>
              <a:t>（第一定律在等值过程和绝热过程中的应用）、</a:t>
            </a:r>
            <a:endParaRPr lang="en-US" altLang="zh-CN" sz="3200" dirty="0" smtClean="0"/>
          </a:p>
          <a:p>
            <a:pPr>
              <a:spcBef>
                <a:spcPct val="50000"/>
              </a:spcBef>
              <a:defRPr/>
            </a:pPr>
            <a:r>
              <a:rPr lang="en-US" altLang="zh-CN" sz="3200" dirty="0" smtClean="0"/>
              <a:t>16</a:t>
            </a:r>
            <a:r>
              <a:rPr lang="zh-CN" altLang="zh-CN" sz="3200" dirty="0" smtClean="0"/>
              <a:t>、</a:t>
            </a:r>
            <a:r>
              <a:rPr lang="en-US" altLang="zh-CN" sz="3200" dirty="0" smtClean="0"/>
              <a:t>17</a:t>
            </a:r>
            <a:r>
              <a:rPr lang="zh-CN" altLang="zh-CN" sz="3200" dirty="0" smtClean="0"/>
              <a:t>（循环过程及效率）、</a:t>
            </a:r>
            <a:endParaRPr lang="en-US" altLang="zh-CN" sz="3200" dirty="0" smtClean="0"/>
          </a:p>
          <a:p>
            <a:pPr>
              <a:spcBef>
                <a:spcPct val="50000"/>
              </a:spcBef>
              <a:defRPr/>
            </a:pPr>
            <a:r>
              <a:rPr lang="en-US" altLang="zh-CN" sz="3200" dirty="0" smtClean="0"/>
              <a:t>19</a:t>
            </a:r>
            <a:r>
              <a:rPr lang="zh-CN" altLang="zh-CN" sz="3200" dirty="0" smtClean="0"/>
              <a:t>、</a:t>
            </a:r>
            <a:r>
              <a:rPr lang="en-US" altLang="zh-CN" sz="3200" dirty="0" smtClean="0"/>
              <a:t>21</a:t>
            </a:r>
            <a:r>
              <a:rPr lang="zh-CN" altLang="zh-CN" sz="3200" dirty="0" smtClean="0"/>
              <a:t>（卡诺循环）</a:t>
            </a:r>
            <a:endParaRPr lang="en-US" altLang="zh-CN" sz="3200" dirty="0" smtClean="0"/>
          </a:p>
          <a:p>
            <a:pPr>
              <a:spcBef>
                <a:spcPct val="50000"/>
              </a:spcBef>
              <a:defRPr/>
            </a:pPr>
            <a:r>
              <a:rPr lang="zh-CN" altLang="zh-CN" sz="3200" dirty="0" smtClean="0"/>
              <a:t>补充</a:t>
            </a:r>
            <a:r>
              <a:rPr lang="zh-CN" altLang="zh-CN" sz="3200" dirty="0"/>
              <a:t>：学习指导例题</a:t>
            </a:r>
            <a:r>
              <a:rPr lang="en-US" altLang="zh-CN" sz="3200" dirty="0"/>
              <a:t>9.4</a:t>
            </a:r>
            <a:r>
              <a:rPr lang="zh-CN" altLang="zh-CN" sz="3200" dirty="0"/>
              <a:t>、测试题</a:t>
            </a:r>
            <a:r>
              <a:rPr lang="en-US" altLang="zh-CN" sz="3200" dirty="0"/>
              <a:t>9.16</a:t>
            </a:r>
            <a:endParaRPr lang="en-US" altLang="zh-CN" sz="3200" dirty="0" smtClean="0"/>
          </a:p>
        </p:txBody>
      </p:sp>
    </p:spTree>
    <p:extLst>
      <p:ext uri="{BB962C8B-B14F-4D97-AF65-F5344CB8AC3E}">
        <p14:creationId xmlns:p14="http://schemas.microsoft.com/office/powerpoint/2010/main" val="18759665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title" idx="4294967295"/>
          </p:nvPr>
        </p:nvSpPr>
        <p:spPr>
          <a:xfrm>
            <a:off x="1336675" y="0"/>
            <a:ext cx="8229600" cy="112713"/>
          </a:xfrm>
        </p:spPr>
        <p:txBody>
          <a:bodyPr/>
          <a:lstStyle/>
          <a:p>
            <a:pPr eaLnBrk="1" hangingPunct="1"/>
            <a:r>
              <a:rPr lang="zh-CN" altLang="en-US" sz="700" smtClean="0">
                <a:solidFill>
                  <a:schemeClr val="bg1"/>
                </a:solidFill>
              </a:rPr>
              <a:t>第五节</a:t>
            </a:r>
          </a:p>
        </p:txBody>
      </p:sp>
      <p:grpSp>
        <p:nvGrpSpPr>
          <p:cNvPr id="55299" name="Group 32"/>
          <p:cNvGrpSpPr>
            <a:grpSpLocks/>
          </p:cNvGrpSpPr>
          <p:nvPr/>
        </p:nvGrpSpPr>
        <p:grpSpPr bwMode="auto">
          <a:xfrm>
            <a:off x="0" y="0"/>
            <a:ext cx="9144000" cy="6858000"/>
            <a:chOff x="0" y="0"/>
            <a:chExt cx="5760" cy="4320"/>
          </a:xfrm>
        </p:grpSpPr>
        <p:sp>
          <p:nvSpPr>
            <p:cNvPr id="55301" name="Rectangle 4" descr="水滴"/>
            <p:cNvSpPr>
              <a:spLocks noChangeArrowheads="1"/>
            </p:cNvSpPr>
            <p:nvPr/>
          </p:nvSpPr>
          <p:spPr bwMode="auto">
            <a:xfrm>
              <a:off x="0" y="3383"/>
              <a:ext cx="5760" cy="9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5302" name="Rectangle 5" descr="水滴"/>
            <p:cNvSpPr>
              <a:spLocks noChangeArrowheads="1"/>
            </p:cNvSpPr>
            <p:nvPr/>
          </p:nvSpPr>
          <p:spPr bwMode="auto">
            <a:xfrm>
              <a:off x="0" y="0"/>
              <a:ext cx="5760" cy="9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5303" name="WordArt 9"/>
            <p:cNvSpPr>
              <a:spLocks noChangeArrowheads="1" noChangeShapeType="1" noTextEdit="1"/>
            </p:cNvSpPr>
            <p:nvPr/>
          </p:nvSpPr>
          <p:spPr bwMode="auto">
            <a:xfrm>
              <a:off x="911" y="1551"/>
              <a:ext cx="3971" cy="611"/>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CC0000"/>
                    </a:solidFill>
                    <a:round/>
                    <a:headEnd/>
                    <a:tailEnd/>
                  </a:ln>
                  <a:solidFill>
                    <a:srgbClr val="CC0000"/>
                  </a:solidFill>
                  <a:latin typeface="华文中宋"/>
                  <a:ea typeface="华文中宋"/>
                </a:rPr>
                <a:t>热力学第二定律</a:t>
              </a:r>
            </a:p>
          </p:txBody>
        </p:sp>
        <p:sp>
          <p:nvSpPr>
            <p:cNvPr id="55304" name="WordArt 25"/>
            <p:cNvSpPr>
              <a:spLocks noChangeArrowheads="1" noChangeShapeType="1" noTextEdit="1"/>
            </p:cNvSpPr>
            <p:nvPr/>
          </p:nvSpPr>
          <p:spPr bwMode="auto">
            <a:xfrm>
              <a:off x="777" y="2547"/>
              <a:ext cx="4206" cy="393"/>
            </a:xfrm>
            <a:prstGeom prst="rect">
              <a:avLst/>
            </a:prstGeom>
          </p:spPr>
          <p:txBody>
            <a:bodyPr wrap="none" fromWordArt="1">
              <a:prstTxWarp prst="textPlain">
                <a:avLst>
                  <a:gd name="adj" fmla="val 50000"/>
                </a:avLst>
              </a:prstTxWarp>
            </a:bodyPr>
            <a:lstStyle/>
            <a:p>
              <a:pPr algn="ctr"/>
              <a:r>
                <a:rPr lang="en-US" altLang="zh-CN" sz="2800" b="1" kern="10" dirty="0">
                  <a:ln w="3175">
                    <a:solidFill>
                      <a:srgbClr val="006600"/>
                    </a:solidFill>
                    <a:round/>
                    <a:headEnd/>
                    <a:tailEnd/>
                  </a:ln>
                  <a:solidFill>
                    <a:srgbClr val="006600"/>
                  </a:solidFill>
                  <a:latin typeface="Times New Roman"/>
                  <a:cs typeface="Times New Roman"/>
                </a:rPr>
                <a:t> second  law  of  thermodynamics</a:t>
              </a:r>
              <a:endParaRPr lang="zh-CN" altLang="en-US" sz="2800" b="1" kern="10" dirty="0">
                <a:ln w="3175">
                  <a:solidFill>
                    <a:srgbClr val="006600"/>
                  </a:solidFill>
                  <a:round/>
                  <a:headEnd/>
                  <a:tailEnd/>
                </a:ln>
                <a:solidFill>
                  <a:srgbClr val="006600"/>
                </a:solidFill>
                <a:latin typeface="Times New Roman"/>
                <a:cs typeface="Times New Roman"/>
              </a:endParaRPr>
            </a:p>
          </p:txBody>
        </p:sp>
      </p:grpSp>
      <p:sp>
        <p:nvSpPr>
          <p:cNvPr id="14" name="Text Box 5"/>
          <p:cNvSpPr txBox="1">
            <a:spLocks noChangeArrowheads="1"/>
          </p:cNvSpPr>
          <p:nvPr/>
        </p:nvSpPr>
        <p:spPr bwMode="auto">
          <a:xfrm>
            <a:off x="211770" y="1530300"/>
            <a:ext cx="1880643" cy="83099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r>
              <a:rPr lang="en-US" altLang="zh-CN" sz="4800" b="1" dirty="0" smtClean="0">
                <a:solidFill>
                  <a:srgbClr val="C00000"/>
                </a:solidFill>
                <a:ea typeface="楷体_GB2312" pitchFamily="49" charset="-122"/>
                <a:cs typeface="Times New Roman" pitchFamily="18" charset="0"/>
              </a:rPr>
              <a:t>§9.5  </a:t>
            </a:r>
            <a:endParaRPr lang="zh-CN" altLang="en-US" sz="4800" dirty="0">
              <a:solidFill>
                <a:srgbClr val="C00000"/>
              </a:solidFill>
              <a:ea typeface="楷体_GB2312" pitchFamily="49" charset="-122"/>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09"/>
          <p:cNvSpPr>
            <a:spLocks noGrp="1" noChangeArrowheads="1"/>
          </p:cNvSpPr>
          <p:nvPr>
            <p:ph type="title" idx="4294967295"/>
          </p:nvPr>
        </p:nvSpPr>
        <p:spPr>
          <a:xfrm>
            <a:off x="544513" y="0"/>
            <a:ext cx="8229600" cy="115888"/>
          </a:xfrm>
        </p:spPr>
        <p:txBody>
          <a:bodyPr/>
          <a:lstStyle/>
          <a:p>
            <a:pPr eaLnBrk="1" hangingPunct="1"/>
            <a:r>
              <a:rPr lang="zh-CN" altLang="en-US" sz="700" smtClean="0">
                <a:solidFill>
                  <a:schemeClr val="bg1"/>
                </a:solidFill>
              </a:rPr>
              <a:t>热传导</a:t>
            </a:r>
          </a:p>
        </p:txBody>
      </p:sp>
      <p:sp>
        <p:nvSpPr>
          <p:cNvPr id="56323" name="Rectangle 361" descr="水滴"/>
          <p:cNvSpPr>
            <a:spLocks noChangeArrowheads="1"/>
          </p:cNvSpPr>
          <p:nvPr/>
        </p:nvSpPr>
        <p:spPr bwMode="auto">
          <a:xfrm>
            <a:off x="0" y="0"/>
            <a:ext cx="9144000" cy="1889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6324" name="Rectangle 362"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6325" name="Rectangle 374" descr="水滴"/>
          <p:cNvSpPr>
            <a:spLocks noChangeArrowheads="1"/>
          </p:cNvSpPr>
          <p:nvPr/>
        </p:nvSpPr>
        <p:spPr bwMode="auto">
          <a:xfrm>
            <a:off x="0" y="6678613"/>
            <a:ext cx="9144000" cy="1793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375"/>
          <p:cNvGrpSpPr>
            <a:grpSpLocks/>
          </p:cNvGrpSpPr>
          <p:nvPr/>
        </p:nvGrpSpPr>
        <p:grpSpPr bwMode="auto">
          <a:xfrm>
            <a:off x="1757363" y="3460750"/>
            <a:ext cx="2305050" cy="1247775"/>
            <a:chOff x="1596" y="364"/>
            <a:chExt cx="1452" cy="786"/>
          </a:xfrm>
        </p:grpSpPr>
        <p:grpSp>
          <p:nvGrpSpPr>
            <p:cNvPr id="56354" name="Group 376"/>
            <p:cNvGrpSpPr>
              <a:grpSpLocks/>
            </p:cNvGrpSpPr>
            <p:nvPr/>
          </p:nvGrpSpPr>
          <p:grpSpPr bwMode="auto">
            <a:xfrm>
              <a:off x="1596" y="822"/>
              <a:ext cx="1452" cy="328"/>
              <a:chOff x="1596" y="822"/>
              <a:chExt cx="1452" cy="328"/>
            </a:xfrm>
          </p:grpSpPr>
          <p:sp>
            <p:nvSpPr>
              <p:cNvPr id="56357" name="Rectangle 377" descr="大纸屑"/>
              <p:cNvSpPr>
                <a:spLocks noChangeArrowheads="1"/>
              </p:cNvSpPr>
              <p:nvPr/>
            </p:nvSpPr>
            <p:spPr bwMode="auto">
              <a:xfrm>
                <a:off x="1596" y="823"/>
                <a:ext cx="755" cy="323"/>
              </a:xfrm>
              <a:prstGeom prst="rect">
                <a:avLst/>
              </a:prstGeom>
              <a:pattFill prst="lgConfetti">
                <a:fgClr>
                  <a:schemeClr val="folHlink"/>
                </a:fgClr>
                <a:bgClr>
                  <a:srgbClr val="FFFFFF"/>
                </a:bgClr>
              </a:pattFill>
              <a:ln w="28575">
                <a:solidFill>
                  <a:schemeClr val="tx1"/>
                </a:solidFill>
                <a:miter lim="800000"/>
                <a:headEnd/>
                <a:tailEnd/>
              </a:ln>
            </p:spPr>
            <p:txBody>
              <a:bodyPr wrap="none" anchor="ctr"/>
              <a:lstStyle/>
              <a:p>
                <a:endParaRPr lang="zh-CN" altLang="en-US"/>
              </a:p>
            </p:txBody>
          </p:sp>
          <p:sp>
            <p:nvSpPr>
              <p:cNvPr id="56358" name="Rectangle 378" descr="大纸屑"/>
              <p:cNvSpPr>
                <a:spLocks noChangeArrowheads="1"/>
              </p:cNvSpPr>
              <p:nvPr/>
            </p:nvSpPr>
            <p:spPr bwMode="auto">
              <a:xfrm>
                <a:off x="2344" y="823"/>
                <a:ext cx="704" cy="323"/>
              </a:xfrm>
              <a:prstGeom prst="rect">
                <a:avLst/>
              </a:prstGeom>
              <a:pattFill prst="lgConfetti">
                <a:fgClr>
                  <a:srgbClr val="C0C0C0"/>
                </a:fgClr>
                <a:bgClr>
                  <a:srgbClr val="FFFFFF"/>
                </a:bgClr>
              </a:pattFill>
              <a:ln w="28575">
                <a:solidFill>
                  <a:schemeClr val="tx1"/>
                </a:solidFill>
                <a:miter lim="800000"/>
                <a:headEnd/>
                <a:tailEnd/>
              </a:ln>
            </p:spPr>
            <p:txBody>
              <a:bodyPr wrap="none" anchor="ctr"/>
              <a:lstStyle/>
              <a:p>
                <a:endParaRPr lang="zh-CN" altLang="en-US"/>
              </a:p>
            </p:txBody>
          </p:sp>
          <p:sp>
            <p:nvSpPr>
              <p:cNvPr id="56359" name="Rectangle 379"/>
              <p:cNvSpPr>
                <a:spLocks noChangeArrowheads="1"/>
              </p:cNvSpPr>
              <p:nvPr/>
            </p:nvSpPr>
            <p:spPr bwMode="auto">
              <a:xfrm>
                <a:off x="1602" y="822"/>
                <a:ext cx="748" cy="328"/>
              </a:xfrm>
              <a:prstGeom prst="rect">
                <a:avLst/>
              </a:prstGeom>
              <a:solidFill>
                <a:srgbClr val="FF7555">
                  <a:alpha val="50195"/>
                </a:srgbClr>
              </a:solidFill>
              <a:ln w="28575">
                <a:noFill/>
                <a:miter lim="800000"/>
                <a:headEnd/>
                <a:tailEnd/>
              </a:ln>
            </p:spPr>
            <p:txBody>
              <a:bodyPr wrap="none" anchor="ctr"/>
              <a:lstStyle/>
              <a:p>
                <a:endParaRPr lang="zh-CN" altLang="en-US"/>
              </a:p>
            </p:txBody>
          </p:sp>
        </p:grpSp>
        <p:sp>
          <p:nvSpPr>
            <p:cNvPr id="56355" name="Text Box 380"/>
            <p:cNvSpPr txBox="1">
              <a:spLocks noChangeArrowheads="1"/>
            </p:cNvSpPr>
            <p:nvPr/>
          </p:nvSpPr>
          <p:spPr bwMode="auto">
            <a:xfrm>
              <a:off x="1734" y="364"/>
              <a:ext cx="511" cy="442"/>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高温物体</a:t>
              </a:r>
            </a:p>
          </p:txBody>
        </p:sp>
        <p:sp>
          <p:nvSpPr>
            <p:cNvPr id="56356" name="Text Box 381"/>
            <p:cNvSpPr txBox="1">
              <a:spLocks noChangeArrowheads="1"/>
            </p:cNvSpPr>
            <p:nvPr/>
          </p:nvSpPr>
          <p:spPr bwMode="auto">
            <a:xfrm>
              <a:off x="2443" y="380"/>
              <a:ext cx="511" cy="442"/>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低温物体</a:t>
              </a:r>
            </a:p>
          </p:txBody>
        </p:sp>
      </p:grpSp>
      <p:grpSp>
        <p:nvGrpSpPr>
          <p:cNvPr id="4" name="Group 382"/>
          <p:cNvGrpSpPr>
            <a:grpSpLocks/>
          </p:cNvGrpSpPr>
          <p:nvPr/>
        </p:nvGrpSpPr>
        <p:grpSpPr bwMode="auto">
          <a:xfrm>
            <a:off x="2525713" y="4156075"/>
            <a:ext cx="1327150" cy="519113"/>
            <a:chOff x="411" y="1860"/>
            <a:chExt cx="836" cy="327"/>
          </a:xfrm>
        </p:grpSpPr>
        <p:sp>
          <p:nvSpPr>
            <p:cNvPr id="56352" name="AutoShape 383"/>
            <p:cNvSpPr>
              <a:spLocks noChangeArrowheads="1"/>
            </p:cNvSpPr>
            <p:nvPr/>
          </p:nvSpPr>
          <p:spPr bwMode="auto">
            <a:xfrm>
              <a:off x="411" y="1936"/>
              <a:ext cx="471" cy="219"/>
            </a:xfrm>
            <a:prstGeom prst="rightArrow">
              <a:avLst>
                <a:gd name="adj1" fmla="val 30722"/>
                <a:gd name="adj2" fmla="val 76937"/>
              </a:avLst>
            </a:prstGeom>
            <a:solidFill>
              <a:srgbClr val="FF9933">
                <a:alpha val="50195"/>
              </a:srgbClr>
            </a:solidFill>
            <a:ln w="9525">
              <a:solidFill>
                <a:schemeClr val="tx1"/>
              </a:solidFill>
              <a:miter lim="800000"/>
              <a:headEnd/>
              <a:tailEnd/>
            </a:ln>
          </p:spPr>
          <p:txBody>
            <a:bodyPr wrap="none" anchor="ctr"/>
            <a:lstStyle/>
            <a:p>
              <a:endParaRPr lang="zh-CN" altLang="en-US"/>
            </a:p>
          </p:txBody>
        </p:sp>
        <p:sp>
          <p:nvSpPr>
            <p:cNvPr id="56353" name="Text Box 384"/>
            <p:cNvSpPr txBox="1">
              <a:spLocks noChangeArrowheads="1"/>
            </p:cNvSpPr>
            <p:nvPr/>
          </p:nvSpPr>
          <p:spPr bwMode="auto">
            <a:xfrm>
              <a:off x="860" y="1860"/>
              <a:ext cx="387" cy="327"/>
            </a:xfrm>
            <a:prstGeom prst="rect">
              <a:avLst/>
            </a:prstGeom>
            <a:noFill/>
            <a:ln w="9525">
              <a:noFill/>
              <a:miter lim="800000"/>
              <a:headEnd/>
              <a:tailEnd/>
            </a:ln>
          </p:spPr>
          <p:txBody>
            <a:bodyPr>
              <a:spAutoFit/>
            </a:bodyPr>
            <a:lstStyle/>
            <a:p>
              <a:pPr>
                <a:spcBef>
                  <a:spcPct val="50000"/>
                </a:spcBef>
              </a:pPr>
              <a:r>
                <a:rPr kumimoji="1" lang="en-US" altLang="zh-CN" sz="2800" b="1" i="1">
                  <a:latin typeface="宋体" pitchFamily="2" charset="-122"/>
                </a:rPr>
                <a:t>Q</a:t>
              </a:r>
            </a:p>
          </p:txBody>
        </p:sp>
      </p:grpSp>
      <p:grpSp>
        <p:nvGrpSpPr>
          <p:cNvPr id="5" name="Group 385"/>
          <p:cNvGrpSpPr>
            <a:grpSpLocks/>
          </p:cNvGrpSpPr>
          <p:nvPr/>
        </p:nvGrpSpPr>
        <p:grpSpPr bwMode="auto">
          <a:xfrm>
            <a:off x="4814888" y="3451225"/>
            <a:ext cx="2305050" cy="1247775"/>
            <a:chOff x="1596" y="364"/>
            <a:chExt cx="1452" cy="786"/>
          </a:xfrm>
        </p:grpSpPr>
        <p:grpSp>
          <p:nvGrpSpPr>
            <p:cNvPr id="56346" name="Group 386"/>
            <p:cNvGrpSpPr>
              <a:grpSpLocks/>
            </p:cNvGrpSpPr>
            <p:nvPr/>
          </p:nvGrpSpPr>
          <p:grpSpPr bwMode="auto">
            <a:xfrm>
              <a:off x="1596" y="822"/>
              <a:ext cx="1452" cy="328"/>
              <a:chOff x="1596" y="822"/>
              <a:chExt cx="1452" cy="328"/>
            </a:xfrm>
          </p:grpSpPr>
          <p:sp>
            <p:nvSpPr>
              <p:cNvPr id="56349" name="Rectangle 387" descr="大纸屑"/>
              <p:cNvSpPr>
                <a:spLocks noChangeArrowheads="1"/>
              </p:cNvSpPr>
              <p:nvPr/>
            </p:nvSpPr>
            <p:spPr bwMode="auto">
              <a:xfrm>
                <a:off x="1596" y="823"/>
                <a:ext cx="755" cy="323"/>
              </a:xfrm>
              <a:prstGeom prst="rect">
                <a:avLst/>
              </a:prstGeom>
              <a:pattFill prst="lgConfetti">
                <a:fgClr>
                  <a:schemeClr val="folHlink"/>
                </a:fgClr>
                <a:bgClr>
                  <a:srgbClr val="FFFFFF"/>
                </a:bgClr>
              </a:pattFill>
              <a:ln w="28575">
                <a:solidFill>
                  <a:schemeClr val="tx1"/>
                </a:solidFill>
                <a:miter lim="800000"/>
                <a:headEnd/>
                <a:tailEnd/>
              </a:ln>
            </p:spPr>
            <p:txBody>
              <a:bodyPr wrap="none" anchor="ctr"/>
              <a:lstStyle/>
              <a:p>
                <a:endParaRPr lang="zh-CN" altLang="en-US"/>
              </a:p>
            </p:txBody>
          </p:sp>
          <p:sp>
            <p:nvSpPr>
              <p:cNvPr id="56350" name="Rectangle 388" descr="大纸屑"/>
              <p:cNvSpPr>
                <a:spLocks noChangeArrowheads="1"/>
              </p:cNvSpPr>
              <p:nvPr/>
            </p:nvSpPr>
            <p:spPr bwMode="auto">
              <a:xfrm>
                <a:off x="2344" y="823"/>
                <a:ext cx="704" cy="323"/>
              </a:xfrm>
              <a:prstGeom prst="rect">
                <a:avLst/>
              </a:prstGeom>
              <a:pattFill prst="lgConfetti">
                <a:fgClr>
                  <a:srgbClr val="C0C0C0"/>
                </a:fgClr>
                <a:bgClr>
                  <a:srgbClr val="FFFFFF"/>
                </a:bgClr>
              </a:pattFill>
              <a:ln w="28575">
                <a:solidFill>
                  <a:schemeClr val="tx1"/>
                </a:solidFill>
                <a:miter lim="800000"/>
                <a:headEnd/>
                <a:tailEnd/>
              </a:ln>
            </p:spPr>
            <p:txBody>
              <a:bodyPr wrap="none" anchor="ctr"/>
              <a:lstStyle/>
              <a:p>
                <a:endParaRPr lang="zh-CN" altLang="en-US"/>
              </a:p>
            </p:txBody>
          </p:sp>
          <p:sp>
            <p:nvSpPr>
              <p:cNvPr id="56351" name="Rectangle 389"/>
              <p:cNvSpPr>
                <a:spLocks noChangeArrowheads="1"/>
              </p:cNvSpPr>
              <p:nvPr/>
            </p:nvSpPr>
            <p:spPr bwMode="auto">
              <a:xfrm>
                <a:off x="1602" y="822"/>
                <a:ext cx="748" cy="328"/>
              </a:xfrm>
              <a:prstGeom prst="rect">
                <a:avLst/>
              </a:prstGeom>
              <a:solidFill>
                <a:srgbClr val="FF7555">
                  <a:alpha val="50195"/>
                </a:srgbClr>
              </a:solidFill>
              <a:ln w="28575">
                <a:noFill/>
                <a:miter lim="800000"/>
                <a:headEnd/>
                <a:tailEnd/>
              </a:ln>
            </p:spPr>
            <p:txBody>
              <a:bodyPr wrap="none" anchor="ctr"/>
              <a:lstStyle/>
              <a:p>
                <a:endParaRPr lang="zh-CN" altLang="en-US"/>
              </a:p>
            </p:txBody>
          </p:sp>
        </p:grpSp>
        <p:sp>
          <p:nvSpPr>
            <p:cNvPr id="56347" name="Text Box 390"/>
            <p:cNvSpPr txBox="1">
              <a:spLocks noChangeArrowheads="1"/>
            </p:cNvSpPr>
            <p:nvPr/>
          </p:nvSpPr>
          <p:spPr bwMode="auto">
            <a:xfrm>
              <a:off x="1734" y="364"/>
              <a:ext cx="511" cy="442"/>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高温物体</a:t>
              </a:r>
            </a:p>
          </p:txBody>
        </p:sp>
        <p:sp>
          <p:nvSpPr>
            <p:cNvPr id="56348" name="Text Box 391"/>
            <p:cNvSpPr txBox="1">
              <a:spLocks noChangeArrowheads="1"/>
            </p:cNvSpPr>
            <p:nvPr/>
          </p:nvSpPr>
          <p:spPr bwMode="auto">
            <a:xfrm>
              <a:off x="2443" y="380"/>
              <a:ext cx="511" cy="442"/>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低温物体</a:t>
              </a:r>
            </a:p>
          </p:txBody>
        </p:sp>
      </p:grpSp>
      <p:grpSp>
        <p:nvGrpSpPr>
          <p:cNvPr id="7" name="Group 392"/>
          <p:cNvGrpSpPr>
            <a:grpSpLocks/>
          </p:cNvGrpSpPr>
          <p:nvPr/>
        </p:nvGrpSpPr>
        <p:grpSpPr bwMode="auto">
          <a:xfrm>
            <a:off x="5232400" y="4159250"/>
            <a:ext cx="1154113" cy="519113"/>
            <a:chOff x="584" y="2459"/>
            <a:chExt cx="727" cy="327"/>
          </a:xfrm>
        </p:grpSpPr>
        <p:sp>
          <p:nvSpPr>
            <p:cNvPr id="56344" name="AutoShape 393"/>
            <p:cNvSpPr>
              <a:spLocks noChangeArrowheads="1"/>
            </p:cNvSpPr>
            <p:nvPr/>
          </p:nvSpPr>
          <p:spPr bwMode="auto">
            <a:xfrm flipH="1">
              <a:off x="841" y="2531"/>
              <a:ext cx="470" cy="220"/>
            </a:xfrm>
            <a:prstGeom prst="rightArrow">
              <a:avLst>
                <a:gd name="adj1" fmla="val 30722"/>
                <a:gd name="adj2" fmla="val 76424"/>
              </a:avLst>
            </a:prstGeom>
            <a:solidFill>
              <a:srgbClr val="FF9933">
                <a:alpha val="50195"/>
              </a:srgbClr>
            </a:solidFill>
            <a:ln w="9525">
              <a:solidFill>
                <a:schemeClr val="tx1"/>
              </a:solidFill>
              <a:miter lim="800000"/>
              <a:headEnd/>
              <a:tailEnd/>
            </a:ln>
          </p:spPr>
          <p:txBody>
            <a:bodyPr wrap="none" anchor="ctr"/>
            <a:lstStyle/>
            <a:p>
              <a:endParaRPr lang="zh-CN" altLang="en-US"/>
            </a:p>
          </p:txBody>
        </p:sp>
        <p:sp>
          <p:nvSpPr>
            <p:cNvPr id="56345" name="Text Box 394"/>
            <p:cNvSpPr txBox="1">
              <a:spLocks noChangeArrowheads="1"/>
            </p:cNvSpPr>
            <p:nvPr/>
          </p:nvSpPr>
          <p:spPr bwMode="auto">
            <a:xfrm>
              <a:off x="584" y="2459"/>
              <a:ext cx="387" cy="327"/>
            </a:xfrm>
            <a:prstGeom prst="rect">
              <a:avLst/>
            </a:prstGeom>
            <a:noFill/>
            <a:ln w="9525">
              <a:noFill/>
              <a:miter lim="800000"/>
              <a:headEnd/>
              <a:tailEnd/>
            </a:ln>
          </p:spPr>
          <p:txBody>
            <a:bodyPr>
              <a:spAutoFit/>
            </a:bodyPr>
            <a:lstStyle/>
            <a:p>
              <a:pPr>
                <a:spcBef>
                  <a:spcPct val="50000"/>
                </a:spcBef>
              </a:pPr>
              <a:r>
                <a:rPr kumimoji="1" lang="en-US" altLang="zh-CN" sz="2800" b="1" i="1">
                  <a:latin typeface="宋体" pitchFamily="2" charset="-122"/>
                </a:rPr>
                <a:t>Q</a:t>
              </a:r>
            </a:p>
          </p:txBody>
        </p:sp>
      </p:grpSp>
      <p:sp>
        <p:nvSpPr>
          <p:cNvPr id="35211" name="Text Box 395"/>
          <p:cNvSpPr txBox="1">
            <a:spLocks noChangeArrowheads="1"/>
          </p:cNvSpPr>
          <p:nvPr/>
        </p:nvSpPr>
        <p:spPr bwMode="auto">
          <a:xfrm>
            <a:off x="2222500" y="4757738"/>
            <a:ext cx="1735138"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会自动发生</a:t>
            </a:r>
          </a:p>
        </p:txBody>
      </p:sp>
      <p:sp>
        <p:nvSpPr>
          <p:cNvPr id="35212" name="Text Box 396"/>
          <p:cNvSpPr txBox="1">
            <a:spLocks noChangeArrowheads="1"/>
          </p:cNvSpPr>
          <p:nvPr/>
        </p:nvSpPr>
        <p:spPr bwMode="auto">
          <a:xfrm>
            <a:off x="5130800" y="4702175"/>
            <a:ext cx="1735138"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不会自动发生</a:t>
            </a:r>
          </a:p>
        </p:txBody>
      </p:sp>
      <p:sp>
        <p:nvSpPr>
          <p:cNvPr id="35213" name="WordArt 397"/>
          <p:cNvSpPr>
            <a:spLocks noChangeArrowheads="1" noChangeShapeType="1" noTextEdit="1"/>
          </p:cNvSpPr>
          <p:nvPr/>
        </p:nvSpPr>
        <p:spPr bwMode="auto">
          <a:xfrm>
            <a:off x="2744788" y="2765425"/>
            <a:ext cx="3306762" cy="282575"/>
          </a:xfrm>
          <a:prstGeom prst="rect">
            <a:avLst/>
          </a:prstGeom>
        </p:spPr>
        <p:txBody>
          <a:bodyPr wrap="none" fromWordArt="1">
            <a:prstTxWarp prst="textPlain">
              <a:avLst>
                <a:gd name="adj" fmla="val 50000"/>
              </a:avLst>
            </a:prstTxWarp>
          </a:bodyPr>
          <a:lstStyle/>
          <a:p>
            <a:pPr algn="ctr">
              <a:defRPr/>
            </a:pPr>
            <a:r>
              <a:rPr lang="en-US" altLang="zh-CN" sz="3600" b="1" kern="10" dirty="0">
                <a:ln w="9525">
                  <a:solidFill>
                    <a:srgbClr val="CC0000"/>
                  </a:solidFill>
                  <a:round/>
                  <a:headEnd/>
                  <a:tailEnd/>
                </a:ln>
                <a:solidFill>
                  <a:srgbClr val="CC0000"/>
                </a:solidFill>
                <a:latin typeface="宋体"/>
                <a:ea typeface="宋体"/>
              </a:rPr>
              <a:t>1</a:t>
            </a:r>
            <a:r>
              <a:rPr lang="zh-CN" altLang="en-US" sz="3600" b="1" kern="10" dirty="0">
                <a:ln w="9525">
                  <a:solidFill>
                    <a:srgbClr val="CC0000"/>
                  </a:solidFill>
                  <a:round/>
                  <a:headEnd/>
                  <a:tailEnd/>
                </a:ln>
                <a:solidFill>
                  <a:srgbClr val="CC0000"/>
                </a:solidFill>
                <a:latin typeface="宋体"/>
                <a:ea typeface="宋体"/>
              </a:rPr>
              <a:t>、热传导</a:t>
            </a:r>
          </a:p>
        </p:txBody>
      </p:sp>
      <p:sp>
        <p:nvSpPr>
          <p:cNvPr id="35222" name="Line 406"/>
          <p:cNvSpPr>
            <a:spLocks noChangeShapeType="1"/>
          </p:cNvSpPr>
          <p:nvPr/>
        </p:nvSpPr>
        <p:spPr bwMode="auto">
          <a:xfrm flipH="1">
            <a:off x="5022850" y="3259138"/>
            <a:ext cx="2125663" cy="2922587"/>
          </a:xfrm>
          <a:prstGeom prst="line">
            <a:avLst/>
          </a:prstGeom>
          <a:noFill/>
          <a:ln w="28575">
            <a:solidFill>
              <a:srgbClr val="CC0000"/>
            </a:solidFill>
            <a:round/>
            <a:headEnd/>
            <a:tailEnd/>
          </a:ln>
        </p:spPr>
        <p:txBody>
          <a:bodyPr/>
          <a:lstStyle/>
          <a:p>
            <a:endParaRPr lang="zh-CN" altLang="en-US"/>
          </a:p>
        </p:txBody>
      </p:sp>
      <p:sp>
        <p:nvSpPr>
          <p:cNvPr id="35223" name="Line 407"/>
          <p:cNvSpPr>
            <a:spLocks noChangeShapeType="1"/>
          </p:cNvSpPr>
          <p:nvPr/>
        </p:nvSpPr>
        <p:spPr bwMode="auto">
          <a:xfrm>
            <a:off x="5305425" y="3271838"/>
            <a:ext cx="2176463" cy="2884487"/>
          </a:xfrm>
          <a:prstGeom prst="line">
            <a:avLst/>
          </a:prstGeom>
          <a:noFill/>
          <a:ln w="28575">
            <a:solidFill>
              <a:srgbClr val="CC0000"/>
            </a:solidFill>
            <a:round/>
            <a:headEnd/>
            <a:tailEnd/>
          </a:ln>
        </p:spPr>
        <p:txBody>
          <a:bodyPr/>
          <a:lstStyle/>
          <a:p>
            <a:endParaRPr lang="zh-CN" altLang="en-US"/>
          </a:p>
        </p:txBody>
      </p:sp>
      <p:grpSp>
        <p:nvGrpSpPr>
          <p:cNvPr id="8" name="Group 414"/>
          <p:cNvGrpSpPr>
            <a:grpSpLocks/>
          </p:cNvGrpSpPr>
          <p:nvPr/>
        </p:nvGrpSpPr>
        <p:grpSpPr bwMode="auto">
          <a:xfrm>
            <a:off x="781050" y="527050"/>
            <a:ext cx="7429500" cy="2155825"/>
            <a:chOff x="492" y="332"/>
            <a:chExt cx="4680" cy="1358"/>
          </a:xfrm>
        </p:grpSpPr>
        <p:sp>
          <p:nvSpPr>
            <p:cNvPr id="56336" name="WordArt 401"/>
            <p:cNvSpPr>
              <a:spLocks noChangeArrowheads="1" noChangeShapeType="1" noTextEdit="1"/>
            </p:cNvSpPr>
            <p:nvPr/>
          </p:nvSpPr>
          <p:spPr bwMode="auto">
            <a:xfrm>
              <a:off x="1167" y="1476"/>
              <a:ext cx="3715" cy="214"/>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与热现象有关的自然宏观过程</a:t>
              </a:r>
            </a:p>
          </p:txBody>
        </p:sp>
        <p:sp>
          <p:nvSpPr>
            <p:cNvPr id="56342" name="WordArt 404"/>
            <p:cNvSpPr>
              <a:spLocks noChangeArrowheads="1" noChangeShapeType="1" noTextEdit="1"/>
            </p:cNvSpPr>
            <p:nvPr/>
          </p:nvSpPr>
          <p:spPr bwMode="auto">
            <a:xfrm>
              <a:off x="542" y="332"/>
              <a:ext cx="4394" cy="24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9.5.1</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自发的宏观过程的不可逆性</a:t>
              </a:r>
            </a:p>
          </p:txBody>
        </p:sp>
        <p:grpSp>
          <p:nvGrpSpPr>
            <p:cNvPr id="56338" name="Group 413"/>
            <p:cNvGrpSpPr>
              <a:grpSpLocks/>
            </p:cNvGrpSpPr>
            <p:nvPr/>
          </p:nvGrpSpPr>
          <p:grpSpPr bwMode="auto">
            <a:xfrm>
              <a:off x="492" y="708"/>
              <a:ext cx="4680" cy="816"/>
              <a:chOff x="492" y="708"/>
              <a:chExt cx="4908" cy="864"/>
            </a:xfrm>
          </p:grpSpPr>
          <p:sp>
            <p:nvSpPr>
              <p:cNvPr id="56339" name="WordArt 410"/>
              <p:cNvSpPr>
                <a:spLocks noChangeArrowheads="1" noChangeShapeType="1" noTextEdit="1"/>
              </p:cNvSpPr>
              <p:nvPr/>
            </p:nvSpPr>
            <p:spPr bwMode="auto">
              <a:xfrm>
                <a:off x="492" y="708"/>
                <a:ext cx="42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违背热力学第一定律的过程都不可能发生。</a:t>
                </a:r>
              </a:p>
            </p:txBody>
          </p:sp>
          <p:sp>
            <p:nvSpPr>
              <p:cNvPr id="56340" name="WordArt 411"/>
              <p:cNvSpPr>
                <a:spLocks noChangeArrowheads="1" noChangeShapeType="1" noTextEdit="1"/>
              </p:cNvSpPr>
              <p:nvPr/>
            </p:nvSpPr>
            <p:spPr bwMode="auto">
              <a:xfrm>
                <a:off x="492" y="1032"/>
                <a:ext cx="49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不违背热力学第一定律的过程不一定都可以发生。</a:t>
                </a:r>
              </a:p>
            </p:txBody>
          </p:sp>
          <p:sp>
            <p:nvSpPr>
              <p:cNvPr id="56341" name="WordArt 412"/>
              <p:cNvSpPr>
                <a:spLocks noChangeArrowheads="1" noChangeShapeType="1" noTextEdit="1"/>
              </p:cNvSpPr>
              <p:nvPr/>
            </p:nvSpPr>
            <p:spPr bwMode="auto">
              <a:xfrm>
                <a:off x="504" y="1356"/>
                <a:ext cx="3180" cy="216"/>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自然过程是按一定方向进行的。</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35213"/>
                                        </p:tgtEl>
                                        <p:attrNameLst>
                                          <p:attrName>style.visibility</p:attrName>
                                        </p:attrNameLst>
                                      </p:cBhvr>
                                      <p:to>
                                        <p:strVal val="visible"/>
                                      </p:to>
                                    </p:set>
                                    <p:anim calcmode="lin" valueType="num">
                                      <p:cBhvr>
                                        <p:cTn id="11" dur="500" fill="hold"/>
                                        <p:tgtEl>
                                          <p:spTgt spid="35213"/>
                                        </p:tgtEl>
                                        <p:attrNameLst>
                                          <p:attrName>ppt_w</p:attrName>
                                        </p:attrNameLst>
                                      </p:cBhvr>
                                      <p:tavLst>
                                        <p:tav tm="0">
                                          <p:val>
                                            <p:fltVal val="0"/>
                                          </p:val>
                                        </p:tav>
                                        <p:tav tm="100000">
                                          <p:val>
                                            <p:strVal val="#ppt_w"/>
                                          </p:val>
                                        </p:tav>
                                      </p:tavLst>
                                    </p:anim>
                                    <p:anim calcmode="lin" valueType="num">
                                      <p:cBhvr>
                                        <p:cTn id="12" dur="500" fill="hold"/>
                                        <p:tgtEl>
                                          <p:spTgt spid="35213"/>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vertical)">
                                      <p:cBhvr>
                                        <p:cTn id="17" dur="500"/>
                                        <p:tgtEl>
                                          <p:spTgt spid="2"/>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lide(fromLeft)">
                                      <p:cBhvr>
                                        <p:cTn id="21" dur="500"/>
                                        <p:tgtEl>
                                          <p:spTgt spid="4"/>
                                        </p:tgtEl>
                                      </p:cBhvr>
                                    </p:animEffect>
                                  </p:childTnLst>
                                </p:cTn>
                              </p:par>
                            </p:childTnLst>
                          </p:cTn>
                        </p:par>
                        <p:par>
                          <p:cTn id="22" fill="hold">
                            <p:stCondLst>
                              <p:cond delay="1000"/>
                            </p:stCondLst>
                            <p:childTnLst>
                              <p:par>
                                <p:cTn id="23" presetID="23" presetClass="entr" presetSubtype="16" fill="hold" grpId="0" nodeType="afterEffect">
                                  <p:stCondLst>
                                    <p:cond delay="0"/>
                                  </p:stCondLst>
                                  <p:childTnLst>
                                    <p:set>
                                      <p:cBhvr>
                                        <p:cTn id="24" dur="1" fill="hold">
                                          <p:stCondLst>
                                            <p:cond delay="0"/>
                                          </p:stCondLst>
                                        </p:cTn>
                                        <p:tgtEl>
                                          <p:spTgt spid="35211"/>
                                        </p:tgtEl>
                                        <p:attrNameLst>
                                          <p:attrName>style.visibility</p:attrName>
                                        </p:attrNameLst>
                                      </p:cBhvr>
                                      <p:to>
                                        <p:strVal val="visible"/>
                                      </p:to>
                                    </p:set>
                                    <p:anim calcmode="lin" valueType="num">
                                      <p:cBhvr>
                                        <p:cTn id="25" dur="500" fill="hold"/>
                                        <p:tgtEl>
                                          <p:spTgt spid="35211"/>
                                        </p:tgtEl>
                                        <p:attrNameLst>
                                          <p:attrName>ppt_w</p:attrName>
                                        </p:attrNameLst>
                                      </p:cBhvr>
                                      <p:tavLst>
                                        <p:tav tm="0">
                                          <p:val>
                                            <p:fltVal val="0"/>
                                          </p:val>
                                        </p:tav>
                                        <p:tav tm="100000">
                                          <p:val>
                                            <p:strVal val="#ppt_w"/>
                                          </p:val>
                                        </p:tav>
                                      </p:tavLst>
                                    </p:anim>
                                    <p:anim calcmode="lin" valueType="num">
                                      <p:cBhvr>
                                        <p:cTn id="26" dur="500" fill="hold"/>
                                        <p:tgtEl>
                                          <p:spTgt spid="35211"/>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vertical)">
                                      <p:cBhvr>
                                        <p:cTn id="31" dur="500"/>
                                        <p:tgtEl>
                                          <p:spTgt spid="5"/>
                                        </p:tgtEl>
                                      </p:cBhvr>
                                    </p:animEffect>
                                  </p:childTnLst>
                                </p:cTn>
                              </p:par>
                            </p:childTnLst>
                          </p:cTn>
                        </p:par>
                        <p:par>
                          <p:cTn id="32" fill="hold">
                            <p:stCondLst>
                              <p:cond delay="500"/>
                            </p:stCondLst>
                            <p:childTnLst>
                              <p:par>
                                <p:cTn id="33" presetID="1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lide(fromRight)">
                                      <p:cBhvr>
                                        <p:cTn id="35" dur="500"/>
                                        <p:tgtEl>
                                          <p:spTgt spid="7"/>
                                        </p:tgtEl>
                                      </p:cBhvr>
                                    </p:animEffect>
                                  </p:childTnLst>
                                </p:cTn>
                              </p:par>
                            </p:childTnLst>
                          </p:cTn>
                        </p:par>
                        <p:par>
                          <p:cTn id="36" fill="hold">
                            <p:stCondLst>
                              <p:cond delay="1000"/>
                            </p:stCondLst>
                            <p:childTnLst>
                              <p:par>
                                <p:cTn id="37" presetID="23" presetClass="entr" presetSubtype="16" fill="hold" grpId="0" nodeType="afterEffect">
                                  <p:stCondLst>
                                    <p:cond delay="0"/>
                                  </p:stCondLst>
                                  <p:childTnLst>
                                    <p:set>
                                      <p:cBhvr>
                                        <p:cTn id="38" dur="1" fill="hold">
                                          <p:stCondLst>
                                            <p:cond delay="0"/>
                                          </p:stCondLst>
                                        </p:cTn>
                                        <p:tgtEl>
                                          <p:spTgt spid="35212"/>
                                        </p:tgtEl>
                                        <p:attrNameLst>
                                          <p:attrName>style.visibility</p:attrName>
                                        </p:attrNameLst>
                                      </p:cBhvr>
                                      <p:to>
                                        <p:strVal val="visible"/>
                                      </p:to>
                                    </p:set>
                                    <p:anim calcmode="lin" valueType="num">
                                      <p:cBhvr>
                                        <p:cTn id="39" dur="500" fill="hold"/>
                                        <p:tgtEl>
                                          <p:spTgt spid="35212"/>
                                        </p:tgtEl>
                                        <p:attrNameLst>
                                          <p:attrName>ppt_w</p:attrName>
                                        </p:attrNameLst>
                                      </p:cBhvr>
                                      <p:tavLst>
                                        <p:tav tm="0">
                                          <p:val>
                                            <p:fltVal val="0"/>
                                          </p:val>
                                        </p:tav>
                                        <p:tav tm="100000">
                                          <p:val>
                                            <p:strVal val="#ppt_w"/>
                                          </p:val>
                                        </p:tav>
                                      </p:tavLst>
                                    </p:anim>
                                    <p:anim calcmode="lin" valueType="num">
                                      <p:cBhvr>
                                        <p:cTn id="40" dur="500" fill="hold"/>
                                        <p:tgtEl>
                                          <p:spTgt spid="35212"/>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5222"/>
                                        </p:tgtEl>
                                        <p:attrNameLst>
                                          <p:attrName>style.visibility</p:attrName>
                                        </p:attrNameLst>
                                      </p:cBhvr>
                                      <p:to>
                                        <p:strVal val="visible"/>
                                      </p:to>
                                    </p:set>
                                    <p:animEffect transition="in" filter="wipe(up)">
                                      <p:cBhvr>
                                        <p:cTn id="45" dur="500"/>
                                        <p:tgtEl>
                                          <p:spTgt spid="35222"/>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5223"/>
                                        </p:tgtEl>
                                        <p:attrNameLst>
                                          <p:attrName>style.visibility</p:attrName>
                                        </p:attrNameLst>
                                      </p:cBhvr>
                                      <p:to>
                                        <p:strVal val="visible"/>
                                      </p:to>
                                    </p:set>
                                    <p:animEffect transition="in" filter="wipe(up)">
                                      <p:cBhvr>
                                        <p:cTn id="49" dur="500"/>
                                        <p:tgtEl>
                                          <p:spTgt spid="35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11" grpId="0" autoUpdateAnimBg="0"/>
      <p:bldP spid="35212" grpId="0" autoUpdateAnimBg="0"/>
      <p:bldP spid="35222" grpId="0" animBg="1"/>
      <p:bldP spid="352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27"/>
          <p:cNvSpPr>
            <a:spLocks noGrp="1" noChangeArrowheads="1"/>
          </p:cNvSpPr>
          <p:nvPr>
            <p:ph type="title" idx="4294967295"/>
          </p:nvPr>
        </p:nvSpPr>
        <p:spPr>
          <a:xfrm>
            <a:off x="469900" y="0"/>
            <a:ext cx="8229600" cy="115888"/>
          </a:xfrm>
        </p:spPr>
        <p:txBody>
          <a:bodyPr/>
          <a:lstStyle/>
          <a:p>
            <a:pPr eaLnBrk="1" hangingPunct="1"/>
            <a:r>
              <a:rPr lang="zh-CN" altLang="en-US" sz="700" smtClean="0">
                <a:solidFill>
                  <a:schemeClr val="bg1"/>
                </a:solidFill>
              </a:rPr>
              <a:t>功热转换</a:t>
            </a:r>
          </a:p>
        </p:txBody>
      </p:sp>
      <p:sp>
        <p:nvSpPr>
          <p:cNvPr id="35891" name="Rectangle 51"/>
          <p:cNvSpPr>
            <a:spLocks noChangeArrowheads="1"/>
          </p:cNvSpPr>
          <p:nvPr/>
        </p:nvSpPr>
        <p:spPr bwMode="auto">
          <a:xfrm>
            <a:off x="655638" y="2674938"/>
            <a:ext cx="7918450" cy="284638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5892" name="WordArt 52"/>
          <p:cNvSpPr>
            <a:spLocks noChangeArrowheads="1" noChangeShapeType="1" noTextEdit="1"/>
          </p:cNvSpPr>
          <p:nvPr/>
        </p:nvSpPr>
        <p:spPr bwMode="auto">
          <a:xfrm>
            <a:off x="2311400" y="2765425"/>
            <a:ext cx="4084638" cy="282575"/>
          </a:xfrm>
          <a:prstGeom prst="rect">
            <a:avLst/>
          </a:prstGeom>
        </p:spPr>
        <p:txBody>
          <a:bodyPr wrap="none" fromWordArt="1">
            <a:prstTxWarp prst="textPlain">
              <a:avLst>
                <a:gd name="adj" fmla="val 50000"/>
              </a:avLst>
            </a:prstTxWarp>
          </a:bodyPr>
          <a:lstStyle/>
          <a:p>
            <a:pPr algn="ctr">
              <a:defRPr/>
            </a:pPr>
            <a:r>
              <a:rPr lang="en-US" altLang="zh-CN" sz="3600" b="1" kern="10">
                <a:ln w="9525">
                  <a:solidFill>
                    <a:srgbClr val="CC0000"/>
                  </a:solidFill>
                  <a:round/>
                  <a:headEnd/>
                  <a:tailEnd/>
                </a:ln>
                <a:solidFill>
                  <a:srgbClr val="CC0000"/>
                </a:solidFill>
                <a:latin typeface="宋体"/>
                <a:ea typeface="宋体"/>
              </a:rPr>
              <a:t>2</a:t>
            </a:r>
            <a:r>
              <a:rPr lang="zh-CN" altLang="en-US" sz="3600" b="1" kern="10">
                <a:ln w="9525">
                  <a:solidFill>
                    <a:srgbClr val="CC0000"/>
                  </a:solidFill>
                  <a:round/>
                  <a:headEnd/>
                  <a:tailEnd/>
                </a:ln>
                <a:solidFill>
                  <a:srgbClr val="CC0000"/>
                </a:solidFill>
                <a:latin typeface="宋体"/>
                <a:ea typeface="宋体"/>
              </a:rPr>
              <a:t>、功热转换</a:t>
            </a:r>
          </a:p>
        </p:txBody>
      </p:sp>
      <p:grpSp>
        <p:nvGrpSpPr>
          <p:cNvPr id="2" name="Group 53"/>
          <p:cNvGrpSpPr>
            <a:grpSpLocks/>
          </p:cNvGrpSpPr>
          <p:nvPr/>
        </p:nvGrpSpPr>
        <p:grpSpPr bwMode="auto">
          <a:xfrm>
            <a:off x="2197100" y="3898900"/>
            <a:ext cx="1784350" cy="868363"/>
            <a:chOff x="545" y="1770"/>
            <a:chExt cx="2379" cy="1357"/>
          </a:xfrm>
        </p:grpSpPr>
        <p:sp>
          <p:nvSpPr>
            <p:cNvPr id="57395" name="AutoShape 54" descr="花岗岩"/>
            <p:cNvSpPr>
              <a:spLocks noChangeArrowheads="1"/>
            </p:cNvSpPr>
            <p:nvPr/>
          </p:nvSpPr>
          <p:spPr bwMode="auto">
            <a:xfrm rot="20982495" flipH="1">
              <a:off x="545" y="1770"/>
              <a:ext cx="598" cy="1357"/>
            </a:xfrm>
            <a:prstGeom prst="parallelogram">
              <a:avLst>
                <a:gd name="adj" fmla="val 31769"/>
              </a:avLst>
            </a:prstGeom>
            <a:blipFill dpi="0" rotWithShape="0">
              <a:blip r:embed="rId3"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96" name="Line 55"/>
            <p:cNvSpPr>
              <a:spLocks noChangeShapeType="1"/>
            </p:cNvSpPr>
            <p:nvPr/>
          </p:nvSpPr>
          <p:spPr bwMode="auto">
            <a:xfrm flipH="1">
              <a:off x="2902" y="2362"/>
              <a:ext cx="22" cy="8"/>
            </a:xfrm>
            <a:prstGeom prst="line">
              <a:avLst/>
            </a:prstGeom>
            <a:noFill/>
            <a:ln w="9525">
              <a:solidFill>
                <a:schemeClr val="bg1"/>
              </a:solidFill>
              <a:round/>
              <a:headEnd/>
              <a:tailEnd/>
            </a:ln>
          </p:spPr>
          <p:txBody>
            <a:bodyPr/>
            <a:lstStyle/>
            <a:p>
              <a:endParaRPr lang="zh-CN" altLang="en-US"/>
            </a:p>
          </p:txBody>
        </p:sp>
      </p:grpSp>
      <p:grpSp>
        <p:nvGrpSpPr>
          <p:cNvPr id="3" name="Group 56"/>
          <p:cNvGrpSpPr>
            <a:grpSpLocks/>
          </p:cNvGrpSpPr>
          <p:nvPr/>
        </p:nvGrpSpPr>
        <p:grpSpPr bwMode="auto">
          <a:xfrm>
            <a:off x="1858963" y="3563938"/>
            <a:ext cx="2468562" cy="1382712"/>
            <a:chOff x="1171" y="2245"/>
            <a:chExt cx="1555" cy="871"/>
          </a:xfrm>
        </p:grpSpPr>
        <p:grpSp>
          <p:nvGrpSpPr>
            <p:cNvPr id="57387" name="Group 57"/>
            <p:cNvGrpSpPr>
              <a:grpSpLocks/>
            </p:cNvGrpSpPr>
            <p:nvPr/>
          </p:nvGrpSpPr>
          <p:grpSpPr bwMode="auto">
            <a:xfrm>
              <a:off x="1327" y="2299"/>
              <a:ext cx="1146" cy="583"/>
              <a:chOff x="570" y="1363"/>
              <a:chExt cx="2424" cy="1446"/>
            </a:xfrm>
          </p:grpSpPr>
          <p:sp>
            <p:nvSpPr>
              <p:cNvPr id="57393" name="AutoShape 58"/>
              <p:cNvSpPr>
                <a:spLocks noChangeArrowheads="1"/>
              </p:cNvSpPr>
              <p:nvPr/>
            </p:nvSpPr>
            <p:spPr bwMode="auto">
              <a:xfrm flipV="1">
                <a:off x="570" y="2000"/>
                <a:ext cx="2391" cy="809"/>
              </a:xfrm>
              <a:prstGeom prst="rtTriangle">
                <a:avLst/>
              </a:prstGeom>
              <a:solidFill>
                <a:schemeClr val="bg1"/>
              </a:solidFill>
              <a:ln w="9525">
                <a:solidFill>
                  <a:schemeClr val="bg1"/>
                </a:solidFill>
                <a:miter lim="800000"/>
                <a:headEnd/>
                <a:tailEnd/>
              </a:ln>
            </p:spPr>
            <p:txBody>
              <a:bodyPr wrap="none" anchor="ctr"/>
              <a:lstStyle/>
              <a:p>
                <a:endParaRPr lang="zh-CN" altLang="en-US"/>
              </a:p>
            </p:txBody>
          </p:sp>
          <p:sp>
            <p:nvSpPr>
              <p:cNvPr id="57394" name="Rectangle 59"/>
              <p:cNvSpPr>
                <a:spLocks noChangeArrowheads="1"/>
              </p:cNvSpPr>
              <p:nvPr/>
            </p:nvSpPr>
            <p:spPr bwMode="auto">
              <a:xfrm>
                <a:off x="576" y="1363"/>
                <a:ext cx="2418" cy="639"/>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7388" name="Rectangle 60"/>
            <p:cNvSpPr>
              <a:spLocks noChangeArrowheads="1"/>
            </p:cNvSpPr>
            <p:nvPr/>
          </p:nvSpPr>
          <p:spPr bwMode="auto">
            <a:xfrm>
              <a:off x="1244" y="2261"/>
              <a:ext cx="162" cy="41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7389" name="Freeform 61"/>
            <p:cNvSpPr>
              <a:spLocks/>
            </p:cNvSpPr>
            <p:nvPr/>
          </p:nvSpPr>
          <p:spPr bwMode="auto">
            <a:xfrm>
              <a:off x="1171" y="2698"/>
              <a:ext cx="314" cy="353"/>
            </a:xfrm>
            <a:custGeom>
              <a:avLst/>
              <a:gdLst>
                <a:gd name="T0" fmla="*/ 4 w 664"/>
                <a:gd name="T1" fmla="*/ 1 h 875"/>
                <a:gd name="T2" fmla="*/ 2 w 664"/>
                <a:gd name="T3" fmla="*/ 0 h 875"/>
                <a:gd name="T4" fmla="*/ 0 w 664"/>
                <a:gd name="T5" fmla="*/ 0 h 875"/>
                <a:gd name="T6" fmla="*/ 1 w 664"/>
                <a:gd name="T7" fmla="*/ 2 h 875"/>
                <a:gd name="T8" fmla="*/ 4 w 664"/>
                <a:gd name="T9" fmla="*/ 1 h 875"/>
                <a:gd name="T10" fmla="*/ 0 60000 65536"/>
                <a:gd name="T11" fmla="*/ 0 60000 65536"/>
                <a:gd name="T12" fmla="*/ 0 60000 65536"/>
                <a:gd name="T13" fmla="*/ 0 60000 65536"/>
                <a:gd name="T14" fmla="*/ 0 60000 65536"/>
                <a:gd name="T15" fmla="*/ 0 w 664"/>
                <a:gd name="T16" fmla="*/ 0 h 875"/>
                <a:gd name="T17" fmla="*/ 664 w 664"/>
                <a:gd name="T18" fmla="*/ 875 h 875"/>
              </a:gdLst>
              <a:ahLst/>
              <a:cxnLst>
                <a:cxn ang="T10">
                  <a:pos x="T0" y="T1"/>
                </a:cxn>
                <a:cxn ang="T11">
                  <a:pos x="T2" y="T3"/>
                </a:cxn>
                <a:cxn ang="T12">
                  <a:pos x="T4" y="T5"/>
                </a:cxn>
                <a:cxn ang="T13">
                  <a:pos x="T6" y="T7"/>
                </a:cxn>
                <a:cxn ang="T14">
                  <a:pos x="T8" y="T9"/>
                </a:cxn>
              </a:cxnLst>
              <a:rect l="T15" t="T16" r="T17" b="T18"/>
              <a:pathLst>
                <a:path w="664" h="875">
                  <a:moveTo>
                    <a:pt x="664" y="736"/>
                  </a:moveTo>
                  <a:lnTo>
                    <a:pt x="430" y="0"/>
                  </a:lnTo>
                  <a:lnTo>
                    <a:pt x="0" y="168"/>
                  </a:lnTo>
                  <a:lnTo>
                    <a:pt x="233" y="875"/>
                  </a:lnTo>
                  <a:lnTo>
                    <a:pt x="664" y="736"/>
                  </a:lnTo>
                  <a:close/>
                </a:path>
              </a:pathLst>
            </a:custGeom>
            <a:solidFill>
              <a:schemeClr val="bg1"/>
            </a:solidFill>
            <a:ln w="9525">
              <a:solidFill>
                <a:schemeClr val="bg1"/>
              </a:solidFill>
              <a:round/>
              <a:headEnd/>
              <a:tailEnd/>
            </a:ln>
          </p:spPr>
          <p:txBody>
            <a:bodyPr/>
            <a:lstStyle/>
            <a:p>
              <a:endParaRPr lang="zh-CN" altLang="en-US"/>
            </a:p>
          </p:txBody>
        </p:sp>
        <p:sp>
          <p:nvSpPr>
            <p:cNvPr id="57390" name="Freeform 62"/>
            <p:cNvSpPr>
              <a:spLocks/>
            </p:cNvSpPr>
            <p:nvPr/>
          </p:nvSpPr>
          <p:spPr bwMode="auto">
            <a:xfrm>
              <a:off x="2240" y="2308"/>
              <a:ext cx="400" cy="432"/>
            </a:xfrm>
            <a:custGeom>
              <a:avLst/>
              <a:gdLst>
                <a:gd name="T0" fmla="*/ 2 w 846"/>
                <a:gd name="T1" fmla="*/ 2 h 1072"/>
                <a:gd name="T2" fmla="*/ 1 w 846"/>
                <a:gd name="T3" fmla="*/ 1 h 1072"/>
                <a:gd name="T4" fmla="*/ 0 w 846"/>
                <a:gd name="T5" fmla="*/ 1 h 1072"/>
                <a:gd name="T6" fmla="*/ 0 w 846"/>
                <a:gd name="T7" fmla="*/ 0 h 1072"/>
                <a:gd name="T8" fmla="*/ 1 w 846"/>
                <a:gd name="T9" fmla="*/ 0 h 1072"/>
                <a:gd name="T10" fmla="*/ 4 w 846"/>
                <a:gd name="T11" fmla="*/ 0 h 1072"/>
                <a:gd name="T12" fmla="*/ 4 w 846"/>
                <a:gd name="T13" fmla="*/ 2 h 1072"/>
                <a:gd name="T14" fmla="*/ 4 w 846"/>
                <a:gd name="T15" fmla="*/ 2 h 1072"/>
                <a:gd name="T16" fmla="*/ 2 w 846"/>
                <a:gd name="T17" fmla="*/ 2 h 10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6"/>
                <a:gd name="T28" fmla="*/ 0 h 1072"/>
                <a:gd name="T29" fmla="*/ 846 w 846"/>
                <a:gd name="T30" fmla="*/ 1072 h 10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6" h="1072">
                  <a:moveTo>
                    <a:pt x="387" y="1072"/>
                  </a:moveTo>
                  <a:lnTo>
                    <a:pt x="263" y="692"/>
                  </a:lnTo>
                  <a:lnTo>
                    <a:pt x="131" y="736"/>
                  </a:lnTo>
                  <a:lnTo>
                    <a:pt x="0" y="291"/>
                  </a:lnTo>
                  <a:lnTo>
                    <a:pt x="299" y="7"/>
                  </a:lnTo>
                  <a:lnTo>
                    <a:pt x="795" y="0"/>
                  </a:lnTo>
                  <a:lnTo>
                    <a:pt x="846" y="955"/>
                  </a:lnTo>
                  <a:lnTo>
                    <a:pt x="649" y="962"/>
                  </a:lnTo>
                  <a:lnTo>
                    <a:pt x="387" y="1072"/>
                  </a:lnTo>
                  <a:close/>
                </a:path>
              </a:pathLst>
            </a:custGeom>
            <a:solidFill>
              <a:schemeClr val="bg1"/>
            </a:solidFill>
            <a:ln w="9525">
              <a:solidFill>
                <a:schemeClr val="bg1"/>
              </a:solidFill>
              <a:round/>
              <a:headEnd/>
              <a:tailEnd/>
            </a:ln>
          </p:spPr>
          <p:txBody>
            <a:bodyPr/>
            <a:lstStyle/>
            <a:p>
              <a:endParaRPr lang="zh-CN" altLang="en-US"/>
            </a:p>
          </p:txBody>
        </p:sp>
        <p:sp>
          <p:nvSpPr>
            <p:cNvPr id="57391" name="AutoShape 63" descr="再生纸"/>
            <p:cNvSpPr>
              <a:spLocks noChangeArrowheads="1"/>
            </p:cNvSpPr>
            <p:nvPr/>
          </p:nvSpPr>
          <p:spPr bwMode="auto">
            <a:xfrm flipH="1">
              <a:off x="1440" y="2690"/>
              <a:ext cx="1130" cy="327"/>
            </a:xfrm>
            <a:prstGeom prst="rtTriangle">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92" name="Rectangle 64"/>
            <p:cNvSpPr>
              <a:spLocks noChangeArrowheads="1"/>
            </p:cNvSpPr>
            <p:nvPr/>
          </p:nvSpPr>
          <p:spPr bwMode="auto">
            <a:xfrm>
              <a:off x="1309" y="2245"/>
              <a:ext cx="1417" cy="871"/>
            </a:xfrm>
            <a:prstGeom prst="rect">
              <a:avLst/>
            </a:prstGeom>
            <a:noFill/>
            <a:ln w="9525">
              <a:solidFill>
                <a:schemeClr val="tx1"/>
              </a:solidFill>
              <a:prstDash val="dash"/>
              <a:miter lim="800000"/>
              <a:headEnd/>
              <a:tailEnd/>
            </a:ln>
          </p:spPr>
          <p:txBody>
            <a:bodyPr wrap="none" anchor="ctr"/>
            <a:lstStyle/>
            <a:p>
              <a:endParaRPr lang="zh-CN" altLang="en-US"/>
            </a:p>
          </p:txBody>
        </p:sp>
      </p:grpSp>
      <p:grpSp>
        <p:nvGrpSpPr>
          <p:cNvPr id="5" name="Group 65"/>
          <p:cNvGrpSpPr>
            <a:grpSpLocks/>
          </p:cNvGrpSpPr>
          <p:nvPr/>
        </p:nvGrpSpPr>
        <p:grpSpPr bwMode="auto">
          <a:xfrm>
            <a:off x="2390775" y="4337050"/>
            <a:ext cx="1487488" cy="423863"/>
            <a:chOff x="824" y="2471"/>
            <a:chExt cx="1982" cy="663"/>
          </a:xfrm>
        </p:grpSpPr>
        <p:sp>
          <p:nvSpPr>
            <p:cNvPr id="57385" name="Rectangle 66"/>
            <p:cNvSpPr>
              <a:spLocks noChangeArrowheads="1"/>
            </p:cNvSpPr>
            <p:nvPr/>
          </p:nvSpPr>
          <p:spPr bwMode="auto">
            <a:xfrm rot="-1058146">
              <a:off x="824" y="2915"/>
              <a:ext cx="394" cy="131"/>
            </a:xfrm>
            <a:prstGeom prst="rect">
              <a:avLst/>
            </a:prstGeom>
            <a:solidFill>
              <a:srgbClr val="FF9933">
                <a:alpha val="50195"/>
              </a:srgbClr>
            </a:solidFill>
            <a:ln w="9525">
              <a:noFill/>
              <a:miter lim="800000"/>
              <a:headEnd/>
              <a:tailEnd/>
            </a:ln>
          </p:spPr>
          <p:txBody>
            <a:bodyPr wrap="none" anchor="ctr"/>
            <a:lstStyle/>
            <a:p>
              <a:endParaRPr lang="zh-CN" altLang="en-US"/>
            </a:p>
          </p:txBody>
        </p:sp>
        <p:sp>
          <p:nvSpPr>
            <p:cNvPr id="57386" name="Line 67"/>
            <p:cNvSpPr>
              <a:spLocks noChangeShapeType="1"/>
            </p:cNvSpPr>
            <p:nvPr/>
          </p:nvSpPr>
          <p:spPr bwMode="auto">
            <a:xfrm flipV="1">
              <a:off x="830" y="2471"/>
              <a:ext cx="1976" cy="663"/>
            </a:xfrm>
            <a:prstGeom prst="line">
              <a:avLst/>
            </a:prstGeom>
            <a:noFill/>
            <a:ln w="57150">
              <a:solidFill>
                <a:srgbClr val="FF9933">
                  <a:alpha val="50195"/>
                </a:srgbClr>
              </a:solidFill>
              <a:round/>
              <a:headEnd/>
              <a:tailEnd/>
            </a:ln>
          </p:spPr>
          <p:txBody>
            <a:bodyPr/>
            <a:lstStyle/>
            <a:p>
              <a:endParaRPr lang="zh-CN" altLang="en-US"/>
            </a:p>
          </p:txBody>
        </p:sp>
      </p:grpSp>
      <p:sp>
        <p:nvSpPr>
          <p:cNvPr id="35908" name="Text Box 68"/>
          <p:cNvSpPr txBox="1">
            <a:spLocks noChangeArrowheads="1"/>
          </p:cNvSpPr>
          <p:nvPr/>
        </p:nvSpPr>
        <p:spPr bwMode="auto">
          <a:xfrm>
            <a:off x="542132" y="3545345"/>
            <a:ext cx="1158875" cy="1754326"/>
          </a:xfrm>
          <a:prstGeom prst="rect">
            <a:avLst/>
          </a:prstGeom>
          <a:noFill/>
          <a:ln w="9525">
            <a:noFill/>
            <a:miter lim="800000"/>
            <a:headEnd/>
            <a:tailEnd/>
          </a:ln>
        </p:spPr>
        <p:txBody>
          <a:bodyPr>
            <a:spAutoFit/>
          </a:bodyPr>
          <a:lstStyle/>
          <a:p>
            <a:pPr>
              <a:spcBef>
                <a:spcPct val="50000"/>
              </a:spcBef>
            </a:pPr>
            <a:r>
              <a:rPr kumimoji="1" lang="zh-CN" altLang="en-US" sz="2400" b="1" dirty="0">
                <a:latin typeface="Times New Roman" pitchFamily="18" charset="0"/>
                <a:ea typeface="华文中宋" pitchFamily="2" charset="-122"/>
              </a:rPr>
              <a:t>功转变成</a:t>
            </a:r>
            <a:r>
              <a:rPr kumimoji="1" lang="zh-CN" altLang="en-US" sz="2400" b="1" dirty="0" smtClean="0">
                <a:latin typeface="Times New Roman" pitchFamily="18" charset="0"/>
                <a:ea typeface="华文中宋" pitchFamily="2" charset="-122"/>
              </a:rPr>
              <a:t>热量</a:t>
            </a:r>
            <a:endParaRPr kumimoji="1" lang="en-US" altLang="zh-CN" sz="2400" b="1" dirty="0" smtClean="0">
              <a:latin typeface="Times New Roman" pitchFamily="18" charset="0"/>
              <a:ea typeface="华文中宋" pitchFamily="2" charset="-122"/>
            </a:endParaRPr>
          </a:p>
          <a:p>
            <a:pPr>
              <a:spcBef>
                <a:spcPct val="50000"/>
              </a:spcBef>
            </a:pPr>
            <a:r>
              <a:rPr kumimoji="1" lang="zh-CN" altLang="en-US" sz="2400" b="1" dirty="0" smtClean="0">
                <a:latin typeface="Times New Roman" pitchFamily="18" charset="0"/>
                <a:ea typeface="华文中宋" pitchFamily="2" charset="-122"/>
              </a:rPr>
              <a:t>物体温度升高</a:t>
            </a:r>
            <a:endParaRPr kumimoji="1" lang="zh-CN" altLang="en-US" sz="2400" b="1" dirty="0">
              <a:latin typeface="Times New Roman" pitchFamily="18" charset="0"/>
              <a:ea typeface="华文中宋" pitchFamily="2" charset="-122"/>
            </a:endParaRPr>
          </a:p>
        </p:txBody>
      </p:sp>
      <p:sp>
        <p:nvSpPr>
          <p:cNvPr id="35909" name="Text Box 69"/>
          <p:cNvSpPr txBox="1">
            <a:spLocks noChangeArrowheads="1"/>
          </p:cNvSpPr>
          <p:nvPr/>
        </p:nvSpPr>
        <p:spPr bwMode="auto">
          <a:xfrm>
            <a:off x="2457450" y="4968875"/>
            <a:ext cx="1504950"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会自动发生</a:t>
            </a:r>
          </a:p>
        </p:txBody>
      </p:sp>
      <p:grpSp>
        <p:nvGrpSpPr>
          <p:cNvPr id="6" name="Group 70"/>
          <p:cNvGrpSpPr>
            <a:grpSpLocks/>
          </p:cNvGrpSpPr>
          <p:nvPr/>
        </p:nvGrpSpPr>
        <p:grpSpPr bwMode="auto">
          <a:xfrm>
            <a:off x="4940300" y="3871913"/>
            <a:ext cx="449263" cy="869950"/>
            <a:chOff x="541" y="415"/>
            <a:chExt cx="378" cy="854"/>
          </a:xfrm>
        </p:grpSpPr>
        <p:sp>
          <p:nvSpPr>
            <p:cNvPr id="57383" name="AutoShape 71" descr="花岗岩"/>
            <p:cNvSpPr>
              <a:spLocks noChangeArrowheads="1"/>
            </p:cNvSpPr>
            <p:nvPr/>
          </p:nvSpPr>
          <p:spPr bwMode="auto">
            <a:xfrm rot="20982495" flipH="1">
              <a:off x="541" y="415"/>
              <a:ext cx="378" cy="853"/>
            </a:xfrm>
            <a:prstGeom prst="parallelogram">
              <a:avLst>
                <a:gd name="adj" fmla="val 31769"/>
              </a:avLst>
            </a:prstGeom>
            <a:blipFill dpi="0" rotWithShape="0">
              <a:blip r:embed="rId3"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84" name="Rectangle 72"/>
            <p:cNvSpPr>
              <a:spLocks noChangeArrowheads="1"/>
            </p:cNvSpPr>
            <p:nvPr/>
          </p:nvSpPr>
          <p:spPr bwMode="auto">
            <a:xfrm rot="-1017701">
              <a:off x="641" y="642"/>
              <a:ext cx="277" cy="627"/>
            </a:xfrm>
            <a:prstGeom prst="rect">
              <a:avLst/>
            </a:prstGeom>
            <a:solidFill>
              <a:srgbClr val="FF0000">
                <a:alpha val="50195"/>
              </a:srgbClr>
            </a:solidFill>
            <a:ln w="9525">
              <a:noFill/>
              <a:miter lim="800000"/>
              <a:headEnd/>
              <a:tailEnd/>
            </a:ln>
          </p:spPr>
          <p:txBody>
            <a:bodyPr wrap="none" anchor="ctr"/>
            <a:lstStyle/>
            <a:p>
              <a:endParaRPr lang="zh-CN" altLang="en-US"/>
            </a:p>
          </p:txBody>
        </p:sp>
      </p:grpSp>
      <p:sp>
        <p:nvSpPr>
          <p:cNvPr id="35913" name="Text Box 73"/>
          <p:cNvSpPr txBox="1">
            <a:spLocks noChangeArrowheads="1"/>
          </p:cNvSpPr>
          <p:nvPr/>
        </p:nvSpPr>
        <p:spPr bwMode="auto">
          <a:xfrm>
            <a:off x="7583487" y="3456728"/>
            <a:ext cx="1419225" cy="1754326"/>
          </a:xfrm>
          <a:prstGeom prst="rect">
            <a:avLst/>
          </a:prstGeom>
          <a:noFill/>
          <a:ln w="9525">
            <a:noFill/>
            <a:miter lim="800000"/>
            <a:headEnd/>
            <a:tailEnd/>
          </a:ln>
        </p:spPr>
        <p:txBody>
          <a:bodyPr>
            <a:spAutoFit/>
          </a:bodyPr>
          <a:lstStyle/>
          <a:p>
            <a:pPr>
              <a:spcBef>
                <a:spcPct val="50000"/>
              </a:spcBef>
            </a:pPr>
            <a:r>
              <a:rPr kumimoji="1" lang="zh-CN" altLang="en-US" sz="2400" b="1" dirty="0">
                <a:latin typeface="Times New Roman" pitchFamily="18" charset="0"/>
                <a:ea typeface="华文中宋" pitchFamily="2" charset="-122"/>
              </a:rPr>
              <a:t>热量自行</a:t>
            </a:r>
            <a:r>
              <a:rPr kumimoji="1" lang="zh-CN" altLang="en-US" sz="2400" b="1" dirty="0" smtClean="0">
                <a:latin typeface="Times New Roman" pitchFamily="18" charset="0"/>
                <a:ea typeface="华文中宋" pitchFamily="2" charset="-122"/>
              </a:rPr>
              <a:t>转变为功</a:t>
            </a:r>
            <a:endParaRPr kumimoji="1" lang="en-US" altLang="zh-CN" sz="2400" b="1" dirty="0" smtClean="0">
              <a:latin typeface="Times New Roman" pitchFamily="18" charset="0"/>
              <a:ea typeface="华文中宋" pitchFamily="2" charset="-122"/>
            </a:endParaRPr>
          </a:p>
          <a:p>
            <a:pPr>
              <a:spcBef>
                <a:spcPct val="50000"/>
              </a:spcBef>
            </a:pPr>
            <a:r>
              <a:rPr kumimoji="1" lang="zh-CN" altLang="en-US" sz="2400" b="1" dirty="0" smtClean="0">
                <a:latin typeface="Times New Roman" pitchFamily="18" charset="0"/>
                <a:ea typeface="华文中宋" pitchFamily="2" charset="-122"/>
              </a:rPr>
              <a:t>物体温度降低</a:t>
            </a:r>
            <a:endParaRPr kumimoji="1" lang="zh-CN" altLang="en-US" sz="2400" b="1" dirty="0">
              <a:latin typeface="Times New Roman" pitchFamily="18" charset="0"/>
              <a:ea typeface="华文中宋" pitchFamily="2" charset="-122"/>
            </a:endParaRPr>
          </a:p>
        </p:txBody>
      </p:sp>
      <p:sp>
        <p:nvSpPr>
          <p:cNvPr id="35914" name="Text Box 74"/>
          <p:cNvSpPr txBox="1">
            <a:spLocks noChangeArrowheads="1"/>
          </p:cNvSpPr>
          <p:nvPr/>
        </p:nvSpPr>
        <p:spPr bwMode="auto">
          <a:xfrm>
            <a:off x="5154613" y="4964113"/>
            <a:ext cx="1735137"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不会自动发生</a:t>
            </a:r>
          </a:p>
        </p:txBody>
      </p:sp>
      <p:grpSp>
        <p:nvGrpSpPr>
          <p:cNvPr id="7" name="Group 75"/>
          <p:cNvGrpSpPr>
            <a:grpSpLocks/>
          </p:cNvGrpSpPr>
          <p:nvPr/>
        </p:nvGrpSpPr>
        <p:grpSpPr bwMode="auto">
          <a:xfrm>
            <a:off x="5059363" y="3871913"/>
            <a:ext cx="1054100" cy="871537"/>
            <a:chOff x="2441" y="376"/>
            <a:chExt cx="887" cy="856"/>
          </a:xfrm>
        </p:grpSpPr>
        <p:sp>
          <p:nvSpPr>
            <p:cNvPr id="57381" name="Freeform 76"/>
            <p:cNvSpPr>
              <a:spLocks/>
            </p:cNvSpPr>
            <p:nvPr/>
          </p:nvSpPr>
          <p:spPr bwMode="auto">
            <a:xfrm>
              <a:off x="2441" y="642"/>
              <a:ext cx="727" cy="590"/>
            </a:xfrm>
            <a:custGeom>
              <a:avLst/>
              <a:gdLst>
                <a:gd name="T0" fmla="*/ 1 w 2027"/>
                <a:gd name="T1" fmla="*/ 0 h 940"/>
                <a:gd name="T2" fmla="*/ 0 w 2027"/>
                <a:gd name="T3" fmla="*/ 2 h 940"/>
                <a:gd name="T4" fmla="*/ 0 w 2027"/>
                <a:gd name="T5" fmla="*/ 36 h 940"/>
                <a:gd name="T6" fmla="*/ 1 w 2027"/>
                <a:gd name="T7" fmla="*/ 36 h 940"/>
                <a:gd name="T8" fmla="*/ 1 w 2027"/>
                <a:gd name="T9" fmla="*/ 14 h 940"/>
                <a:gd name="T10" fmla="*/ 1 w 2027"/>
                <a:gd name="T11" fmla="*/ 1 h 940"/>
                <a:gd name="T12" fmla="*/ 0 60000 65536"/>
                <a:gd name="T13" fmla="*/ 0 60000 65536"/>
                <a:gd name="T14" fmla="*/ 0 60000 65536"/>
                <a:gd name="T15" fmla="*/ 0 60000 65536"/>
                <a:gd name="T16" fmla="*/ 0 60000 65536"/>
                <a:gd name="T17" fmla="*/ 0 60000 65536"/>
                <a:gd name="T18" fmla="*/ 0 w 2027"/>
                <a:gd name="T19" fmla="*/ 0 h 940"/>
                <a:gd name="T20" fmla="*/ 2027 w 2027"/>
                <a:gd name="T21" fmla="*/ 940 h 940"/>
              </a:gdLst>
              <a:ahLst/>
              <a:cxnLst>
                <a:cxn ang="T12">
                  <a:pos x="T0" y="T1"/>
                </a:cxn>
                <a:cxn ang="T13">
                  <a:pos x="T2" y="T3"/>
                </a:cxn>
                <a:cxn ang="T14">
                  <a:pos x="T4" y="T5"/>
                </a:cxn>
                <a:cxn ang="T15">
                  <a:pos x="T6" y="T7"/>
                </a:cxn>
                <a:cxn ang="T16">
                  <a:pos x="T8" y="T9"/>
                </a:cxn>
                <a:cxn ang="T17">
                  <a:pos x="T10" y="T11"/>
                </a:cxn>
              </a:cxnLst>
              <a:rect l="T18" t="T19" r="T20" b="T21"/>
              <a:pathLst>
                <a:path w="2027" h="940">
                  <a:moveTo>
                    <a:pt x="1641" y="0"/>
                  </a:moveTo>
                  <a:lnTo>
                    <a:pt x="44" y="36"/>
                  </a:lnTo>
                  <a:lnTo>
                    <a:pt x="0" y="940"/>
                  </a:lnTo>
                  <a:lnTo>
                    <a:pt x="2027" y="940"/>
                  </a:lnTo>
                  <a:lnTo>
                    <a:pt x="1765" y="357"/>
                  </a:lnTo>
                  <a:lnTo>
                    <a:pt x="1685" y="7"/>
                  </a:lnTo>
                </a:path>
              </a:pathLst>
            </a:custGeom>
            <a:solidFill>
              <a:schemeClr val="bg1"/>
            </a:solidFill>
            <a:ln w="9525">
              <a:noFill/>
              <a:round/>
              <a:headEnd/>
              <a:tailEnd/>
            </a:ln>
          </p:spPr>
          <p:txBody>
            <a:bodyPr/>
            <a:lstStyle/>
            <a:p>
              <a:endParaRPr lang="zh-CN" altLang="en-US"/>
            </a:p>
          </p:txBody>
        </p:sp>
        <p:sp>
          <p:nvSpPr>
            <p:cNvPr id="57382" name="AutoShape 77" descr="花岗岩"/>
            <p:cNvSpPr>
              <a:spLocks noChangeArrowheads="1"/>
            </p:cNvSpPr>
            <p:nvPr/>
          </p:nvSpPr>
          <p:spPr bwMode="auto">
            <a:xfrm rot="20982495" flipH="1">
              <a:off x="2950" y="376"/>
              <a:ext cx="378" cy="852"/>
            </a:xfrm>
            <a:prstGeom prst="parallelogram">
              <a:avLst>
                <a:gd name="adj" fmla="val 31769"/>
              </a:avLst>
            </a:prstGeom>
            <a:blipFill dpi="0" rotWithShape="0">
              <a:blip r:embed="rId3" cstate="print"/>
              <a:srcRect/>
              <a:tile tx="0" ty="0" sx="100000" sy="100000" flip="none" algn="tl"/>
            </a:blipFill>
            <a:ln w="9525">
              <a:solidFill>
                <a:schemeClr val="folHlink"/>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4665663" y="3551238"/>
            <a:ext cx="2441575" cy="1382712"/>
            <a:chOff x="2939" y="2237"/>
            <a:chExt cx="1538" cy="871"/>
          </a:xfrm>
        </p:grpSpPr>
        <p:grpSp>
          <p:nvGrpSpPr>
            <p:cNvPr id="57373" name="Group 79"/>
            <p:cNvGrpSpPr>
              <a:grpSpLocks/>
            </p:cNvGrpSpPr>
            <p:nvPr/>
          </p:nvGrpSpPr>
          <p:grpSpPr bwMode="auto">
            <a:xfrm>
              <a:off x="3078" y="2290"/>
              <a:ext cx="1146" cy="583"/>
              <a:chOff x="570" y="1363"/>
              <a:chExt cx="2424" cy="1446"/>
            </a:xfrm>
          </p:grpSpPr>
          <p:sp>
            <p:nvSpPr>
              <p:cNvPr id="57379" name="AutoShape 80"/>
              <p:cNvSpPr>
                <a:spLocks noChangeArrowheads="1"/>
              </p:cNvSpPr>
              <p:nvPr/>
            </p:nvSpPr>
            <p:spPr bwMode="auto">
              <a:xfrm flipV="1">
                <a:off x="570" y="2000"/>
                <a:ext cx="2391" cy="809"/>
              </a:xfrm>
              <a:prstGeom prst="rtTriangle">
                <a:avLst/>
              </a:prstGeom>
              <a:solidFill>
                <a:schemeClr val="bg1"/>
              </a:solidFill>
              <a:ln w="9525">
                <a:solidFill>
                  <a:schemeClr val="bg1"/>
                </a:solidFill>
                <a:miter lim="800000"/>
                <a:headEnd/>
                <a:tailEnd/>
              </a:ln>
            </p:spPr>
            <p:txBody>
              <a:bodyPr wrap="none" anchor="ctr"/>
              <a:lstStyle/>
              <a:p>
                <a:endParaRPr lang="zh-CN" altLang="en-US"/>
              </a:p>
            </p:txBody>
          </p:sp>
          <p:sp>
            <p:nvSpPr>
              <p:cNvPr id="57380" name="Rectangle 81"/>
              <p:cNvSpPr>
                <a:spLocks noChangeArrowheads="1"/>
              </p:cNvSpPr>
              <p:nvPr/>
            </p:nvSpPr>
            <p:spPr bwMode="auto">
              <a:xfrm>
                <a:off x="576" y="1363"/>
                <a:ext cx="2418" cy="639"/>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7374" name="Rectangle 82"/>
            <p:cNvSpPr>
              <a:spLocks noChangeArrowheads="1"/>
            </p:cNvSpPr>
            <p:nvPr/>
          </p:nvSpPr>
          <p:spPr bwMode="auto">
            <a:xfrm>
              <a:off x="2996" y="2252"/>
              <a:ext cx="161" cy="41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7375" name="Freeform 83"/>
            <p:cNvSpPr>
              <a:spLocks/>
            </p:cNvSpPr>
            <p:nvPr/>
          </p:nvSpPr>
          <p:spPr bwMode="auto">
            <a:xfrm>
              <a:off x="2939" y="2690"/>
              <a:ext cx="314" cy="353"/>
            </a:xfrm>
            <a:custGeom>
              <a:avLst/>
              <a:gdLst>
                <a:gd name="T0" fmla="*/ 4 w 664"/>
                <a:gd name="T1" fmla="*/ 1 h 875"/>
                <a:gd name="T2" fmla="*/ 2 w 664"/>
                <a:gd name="T3" fmla="*/ 0 h 875"/>
                <a:gd name="T4" fmla="*/ 0 w 664"/>
                <a:gd name="T5" fmla="*/ 0 h 875"/>
                <a:gd name="T6" fmla="*/ 1 w 664"/>
                <a:gd name="T7" fmla="*/ 2 h 875"/>
                <a:gd name="T8" fmla="*/ 4 w 664"/>
                <a:gd name="T9" fmla="*/ 1 h 875"/>
                <a:gd name="T10" fmla="*/ 0 60000 65536"/>
                <a:gd name="T11" fmla="*/ 0 60000 65536"/>
                <a:gd name="T12" fmla="*/ 0 60000 65536"/>
                <a:gd name="T13" fmla="*/ 0 60000 65536"/>
                <a:gd name="T14" fmla="*/ 0 60000 65536"/>
                <a:gd name="T15" fmla="*/ 0 w 664"/>
                <a:gd name="T16" fmla="*/ 0 h 875"/>
                <a:gd name="T17" fmla="*/ 664 w 664"/>
                <a:gd name="T18" fmla="*/ 875 h 875"/>
              </a:gdLst>
              <a:ahLst/>
              <a:cxnLst>
                <a:cxn ang="T10">
                  <a:pos x="T0" y="T1"/>
                </a:cxn>
                <a:cxn ang="T11">
                  <a:pos x="T2" y="T3"/>
                </a:cxn>
                <a:cxn ang="T12">
                  <a:pos x="T4" y="T5"/>
                </a:cxn>
                <a:cxn ang="T13">
                  <a:pos x="T6" y="T7"/>
                </a:cxn>
                <a:cxn ang="T14">
                  <a:pos x="T8" y="T9"/>
                </a:cxn>
              </a:cxnLst>
              <a:rect l="T15" t="T16" r="T17" b="T18"/>
              <a:pathLst>
                <a:path w="664" h="875">
                  <a:moveTo>
                    <a:pt x="664" y="736"/>
                  </a:moveTo>
                  <a:lnTo>
                    <a:pt x="430" y="0"/>
                  </a:lnTo>
                  <a:lnTo>
                    <a:pt x="0" y="168"/>
                  </a:lnTo>
                  <a:lnTo>
                    <a:pt x="233" y="875"/>
                  </a:lnTo>
                  <a:lnTo>
                    <a:pt x="664" y="736"/>
                  </a:lnTo>
                  <a:close/>
                </a:path>
              </a:pathLst>
            </a:custGeom>
            <a:solidFill>
              <a:schemeClr val="bg1"/>
            </a:solidFill>
            <a:ln w="9525">
              <a:solidFill>
                <a:schemeClr val="bg1"/>
              </a:solidFill>
              <a:round/>
              <a:headEnd/>
              <a:tailEnd/>
            </a:ln>
          </p:spPr>
          <p:txBody>
            <a:bodyPr/>
            <a:lstStyle/>
            <a:p>
              <a:endParaRPr lang="zh-CN" altLang="en-US"/>
            </a:p>
          </p:txBody>
        </p:sp>
        <p:sp>
          <p:nvSpPr>
            <p:cNvPr id="57376" name="Freeform 84"/>
            <p:cNvSpPr>
              <a:spLocks/>
            </p:cNvSpPr>
            <p:nvPr/>
          </p:nvSpPr>
          <p:spPr bwMode="auto">
            <a:xfrm>
              <a:off x="3991" y="2299"/>
              <a:ext cx="400" cy="433"/>
            </a:xfrm>
            <a:custGeom>
              <a:avLst/>
              <a:gdLst>
                <a:gd name="T0" fmla="*/ 2 w 846"/>
                <a:gd name="T1" fmla="*/ 2 h 1072"/>
                <a:gd name="T2" fmla="*/ 1 w 846"/>
                <a:gd name="T3" fmla="*/ 1 h 1072"/>
                <a:gd name="T4" fmla="*/ 0 w 846"/>
                <a:gd name="T5" fmla="*/ 1 h 1072"/>
                <a:gd name="T6" fmla="*/ 0 w 846"/>
                <a:gd name="T7" fmla="*/ 0 h 1072"/>
                <a:gd name="T8" fmla="*/ 1 w 846"/>
                <a:gd name="T9" fmla="*/ 0 h 1072"/>
                <a:gd name="T10" fmla="*/ 4 w 846"/>
                <a:gd name="T11" fmla="*/ 0 h 1072"/>
                <a:gd name="T12" fmla="*/ 4 w 846"/>
                <a:gd name="T13" fmla="*/ 2 h 1072"/>
                <a:gd name="T14" fmla="*/ 4 w 846"/>
                <a:gd name="T15" fmla="*/ 2 h 1072"/>
                <a:gd name="T16" fmla="*/ 2 w 846"/>
                <a:gd name="T17" fmla="*/ 2 h 10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6"/>
                <a:gd name="T28" fmla="*/ 0 h 1072"/>
                <a:gd name="T29" fmla="*/ 846 w 846"/>
                <a:gd name="T30" fmla="*/ 1072 h 10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6" h="1072">
                  <a:moveTo>
                    <a:pt x="387" y="1072"/>
                  </a:moveTo>
                  <a:lnTo>
                    <a:pt x="263" y="692"/>
                  </a:lnTo>
                  <a:lnTo>
                    <a:pt x="131" y="736"/>
                  </a:lnTo>
                  <a:lnTo>
                    <a:pt x="0" y="291"/>
                  </a:lnTo>
                  <a:lnTo>
                    <a:pt x="299" y="7"/>
                  </a:lnTo>
                  <a:lnTo>
                    <a:pt x="795" y="0"/>
                  </a:lnTo>
                  <a:lnTo>
                    <a:pt x="846" y="955"/>
                  </a:lnTo>
                  <a:lnTo>
                    <a:pt x="649" y="962"/>
                  </a:lnTo>
                  <a:lnTo>
                    <a:pt x="387" y="1072"/>
                  </a:lnTo>
                  <a:close/>
                </a:path>
              </a:pathLst>
            </a:custGeom>
            <a:solidFill>
              <a:schemeClr val="bg1"/>
            </a:solidFill>
            <a:ln w="9525">
              <a:solidFill>
                <a:schemeClr val="bg1"/>
              </a:solidFill>
              <a:round/>
              <a:headEnd/>
              <a:tailEnd/>
            </a:ln>
          </p:spPr>
          <p:txBody>
            <a:bodyPr/>
            <a:lstStyle/>
            <a:p>
              <a:endParaRPr lang="zh-CN" altLang="en-US"/>
            </a:p>
          </p:txBody>
        </p:sp>
        <p:sp>
          <p:nvSpPr>
            <p:cNvPr id="57377" name="AutoShape 85" descr="再生纸"/>
            <p:cNvSpPr>
              <a:spLocks noChangeArrowheads="1"/>
            </p:cNvSpPr>
            <p:nvPr/>
          </p:nvSpPr>
          <p:spPr bwMode="auto">
            <a:xfrm flipH="1">
              <a:off x="3191" y="2682"/>
              <a:ext cx="1130" cy="326"/>
            </a:xfrm>
            <a:prstGeom prst="rtTriangle">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78" name="Rectangle 86"/>
            <p:cNvSpPr>
              <a:spLocks noChangeArrowheads="1"/>
            </p:cNvSpPr>
            <p:nvPr/>
          </p:nvSpPr>
          <p:spPr bwMode="auto">
            <a:xfrm>
              <a:off x="3061" y="2237"/>
              <a:ext cx="1416" cy="871"/>
            </a:xfrm>
            <a:prstGeom prst="rect">
              <a:avLst/>
            </a:prstGeom>
            <a:noFill/>
            <a:ln w="9525">
              <a:solidFill>
                <a:schemeClr val="tx1"/>
              </a:solidFill>
              <a:prstDash val="dash"/>
              <a:miter lim="800000"/>
              <a:headEnd/>
              <a:tailEnd/>
            </a:ln>
          </p:spPr>
          <p:txBody>
            <a:bodyPr wrap="none" anchor="ctr"/>
            <a:lstStyle/>
            <a:p>
              <a:endParaRPr lang="zh-CN" altLang="en-US"/>
            </a:p>
          </p:txBody>
        </p:sp>
      </p:grpSp>
      <p:sp>
        <p:nvSpPr>
          <p:cNvPr id="35928" name="Line 88"/>
          <p:cNvSpPr>
            <a:spLocks noChangeShapeType="1"/>
          </p:cNvSpPr>
          <p:nvPr/>
        </p:nvSpPr>
        <p:spPr bwMode="auto">
          <a:xfrm>
            <a:off x="5305425" y="3271838"/>
            <a:ext cx="2176463" cy="2884487"/>
          </a:xfrm>
          <a:prstGeom prst="line">
            <a:avLst/>
          </a:prstGeom>
          <a:noFill/>
          <a:ln w="28575">
            <a:solidFill>
              <a:srgbClr val="CC0000"/>
            </a:solidFill>
            <a:round/>
            <a:headEnd/>
            <a:tailEnd/>
          </a:ln>
        </p:spPr>
        <p:txBody>
          <a:bodyPr/>
          <a:lstStyle/>
          <a:p>
            <a:endParaRPr lang="zh-CN" altLang="en-US"/>
          </a:p>
        </p:txBody>
      </p:sp>
      <p:sp>
        <p:nvSpPr>
          <p:cNvPr id="35927" name="Line 87"/>
          <p:cNvSpPr>
            <a:spLocks noChangeShapeType="1"/>
          </p:cNvSpPr>
          <p:nvPr/>
        </p:nvSpPr>
        <p:spPr bwMode="auto">
          <a:xfrm flipH="1">
            <a:off x="5022850" y="3259138"/>
            <a:ext cx="2125663" cy="2922587"/>
          </a:xfrm>
          <a:prstGeom prst="line">
            <a:avLst/>
          </a:prstGeom>
          <a:noFill/>
          <a:ln w="28575">
            <a:solidFill>
              <a:srgbClr val="CC0000"/>
            </a:solidFill>
            <a:round/>
            <a:headEnd/>
            <a:tailEnd/>
          </a:ln>
        </p:spPr>
        <p:txBody>
          <a:bodyPr/>
          <a:lstStyle/>
          <a:p>
            <a:endParaRPr lang="zh-CN" altLang="en-US"/>
          </a:p>
        </p:txBody>
      </p:sp>
      <p:grpSp>
        <p:nvGrpSpPr>
          <p:cNvPr id="10" name="Group 128"/>
          <p:cNvGrpSpPr>
            <a:grpSpLocks/>
          </p:cNvGrpSpPr>
          <p:nvPr/>
        </p:nvGrpSpPr>
        <p:grpSpPr bwMode="auto">
          <a:xfrm>
            <a:off x="781050" y="527050"/>
            <a:ext cx="7429500" cy="2155825"/>
            <a:chOff x="492" y="332"/>
            <a:chExt cx="4680" cy="1358"/>
          </a:xfrm>
        </p:grpSpPr>
        <p:sp>
          <p:nvSpPr>
            <p:cNvPr id="57365" name="WordArt 129"/>
            <p:cNvSpPr>
              <a:spLocks noChangeArrowheads="1" noChangeShapeType="1" noTextEdit="1"/>
            </p:cNvSpPr>
            <p:nvPr/>
          </p:nvSpPr>
          <p:spPr bwMode="auto">
            <a:xfrm>
              <a:off x="1167" y="1476"/>
              <a:ext cx="3715" cy="214"/>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与热现象有关的自然宏观过程</a:t>
              </a:r>
            </a:p>
          </p:txBody>
        </p:sp>
        <p:sp>
          <p:nvSpPr>
            <p:cNvPr id="57371" name="WordArt 131"/>
            <p:cNvSpPr>
              <a:spLocks noChangeArrowheads="1" noChangeShapeType="1" noTextEdit="1"/>
            </p:cNvSpPr>
            <p:nvPr/>
          </p:nvSpPr>
          <p:spPr bwMode="auto">
            <a:xfrm>
              <a:off x="542" y="332"/>
              <a:ext cx="4394" cy="24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9.5.1  </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自发的宏观过程的不可逆性</a:t>
              </a:r>
            </a:p>
          </p:txBody>
        </p:sp>
        <p:grpSp>
          <p:nvGrpSpPr>
            <p:cNvPr id="57367" name="Group 133"/>
            <p:cNvGrpSpPr>
              <a:grpSpLocks/>
            </p:cNvGrpSpPr>
            <p:nvPr/>
          </p:nvGrpSpPr>
          <p:grpSpPr bwMode="auto">
            <a:xfrm>
              <a:off x="492" y="708"/>
              <a:ext cx="4680" cy="816"/>
              <a:chOff x="492" y="708"/>
              <a:chExt cx="4908" cy="864"/>
            </a:xfrm>
          </p:grpSpPr>
          <p:sp>
            <p:nvSpPr>
              <p:cNvPr id="57368" name="WordArt 134"/>
              <p:cNvSpPr>
                <a:spLocks noChangeArrowheads="1" noChangeShapeType="1" noTextEdit="1"/>
              </p:cNvSpPr>
              <p:nvPr/>
            </p:nvSpPr>
            <p:spPr bwMode="auto">
              <a:xfrm>
                <a:off x="492" y="708"/>
                <a:ext cx="42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违背热力学第一定律的过程都不可能发生。</a:t>
                </a:r>
              </a:p>
            </p:txBody>
          </p:sp>
          <p:sp>
            <p:nvSpPr>
              <p:cNvPr id="57369" name="WordArt 135"/>
              <p:cNvSpPr>
                <a:spLocks noChangeArrowheads="1" noChangeShapeType="1" noTextEdit="1"/>
              </p:cNvSpPr>
              <p:nvPr/>
            </p:nvSpPr>
            <p:spPr bwMode="auto">
              <a:xfrm>
                <a:off x="492" y="1032"/>
                <a:ext cx="49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不违背热力学第一定律的过程不一定都可以发生。</a:t>
                </a:r>
              </a:p>
            </p:txBody>
          </p:sp>
          <p:sp>
            <p:nvSpPr>
              <p:cNvPr id="57370" name="WordArt 136"/>
              <p:cNvSpPr>
                <a:spLocks noChangeArrowheads="1" noChangeShapeType="1" noTextEdit="1"/>
              </p:cNvSpPr>
              <p:nvPr/>
            </p:nvSpPr>
            <p:spPr bwMode="auto">
              <a:xfrm>
                <a:off x="504" y="1356"/>
                <a:ext cx="3180"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自然过程是按一定方向进行的。</a:t>
                </a:r>
              </a:p>
            </p:txBody>
          </p:sp>
        </p:grpSp>
      </p:grpSp>
      <p:sp>
        <p:nvSpPr>
          <p:cNvPr id="57363" name="Rectangle 137" descr="水滴"/>
          <p:cNvSpPr>
            <a:spLocks noChangeArrowheads="1"/>
          </p:cNvSpPr>
          <p:nvPr/>
        </p:nvSpPr>
        <p:spPr bwMode="auto">
          <a:xfrm>
            <a:off x="0" y="6678613"/>
            <a:ext cx="9144000" cy="179387"/>
          </a:xfrm>
          <a:prstGeom prst="rect">
            <a:avLst/>
          </a:prstGeom>
          <a:blipFill dpi="0" rotWithShape="0">
            <a:blip r:embed="rId5" cstate="print"/>
            <a:srcRect/>
            <a:tile tx="0" ty="0" sx="100000" sy="100000" flip="none" algn="tl"/>
          </a:blipFill>
          <a:ln w="9525">
            <a:noFill/>
            <a:miter lim="800000"/>
            <a:headEnd/>
            <a:tailEnd/>
          </a:ln>
        </p:spPr>
        <p:txBody>
          <a:bodyPr wrap="none" anchor="ctr"/>
          <a:lstStyle/>
          <a:p>
            <a:endParaRPr lang="zh-CN" altLang="en-US"/>
          </a:p>
        </p:txBody>
      </p:sp>
      <p:sp>
        <p:nvSpPr>
          <p:cNvPr id="57364" name="Rectangle 138" descr="水滴"/>
          <p:cNvSpPr>
            <a:spLocks noChangeArrowheads="1"/>
          </p:cNvSpPr>
          <p:nvPr/>
        </p:nvSpPr>
        <p:spPr bwMode="auto">
          <a:xfrm>
            <a:off x="0" y="0"/>
            <a:ext cx="9144000" cy="179388"/>
          </a:xfrm>
          <a:prstGeom prst="rect">
            <a:avLst/>
          </a:prstGeom>
          <a:blipFill dpi="0" rotWithShape="0">
            <a:blip r:embed="rId5"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35891"/>
                                        </p:tgtEl>
                                        <p:attrNameLst>
                                          <p:attrName>style.visibility</p:attrName>
                                        </p:attrNameLst>
                                      </p:cBhvr>
                                      <p:to>
                                        <p:strVal val="visible"/>
                                      </p:to>
                                    </p:set>
                                    <p:animEffect transition="in" filter="randombar(horizontal)">
                                      <p:cBhvr>
                                        <p:cTn id="10" dur="500"/>
                                        <p:tgtEl>
                                          <p:spTgt spid="35891"/>
                                        </p:tgtEl>
                                      </p:cBhvr>
                                    </p:animEffect>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35892"/>
                                        </p:tgtEl>
                                        <p:attrNameLst>
                                          <p:attrName>style.visibility</p:attrName>
                                        </p:attrNameLst>
                                      </p:cBhvr>
                                      <p:to>
                                        <p:strVal val="visible"/>
                                      </p:to>
                                    </p:set>
                                    <p:anim calcmode="lin" valueType="num">
                                      <p:cBhvr>
                                        <p:cTn id="14" dur="500" fill="hold"/>
                                        <p:tgtEl>
                                          <p:spTgt spid="35892"/>
                                        </p:tgtEl>
                                        <p:attrNameLst>
                                          <p:attrName>ppt_w</p:attrName>
                                        </p:attrNameLst>
                                      </p:cBhvr>
                                      <p:tavLst>
                                        <p:tav tm="0">
                                          <p:val>
                                            <p:fltVal val="0"/>
                                          </p:val>
                                        </p:tav>
                                        <p:tav tm="100000">
                                          <p:val>
                                            <p:strVal val="#ppt_w"/>
                                          </p:val>
                                        </p:tav>
                                      </p:tavLst>
                                    </p:anim>
                                    <p:anim calcmode="lin" valueType="num">
                                      <p:cBhvr>
                                        <p:cTn id="15" dur="500" fill="hold"/>
                                        <p:tgtEl>
                                          <p:spTgt spid="3589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4" presetClass="entr" presetSubtype="5"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vertical)">
                                      <p:cBhvr>
                                        <p:cTn id="19" dur="500"/>
                                        <p:tgtEl>
                                          <p:spTgt spid="3"/>
                                        </p:tgtEl>
                                      </p:cBhvr>
                                    </p:animEffect>
                                  </p:childTnLst>
                                </p:cTn>
                              </p:par>
                            </p:childTnLst>
                          </p:cTn>
                        </p:par>
                        <p:par>
                          <p:cTn id="20" fill="hold">
                            <p:stCondLst>
                              <p:cond delay="1500"/>
                            </p:stCondLst>
                            <p:childTnLst>
                              <p:par>
                                <p:cTn id="21" presetID="1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Right)">
                                      <p:cBhvr>
                                        <p:cTn id="23" dur="500"/>
                                        <p:tgtEl>
                                          <p:spTgt spid="2"/>
                                        </p:tgtEl>
                                      </p:cBhvr>
                                    </p:animEffect>
                                  </p:childTnLst>
                                </p:cTn>
                              </p:par>
                            </p:childTnLst>
                          </p:cTn>
                        </p:par>
                        <p:par>
                          <p:cTn id="24" fill="hold">
                            <p:stCondLst>
                              <p:cond delay="2000"/>
                            </p:stCondLst>
                            <p:childTnLst>
                              <p:par>
                                <p:cTn id="25" presetID="14"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35908"/>
                                        </p:tgtEl>
                                        <p:attrNameLst>
                                          <p:attrName>style.visibility</p:attrName>
                                        </p:attrNameLst>
                                      </p:cBhvr>
                                      <p:to>
                                        <p:strVal val="visible"/>
                                      </p:to>
                                    </p:set>
                                    <p:animEffect transition="in" filter="wipe(up)">
                                      <p:cBhvr>
                                        <p:cTn id="31" dur="500"/>
                                        <p:tgtEl>
                                          <p:spTgt spid="35908"/>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35909"/>
                                        </p:tgtEl>
                                        <p:attrNameLst>
                                          <p:attrName>style.visibility</p:attrName>
                                        </p:attrNameLst>
                                      </p:cBhvr>
                                      <p:to>
                                        <p:strVal val="visible"/>
                                      </p:to>
                                    </p:set>
                                    <p:anim calcmode="lin" valueType="num">
                                      <p:cBhvr>
                                        <p:cTn id="35" dur="500" fill="hold"/>
                                        <p:tgtEl>
                                          <p:spTgt spid="35909"/>
                                        </p:tgtEl>
                                        <p:attrNameLst>
                                          <p:attrName>ppt_w</p:attrName>
                                        </p:attrNameLst>
                                      </p:cBhvr>
                                      <p:tavLst>
                                        <p:tav tm="0">
                                          <p:val>
                                            <p:fltVal val="0"/>
                                          </p:val>
                                        </p:tav>
                                        <p:tav tm="100000">
                                          <p:val>
                                            <p:strVal val="#ppt_w"/>
                                          </p:val>
                                        </p:tav>
                                      </p:tavLst>
                                    </p:anim>
                                    <p:anim calcmode="lin" valueType="num">
                                      <p:cBhvr>
                                        <p:cTn id="36" dur="500" fill="hold"/>
                                        <p:tgtEl>
                                          <p:spTgt spid="3590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5"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vertical)">
                                      <p:cBhvr>
                                        <p:cTn id="41" dur="500"/>
                                        <p:tgtEl>
                                          <p:spTgt spid="8"/>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slide(fromLeft)">
                                      <p:cBhvr>
                                        <p:cTn id="49" dur="500"/>
                                        <p:tgtEl>
                                          <p:spTgt spid="7"/>
                                        </p:tgtEl>
                                      </p:cBhvr>
                                    </p:animEffect>
                                  </p:childTnLst>
                                </p:cTn>
                              </p:par>
                            </p:childTnLst>
                          </p:cTn>
                        </p:par>
                        <p:par>
                          <p:cTn id="50" fill="hold">
                            <p:stCondLst>
                              <p:cond delay="500"/>
                            </p:stCondLst>
                            <p:childTnLst>
                              <p:par>
                                <p:cTn id="51" presetID="14" presetClass="entr" presetSubtype="5" fill="hold" grpId="0" nodeType="afterEffect">
                                  <p:stCondLst>
                                    <p:cond delay="0"/>
                                  </p:stCondLst>
                                  <p:childTnLst>
                                    <p:set>
                                      <p:cBhvr>
                                        <p:cTn id="52" dur="1" fill="hold">
                                          <p:stCondLst>
                                            <p:cond delay="0"/>
                                          </p:stCondLst>
                                        </p:cTn>
                                        <p:tgtEl>
                                          <p:spTgt spid="35913"/>
                                        </p:tgtEl>
                                        <p:attrNameLst>
                                          <p:attrName>style.visibility</p:attrName>
                                        </p:attrNameLst>
                                      </p:cBhvr>
                                      <p:to>
                                        <p:strVal val="visible"/>
                                      </p:to>
                                    </p:set>
                                    <p:animEffect transition="in" filter="randombar(vertical)">
                                      <p:cBhvr>
                                        <p:cTn id="53" dur="500"/>
                                        <p:tgtEl>
                                          <p:spTgt spid="35913"/>
                                        </p:tgtEl>
                                      </p:cBhvr>
                                    </p:animEffect>
                                  </p:childTnLst>
                                </p:cTn>
                              </p:par>
                            </p:childTnLst>
                          </p:cTn>
                        </p:par>
                        <p:par>
                          <p:cTn id="54" fill="hold">
                            <p:stCondLst>
                              <p:cond delay="1000"/>
                            </p:stCondLst>
                            <p:childTnLst>
                              <p:par>
                                <p:cTn id="55" presetID="23" presetClass="entr" presetSubtype="16" fill="hold" grpId="0" nodeType="afterEffect">
                                  <p:stCondLst>
                                    <p:cond delay="0"/>
                                  </p:stCondLst>
                                  <p:childTnLst>
                                    <p:set>
                                      <p:cBhvr>
                                        <p:cTn id="56" dur="1" fill="hold">
                                          <p:stCondLst>
                                            <p:cond delay="0"/>
                                          </p:stCondLst>
                                        </p:cTn>
                                        <p:tgtEl>
                                          <p:spTgt spid="35914"/>
                                        </p:tgtEl>
                                        <p:attrNameLst>
                                          <p:attrName>style.visibility</p:attrName>
                                        </p:attrNameLst>
                                      </p:cBhvr>
                                      <p:to>
                                        <p:strVal val="visible"/>
                                      </p:to>
                                    </p:set>
                                    <p:anim calcmode="lin" valueType="num">
                                      <p:cBhvr>
                                        <p:cTn id="57" dur="500" fill="hold"/>
                                        <p:tgtEl>
                                          <p:spTgt spid="35914"/>
                                        </p:tgtEl>
                                        <p:attrNameLst>
                                          <p:attrName>ppt_w</p:attrName>
                                        </p:attrNameLst>
                                      </p:cBhvr>
                                      <p:tavLst>
                                        <p:tav tm="0">
                                          <p:val>
                                            <p:fltVal val="0"/>
                                          </p:val>
                                        </p:tav>
                                        <p:tav tm="100000">
                                          <p:val>
                                            <p:strVal val="#ppt_w"/>
                                          </p:val>
                                        </p:tav>
                                      </p:tavLst>
                                    </p:anim>
                                    <p:anim calcmode="lin" valueType="num">
                                      <p:cBhvr>
                                        <p:cTn id="58" dur="500" fill="hold"/>
                                        <p:tgtEl>
                                          <p:spTgt spid="35914"/>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5927"/>
                                        </p:tgtEl>
                                        <p:attrNameLst>
                                          <p:attrName>style.visibility</p:attrName>
                                        </p:attrNameLst>
                                      </p:cBhvr>
                                      <p:to>
                                        <p:strVal val="visible"/>
                                      </p:to>
                                    </p:set>
                                    <p:animEffect transition="in" filter="wipe(up)">
                                      <p:cBhvr>
                                        <p:cTn id="63" dur="500"/>
                                        <p:tgtEl>
                                          <p:spTgt spid="3592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35928"/>
                                        </p:tgtEl>
                                        <p:attrNameLst>
                                          <p:attrName>style.visibility</p:attrName>
                                        </p:attrNameLst>
                                      </p:cBhvr>
                                      <p:to>
                                        <p:strVal val="visible"/>
                                      </p:to>
                                    </p:set>
                                    <p:animEffect transition="in" filter="wipe(up)">
                                      <p:cBhvr>
                                        <p:cTn id="67" dur="500"/>
                                        <p:tgtEl>
                                          <p:spTgt spid="3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91" grpId="0" animBg="1"/>
      <p:bldP spid="35908" grpId="0" autoUpdateAnimBg="0"/>
      <p:bldP spid="35909" grpId="0" autoUpdateAnimBg="0"/>
      <p:bldP spid="35913" grpId="0" autoUpdateAnimBg="0"/>
      <p:bldP spid="35914" grpId="0" autoUpdateAnimBg="0"/>
      <p:bldP spid="35928" grpId="0" animBg="1"/>
      <p:bldP spid="3592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1"/>
          <p:cNvSpPr>
            <a:spLocks noGrp="1" noChangeArrowheads="1"/>
          </p:cNvSpPr>
          <p:nvPr>
            <p:ph type="title" idx="4294967295"/>
          </p:nvPr>
        </p:nvSpPr>
        <p:spPr>
          <a:xfrm>
            <a:off x="519113" y="0"/>
            <a:ext cx="8229600" cy="153988"/>
          </a:xfrm>
        </p:spPr>
        <p:txBody>
          <a:bodyPr/>
          <a:lstStyle/>
          <a:p>
            <a:pPr eaLnBrk="1" hangingPunct="1"/>
            <a:r>
              <a:rPr lang="zh-CN" altLang="en-US" sz="700" smtClean="0">
                <a:solidFill>
                  <a:schemeClr val="bg1"/>
                </a:solidFill>
              </a:rPr>
              <a:t>续</a:t>
            </a:r>
          </a:p>
        </p:txBody>
      </p:sp>
      <p:grpSp>
        <p:nvGrpSpPr>
          <p:cNvPr id="2" name="Group 80"/>
          <p:cNvGrpSpPr>
            <a:grpSpLocks/>
          </p:cNvGrpSpPr>
          <p:nvPr/>
        </p:nvGrpSpPr>
        <p:grpSpPr bwMode="auto">
          <a:xfrm>
            <a:off x="4440238" y="3078163"/>
            <a:ext cx="4397375" cy="3127375"/>
            <a:chOff x="3994" y="946"/>
            <a:chExt cx="1630" cy="1124"/>
          </a:xfrm>
        </p:grpSpPr>
        <p:sp>
          <p:nvSpPr>
            <p:cNvPr id="58407" name="Rectangle 81" descr="石头上山"/>
            <p:cNvSpPr>
              <a:spLocks noChangeArrowheads="1"/>
            </p:cNvSpPr>
            <p:nvPr/>
          </p:nvSpPr>
          <p:spPr bwMode="auto">
            <a:xfrm>
              <a:off x="4055" y="989"/>
              <a:ext cx="1556" cy="1058"/>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58408" name="Rectangle 82"/>
            <p:cNvSpPr>
              <a:spLocks noChangeArrowheads="1"/>
            </p:cNvSpPr>
            <p:nvPr/>
          </p:nvSpPr>
          <p:spPr bwMode="auto">
            <a:xfrm>
              <a:off x="4024" y="989"/>
              <a:ext cx="56" cy="1050"/>
            </a:xfrm>
            <a:prstGeom prst="rect">
              <a:avLst/>
            </a:prstGeom>
            <a:solidFill>
              <a:srgbClr val="F8F8F8"/>
            </a:solidFill>
            <a:ln w="9525">
              <a:noFill/>
              <a:miter lim="800000"/>
              <a:headEnd/>
              <a:tailEnd/>
            </a:ln>
          </p:spPr>
          <p:txBody>
            <a:bodyPr wrap="none" anchor="ctr"/>
            <a:lstStyle/>
            <a:p>
              <a:endParaRPr lang="zh-CN" altLang="en-US"/>
            </a:p>
          </p:txBody>
        </p:sp>
        <p:sp>
          <p:nvSpPr>
            <p:cNvPr id="58409" name="Rectangle 83"/>
            <p:cNvSpPr>
              <a:spLocks noChangeArrowheads="1"/>
            </p:cNvSpPr>
            <p:nvPr/>
          </p:nvSpPr>
          <p:spPr bwMode="auto">
            <a:xfrm>
              <a:off x="5523" y="946"/>
              <a:ext cx="101" cy="1065"/>
            </a:xfrm>
            <a:prstGeom prst="rect">
              <a:avLst/>
            </a:prstGeom>
            <a:solidFill>
              <a:srgbClr val="F8F8F8"/>
            </a:solidFill>
            <a:ln w="9525">
              <a:noFill/>
              <a:miter lim="800000"/>
              <a:headEnd/>
              <a:tailEnd/>
            </a:ln>
          </p:spPr>
          <p:txBody>
            <a:bodyPr wrap="none" anchor="ctr"/>
            <a:lstStyle/>
            <a:p>
              <a:endParaRPr lang="zh-CN" altLang="en-US"/>
            </a:p>
          </p:txBody>
        </p:sp>
        <p:sp>
          <p:nvSpPr>
            <p:cNvPr id="58410" name="Rectangle 84"/>
            <p:cNvSpPr>
              <a:spLocks noChangeArrowheads="1"/>
            </p:cNvSpPr>
            <p:nvPr/>
          </p:nvSpPr>
          <p:spPr bwMode="auto">
            <a:xfrm>
              <a:off x="3994" y="1962"/>
              <a:ext cx="1602" cy="108"/>
            </a:xfrm>
            <a:prstGeom prst="rect">
              <a:avLst/>
            </a:prstGeom>
            <a:solidFill>
              <a:srgbClr val="F8F8F8"/>
            </a:solidFill>
            <a:ln w="9525">
              <a:noFill/>
              <a:miter lim="800000"/>
              <a:headEnd/>
              <a:tailEnd/>
            </a:ln>
          </p:spPr>
          <p:txBody>
            <a:bodyPr wrap="none" anchor="ctr"/>
            <a:lstStyle/>
            <a:p>
              <a:endParaRPr lang="zh-CN" altLang="en-US"/>
            </a:p>
          </p:txBody>
        </p:sp>
        <p:sp>
          <p:nvSpPr>
            <p:cNvPr id="58411" name="Rectangle 85"/>
            <p:cNvSpPr>
              <a:spLocks noChangeArrowheads="1"/>
            </p:cNvSpPr>
            <p:nvPr/>
          </p:nvSpPr>
          <p:spPr bwMode="auto">
            <a:xfrm>
              <a:off x="4021" y="946"/>
              <a:ext cx="1602" cy="108"/>
            </a:xfrm>
            <a:prstGeom prst="rect">
              <a:avLst/>
            </a:prstGeom>
            <a:solidFill>
              <a:srgbClr val="F8F8F8"/>
            </a:solidFill>
            <a:ln w="9525">
              <a:noFill/>
              <a:miter lim="800000"/>
              <a:headEnd/>
              <a:tailEnd/>
            </a:ln>
          </p:spPr>
          <p:txBody>
            <a:bodyPr wrap="none" anchor="ctr"/>
            <a:lstStyle/>
            <a:p>
              <a:endParaRPr lang="zh-CN" altLang="en-US"/>
            </a:p>
          </p:txBody>
        </p:sp>
      </p:grpSp>
      <p:sp>
        <p:nvSpPr>
          <p:cNvPr id="100438" name="Line 86"/>
          <p:cNvSpPr>
            <a:spLocks noChangeShapeType="1"/>
          </p:cNvSpPr>
          <p:nvPr/>
        </p:nvSpPr>
        <p:spPr bwMode="auto">
          <a:xfrm flipH="1">
            <a:off x="5029200" y="3262313"/>
            <a:ext cx="2112963" cy="2940050"/>
          </a:xfrm>
          <a:prstGeom prst="line">
            <a:avLst/>
          </a:prstGeom>
          <a:noFill/>
          <a:ln w="28575">
            <a:solidFill>
              <a:srgbClr val="CC0000"/>
            </a:solidFill>
            <a:round/>
            <a:headEnd/>
            <a:tailEnd/>
          </a:ln>
        </p:spPr>
        <p:txBody>
          <a:bodyPr/>
          <a:lstStyle/>
          <a:p>
            <a:endParaRPr lang="zh-CN" altLang="en-US"/>
          </a:p>
        </p:txBody>
      </p:sp>
      <p:sp>
        <p:nvSpPr>
          <p:cNvPr id="100439" name="Line 87"/>
          <p:cNvSpPr>
            <a:spLocks noChangeShapeType="1"/>
          </p:cNvSpPr>
          <p:nvPr/>
        </p:nvSpPr>
        <p:spPr bwMode="auto">
          <a:xfrm>
            <a:off x="5313363" y="3275013"/>
            <a:ext cx="2174875" cy="2890837"/>
          </a:xfrm>
          <a:prstGeom prst="line">
            <a:avLst/>
          </a:prstGeom>
          <a:noFill/>
          <a:ln w="28575">
            <a:solidFill>
              <a:srgbClr val="CC0000"/>
            </a:solidFill>
            <a:round/>
            <a:headEnd/>
            <a:tailEnd/>
          </a:ln>
        </p:spPr>
        <p:txBody>
          <a:bodyPr/>
          <a:lstStyle/>
          <a:p>
            <a:endParaRPr lang="zh-CN" altLang="en-US"/>
          </a:p>
        </p:txBody>
      </p:sp>
      <p:grpSp>
        <p:nvGrpSpPr>
          <p:cNvPr id="3" name="Group 90"/>
          <p:cNvGrpSpPr>
            <a:grpSpLocks/>
          </p:cNvGrpSpPr>
          <p:nvPr/>
        </p:nvGrpSpPr>
        <p:grpSpPr bwMode="auto">
          <a:xfrm>
            <a:off x="5073650" y="6297613"/>
            <a:ext cx="3294063" cy="217487"/>
            <a:chOff x="3122" y="3952"/>
            <a:chExt cx="2127" cy="174"/>
          </a:xfrm>
        </p:grpSpPr>
        <p:sp>
          <p:nvSpPr>
            <p:cNvPr id="58405" name="WordArt 88"/>
            <p:cNvSpPr>
              <a:spLocks noChangeArrowheads="1" noChangeShapeType="1" noTextEdit="1"/>
            </p:cNvSpPr>
            <p:nvPr/>
          </p:nvSpPr>
          <p:spPr bwMode="auto">
            <a:xfrm>
              <a:off x="3122" y="3972"/>
              <a:ext cx="886" cy="14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FF"/>
                    </a:solidFill>
                    <a:round/>
                    <a:headEnd/>
                    <a:tailEnd/>
                  </a:ln>
                  <a:solidFill>
                    <a:srgbClr val="0000FF"/>
                  </a:solidFill>
                  <a:latin typeface="宋体"/>
                  <a:ea typeface="宋体"/>
                </a:rPr>
                <a:t>选自哈佛大学</a:t>
              </a:r>
            </a:p>
          </p:txBody>
        </p:sp>
        <p:sp>
          <p:nvSpPr>
            <p:cNvPr id="58406" name="WordArt 89"/>
            <p:cNvSpPr>
              <a:spLocks noChangeArrowheads="1" noChangeShapeType="1" noTextEdit="1"/>
            </p:cNvSpPr>
            <p:nvPr/>
          </p:nvSpPr>
          <p:spPr bwMode="auto">
            <a:xfrm>
              <a:off x="4065" y="3952"/>
              <a:ext cx="1184"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FF"/>
                    </a:solidFill>
                    <a:round/>
                    <a:headEnd/>
                    <a:tailEnd/>
                  </a:ln>
                  <a:solidFill>
                    <a:srgbClr val="0000FF"/>
                  </a:solidFill>
                  <a:latin typeface="Times New Roman"/>
                  <a:cs typeface="Times New Roman"/>
                </a:rPr>
                <a:t>"project physics"</a:t>
              </a:r>
              <a:endParaRPr lang="zh-CN" altLang="en-US" sz="3600" kern="10">
                <a:ln w="9525">
                  <a:solidFill>
                    <a:srgbClr val="0000FF"/>
                  </a:solidFill>
                  <a:round/>
                  <a:headEnd/>
                  <a:tailEnd/>
                </a:ln>
                <a:solidFill>
                  <a:srgbClr val="0000FF"/>
                </a:solidFill>
                <a:latin typeface="Times New Roman"/>
                <a:cs typeface="Times New Roman"/>
              </a:endParaRPr>
            </a:p>
          </p:txBody>
        </p:sp>
      </p:grpSp>
      <p:grpSp>
        <p:nvGrpSpPr>
          <p:cNvPr id="58375" name="Group 92"/>
          <p:cNvGrpSpPr>
            <a:grpSpLocks/>
          </p:cNvGrpSpPr>
          <p:nvPr/>
        </p:nvGrpSpPr>
        <p:grpSpPr bwMode="auto">
          <a:xfrm>
            <a:off x="781050" y="527050"/>
            <a:ext cx="7429500" cy="2155825"/>
            <a:chOff x="492" y="332"/>
            <a:chExt cx="4680" cy="1358"/>
          </a:xfrm>
        </p:grpSpPr>
        <p:sp>
          <p:nvSpPr>
            <p:cNvPr id="58397" name="WordArt 93"/>
            <p:cNvSpPr>
              <a:spLocks noChangeArrowheads="1" noChangeShapeType="1" noTextEdit="1"/>
            </p:cNvSpPr>
            <p:nvPr/>
          </p:nvSpPr>
          <p:spPr bwMode="auto">
            <a:xfrm>
              <a:off x="1167" y="1476"/>
              <a:ext cx="3715" cy="214"/>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与热现象有关的自然宏观过程</a:t>
              </a:r>
            </a:p>
          </p:txBody>
        </p:sp>
        <p:sp>
          <p:nvSpPr>
            <p:cNvPr id="58403" name="WordArt 95"/>
            <p:cNvSpPr>
              <a:spLocks noChangeArrowheads="1" noChangeShapeType="1" noTextEdit="1"/>
            </p:cNvSpPr>
            <p:nvPr/>
          </p:nvSpPr>
          <p:spPr bwMode="auto">
            <a:xfrm>
              <a:off x="542" y="332"/>
              <a:ext cx="4394" cy="24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9.5.1  </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自发的宏观过程的不可逆性</a:t>
              </a:r>
            </a:p>
          </p:txBody>
        </p:sp>
        <p:grpSp>
          <p:nvGrpSpPr>
            <p:cNvPr id="58399" name="Group 97"/>
            <p:cNvGrpSpPr>
              <a:grpSpLocks/>
            </p:cNvGrpSpPr>
            <p:nvPr/>
          </p:nvGrpSpPr>
          <p:grpSpPr bwMode="auto">
            <a:xfrm>
              <a:off x="492" y="708"/>
              <a:ext cx="4680" cy="816"/>
              <a:chOff x="492" y="708"/>
              <a:chExt cx="4908" cy="864"/>
            </a:xfrm>
          </p:grpSpPr>
          <p:sp>
            <p:nvSpPr>
              <p:cNvPr id="58400" name="WordArt 98"/>
              <p:cNvSpPr>
                <a:spLocks noChangeArrowheads="1" noChangeShapeType="1" noTextEdit="1"/>
              </p:cNvSpPr>
              <p:nvPr/>
            </p:nvSpPr>
            <p:spPr bwMode="auto">
              <a:xfrm>
                <a:off x="492" y="708"/>
                <a:ext cx="42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违背热力学第一定律的过程都不可能发生。</a:t>
                </a:r>
              </a:p>
            </p:txBody>
          </p:sp>
          <p:sp>
            <p:nvSpPr>
              <p:cNvPr id="58401" name="WordArt 99"/>
              <p:cNvSpPr>
                <a:spLocks noChangeArrowheads="1" noChangeShapeType="1" noTextEdit="1"/>
              </p:cNvSpPr>
              <p:nvPr/>
            </p:nvSpPr>
            <p:spPr bwMode="auto">
              <a:xfrm>
                <a:off x="492" y="1032"/>
                <a:ext cx="49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不违背热力学第一定律的过程不一定都可以发生。</a:t>
                </a:r>
              </a:p>
            </p:txBody>
          </p:sp>
          <p:sp>
            <p:nvSpPr>
              <p:cNvPr id="58402" name="WordArt 100"/>
              <p:cNvSpPr>
                <a:spLocks noChangeArrowheads="1" noChangeShapeType="1" noTextEdit="1"/>
              </p:cNvSpPr>
              <p:nvPr/>
            </p:nvSpPr>
            <p:spPr bwMode="auto">
              <a:xfrm>
                <a:off x="504" y="1356"/>
                <a:ext cx="3180"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自然过程是按一定方向进行的。</a:t>
                </a:r>
              </a:p>
            </p:txBody>
          </p:sp>
        </p:grpSp>
      </p:grpSp>
      <p:grpSp>
        <p:nvGrpSpPr>
          <p:cNvPr id="58376" name="Group 119"/>
          <p:cNvGrpSpPr>
            <a:grpSpLocks/>
          </p:cNvGrpSpPr>
          <p:nvPr/>
        </p:nvGrpSpPr>
        <p:grpSpPr bwMode="auto">
          <a:xfrm>
            <a:off x="1036638" y="3779838"/>
            <a:ext cx="3506787" cy="1801812"/>
            <a:chOff x="653" y="2381"/>
            <a:chExt cx="2209" cy="1135"/>
          </a:xfrm>
        </p:grpSpPr>
        <p:grpSp>
          <p:nvGrpSpPr>
            <p:cNvPr id="58380" name="Group 101"/>
            <p:cNvGrpSpPr>
              <a:grpSpLocks/>
            </p:cNvGrpSpPr>
            <p:nvPr/>
          </p:nvGrpSpPr>
          <p:grpSpPr bwMode="auto">
            <a:xfrm>
              <a:off x="1520" y="2592"/>
              <a:ext cx="1124" cy="547"/>
              <a:chOff x="545" y="1770"/>
              <a:chExt cx="2379" cy="1357"/>
            </a:xfrm>
          </p:grpSpPr>
          <p:sp>
            <p:nvSpPr>
              <p:cNvPr id="58395" name="AutoShape 102" descr="花岗岩"/>
              <p:cNvSpPr>
                <a:spLocks noChangeArrowheads="1"/>
              </p:cNvSpPr>
              <p:nvPr/>
            </p:nvSpPr>
            <p:spPr bwMode="auto">
              <a:xfrm rot="20982495" flipH="1">
                <a:off x="545" y="1770"/>
                <a:ext cx="598" cy="1357"/>
              </a:xfrm>
              <a:prstGeom prst="parallelogram">
                <a:avLst>
                  <a:gd name="adj" fmla="val 31769"/>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8396" name="Line 103"/>
              <p:cNvSpPr>
                <a:spLocks noChangeShapeType="1"/>
              </p:cNvSpPr>
              <p:nvPr/>
            </p:nvSpPr>
            <p:spPr bwMode="auto">
              <a:xfrm flipH="1">
                <a:off x="2902" y="2362"/>
                <a:ext cx="22" cy="8"/>
              </a:xfrm>
              <a:prstGeom prst="line">
                <a:avLst/>
              </a:prstGeom>
              <a:noFill/>
              <a:ln w="9525">
                <a:solidFill>
                  <a:schemeClr val="bg1"/>
                </a:solidFill>
                <a:round/>
                <a:headEnd/>
                <a:tailEnd/>
              </a:ln>
            </p:spPr>
            <p:txBody>
              <a:bodyPr/>
              <a:lstStyle/>
              <a:p>
                <a:endParaRPr lang="zh-CN" altLang="en-US"/>
              </a:p>
            </p:txBody>
          </p:sp>
        </p:grpSp>
        <p:grpSp>
          <p:nvGrpSpPr>
            <p:cNvPr id="58381" name="Group 104"/>
            <p:cNvGrpSpPr>
              <a:grpSpLocks/>
            </p:cNvGrpSpPr>
            <p:nvPr/>
          </p:nvGrpSpPr>
          <p:grpSpPr bwMode="auto">
            <a:xfrm>
              <a:off x="1307" y="2381"/>
              <a:ext cx="1555" cy="871"/>
              <a:chOff x="1171" y="2245"/>
              <a:chExt cx="1555" cy="871"/>
            </a:xfrm>
          </p:grpSpPr>
          <p:grpSp>
            <p:nvGrpSpPr>
              <p:cNvPr id="58387" name="Group 105"/>
              <p:cNvGrpSpPr>
                <a:grpSpLocks/>
              </p:cNvGrpSpPr>
              <p:nvPr/>
            </p:nvGrpSpPr>
            <p:grpSpPr bwMode="auto">
              <a:xfrm>
                <a:off x="1327" y="2299"/>
                <a:ext cx="1146" cy="583"/>
                <a:chOff x="570" y="1363"/>
                <a:chExt cx="2424" cy="1446"/>
              </a:xfrm>
            </p:grpSpPr>
            <p:sp>
              <p:nvSpPr>
                <p:cNvPr id="58393" name="AutoShape 106"/>
                <p:cNvSpPr>
                  <a:spLocks noChangeArrowheads="1"/>
                </p:cNvSpPr>
                <p:nvPr/>
              </p:nvSpPr>
              <p:spPr bwMode="auto">
                <a:xfrm flipV="1">
                  <a:off x="570" y="2000"/>
                  <a:ext cx="2391" cy="809"/>
                </a:xfrm>
                <a:prstGeom prst="rtTriangle">
                  <a:avLst/>
                </a:prstGeom>
                <a:solidFill>
                  <a:schemeClr val="bg1"/>
                </a:solidFill>
                <a:ln w="9525">
                  <a:solidFill>
                    <a:schemeClr val="bg1"/>
                  </a:solidFill>
                  <a:miter lim="800000"/>
                  <a:headEnd/>
                  <a:tailEnd/>
                </a:ln>
              </p:spPr>
              <p:txBody>
                <a:bodyPr wrap="none" anchor="ctr"/>
                <a:lstStyle/>
                <a:p>
                  <a:endParaRPr lang="zh-CN" altLang="en-US"/>
                </a:p>
              </p:txBody>
            </p:sp>
            <p:sp>
              <p:nvSpPr>
                <p:cNvPr id="58394" name="Rectangle 107"/>
                <p:cNvSpPr>
                  <a:spLocks noChangeArrowheads="1"/>
                </p:cNvSpPr>
                <p:nvPr/>
              </p:nvSpPr>
              <p:spPr bwMode="auto">
                <a:xfrm>
                  <a:off x="576" y="1363"/>
                  <a:ext cx="2418" cy="639"/>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58388" name="Rectangle 108"/>
              <p:cNvSpPr>
                <a:spLocks noChangeArrowheads="1"/>
              </p:cNvSpPr>
              <p:nvPr/>
            </p:nvSpPr>
            <p:spPr bwMode="auto">
              <a:xfrm>
                <a:off x="1244" y="2261"/>
                <a:ext cx="162" cy="41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8389" name="Freeform 109"/>
              <p:cNvSpPr>
                <a:spLocks/>
              </p:cNvSpPr>
              <p:nvPr/>
            </p:nvSpPr>
            <p:spPr bwMode="auto">
              <a:xfrm>
                <a:off x="1171" y="2698"/>
                <a:ext cx="314" cy="353"/>
              </a:xfrm>
              <a:custGeom>
                <a:avLst/>
                <a:gdLst>
                  <a:gd name="T0" fmla="*/ 4 w 664"/>
                  <a:gd name="T1" fmla="*/ 1 h 875"/>
                  <a:gd name="T2" fmla="*/ 2 w 664"/>
                  <a:gd name="T3" fmla="*/ 0 h 875"/>
                  <a:gd name="T4" fmla="*/ 0 w 664"/>
                  <a:gd name="T5" fmla="*/ 0 h 875"/>
                  <a:gd name="T6" fmla="*/ 1 w 664"/>
                  <a:gd name="T7" fmla="*/ 2 h 875"/>
                  <a:gd name="T8" fmla="*/ 4 w 664"/>
                  <a:gd name="T9" fmla="*/ 1 h 875"/>
                  <a:gd name="T10" fmla="*/ 0 60000 65536"/>
                  <a:gd name="T11" fmla="*/ 0 60000 65536"/>
                  <a:gd name="T12" fmla="*/ 0 60000 65536"/>
                  <a:gd name="T13" fmla="*/ 0 60000 65536"/>
                  <a:gd name="T14" fmla="*/ 0 60000 65536"/>
                  <a:gd name="T15" fmla="*/ 0 w 664"/>
                  <a:gd name="T16" fmla="*/ 0 h 875"/>
                  <a:gd name="T17" fmla="*/ 664 w 664"/>
                  <a:gd name="T18" fmla="*/ 875 h 875"/>
                </a:gdLst>
                <a:ahLst/>
                <a:cxnLst>
                  <a:cxn ang="T10">
                    <a:pos x="T0" y="T1"/>
                  </a:cxn>
                  <a:cxn ang="T11">
                    <a:pos x="T2" y="T3"/>
                  </a:cxn>
                  <a:cxn ang="T12">
                    <a:pos x="T4" y="T5"/>
                  </a:cxn>
                  <a:cxn ang="T13">
                    <a:pos x="T6" y="T7"/>
                  </a:cxn>
                  <a:cxn ang="T14">
                    <a:pos x="T8" y="T9"/>
                  </a:cxn>
                </a:cxnLst>
                <a:rect l="T15" t="T16" r="T17" b="T18"/>
                <a:pathLst>
                  <a:path w="664" h="875">
                    <a:moveTo>
                      <a:pt x="664" y="736"/>
                    </a:moveTo>
                    <a:lnTo>
                      <a:pt x="430" y="0"/>
                    </a:lnTo>
                    <a:lnTo>
                      <a:pt x="0" y="168"/>
                    </a:lnTo>
                    <a:lnTo>
                      <a:pt x="233" y="875"/>
                    </a:lnTo>
                    <a:lnTo>
                      <a:pt x="664" y="736"/>
                    </a:lnTo>
                    <a:close/>
                  </a:path>
                </a:pathLst>
              </a:custGeom>
              <a:solidFill>
                <a:schemeClr val="bg1"/>
              </a:solidFill>
              <a:ln w="9525">
                <a:solidFill>
                  <a:schemeClr val="bg1"/>
                </a:solidFill>
                <a:round/>
                <a:headEnd/>
                <a:tailEnd/>
              </a:ln>
            </p:spPr>
            <p:txBody>
              <a:bodyPr/>
              <a:lstStyle/>
              <a:p>
                <a:endParaRPr lang="zh-CN" altLang="en-US"/>
              </a:p>
            </p:txBody>
          </p:sp>
          <p:sp>
            <p:nvSpPr>
              <p:cNvPr id="58390" name="Freeform 110"/>
              <p:cNvSpPr>
                <a:spLocks/>
              </p:cNvSpPr>
              <p:nvPr/>
            </p:nvSpPr>
            <p:spPr bwMode="auto">
              <a:xfrm>
                <a:off x="2240" y="2308"/>
                <a:ext cx="400" cy="432"/>
              </a:xfrm>
              <a:custGeom>
                <a:avLst/>
                <a:gdLst>
                  <a:gd name="T0" fmla="*/ 2 w 846"/>
                  <a:gd name="T1" fmla="*/ 2 h 1072"/>
                  <a:gd name="T2" fmla="*/ 1 w 846"/>
                  <a:gd name="T3" fmla="*/ 1 h 1072"/>
                  <a:gd name="T4" fmla="*/ 0 w 846"/>
                  <a:gd name="T5" fmla="*/ 1 h 1072"/>
                  <a:gd name="T6" fmla="*/ 0 w 846"/>
                  <a:gd name="T7" fmla="*/ 0 h 1072"/>
                  <a:gd name="T8" fmla="*/ 1 w 846"/>
                  <a:gd name="T9" fmla="*/ 0 h 1072"/>
                  <a:gd name="T10" fmla="*/ 4 w 846"/>
                  <a:gd name="T11" fmla="*/ 0 h 1072"/>
                  <a:gd name="T12" fmla="*/ 4 w 846"/>
                  <a:gd name="T13" fmla="*/ 2 h 1072"/>
                  <a:gd name="T14" fmla="*/ 4 w 846"/>
                  <a:gd name="T15" fmla="*/ 2 h 1072"/>
                  <a:gd name="T16" fmla="*/ 2 w 846"/>
                  <a:gd name="T17" fmla="*/ 2 h 10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6"/>
                  <a:gd name="T28" fmla="*/ 0 h 1072"/>
                  <a:gd name="T29" fmla="*/ 846 w 846"/>
                  <a:gd name="T30" fmla="*/ 1072 h 10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6" h="1072">
                    <a:moveTo>
                      <a:pt x="387" y="1072"/>
                    </a:moveTo>
                    <a:lnTo>
                      <a:pt x="263" y="692"/>
                    </a:lnTo>
                    <a:lnTo>
                      <a:pt x="131" y="736"/>
                    </a:lnTo>
                    <a:lnTo>
                      <a:pt x="0" y="291"/>
                    </a:lnTo>
                    <a:lnTo>
                      <a:pt x="299" y="7"/>
                    </a:lnTo>
                    <a:lnTo>
                      <a:pt x="795" y="0"/>
                    </a:lnTo>
                    <a:lnTo>
                      <a:pt x="846" y="955"/>
                    </a:lnTo>
                    <a:lnTo>
                      <a:pt x="649" y="962"/>
                    </a:lnTo>
                    <a:lnTo>
                      <a:pt x="387" y="1072"/>
                    </a:lnTo>
                    <a:close/>
                  </a:path>
                </a:pathLst>
              </a:custGeom>
              <a:solidFill>
                <a:schemeClr val="bg1"/>
              </a:solidFill>
              <a:ln w="9525">
                <a:solidFill>
                  <a:schemeClr val="bg1"/>
                </a:solidFill>
                <a:round/>
                <a:headEnd/>
                <a:tailEnd/>
              </a:ln>
            </p:spPr>
            <p:txBody>
              <a:bodyPr/>
              <a:lstStyle/>
              <a:p>
                <a:endParaRPr lang="zh-CN" altLang="en-US"/>
              </a:p>
            </p:txBody>
          </p:sp>
          <p:sp>
            <p:nvSpPr>
              <p:cNvPr id="58391" name="AutoShape 111" descr="再生纸"/>
              <p:cNvSpPr>
                <a:spLocks noChangeArrowheads="1"/>
              </p:cNvSpPr>
              <p:nvPr/>
            </p:nvSpPr>
            <p:spPr bwMode="auto">
              <a:xfrm flipH="1">
                <a:off x="1440" y="2690"/>
                <a:ext cx="1130" cy="327"/>
              </a:xfrm>
              <a:prstGeom prst="rtTriangle">
                <a:avLst/>
              </a:prstGeom>
              <a:blipFill dpi="0" rotWithShape="0">
                <a:blip r:embed="rId5"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8392" name="Rectangle 112"/>
              <p:cNvSpPr>
                <a:spLocks noChangeArrowheads="1"/>
              </p:cNvSpPr>
              <p:nvPr/>
            </p:nvSpPr>
            <p:spPr bwMode="auto">
              <a:xfrm>
                <a:off x="1309" y="2245"/>
                <a:ext cx="1417" cy="871"/>
              </a:xfrm>
              <a:prstGeom prst="rect">
                <a:avLst/>
              </a:prstGeom>
              <a:noFill/>
              <a:ln w="9525">
                <a:solidFill>
                  <a:schemeClr val="tx1"/>
                </a:solidFill>
                <a:prstDash val="dash"/>
                <a:miter lim="800000"/>
                <a:headEnd/>
                <a:tailEnd/>
              </a:ln>
            </p:spPr>
            <p:txBody>
              <a:bodyPr wrap="none" anchor="ctr"/>
              <a:lstStyle/>
              <a:p>
                <a:endParaRPr lang="zh-CN" altLang="en-US"/>
              </a:p>
            </p:txBody>
          </p:sp>
        </p:grpSp>
        <p:grpSp>
          <p:nvGrpSpPr>
            <p:cNvPr id="58382" name="Group 113"/>
            <p:cNvGrpSpPr>
              <a:grpSpLocks/>
            </p:cNvGrpSpPr>
            <p:nvPr/>
          </p:nvGrpSpPr>
          <p:grpSpPr bwMode="auto">
            <a:xfrm>
              <a:off x="1642" y="2868"/>
              <a:ext cx="937" cy="267"/>
              <a:chOff x="824" y="2471"/>
              <a:chExt cx="1982" cy="663"/>
            </a:xfrm>
          </p:grpSpPr>
          <p:sp>
            <p:nvSpPr>
              <p:cNvPr id="58385" name="Rectangle 114"/>
              <p:cNvSpPr>
                <a:spLocks noChangeArrowheads="1"/>
              </p:cNvSpPr>
              <p:nvPr/>
            </p:nvSpPr>
            <p:spPr bwMode="auto">
              <a:xfrm rot="-1058146">
                <a:off x="824" y="2915"/>
                <a:ext cx="394" cy="131"/>
              </a:xfrm>
              <a:prstGeom prst="rect">
                <a:avLst/>
              </a:prstGeom>
              <a:solidFill>
                <a:srgbClr val="FF9933">
                  <a:alpha val="50195"/>
                </a:srgbClr>
              </a:solidFill>
              <a:ln w="9525">
                <a:noFill/>
                <a:miter lim="800000"/>
                <a:headEnd/>
                <a:tailEnd/>
              </a:ln>
            </p:spPr>
            <p:txBody>
              <a:bodyPr wrap="none" anchor="ctr"/>
              <a:lstStyle/>
              <a:p>
                <a:endParaRPr lang="zh-CN" altLang="en-US"/>
              </a:p>
            </p:txBody>
          </p:sp>
          <p:sp>
            <p:nvSpPr>
              <p:cNvPr id="58386" name="Line 115"/>
              <p:cNvSpPr>
                <a:spLocks noChangeShapeType="1"/>
              </p:cNvSpPr>
              <p:nvPr/>
            </p:nvSpPr>
            <p:spPr bwMode="auto">
              <a:xfrm flipV="1">
                <a:off x="830" y="2471"/>
                <a:ext cx="1976" cy="663"/>
              </a:xfrm>
              <a:prstGeom prst="line">
                <a:avLst/>
              </a:prstGeom>
              <a:noFill/>
              <a:ln w="57150">
                <a:solidFill>
                  <a:srgbClr val="FF9933">
                    <a:alpha val="50195"/>
                  </a:srgbClr>
                </a:solidFill>
                <a:round/>
                <a:headEnd/>
                <a:tailEnd/>
              </a:ln>
            </p:spPr>
            <p:txBody>
              <a:bodyPr/>
              <a:lstStyle/>
              <a:p>
                <a:endParaRPr lang="zh-CN" altLang="en-US"/>
              </a:p>
            </p:txBody>
          </p:sp>
        </p:grpSp>
        <p:sp>
          <p:nvSpPr>
            <p:cNvPr id="58383" name="Text Box 116"/>
            <p:cNvSpPr txBox="1">
              <a:spLocks noChangeArrowheads="1"/>
            </p:cNvSpPr>
            <p:nvPr/>
          </p:nvSpPr>
          <p:spPr bwMode="auto">
            <a:xfrm>
              <a:off x="653" y="2543"/>
              <a:ext cx="730" cy="51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功转变成热量</a:t>
              </a:r>
            </a:p>
          </p:txBody>
        </p:sp>
        <p:sp>
          <p:nvSpPr>
            <p:cNvPr id="58384" name="Text Box 117"/>
            <p:cNvSpPr txBox="1">
              <a:spLocks noChangeArrowheads="1"/>
            </p:cNvSpPr>
            <p:nvPr/>
          </p:nvSpPr>
          <p:spPr bwMode="auto">
            <a:xfrm>
              <a:off x="1684" y="3266"/>
              <a:ext cx="948"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会自动发生</a:t>
              </a:r>
            </a:p>
          </p:txBody>
        </p:sp>
      </p:grpSp>
      <p:sp>
        <p:nvSpPr>
          <p:cNvPr id="100470" name="WordArt 118"/>
          <p:cNvSpPr>
            <a:spLocks noChangeArrowheads="1" noChangeShapeType="1" noTextEdit="1"/>
          </p:cNvSpPr>
          <p:nvPr/>
        </p:nvSpPr>
        <p:spPr bwMode="auto">
          <a:xfrm>
            <a:off x="2311400" y="2765425"/>
            <a:ext cx="4084638" cy="282575"/>
          </a:xfrm>
          <a:prstGeom prst="rect">
            <a:avLst/>
          </a:prstGeom>
        </p:spPr>
        <p:txBody>
          <a:bodyPr wrap="none" fromWordArt="1">
            <a:prstTxWarp prst="textPlain">
              <a:avLst>
                <a:gd name="adj" fmla="val 50000"/>
              </a:avLst>
            </a:prstTxWarp>
          </a:bodyPr>
          <a:lstStyle/>
          <a:p>
            <a:pPr algn="ctr">
              <a:defRPr/>
            </a:pPr>
            <a:r>
              <a:rPr lang="en-US" altLang="zh-CN" sz="3600" b="1" kern="10">
                <a:ln w="9525">
                  <a:solidFill>
                    <a:srgbClr val="CC0000"/>
                  </a:solidFill>
                  <a:round/>
                  <a:headEnd/>
                  <a:tailEnd/>
                </a:ln>
                <a:solidFill>
                  <a:srgbClr val="CC0000"/>
                </a:solidFill>
                <a:latin typeface="宋体"/>
                <a:ea typeface="宋体"/>
              </a:rPr>
              <a:t>2</a:t>
            </a:r>
            <a:r>
              <a:rPr lang="zh-CN" altLang="en-US" sz="3600" b="1" kern="10">
                <a:ln w="9525">
                  <a:solidFill>
                    <a:srgbClr val="CC0000"/>
                  </a:solidFill>
                  <a:round/>
                  <a:headEnd/>
                  <a:tailEnd/>
                </a:ln>
                <a:solidFill>
                  <a:srgbClr val="CC0000"/>
                </a:solidFill>
                <a:latin typeface="宋体"/>
                <a:ea typeface="宋体"/>
              </a:rPr>
              <a:t>、功热转换</a:t>
            </a:r>
          </a:p>
        </p:txBody>
      </p:sp>
      <p:sp>
        <p:nvSpPr>
          <p:cNvPr id="58378" name="Rectangle 120" descr="水滴"/>
          <p:cNvSpPr>
            <a:spLocks noChangeArrowheads="1"/>
          </p:cNvSpPr>
          <p:nvPr/>
        </p:nvSpPr>
        <p:spPr bwMode="auto">
          <a:xfrm>
            <a:off x="0" y="6678613"/>
            <a:ext cx="9144000" cy="179387"/>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sp>
        <p:nvSpPr>
          <p:cNvPr id="58379" name="Rectangle 121" descr="水滴"/>
          <p:cNvSpPr>
            <a:spLocks noChangeArrowheads="1"/>
          </p:cNvSpPr>
          <p:nvPr/>
        </p:nvSpPr>
        <p:spPr bwMode="auto">
          <a:xfrm>
            <a:off x="0" y="0"/>
            <a:ext cx="9144000" cy="179388"/>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To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0438"/>
                                        </p:tgtEl>
                                        <p:attrNameLst>
                                          <p:attrName>style.visibility</p:attrName>
                                        </p:attrNameLst>
                                      </p:cBhvr>
                                      <p:to>
                                        <p:strVal val="visible"/>
                                      </p:to>
                                    </p:set>
                                    <p:animEffect transition="in" filter="wipe(up)">
                                      <p:cBhvr>
                                        <p:cTn id="16" dur="500"/>
                                        <p:tgtEl>
                                          <p:spTgt spid="100438"/>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0439"/>
                                        </p:tgtEl>
                                        <p:attrNameLst>
                                          <p:attrName>style.visibility</p:attrName>
                                        </p:attrNameLst>
                                      </p:cBhvr>
                                      <p:to>
                                        <p:strVal val="visible"/>
                                      </p:to>
                                    </p:set>
                                    <p:animEffect transition="in" filter="wipe(up)">
                                      <p:cBhvr>
                                        <p:cTn id="20" dur="500"/>
                                        <p:tgtEl>
                                          <p:spTgt spid="10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38" grpId="0" animBg="1"/>
      <p:bldP spid="1004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WordArt 4"/>
          <p:cNvSpPr>
            <a:spLocks noChangeArrowheads="1" noChangeShapeType="1" noTextEdit="1"/>
          </p:cNvSpPr>
          <p:nvPr/>
        </p:nvSpPr>
        <p:spPr bwMode="auto">
          <a:xfrm>
            <a:off x="1449388" y="352425"/>
            <a:ext cx="6184900" cy="612775"/>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9.1.2   </a:t>
            </a:r>
            <a:r>
              <a:rPr lang="zh-CN" altLang="en-US" sz="3600" b="1" kern="10" dirty="0" smtClean="0">
                <a:ln w="9525">
                  <a:solidFill>
                    <a:srgbClr val="CC0000"/>
                  </a:solidFill>
                  <a:round/>
                  <a:headEnd/>
                  <a:tailEnd/>
                </a:ln>
                <a:solidFill>
                  <a:srgbClr val="CC0000"/>
                </a:solidFill>
                <a:latin typeface="华文中宋"/>
                <a:ea typeface="华文中宋"/>
              </a:rPr>
              <a:t>平衡态</a:t>
            </a:r>
            <a:r>
              <a:rPr lang="zh-CN" altLang="en-US" sz="3600" b="1" kern="10" dirty="0">
                <a:ln w="9525">
                  <a:solidFill>
                    <a:srgbClr val="CC0000"/>
                  </a:solidFill>
                  <a:round/>
                  <a:headEnd/>
                  <a:tailEnd/>
                </a:ln>
                <a:solidFill>
                  <a:srgbClr val="CC0000"/>
                </a:solidFill>
                <a:latin typeface="华文中宋"/>
                <a:ea typeface="华文中宋"/>
              </a:rPr>
              <a:t>和准静态过程</a:t>
            </a:r>
          </a:p>
        </p:txBody>
      </p:sp>
      <p:grpSp>
        <p:nvGrpSpPr>
          <p:cNvPr id="2" name="Group 5"/>
          <p:cNvGrpSpPr>
            <a:grpSpLocks/>
          </p:cNvGrpSpPr>
          <p:nvPr/>
        </p:nvGrpSpPr>
        <p:grpSpPr bwMode="auto">
          <a:xfrm>
            <a:off x="1038225" y="1323975"/>
            <a:ext cx="6975475" cy="2998788"/>
            <a:chOff x="654" y="834"/>
            <a:chExt cx="4394" cy="1889"/>
          </a:xfrm>
        </p:grpSpPr>
        <p:sp>
          <p:nvSpPr>
            <p:cNvPr id="258054" name="WordArt 6"/>
            <p:cNvSpPr>
              <a:spLocks noChangeArrowheads="1" noChangeShapeType="1" noTextEdit="1"/>
            </p:cNvSpPr>
            <p:nvPr/>
          </p:nvSpPr>
          <p:spPr bwMode="auto">
            <a:xfrm>
              <a:off x="740" y="834"/>
              <a:ext cx="2711" cy="354"/>
            </a:xfrm>
            <a:prstGeom prst="rect">
              <a:avLst/>
            </a:prstGeom>
          </p:spPr>
          <p:txBody>
            <a:bodyPr wrap="none" fromWordArt="1">
              <a:prstTxWarp prst="textPlain">
                <a:avLst>
                  <a:gd name="adj" fmla="val 50000"/>
                </a:avLst>
              </a:prstTxWarp>
            </a:bodyPr>
            <a:lstStyle/>
            <a:p>
              <a:pPr algn="ctr">
                <a:defRPr/>
              </a:pPr>
              <a:r>
                <a:rPr lang="en-US" altLang="zh-CN" sz="3600" b="1" kern="10">
                  <a:ln w="9525">
                    <a:solidFill>
                      <a:srgbClr val="000099"/>
                    </a:solidFill>
                    <a:round/>
                    <a:headEnd/>
                    <a:tailEnd/>
                  </a:ln>
                  <a:solidFill>
                    <a:srgbClr val="000099"/>
                  </a:solidFill>
                  <a:latin typeface="宋体"/>
                  <a:ea typeface="宋体"/>
                </a:rPr>
                <a:t>1</a:t>
              </a:r>
              <a:r>
                <a:rPr lang="zh-CN" altLang="en-US" sz="3600" b="1" kern="10">
                  <a:ln w="9525">
                    <a:solidFill>
                      <a:srgbClr val="000099"/>
                    </a:solidFill>
                    <a:round/>
                    <a:headEnd/>
                    <a:tailEnd/>
                  </a:ln>
                  <a:solidFill>
                    <a:srgbClr val="000099"/>
                  </a:solidFill>
                  <a:latin typeface="宋体"/>
                  <a:ea typeface="宋体"/>
                </a:rPr>
                <a:t>、热力学平衡态</a:t>
              </a:r>
            </a:p>
          </p:txBody>
        </p:sp>
        <p:grpSp>
          <p:nvGrpSpPr>
            <p:cNvPr id="11273" name="Group 7"/>
            <p:cNvGrpSpPr>
              <a:grpSpLocks/>
            </p:cNvGrpSpPr>
            <p:nvPr/>
          </p:nvGrpSpPr>
          <p:grpSpPr bwMode="auto">
            <a:xfrm>
              <a:off x="654" y="1404"/>
              <a:ext cx="4394" cy="1319"/>
              <a:chOff x="784" y="1339"/>
              <a:chExt cx="4394" cy="1319"/>
            </a:xfrm>
          </p:grpSpPr>
          <p:sp>
            <p:nvSpPr>
              <p:cNvPr id="258056" name="WordArt 8"/>
              <p:cNvSpPr>
                <a:spLocks noChangeArrowheads="1" noChangeShapeType="1" noTextEdit="1"/>
              </p:cNvSpPr>
              <p:nvPr/>
            </p:nvSpPr>
            <p:spPr bwMode="auto">
              <a:xfrm>
                <a:off x="785" y="1831"/>
                <a:ext cx="4393" cy="327"/>
              </a:xfrm>
              <a:prstGeom prst="rect">
                <a:avLst/>
              </a:prstGeom>
            </p:spPr>
            <p:txBody>
              <a:bodyPr wrap="none" fromWordArt="1">
                <a:prstTxWarp prst="textPlain">
                  <a:avLst>
                    <a:gd name="adj" fmla="val 50000"/>
                  </a:avLst>
                </a:prstTxWarp>
              </a:bodyPr>
              <a:lstStyle/>
              <a:p>
                <a:pPr algn="ctr">
                  <a:defRPr/>
                </a:pPr>
                <a:r>
                  <a:rPr lang="zh-CN" altLang="en-US" sz="3600" b="1" kern="10">
                    <a:ln w="9525">
                      <a:solidFill>
                        <a:srgbClr val="000099"/>
                      </a:solidFill>
                      <a:round/>
                      <a:headEnd/>
                      <a:tailEnd/>
                    </a:ln>
                    <a:solidFill>
                      <a:srgbClr val="000099"/>
                    </a:solidFill>
                    <a:latin typeface="宋体"/>
                    <a:ea typeface="宋体"/>
                  </a:rPr>
                  <a:t>达到各种宏观性质</a:t>
                </a:r>
                <a:r>
                  <a:rPr lang="en-US" altLang="zh-CN" sz="3600" b="1" kern="10">
                    <a:ln w="9525">
                      <a:solidFill>
                        <a:srgbClr val="000099"/>
                      </a:solidFill>
                      <a:round/>
                      <a:headEnd/>
                      <a:tailEnd/>
                    </a:ln>
                    <a:solidFill>
                      <a:srgbClr val="000099"/>
                    </a:solidFill>
                    <a:latin typeface="宋体"/>
                    <a:ea typeface="宋体"/>
                  </a:rPr>
                  <a:t>(       )</a:t>
                </a:r>
                <a:endParaRPr lang="zh-CN" altLang="en-US" sz="3600" b="1" kern="10">
                  <a:ln w="9525">
                    <a:solidFill>
                      <a:srgbClr val="000099"/>
                    </a:solidFill>
                    <a:round/>
                    <a:headEnd/>
                    <a:tailEnd/>
                  </a:ln>
                  <a:solidFill>
                    <a:srgbClr val="000099"/>
                  </a:solidFill>
                  <a:latin typeface="宋体"/>
                  <a:ea typeface="宋体"/>
                </a:endParaRPr>
              </a:p>
            </p:txBody>
          </p:sp>
          <p:grpSp>
            <p:nvGrpSpPr>
              <p:cNvPr id="11275" name="Group 9"/>
              <p:cNvGrpSpPr>
                <a:grpSpLocks/>
              </p:cNvGrpSpPr>
              <p:nvPr/>
            </p:nvGrpSpPr>
            <p:grpSpPr bwMode="auto">
              <a:xfrm>
                <a:off x="3960" y="1863"/>
                <a:ext cx="1057" cy="288"/>
                <a:chOff x="2981" y="2044"/>
                <a:chExt cx="701" cy="184"/>
              </a:xfrm>
            </p:grpSpPr>
            <p:sp>
              <p:nvSpPr>
                <p:cNvPr id="11278" name="WordArt 10"/>
                <p:cNvSpPr>
                  <a:spLocks noChangeArrowheads="1" noChangeShapeType="1" noTextEdit="1"/>
                </p:cNvSpPr>
                <p:nvPr/>
              </p:nvSpPr>
              <p:spPr bwMode="auto">
                <a:xfrm>
                  <a:off x="2981" y="2044"/>
                  <a:ext cx="139" cy="168"/>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p</a:t>
                  </a:r>
                  <a:endParaRPr lang="zh-CN" altLang="en-US" sz="1200" b="1" i="1" kern="10">
                    <a:ln w="9525">
                      <a:solidFill>
                        <a:srgbClr val="000000"/>
                      </a:solidFill>
                      <a:round/>
                      <a:headEnd/>
                      <a:tailEnd/>
                    </a:ln>
                    <a:latin typeface="Times New Roman"/>
                    <a:cs typeface="Times New Roman"/>
                  </a:endParaRPr>
                </a:p>
              </p:txBody>
            </p:sp>
            <p:sp>
              <p:nvSpPr>
                <p:cNvPr id="11279" name="WordArt 11"/>
                <p:cNvSpPr>
                  <a:spLocks noChangeArrowheads="1" noChangeShapeType="1" noTextEdit="1"/>
                </p:cNvSpPr>
                <p:nvPr/>
              </p:nvSpPr>
              <p:spPr bwMode="auto">
                <a:xfrm>
                  <a:off x="3267" y="2053"/>
                  <a:ext cx="189" cy="158"/>
                </a:xfrm>
                <a:prstGeom prst="rect">
                  <a:avLst/>
                </a:prstGeom>
              </p:spPr>
              <p:txBody>
                <a:bodyPr wrap="none" fromWordArt="1">
                  <a:prstTxWarp prst="textPlain">
                    <a:avLst>
                      <a:gd name="adj" fmla="val 55306"/>
                    </a:avLst>
                  </a:prstTxWarp>
                </a:bodyPr>
                <a:lstStyle/>
                <a:p>
                  <a:pPr algn="ctr"/>
                  <a:r>
                    <a:rPr lang="en-US" altLang="zh-CN" sz="1200" b="1" i="1" kern="10">
                      <a:ln w="9525">
                        <a:solidFill>
                          <a:srgbClr val="000000"/>
                        </a:solidFill>
                        <a:round/>
                        <a:headEnd/>
                        <a:tailEnd/>
                      </a:ln>
                      <a:latin typeface="Times New Roman"/>
                      <a:cs typeface="Times New Roman"/>
                    </a:rPr>
                    <a:t>V</a:t>
                  </a:r>
                  <a:endParaRPr lang="zh-CN" altLang="en-US" sz="1200" b="1" i="1" kern="10">
                    <a:ln w="9525">
                      <a:solidFill>
                        <a:srgbClr val="000000"/>
                      </a:solidFill>
                      <a:round/>
                      <a:headEnd/>
                      <a:tailEnd/>
                    </a:ln>
                    <a:latin typeface="Times New Roman"/>
                    <a:cs typeface="Times New Roman"/>
                  </a:endParaRPr>
                </a:p>
              </p:txBody>
            </p:sp>
            <p:sp>
              <p:nvSpPr>
                <p:cNvPr id="11280" name="WordArt 12"/>
                <p:cNvSpPr>
                  <a:spLocks noChangeArrowheads="1" noChangeShapeType="1" noTextEdit="1"/>
                </p:cNvSpPr>
                <p:nvPr/>
              </p:nvSpPr>
              <p:spPr bwMode="auto">
                <a:xfrm>
                  <a:off x="3151" y="2169"/>
                  <a:ext cx="43" cy="59"/>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sp>
              <p:nvSpPr>
                <p:cNvPr id="11281" name="WordArt 13"/>
                <p:cNvSpPr>
                  <a:spLocks noChangeArrowheads="1" noChangeShapeType="1" noTextEdit="1"/>
                </p:cNvSpPr>
                <p:nvPr/>
              </p:nvSpPr>
              <p:spPr bwMode="auto">
                <a:xfrm>
                  <a:off x="3550" y="2048"/>
                  <a:ext cx="132" cy="160"/>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T</a:t>
                  </a:r>
                  <a:endParaRPr lang="zh-CN" altLang="en-US" sz="1200" b="1" i="1" kern="10">
                    <a:ln w="9525">
                      <a:solidFill>
                        <a:srgbClr val="000000"/>
                      </a:solidFill>
                      <a:round/>
                      <a:headEnd/>
                      <a:tailEnd/>
                    </a:ln>
                    <a:latin typeface="Times New Roman"/>
                    <a:cs typeface="Times New Roman"/>
                  </a:endParaRPr>
                </a:p>
              </p:txBody>
            </p:sp>
            <p:sp>
              <p:nvSpPr>
                <p:cNvPr id="11282" name="WordArt 14"/>
                <p:cNvSpPr>
                  <a:spLocks noChangeArrowheads="1" noChangeShapeType="1" noTextEdit="1"/>
                </p:cNvSpPr>
                <p:nvPr/>
              </p:nvSpPr>
              <p:spPr bwMode="auto">
                <a:xfrm>
                  <a:off x="3417" y="2157"/>
                  <a:ext cx="43" cy="59"/>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grpSp>
          <p:sp>
            <p:nvSpPr>
              <p:cNvPr id="11276" name="WordArt 15"/>
              <p:cNvSpPr>
                <a:spLocks noChangeArrowheads="1" noChangeShapeType="1" noTextEdit="1"/>
              </p:cNvSpPr>
              <p:nvPr/>
            </p:nvSpPr>
            <p:spPr bwMode="auto">
              <a:xfrm>
                <a:off x="1537" y="1339"/>
                <a:ext cx="3571" cy="316"/>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99"/>
                      </a:solidFill>
                      <a:round/>
                      <a:headEnd/>
                      <a:tailEnd/>
                    </a:ln>
                    <a:solidFill>
                      <a:srgbClr val="000099"/>
                    </a:solidFill>
                    <a:latin typeface="宋体"/>
                    <a:ea typeface="宋体"/>
                  </a:rPr>
                  <a:t>孤立系统经过一段时间</a:t>
                </a:r>
              </a:p>
            </p:txBody>
          </p:sp>
          <p:sp>
            <p:nvSpPr>
              <p:cNvPr id="11277" name="WordArt 16"/>
              <p:cNvSpPr>
                <a:spLocks noChangeArrowheads="1" noChangeShapeType="1" noTextEdit="1"/>
              </p:cNvSpPr>
              <p:nvPr/>
            </p:nvSpPr>
            <p:spPr bwMode="auto">
              <a:xfrm>
                <a:off x="784" y="2356"/>
                <a:ext cx="1841" cy="302"/>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99"/>
                      </a:solidFill>
                      <a:round/>
                      <a:headEnd/>
                      <a:tailEnd/>
                    </a:ln>
                    <a:solidFill>
                      <a:srgbClr val="000099"/>
                    </a:solidFill>
                    <a:latin typeface="宋体"/>
                    <a:ea typeface="宋体"/>
                  </a:rPr>
                  <a:t>不变的状态。</a:t>
                </a:r>
              </a:p>
            </p:txBody>
          </p:sp>
        </p:grpSp>
      </p:grpSp>
      <p:grpSp>
        <p:nvGrpSpPr>
          <p:cNvPr id="5" name="Group 17"/>
          <p:cNvGrpSpPr>
            <a:grpSpLocks/>
          </p:cNvGrpSpPr>
          <p:nvPr/>
        </p:nvGrpSpPr>
        <p:grpSpPr bwMode="auto">
          <a:xfrm>
            <a:off x="776288" y="4873625"/>
            <a:ext cx="7623175" cy="1246188"/>
            <a:chOff x="489" y="3070"/>
            <a:chExt cx="4802" cy="785"/>
          </a:xfrm>
        </p:grpSpPr>
        <p:sp>
          <p:nvSpPr>
            <p:cNvPr id="11270" name="WordArt 18"/>
            <p:cNvSpPr>
              <a:spLocks noChangeArrowheads="1" noChangeShapeType="1" noTextEdit="1"/>
            </p:cNvSpPr>
            <p:nvPr/>
          </p:nvSpPr>
          <p:spPr bwMode="auto">
            <a:xfrm>
              <a:off x="520" y="3070"/>
              <a:ext cx="4771" cy="308"/>
            </a:xfrm>
            <a:prstGeom prst="rect">
              <a:avLst/>
            </a:prstGeom>
          </p:spPr>
          <p:txBody>
            <a:bodyPr wrap="none" fromWordArt="1">
              <a:prstTxWarp prst="textDeflate">
                <a:avLst>
                  <a:gd name="adj" fmla="val 0"/>
                </a:avLst>
              </a:prstTxWarp>
            </a:bodyPr>
            <a:lstStyle/>
            <a:p>
              <a:pPr algn="ctr"/>
              <a:r>
                <a:rPr lang="zh-CN" altLang="en-US" sz="3600" b="1" kern="10">
                  <a:ln w="9525">
                    <a:solidFill>
                      <a:srgbClr val="000000"/>
                    </a:solidFill>
                    <a:round/>
                    <a:headEnd/>
                    <a:tailEnd/>
                  </a:ln>
                  <a:solidFill>
                    <a:srgbClr val="000000"/>
                  </a:solidFill>
                  <a:latin typeface="宋体"/>
                  <a:ea typeface="宋体"/>
                </a:rPr>
                <a:t>平衡态是一种动态平衡，系统内的粒子仍在作不停息</a:t>
              </a:r>
            </a:p>
          </p:txBody>
        </p:sp>
        <p:sp>
          <p:nvSpPr>
            <p:cNvPr id="11271" name="WordArt 19"/>
            <p:cNvSpPr>
              <a:spLocks noChangeArrowheads="1" noChangeShapeType="1" noTextEdit="1"/>
            </p:cNvSpPr>
            <p:nvPr/>
          </p:nvSpPr>
          <p:spPr bwMode="auto">
            <a:xfrm>
              <a:off x="489" y="3534"/>
              <a:ext cx="4784" cy="321"/>
            </a:xfrm>
            <a:prstGeom prst="rect">
              <a:avLst/>
            </a:prstGeom>
          </p:spPr>
          <p:txBody>
            <a:bodyPr wrap="none" fromWordArt="1">
              <a:prstTxWarp prst="textDeflate">
                <a:avLst>
                  <a:gd name="adj" fmla="val 0"/>
                </a:avLst>
              </a:prstTxWarp>
            </a:bodyPr>
            <a:lstStyle/>
            <a:p>
              <a:pPr algn="ctr"/>
              <a:r>
                <a:rPr lang="zh-CN" altLang="en-US" sz="3600" b="1" kern="10">
                  <a:ln w="9525">
                    <a:solidFill>
                      <a:srgbClr val="000000"/>
                    </a:solidFill>
                    <a:round/>
                    <a:headEnd/>
                    <a:tailEnd/>
                  </a:ln>
                  <a:solidFill>
                    <a:srgbClr val="000000"/>
                  </a:solidFill>
                  <a:latin typeface="宋体"/>
                  <a:ea typeface="宋体"/>
                </a:rPr>
                <a:t>的无规则运动，只是其总体平均效果不随时间改变。</a:t>
              </a:r>
            </a:p>
          </p:txBody>
        </p:sp>
      </p:grpSp>
      <p:sp>
        <p:nvSpPr>
          <p:cNvPr id="11269" name="Rectangle 20"/>
          <p:cNvSpPr>
            <a:spLocks noGrp="1" noChangeArrowheads="1"/>
          </p:cNvSpPr>
          <p:nvPr>
            <p:ph type="title"/>
          </p:nvPr>
        </p:nvSpPr>
        <p:spPr>
          <a:xfrm>
            <a:off x="6018213" y="1139825"/>
            <a:ext cx="2668587" cy="871538"/>
          </a:xfrm>
        </p:spPr>
        <p:txBody>
          <a:bodyPr/>
          <a:lstStyle/>
          <a:p>
            <a:pPr eaLnBrk="1" hangingPunct="1"/>
            <a:r>
              <a:rPr lang="zh-CN" altLang="en-US" smtClean="0">
                <a:solidFill>
                  <a:schemeClr val="bg1"/>
                </a:solidFill>
              </a:rPr>
              <a:t>平衡态</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41"/>
          <p:cNvSpPr>
            <a:spLocks noGrp="1" noChangeArrowheads="1"/>
          </p:cNvSpPr>
          <p:nvPr>
            <p:ph type="title" idx="4294967295"/>
          </p:nvPr>
        </p:nvSpPr>
        <p:spPr>
          <a:xfrm>
            <a:off x="506413" y="0"/>
            <a:ext cx="8229600" cy="92075"/>
          </a:xfrm>
        </p:spPr>
        <p:txBody>
          <a:bodyPr/>
          <a:lstStyle/>
          <a:p>
            <a:pPr eaLnBrk="1" hangingPunct="1"/>
            <a:r>
              <a:rPr lang="zh-CN" altLang="en-US" sz="700" smtClean="0">
                <a:solidFill>
                  <a:schemeClr val="bg1"/>
                </a:solidFill>
              </a:rPr>
              <a:t>气体自由膨胀</a:t>
            </a:r>
          </a:p>
        </p:txBody>
      </p:sp>
      <p:sp>
        <p:nvSpPr>
          <p:cNvPr id="101497" name="Rectangle 121"/>
          <p:cNvSpPr>
            <a:spLocks noChangeArrowheads="1"/>
          </p:cNvSpPr>
          <p:nvPr/>
        </p:nvSpPr>
        <p:spPr bwMode="auto">
          <a:xfrm>
            <a:off x="569913" y="2605088"/>
            <a:ext cx="8280400" cy="326072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01498" name="WordArt 122"/>
          <p:cNvSpPr>
            <a:spLocks noChangeArrowheads="1" noChangeShapeType="1" noTextEdit="1"/>
          </p:cNvSpPr>
          <p:nvPr/>
        </p:nvSpPr>
        <p:spPr bwMode="auto">
          <a:xfrm>
            <a:off x="2311400" y="2747963"/>
            <a:ext cx="4292600" cy="300037"/>
          </a:xfrm>
          <a:prstGeom prst="rect">
            <a:avLst/>
          </a:prstGeom>
        </p:spPr>
        <p:txBody>
          <a:bodyPr wrap="none" fromWordArt="1">
            <a:prstTxWarp prst="textPlain">
              <a:avLst>
                <a:gd name="adj" fmla="val 50000"/>
              </a:avLst>
            </a:prstTxWarp>
          </a:bodyPr>
          <a:lstStyle/>
          <a:p>
            <a:pPr algn="ctr">
              <a:defRPr/>
            </a:pPr>
            <a:r>
              <a:rPr lang="en-US" altLang="zh-CN" sz="3600" b="1" kern="10">
                <a:ln w="9525">
                  <a:solidFill>
                    <a:srgbClr val="CC0000"/>
                  </a:solidFill>
                  <a:round/>
                  <a:headEnd/>
                  <a:tailEnd/>
                </a:ln>
                <a:solidFill>
                  <a:srgbClr val="CC0000"/>
                </a:solidFill>
                <a:latin typeface="宋体"/>
                <a:ea typeface="宋体"/>
              </a:rPr>
              <a:t>3</a:t>
            </a:r>
            <a:r>
              <a:rPr lang="zh-CN" altLang="en-US" sz="3600" b="1" kern="10">
                <a:ln w="9525">
                  <a:solidFill>
                    <a:srgbClr val="CC0000"/>
                  </a:solidFill>
                  <a:round/>
                  <a:headEnd/>
                  <a:tailEnd/>
                </a:ln>
                <a:solidFill>
                  <a:srgbClr val="CC0000"/>
                </a:solidFill>
                <a:latin typeface="宋体"/>
                <a:ea typeface="宋体"/>
              </a:rPr>
              <a:t>、气体自由膨胀</a:t>
            </a:r>
          </a:p>
        </p:txBody>
      </p:sp>
      <p:grpSp>
        <p:nvGrpSpPr>
          <p:cNvPr id="2" name="Group 123"/>
          <p:cNvGrpSpPr>
            <a:grpSpLocks/>
          </p:cNvGrpSpPr>
          <p:nvPr/>
        </p:nvGrpSpPr>
        <p:grpSpPr bwMode="auto">
          <a:xfrm>
            <a:off x="1836738" y="3441700"/>
            <a:ext cx="2416175" cy="1282700"/>
            <a:chOff x="1157" y="2168"/>
            <a:chExt cx="1522" cy="808"/>
          </a:xfrm>
        </p:grpSpPr>
        <p:sp>
          <p:nvSpPr>
            <p:cNvPr id="59425" name="Rectangle 124" descr="深色上对角线"/>
            <p:cNvSpPr>
              <a:spLocks noChangeArrowheads="1"/>
            </p:cNvSpPr>
            <p:nvPr/>
          </p:nvSpPr>
          <p:spPr bwMode="auto">
            <a:xfrm>
              <a:off x="1157" y="2261"/>
              <a:ext cx="1522" cy="715"/>
            </a:xfrm>
            <a:prstGeom prst="rect">
              <a:avLst/>
            </a:prstGeom>
            <a:pattFill prst="dkUpDiag">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59426" name="Rectangle 125"/>
            <p:cNvSpPr>
              <a:spLocks noChangeArrowheads="1"/>
            </p:cNvSpPr>
            <p:nvPr/>
          </p:nvSpPr>
          <p:spPr bwMode="auto">
            <a:xfrm>
              <a:off x="1212" y="2312"/>
              <a:ext cx="1413" cy="61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9427" name="Rectangle 126" descr="大纸屑"/>
            <p:cNvSpPr>
              <a:spLocks noChangeArrowheads="1"/>
            </p:cNvSpPr>
            <p:nvPr/>
          </p:nvSpPr>
          <p:spPr bwMode="auto">
            <a:xfrm>
              <a:off x="1212" y="2317"/>
              <a:ext cx="719" cy="608"/>
            </a:xfrm>
            <a:prstGeom prst="rect">
              <a:avLst/>
            </a:prstGeom>
            <a:pattFill prst="lgConfetti">
              <a:fgClr>
                <a:srgbClr val="C0C0C0"/>
              </a:fgClr>
              <a:bgClr>
                <a:schemeClr val="bg1"/>
              </a:bgClr>
            </a:pattFill>
            <a:ln w="9525">
              <a:noFill/>
              <a:miter lim="800000"/>
              <a:headEnd/>
              <a:tailEnd/>
            </a:ln>
          </p:spPr>
          <p:txBody>
            <a:bodyPr wrap="none" anchor="ctr"/>
            <a:lstStyle/>
            <a:p>
              <a:endParaRPr lang="zh-CN" altLang="en-US"/>
            </a:p>
          </p:txBody>
        </p:sp>
        <p:sp>
          <p:nvSpPr>
            <p:cNvPr id="59428" name="Line 127"/>
            <p:cNvSpPr>
              <a:spLocks noChangeShapeType="1"/>
            </p:cNvSpPr>
            <p:nvPr/>
          </p:nvSpPr>
          <p:spPr bwMode="auto">
            <a:xfrm>
              <a:off x="1931" y="2168"/>
              <a:ext cx="0" cy="767"/>
            </a:xfrm>
            <a:prstGeom prst="line">
              <a:avLst/>
            </a:prstGeom>
            <a:noFill/>
            <a:ln w="57150">
              <a:solidFill>
                <a:schemeClr val="tx1"/>
              </a:solidFill>
              <a:round/>
              <a:headEnd/>
              <a:tailEnd/>
            </a:ln>
          </p:spPr>
          <p:txBody>
            <a:bodyPr/>
            <a:lstStyle/>
            <a:p>
              <a:endParaRPr lang="zh-CN" altLang="en-US"/>
            </a:p>
          </p:txBody>
        </p:sp>
      </p:grpSp>
      <p:sp>
        <p:nvSpPr>
          <p:cNvPr id="101504" name="Text Box 128"/>
          <p:cNvSpPr txBox="1">
            <a:spLocks noChangeArrowheads="1"/>
          </p:cNvSpPr>
          <p:nvPr/>
        </p:nvSpPr>
        <p:spPr bwMode="auto">
          <a:xfrm>
            <a:off x="671513" y="3738563"/>
            <a:ext cx="1203325"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ea typeface="华文中宋" pitchFamily="2" charset="-122"/>
              </a:rPr>
              <a:t>气体自由膨胀</a:t>
            </a:r>
          </a:p>
        </p:txBody>
      </p:sp>
      <p:sp>
        <p:nvSpPr>
          <p:cNvPr id="101505" name="Line 129"/>
          <p:cNvSpPr>
            <a:spLocks noChangeShapeType="1"/>
          </p:cNvSpPr>
          <p:nvPr/>
        </p:nvSpPr>
        <p:spPr bwMode="auto">
          <a:xfrm>
            <a:off x="3063875" y="3644900"/>
            <a:ext cx="7938" cy="1001713"/>
          </a:xfrm>
          <a:prstGeom prst="line">
            <a:avLst/>
          </a:prstGeom>
          <a:noFill/>
          <a:ln w="120650">
            <a:pattFill prst="lgConfetti">
              <a:fgClr>
                <a:schemeClr val="folHlink"/>
              </a:fgClr>
              <a:bgClr>
                <a:srgbClr val="FFFFFF"/>
              </a:bgClr>
            </a:pattFill>
            <a:round/>
            <a:headEnd/>
            <a:tailEnd/>
          </a:ln>
        </p:spPr>
        <p:txBody>
          <a:bodyPr/>
          <a:lstStyle/>
          <a:p>
            <a:endParaRPr lang="zh-CN" altLang="en-US"/>
          </a:p>
        </p:txBody>
      </p:sp>
      <p:sp>
        <p:nvSpPr>
          <p:cNvPr id="101506" name="Rectangle 130" descr="大纸屑"/>
          <p:cNvSpPr>
            <a:spLocks noChangeArrowheads="1"/>
          </p:cNvSpPr>
          <p:nvPr/>
        </p:nvSpPr>
        <p:spPr bwMode="auto">
          <a:xfrm>
            <a:off x="3024188" y="3686175"/>
            <a:ext cx="1125537" cy="965200"/>
          </a:xfrm>
          <a:prstGeom prst="rect">
            <a:avLst/>
          </a:prstGeom>
          <a:pattFill prst="lgConfetti">
            <a:fgClr>
              <a:srgbClr val="C0C0C0"/>
            </a:fgClr>
            <a:bgClr>
              <a:schemeClr val="bg1"/>
            </a:bgClr>
          </a:pattFill>
          <a:ln w="9525">
            <a:noFill/>
            <a:miter lim="800000"/>
            <a:headEnd/>
            <a:tailEnd/>
          </a:ln>
        </p:spPr>
        <p:txBody>
          <a:bodyPr wrap="none" anchor="ctr"/>
          <a:lstStyle/>
          <a:p>
            <a:endParaRPr lang="zh-CN" altLang="en-US"/>
          </a:p>
        </p:txBody>
      </p:sp>
      <p:sp>
        <p:nvSpPr>
          <p:cNvPr id="101507" name="Text Box 131"/>
          <p:cNvSpPr txBox="1">
            <a:spLocks noChangeArrowheads="1"/>
          </p:cNvSpPr>
          <p:nvPr/>
        </p:nvSpPr>
        <p:spPr bwMode="auto">
          <a:xfrm>
            <a:off x="2271713" y="4733925"/>
            <a:ext cx="1735137" cy="396875"/>
          </a:xfrm>
          <a:prstGeom prst="rect">
            <a:avLst/>
          </a:prstGeom>
          <a:noFill/>
          <a:ln w="9525">
            <a:noFill/>
            <a:miter lim="800000"/>
            <a:headEnd/>
            <a:tailEnd/>
          </a:ln>
        </p:spPr>
        <p:txBody>
          <a:bodyPr>
            <a:spAutoFit/>
          </a:bodyPr>
          <a:lstStyle/>
          <a:p>
            <a:pPr>
              <a:spcBef>
                <a:spcPct val="50000"/>
              </a:spcBef>
            </a:pPr>
            <a:r>
              <a:rPr kumimoji="1" lang="zh-CN" altLang="en-US" sz="2000" dirty="0">
                <a:latin typeface="Times New Roman" pitchFamily="18" charset="0"/>
                <a:ea typeface="华文中宋" pitchFamily="2" charset="-122"/>
              </a:rPr>
              <a:t>会自动发生</a:t>
            </a:r>
          </a:p>
        </p:txBody>
      </p:sp>
      <p:grpSp>
        <p:nvGrpSpPr>
          <p:cNvPr id="3" name="Group 132"/>
          <p:cNvGrpSpPr>
            <a:grpSpLocks/>
          </p:cNvGrpSpPr>
          <p:nvPr/>
        </p:nvGrpSpPr>
        <p:grpSpPr bwMode="auto">
          <a:xfrm>
            <a:off x="4818063" y="3554413"/>
            <a:ext cx="2416175" cy="1135062"/>
            <a:chOff x="3035" y="2239"/>
            <a:chExt cx="1522" cy="715"/>
          </a:xfrm>
        </p:grpSpPr>
        <p:sp>
          <p:nvSpPr>
            <p:cNvPr id="59423" name="Rectangle 133" descr="深色上对角线"/>
            <p:cNvSpPr>
              <a:spLocks noChangeArrowheads="1"/>
            </p:cNvSpPr>
            <p:nvPr/>
          </p:nvSpPr>
          <p:spPr bwMode="auto">
            <a:xfrm>
              <a:off x="3035" y="2239"/>
              <a:ext cx="1522" cy="715"/>
            </a:xfrm>
            <a:prstGeom prst="rect">
              <a:avLst/>
            </a:prstGeom>
            <a:pattFill prst="dkUpDiag">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59424" name="Rectangle 134" descr="大纸屑"/>
            <p:cNvSpPr>
              <a:spLocks noChangeArrowheads="1"/>
            </p:cNvSpPr>
            <p:nvPr/>
          </p:nvSpPr>
          <p:spPr bwMode="auto">
            <a:xfrm>
              <a:off x="3090" y="2290"/>
              <a:ext cx="1412" cy="612"/>
            </a:xfrm>
            <a:prstGeom prst="rect">
              <a:avLst/>
            </a:prstGeom>
            <a:pattFill prst="lgConfetti">
              <a:fgClr>
                <a:srgbClr val="C0C0C0"/>
              </a:fgClr>
              <a:bgClr>
                <a:schemeClr val="bg1"/>
              </a:bgClr>
            </a:pattFill>
            <a:ln w="9525">
              <a:noFill/>
              <a:miter lim="800000"/>
              <a:headEnd/>
              <a:tailEnd/>
            </a:ln>
          </p:spPr>
          <p:txBody>
            <a:bodyPr wrap="none" anchor="ctr"/>
            <a:lstStyle/>
            <a:p>
              <a:endParaRPr lang="zh-CN" altLang="en-US"/>
            </a:p>
          </p:txBody>
        </p:sp>
      </p:grpSp>
      <p:sp>
        <p:nvSpPr>
          <p:cNvPr id="101511" name="Text Box 135"/>
          <p:cNvSpPr txBox="1">
            <a:spLocks noChangeArrowheads="1"/>
          </p:cNvSpPr>
          <p:nvPr/>
        </p:nvSpPr>
        <p:spPr bwMode="auto">
          <a:xfrm>
            <a:off x="7294563" y="3683000"/>
            <a:ext cx="1238250"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ea typeface="华文中宋" pitchFamily="2" charset="-122"/>
              </a:rPr>
              <a:t>气体自动收缩</a:t>
            </a:r>
          </a:p>
        </p:txBody>
      </p:sp>
      <p:sp>
        <p:nvSpPr>
          <p:cNvPr id="101512" name="Rectangle 136"/>
          <p:cNvSpPr>
            <a:spLocks noChangeArrowheads="1"/>
          </p:cNvSpPr>
          <p:nvPr/>
        </p:nvSpPr>
        <p:spPr bwMode="auto">
          <a:xfrm>
            <a:off x="6027738" y="3635375"/>
            <a:ext cx="1117600" cy="973138"/>
          </a:xfrm>
          <a:prstGeom prst="rect">
            <a:avLst/>
          </a:prstGeom>
          <a:solidFill>
            <a:schemeClr val="bg1"/>
          </a:solidFill>
          <a:ln w="9525">
            <a:noFill/>
            <a:miter lim="800000"/>
            <a:headEnd/>
            <a:tailEnd/>
          </a:ln>
        </p:spPr>
        <p:txBody>
          <a:bodyPr wrap="none" anchor="ctr"/>
          <a:lstStyle/>
          <a:p>
            <a:endParaRPr lang="zh-CN" altLang="en-US"/>
          </a:p>
        </p:txBody>
      </p:sp>
      <p:sp>
        <p:nvSpPr>
          <p:cNvPr id="101513" name="Text Box 137"/>
          <p:cNvSpPr txBox="1">
            <a:spLocks noChangeArrowheads="1"/>
          </p:cNvSpPr>
          <p:nvPr/>
        </p:nvSpPr>
        <p:spPr bwMode="auto">
          <a:xfrm>
            <a:off x="5268913" y="4699000"/>
            <a:ext cx="1735137" cy="396875"/>
          </a:xfrm>
          <a:prstGeom prst="rect">
            <a:avLst/>
          </a:prstGeom>
          <a:noFill/>
          <a:ln w="9525">
            <a:noFill/>
            <a:miter lim="800000"/>
            <a:headEnd/>
            <a:tailEnd/>
          </a:ln>
        </p:spPr>
        <p:txBody>
          <a:bodyPr>
            <a:spAutoFit/>
          </a:bodyPr>
          <a:lstStyle/>
          <a:p>
            <a:pPr>
              <a:spcBef>
                <a:spcPct val="50000"/>
              </a:spcBef>
            </a:pPr>
            <a:r>
              <a:rPr kumimoji="1" lang="zh-CN" altLang="en-US" sz="2000">
                <a:latin typeface="Times New Roman" pitchFamily="18" charset="0"/>
                <a:ea typeface="华文中宋" pitchFamily="2" charset="-122"/>
              </a:rPr>
              <a:t>不会自动发生</a:t>
            </a:r>
          </a:p>
        </p:txBody>
      </p:sp>
      <p:sp>
        <p:nvSpPr>
          <p:cNvPr id="101515" name="Line 139"/>
          <p:cNvSpPr>
            <a:spLocks noChangeShapeType="1"/>
          </p:cNvSpPr>
          <p:nvPr/>
        </p:nvSpPr>
        <p:spPr bwMode="auto">
          <a:xfrm>
            <a:off x="5305425" y="3271838"/>
            <a:ext cx="2176463" cy="2884487"/>
          </a:xfrm>
          <a:prstGeom prst="line">
            <a:avLst/>
          </a:prstGeom>
          <a:noFill/>
          <a:ln w="28575">
            <a:solidFill>
              <a:srgbClr val="CC0000"/>
            </a:solidFill>
            <a:round/>
            <a:headEnd/>
            <a:tailEnd/>
          </a:ln>
        </p:spPr>
        <p:txBody>
          <a:bodyPr/>
          <a:lstStyle/>
          <a:p>
            <a:endParaRPr lang="zh-CN" altLang="en-US"/>
          </a:p>
        </p:txBody>
      </p:sp>
      <p:sp>
        <p:nvSpPr>
          <p:cNvPr id="101514" name="Line 138"/>
          <p:cNvSpPr>
            <a:spLocks noChangeShapeType="1"/>
          </p:cNvSpPr>
          <p:nvPr/>
        </p:nvSpPr>
        <p:spPr bwMode="auto">
          <a:xfrm flipH="1">
            <a:off x="5022850" y="3259138"/>
            <a:ext cx="2125663" cy="2922587"/>
          </a:xfrm>
          <a:prstGeom prst="line">
            <a:avLst/>
          </a:prstGeom>
          <a:noFill/>
          <a:ln w="28575">
            <a:solidFill>
              <a:srgbClr val="CC0000"/>
            </a:solidFill>
            <a:round/>
            <a:headEnd/>
            <a:tailEnd/>
          </a:ln>
        </p:spPr>
        <p:txBody>
          <a:bodyPr/>
          <a:lstStyle/>
          <a:p>
            <a:endParaRPr lang="zh-CN" altLang="en-US"/>
          </a:p>
        </p:txBody>
      </p:sp>
      <p:sp>
        <p:nvSpPr>
          <p:cNvPr id="59408" name="Rectangle 140"/>
          <p:cNvSpPr>
            <a:spLocks noChangeArrowheads="1"/>
          </p:cNvSpPr>
          <p:nvPr/>
        </p:nvSpPr>
        <p:spPr bwMode="auto">
          <a:xfrm>
            <a:off x="0" y="5837238"/>
            <a:ext cx="9144000" cy="823912"/>
          </a:xfrm>
          <a:prstGeom prst="rect">
            <a:avLst/>
          </a:prstGeom>
          <a:solidFill>
            <a:srgbClr val="F8F8F8"/>
          </a:solidFill>
          <a:ln w="9525">
            <a:solidFill>
              <a:schemeClr val="bg1"/>
            </a:solidFill>
            <a:miter lim="800000"/>
            <a:headEnd/>
            <a:tailEnd/>
          </a:ln>
        </p:spPr>
        <p:txBody>
          <a:bodyPr wrap="none" anchor="ctr"/>
          <a:lstStyle/>
          <a:p>
            <a:endParaRPr lang="zh-CN" altLang="en-US"/>
          </a:p>
        </p:txBody>
      </p:sp>
      <p:grpSp>
        <p:nvGrpSpPr>
          <p:cNvPr id="4" name="Group 144"/>
          <p:cNvGrpSpPr>
            <a:grpSpLocks/>
          </p:cNvGrpSpPr>
          <p:nvPr/>
        </p:nvGrpSpPr>
        <p:grpSpPr bwMode="auto">
          <a:xfrm>
            <a:off x="0" y="5867400"/>
            <a:ext cx="9144000" cy="557213"/>
            <a:chOff x="0" y="3645"/>
            <a:chExt cx="5760" cy="402"/>
          </a:xfrm>
        </p:grpSpPr>
        <p:sp>
          <p:nvSpPr>
            <p:cNvPr id="59421" name="Rectangle 142" descr="水滴"/>
            <p:cNvSpPr>
              <a:spLocks noChangeArrowheads="1"/>
            </p:cNvSpPr>
            <p:nvPr/>
          </p:nvSpPr>
          <p:spPr bwMode="auto">
            <a:xfrm>
              <a:off x="0" y="3645"/>
              <a:ext cx="5760" cy="81"/>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en-US"/>
            </a:p>
          </p:txBody>
        </p:sp>
        <p:sp>
          <p:nvSpPr>
            <p:cNvPr id="59422" name="WordArt 143"/>
            <p:cNvSpPr>
              <a:spLocks noChangeArrowheads="1" noChangeShapeType="1" noTextEdit="1"/>
            </p:cNvSpPr>
            <p:nvPr/>
          </p:nvSpPr>
          <p:spPr bwMode="auto">
            <a:xfrm>
              <a:off x="156" y="3872"/>
              <a:ext cx="5336" cy="17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气体自由膨胀没有对外做功，膨胀过程很快，可视为绝热。因此内能不变，温度相同。</a:t>
              </a:r>
            </a:p>
          </p:txBody>
        </p:sp>
      </p:grpSp>
      <p:grpSp>
        <p:nvGrpSpPr>
          <p:cNvPr id="5" name="Group 145"/>
          <p:cNvGrpSpPr>
            <a:grpSpLocks/>
          </p:cNvGrpSpPr>
          <p:nvPr/>
        </p:nvGrpSpPr>
        <p:grpSpPr bwMode="auto">
          <a:xfrm>
            <a:off x="781050" y="527050"/>
            <a:ext cx="7429500" cy="2155825"/>
            <a:chOff x="492" y="332"/>
            <a:chExt cx="4680" cy="1358"/>
          </a:xfrm>
        </p:grpSpPr>
        <p:sp>
          <p:nvSpPr>
            <p:cNvPr id="59413" name="WordArt 146"/>
            <p:cNvSpPr>
              <a:spLocks noChangeArrowheads="1" noChangeShapeType="1" noTextEdit="1"/>
            </p:cNvSpPr>
            <p:nvPr/>
          </p:nvSpPr>
          <p:spPr bwMode="auto">
            <a:xfrm>
              <a:off x="1167" y="1476"/>
              <a:ext cx="3715" cy="214"/>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与热现象有关的自然宏观过程</a:t>
              </a:r>
            </a:p>
          </p:txBody>
        </p:sp>
        <p:sp>
          <p:nvSpPr>
            <p:cNvPr id="59419" name="WordArt 148"/>
            <p:cNvSpPr>
              <a:spLocks noChangeArrowheads="1" noChangeShapeType="1" noTextEdit="1"/>
            </p:cNvSpPr>
            <p:nvPr/>
          </p:nvSpPr>
          <p:spPr bwMode="auto">
            <a:xfrm>
              <a:off x="542" y="332"/>
              <a:ext cx="4394" cy="24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9.5.1</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自发的宏观过程的不可逆性</a:t>
              </a:r>
            </a:p>
          </p:txBody>
        </p:sp>
        <p:grpSp>
          <p:nvGrpSpPr>
            <p:cNvPr id="59415" name="Group 150"/>
            <p:cNvGrpSpPr>
              <a:grpSpLocks/>
            </p:cNvGrpSpPr>
            <p:nvPr/>
          </p:nvGrpSpPr>
          <p:grpSpPr bwMode="auto">
            <a:xfrm>
              <a:off x="492" y="708"/>
              <a:ext cx="4680" cy="816"/>
              <a:chOff x="492" y="708"/>
              <a:chExt cx="4908" cy="864"/>
            </a:xfrm>
          </p:grpSpPr>
          <p:sp>
            <p:nvSpPr>
              <p:cNvPr id="59416" name="WordArt 151"/>
              <p:cNvSpPr>
                <a:spLocks noChangeArrowheads="1" noChangeShapeType="1" noTextEdit="1"/>
              </p:cNvSpPr>
              <p:nvPr/>
            </p:nvSpPr>
            <p:spPr bwMode="auto">
              <a:xfrm>
                <a:off x="492" y="708"/>
                <a:ext cx="42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违背热力学第一定律的过程都不可能发生。</a:t>
                </a:r>
              </a:p>
            </p:txBody>
          </p:sp>
          <p:sp>
            <p:nvSpPr>
              <p:cNvPr id="59417" name="WordArt 152"/>
              <p:cNvSpPr>
                <a:spLocks noChangeArrowheads="1" noChangeShapeType="1" noTextEdit="1"/>
              </p:cNvSpPr>
              <p:nvPr/>
            </p:nvSpPr>
            <p:spPr bwMode="auto">
              <a:xfrm>
                <a:off x="492" y="1032"/>
                <a:ext cx="49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不违背热力学第一定律的过程不一定都可以发生。</a:t>
                </a:r>
              </a:p>
            </p:txBody>
          </p:sp>
          <p:sp>
            <p:nvSpPr>
              <p:cNvPr id="59418" name="WordArt 153"/>
              <p:cNvSpPr>
                <a:spLocks noChangeArrowheads="1" noChangeShapeType="1" noTextEdit="1"/>
              </p:cNvSpPr>
              <p:nvPr/>
            </p:nvSpPr>
            <p:spPr bwMode="auto">
              <a:xfrm>
                <a:off x="504" y="1356"/>
                <a:ext cx="3180"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自然过程是按一定方向进行的。</a:t>
                </a:r>
              </a:p>
            </p:txBody>
          </p:sp>
        </p:grpSp>
      </p:grpSp>
      <p:sp>
        <p:nvSpPr>
          <p:cNvPr id="59411" name="Rectangle 154" descr="水滴"/>
          <p:cNvSpPr>
            <a:spLocks noChangeArrowheads="1"/>
          </p:cNvSpPr>
          <p:nvPr/>
        </p:nvSpPr>
        <p:spPr bwMode="auto">
          <a:xfrm>
            <a:off x="0" y="0"/>
            <a:ext cx="9144000" cy="22066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59412" name="Rectangle 155" descr="水滴"/>
          <p:cNvSpPr>
            <a:spLocks noChangeArrowheads="1"/>
          </p:cNvSpPr>
          <p:nvPr/>
        </p:nvSpPr>
        <p:spPr bwMode="auto">
          <a:xfrm>
            <a:off x="0" y="6637338"/>
            <a:ext cx="9144000" cy="22066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101497"/>
                                        </p:tgtEl>
                                        <p:attrNameLst>
                                          <p:attrName>style.visibility</p:attrName>
                                        </p:attrNameLst>
                                      </p:cBhvr>
                                      <p:to>
                                        <p:strVal val="visible"/>
                                      </p:to>
                                    </p:set>
                                    <p:animEffect transition="in" filter="randombar(horizontal)">
                                      <p:cBhvr>
                                        <p:cTn id="10" dur="500"/>
                                        <p:tgtEl>
                                          <p:spTgt spid="101497"/>
                                        </p:tgtEl>
                                      </p:cBhvr>
                                    </p:animEffect>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101498"/>
                                        </p:tgtEl>
                                        <p:attrNameLst>
                                          <p:attrName>style.visibility</p:attrName>
                                        </p:attrNameLst>
                                      </p:cBhvr>
                                      <p:to>
                                        <p:strVal val="visible"/>
                                      </p:to>
                                    </p:set>
                                    <p:anim calcmode="lin" valueType="num">
                                      <p:cBhvr>
                                        <p:cTn id="14" dur="500" fill="hold"/>
                                        <p:tgtEl>
                                          <p:spTgt spid="101498"/>
                                        </p:tgtEl>
                                        <p:attrNameLst>
                                          <p:attrName>ppt_w</p:attrName>
                                        </p:attrNameLst>
                                      </p:cBhvr>
                                      <p:tavLst>
                                        <p:tav tm="0">
                                          <p:val>
                                            <p:fltVal val="0"/>
                                          </p:val>
                                        </p:tav>
                                        <p:tav tm="100000">
                                          <p:val>
                                            <p:strVal val="#ppt_w"/>
                                          </p:val>
                                        </p:tav>
                                      </p:tavLst>
                                    </p:anim>
                                    <p:anim calcmode="lin" valueType="num">
                                      <p:cBhvr>
                                        <p:cTn id="15" dur="500" fill="hold"/>
                                        <p:tgtEl>
                                          <p:spTgt spid="101498"/>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4" presetClass="entr" presetSubtype="5"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vertical)">
                                      <p:cBhvr>
                                        <p:cTn id="19" dur="500"/>
                                        <p:tgtEl>
                                          <p:spTgt spid="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01504"/>
                                        </p:tgtEl>
                                        <p:attrNameLst>
                                          <p:attrName>style.visibility</p:attrName>
                                        </p:attrNameLst>
                                      </p:cBhvr>
                                      <p:to>
                                        <p:strVal val="visible"/>
                                      </p:to>
                                    </p:set>
                                    <p:animEffect transition="in" filter="wipe(left)">
                                      <p:cBhvr>
                                        <p:cTn id="23" dur="500"/>
                                        <p:tgtEl>
                                          <p:spTgt spid="101504"/>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101505"/>
                                        </p:tgtEl>
                                        <p:attrNameLst>
                                          <p:attrName>style.visibility</p:attrName>
                                        </p:attrNameLst>
                                      </p:cBhvr>
                                      <p:to>
                                        <p:strVal val="visible"/>
                                      </p:to>
                                    </p:set>
                                    <p:animEffect transition="in" filter="wipe(down)">
                                      <p:cBhvr>
                                        <p:cTn id="27" dur="500"/>
                                        <p:tgtEl>
                                          <p:spTgt spid="101505"/>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1506"/>
                                        </p:tgtEl>
                                        <p:attrNameLst>
                                          <p:attrName>style.visibility</p:attrName>
                                        </p:attrNameLst>
                                      </p:cBhvr>
                                      <p:to>
                                        <p:strVal val="visible"/>
                                      </p:to>
                                    </p:set>
                                    <p:animEffect transition="in" filter="wipe(left)">
                                      <p:cBhvr>
                                        <p:cTn id="31" dur="500"/>
                                        <p:tgtEl>
                                          <p:spTgt spid="101506"/>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101507"/>
                                        </p:tgtEl>
                                        <p:attrNameLst>
                                          <p:attrName>style.visibility</p:attrName>
                                        </p:attrNameLst>
                                      </p:cBhvr>
                                      <p:to>
                                        <p:strVal val="visible"/>
                                      </p:to>
                                    </p:set>
                                    <p:anim calcmode="lin" valueType="num">
                                      <p:cBhvr>
                                        <p:cTn id="35" dur="500" fill="hold"/>
                                        <p:tgtEl>
                                          <p:spTgt spid="101507"/>
                                        </p:tgtEl>
                                        <p:attrNameLst>
                                          <p:attrName>ppt_w</p:attrName>
                                        </p:attrNameLst>
                                      </p:cBhvr>
                                      <p:tavLst>
                                        <p:tav tm="0">
                                          <p:val>
                                            <p:fltVal val="0"/>
                                          </p:val>
                                        </p:tav>
                                        <p:tav tm="100000">
                                          <p:val>
                                            <p:strVal val="#ppt_w"/>
                                          </p:val>
                                        </p:tav>
                                      </p:tavLst>
                                    </p:anim>
                                    <p:anim calcmode="lin" valueType="num">
                                      <p:cBhvr>
                                        <p:cTn id="36" dur="500" fill="hold"/>
                                        <p:tgtEl>
                                          <p:spTgt spid="10150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5"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randombar(vertical)">
                                      <p:cBhvr>
                                        <p:cTn id="41" dur="500"/>
                                        <p:tgtEl>
                                          <p:spTgt spid="3"/>
                                        </p:tgtEl>
                                      </p:cBhvr>
                                    </p:animEffect>
                                  </p:childTnLst>
                                </p:cTn>
                              </p:par>
                            </p:childTnLst>
                          </p:cTn>
                        </p:par>
                        <p:par>
                          <p:cTn id="42" fill="hold">
                            <p:stCondLst>
                              <p:cond delay="500"/>
                            </p:stCondLst>
                            <p:childTnLst>
                              <p:par>
                                <p:cTn id="43" presetID="14" presetClass="entr" presetSubtype="5" fill="hold" grpId="0" nodeType="afterEffect">
                                  <p:stCondLst>
                                    <p:cond delay="0"/>
                                  </p:stCondLst>
                                  <p:childTnLst>
                                    <p:set>
                                      <p:cBhvr>
                                        <p:cTn id="44" dur="1" fill="hold">
                                          <p:stCondLst>
                                            <p:cond delay="0"/>
                                          </p:stCondLst>
                                        </p:cTn>
                                        <p:tgtEl>
                                          <p:spTgt spid="101511"/>
                                        </p:tgtEl>
                                        <p:attrNameLst>
                                          <p:attrName>style.visibility</p:attrName>
                                        </p:attrNameLst>
                                      </p:cBhvr>
                                      <p:to>
                                        <p:strVal val="visible"/>
                                      </p:to>
                                    </p:set>
                                    <p:animEffect transition="in" filter="randombar(vertical)">
                                      <p:cBhvr>
                                        <p:cTn id="45" dur="500"/>
                                        <p:tgtEl>
                                          <p:spTgt spid="101511"/>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101512"/>
                                        </p:tgtEl>
                                        <p:attrNameLst>
                                          <p:attrName>style.visibility</p:attrName>
                                        </p:attrNameLst>
                                      </p:cBhvr>
                                      <p:to>
                                        <p:strVal val="visible"/>
                                      </p:to>
                                    </p:set>
                                    <p:animEffect transition="in" filter="wipe(right)">
                                      <p:cBhvr>
                                        <p:cTn id="49" dur="500"/>
                                        <p:tgtEl>
                                          <p:spTgt spid="101512"/>
                                        </p:tgtEl>
                                      </p:cBhvr>
                                    </p:animEffect>
                                  </p:childTnLst>
                                </p:cTn>
                              </p:par>
                            </p:childTnLst>
                          </p:cTn>
                        </p:par>
                        <p:par>
                          <p:cTn id="50" fill="hold">
                            <p:stCondLst>
                              <p:cond delay="1500"/>
                            </p:stCondLst>
                            <p:childTnLst>
                              <p:par>
                                <p:cTn id="51" presetID="23" presetClass="entr" presetSubtype="16" fill="hold" grpId="0" nodeType="afterEffect">
                                  <p:stCondLst>
                                    <p:cond delay="0"/>
                                  </p:stCondLst>
                                  <p:childTnLst>
                                    <p:set>
                                      <p:cBhvr>
                                        <p:cTn id="52" dur="1" fill="hold">
                                          <p:stCondLst>
                                            <p:cond delay="0"/>
                                          </p:stCondLst>
                                        </p:cTn>
                                        <p:tgtEl>
                                          <p:spTgt spid="101513"/>
                                        </p:tgtEl>
                                        <p:attrNameLst>
                                          <p:attrName>style.visibility</p:attrName>
                                        </p:attrNameLst>
                                      </p:cBhvr>
                                      <p:to>
                                        <p:strVal val="visible"/>
                                      </p:to>
                                    </p:set>
                                    <p:anim calcmode="lin" valueType="num">
                                      <p:cBhvr>
                                        <p:cTn id="53" dur="500" fill="hold"/>
                                        <p:tgtEl>
                                          <p:spTgt spid="101513"/>
                                        </p:tgtEl>
                                        <p:attrNameLst>
                                          <p:attrName>ppt_w</p:attrName>
                                        </p:attrNameLst>
                                      </p:cBhvr>
                                      <p:tavLst>
                                        <p:tav tm="0">
                                          <p:val>
                                            <p:fltVal val="0"/>
                                          </p:val>
                                        </p:tav>
                                        <p:tav tm="100000">
                                          <p:val>
                                            <p:strVal val="#ppt_w"/>
                                          </p:val>
                                        </p:tav>
                                      </p:tavLst>
                                    </p:anim>
                                    <p:anim calcmode="lin" valueType="num">
                                      <p:cBhvr>
                                        <p:cTn id="54" dur="500" fill="hold"/>
                                        <p:tgtEl>
                                          <p:spTgt spid="101513"/>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01514"/>
                                        </p:tgtEl>
                                        <p:attrNameLst>
                                          <p:attrName>style.visibility</p:attrName>
                                        </p:attrNameLst>
                                      </p:cBhvr>
                                      <p:to>
                                        <p:strVal val="visible"/>
                                      </p:to>
                                    </p:set>
                                    <p:animEffect transition="in" filter="wipe(up)">
                                      <p:cBhvr>
                                        <p:cTn id="59" dur="500"/>
                                        <p:tgtEl>
                                          <p:spTgt spid="101514"/>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01515"/>
                                        </p:tgtEl>
                                        <p:attrNameLst>
                                          <p:attrName>style.visibility</p:attrName>
                                        </p:attrNameLst>
                                      </p:cBhvr>
                                      <p:to>
                                        <p:strVal val="visible"/>
                                      </p:to>
                                    </p:set>
                                    <p:animEffect transition="in" filter="wipe(up)">
                                      <p:cBhvr>
                                        <p:cTn id="63" dur="500"/>
                                        <p:tgtEl>
                                          <p:spTgt spid="1015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up)">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97" grpId="0" animBg="1"/>
      <p:bldP spid="101504" grpId="0" autoUpdateAnimBg="0"/>
      <p:bldP spid="101505" grpId="0" animBg="1"/>
      <p:bldP spid="101506" grpId="0" animBg="1"/>
      <p:bldP spid="101507" grpId="0" autoUpdateAnimBg="0"/>
      <p:bldP spid="101511" grpId="0" autoUpdateAnimBg="0"/>
      <p:bldP spid="101512" grpId="0" animBg="1"/>
      <p:bldP spid="101513" grpId="0" autoUpdateAnimBg="0"/>
      <p:bldP spid="101515" grpId="0" animBg="1"/>
      <p:bldP spid="1015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9"/>
          <p:cNvSpPr>
            <a:spLocks noGrp="1" noChangeArrowheads="1"/>
          </p:cNvSpPr>
          <p:nvPr>
            <p:ph type="title" idx="4294967295"/>
          </p:nvPr>
        </p:nvSpPr>
        <p:spPr>
          <a:xfrm>
            <a:off x="482600" y="0"/>
            <a:ext cx="8229600" cy="103188"/>
          </a:xfrm>
        </p:spPr>
        <p:txBody>
          <a:bodyPr/>
          <a:lstStyle/>
          <a:p>
            <a:pPr eaLnBrk="1" hangingPunct="1"/>
            <a:r>
              <a:rPr lang="zh-CN" altLang="en-US" sz="700" smtClean="0">
                <a:solidFill>
                  <a:schemeClr val="bg1"/>
                </a:solidFill>
              </a:rPr>
              <a:t>归纳</a:t>
            </a:r>
          </a:p>
        </p:txBody>
      </p:sp>
      <p:sp>
        <p:nvSpPr>
          <p:cNvPr id="60419" name="Rectangle 4" descr="水滴"/>
          <p:cNvSpPr>
            <a:spLocks noChangeArrowheads="1"/>
          </p:cNvSpPr>
          <p:nvPr/>
        </p:nvSpPr>
        <p:spPr bwMode="auto">
          <a:xfrm>
            <a:off x="0" y="0"/>
            <a:ext cx="9144000" cy="22066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38"/>
          <p:cNvGrpSpPr>
            <a:grpSpLocks/>
          </p:cNvGrpSpPr>
          <p:nvPr/>
        </p:nvGrpSpPr>
        <p:grpSpPr bwMode="auto">
          <a:xfrm>
            <a:off x="900113" y="2895600"/>
            <a:ext cx="8243887" cy="2257425"/>
            <a:chOff x="567" y="1824"/>
            <a:chExt cx="5193" cy="1422"/>
          </a:xfrm>
        </p:grpSpPr>
        <p:sp>
          <p:nvSpPr>
            <p:cNvPr id="60432" name="Text Box 24"/>
            <p:cNvSpPr txBox="1">
              <a:spLocks noChangeArrowheads="1"/>
            </p:cNvSpPr>
            <p:nvPr/>
          </p:nvSpPr>
          <p:spPr bwMode="auto">
            <a:xfrm>
              <a:off x="596" y="1824"/>
              <a:ext cx="4437"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热量不可能自动地由低温物体传向高温物体。</a:t>
              </a:r>
            </a:p>
          </p:txBody>
        </p:sp>
        <p:sp>
          <p:nvSpPr>
            <p:cNvPr id="60433" name="Text Box 25"/>
            <p:cNvSpPr txBox="1">
              <a:spLocks noChangeArrowheads="1"/>
            </p:cNvSpPr>
            <p:nvPr/>
          </p:nvSpPr>
          <p:spPr bwMode="auto">
            <a:xfrm>
              <a:off x="567" y="2209"/>
              <a:ext cx="5193"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热量不可能在不引起其它变化的条件下而全部转变为功。</a:t>
              </a:r>
            </a:p>
          </p:txBody>
        </p:sp>
        <p:sp>
          <p:nvSpPr>
            <p:cNvPr id="60434" name="Text Box 26"/>
            <p:cNvSpPr txBox="1">
              <a:spLocks noChangeArrowheads="1"/>
            </p:cNvSpPr>
            <p:nvPr/>
          </p:nvSpPr>
          <p:spPr bwMode="auto">
            <a:xfrm>
              <a:off x="587" y="2602"/>
              <a:ext cx="336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气体的体积不可能自动地等温缩小。</a:t>
              </a:r>
            </a:p>
          </p:txBody>
        </p:sp>
        <p:sp>
          <p:nvSpPr>
            <p:cNvPr id="60435" name="Text Box 27"/>
            <p:cNvSpPr txBox="1">
              <a:spLocks noChangeArrowheads="1"/>
            </p:cNvSpPr>
            <p:nvPr/>
          </p:nvSpPr>
          <p:spPr bwMode="auto">
            <a:xfrm>
              <a:off x="630" y="2919"/>
              <a:ext cx="867" cy="327"/>
            </a:xfrm>
            <a:prstGeom prst="rect">
              <a:avLst/>
            </a:prstGeom>
            <a:noFill/>
            <a:ln w="9525">
              <a:noFill/>
              <a:miter lim="800000"/>
              <a:headEnd/>
              <a:tailEnd/>
            </a:ln>
          </p:spPr>
          <p:txBody>
            <a:bodyPr>
              <a:spAutoFit/>
            </a:bodyPr>
            <a:lstStyle/>
            <a:p>
              <a:pPr>
                <a:spcBef>
                  <a:spcPct val="50000"/>
                </a:spcBef>
              </a:pPr>
              <a:r>
                <a:rPr kumimoji="1" lang="en-US" altLang="zh-CN" sz="2800" b="1">
                  <a:solidFill>
                    <a:srgbClr val="006600"/>
                  </a:solidFill>
                  <a:latin typeface="Times New Roman" pitchFamily="18" charset="0"/>
                </a:rPr>
                <a:t>…  …</a:t>
              </a:r>
            </a:p>
          </p:txBody>
        </p:sp>
      </p:grpSp>
      <p:sp>
        <p:nvSpPr>
          <p:cNvPr id="99356" name="Text Box 28"/>
          <p:cNvSpPr txBox="1">
            <a:spLocks noChangeArrowheads="1"/>
          </p:cNvSpPr>
          <p:nvPr/>
        </p:nvSpPr>
        <p:spPr bwMode="auto">
          <a:xfrm>
            <a:off x="365125" y="5521325"/>
            <a:ext cx="8778875"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各种实际过程进行方向的规律性将用热力学第二定律来表述。</a:t>
            </a:r>
            <a:endParaRPr kumimoji="1" lang="zh-CN" altLang="en-US" sz="2400" b="1">
              <a:latin typeface="华文中宋" pitchFamily="2" charset="-122"/>
              <a:ea typeface="华文中宋" pitchFamily="2" charset="-122"/>
            </a:endParaRPr>
          </a:p>
        </p:txBody>
      </p:sp>
      <p:sp>
        <p:nvSpPr>
          <p:cNvPr id="60422" name="Rectangle 29" descr="水滴"/>
          <p:cNvSpPr>
            <a:spLocks noChangeArrowheads="1"/>
          </p:cNvSpPr>
          <p:nvPr/>
        </p:nvSpPr>
        <p:spPr bwMode="auto">
          <a:xfrm>
            <a:off x="0" y="6678613"/>
            <a:ext cx="9144000" cy="1793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3" name="Group 40"/>
          <p:cNvGrpSpPr>
            <a:grpSpLocks/>
          </p:cNvGrpSpPr>
          <p:nvPr/>
        </p:nvGrpSpPr>
        <p:grpSpPr bwMode="auto">
          <a:xfrm>
            <a:off x="781050" y="527050"/>
            <a:ext cx="7429500" cy="2155825"/>
            <a:chOff x="492" y="332"/>
            <a:chExt cx="4680" cy="1358"/>
          </a:xfrm>
        </p:grpSpPr>
        <p:sp>
          <p:nvSpPr>
            <p:cNvPr id="60424" name="WordArt 41"/>
            <p:cNvSpPr>
              <a:spLocks noChangeArrowheads="1" noChangeShapeType="1" noTextEdit="1"/>
            </p:cNvSpPr>
            <p:nvPr/>
          </p:nvSpPr>
          <p:spPr bwMode="auto">
            <a:xfrm>
              <a:off x="1167" y="1476"/>
              <a:ext cx="3715" cy="214"/>
            </a:xfrm>
            <a:prstGeom prst="rect">
              <a:avLst/>
            </a:prstGeom>
          </p:spPr>
          <p:txBody>
            <a:bodyPr wrap="none" fromWordArt="1">
              <a:prstTxWarp prst="textPlain">
                <a:avLst>
                  <a:gd name="adj" fmla="val 50000"/>
                </a:avLst>
              </a:prstTxWarp>
            </a:bodyPr>
            <a:lstStyle/>
            <a:p>
              <a:pPr algn="ctr"/>
              <a:r>
                <a:rPr lang="zh-CN" altLang="en-US" sz="3600" kern="10">
                  <a:ln w="127000">
                    <a:solidFill>
                      <a:schemeClr val="bg1"/>
                    </a:solidFill>
                    <a:round/>
                    <a:headEnd/>
                    <a:tailEnd/>
                  </a:ln>
                  <a:solidFill>
                    <a:schemeClr val="bg1"/>
                  </a:solidFill>
                  <a:latin typeface="华文中宋"/>
                  <a:ea typeface="华文中宋"/>
                </a:rPr>
                <a:t>与热现象有关的自然宏观过程</a:t>
              </a:r>
            </a:p>
          </p:txBody>
        </p:sp>
        <p:sp>
          <p:nvSpPr>
            <p:cNvPr id="60430" name="WordArt 43"/>
            <p:cNvSpPr>
              <a:spLocks noChangeArrowheads="1" noChangeShapeType="1" noTextEdit="1"/>
            </p:cNvSpPr>
            <p:nvPr/>
          </p:nvSpPr>
          <p:spPr bwMode="auto">
            <a:xfrm>
              <a:off x="542" y="332"/>
              <a:ext cx="4394" cy="247"/>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9.5.1  </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自发的宏观过程的不可逆性</a:t>
              </a:r>
            </a:p>
          </p:txBody>
        </p:sp>
        <p:grpSp>
          <p:nvGrpSpPr>
            <p:cNvPr id="60426" name="Group 45"/>
            <p:cNvGrpSpPr>
              <a:grpSpLocks/>
            </p:cNvGrpSpPr>
            <p:nvPr/>
          </p:nvGrpSpPr>
          <p:grpSpPr bwMode="auto">
            <a:xfrm>
              <a:off x="492" y="708"/>
              <a:ext cx="4680" cy="816"/>
              <a:chOff x="492" y="708"/>
              <a:chExt cx="4908" cy="864"/>
            </a:xfrm>
          </p:grpSpPr>
          <p:sp>
            <p:nvSpPr>
              <p:cNvPr id="60427" name="WordArt 46"/>
              <p:cNvSpPr>
                <a:spLocks noChangeArrowheads="1" noChangeShapeType="1" noTextEdit="1"/>
              </p:cNvSpPr>
              <p:nvPr/>
            </p:nvSpPr>
            <p:spPr bwMode="auto">
              <a:xfrm>
                <a:off x="492" y="708"/>
                <a:ext cx="4236" cy="20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违背热力学第一定律的过程都不可能发生。</a:t>
                </a:r>
              </a:p>
            </p:txBody>
          </p:sp>
          <p:sp>
            <p:nvSpPr>
              <p:cNvPr id="60428" name="WordArt 47"/>
              <p:cNvSpPr>
                <a:spLocks noChangeArrowheads="1" noChangeShapeType="1" noTextEdit="1"/>
              </p:cNvSpPr>
              <p:nvPr/>
            </p:nvSpPr>
            <p:spPr bwMode="auto">
              <a:xfrm>
                <a:off x="492" y="1032"/>
                <a:ext cx="49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不违背热力学第一定律的过程不一定都可以发生。</a:t>
                </a:r>
              </a:p>
            </p:txBody>
          </p:sp>
          <p:sp>
            <p:nvSpPr>
              <p:cNvPr id="60429" name="WordArt 48"/>
              <p:cNvSpPr>
                <a:spLocks noChangeArrowheads="1" noChangeShapeType="1" noTextEdit="1"/>
              </p:cNvSpPr>
              <p:nvPr/>
            </p:nvSpPr>
            <p:spPr bwMode="auto">
              <a:xfrm>
                <a:off x="504" y="1356"/>
                <a:ext cx="3180"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自然过程是按一定方向进行的。</a:t>
                </a:r>
              </a:p>
            </p:txBody>
          </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99356"/>
                                        </p:tgtEl>
                                        <p:attrNameLst>
                                          <p:attrName>style.visibility</p:attrName>
                                        </p:attrNameLst>
                                      </p:cBhvr>
                                      <p:to>
                                        <p:strVal val="visible"/>
                                      </p:to>
                                    </p:set>
                                    <p:anim calcmode="lin" valueType="num">
                                      <p:cBhvr>
                                        <p:cTn id="15" dur="500" fill="hold"/>
                                        <p:tgtEl>
                                          <p:spTgt spid="99356"/>
                                        </p:tgtEl>
                                        <p:attrNameLst>
                                          <p:attrName>ppt_w</p:attrName>
                                        </p:attrNameLst>
                                      </p:cBhvr>
                                      <p:tavLst>
                                        <p:tav tm="0">
                                          <p:val>
                                            <p:fltVal val="0"/>
                                          </p:val>
                                        </p:tav>
                                        <p:tav tm="100000">
                                          <p:val>
                                            <p:strVal val="#ppt_w"/>
                                          </p:val>
                                        </p:tav>
                                      </p:tavLst>
                                    </p:anim>
                                    <p:anim calcmode="lin" valueType="num">
                                      <p:cBhvr>
                                        <p:cTn id="16" dur="500" fill="hold"/>
                                        <p:tgtEl>
                                          <p:spTgt spid="99356"/>
                                        </p:tgtEl>
                                        <p:attrNameLst>
                                          <p:attrName>ppt_h</p:attrName>
                                        </p:attrNameLst>
                                      </p:cBhvr>
                                      <p:tavLst>
                                        <p:tav tm="0">
                                          <p:val>
                                            <p:fltVal val="0"/>
                                          </p:val>
                                        </p:tav>
                                        <p:tav tm="100000">
                                          <p:val>
                                            <p:strVal val="#ppt_h"/>
                                          </p:val>
                                        </p:tav>
                                      </p:tavLst>
                                    </p:anim>
                                    <p:animEffect transition="in" filter="fade">
                                      <p:cBhvr>
                                        <p:cTn id="17" dur="500"/>
                                        <p:tgtEl>
                                          <p:spTgt spid="99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8"/>
          <p:cNvSpPr>
            <a:spLocks noGrp="1" noChangeArrowheads="1"/>
          </p:cNvSpPr>
          <p:nvPr>
            <p:ph type="title" idx="4294967295"/>
          </p:nvPr>
        </p:nvSpPr>
        <p:spPr>
          <a:xfrm>
            <a:off x="506413" y="0"/>
            <a:ext cx="8229600" cy="128588"/>
          </a:xfrm>
        </p:spPr>
        <p:txBody>
          <a:bodyPr/>
          <a:lstStyle/>
          <a:p>
            <a:pPr eaLnBrk="1" hangingPunct="1"/>
            <a:r>
              <a:rPr lang="zh-CN" altLang="en-US" sz="700" smtClean="0">
                <a:solidFill>
                  <a:schemeClr val="bg1"/>
                </a:solidFill>
              </a:rPr>
              <a:t>热力学第二定律</a:t>
            </a:r>
          </a:p>
        </p:txBody>
      </p:sp>
      <p:sp>
        <p:nvSpPr>
          <p:cNvPr id="78853" name="WordArt 5"/>
          <p:cNvSpPr>
            <a:spLocks noChangeArrowheads="1" noChangeShapeType="1" noTextEdit="1"/>
          </p:cNvSpPr>
          <p:nvPr/>
        </p:nvSpPr>
        <p:spPr bwMode="auto">
          <a:xfrm>
            <a:off x="881063" y="419100"/>
            <a:ext cx="7426325" cy="363538"/>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9.5.2   </a:t>
            </a:r>
            <a:r>
              <a:rPr lang="zh-CN" altLang="en-US" sz="3600" b="1" kern="10" dirty="0" smtClean="0">
                <a:ln w="9525">
                  <a:solidFill>
                    <a:srgbClr val="CC0000"/>
                  </a:solidFill>
                  <a:round/>
                  <a:headEnd/>
                  <a:tailEnd/>
                </a:ln>
                <a:solidFill>
                  <a:srgbClr val="CC0000"/>
                </a:solidFill>
                <a:latin typeface="华文中宋"/>
                <a:ea typeface="华文中宋"/>
              </a:rPr>
              <a:t>热力学第二定律</a:t>
            </a:r>
            <a:r>
              <a:rPr lang="zh-CN" altLang="en-US" sz="3600" b="1" kern="10" dirty="0">
                <a:ln w="9525">
                  <a:solidFill>
                    <a:srgbClr val="CC0000"/>
                  </a:solidFill>
                  <a:round/>
                  <a:headEnd/>
                  <a:tailEnd/>
                </a:ln>
                <a:solidFill>
                  <a:srgbClr val="CC0000"/>
                </a:solidFill>
                <a:latin typeface="华文中宋"/>
                <a:ea typeface="华文中宋"/>
              </a:rPr>
              <a:t>的两种表述</a:t>
            </a:r>
          </a:p>
        </p:txBody>
      </p:sp>
      <p:grpSp>
        <p:nvGrpSpPr>
          <p:cNvPr id="2" name="Group 6"/>
          <p:cNvGrpSpPr>
            <a:grpSpLocks/>
          </p:cNvGrpSpPr>
          <p:nvPr/>
        </p:nvGrpSpPr>
        <p:grpSpPr bwMode="auto">
          <a:xfrm>
            <a:off x="223838" y="1003300"/>
            <a:ext cx="8643937" cy="1981200"/>
            <a:chOff x="141" y="632"/>
            <a:chExt cx="5445" cy="1248"/>
          </a:xfrm>
        </p:grpSpPr>
        <p:sp>
          <p:nvSpPr>
            <p:cNvPr id="78855" name="Rectangle 7" descr="新闻纸"/>
            <p:cNvSpPr>
              <a:spLocks noChangeArrowheads="1"/>
            </p:cNvSpPr>
            <p:nvPr/>
          </p:nvSpPr>
          <p:spPr bwMode="auto">
            <a:xfrm>
              <a:off x="141" y="632"/>
              <a:ext cx="5445" cy="1248"/>
            </a:xfrm>
            <a:prstGeom prst="rect">
              <a:avLst/>
            </a:prstGeom>
            <a:blipFill dpi="0" rotWithShape="0">
              <a:blip r:embed="rId3" cstate="print"/>
              <a:srcRect/>
              <a:tile tx="0" ty="0" sx="100000" sy="100000" flip="none" algn="tl"/>
            </a:blipFill>
            <a:ln w="9525">
              <a:noFill/>
              <a:miter lim="800000"/>
              <a:headEnd/>
              <a:tailEnd/>
            </a:ln>
            <a:effectLst>
              <a:outerShdw dist="71842" dir="2700000" algn="ctr" rotWithShape="0">
                <a:srgbClr val="969696"/>
              </a:outerShdw>
            </a:effectLst>
          </p:spPr>
          <p:txBody>
            <a:bodyPr wrap="none" anchor="ctr"/>
            <a:lstStyle/>
            <a:p>
              <a:pPr>
                <a:defRPr/>
              </a:pPr>
              <a:endParaRPr lang="zh-CN" altLang="en-US"/>
            </a:p>
          </p:txBody>
        </p:sp>
        <p:sp>
          <p:nvSpPr>
            <p:cNvPr id="61493" name="Rectangle 8"/>
            <p:cNvSpPr>
              <a:spLocks noChangeArrowheads="1"/>
            </p:cNvSpPr>
            <p:nvPr/>
          </p:nvSpPr>
          <p:spPr bwMode="auto">
            <a:xfrm>
              <a:off x="266" y="725"/>
              <a:ext cx="5184" cy="101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1494" name="WordArt 9"/>
            <p:cNvSpPr>
              <a:spLocks noChangeArrowheads="1" noChangeShapeType="1" noTextEdit="1"/>
            </p:cNvSpPr>
            <p:nvPr/>
          </p:nvSpPr>
          <p:spPr bwMode="auto">
            <a:xfrm>
              <a:off x="544" y="847"/>
              <a:ext cx="1791" cy="184"/>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克劳修斯表述：</a:t>
              </a:r>
            </a:p>
          </p:txBody>
        </p:sp>
        <p:sp>
          <p:nvSpPr>
            <p:cNvPr id="61495" name="Text Box 10"/>
            <p:cNvSpPr txBox="1">
              <a:spLocks noChangeArrowheads="1"/>
            </p:cNvSpPr>
            <p:nvPr/>
          </p:nvSpPr>
          <p:spPr bwMode="auto">
            <a:xfrm>
              <a:off x="451" y="801"/>
              <a:ext cx="4863" cy="865"/>
            </a:xfrm>
            <a:prstGeom prst="rect">
              <a:avLst/>
            </a:prstGeom>
            <a:noFill/>
            <a:ln w="9525">
              <a:noFill/>
              <a:miter lim="800000"/>
              <a:headEnd/>
              <a:tailEnd/>
            </a:ln>
          </p:spPr>
          <p:txBody>
            <a:bodyPr>
              <a:spAutoFit/>
            </a:bodyPr>
            <a:lstStyle/>
            <a:p>
              <a:pPr>
                <a:spcBef>
                  <a:spcPct val="50000"/>
                </a:spcBef>
              </a:pPr>
              <a:r>
                <a:rPr kumimoji="1" lang="en-US" altLang="zh-CN" sz="2400" dirty="0">
                  <a:latin typeface="Times New Roman" pitchFamily="18" charset="0"/>
                </a:rPr>
                <a:t>                                          </a:t>
              </a:r>
              <a:r>
                <a:rPr kumimoji="1" lang="zh-CN" altLang="en-US" sz="2800" b="1" dirty="0">
                  <a:latin typeface="Times New Roman" pitchFamily="18" charset="0"/>
                  <a:ea typeface="华文中宋" pitchFamily="2" charset="-122"/>
                </a:rPr>
                <a:t>不可能将热量从低温物体传到高温物体而不引起其它变化（即热量不会自动地从低温物体传到高温物体）。</a:t>
              </a:r>
            </a:p>
          </p:txBody>
        </p:sp>
      </p:grpSp>
      <p:grpSp>
        <p:nvGrpSpPr>
          <p:cNvPr id="3" name="Group 11"/>
          <p:cNvGrpSpPr>
            <a:grpSpLocks/>
          </p:cNvGrpSpPr>
          <p:nvPr/>
        </p:nvGrpSpPr>
        <p:grpSpPr bwMode="auto">
          <a:xfrm>
            <a:off x="239713" y="3536950"/>
            <a:ext cx="8575675" cy="1514475"/>
            <a:chOff x="141" y="2152"/>
            <a:chExt cx="5402" cy="954"/>
          </a:xfrm>
        </p:grpSpPr>
        <p:sp>
          <p:nvSpPr>
            <p:cNvPr id="78860" name="Rectangle 12" descr="新闻纸"/>
            <p:cNvSpPr>
              <a:spLocks noChangeArrowheads="1"/>
            </p:cNvSpPr>
            <p:nvPr/>
          </p:nvSpPr>
          <p:spPr bwMode="auto">
            <a:xfrm>
              <a:off x="141" y="2152"/>
              <a:ext cx="5402" cy="954"/>
            </a:xfrm>
            <a:prstGeom prst="rect">
              <a:avLst/>
            </a:prstGeom>
            <a:blipFill dpi="0" rotWithShape="0">
              <a:blip r:embed="rId3" cstate="print"/>
              <a:srcRect/>
              <a:tile tx="0" ty="0" sx="100000" sy="100000" flip="none" algn="tl"/>
            </a:blipFill>
            <a:ln w="9525">
              <a:noFill/>
              <a:miter lim="800000"/>
              <a:headEnd/>
              <a:tailEnd/>
            </a:ln>
            <a:effectLst>
              <a:outerShdw dist="71842" dir="2700000" algn="ctr" rotWithShape="0">
                <a:srgbClr val="969696"/>
              </a:outerShdw>
            </a:effectLst>
          </p:spPr>
          <p:txBody>
            <a:bodyPr wrap="none" anchor="ctr"/>
            <a:lstStyle/>
            <a:p>
              <a:pPr>
                <a:defRPr/>
              </a:pPr>
              <a:endParaRPr lang="zh-CN" altLang="en-US"/>
            </a:p>
          </p:txBody>
        </p:sp>
        <p:sp>
          <p:nvSpPr>
            <p:cNvPr id="61489" name="Rectangle 13"/>
            <p:cNvSpPr>
              <a:spLocks noChangeArrowheads="1"/>
            </p:cNvSpPr>
            <p:nvPr/>
          </p:nvSpPr>
          <p:spPr bwMode="auto">
            <a:xfrm>
              <a:off x="284" y="2241"/>
              <a:ext cx="5120" cy="758"/>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1490" name="WordArt 14"/>
            <p:cNvSpPr>
              <a:spLocks noChangeArrowheads="1" noChangeShapeType="1" noTextEdit="1"/>
            </p:cNvSpPr>
            <p:nvPr/>
          </p:nvSpPr>
          <p:spPr bwMode="auto">
            <a:xfrm>
              <a:off x="509" y="2368"/>
              <a:ext cx="1742" cy="16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开尔文表述：</a:t>
              </a:r>
            </a:p>
          </p:txBody>
        </p:sp>
        <p:sp>
          <p:nvSpPr>
            <p:cNvPr id="61491" name="Text Box 15"/>
            <p:cNvSpPr txBox="1">
              <a:spLocks noChangeArrowheads="1"/>
            </p:cNvSpPr>
            <p:nvPr/>
          </p:nvSpPr>
          <p:spPr bwMode="auto">
            <a:xfrm>
              <a:off x="469" y="2306"/>
              <a:ext cx="4871" cy="5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ea typeface="华文中宋" pitchFamily="2" charset="-122"/>
                </a:rPr>
                <a:t>                                   </a:t>
              </a:r>
              <a:r>
                <a:rPr kumimoji="1" lang="zh-CN" altLang="en-US" sz="2800" b="1">
                  <a:latin typeface="Times New Roman" pitchFamily="18" charset="0"/>
                  <a:ea typeface="华文中宋" pitchFamily="2" charset="-122"/>
                </a:rPr>
                <a:t>不可能从单一热源吸取热量并使它完全变为有用的功而不引起其它变化。</a:t>
              </a:r>
            </a:p>
          </p:txBody>
        </p:sp>
      </p:grpSp>
      <p:sp>
        <p:nvSpPr>
          <p:cNvPr id="78864" name="Text Box 16"/>
          <p:cNvSpPr txBox="1">
            <a:spLocks noChangeArrowheads="1"/>
          </p:cNvSpPr>
          <p:nvPr/>
        </p:nvSpPr>
        <p:spPr bwMode="auto">
          <a:xfrm>
            <a:off x="221291" y="2997200"/>
            <a:ext cx="8366125" cy="366713"/>
          </a:xfrm>
          <a:prstGeom prst="rect">
            <a:avLst/>
          </a:prstGeom>
          <a:noFill/>
          <a:ln w="9525">
            <a:noFill/>
            <a:miter lim="800000"/>
            <a:headEnd/>
            <a:tailEnd/>
          </a:ln>
        </p:spPr>
        <p:txBody>
          <a:bodyPr>
            <a:spAutoFit/>
          </a:bodyPr>
          <a:lstStyle/>
          <a:p>
            <a:pPr>
              <a:spcBef>
                <a:spcPct val="50000"/>
              </a:spcBef>
            </a:pPr>
            <a:r>
              <a:rPr kumimoji="1" lang="zh-CN" altLang="en-US" b="1" dirty="0">
                <a:latin typeface="Times New Roman" pitchFamily="18" charset="0"/>
                <a:ea typeface="华文中宋" pitchFamily="2" charset="-122"/>
              </a:rPr>
              <a:t>外界需对系统作功，就属“其它变化”。此表述说明热传导过程的不可逆性。</a:t>
            </a:r>
          </a:p>
        </p:txBody>
      </p:sp>
      <p:grpSp>
        <p:nvGrpSpPr>
          <p:cNvPr id="4" name="Group 17"/>
          <p:cNvGrpSpPr>
            <a:grpSpLocks/>
          </p:cNvGrpSpPr>
          <p:nvPr/>
        </p:nvGrpSpPr>
        <p:grpSpPr bwMode="auto">
          <a:xfrm>
            <a:off x="392113" y="5099050"/>
            <a:ext cx="8751887" cy="1412875"/>
            <a:chOff x="247" y="3212"/>
            <a:chExt cx="5513" cy="890"/>
          </a:xfrm>
        </p:grpSpPr>
        <p:sp>
          <p:nvSpPr>
            <p:cNvPr id="61450" name="Text Box 18"/>
            <p:cNvSpPr txBox="1">
              <a:spLocks noChangeArrowheads="1"/>
            </p:cNvSpPr>
            <p:nvPr/>
          </p:nvSpPr>
          <p:spPr bwMode="auto">
            <a:xfrm>
              <a:off x="397" y="3212"/>
              <a:ext cx="5363" cy="250"/>
            </a:xfrm>
            <a:prstGeom prst="rect">
              <a:avLst/>
            </a:prstGeom>
            <a:noFill/>
            <a:ln w="9525">
              <a:noFill/>
              <a:miter lim="800000"/>
              <a:headEnd/>
              <a:tailEnd/>
            </a:ln>
          </p:spPr>
          <p:txBody>
            <a:bodyPr>
              <a:spAutoFit/>
            </a:bodyPr>
            <a:lstStyle/>
            <a:p>
              <a:pPr>
                <a:spcBef>
                  <a:spcPct val="50000"/>
                </a:spcBef>
              </a:pPr>
              <a:r>
                <a:rPr kumimoji="1" lang="en-US" altLang="zh-CN" sz="2000" b="1">
                  <a:latin typeface="Times New Roman" pitchFamily="18" charset="0"/>
                  <a:ea typeface="华文中宋" pitchFamily="2" charset="-122"/>
                </a:rPr>
                <a:t> </a:t>
              </a:r>
              <a:r>
                <a:rPr kumimoji="1" lang="zh-CN" altLang="en-US" b="1">
                  <a:latin typeface="Times New Roman" pitchFamily="18" charset="0"/>
                  <a:ea typeface="华文中宋" pitchFamily="2" charset="-122"/>
                </a:rPr>
                <a:t>等温膨胀时系统体积增大亦属“其它变化”。此表述说明功变热过程的不可逆性。</a:t>
              </a:r>
            </a:p>
          </p:txBody>
        </p:sp>
        <p:sp>
          <p:nvSpPr>
            <p:cNvPr id="61451" name="Line 19"/>
            <p:cNvSpPr>
              <a:spLocks noChangeShapeType="1"/>
            </p:cNvSpPr>
            <p:nvPr/>
          </p:nvSpPr>
          <p:spPr bwMode="auto">
            <a:xfrm>
              <a:off x="863" y="3799"/>
              <a:ext cx="593" cy="0"/>
            </a:xfrm>
            <a:prstGeom prst="line">
              <a:avLst/>
            </a:prstGeom>
            <a:noFill/>
            <a:ln w="38100">
              <a:solidFill>
                <a:schemeClr val="tx1"/>
              </a:solidFill>
              <a:round/>
              <a:headEnd/>
              <a:tailEnd/>
            </a:ln>
          </p:spPr>
          <p:txBody>
            <a:bodyPr/>
            <a:lstStyle/>
            <a:p>
              <a:endParaRPr lang="zh-CN" altLang="en-US"/>
            </a:p>
          </p:txBody>
        </p:sp>
        <p:sp>
          <p:nvSpPr>
            <p:cNvPr id="61452" name="Line 20"/>
            <p:cNvSpPr>
              <a:spLocks noChangeShapeType="1"/>
            </p:cNvSpPr>
            <p:nvPr/>
          </p:nvSpPr>
          <p:spPr bwMode="auto">
            <a:xfrm rot="16200000" flipV="1">
              <a:off x="1135" y="3667"/>
              <a:ext cx="1" cy="85"/>
            </a:xfrm>
            <a:prstGeom prst="line">
              <a:avLst/>
            </a:prstGeom>
            <a:noFill/>
            <a:ln w="38100">
              <a:solidFill>
                <a:schemeClr val="tx1"/>
              </a:solidFill>
              <a:round/>
              <a:headEnd/>
              <a:tailEnd/>
            </a:ln>
          </p:spPr>
          <p:txBody>
            <a:bodyPr/>
            <a:lstStyle/>
            <a:p>
              <a:endParaRPr lang="zh-CN" altLang="en-US"/>
            </a:p>
          </p:txBody>
        </p:sp>
        <p:grpSp>
          <p:nvGrpSpPr>
            <p:cNvPr id="61453" name="Group 21"/>
            <p:cNvGrpSpPr>
              <a:grpSpLocks/>
            </p:cNvGrpSpPr>
            <p:nvPr/>
          </p:nvGrpSpPr>
          <p:grpSpPr bwMode="auto">
            <a:xfrm>
              <a:off x="1222" y="3643"/>
              <a:ext cx="144" cy="139"/>
              <a:chOff x="4778" y="1121"/>
              <a:chExt cx="219" cy="193"/>
            </a:xfrm>
          </p:grpSpPr>
          <p:sp>
            <p:nvSpPr>
              <p:cNvPr id="61486" name="WordArt 2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1487" name="WordArt 2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61454" name="Group 24"/>
            <p:cNvGrpSpPr>
              <a:grpSpLocks/>
            </p:cNvGrpSpPr>
            <p:nvPr/>
          </p:nvGrpSpPr>
          <p:grpSpPr bwMode="auto">
            <a:xfrm>
              <a:off x="920" y="3639"/>
              <a:ext cx="155" cy="142"/>
              <a:chOff x="3352" y="1710"/>
              <a:chExt cx="222" cy="205"/>
            </a:xfrm>
          </p:grpSpPr>
          <p:sp>
            <p:nvSpPr>
              <p:cNvPr id="61484" name="WordArt 2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1485" name="WordArt 2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61455" name="Group 27"/>
            <p:cNvGrpSpPr>
              <a:grpSpLocks/>
            </p:cNvGrpSpPr>
            <p:nvPr/>
          </p:nvGrpSpPr>
          <p:grpSpPr bwMode="auto">
            <a:xfrm>
              <a:off x="1070" y="3830"/>
              <a:ext cx="156" cy="143"/>
              <a:chOff x="3352" y="1710"/>
              <a:chExt cx="222" cy="205"/>
            </a:xfrm>
          </p:grpSpPr>
          <p:sp>
            <p:nvSpPr>
              <p:cNvPr id="61482" name="WordArt 28"/>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1483" name="WordArt 29"/>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61456" name="Group 30"/>
            <p:cNvGrpSpPr>
              <a:grpSpLocks/>
            </p:cNvGrpSpPr>
            <p:nvPr/>
          </p:nvGrpSpPr>
          <p:grpSpPr bwMode="auto">
            <a:xfrm>
              <a:off x="351" y="3770"/>
              <a:ext cx="98" cy="41"/>
              <a:chOff x="4474" y="1884"/>
              <a:chExt cx="144" cy="48"/>
            </a:xfrm>
          </p:grpSpPr>
          <p:sp>
            <p:nvSpPr>
              <p:cNvPr id="61480" name="Line 3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1481" name="Line 3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61457" name="WordArt 33"/>
            <p:cNvSpPr>
              <a:spLocks noChangeArrowheads="1" noChangeShapeType="1" noTextEdit="1"/>
            </p:cNvSpPr>
            <p:nvPr/>
          </p:nvSpPr>
          <p:spPr bwMode="auto">
            <a:xfrm>
              <a:off x="247" y="3707"/>
              <a:ext cx="72"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61458" name="WordArt 34"/>
            <p:cNvSpPr>
              <a:spLocks noChangeArrowheads="1" noChangeShapeType="1" noTextEdit="1"/>
            </p:cNvSpPr>
            <p:nvPr/>
          </p:nvSpPr>
          <p:spPr bwMode="auto">
            <a:xfrm>
              <a:off x="525" y="3638"/>
              <a:ext cx="129" cy="120"/>
            </a:xfrm>
            <a:prstGeom prst="rect">
              <a:avLst/>
            </a:prstGeom>
          </p:spPr>
          <p:txBody>
            <a:bodyPr wrap="none" fromWordArt="1">
              <a:prstTxWarp prst="textPlain">
                <a:avLst>
                  <a:gd name="adj" fmla="val 57009"/>
                </a:avLst>
              </a:prstTxWarp>
            </a:bodyPr>
            <a:lstStyle/>
            <a:p>
              <a:pPr algn="ctr"/>
              <a:r>
                <a:rPr lang="en-US" altLang="zh-CN" sz="3600" i="1" kern="10">
                  <a:ln w="9525">
                    <a:solidFill>
                      <a:schemeClr val="tx2"/>
                    </a:solidFill>
                    <a:round/>
                    <a:headEnd/>
                    <a:tailEnd/>
                  </a:ln>
                  <a:solidFill>
                    <a:schemeClr val="tx2"/>
                  </a:solidFill>
                  <a:latin typeface="宋体"/>
                  <a:ea typeface="宋体"/>
                </a:rPr>
                <a:t>A</a:t>
              </a:r>
              <a:endParaRPr lang="zh-CN" altLang="en-US" sz="3600" i="1" kern="10">
                <a:ln w="9525">
                  <a:solidFill>
                    <a:schemeClr val="tx2"/>
                  </a:solidFill>
                  <a:round/>
                  <a:headEnd/>
                  <a:tailEnd/>
                </a:ln>
                <a:solidFill>
                  <a:schemeClr val="tx2"/>
                </a:solidFill>
                <a:latin typeface="宋体"/>
                <a:ea typeface="宋体"/>
              </a:endParaRPr>
            </a:p>
          </p:txBody>
        </p:sp>
        <p:sp>
          <p:nvSpPr>
            <p:cNvPr id="61459" name="Line 35"/>
            <p:cNvSpPr>
              <a:spLocks noChangeShapeType="1"/>
            </p:cNvSpPr>
            <p:nvPr/>
          </p:nvSpPr>
          <p:spPr bwMode="auto">
            <a:xfrm>
              <a:off x="492" y="3785"/>
              <a:ext cx="214" cy="0"/>
            </a:xfrm>
            <a:prstGeom prst="line">
              <a:avLst/>
            </a:prstGeom>
            <a:noFill/>
            <a:ln w="38100">
              <a:solidFill>
                <a:schemeClr val="tx1"/>
              </a:solidFill>
              <a:round/>
              <a:headEnd/>
              <a:tailEnd/>
            </a:ln>
          </p:spPr>
          <p:txBody>
            <a:bodyPr/>
            <a:lstStyle/>
            <a:p>
              <a:endParaRPr lang="zh-CN" altLang="en-US"/>
            </a:p>
          </p:txBody>
        </p:sp>
        <p:grpSp>
          <p:nvGrpSpPr>
            <p:cNvPr id="61460" name="Group 36"/>
            <p:cNvGrpSpPr>
              <a:grpSpLocks/>
            </p:cNvGrpSpPr>
            <p:nvPr/>
          </p:nvGrpSpPr>
          <p:grpSpPr bwMode="auto">
            <a:xfrm>
              <a:off x="546" y="3803"/>
              <a:ext cx="136" cy="154"/>
              <a:chOff x="3352" y="1710"/>
              <a:chExt cx="222" cy="205"/>
            </a:xfrm>
          </p:grpSpPr>
          <p:sp>
            <p:nvSpPr>
              <p:cNvPr id="61478" name="WordArt 37"/>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1479" name="WordArt 38"/>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61461" name="Group 39"/>
            <p:cNvGrpSpPr>
              <a:grpSpLocks/>
            </p:cNvGrpSpPr>
            <p:nvPr/>
          </p:nvGrpSpPr>
          <p:grpSpPr bwMode="auto">
            <a:xfrm>
              <a:off x="726" y="3763"/>
              <a:ext cx="99" cy="47"/>
              <a:chOff x="4474" y="1884"/>
              <a:chExt cx="144" cy="48"/>
            </a:xfrm>
          </p:grpSpPr>
          <p:sp>
            <p:nvSpPr>
              <p:cNvPr id="61476" name="Line 4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1477" name="Line 4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61462" name="Group 42"/>
            <p:cNvGrpSpPr>
              <a:grpSpLocks/>
            </p:cNvGrpSpPr>
            <p:nvPr/>
          </p:nvGrpSpPr>
          <p:grpSpPr bwMode="auto">
            <a:xfrm>
              <a:off x="3013" y="3445"/>
              <a:ext cx="811" cy="288"/>
              <a:chOff x="2844" y="2763"/>
              <a:chExt cx="811" cy="288"/>
            </a:xfrm>
          </p:grpSpPr>
          <p:grpSp>
            <p:nvGrpSpPr>
              <p:cNvPr id="61467" name="Group 43"/>
              <p:cNvGrpSpPr>
                <a:grpSpLocks/>
              </p:cNvGrpSpPr>
              <p:nvPr/>
            </p:nvGrpSpPr>
            <p:grpSpPr bwMode="auto">
              <a:xfrm>
                <a:off x="2952" y="2893"/>
                <a:ext cx="90" cy="35"/>
                <a:chOff x="4474" y="1884"/>
                <a:chExt cx="144" cy="48"/>
              </a:xfrm>
            </p:grpSpPr>
            <p:sp>
              <p:nvSpPr>
                <p:cNvPr id="61474" name="Line 4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1475" name="Line 4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61468" name="Group 46"/>
              <p:cNvGrpSpPr>
                <a:grpSpLocks/>
              </p:cNvGrpSpPr>
              <p:nvPr/>
            </p:nvGrpSpPr>
            <p:grpSpPr bwMode="auto">
              <a:xfrm>
                <a:off x="3094" y="2763"/>
                <a:ext cx="561" cy="288"/>
                <a:chOff x="2882" y="2931"/>
                <a:chExt cx="561" cy="288"/>
              </a:xfrm>
            </p:grpSpPr>
            <p:sp>
              <p:nvSpPr>
                <p:cNvPr id="61470" name="WordArt 47"/>
                <p:cNvSpPr>
                  <a:spLocks noChangeArrowheads="1" noChangeShapeType="1" noTextEdit="1"/>
                </p:cNvSpPr>
                <p:nvPr/>
              </p:nvSpPr>
              <p:spPr bwMode="auto">
                <a:xfrm>
                  <a:off x="2882" y="3029"/>
                  <a:ext cx="61" cy="10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1471" name="WordArt 48"/>
                <p:cNvSpPr>
                  <a:spLocks noChangeArrowheads="1" noChangeShapeType="1" noTextEdit="1"/>
                </p:cNvSpPr>
                <p:nvPr/>
              </p:nvSpPr>
              <p:spPr bwMode="auto">
                <a:xfrm>
                  <a:off x="2961" y="3028"/>
                  <a:ext cx="64" cy="11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61472" name="WordArt 49"/>
                <p:cNvSpPr>
                  <a:spLocks noChangeArrowheads="1" noChangeShapeType="1" noTextEdit="1"/>
                </p:cNvSpPr>
                <p:nvPr/>
              </p:nvSpPr>
              <p:spPr bwMode="auto">
                <a:xfrm>
                  <a:off x="3057" y="3023"/>
                  <a:ext cx="64" cy="11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61473" name="Text Box 50"/>
                <p:cNvSpPr txBox="1">
                  <a:spLocks noChangeArrowheads="1"/>
                </p:cNvSpPr>
                <p:nvPr/>
              </p:nvSpPr>
              <p:spPr bwMode="auto">
                <a:xfrm>
                  <a:off x="3107" y="2931"/>
                  <a:ext cx="336"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a:t>
                  </a:r>
                </a:p>
              </p:txBody>
            </p:sp>
          </p:grpSp>
          <p:sp>
            <p:nvSpPr>
              <p:cNvPr id="61469" name="WordArt 51"/>
              <p:cNvSpPr>
                <a:spLocks noChangeArrowheads="1" noChangeShapeType="1" noTextEdit="1"/>
              </p:cNvSpPr>
              <p:nvPr/>
            </p:nvSpPr>
            <p:spPr bwMode="auto">
              <a:xfrm>
                <a:off x="2844" y="2827"/>
                <a:ext cx="66" cy="14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sp>
          <p:nvSpPr>
            <p:cNvPr id="61463" name="Text Box 52"/>
            <p:cNvSpPr txBox="1">
              <a:spLocks noChangeArrowheads="1"/>
            </p:cNvSpPr>
            <p:nvPr/>
          </p:nvSpPr>
          <p:spPr bwMode="auto">
            <a:xfrm>
              <a:off x="1528" y="3460"/>
              <a:ext cx="170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企图制造单一热源且</a:t>
              </a:r>
            </a:p>
          </p:txBody>
        </p:sp>
        <p:sp>
          <p:nvSpPr>
            <p:cNvPr id="61464" name="Text Box 53"/>
            <p:cNvSpPr txBox="1">
              <a:spLocks noChangeArrowheads="1"/>
            </p:cNvSpPr>
            <p:nvPr/>
          </p:nvSpPr>
          <p:spPr bwMode="auto">
            <a:xfrm>
              <a:off x="3820" y="3467"/>
              <a:ext cx="194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的热机称为</a:t>
              </a:r>
              <a:r>
                <a:rPr kumimoji="1" lang="zh-CN" altLang="en-US" b="1">
                  <a:solidFill>
                    <a:srgbClr val="006600"/>
                  </a:solidFill>
                  <a:latin typeface="Times New Roman" pitchFamily="18" charset="0"/>
                  <a:ea typeface="华文中宋" pitchFamily="2" charset="-122"/>
                </a:rPr>
                <a:t>第二类永动机</a:t>
              </a:r>
              <a:r>
                <a:rPr kumimoji="1" lang="zh-CN" altLang="en-US" b="1">
                  <a:latin typeface="Times New Roman" pitchFamily="18" charset="0"/>
                  <a:ea typeface="华文中宋" pitchFamily="2" charset="-122"/>
                </a:rPr>
                <a:t>。</a:t>
              </a:r>
            </a:p>
          </p:txBody>
        </p:sp>
        <p:sp>
          <p:nvSpPr>
            <p:cNvPr id="61465" name="Text Box 54"/>
            <p:cNvSpPr txBox="1">
              <a:spLocks noChangeArrowheads="1"/>
            </p:cNvSpPr>
            <p:nvPr/>
          </p:nvSpPr>
          <p:spPr bwMode="auto">
            <a:xfrm>
              <a:off x="1879" y="3871"/>
              <a:ext cx="3881"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开尔文另一表述为：第二类永动机是不可能造成的。</a:t>
              </a:r>
            </a:p>
          </p:txBody>
        </p:sp>
        <p:sp>
          <p:nvSpPr>
            <p:cNvPr id="61466" name="Text Box 55"/>
            <p:cNvSpPr txBox="1">
              <a:spLocks noChangeArrowheads="1"/>
            </p:cNvSpPr>
            <p:nvPr/>
          </p:nvSpPr>
          <p:spPr bwMode="auto">
            <a:xfrm>
              <a:off x="1756" y="3657"/>
              <a:ext cx="4004"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它并不违背热力学第一定律，但违背热力学第二定律。</a:t>
              </a:r>
            </a:p>
          </p:txBody>
        </p:sp>
      </p:grpSp>
      <p:sp>
        <p:nvSpPr>
          <p:cNvPr id="61448" name="Rectangle 56" descr="水滴"/>
          <p:cNvSpPr>
            <a:spLocks noChangeArrowheads="1"/>
          </p:cNvSpPr>
          <p:nvPr/>
        </p:nvSpPr>
        <p:spPr bwMode="auto">
          <a:xfrm>
            <a:off x="0" y="6635750"/>
            <a:ext cx="9144000" cy="21431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61449" name="Rectangle 57" descr="水滴"/>
          <p:cNvSpPr>
            <a:spLocks noChangeArrowheads="1"/>
          </p:cNvSpPr>
          <p:nvPr/>
        </p:nvSpPr>
        <p:spPr bwMode="auto">
          <a:xfrm>
            <a:off x="0" y="0"/>
            <a:ext cx="9144000" cy="15240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56" name="爆炸形 1 55"/>
          <p:cNvSpPr/>
          <p:nvPr/>
        </p:nvSpPr>
        <p:spPr>
          <a:xfrm>
            <a:off x="8179906" y="2305874"/>
            <a:ext cx="874643" cy="1152939"/>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3"/>
                                        </p:tgtEl>
                                        <p:attrNameLst>
                                          <p:attrName>style.visibility</p:attrName>
                                        </p:attrNameLst>
                                      </p:cBhvr>
                                      <p:to>
                                        <p:strVal val="visible"/>
                                      </p:to>
                                    </p:set>
                                    <p:animEffect transition="in" filter="wipe(left)">
                                      <p:cBhvr>
                                        <p:cTn id="7" dur="500"/>
                                        <p:tgtEl>
                                          <p:spTgt spid="788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78864"/>
                                        </p:tgtEl>
                                        <p:attrNameLst>
                                          <p:attrName>style.visibility</p:attrName>
                                        </p:attrNameLst>
                                      </p:cBhvr>
                                      <p:to>
                                        <p:strVal val="visible"/>
                                      </p:to>
                                    </p:set>
                                    <p:animEffect transition="in" filter="slide(fromTop)">
                                      <p:cBhvr>
                                        <p:cTn id="16" dur="500"/>
                                        <p:tgtEl>
                                          <p:spTgt spid="788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7886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6"/>
          <p:cNvSpPr>
            <a:spLocks noGrp="1" noChangeArrowheads="1"/>
          </p:cNvSpPr>
          <p:nvPr>
            <p:ph type="title" idx="4294967295"/>
          </p:nvPr>
        </p:nvSpPr>
        <p:spPr>
          <a:xfrm>
            <a:off x="568325" y="0"/>
            <a:ext cx="8229600" cy="117475"/>
          </a:xfrm>
        </p:spPr>
        <p:txBody>
          <a:bodyPr/>
          <a:lstStyle/>
          <a:p>
            <a:pPr eaLnBrk="1" hangingPunct="1"/>
            <a:r>
              <a:rPr lang="zh-CN" altLang="en-US" sz="700" smtClean="0">
                <a:solidFill>
                  <a:schemeClr val="bg1"/>
                </a:solidFill>
              </a:rPr>
              <a:t>等温膨胀思辩</a:t>
            </a:r>
          </a:p>
        </p:txBody>
      </p:sp>
      <p:sp>
        <p:nvSpPr>
          <p:cNvPr id="62467" name="Rectangle 4" descr="水滴"/>
          <p:cNvSpPr>
            <a:spLocks noChangeArrowheads="1"/>
          </p:cNvSpPr>
          <p:nvPr/>
        </p:nvSpPr>
        <p:spPr bwMode="auto">
          <a:xfrm>
            <a:off x="0" y="0"/>
            <a:ext cx="9144000" cy="1762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2468" name="Rectangle 5" descr="水滴"/>
          <p:cNvSpPr>
            <a:spLocks noChangeArrowheads="1"/>
          </p:cNvSpPr>
          <p:nvPr/>
        </p:nvSpPr>
        <p:spPr bwMode="auto">
          <a:xfrm>
            <a:off x="0" y="6681788"/>
            <a:ext cx="9144000" cy="1762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62469" name="Group 35"/>
          <p:cNvGrpSpPr>
            <a:grpSpLocks/>
          </p:cNvGrpSpPr>
          <p:nvPr/>
        </p:nvGrpSpPr>
        <p:grpSpPr bwMode="auto">
          <a:xfrm>
            <a:off x="417513" y="481013"/>
            <a:ext cx="8062912" cy="5788025"/>
            <a:chOff x="263" y="303"/>
            <a:chExt cx="5079" cy="3646"/>
          </a:xfrm>
        </p:grpSpPr>
        <p:grpSp>
          <p:nvGrpSpPr>
            <p:cNvPr id="62470" name="Group 19"/>
            <p:cNvGrpSpPr>
              <a:grpSpLocks/>
            </p:cNvGrpSpPr>
            <p:nvPr/>
          </p:nvGrpSpPr>
          <p:grpSpPr bwMode="auto">
            <a:xfrm>
              <a:off x="1482" y="1606"/>
              <a:ext cx="2850" cy="860"/>
              <a:chOff x="1466" y="1036"/>
              <a:chExt cx="2850" cy="860"/>
            </a:xfrm>
          </p:grpSpPr>
          <p:grpSp>
            <p:nvGrpSpPr>
              <p:cNvPr id="62483" name="Group 15"/>
              <p:cNvGrpSpPr>
                <a:grpSpLocks/>
              </p:cNvGrpSpPr>
              <p:nvPr/>
            </p:nvGrpSpPr>
            <p:grpSpPr bwMode="auto">
              <a:xfrm>
                <a:off x="1466" y="1036"/>
                <a:ext cx="2653" cy="860"/>
                <a:chOff x="897" y="766"/>
                <a:chExt cx="2653" cy="860"/>
              </a:xfrm>
            </p:grpSpPr>
            <p:sp>
              <p:nvSpPr>
                <p:cNvPr id="62485" name="Rectangle 11"/>
                <p:cNvSpPr>
                  <a:spLocks noChangeArrowheads="1"/>
                </p:cNvSpPr>
                <p:nvPr/>
              </p:nvSpPr>
              <p:spPr bwMode="auto">
                <a:xfrm>
                  <a:off x="897" y="766"/>
                  <a:ext cx="554" cy="860"/>
                </a:xfrm>
                <a:prstGeom prst="rect">
                  <a:avLst/>
                </a:prstGeom>
                <a:solidFill>
                  <a:srgbClr val="FFD9D9"/>
                </a:solidFill>
                <a:ln w="9525">
                  <a:solidFill>
                    <a:schemeClr val="tx1"/>
                  </a:solidFill>
                  <a:miter lim="800000"/>
                  <a:headEnd/>
                  <a:tailEnd/>
                </a:ln>
              </p:spPr>
              <p:txBody>
                <a:bodyPr wrap="none" anchor="ctr"/>
                <a:lstStyle/>
                <a:p>
                  <a:endParaRPr lang="zh-CN" altLang="en-US"/>
                </a:p>
              </p:txBody>
            </p:sp>
            <p:sp>
              <p:nvSpPr>
                <p:cNvPr id="62486" name="Rectangle 6" descr="浅色上对角线"/>
                <p:cNvSpPr>
                  <a:spLocks noChangeArrowheads="1"/>
                </p:cNvSpPr>
                <p:nvPr/>
              </p:nvSpPr>
              <p:spPr bwMode="auto">
                <a:xfrm>
                  <a:off x="1450" y="772"/>
                  <a:ext cx="2072" cy="846"/>
                </a:xfrm>
                <a:prstGeom prst="rect">
                  <a:avLst/>
                </a:prstGeom>
                <a:pattFill prst="ltUpDiag">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62487" name="Rectangle 7" descr="小纸屑"/>
                <p:cNvSpPr>
                  <a:spLocks noChangeArrowheads="1"/>
                </p:cNvSpPr>
                <p:nvPr/>
              </p:nvSpPr>
              <p:spPr bwMode="auto">
                <a:xfrm>
                  <a:off x="1447" y="886"/>
                  <a:ext cx="1372" cy="620"/>
                </a:xfrm>
                <a:prstGeom prst="rect">
                  <a:avLst/>
                </a:prstGeom>
                <a:pattFill prst="smConfetti">
                  <a:fgClr>
                    <a:schemeClr val="tx1"/>
                  </a:fgClr>
                  <a:bgClr>
                    <a:schemeClr val="bg1"/>
                  </a:bgClr>
                </a:pattFill>
                <a:ln w="9525">
                  <a:solidFill>
                    <a:schemeClr val="tx1"/>
                  </a:solidFill>
                  <a:miter lim="800000"/>
                  <a:headEnd/>
                  <a:tailEnd/>
                </a:ln>
              </p:spPr>
              <p:txBody>
                <a:bodyPr wrap="none" anchor="ctr"/>
                <a:lstStyle/>
                <a:p>
                  <a:endParaRPr lang="zh-CN" altLang="en-US"/>
                </a:p>
              </p:txBody>
            </p:sp>
            <p:sp>
              <p:nvSpPr>
                <p:cNvPr id="62488" name="Rectangle 8"/>
                <p:cNvSpPr>
                  <a:spLocks noChangeArrowheads="1"/>
                </p:cNvSpPr>
                <p:nvPr/>
              </p:nvSpPr>
              <p:spPr bwMode="auto">
                <a:xfrm>
                  <a:off x="2801" y="884"/>
                  <a:ext cx="724" cy="62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1322" name="Rectangle 10"/>
                <p:cNvSpPr>
                  <a:spLocks noChangeArrowheads="1"/>
                </p:cNvSpPr>
                <p:nvPr/>
              </p:nvSpPr>
              <p:spPr bwMode="auto">
                <a:xfrm>
                  <a:off x="2890" y="1160"/>
                  <a:ext cx="660" cy="66"/>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41321" name="Rectangle 9"/>
                <p:cNvSpPr>
                  <a:spLocks noChangeArrowheads="1"/>
                </p:cNvSpPr>
                <p:nvPr/>
              </p:nvSpPr>
              <p:spPr bwMode="auto">
                <a:xfrm>
                  <a:off x="2800" y="883"/>
                  <a:ext cx="137" cy="623"/>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62491" name="WordArt 12"/>
                <p:cNvSpPr>
                  <a:spLocks noChangeArrowheads="1" noChangeShapeType="1" noTextEdit="1"/>
                </p:cNvSpPr>
                <p:nvPr/>
              </p:nvSpPr>
              <p:spPr bwMode="auto">
                <a:xfrm rot="5400000">
                  <a:off x="902" y="1148"/>
                  <a:ext cx="548" cy="142"/>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rgbClr val="000000"/>
                        </a:solidFill>
                        <a:round/>
                        <a:headEnd/>
                        <a:tailEnd/>
                      </a:ln>
                      <a:latin typeface="宋体"/>
                      <a:ea typeface="宋体"/>
                    </a:rPr>
                    <a:t>热源</a:t>
                  </a:r>
                </a:p>
              </p:txBody>
            </p:sp>
            <p:sp>
              <p:nvSpPr>
                <p:cNvPr id="62492" name="Line 13"/>
                <p:cNvSpPr>
                  <a:spLocks noChangeShapeType="1"/>
                </p:cNvSpPr>
                <p:nvPr/>
              </p:nvSpPr>
              <p:spPr bwMode="auto">
                <a:xfrm>
                  <a:off x="3011" y="1108"/>
                  <a:ext cx="299" cy="0"/>
                </a:xfrm>
                <a:prstGeom prst="line">
                  <a:avLst/>
                </a:prstGeom>
                <a:noFill/>
                <a:ln w="9525">
                  <a:solidFill>
                    <a:schemeClr val="tx1"/>
                  </a:solidFill>
                  <a:round/>
                  <a:headEnd/>
                  <a:tailEnd type="triangle" w="med" len="med"/>
                </a:ln>
              </p:spPr>
              <p:txBody>
                <a:bodyPr/>
                <a:lstStyle/>
                <a:p>
                  <a:endParaRPr lang="zh-CN" altLang="en-US"/>
                </a:p>
              </p:txBody>
            </p:sp>
            <p:sp>
              <p:nvSpPr>
                <p:cNvPr id="62493" name="WordArt 14"/>
                <p:cNvSpPr>
                  <a:spLocks noChangeArrowheads="1" noChangeShapeType="1" noTextEdit="1"/>
                </p:cNvSpPr>
                <p:nvPr/>
              </p:nvSpPr>
              <p:spPr bwMode="auto">
                <a:xfrm>
                  <a:off x="1672" y="1081"/>
                  <a:ext cx="934" cy="15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等温膨胀</a:t>
                  </a:r>
                </a:p>
              </p:txBody>
            </p:sp>
          </p:grpSp>
          <p:sp>
            <p:nvSpPr>
              <p:cNvPr id="62484" name="WordArt 18"/>
              <p:cNvSpPr>
                <a:spLocks noChangeArrowheads="1" noChangeShapeType="1" noTextEdit="1"/>
              </p:cNvSpPr>
              <p:nvPr/>
            </p:nvSpPr>
            <p:spPr bwMode="auto">
              <a:xfrm rot="5400000">
                <a:off x="3894" y="1419"/>
                <a:ext cx="707" cy="136"/>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rgbClr val="000000"/>
                      </a:solidFill>
                      <a:round/>
                      <a:headEnd/>
                      <a:tailEnd/>
                    </a:ln>
                    <a:latin typeface="宋体"/>
                    <a:ea typeface="宋体"/>
                  </a:rPr>
                  <a:t>忽略摩擦</a:t>
                </a:r>
              </a:p>
            </p:txBody>
          </p:sp>
        </p:grpSp>
        <p:sp>
          <p:nvSpPr>
            <p:cNvPr id="62471" name="WordArt 25"/>
            <p:cNvSpPr>
              <a:spLocks noChangeArrowheads="1" noChangeShapeType="1" noTextEdit="1"/>
            </p:cNvSpPr>
            <p:nvPr/>
          </p:nvSpPr>
          <p:spPr bwMode="auto">
            <a:xfrm>
              <a:off x="263" y="2430"/>
              <a:ext cx="632"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理由：</a:t>
              </a:r>
            </a:p>
          </p:txBody>
        </p:sp>
        <p:sp>
          <p:nvSpPr>
            <p:cNvPr id="141338" name="WordArt 26"/>
            <p:cNvSpPr>
              <a:spLocks noChangeArrowheads="1" noChangeShapeType="1" noTextEdit="1"/>
            </p:cNvSpPr>
            <p:nvPr/>
          </p:nvSpPr>
          <p:spPr bwMode="auto">
            <a:xfrm>
              <a:off x="598" y="2759"/>
              <a:ext cx="4687" cy="188"/>
            </a:xfrm>
            <a:prstGeom prst="rect">
              <a:avLst/>
            </a:prstGeom>
          </p:spPr>
          <p:txBody>
            <a:bodyPr wrap="none" fromWordArt="1">
              <a:prstTxWarp prst="textPlain">
                <a:avLst>
                  <a:gd name="adj" fmla="val 50000"/>
                </a:avLst>
              </a:prstTxWarp>
            </a:bodyPr>
            <a:lstStyle/>
            <a:p>
              <a:pPr algn="ctr">
                <a:defRPr/>
              </a:pPr>
              <a:r>
                <a:rPr lang="en-US" altLang="zh-CN" sz="3600" kern="10">
                  <a:ln w="9525">
                    <a:solidFill>
                      <a:srgbClr val="006600"/>
                    </a:solidFill>
                    <a:round/>
                    <a:headEnd/>
                    <a:tailEnd/>
                  </a:ln>
                  <a:solidFill>
                    <a:srgbClr val="006600"/>
                  </a:solidFill>
                  <a:latin typeface="宋体"/>
                  <a:ea typeface="宋体"/>
                </a:rPr>
                <a:t>1.</a:t>
              </a:r>
              <a:r>
                <a:rPr lang="zh-CN" altLang="en-US" sz="3600" kern="10">
                  <a:ln w="9525">
                    <a:solidFill>
                      <a:srgbClr val="006600"/>
                    </a:solidFill>
                    <a:round/>
                    <a:headEnd/>
                    <a:tailEnd/>
                  </a:ln>
                  <a:solidFill>
                    <a:srgbClr val="006600"/>
                  </a:solidFill>
                  <a:latin typeface="宋体"/>
                  <a:ea typeface="宋体"/>
                </a:rPr>
                <a:t>等温膨胀过程遵守能量守恒定律。它不是</a:t>
              </a:r>
            </a:p>
          </p:txBody>
        </p:sp>
        <p:sp>
          <p:nvSpPr>
            <p:cNvPr id="141339" name="WordArt 27"/>
            <p:cNvSpPr>
              <a:spLocks noChangeArrowheads="1" noChangeShapeType="1" noTextEdit="1"/>
            </p:cNvSpPr>
            <p:nvPr/>
          </p:nvSpPr>
          <p:spPr bwMode="auto">
            <a:xfrm>
              <a:off x="586" y="3421"/>
              <a:ext cx="4756" cy="188"/>
            </a:xfrm>
            <a:prstGeom prst="rect">
              <a:avLst/>
            </a:prstGeom>
          </p:spPr>
          <p:txBody>
            <a:bodyPr wrap="none" fromWordArt="1">
              <a:prstTxWarp prst="textPlain">
                <a:avLst>
                  <a:gd name="adj" fmla="val 50000"/>
                </a:avLst>
              </a:prstTxWarp>
            </a:bodyPr>
            <a:lstStyle/>
            <a:p>
              <a:pPr algn="ctr">
                <a:defRPr/>
              </a:pPr>
              <a:r>
                <a:rPr lang="en-US" altLang="zh-CN" sz="3600" kern="10">
                  <a:ln w="9525">
                    <a:solidFill>
                      <a:srgbClr val="006600"/>
                    </a:solidFill>
                    <a:round/>
                    <a:headEnd/>
                    <a:tailEnd/>
                  </a:ln>
                  <a:solidFill>
                    <a:srgbClr val="006600"/>
                  </a:solidFill>
                  <a:latin typeface="宋体"/>
                  <a:ea typeface="宋体"/>
                </a:rPr>
                <a:t>2.</a:t>
              </a:r>
              <a:r>
                <a:rPr lang="zh-CN" altLang="en-US" sz="3600" kern="10">
                  <a:ln w="9525">
                    <a:solidFill>
                      <a:srgbClr val="006600"/>
                    </a:solidFill>
                    <a:round/>
                    <a:headEnd/>
                    <a:tailEnd/>
                  </a:ln>
                  <a:solidFill>
                    <a:srgbClr val="006600"/>
                  </a:solidFill>
                  <a:latin typeface="宋体"/>
                  <a:ea typeface="宋体"/>
                </a:rPr>
                <a:t>等温膨胀只是一种单向过程，不是循环过程。</a:t>
              </a:r>
            </a:p>
          </p:txBody>
        </p:sp>
        <p:sp>
          <p:nvSpPr>
            <p:cNvPr id="62474" name="WordArt 28"/>
            <p:cNvSpPr>
              <a:spLocks noChangeArrowheads="1" noChangeShapeType="1" noTextEdit="1"/>
            </p:cNvSpPr>
            <p:nvPr/>
          </p:nvSpPr>
          <p:spPr bwMode="auto">
            <a:xfrm>
              <a:off x="289" y="3753"/>
              <a:ext cx="4985" cy="19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它不是热力学第二定律所否定的第二类永动机。</a:t>
              </a:r>
            </a:p>
          </p:txBody>
        </p:sp>
        <p:grpSp>
          <p:nvGrpSpPr>
            <p:cNvPr id="62475" name="Group 33"/>
            <p:cNvGrpSpPr>
              <a:grpSpLocks/>
            </p:cNvGrpSpPr>
            <p:nvPr/>
          </p:nvGrpSpPr>
          <p:grpSpPr bwMode="auto">
            <a:xfrm>
              <a:off x="537" y="303"/>
              <a:ext cx="4676" cy="1172"/>
              <a:chOff x="530" y="341"/>
              <a:chExt cx="4676" cy="1172"/>
            </a:xfrm>
          </p:grpSpPr>
          <p:sp>
            <p:nvSpPr>
              <p:cNvPr id="62477" name="WordArt 16"/>
              <p:cNvSpPr>
                <a:spLocks noChangeArrowheads="1" noChangeShapeType="1" noTextEdit="1"/>
              </p:cNvSpPr>
              <p:nvPr/>
            </p:nvSpPr>
            <p:spPr bwMode="auto">
              <a:xfrm>
                <a:off x="668" y="341"/>
                <a:ext cx="4512"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 理想气体与单一热源接触作等温膨胀时，</a:t>
                </a:r>
              </a:p>
            </p:txBody>
          </p:sp>
          <p:sp>
            <p:nvSpPr>
              <p:cNvPr id="62478" name="WordArt 17"/>
              <p:cNvSpPr>
                <a:spLocks noChangeArrowheads="1" noChangeShapeType="1" noTextEdit="1"/>
              </p:cNvSpPr>
              <p:nvPr/>
            </p:nvSpPr>
            <p:spPr bwMode="auto">
              <a:xfrm>
                <a:off x="539" y="683"/>
                <a:ext cx="3553"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吸收的热量全部用来对外做功。”</a:t>
                </a:r>
              </a:p>
            </p:txBody>
          </p:sp>
          <p:sp>
            <p:nvSpPr>
              <p:cNvPr id="62479" name="WordArt 22"/>
              <p:cNvSpPr>
                <a:spLocks noChangeArrowheads="1" noChangeShapeType="1" noTextEdit="1"/>
              </p:cNvSpPr>
              <p:nvPr/>
            </p:nvSpPr>
            <p:spPr bwMode="auto">
              <a:xfrm>
                <a:off x="4244" y="672"/>
                <a:ext cx="962" cy="15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的说法，</a:t>
                </a:r>
              </a:p>
            </p:txBody>
          </p:sp>
          <p:sp>
            <p:nvSpPr>
              <p:cNvPr id="62480" name="WordArt 24"/>
              <p:cNvSpPr>
                <a:spLocks noChangeArrowheads="1" noChangeShapeType="1" noTextEdit="1"/>
              </p:cNvSpPr>
              <p:nvPr/>
            </p:nvSpPr>
            <p:spPr bwMode="auto">
              <a:xfrm>
                <a:off x="536" y="998"/>
                <a:ext cx="1834"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既不违反热力学</a:t>
                </a:r>
              </a:p>
            </p:txBody>
          </p:sp>
          <p:sp>
            <p:nvSpPr>
              <p:cNvPr id="62481" name="WordArt 29"/>
              <p:cNvSpPr>
                <a:spLocks noChangeArrowheads="1" noChangeShapeType="1" noTextEdit="1"/>
              </p:cNvSpPr>
              <p:nvPr/>
            </p:nvSpPr>
            <p:spPr bwMode="auto">
              <a:xfrm>
                <a:off x="2436" y="988"/>
                <a:ext cx="2721" cy="19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第一定律，也不违反热力</a:t>
                </a:r>
              </a:p>
            </p:txBody>
          </p:sp>
          <p:sp>
            <p:nvSpPr>
              <p:cNvPr id="62482" name="WordArt 31"/>
              <p:cNvSpPr>
                <a:spLocks noChangeArrowheads="1" noChangeShapeType="1" noTextEdit="1"/>
              </p:cNvSpPr>
              <p:nvPr/>
            </p:nvSpPr>
            <p:spPr bwMode="auto">
              <a:xfrm>
                <a:off x="530" y="1326"/>
                <a:ext cx="1414"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学第二定律。</a:t>
                </a:r>
              </a:p>
            </p:txBody>
          </p:sp>
        </p:grpSp>
        <p:sp>
          <p:nvSpPr>
            <p:cNvPr id="62476" name="WordArt 34"/>
            <p:cNvSpPr>
              <a:spLocks noChangeArrowheads="1" noChangeShapeType="1" noTextEdit="1"/>
            </p:cNvSpPr>
            <p:nvPr/>
          </p:nvSpPr>
          <p:spPr bwMode="auto">
            <a:xfrm>
              <a:off x="305" y="3075"/>
              <a:ext cx="4162" cy="18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热力学第一定律所否定的第一类永动机。</a:t>
              </a:r>
            </a:p>
          </p:txBody>
        </p:sp>
      </p:grpSp>
    </p:spTree>
  </p:cSld>
  <p:clrMapOvr>
    <a:masterClrMapping/>
  </p:clrMapOvr>
  <p:transition spd="slow">
    <p:diamon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4"/>
          <p:cNvSpPr>
            <a:spLocks noGrp="1" noChangeArrowheads="1"/>
          </p:cNvSpPr>
          <p:nvPr>
            <p:ph type="title" idx="4294967295"/>
          </p:nvPr>
        </p:nvSpPr>
        <p:spPr>
          <a:xfrm>
            <a:off x="482600" y="0"/>
            <a:ext cx="8229600" cy="165100"/>
          </a:xfrm>
        </p:spPr>
        <p:txBody>
          <a:bodyPr/>
          <a:lstStyle/>
          <a:p>
            <a:pPr eaLnBrk="1" hangingPunct="1"/>
            <a:r>
              <a:rPr lang="zh-CN" altLang="en-US" sz="700" smtClean="0">
                <a:solidFill>
                  <a:schemeClr val="bg1"/>
                </a:solidFill>
              </a:rPr>
              <a:t>表述的等价性</a:t>
            </a:r>
          </a:p>
        </p:txBody>
      </p:sp>
      <p:sp>
        <p:nvSpPr>
          <p:cNvPr id="79877" name="WordArt 5"/>
          <p:cNvSpPr>
            <a:spLocks noChangeArrowheads="1" noChangeShapeType="1" noTextEdit="1"/>
          </p:cNvSpPr>
          <p:nvPr/>
        </p:nvSpPr>
        <p:spPr bwMode="auto">
          <a:xfrm>
            <a:off x="938213" y="311150"/>
            <a:ext cx="7299325" cy="449263"/>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6600"/>
                  </a:solidFill>
                  <a:round/>
                  <a:headEnd/>
                  <a:tailEnd/>
                </a:ln>
                <a:solidFill>
                  <a:srgbClr val="006600"/>
                </a:solidFill>
                <a:latin typeface="华文中宋"/>
                <a:ea typeface="华文中宋"/>
              </a:rPr>
              <a:t>热力学第二定律的两种表述的等价性</a:t>
            </a:r>
          </a:p>
        </p:txBody>
      </p:sp>
      <p:grpSp>
        <p:nvGrpSpPr>
          <p:cNvPr id="2" name="Group 95"/>
          <p:cNvGrpSpPr>
            <a:grpSpLocks/>
          </p:cNvGrpSpPr>
          <p:nvPr/>
        </p:nvGrpSpPr>
        <p:grpSpPr bwMode="auto">
          <a:xfrm>
            <a:off x="449263" y="914400"/>
            <a:ext cx="8364537" cy="1211263"/>
            <a:chOff x="283" y="576"/>
            <a:chExt cx="5269" cy="763"/>
          </a:xfrm>
        </p:grpSpPr>
        <p:sp>
          <p:nvSpPr>
            <p:cNvPr id="63561" name="Text Box 7"/>
            <p:cNvSpPr txBox="1">
              <a:spLocks noChangeArrowheads="1"/>
            </p:cNvSpPr>
            <p:nvPr/>
          </p:nvSpPr>
          <p:spPr bwMode="auto">
            <a:xfrm>
              <a:off x="283" y="591"/>
              <a:ext cx="5269" cy="74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                                         </a:t>
              </a:r>
              <a:r>
                <a:rPr kumimoji="1" lang="zh-CN" altLang="en-US" sz="2400" b="1">
                  <a:latin typeface="Times New Roman" pitchFamily="18" charset="0"/>
                  <a:ea typeface="华文中宋" pitchFamily="2" charset="-122"/>
                </a:rPr>
                <a:t>假如热量可以自动地从低温热源传向高温热源，就有可能从单一热源吸取热量使之全部变为有用功而不引起其它变化。</a:t>
              </a:r>
            </a:p>
          </p:txBody>
        </p:sp>
        <p:sp>
          <p:nvSpPr>
            <p:cNvPr id="63562" name="Text Box 8"/>
            <p:cNvSpPr txBox="1">
              <a:spLocks noChangeArrowheads="1"/>
            </p:cNvSpPr>
            <p:nvPr/>
          </p:nvSpPr>
          <p:spPr bwMode="auto">
            <a:xfrm>
              <a:off x="340" y="576"/>
              <a:ext cx="1999"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举一个反证例子：</a:t>
              </a:r>
            </a:p>
          </p:txBody>
        </p:sp>
      </p:grpSp>
      <p:grpSp>
        <p:nvGrpSpPr>
          <p:cNvPr id="3" name="Group 9"/>
          <p:cNvGrpSpPr>
            <a:grpSpLocks/>
          </p:cNvGrpSpPr>
          <p:nvPr/>
        </p:nvGrpSpPr>
        <p:grpSpPr bwMode="auto">
          <a:xfrm>
            <a:off x="577850" y="2244725"/>
            <a:ext cx="3902075" cy="3844925"/>
            <a:chOff x="364" y="1487"/>
            <a:chExt cx="2458" cy="2422"/>
          </a:xfrm>
        </p:grpSpPr>
        <p:sp>
          <p:nvSpPr>
            <p:cNvPr id="63528" name="AutoShape 10"/>
            <p:cNvSpPr>
              <a:spLocks noChangeArrowheads="1"/>
            </p:cNvSpPr>
            <p:nvPr/>
          </p:nvSpPr>
          <p:spPr bwMode="auto">
            <a:xfrm>
              <a:off x="2157" y="2429"/>
              <a:ext cx="440" cy="488"/>
            </a:xfrm>
            <a:prstGeom prst="rightArrow">
              <a:avLst>
                <a:gd name="adj1" fmla="val 56278"/>
                <a:gd name="adj2" fmla="val 50361"/>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529" name="Group 11"/>
            <p:cNvGrpSpPr>
              <a:grpSpLocks/>
            </p:cNvGrpSpPr>
            <p:nvPr/>
          </p:nvGrpSpPr>
          <p:grpSpPr bwMode="auto">
            <a:xfrm>
              <a:off x="524" y="1692"/>
              <a:ext cx="1925" cy="409"/>
              <a:chOff x="612" y="1655"/>
              <a:chExt cx="1925" cy="409"/>
            </a:xfrm>
          </p:grpSpPr>
          <p:sp>
            <p:nvSpPr>
              <p:cNvPr id="63559" name="Rectangle 12" descr="深色上对角线"/>
              <p:cNvSpPr>
                <a:spLocks noChangeArrowheads="1"/>
              </p:cNvSpPr>
              <p:nvPr/>
            </p:nvSpPr>
            <p:spPr bwMode="auto">
              <a:xfrm>
                <a:off x="614" y="1692"/>
                <a:ext cx="1910" cy="372"/>
              </a:xfrm>
              <a:prstGeom prst="rect">
                <a:avLst/>
              </a:prstGeom>
              <a:pattFill prst="dkUpDiag">
                <a:fgClr>
                  <a:srgbClr val="FF0000"/>
                </a:fgClr>
                <a:bgClr>
                  <a:schemeClr val="bg1"/>
                </a:bgClr>
              </a:pattFill>
              <a:ln w="9525">
                <a:solidFill>
                  <a:schemeClr val="tx1"/>
                </a:solidFill>
                <a:miter lim="800000"/>
                <a:headEnd/>
                <a:tailEnd/>
              </a:ln>
            </p:spPr>
            <p:txBody>
              <a:bodyPr wrap="none" anchor="ctr"/>
              <a:lstStyle/>
              <a:p>
                <a:endParaRPr lang="zh-CN" altLang="en-US"/>
              </a:p>
            </p:txBody>
          </p:sp>
          <p:sp>
            <p:nvSpPr>
              <p:cNvPr id="63560" name="Rectangle 13"/>
              <p:cNvSpPr>
                <a:spLocks noChangeArrowheads="1"/>
              </p:cNvSpPr>
              <p:nvPr/>
            </p:nvSpPr>
            <p:spPr bwMode="auto">
              <a:xfrm>
                <a:off x="612" y="1655"/>
                <a:ext cx="1925" cy="66"/>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63530" name="Group 14"/>
            <p:cNvGrpSpPr>
              <a:grpSpLocks/>
            </p:cNvGrpSpPr>
            <p:nvPr/>
          </p:nvGrpSpPr>
          <p:grpSpPr bwMode="auto">
            <a:xfrm>
              <a:off x="510" y="3313"/>
              <a:ext cx="1961" cy="404"/>
              <a:chOff x="598" y="3276"/>
              <a:chExt cx="1961" cy="404"/>
            </a:xfrm>
          </p:grpSpPr>
          <p:sp>
            <p:nvSpPr>
              <p:cNvPr id="63557" name="Rectangle 15" descr="深色下对角线"/>
              <p:cNvSpPr>
                <a:spLocks noChangeArrowheads="1"/>
              </p:cNvSpPr>
              <p:nvPr/>
            </p:nvSpPr>
            <p:spPr bwMode="auto">
              <a:xfrm>
                <a:off x="615" y="3276"/>
                <a:ext cx="1910" cy="372"/>
              </a:xfrm>
              <a:prstGeom prst="rect">
                <a:avLst/>
              </a:prstGeom>
              <a:pattFill prst="dkDnDiag">
                <a:fgClr>
                  <a:srgbClr val="800000"/>
                </a:fgClr>
                <a:bgClr>
                  <a:schemeClr val="bg1"/>
                </a:bgClr>
              </a:pattFill>
              <a:ln w="9525">
                <a:solidFill>
                  <a:schemeClr val="tx1"/>
                </a:solidFill>
                <a:miter lim="800000"/>
                <a:headEnd/>
                <a:tailEnd/>
              </a:ln>
            </p:spPr>
            <p:txBody>
              <a:bodyPr wrap="none" anchor="ctr"/>
              <a:lstStyle/>
              <a:p>
                <a:endParaRPr lang="zh-CN" altLang="en-US"/>
              </a:p>
            </p:txBody>
          </p:sp>
          <p:sp>
            <p:nvSpPr>
              <p:cNvPr id="63558" name="Rectangle 16"/>
              <p:cNvSpPr>
                <a:spLocks noChangeArrowheads="1"/>
              </p:cNvSpPr>
              <p:nvPr/>
            </p:nvSpPr>
            <p:spPr bwMode="auto">
              <a:xfrm>
                <a:off x="598" y="3624"/>
                <a:ext cx="1961" cy="56"/>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63531" name="WordArt 17"/>
            <p:cNvSpPr>
              <a:spLocks noChangeArrowheads="1" noChangeShapeType="1" noTextEdit="1"/>
            </p:cNvSpPr>
            <p:nvPr/>
          </p:nvSpPr>
          <p:spPr bwMode="auto">
            <a:xfrm>
              <a:off x="2238" y="2571"/>
              <a:ext cx="216" cy="182"/>
            </a:xfrm>
            <a:prstGeom prst="rect">
              <a:avLst/>
            </a:prstGeom>
          </p:spPr>
          <p:txBody>
            <a:bodyPr wrap="none" fromWordArt="1">
              <a:prstTxWarp prst="textPlain">
                <a:avLst>
                  <a:gd name="adj" fmla="val 377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63532" name="Group 18"/>
            <p:cNvGrpSpPr>
              <a:grpSpLocks/>
            </p:cNvGrpSpPr>
            <p:nvPr/>
          </p:nvGrpSpPr>
          <p:grpSpPr bwMode="auto">
            <a:xfrm>
              <a:off x="904" y="1487"/>
              <a:ext cx="1105" cy="250"/>
              <a:chOff x="904" y="1487"/>
              <a:chExt cx="1105" cy="250"/>
            </a:xfrm>
          </p:grpSpPr>
          <p:sp>
            <p:nvSpPr>
              <p:cNvPr id="63554" name="WordArt 19"/>
              <p:cNvSpPr>
                <a:spLocks noChangeArrowheads="1" noChangeShapeType="1" noTextEdit="1"/>
              </p:cNvSpPr>
              <p:nvPr/>
            </p:nvSpPr>
            <p:spPr bwMode="auto">
              <a:xfrm>
                <a:off x="1948" y="162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63555" name="WordArt 20"/>
              <p:cNvSpPr>
                <a:spLocks noChangeArrowheads="1" noChangeShapeType="1" noTextEdit="1"/>
              </p:cNvSpPr>
              <p:nvPr/>
            </p:nvSpPr>
            <p:spPr bwMode="auto">
              <a:xfrm>
                <a:off x="1764" y="1530"/>
                <a:ext cx="211" cy="177"/>
              </a:xfrm>
              <a:prstGeom prst="rect">
                <a:avLst/>
              </a:prstGeom>
            </p:spPr>
            <p:txBody>
              <a:bodyPr wrap="none" fromWordArt="1">
                <a:prstTxWarp prst="textPlain">
                  <a:avLst>
                    <a:gd name="adj" fmla="val 41870"/>
                  </a:avLst>
                </a:prstTxWarp>
              </a:bodyPr>
              <a:lstStyle/>
              <a:p>
                <a:pPr algn="ctr"/>
                <a:r>
                  <a:rPr lang="en-US" altLang="zh-CN" sz="3600" kern="10">
                    <a:ln w="9525">
                      <a:solidFill>
                        <a:srgbClr val="CC0000"/>
                      </a:solidFill>
                      <a:round/>
                      <a:headEnd/>
                      <a:tailEnd/>
                    </a:ln>
                    <a:solidFill>
                      <a:srgbClr val="CC0000"/>
                    </a:solidFill>
                    <a:latin typeface="Bookman Old Style"/>
                  </a:rPr>
                  <a:t>T</a:t>
                </a:r>
                <a:endParaRPr lang="zh-CN" altLang="en-US" sz="3600" kern="10">
                  <a:ln w="9525">
                    <a:solidFill>
                      <a:srgbClr val="CC0000"/>
                    </a:solidFill>
                    <a:round/>
                    <a:headEnd/>
                    <a:tailEnd/>
                  </a:ln>
                  <a:solidFill>
                    <a:srgbClr val="CC0000"/>
                  </a:solidFill>
                  <a:latin typeface="Bookman Old Style"/>
                </a:endParaRPr>
              </a:p>
            </p:txBody>
          </p:sp>
          <p:sp>
            <p:nvSpPr>
              <p:cNvPr id="63556" name="Text Box 21"/>
              <p:cNvSpPr txBox="1">
                <a:spLocks noChangeArrowheads="1"/>
              </p:cNvSpPr>
              <p:nvPr/>
            </p:nvSpPr>
            <p:spPr bwMode="auto">
              <a:xfrm>
                <a:off x="904" y="1487"/>
                <a:ext cx="93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高温热源</a:t>
                </a:r>
              </a:p>
            </p:txBody>
          </p:sp>
        </p:grpSp>
        <p:grpSp>
          <p:nvGrpSpPr>
            <p:cNvPr id="63533" name="Group 22"/>
            <p:cNvGrpSpPr>
              <a:grpSpLocks/>
            </p:cNvGrpSpPr>
            <p:nvPr/>
          </p:nvGrpSpPr>
          <p:grpSpPr bwMode="auto">
            <a:xfrm>
              <a:off x="793" y="3659"/>
              <a:ext cx="1093" cy="250"/>
              <a:chOff x="793" y="3659"/>
              <a:chExt cx="1093" cy="250"/>
            </a:xfrm>
          </p:grpSpPr>
          <p:sp>
            <p:nvSpPr>
              <p:cNvPr id="63551" name="Text Box 23"/>
              <p:cNvSpPr txBox="1">
                <a:spLocks noChangeArrowheads="1"/>
              </p:cNvSpPr>
              <p:nvPr/>
            </p:nvSpPr>
            <p:spPr bwMode="auto">
              <a:xfrm>
                <a:off x="793" y="3659"/>
                <a:ext cx="933" cy="250"/>
              </a:xfrm>
              <a:prstGeom prst="rect">
                <a:avLst/>
              </a:prstGeom>
              <a:noFill/>
              <a:ln w="9525">
                <a:noFill/>
                <a:miter lim="800000"/>
                <a:headEnd/>
                <a:tailEnd/>
              </a:ln>
            </p:spPr>
            <p:txBody>
              <a:bodyPr>
                <a:spAutoFit/>
              </a:bodyPr>
              <a:lstStyle/>
              <a:p>
                <a:pPr>
                  <a:spcBef>
                    <a:spcPct val="50000"/>
                  </a:spcBef>
                </a:pPr>
                <a:r>
                  <a:rPr kumimoji="1" lang="zh-CN" altLang="en-US" sz="2000">
                    <a:latin typeface="Times New Roman" pitchFamily="18" charset="0"/>
                    <a:ea typeface="华文中宋" pitchFamily="2" charset="-122"/>
                  </a:rPr>
                  <a:t>低温热源</a:t>
                </a:r>
              </a:p>
            </p:txBody>
          </p:sp>
          <p:sp>
            <p:nvSpPr>
              <p:cNvPr id="63552" name="WordArt 24"/>
              <p:cNvSpPr>
                <a:spLocks noChangeArrowheads="1" noChangeShapeType="1" noTextEdit="1"/>
              </p:cNvSpPr>
              <p:nvPr/>
            </p:nvSpPr>
            <p:spPr bwMode="auto">
              <a:xfrm>
                <a:off x="1825" y="37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63553" name="WordArt 25"/>
              <p:cNvSpPr>
                <a:spLocks noChangeArrowheads="1" noChangeShapeType="1" noTextEdit="1"/>
              </p:cNvSpPr>
              <p:nvPr/>
            </p:nvSpPr>
            <p:spPr bwMode="auto">
              <a:xfrm>
                <a:off x="1641" y="3703"/>
                <a:ext cx="211" cy="177"/>
              </a:xfrm>
              <a:prstGeom prst="rect">
                <a:avLst/>
              </a:prstGeom>
            </p:spPr>
            <p:txBody>
              <a:bodyPr wrap="none" fromWordArt="1">
                <a:prstTxWarp prst="textPlain">
                  <a:avLst>
                    <a:gd name="adj" fmla="val 41870"/>
                  </a:avLst>
                </a:prstTxWarp>
              </a:bodyPr>
              <a:lstStyle/>
              <a:p>
                <a:pPr algn="ctr"/>
                <a:r>
                  <a:rPr lang="en-US" altLang="zh-CN" sz="3600" kern="10">
                    <a:ln w="9525">
                      <a:solidFill>
                        <a:srgbClr val="008000"/>
                      </a:solidFill>
                      <a:round/>
                      <a:headEnd/>
                      <a:tailEnd/>
                    </a:ln>
                    <a:solidFill>
                      <a:srgbClr val="008000"/>
                    </a:solidFill>
                    <a:latin typeface="Bookman Old Style"/>
                  </a:rPr>
                  <a:t>T</a:t>
                </a:r>
                <a:endParaRPr lang="zh-CN" altLang="en-US" sz="3600" kern="10">
                  <a:ln w="9525">
                    <a:solidFill>
                      <a:srgbClr val="008000"/>
                    </a:solidFill>
                    <a:round/>
                    <a:headEnd/>
                    <a:tailEnd/>
                  </a:ln>
                  <a:solidFill>
                    <a:srgbClr val="008000"/>
                  </a:solidFill>
                  <a:latin typeface="Bookman Old Style"/>
                </a:endParaRPr>
              </a:p>
            </p:txBody>
          </p:sp>
        </p:grpSp>
        <p:sp>
          <p:nvSpPr>
            <p:cNvPr id="63534" name="Oval 26" descr="大纸屑"/>
            <p:cNvSpPr>
              <a:spLocks noChangeArrowheads="1"/>
            </p:cNvSpPr>
            <p:nvPr/>
          </p:nvSpPr>
          <p:spPr bwMode="auto">
            <a:xfrm>
              <a:off x="1525" y="2348"/>
              <a:ext cx="678" cy="685"/>
            </a:xfrm>
            <a:prstGeom prst="ellipse">
              <a:avLst/>
            </a:prstGeom>
            <a:pattFill prst="lgConfetti">
              <a:fgClr>
                <a:srgbClr val="969696"/>
              </a:fgClr>
              <a:bgClr>
                <a:schemeClr val="bg1"/>
              </a:bgClr>
            </a:pattFill>
            <a:ln w="19050">
              <a:solidFill>
                <a:schemeClr val="tx1"/>
              </a:solidFill>
              <a:round/>
              <a:headEnd/>
              <a:tailEnd/>
            </a:ln>
          </p:spPr>
          <p:txBody>
            <a:bodyPr wrap="none" anchor="ctr"/>
            <a:lstStyle/>
            <a:p>
              <a:endParaRPr lang="zh-CN" altLang="en-US"/>
            </a:p>
          </p:txBody>
        </p:sp>
        <p:sp>
          <p:nvSpPr>
            <p:cNvPr id="63535" name="Rectangle 27" descr="深色上对角线"/>
            <p:cNvSpPr>
              <a:spLocks noChangeArrowheads="1"/>
            </p:cNvSpPr>
            <p:nvPr/>
          </p:nvSpPr>
          <p:spPr bwMode="auto">
            <a:xfrm>
              <a:off x="802" y="2436"/>
              <a:ext cx="379" cy="626"/>
            </a:xfrm>
            <a:prstGeom prst="rect">
              <a:avLst/>
            </a:prstGeom>
            <a:pattFill prst="dkUpDiag">
              <a:fgClr>
                <a:srgbClr val="5F5F5F"/>
              </a:fgClr>
              <a:bgClr>
                <a:schemeClr val="bg1"/>
              </a:bgClr>
            </a:pattFill>
            <a:ln w="9525">
              <a:solidFill>
                <a:schemeClr val="tx1"/>
              </a:solidFill>
              <a:miter lim="800000"/>
              <a:headEnd/>
              <a:tailEnd/>
            </a:ln>
          </p:spPr>
          <p:txBody>
            <a:bodyPr wrap="none" anchor="ctr"/>
            <a:lstStyle/>
            <a:p>
              <a:endParaRPr lang="zh-CN" altLang="en-US"/>
            </a:p>
          </p:txBody>
        </p:sp>
        <p:sp>
          <p:nvSpPr>
            <p:cNvPr id="63536" name="Text Box 28"/>
            <p:cNvSpPr txBox="1">
              <a:spLocks noChangeArrowheads="1"/>
            </p:cNvSpPr>
            <p:nvPr/>
          </p:nvSpPr>
          <p:spPr bwMode="auto">
            <a:xfrm>
              <a:off x="364" y="2114"/>
              <a:ext cx="247" cy="520"/>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中宋" pitchFamily="2" charset="-122"/>
                </a:rPr>
                <a:t>假想的</a:t>
              </a:r>
            </a:p>
          </p:txBody>
        </p:sp>
        <p:sp>
          <p:nvSpPr>
            <p:cNvPr id="63537" name="Text Box 29"/>
            <p:cNvSpPr txBox="1">
              <a:spLocks noChangeArrowheads="1"/>
            </p:cNvSpPr>
            <p:nvPr/>
          </p:nvSpPr>
          <p:spPr bwMode="auto">
            <a:xfrm flipH="1">
              <a:off x="528" y="2285"/>
              <a:ext cx="242" cy="98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中宋" pitchFamily="2" charset="-122"/>
                </a:rPr>
                <a:t>自动传热装置</a:t>
              </a:r>
            </a:p>
          </p:txBody>
        </p:sp>
        <p:sp>
          <p:nvSpPr>
            <p:cNvPr id="63538" name="Text Box 30"/>
            <p:cNvSpPr txBox="1">
              <a:spLocks noChangeArrowheads="1"/>
            </p:cNvSpPr>
            <p:nvPr/>
          </p:nvSpPr>
          <p:spPr bwMode="auto">
            <a:xfrm>
              <a:off x="2035" y="2931"/>
              <a:ext cx="787" cy="231"/>
            </a:xfrm>
            <a:prstGeom prst="rect">
              <a:avLst/>
            </a:prstGeom>
            <a:noFill/>
            <a:ln w="9525">
              <a:noFill/>
              <a:miter lim="800000"/>
              <a:headEnd/>
              <a:tailEnd/>
            </a:ln>
          </p:spPr>
          <p:txBody>
            <a:bodyPr>
              <a:spAutoFit/>
            </a:bodyPr>
            <a:lstStyle/>
            <a:p>
              <a:pPr>
                <a:spcBef>
                  <a:spcPct val="50000"/>
                </a:spcBef>
              </a:pPr>
              <a:r>
                <a:rPr kumimoji="1" lang="zh-CN" altLang="en-US">
                  <a:latin typeface="Times New Roman" pitchFamily="18" charset="0"/>
                  <a:ea typeface="华文中宋" pitchFamily="2" charset="-122"/>
                </a:rPr>
                <a:t>热机</a:t>
              </a:r>
            </a:p>
          </p:txBody>
        </p:sp>
        <p:sp>
          <p:nvSpPr>
            <p:cNvPr id="63539" name="AutoShape 31"/>
            <p:cNvSpPr>
              <a:spLocks noChangeArrowheads="1"/>
            </p:cNvSpPr>
            <p:nvPr/>
          </p:nvSpPr>
          <p:spPr bwMode="auto">
            <a:xfrm rot="5400000">
              <a:off x="1590" y="1805"/>
              <a:ext cx="557" cy="940"/>
            </a:xfrm>
            <a:prstGeom prst="rightArrow">
              <a:avLst>
                <a:gd name="adj1" fmla="val 56278"/>
                <a:gd name="adj2" fmla="val 50361"/>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540" name="Group 32"/>
            <p:cNvGrpSpPr>
              <a:grpSpLocks/>
            </p:cNvGrpSpPr>
            <p:nvPr/>
          </p:nvGrpSpPr>
          <p:grpSpPr bwMode="auto">
            <a:xfrm>
              <a:off x="1778" y="2117"/>
              <a:ext cx="219" cy="252"/>
              <a:chOff x="3900" y="2793"/>
              <a:chExt cx="219" cy="252"/>
            </a:xfrm>
          </p:grpSpPr>
          <p:sp>
            <p:nvSpPr>
              <p:cNvPr id="63549" name="WordArt 33"/>
              <p:cNvSpPr>
                <a:spLocks noChangeArrowheads="1" noChangeShapeType="1" noTextEdit="1"/>
              </p:cNvSpPr>
              <p:nvPr/>
            </p:nvSpPr>
            <p:spPr bwMode="auto">
              <a:xfrm>
                <a:off x="3900" y="2793"/>
                <a:ext cx="114" cy="2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63550" name="WordArt 34"/>
              <p:cNvSpPr>
                <a:spLocks noChangeArrowheads="1" noChangeShapeType="1" noTextEdit="1"/>
              </p:cNvSpPr>
              <p:nvPr/>
            </p:nvSpPr>
            <p:spPr bwMode="auto">
              <a:xfrm>
                <a:off x="4058" y="294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63541" name="AutoShape 35"/>
            <p:cNvSpPr>
              <a:spLocks noChangeArrowheads="1"/>
            </p:cNvSpPr>
            <p:nvPr/>
          </p:nvSpPr>
          <p:spPr bwMode="auto">
            <a:xfrm rot="5400000">
              <a:off x="1583" y="2976"/>
              <a:ext cx="557" cy="422"/>
            </a:xfrm>
            <a:prstGeom prst="rightArrow">
              <a:avLst>
                <a:gd name="adj1" fmla="val 56278"/>
                <a:gd name="adj2" fmla="val 66472"/>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542" name="Group 36"/>
            <p:cNvGrpSpPr>
              <a:grpSpLocks/>
            </p:cNvGrpSpPr>
            <p:nvPr/>
          </p:nvGrpSpPr>
          <p:grpSpPr bwMode="auto">
            <a:xfrm>
              <a:off x="1796" y="2996"/>
              <a:ext cx="146" cy="205"/>
              <a:chOff x="4004" y="2831"/>
              <a:chExt cx="204" cy="249"/>
            </a:xfrm>
          </p:grpSpPr>
          <p:sp>
            <p:nvSpPr>
              <p:cNvPr id="63547" name="WordArt 37"/>
              <p:cNvSpPr>
                <a:spLocks noChangeArrowheads="1" noChangeShapeType="1" noTextEdit="1"/>
              </p:cNvSpPr>
              <p:nvPr/>
            </p:nvSpPr>
            <p:spPr bwMode="auto">
              <a:xfrm>
                <a:off x="4147" y="297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3548" name="WordArt 38"/>
              <p:cNvSpPr>
                <a:spLocks noChangeArrowheads="1" noChangeShapeType="1" noTextEdit="1"/>
              </p:cNvSpPr>
              <p:nvPr/>
            </p:nvSpPr>
            <p:spPr bwMode="auto">
              <a:xfrm>
                <a:off x="4004" y="2831"/>
                <a:ext cx="114" cy="2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63543" name="AutoShape 39"/>
            <p:cNvSpPr>
              <a:spLocks noChangeArrowheads="1"/>
            </p:cNvSpPr>
            <p:nvPr/>
          </p:nvSpPr>
          <p:spPr bwMode="auto">
            <a:xfrm rot="16200000" flipV="1">
              <a:off x="234" y="2489"/>
              <a:ext cx="1505" cy="422"/>
            </a:xfrm>
            <a:prstGeom prst="rightArrow">
              <a:avLst>
                <a:gd name="adj1" fmla="val 56398"/>
                <a:gd name="adj2" fmla="val 79384"/>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544" name="Group 40"/>
            <p:cNvGrpSpPr>
              <a:grpSpLocks/>
            </p:cNvGrpSpPr>
            <p:nvPr/>
          </p:nvGrpSpPr>
          <p:grpSpPr bwMode="auto">
            <a:xfrm>
              <a:off x="918" y="2578"/>
              <a:ext cx="146" cy="205"/>
              <a:chOff x="4004" y="2831"/>
              <a:chExt cx="204" cy="249"/>
            </a:xfrm>
          </p:grpSpPr>
          <p:sp>
            <p:nvSpPr>
              <p:cNvPr id="63545" name="WordArt 41"/>
              <p:cNvSpPr>
                <a:spLocks noChangeArrowheads="1" noChangeShapeType="1" noTextEdit="1"/>
              </p:cNvSpPr>
              <p:nvPr/>
            </p:nvSpPr>
            <p:spPr bwMode="auto">
              <a:xfrm>
                <a:off x="4147" y="297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3546" name="WordArt 42"/>
              <p:cNvSpPr>
                <a:spLocks noChangeArrowheads="1" noChangeShapeType="1" noTextEdit="1"/>
              </p:cNvSpPr>
              <p:nvPr/>
            </p:nvSpPr>
            <p:spPr bwMode="auto">
              <a:xfrm>
                <a:off x="4004" y="2831"/>
                <a:ext cx="114" cy="2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11" name="Group 96"/>
          <p:cNvGrpSpPr>
            <a:grpSpLocks/>
          </p:cNvGrpSpPr>
          <p:nvPr/>
        </p:nvGrpSpPr>
        <p:grpSpPr bwMode="auto">
          <a:xfrm>
            <a:off x="4306888" y="2270125"/>
            <a:ext cx="4183062" cy="3773488"/>
            <a:chOff x="2713" y="1430"/>
            <a:chExt cx="2635" cy="2377"/>
          </a:xfrm>
        </p:grpSpPr>
        <p:sp>
          <p:nvSpPr>
            <p:cNvPr id="63498" name="AutoShape 44"/>
            <p:cNvSpPr>
              <a:spLocks noChangeArrowheads="1"/>
            </p:cNvSpPr>
            <p:nvPr/>
          </p:nvSpPr>
          <p:spPr bwMode="auto">
            <a:xfrm>
              <a:off x="4550" y="2363"/>
              <a:ext cx="440" cy="488"/>
            </a:xfrm>
            <a:prstGeom prst="rightArrow">
              <a:avLst>
                <a:gd name="adj1" fmla="val 56278"/>
                <a:gd name="adj2" fmla="val 50361"/>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499" name="Group 45"/>
            <p:cNvGrpSpPr>
              <a:grpSpLocks/>
            </p:cNvGrpSpPr>
            <p:nvPr/>
          </p:nvGrpSpPr>
          <p:grpSpPr bwMode="auto">
            <a:xfrm>
              <a:off x="2713" y="2259"/>
              <a:ext cx="765" cy="366"/>
              <a:chOff x="2983" y="2311"/>
              <a:chExt cx="765" cy="366"/>
            </a:xfrm>
          </p:grpSpPr>
          <p:sp>
            <p:nvSpPr>
              <p:cNvPr id="63526" name="Line 46"/>
              <p:cNvSpPr>
                <a:spLocks noChangeShapeType="1"/>
              </p:cNvSpPr>
              <p:nvPr/>
            </p:nvSpPr>
            <p:spPr bwMode="auto">
              <a:xfrm>
                <a:off x="3048" y="2676"/>
                <a:ext cx="626" cy="1"/>
              </a:xfrm>
              <a:prstGeom prst="line">
                <a:avLst/>
              </a:prstGeom>
              <a:noFill/>
              <a:ln w="57150">
                <a:solidFill>
                  <a:schemeClr val="accent1"/>
                </a:solidFill>
                <a:prstDash val="sysDot"/>
                <a:round/>
                <a:headEnd/>
                <a:tailEnd type="triangle" w="med" len="lg"/>
              </a:ln>
            </p:spPr>
            <p:txBody>
              <a:bodyPr/>
              <a:lstStyle/>
              <a:p>
                <a:endParaRPr lang="zh-CN" altLang="en-US"/>
              </a:p>
            </p:txBody>
          </p:sp>
          <p:sp>
            <p:nvSpPr>
              <p:cNvPr id="63527" name="Text Box 47"/>
              <p:cNvSpPr txBox="1">
                <a:spLocks noChangeArrowheads="1"/>
              </p:cNvSpPr>
              <p:nvPr/>
            </p:nvSpPr>
            <p:spPr bwMode="auto">
              <a:xfrm>
                <a:off x="2983" y="2311"/>
                <a:ext cx="765"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等价于</a:t>
                </a:r>
              </a:p>
            </p:txBody>
          </p:sp>
        </p:grpSp>
        <p:grpSp>
          <p:nvGrpSpPr>
            <p:cNvPr id="63500" name="Group 48"/>
            <p:cNvGrpSpPr>
              <a:grpSpLocks/>
            </p:cNvGrpSpPr>
            <p:nvPr/>
          </p:nvGrpSpPr>
          <p:grpSpPr bwMode="auto">
            <a:xfrm>
              <a:off x="3318" y="1633"/>
              <a:ext cx="1925" cy="409"/>
              <a:chOff x="612" y="1655"/>
              <a:chExt cx="1925" cy="409"/>
            </a:xfrm>
          </p:grpSpPr>
          <p:sp>
            <p:nvSpPr>
              <p:cNvPr id="63524" name="Rectangle 49" descr="深色上对角线"/>
              <p:cNvSpPr>
                <a:spLocks noChangeArrowheads="1"/>
              </p:cNvSpPr>
              <p:nvPr/>
            </p:nvSpPr>
            <p:spPr bwMode="auto">
              <a:xfrm>
                <a:off x="614" y="1692"/>
                <a:ext cx="1910" cy="372"/>
              </a:xfrm>
              <a:prstGeom prst="rect">
                <a:avLst/>
              </a:prstGeom>
              <a:pattFill prst="dkUpDiag">
                <a:fgClr>
                  <a:srgbClr val="FF0000"/>
                </a:fgClr>
                <a:bgClr>
                  <a:schemeClr val="bg1"/>
                </a:bgClr>
              </a:pattFill>
              <a:ln w="9525">
                <a:solidFill>
                  <a:schemeClr val="tx1"/>
                </a:solidFill>
                <a:miter lim="800000"/>
                <a:headEnd/>
                <a:tailEnd/>
              </a:ln>
            </p:spPr>
            <p:txBody>
              <a:bodyPr wrap="none" anchor="ctr"/>
              <a:lstStyle/>
              <a:p>
                <a:endParaRPr lang="zh-CN" altLang="en-US"/>
              </a:p>
            </p:txBody>
          </p:sp>
          <p:sp>
            <p:nvSpPr>
              <p:cNvPr id="63525" name="Rectangle 50"/>
              <p:cNvSpPr>
                <a:spLocks noChangeArrowheads="1"/>
              </p:cNvSpPr>
              <p:nvPr/>
            </p:nvSpPr>
            <p:spPr bwMode="auto">
              <a:xfrm>
                <a:off x="612" y="1655"/>
                <a:ext cx="1925" cy="66"/>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63501" name="Group 51"/>
            <p:cNvGrpSpPr>
              <a:grpSpLocks/>
            </p:cNvGrpSpPr>
            <p:nvPr/>
          </p:nvGrpSpPr>
          <p:grpSpPr bwMode="auto">
            <a:xfrm>
              <a:off x="3333" y="3219"/>
              <a:ext cx="1961" cy="404"/>
              <a:chOff x="598" y="3276"/>
              <a:chExt cx="1961" cy="404"/>
            </a:xfrm>
          </p:grpSpPr>
          <p:sp>
            <p:nvSpPr>
              <p:cNvPr id="63522" name="Rectangle 52" descr="深色下对角线"/>
              <p:cNvSpPr>
                <a:spLocks noChangeArrowheads="1"/>
              </p:cNvSpPr>
              <p:nvPr/>
            </p:nvSpPr>
            <p:spPr bwMode="auto">
              <a:xfrm>
                <a:off x="615" y="3276"/>
                <a:ext cx="1910" cy="372"/>
              </a:xfrm>
              <a:prstGeom prst="rect">
                <a:avLst/>
              </a:prstGeom>
              <a:pattFill prst="dkDnDiag">
                <a:fgClr>
                  <a:srgbClr val="800000"/>
                </a:fgClr>
                <a:bgClr>
                  <a:schemeClr val="bg1"/>
                </a:bgClr>
              </a:pattFill>
              <a:ln w="9525">
                <a:solidFill>
                  <a:schemeClr val="tx1"/>
                </a:solidFill>
                <a:miter lim="800000"/>
                <a:headEnd/>
                <a:tailEnd/>
              </a:ln>
            </p:spPr>
            <p:txBody>
              <a:bodyPr wrap="none" anchor="ctr"/>
              <a:lstStyle/>
              <a:p>
                <a:endParaRPr lang="zh-CN" altLang="en-US"/>
              </a:p>
            </p:txBody>
          </p:sp>
          <p:sp>
            <p:nvSpPr>
              <p:cNvPr id="63523" name="Rectangle 53"/>
              <p:cNvSpPr>
                <a:spLocks noChangeArrowheads="1"/>
              </p:cNvSpPr>
              <p:nvPr/>
            </p:nvSpPr>
            <p:spPr bwMode="auto">
              <a:xfrm>
                <a:off x="598" y="3624"/>
                <a:ext cx="1961" cy="56"/>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63502" name="Group 54"/>
            <p:cNvGrpSpPr>
              <a:grpSpLocks/>
            </p:cNvGrpSpPr>
            <p:nvPr/>
          </p:nvGrpSpPr>
          <p:grpSpPr bwMode="auto">
            <a:xfrm>
              <a:off x="3726" y="1430"/>
              <a:ext cx="1105" cy="250"/>
              <a:chOff x="904" y="1487"/>
              <a:chExt cx="1105" cy="250"/>
            </a:xfrm>
          </p:grpSpPr>
          <p:sp>
            <p:nvSpPr>
              <p:cNvPr id="63519" name="WordArt 55"/>
              <p:cNvSpPr>
                <a:spLocks noChangeArrowheads="1" noChangeShapeType="1" noTextEdit="1"/>
              </p:cNvSpPr>
              <p:nvPr/>
            </p:nvSpPr>
            <p:spPr bwMode="auto">
              <a:xfrm>
                <a:off x="1948" y="162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63520" name="WordArt 56"/>
              <p:cNvSpPr>
                <a:spLocks noChangeArrowheads="1" noChangeShapeType="1" noTextEdit="1"/>
              </p:cNvSpPr>
              <p:nvPr/>
            </p:nvSpPr>
            <p:spPr bwMode="auto">
              <a:xfrm>
                <a:off x="1764" y="1530"/>
                <a:ext cx="211" cy="177"/>
              </a:xfrm>
              <a:prstGeom prst="rect">
                <a:avLst/>
              </a:prstGeom>
            </p:spPr>
            <p:txBody>
              <a:bodyPr wrap="none" fromWordArt="1">
                <a:prstTxWarp prst="textPlain">
                  <a:avLst>
                    <a:gd name="adj" fmla="val 41870"/>
                  </a:avLst>
                </a:prstTxWarp>
              </a:bodyPr>
              <a:lstStyle/>
              <a:p>
                <a:pPr algn="ctr"/>
                <a:r>
                  <a:rPr lang="en-US" altLang="zh-CN" sz="3600" kern="10">
                    <a:ln w="9525">
                      <a:solidFill>
                        <a:srgbClr val="CC0000"/>
                      </a:solidFill>
                      <a:round/>
                      <a:headEnd/>
                      <a:tailEnd/>
                    </a:ln>
                    <a:solidFill>
                      <a:srgbClr val="CC0000"/>
                    </a:solidFill>
                    <a:latin typeface="Bookman Old Style"/>
                  </a:rPr>
                  <a:t>T</a:t>
                </a:r>
                <a:endParaRPr lang="zh-CN" altLang="en-US" sz="3600" kern="10">
                  <a:ln w="9525">
                    <a:solidFill>
                      <a:srgbClr val="CC0000"/>
                    </a:solidFill>
                    <a:round/>
                    <a:headEnd/>
                    <a:tailEnd/>
                  </a:ln>
                  <a:solidFill>
                    <a:srgbClr val="CC0000"/>
                  </a:solidFill>
                  <a:latin typeface="Bookman Old Style"/>
                </a:endParaRPr>
              </a:p>
            </p:txBody>
          </p:sp>
          <p:sp>
            <p:nvSpPr>
              <p:cNvPr id="63521" name="Text Box 57"/>
              <p:cNvSpPr txBox="1">
                <a:spLocks noChangeArrowheads="1"/>
              </p:cNvSpPr>
              <p:nvPr/>
            </p:nvSpPr>
            <p:spPr bwMode="auto">
              <a:xfrm>
                <a:off x="904" y="1487"/>
                <a:ext cx="93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高温热源</a:t>
                </a:r>
              </a:p>
            </p:txBody>
          </p:sp>
        </p:grpSp>
        <p:sp>
          <p:nvSpPr>
            <p:cNvPr id="63503" name="Oval 58" descr="大纸屑"/>
            <p:cNvSpPr>
              <a:spLocks noChangeArrowheads="1"/>
            </p:cNvSpPr>
            <p:nvPr/>
          </p:nvSpPr>
          <p:spPr bwMode="auto">
            <a:xfrm>
              <a:off x="3903" y="2255"/>
              <a:ext cx="678" cy="692"/>
            </a:xfrm>
            <a:prstGeom prst="ellipse">
              <a:avLst/>
            </a:prstGeom>
            <a:pattFill prst="lgConfetti">
              <a:fgClr>
                <a:srgbClr val="969696"/>
              </a:fgClr>
              <a:bgClr>
                <a:schemeClr val="bg1"/>
              </a:bgClr>
            </a:pattFill>
            <a:ln w="19050">
              <a:solidFill>
                <a:schemeClr val="tx1"/>
              </a:solidFill>
              <a:round/>
              <a:headEnd/>
              <a:tailEnd/>
            </a:ln>
          </p:spPr>
          <p:txBody>
            <a:bodyPr wrap="none" anchor="ctr"/>
            <a:lstStyle/>
            <a:p>
              <a:endParaRPr lang="zh-CN" altLang="en-US"/>
            </a:p>
          </p:txBody>
        </p:sp>
        <p:grpSp>
          <p:nvGrpSpPr>
            <p:cNvPr id="63504" name="Group 59"/>
            <p:cNvGrpSpPr>
              <a:grpSpLocks/>
            </p:cNvGrpSpPr>
            <p:nvPr/>
          </p:nvGrpSpPr>
          <p:grpSpPr bwMode="auto">
            <a:xfrm>
              <a:off x="3747" y="3557"/>
              <a:ext cx="1093" cy="250"/>
              <a:chOff x="793" y="3659"/>
              <a:chExt cx="1093" cy="250"/>
            </a:xfrm>
          </p:grpSpPr>
          <p:sp>
            <p:nvSpPr>
              <p:cNvPr id="63516" name="Text Box 60"/>
              <p:cNvSpPr txBox="1">
                <a:spLocks noChangeArrowheads="1"/>
              </p:cNvSpPr>
              <p:nvPr/>
            </p:nvSpPr>
            <p:spPr bwMode="auto">
              <a:xfrm>
                <a:off x="793" y="3659"/>
                <a:ext cx="93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低温热源</a:t>
                </a:r>
              </a:p>
            </p:txBody>
          </p:sp>
          <p:sp>
            <p:nvSpPr>
              <p:cNvPr id="63517" name="WordArt 61"/>
              <p:cNvSpPr>
                <a:spLocks noChangeArrowheads="1" noChangeShapeType="1" noTextEdit="1"/>
              </p:cNvSpPr>
              <p:nvPr/>
            </p:nvSpPr>
            <p:spPr bwMode="auto">
              <a:xfrm>
                <a:off x="1825" y="37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63518" name="WordArt 62"/>
              <p:cNvSpPr>
                <a:spLocks noChangeArrowheads="1" noChangeShapeType="1" noTextEdit="1"/>
              </p:cNvSpPr>
              <p:nvPr/>
            </p:nvSpPr>
            <p:spPr bwMode="auto">
              <a:xfrm>
                <a:off x="1641" y="3703"/>
                <a:ext cx="211" cy="177"/>
              </a:xfrm>
              <a:prstGeom prst="rect">
                <a:avLst/>
              </a:prstGeom>
            </p:spPr>
            <p:txBody>
              <a:bodyPr wrap="none" fromWordArt="1">
                <a:prstTxWarp prst="textPlain">
                  <a:avLst>
                    <a:gd name="adj" fmla="val 41870"/>
                  </a:avLst>
                </a:prstTxWarp>
              </a:bodyPr>
              <a:lstStyle/>
              <a:p>
                <a:pPr algn="ctr"/>
                <a:r>
                  <a:rPr lang="en-US" altLang="zh-CN" sz="3600" kern="10">
                    <a:ln w="9525">
                      <a:solidFill>
                        <a:srgbClr val="008000"/>
                      </a:solidFill>
                      <a:round/>
                      <a:headEnd/>
                      <a:tailEnd/>
                    </a:ln>
                    <a:solidFill>
                      <a:srgbClr val="008000"/>
                    </a:solidFill>
                    <a:latin typeface="Bookman Old Style"/>
                  </a:rPr>
                  <a:t>T</a:t>
                </a:r>
                <a:endParaRPr lang="zh-CN" altLang="en-US" sz="3600" kern="10">
                  <a:ln w="9525">
                    <a:solidFill>
                      <a:srgbClr val="008000"/>
                    </a:solidFill>
                    <a:round/>
                    <a:headEnd/>
                    <a:tailEnd/>
                  </a:ln>
                  <a:solidFill>
                    <a:srgbClr val="008000"/>
                  </a:solidFill>
                  <a:latin typeface="Bookman Old Style"/>
                </a:endParaRPr>
              </a:p>
            </p:txBody>
          </p:sp>
        </p:grpSp>
        <p:sp>
          <p:nvSpPr>
            <p:cNvPr id="63505" name="AutoShape 63"/>
            <p:cNvSpPr>
              <a:spLocks noChangeArrowheads="1"/>
            </p:cNvSpPr>
            <p:nvPr/>
          </p:nvSpPr>
          <p:spPr bwMode="auto">
            <a:xfrm rot="5400000">
              <a:off x="3967" y="1942"/>
              <a:ext cx="557" cy="488"/>
            </a:xfrm>
            <a:prstGeom prst="rightArrow">
              <a:avLst>
                <a:gd name="adj1" fmla="val 56278"/>
                <a:gd name="adj2" fmla="val 57482"/>
              </a:avLst>
            </a:prstGeom>
            <a:solidFill>
              <a:srgbClr val="DDDDDD"/>
            </a:solidFill>
            <a:ln w="19050">
              <a:solidFill>
                <a:schemeClr val="tx1"/>
              </a:solidFill>
              <a:miter lim="800000"/>
              <a:headEnd/>
              <a:tailEnd/>
            </a:ln>
          </p:spPr>
          <p:txBody>
            <a:bodyPr wrap="none" anchor="ctr"/>
            <a:lstStyle/>
            <a:p>
              <a:endParaRPr lang="zh-CN" altLang="en-US"/>
            </a:p>
          </p:txBody>
        </p:sp>
        <p:grpSp>
          <p:nvGrpSpPr>
            <p:cNvPr id="63506" name="Group 77"/>
            <p:cNvGrpSpPr>
              <a:grpSpLocks/>
            </p:cNvGrpSpPr>
            <p:nvPr/>
          </p:nvGrpSpPr>
          <p:grpSpPr bwMode="auto">
            <a:xfrm>
              <a:off x="4175" y="2042"/>
              <a:ext cx="175" cy="216"/>
              <a:chOff x="3900" y="2793"/>
              <a:chExt cx="219" cy="252"/>
            </a:xfrm>
          </p:grpSpPr>
          <p:sp>
            <p:nvSpPr>
              <p:cNvPr id="63514" name="WordArt 78"/>
              <p:cNvSpPr>
                <a:spLocks noChangeArrowheads="1" noChangeShapeType="1" noTextEdit="1"/>
              </p:cNvSpPr>
              <p:nvPr/>
            </p:nvSpPr>
            <p:spPr bwMode="auto">
              <a:xfrm>
                <a:off x="3900" y="2793"/>
                <a:ext cx="114" cy="2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63515" name="WordArt 79"/>
              <p:cNvSpPr>
                <a:spLocks noChangeArrowheads="1" noChangeShapeType="1" noTextEdit="1"/>
              </p:cNvSpPr>
              <p:nvPr/>
            </p:nvSpPr>
            <p:spPr bwMode="auto">
              <a:xfrm>
                <a:off x="4058" y="294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63507" name="WordArt 82"/>
            <p:cNvSpPr>
              <a:spLocks noChangeArrowheads="1" noChangeShapeType="1" noTextEdit="1"/>
            </p:cNvSpPr>
            <p:nvPr/>
          </p:nvSpPr>
          <p:spPr bwMode="auto">
            <a:xfrm>
              <a:off x="4660" y="2499"/>
              <a:ext cx="216" cy="182"/>
            </a:xfrm>
            <a:prstGeom prst="rect">
              <a:avLst/>
            </a:prstGeom>
          </p:spPr>
          <p:txBody>
            <a:bodyPr wrap="none" fromWordArt="1">
              <a:prstTxWarp prst="textPlain">
                <a:avLst>
                  <a:gd name="adj" fmla="val 377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63508" name="Group 83"/>
            <p:cNvGrpSpPr>
              <a:grpSpLocks/>
            </p:cNvGrpSpPr>
            <p:nvPr/>
          </p:nvGrpSpPr>
          <p:grpSpPr bwMode="auto">
            <a:xfrm rot="5400000">
              <a:off x="5057" y="2559"/>
              <a:ext cx="34" cy="100"/>
              <a:chOff x="2928" y="3216"/>
              <a:chExt cx="48" cy="240"/>
            </a:xfrm>
          </p:grpSpPr>
          <p:sp>
            <p:nvSpPr>
              <p:cNvPr id="63512" name="Line 8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63513" name="Line 8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63509" name="Group 87"/>
            <p:cNvGrpSpPr>
              <a:grpSpLocks/>
            </p:cNvGrpSpPr>
            <p:nvPr/>
          </p:nvGrpSpPr>
          <p:grpSpPr bwMode="auto">
            <a:xfrm>
              <a:off x="5173" y="2510"/>
              <a:ext cx="175" cy="216"/>
              <a:chOff x="3900" y="2793"/>
              <a:chExt cx="219" cy="252"/>
            </a:xfrm>
          </p:grpSpPr>
          <p:sp>
            <p:nvSpPr>
              <p:cNvPr id="63510" name="WordArt 88"/>
              <p:cNvSpPr>
                <a:spLocks noChangeArrowheads="1" noChangeShapeType="1" noTextEdit="1"/>
              </p:cNvSpPr>
              <p:nvPr/>
            </p:nvSpPr>
            <p:spPr bwMode="auto">
              <a:xfrm>
                <a:off x="3900" y="2793"/>
                <a:ext cx="114" cy="2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63511" name="WordArt 89"/>
              <p:cNvSpPr>
                <a:spLocks noChangeArrowheads="1" noChangeShapeType="1" noTextEdit="1"/>
              </p:cNvSpPr>
              <p:nvPr/>
            </p:nvSpPr>
            <p:spPr bwMode="auto">
              <a:xfrm>
                <a:off x="4058" y="294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79963" name="Text Box 91"/>
          <p:cNvSpPr txBox="1">
            <a:spLocks noChangeArrowheads="1"/>
          </p:cNvSpPr>
          <p:nvPr/>
        </p:nvSpPr>
        <p:spPr bwMode="auto">
          <a:xfrm>
            <a:off x="3041650" y="6122988"/>
            <a:ext cx="3367088" cy="3968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（但实际上是不可能的）</a:t>
            </a:r>
          </a:p>
        </p:txBody>
      </p:sp>
      <p:sp>
        <p:nvSpPr>
          <p:cNvPr id="63496" name="Rectangle 92" descr="水滴"/>
          <p:cNvSpPr>
            <a:spLocks noChangeArrowheads="1"/>
          </p:cNvSpPr>
          <p:nvPr/>
        </p:nvSpPr>
        <p:spPr bwMode="auto">
          <a:xfrm>
            <a:off x="0" y="6643688"/>
            <a:ext cx="9144000" cy="2143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3497" name="Rectangle 93" descr="水滴"/>
          <p:cNvSpPr>
            <a:spLocks noChangeArrowheads="1"/>
          </p:cNvSpPr>
          <p:nvPr/>
        </p:nvSpPr>
        <p:spPr bwMode="auto">
          <a:xfrm>
            <a:off x="0" y="0"/>
            <a:ext cx="9144000" cy="1762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wipe(left)">
                                      <p:cBhvr>
                                        <p:cTn id="7" dur="500"/>
                                        <p:tgtEl>
                                          <p:spTgt spid="7987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9963"/>
                                        </p:tgtEl>
                                        <p:attrNameLst>
                                          <p:attrName>style.visibility</p:attrName>
                                        </p:attrNameLst>
                                      </p:cBhvr>
                                      <p:to>
                                        <p:strVal val="visible"/>
                                      </p:to>
                                    </p:set>
                                    <p:anim calcmode="lin" valueType="num">
                                      <p:cBhvr>
                                        <p:cTn id="25" dur="500" fill="hold"/>
                                        <p:tgtEl>
                                          <p:spTgt spid="79963"/>
                                        </p:tgtEl>
                                        <p:attrNameLst>
                                          <p:attrName>ppt_w</p:attrName>
                                        </p:attrNameLst>
                                      </p:cBhvr>
                                      <p:tavLst>
                                        <p:tav tm="0">
                                          <p:val>
                                            <p:fltVal val="0"/>
                                          </p:val>
                                        </p:tav>
                                        <p:tav tm="100000">
                                          <p:val>
                                            <p:strVal val="#ppt_w"/>
                                          </p:val>
                                        </p:tav>
                                      </p:tavLst>
                                    </p:anim>
                                    <p:anim calcmode="lin" valueType="num">
                                      <p:cBhvr>
                                        <p:cTn id="26" dur="500" fill="hold"/>
                                        <p:tgtEl>
                                          <p:spTgt spid="799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P spid="7996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04"/>
          <p:cNvSpPr>
            <a:spLocks noGrp="1" noChangeArrowheads="1"/>
          </p:cNvSpPr>
          <p:nvPr>
            <p:ph type="title" idx="4294967295"/>
          </p:nvPr>
        </p:nvSpPr>
        <p:spPr>
          <a:xfrm>
            <a:off x="581025" y="0"/>
            <a:ext cx="8229600" cy="228600"/>
          </a:xfrm>
        </p:spPr>
        <p:txBody>
          <a:bodyPr/>
          <a:lstStyle/>
          <a:p>
            <a:pPr eaLnBrk="1" hangingPunct="1"/>
            <a:r>
              <a:rPr lang="zh-CN" altLang="en-US" sz="900" smtClean="0">
                <a:solidFill>
                  <a:schemeClr val="bg1"/>
                </a:solidFill>
              </a:rPr>
              <a:t>典型证明题</a:t>
            </a:r>
          </a:p>
        </p:txBody>
      </p:sp>
      <p:sp>
        <p:nvSpPr>
          <p:cNvPr id="4102" name="Rectangle 13" descr="水滴"/>
          <p:cNvSpPr>
            <a:spLocks noChangeArrowheads="1"/>
          </p:cNvSpPr>
          <p:nvPr/>
        </p:nvSpPr>
        <p:spPr bwMode="auto">
          <a:xfrm>
            <a:off x="0" y="0"/>
            <a:ext cx="9144000" cy="18097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103" name="Rectangle 14" descr="水滴"/>
          <p:cNvSpPr>
            <a:spLocks noChangeArrowheads="1"/>
          </p:cNvSpPr>
          <p:nvPr/>
        </p:nvSpPr>
        <p:spPr bwMode="auto">
          <a:xfrm>
            <a:off x="0" y="6702425"/>
            <a:ext cx="9144000" cy="15557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2" name="Group 32"/>
          <p:cNvGrpSpPr>
            <a:grpSpLocks/>
          </p:cNvGrpSpPr>
          <p:nvPr/>
        </p:nvGrpSpPr>
        <p:grpSpPr bwMode="auto">
          <a:xfrm>
            <a:off x="0" y="247650"/>
            <a:ext cx="9144000" cy="688975"/>
            <a:chOff x="0" y="156"/>
            <a:chExt cx="5760" cy="434"/>
          </a:xfrm>
        </p:grpSpPr>
        <p:sp>
          <p:nvSpPr>
            <p:cNvPr id="4195" name="Rectangle 33" descr="水滴"/>
            <p:cNvSpPr>
              <a:spLocks noChangeArrowheads="1"/>
            </p:cNvSpPr>
            <p:nvPr/>
          </p:nvSpPr>
          <p:spPr bwMode="auto">
            <a:xfrm>
              <a:off x="0" y="498"/>
              <a:ext cx="5760" cy="92"/>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196" name="Text Box 34"/>
            <p:cNvSpPr txBox="1">
              <a:spLocks noChangeArrowheads="1"/>
            </p:cNvSpPr>
            <p:nvPr/>
          </p:nvSpPr>
          <p:spPr bwMode="auto">
            <a:xfrm>
              <a:off x="395" y="156"/>
              <a:ext cx="4949"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用热力学第二定律可以证明，下述两种情况都不可能发生</a:t>
              </a:r>
            </a:p>
          </p:txBody>
        </p:sp>
      </p:grpSp>
      <p:grpSp>
        <p:nvGrpSpPr>
          <p:cNvPr id="3" name="Group 102"/>
          <p:cNvGrpSpPr>
            <a:grpSpLocks/>
          </p:cNvGrpSpPr>
          <p:nvPr/>
        </p:nvGrpSpPr>
        <p:grpSpPr bwMode="auto">
          <a:xfrm>
            <a:off x="577850" y="862013"/>
            <a:ext cx="4044950" cy="5995987"/>
            <a:chOff x="364" y="543"/>
            <a:chExt cx="2548" cy="3777"/>
          </a:xfrm>
        </p:grpSpPr>
        <p:grpSp>
          <p:nvGrpSpPr>
            <p:cNvPr id="4152" name="Group 5"/>
            <p:cNvGrpSpPr>
              <a:grpSpLocks/>
            </p:cNvGrpSpPr>
            <p:nvPr/>
          </p:nvGrpSpPr>
          <p:grpSpPr bwMode="auto">
            <a:xfrm>
              <a:off x="1181" y="1626"/>
              <a:ext cx="591" cy="653"/>
              <a:chOff x="1181" y="1626"/>
              <a:chExt cx="591" cy="653"/>
            </a:xfrm>
          </p:grpSpPr>
          <p:sp>
            <p:nvSpPr>
              <p:cNvPr id="4188" name="AutoShape 6"/>
              <p:cNvSpPr>
                <a:spLocks noChangeArrowheads="1"/>
              </p:cNvSpPr>
              <p:nvPr/>
            </p:nvSpPr>
            <p:spPr bwMode="auto">
              <a:xfrm rot="7347599">
                <a:off x="1247" y="1951"/>
                <a:ext cx="461" cy="109"/>
              </a:xfrm>
              <a:prstGeom prst="notchedRightArrow">
                <a:avLst>
                  <a:gd name="adj1" fmla="val 37565"/>
                  <a:gd name="adj2" fmla="val 113253"/>
                </a:avLst>
              </a:prstGeom>
              <a:solidFill>
                <a:srgbClr val="FFCC00"/>
              </a:solidFill>
              <a:ln w="9525">
                <a:solidFill>
                  <a:srgbClr val="FF9900"/>
                </a:solidFill>
                <a:miter lim="800000"/>
                <a:headEnd/>
                <a:tailEnd/>
              </a:ln>
            </p:spPr>
            <p:txBody>
              <a:bodyPr wrap="none" anchor="ctr"/>
              <a:lstStyle/>
              <a:p>
                <a:endParaRPr lang="zh-CN" altLang="en-US"/>
              </a:p>
            </p:txBody>
          </p:sp>
          <p:sp>
            <p:nvSpPr>
              <p:cNvPr id="4189" name="WordArt 7"/>
              <p:cNvSpPr>
                <a:spLocks noChangeArrowheads="1" noChangeShapeType="1" noTextEdit="1"/>
              </p:cNvSpPr>
              <p:nvPr/>
            </p:nvSpPr>
            <p:spPr bwMode="auto">
              <a:xfrm>
                <a:off x="1389" y="2141"/>
                <a:ext cx="179" cy="138"/>
              </a:xfrm>
              <a:prstGeom prst="rect">
                <a:avLst/>
              </a:prstGeom>
            </p:spPr>
            <p:txBody>
              <a:bodyPr wrap="none" fromWordArt="1">
                <a:prstTxWarp prst="textPlain">
                  <a:avLst>
                    <a:gd name="adj" fmla="val 402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sp>
            <p:nvSpPr>
              <p:cNvPr id="4190" name="Line 8"/>
              <p:cNvSpPr>
                <a:spLocks noChangeShapeType="1"/>
              </p:cNvSpPr>
              <p:nvPr/>
            </p:nvSpPr>
            <p:spPr bwMode="auto">
              <a:xfrm>
                <a:off x="1253" y="1906"/>
                <a:ext cx="84" cy="87"/>
              </a:xfrm>
              <a:prstGeom prst="line">
                <a:avLst/>
              </a:prstGeom>
              <a:noFill/>
              <a:ln w="28575">
                <a:solidFill>
                  <a:schemeClr val="accent2"/>
                </a:solidFill>
                <a:round/>
                <a:headEnd/>
                <a:tailEnd type="stealth" w="lg" len="lg"/>
              </a:ln>
            </p:spPr>
            <p:txBody>
              <a:bodyPr/>
              <a:lstStyle/>
              <a:p>
                <a:endParaRPr lang="zh-CN" altLang="en-US"/>
              </a:p>
            </p:txBody>
          </p:sp>
          <p:sp>
            <p:nvSpPr>
              <p:cNvPr id="4191" name="Line 9"/>
              <p:cNvSpPr>
                <a:spLocks noChangeShapeType="1"/>
              </p:cNvSpPr>
              <p:nvPr/>
            </p:nvSpPr>
            <p:spPr bwMode="auto">
              <a:xfrm flipH="1" flipV="1">
                <a:off x="1181" y="2081"/>
                <a:ext cx="72" cy="104"/>
              </a:xfrm>
              <a:prstGeom prst="line">
                <a:avLst/>
              </a:prstGeom>
              <a:noFill/>
              <a:ln w="28575">
                <a:solidFill>
                  <a:srgbClr val="CC0000"/>
                </a:solidFill>
                <a:round/>
                <a:headEnd/>
                <a:tailEnd type="stealth" w="lg" len="lg"/>
              </a:ln>
            </p:spPr>
            <p:txBody>
              <a:bodyPr/>
              <a:lstStyle/>
              <a:p>
                <a:endParaRPr lang="zh-CN" altLang="en-US"/>
              </a:p>
            </p:txBody>
          </p:sp>
          <p:grpSp>
            <p:nvGrpSpPr>
              <p:cNvPr id="4192" name="Group 10"/>
              <p:cNvGrpSpPr>
                <a:grpSpLocks/>
              </p:cNvGrpSpPr>
              <p:nvPr/>
            </p:nvGrpSpPr>
            <p:grpSpPr bwMode="auto">
              <a:xfrm>
                <a:off x="1587" y="1626"/>
                <a:ext cx="185" cy="173"/>
                <a:chOff x="1543" y="1789"/>
                <a:chExt cx="185" cy="173"/>
              </a:xfrm>
            </p:grpSpPr>
            <p:sp>
              <p:nvSpPr>
                <p:cNvPr id="4193" name="WordArt 11"/>
                <p:cNvSpPr>
                  <a:spLocks noChangeArrowheads="1" noChangeShapeType="1" noTextEdit="1"/>
                </p:cNvSpPr>
                <p:nvPr/>
              </p:nvSpPr>
              <p:spPr bwMode="auto">
                <a:xfrm>
                  <a:off x="1543" y="1789"/>
                  <a:ext cx="142" cy="154"/>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94" name="WordArt 12"/>
                <p:cNvSpPr>
                  <a:spLocks noChangeArrowheads="1" noChangeShapeType="1" noTextEdit="1"/>
                </p:cNvSpPr>
                <p:nvPr/>
              </p:nvSpPr>
              <p:spPr bwMode="auto">
                <a:xfrm>
                  <a:off x="1684" y="1896"/>
                  <a:ext cx="44" cy="6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4153" name="Rectangle 15" descr="水滴"/>
            <p:cNvSpPr>
              <a:spLocks noChangeArrowheads="1"/>
            </p:cNvSpPr>
            <p:nvPr/>
          </p:nvSpPr>
          <p:spPr bwMode="auto">
            <a:xfrm>
              <a:off x="2847" y="543"/>
              <a:ext cx="65" cy="3777"/>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4154" name="Group 16"/>
            <p:cNvGrpSpPr>
              <a:grpSpLocks/>
            </p:cNvGrpSpPr>
            <p:nvPr/>
          </p:nvGrpSpPr>
          <p:grpSpPr bwMode="auto">
            <a:xfrm>
              <a:off x="485" y="618"/>
              <a:ext cx="1921" cy="2259"/>
              <a:chOff x="485" y="618"/>
              <a:chExt cx="1921" cy="2259"/>
            </a:xfrm>
          </p:grpSpPr>
          <p:sp>
            <p:nvSpPr>
              <p:cNvPr id="4173" name="WordArt 17"/>
              <p:cNvSpPr>
                <a:spLocks noChangeArrowheads="1" noChangeShapeType="1" noTextEdit="1"/>
              </p:cNvSpPr>
              <p:nvPr/>
            </p:nvSpPr>
            <p:spPr bwMode="auto">
              <a:xfrm>
                <a:off x="1084" y="1451"/>
                <a:ext cx="56"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174" name="WordArt 18"/>
              <p:cNvSpPr>
                <a:spLocks noChangeArrowheads="1" noChangeShapeType="1" noTextEdit="1"/>
              </p:cNvSpPr>
              <p:nvPr/>
            </p:nvSpPr>
            <p:spPr bwMode="auto">
              <a:xfrm>
                <a:off x="2031" y="2386"/>
                <a:ext cx="62" cy="10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175" name="WordArt 19"/>
              <p:cNvSpPr>
                <a:spLocks noChangeArrowheads="1" noChangeShapeType="1" noTextEdit="1"/>
              </p:cNvSpPr>
              <p:nvPr/>
            </p:nvSpPr>
            <p:spPr bwMode="auto">
              <a:xfrm>
                <a:off x="581" y="2745"/>
                <a:ext cx="126" cy="124"/>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176" name="WordArt 20"/>
              <p:cNvSpPr>
                <a:spLocks noChangeArrowheads="1" noChangeShapeType="1" noTextEdit="1"/>
              </p:cNvSpPr>
              <p:nvPr/>
            </p:nvSpPr>
            <p:spPr bwMode="auto">
              <a:xfrm>
                <a:off x="2111" y="2746"/>
                <a:ext cx="155"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4177" name="Line 21"/>
              <p:cNvSpPr>
                <a:spLocks noChangeShapeType="1"/>
              </p:cNvSpPr>
              <p:nvPr/>
            </p:nvSpPr>
            <p:spPr bwMode="auto">
              <a:xfrm>
                <a:off x="688" y="1124"/>
                <a:ext cx="0" cy="1543"/>
              </a:xfrm>
              <a:prstGeom prst="line">
                <a:avLst/>
              </a:prstGeom>
              <a:noFill/>
              <a:ln w="28575">
                <a:solidFill>
                  <a:schemeClr val="tx1"/>
                </a:solidFill>
                <a:round/>
                <a:headEnd type="triangle" w="med" len="lg"/>
                <a:tailEnd/>
              </a:ln>
            </p:spPr>
            <p:txBody>
              <a:bodyPr/>
              <a:lstStyle/>
              <a:p>
                <a:endParaRPr lang="zh-CN" altLang="en-US"/>
              </a:p>
            </p:txBody>
          </p:sp>
          <p:sp>
            <p:nvSpPr>
              <p:cNvPr id="4178" name="Line 22"/>
              <p:cNvSpPr>
                <a:spLocks noChangeShapeType="1"/>
              </p:cNvSpPr>
              <p:nvPr/>
            </p:nvSpPr>
            <p:spPr bwMode="auto">
              <a:xfrm rot="5400000">
                <a:off x="1511" y="1845"/>
                <a:ext cx="0" cy="1650"/>
              </a:xfrm>
              <a:prstGeom prst="line">
                <a:avLst/>
              </a:prstGeom>
              <a:noFill/>
              <a:ln w="28575">
                <a:solidFill>
                  <a:schemeClr val="tx1"/>
                </a:solidFill>
                <a:round/>
                <a:headEnd type="triangle" w="med" len="lg"/>
                <a:tailEnd/>
              </a:ln>
            </p:spPr>
            <p:txBody>
              <a:bodyPr/>
              <a:lstStyle/>
              <a:p>
                <a:endParaRPr lang="zh-CN" altLang="en-US"/>
              </a:p>
            </p:txBody>
          </p:sp>
          <p:sp>
            <p:nvSpPr>
              <p:cNvPr id="4179" name="WordArt 23"/>
              <p:cNvSpPr>
                <a:spLocks noChangeArrowheads="1" noChangeShapeType="1" noTextEdit="1"/>
              </p:cNvSpPr>
              <p:nvPr/>
            </p:nvSpPr>
            <p:spPr bwMode="auto">
              <a:xfrm>
                <a:off x="485" y="1141"/>
                <a:ext cx="145"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4180" name="Freeform 24"/>
              <p:cNvSpPr>
                <a:spLocks/>
              </p:cNvSpPr>
              <p:nvPr/>
            </p:nvSpPr>
            <p:spPr bwMode="auto">
              <a:xfrm>
                <a:off x="892" y="1233"/>
                <a:ext cx="1350" cy="1160"/>
              </a:xfrm>
              <a:custGeom>
                <a:avLst/>
                <a:gdLst>
                  <a:gd name="T0" fmla="*/ 0 w 1640"/>
                  <a:gd name="T1" fmla="*/ 0 h 1546"/>
                  <a:gd name="T2" fmla="*/ 146 w 1640"/>
                  <a:gd name="T3" fmla="*/ 137 h 1546"/>
                  <a:gd name="T4" fmla="*/ 420 w 1640"/>
                  <a:gd name="T5" fmla="*/ 207 h 1546"/>
                  <a:gd name="T6" fmla="*/ 0 60000 65536"/>
                  <a:gd name="T7" fmla="*/ 0 60000 65536"/>
                  <a:gd name="T8" fmla="*/ 0 60000 65536"/>
                  <a:gd name="T9" fmla="*/ 0 w 1640"/>
                  <a:gd name="T10" fmla="*/ 0 h 1546"/>
                  <a:gd name="T11" fmla="*/ 1640 w 1640"/>
                  <a:gd name="T12" fmla="*/ 1546 h 1546"/>
                </a:gdLst>
                <a:ahLst/>
                <a:cxnLst>
                  <a:cxn ang="T6">
                    <a:pos x="T0" y="T1"/>
                  </a:cxn>
                  <a:cxn ang="T7">
                    <a:pos x="T2" y="T3"/>
                  </a:cxn>
                  <a:cxn ang="T8">
                    <a:pos x="T4" y="T5"/>
                  </a:cxn>
                </a:cxnLst>
                <a:rect l="T9" t="T10" r="T11" b="T12"/>
                <a:pathLst>
                  <a:path w="1640" h="1546">
                    <a:moveTo>
                      <a:pt x="0" y="0"/>
                    </a:moveTo>
                    <a:cubicBezTo>
                      <a:pt x="147" y="381"/>
                      <a:pt x="295" y="763"/>
                      <a:pt x="568" y="1021"/>
                    </a:cubicBezTo>
                    <a:cubicBezTo>
                      <a:pt x="841" y="1279"/>
                      <a:pt x="1240" y="1412"/>
                      <a:pt x="1640" y="1546"/>
                    </a:cubicBezTo>
                  </a:path>
                </a:pathLst>
              </a:custGeom>
              <a:noFill/>
              <a:ln w="28575">
                <a:solidFill>
                  <a:schemeClr val="accent2"/>
                </a:solidFill>
                <a:round/>
                <a:headEnd/>
                <a:tailEnd/>
              </a:ln>
            </p:spPr>
            <p:txBody>
              <a:bodyPr/>
              <a:lstStyle/>
              <a:p>
                <a:endParaRPr lang="zh-CN" altLang="en-US"/>
              </a:p>
            </p:txBody>
          </p:sp>
          <p:sp>
            <p:nvSpPr>
              <p:cNvPr id="4181" name="Freeform 25"/>
              <p:cNvSpPr>
                <a:spLocks/>
              </p:cNvSpPr>
              <p:nvPr/>
            </p:nvSpPr>
            <p:spPr bwMode="auto">
              <a:xfrm>
                <a:off x="1000" y="1266"/>
                <a:ext cx="1363" cy="1129"/>
              </a:xfrm>
              <a:custGeom>
                <a:avLst/>
                <a:gdLst>
                  <a:gd name="T0" fmla="*/ 0 w 1655"/>
                  <a:gd name="T1" fmla="*/ 0 h 1505"/>
                  <a:gd name="T2" fmla="*/ 35 w 1655"/>
                  <a:gd name="T3" fmla="*/ 119 h 1505"/>
                  <a:gd name="T4" fmla="*/ 109 w 1655"/>
                  <a:gd name="T5" fmla="*/ 182 h 1505"/>
                  <a:gd name="T6" fmla="*/ 217 w 1655"/>
                  <a:gd name="T7" fmla="*/ 200 h 1505"/>
                  <a:gd name="T8" fmla="*/ 339 w 1655"/>
                  <a:gd name="T9" fmla="*/ 189 h 1505"/>
                  <a:gd name="T10" fmla="*/ 426 w 1655"/>
                  <a:gd name="T11" fmla="*/ 173 h 1505"/>
                  <a:gd name="T12" fmla="*/ 0 60000 65536"/>
                  <a:gd name="T13" fmla="*/ 0 60000 65536"/>
                  <a:gd name="T14" fmla="*/ 0 60000 65536"/>
                  <a:gd name="T15" fmla="*/ 0 60000 65536"/>
                  <a:gd name="T16" fmla="*/ 0 60000 65536"/>
                  <a:gd name="T17" fmla="*/ 0 60000 65536"/>
                  <a:gd name="T18" fmla="*/ 0 w 1655"/>
                  <a:gd name="T19" fmla="*/ 0 h 1505"/>
                  <a:gd name="T20" fmla="*/ 1655 w 1655"/>
                  <a:gd name="T21" fmla="*/ 1505 h 1505"/>
                </a:gdLst>
                <a:ahLst/>
                <a:cxnLst>
                  <a:cxn ang="T12">
                    <a:pos x="T0" y="T1"/>
                  </a:cxn>
                  <a:cxn ang="T13">
                    <a:pos x="T2" y="T3"/>
                  </a:cxn>
                  <a:cxn ang="T14">
                    <a:pos x="T4" y="T5"/>
                  </a:cxn>
                  <a:cxn ang="T15">
                    <a:pos x="T6" y="T7"/>
                  </a:cxn>
                  <a:cxn ang="T16">
                    <a:pos x="T8" y="T9"/>
                  </a:cxn>
                  <a:cxn ang="T17">
                    <a:pos x="T10" y="T11"/>
                  </a:cxn>
                </a:cxnLst>
                <a:rect l="T18" t="T19" r="T20" b="T21"/>
                <a:pathLst>
                  <a:path w="1655" h="1505">
                    <a:moveTo>
                      <a:pt x="0" y="0"/>
                    </a:moveTo>
                    <a:cubicBezTo>
                      <a:pt x="34" y="332"/>
                      <a:pt x="69" y="664"/>
                      <a:pt x="139" y="890"/>
                    </a:cubicBezTo>
                    <a:cubicBezTo>
                      <a:pt x="209" y="1116"/>
                      <a:pt x="305" y="1256"/>
                      <a:pt x="423" y="1357"/>
                    </a:cubicBezTo>
                    <a:cubicBezTo>
                      <a:pt x="541" y="1458"/>
                      <a:pt x="697" y="1485"/>
                      <a:pt x="846" y="1495"/>
                    </a:cubicBezTo>
                    <a:cubicBezTo>
                      <a:pt x="995" y="1505"/>
                      <a:pt x="1185" y="1449"/>
                      <a:pt x="1320" y="1415"/>
                    </a:cubicBezTo>
                    <a:cubicBezTo>
                      <a:pt x="1455" y="1381"/>
                      <a:pt x="1555" y="1336"/>
                      <a:pt x="1655" y="1291"/>
                    </a:cubicBezTo>
                  </a:path>
                </a:pathLst>
              </a:custGeom>
              <a:noFill/>
              <a:ln w="28575">
                <a:solidFill>
                  <a:srgbClr val="CC0000"/>
                </a:solidFill>
                <a:round/>
                <a:headEnd/>
                <a:tailEnd/>
              </a:ln>
            </p:spPr>
            <p:txBody>
              <a:bodyPr/>
              <a:lstStyle/>
              <a:p>
                <a:endParaRPr lang="zh-CN" altLang="en-US"/>
              </a:p>
            </p:txBody>
          </p:sp>
          <p:sp>
            <p:nvSpPr>
              <p:cNvPr id="4182" name="Oval 26"/>
              <p:cNvSpPr>
                <a:spLocks noChangeArrowheads="1"/>
              </p:cNvSpPr>
              <p:nvPr/>
            </p:nvSpPr>
            <p:spPr bwMode="auto">
              <a:xfrm>
                <a:off x="1007" y="1518"/>
                <a:ext cx="41" cy="4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183" name="Oval 27"/>
              <p:cNvSpPr>
                <a:spLocks noChangeArrowheads="1"/>
              </p:cNvSpPr>
              <p:nvPr/>
            </p:nvSpPr>
            <p:spPr bwMode="auto">
              <a:xfrm>
                <a:off x="2034" y="2316"/>
                <a:ext cx="41" cy="4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184" name="Text Box 28"/>
              <p:cNvSpPr txBox="1">
                <a:spLocks noChangeArrowheads="1"/>
              </p:cNvSpPr>
              <p:nvPr/>
            </p:nvSpPr>
            <p:spPr bwMode="auto">
              <a:xfrm>
                <a:off x="1582" y="1922"/>
                <a:ext cx="824"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Times New Roman" pitchFamily="18" charset="0"/>
                    <a:ea typeface="华文中宋" pitchFamily="2" charset="-122"/>
                  </a:rPr>
                  <a:t>等温线</a:t>
                </a:r>
              </a:p>
            </p:txBody>
          </p:sp>
          <p:sp>
            <p:nvSpPr>
              <p:cNvPr id="4185" name="Text Box 29"/>
              <p:cNvSpPr txBox="1">
                <a:spLocks noChangeArrowheads="1"/>
              </p:cNvSpPr>
              <p:nvPr/>
            </p:nvSpPr>
            <p:spPr bwMode="auto">
              <a:xfrm>
                <a:off x="948" y="2309"/>
                <a:ext cx="660"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CC0000"/>
                    </a:solidFill>
                    <a:latin typeface="Times New Roman" pitchFamily="18" charset="0"/>
                    <a:ea typeface="华文中宋" pitchFamily="2" charset="-122"/>
                  </a:rPr>
                  <a:t>绝热线</a:t>
                </a:r>
              </a:p>
            </p:txBody>
          </p:sp>
          <p:sp>
            <p:nvSpPr>
              <p:cNvPr id="4186" name="Text Box 30"/>
              <p:cNvSpPr txBox="1">
                <a:spLocks noChangeArrowheads="1"/>
              </p:cNvSpPr>
              <p:nvPr/>
            </p:nvSpPr>
            <p:spPr bwMode="auto">
              <a:xfrm>
                <a:off x="718" y="618"/>
                <a:ext cx="1598"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ea typeface="华文中宋" pitchFamily="2" charset="-122"/>
                  </a:rPr>
                  <a:t>  </a:t>
                </a:r>
                <a:r>
                  <a:rPr kumimoji="1" lang="zh-CN" altLang="en-US" sz="2400" b="1">
                    <a:solidFill>
                      <a:srgbClr val="CC0000"/>
                    </a:solidFill>
                    <a:latin typeface="Times New Roman" pitchFamily="18" charset="0"/>
                    <a:ea typeface="华文中宋" pitchFamily="2" charset="-122"/>
                  </a:rPr>
                  <a:t>绝热线与等温线</a:t>
                </a:r>
                <a:endParaRPr kumimoji="1" lang="zh-CN" altLang="en-US" sz="2400" b="1">
                  <a:solidFill>
                    <a:srgbClr val="CC0000"/>
                  </a:solidFill>
                  <a:latin typeface="Times New Roman" pitchFamily="18" charset="0"/>
                </a:endParaRPr>
              </a:p>
            </p:txBody>
          </p:sp>
          <p:sp>
            <p:nvSpPr>
              <p:cNvPr id="4187" name="Text Box 31"/>
              <p:cNvSpPr txBox="1">
                <a:spLocks noChangeArrowheads="1"/>
              </p:cNvSpPr>
              <p:nvPr/>
            </p:nvSpPr>
            <p:spPr bwMode="auto">
              <a:xfrm>
                <a:off x="793" y="859"/>
                <a:ext cx="1598"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0000"/>
                    </a:solidFill>
                    <a:latin typeface="Times New Roman" pitchFamily="18" charset="0"/>
                    <a:ea typeface="华文中宋" pitchFamily="2" charset="-122"/>
                  </a:rPr>
                  <a:t>不能相交于两点</a:t>
                </a:r>
                <a:endParaRPr kumimoji="1" lang="zh-CN" altLang="en-US" sz="2400" b="1">
                  <a:latin typeface="Times New Roman" pitchFamily="18" charset="0"/>
                </a:endParaRPr>
              </a:p>
            </p:txBody>
          </p:sp>
        </p:grpSp>
        <p:grpSp>
          <p:nvGrpSpPr>
            <p:cNvPr id="4155" name="Group 48"/>
            <p:cNvGrpSpPr>
              <a:grpSpLocks/>
            </p:cNvGrpSpPr>
            <p:nvPr/>
          </p:nvGrpSpPr>
          <p:grpSpPr bwMode="auto">
            <a:xfrm>
              <a:off x="364" y="2877"/>
              <a:ext cx="2461" cy="554"/>
              <a:chOff x="298" y="3029"/>
              <a:chExt cx="2461" cy="554"/>
            </a:xfrm>
          </p:grpSpPr>
          <p:grpSp>
            <p:nvGrpSpPr>
              <p:cNvPr id="4167" name="Group 49"/>
              <p:cNvGrpSpPr>
                <a:grpSpLocks/>
              </p:cNvGrpSpPr>
              <p:nvPr/>
            </p:nvGrpSpPr>
            <p:grpSpPr bwMode="auto">
              <a:xfrm>
                <a:off x="358" y="3029"/>
                <a:ext cx="2401" cy="334"/>
                <a:chOff x="358" y="3061"/>
                <a:chExt cx="2401" cy="334"/>
              </a:xfrm>
            </p:grpSpPr>
            <p:sp>
              <p:nvSpPr>
                <p:cNvPr id="4169" name="Text Box 50"/>
                <p:cNvSpPr txBox="1">
                  <a:spLocks noChangeArrowheads="1"/>
                </p:cNvSpPr>
                <p:nvPr/>
              </p:nvSpPr>
              <p:spPr bwMode="auto">
                <a:xfrm>
                  <a:off x="358" y="3061"/>
                  <a:ext cx="2401" cy="334"/>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Times New Roman" pitchFamily="18" charset="0"/>
                      <a:ea typeface="华文中宋" pitchFamily="2" charset="-122"/>
                    </a:rPr>
                    <a:t>   </a:t>
                  </a:r>
                  <a:r>
                    <a:rPr kumimoji="1" lang="zh-CN" altLang="en-US" b="1">
                      <a:latin typeface="Times New Roman" pitchFamily="18" charset="0"/>
                      <a:ea typeface="华文中宋" pitchFamily="2" charset="-122"/>
                    </a:rPr>
                    <a:t>系统只从单一热源吸热         ，       </a:t>
                  </a:r>
                </a:p>
              </p:txBody>
            </p:sp>
            <p:grpSp>
              <p:nvGrpSpPr>
                <p:cNvPr id="4170" name="Group 51"/>
                <p:cNvGrpSpPr>
                  <a:grpSpLocks/>
                </p:cNvGrpSpPr>
                <p:nvPr/>
              </p:nvGrpSpPr>
              <p:grpSpPr bwMode="auto">
                <a:xfrm>
                  <a:off x="2065" y="3186"/>
                  <a:ext cx="174" cy="156"/>
                  <a:chOff x="2558" y="2538"/>
                  <a:chExt cx="239" cy="211"/>
                </a:xfrm>
              </p:grpSpPr>
              <p:sp>
                <p:nvSpPr>
                  <p:cNvPr id="4171" name="WordArt 52"/>
                  <p:cNvSpPr>
                    <a:spLocks noChangeArrowheads="1" noChangeShapeType="1" noTextEdit="1"/>
                  </p:cNvSpPr>
                  <p:nvPr/>
                </p:nvSpPr>
                <p:spPr bwMode="auto">
                  <a:xfrm>
                    <a:off x="2558" y="2538"/>
                    <a:ext cx="172" cy="205"/>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72" name="WordArt 53"/>
                  <p:cNvSpPr>
                    <a:spLocks noChangeArrowheads="1" noChangeShapeType="1" noTextEdit="1"/>
                  </p:cNvSpPr>
                  <p:nvPr/>
                </p:nvSpPr>
                <p:spPr bwMode="auto">
                  <a:xfrm>
                    <a:off x="2744" y="2660"/>
                    <a:ext cx="53"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4168" name="Text Box 54"/>
              <p:cNvSpPr txBox="1">
                <a:spLocks noChangeArrowheads="1"/>
              </p:cNvSpPr>
              <p:nvPr/>
            </p:nvSpPr>
            <p:spPr bwMode="auto">
              <a:xfrm>
                <a:off x="298" y="3249"/>
                <a:ext cx="2340" cy="334"/>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Times New Roman" pitchFamily="18" charset="0"/>
                    <a:ea typeface="华文中宋" pitchFamily="2" charset="-122"/>
                  </a:rPr>
                  <a:t> </a:t>
                </a:r>
                <a:r>
                  <a:rPr kumimoji="1" lang="zh-CN" altLang="en-US" b="1">
                    <a:latin typeface="Times New Roman" pitchFamily="18" charset="0"/>
                    <a:ea typeface="华文中宋" pitchFamily="2" charset="-122"/>
                  </a:rPr>
                  <a:t>完成一个循环系统对外作的净功</a:t>
                </a:r>
              </a:p>
            </p:txBody>
          </p:sp>
        </p:grpSp>
        <p:sp>
          <p:nvSpPr>
            <p:cNvPr id="4156" name="Text Box 55"/>
            <p:cNvSpPr txBox="1">
              <a:spLocks noChangeArrowheads="1"/>
            </p:cNvSpPr>
            <p:nvPr/>
          </p:nvSpPr>
          <p:spPr bwMode="auto">
            <a:xfrm>
              <a:off x="530" y="3654"/>
              <a:ext cx="2259" cy="231"/>
            </a:xfrm>
            <a:prstGeom prst="rect">
              <a:avLst/>
            </a:prstGeom>
            <a:noFill/>
            <a:ln w="9525">
              <a:noFill/>
              <a:miter lim="800000"/>
              <a:headEnd/>
              <a:tailEnd/>
            </a:ln>
          </p:spPr>
          <p:txBody>
            <a:bodyPr>
              <a:spAutoFit/>
            </a:bodyPr>
            <a:lstStyle/>
            <a:p>
              <a:pPr>
                <a:spcBef>
                  <a:spcPct val="50000"/>
                </a:spcBef>
              </a:pPr>
              <a:r>
                <a:rPr kumimoji="1" lang="zh-CN" altLang="en-US" b="1">
                  <a:latin typeface="华文中宋" pitchFamily="2" charset="-122"/>
                  <a:ea typeface="华文中宋" pitchFamily="2" charset="-122"/>
                </a:rPr>
                <a:t>根据</a:t>
              </a:r>
              <a:r>
                <a:rPr kumimoji="1" lang="zh-CN" altLang="en-US" b="1">
                  <a:latin typeface="Times New Roman" pitchFamily="18" charset="0"/>
                  <a:ea typeface="华文中宋" pitchFamily="2" charset="-122"/>
                </a:rPr>
                <a:t>热力学第二定律的开尔文</a:t>
              </a:r>
            </a:p>
          </p:txBody>
        </p:sp>
        <p:grpSp>
          <p:nvGrpSpPr>
            <p:cNvPr id="4157" name="Group 57"/>
            <p:cNvGrpSpPr>
              <a:grpSpLocks/>
            </p:cNvGrpSpPr>
            <p:nvPr/>
          </p:nvGrpSpPr>
          <p:grpSpPr bwMode="auto">
            <a:xfrm>
              <a:off x="708" y="3460"/>
              <a:ext cx="419" cy="145"/>
              <a:chOff x="4687" y="3592"/>
              <a:chExt cx="647" cy="220"/>
            </a:xfrm>
          </p:grpSpPr>
          <p:grpSp>
            <p:nvGrpSpPr>
              <p:cNvPr id="4160" name="Group 58"/>
              <p:cNvGrpSpPr>
                <a:grpSpLocks/>
              </p:cNvGrpSpPr>
              <p:nvPr/>
            </p:nvGrpSpPr>
            <p:grpSpPr bwMode="auto">
              <a:xfrm rot="5400000">
                <a:off x="4971" y="3627"/>
                <a:ext cx="48" cy="144"/>
                <a:chOff x="2928" y="3216"/>
                <a:chExt cx="48" cy="240"/>
              </a:xfrm>
            </p:grpSpPr>
            <p:sp>
              <p:nvSpPr>
                <p:cNvPr id="4165" name="Line 5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166" name="Line 6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161" name="WordArt 61"/>
              <p:cNvSpPr>
                <a:spLocks noChangeArrowheads="1" noChangeShapeType="1" noTextEdit="1"/>
              </p:cNvSpPr>
              <p:nvPr/>
            </p:nvSpPr>
            <p:spPr bwMode="auto">
              <a:xfrm>
                <a:off x="4687" y="3592"/>
                <a:ext cx="217" cy="183"/>
              </a:xfrm>
              <a:prstGeom prst="rect">
                <a:avLst/>
              </a:prstGeom>
            </p:spPr>
            <p:txBody>
              <a:bodyPr wrap="none" fromWordArt="1">
                <a:prstTxWarp prst="textPlain">
                  <a:avLst>
                    <a:gd name="adj" fmla="val 402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4162" name="Group 62"/>
              <p:cNvGrpSpPr>
                <a:grpSpLocks/>
              </p:cNvGrpSpPr>
              <p:nvPr/>
            </p:nvGrpSpPr>
            <p:grpSpPr bwMode="auto">
              <a:xfrm>
                <a:off x="5095" y="3601"/>
                <a:ext cx="239" cy="211"/>
                <a:chOff x="2558" y="2538"/>
                <a:chExt cx="239" cy="211"/>
              </a:xfrm>
            </p:grpSpPr>
            <p:sp>
              <p:nvSpPr>
                <p:cNvPr id="4163" name="WordArt 63"/>
                <p:cNvSpPr>
                  <a:spLocks noChangeArrowheads="1" noChangeShapeType="1" noTextEdit="1"/>
                </p:cNvSpPr>
                <p:nvPr/>
              </p:nvSpPr>
              <p:spPr bwMode="auto">
                <a:xfrm>
                  <a:off x="2558" y="2538"/>
                  <a:ext cx="172" cy="205"/>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64" name="WordArt 64"/>
                <p:cNvSpPr>
                  <a:spLocks noChangeArrowheads="1" noChangeShapeType="1" noTextEdit="1"/>
                </p:cNvSpPr>
                <p:nvPr/>
              </p:nvSpPr>
              <p:spPr bwMode="auto">
                <a:xfrm>
                  <a:off x="2744" y="2660"/>
                  <a:ext cx="53"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4158" name="Text Box 65"/>
            <p:cNvSpPr txBox="1">
              <a:spLocks noChangeArrowheads="1"/>
            </p:cNvSpPr>
            <p:nvPr/>
          </p:nvSpPr>
          <p:spPr bwMode="auto">
            <a:xfrm>
              <a:off x="414" y="3371"/>
              <a:ext cx="2415" cy="266"/>
            </a:xfrm>
            <a:prstGeom prst="rect">
              <a:avLst/>
            </a:prstGeom>
            <a:noFill/>
            <a:ln w="9525">
              <a:noFill/>
              <a:miter lim="800000"/>
              <a:headEnd/>
              <a:tailEnd/>
            </a:ln>
          </p:spPr>
          <p:txBody>
            <a:bodyPr>
              <a:spAutoFit/>
            </a:bodyPr>
            <a:lstStyle/>
            <a:p>
              <a:pPr>
                <a:lnSpc>
                  <a:spcPct val="120000"/>
                </a:lnSpc>
                <a:spcBef>
                  <a:spcPct val="50000"/>
                </a:spcBef>
              </a:pPr>
              <a:r>
                <a:rPr kumimoji="1" lang="zh-CN" altLang="en-US" b="1">
                  <a:latin typeface="Times New Roman" pitchFamily="18" charset="0"/>
                  <a:ea typeface="华文中宋" pitchFamily="2" charset="-122"/>
                </a:rPr>
                <a:t>为               ，并一切恢复原状。 </a:t>
              </a:r>
              <a:endParaRPr kumimoji="1" lang="zh-CN" altLang="en-US" sz="2400" b="1">
                <a:latin typeface="Times New Roman" pitchFamily="18" charset="0"/>
              </a:endParaRPr>
            </a:p>
          </p:txBody>
        </p:sp>
        <p:sp>
          <p:nvSpPr>
            <p:cNvPr id="4159" name="Text Box 66"/>
            <p:cNvSpPr txBox="1">
              <a:spLocks noChangeArrowheads="1"/>
            </p:cNvSpPr>
            <p:nvPr/>
          </p:nvSpPr>
          <p:spPr bwMode="auto">
            <a:xfrm>
              <a:off x="388" y="3873"/>
              <a:ext cx="2426"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表述，这是不可能的。</a:t>
              </a:r>
            </a:p>
          </p:txBody>
        </p:sp>
      </p:grpSp>
      <p:grpSp>
        <p:nvGrpSpPr>
          <p:cNvPr id="4" name="组合 3"/>
          <p:cNvGrpSpPr/>
          <p:nvPr/>
        </p:nvGrpSpPr>
        <p:grpSpPr>
          <a:xfrm>
            <a:off x="4975225" y="1001713"/>
            <a:ext cx="4168776" cy="5530851"/>
            <a:chOff x="4975225" y="1001713"/>
            <a:chExt cx="4168776" cy="5530851"/>
          </a:xfrm>
        </p:grpSpPr>
        <p:grpSp>
          <p:nvGrpSpPr>
            <p:cNvPr id="4107" name="Group 35"/>
            <p:cNvGrpSpPr>
              <a:grpSpLocks/>
            </p:cNvGrpSpPr>
            <p:nvPr/>
          </p:nvGrpSpPr>
          <p:grpSpPr bwMode="auto">
            <a:xfrm>
              <a:off x="5164138" y="1001713"/>
              <a:ext cx="3582988" cy="3476625"/>
              <a:chOff x="3253" y="631"/>
              <a:chExt cx="2257" cy="2190"/>
            </a:xfrm>
          </p:grpSpPr>
          <p:sp>
            <p:nvSpPr>
              <p:cNvPr id="4141" name="Text Box 36"/>
              <p:cNvSpPr txBox="1">
                <a:spLocks noChangeArrowheads="1"/>
              </p:cNvSpPr>
              <p:nvPr/>
            </p:nvSpPr>
            <p:spPr bwMode="auto">
              <a:xfrm>
                <a:off x="3390" y="631"/>
                <a:ext cx="2120" cy="288"/>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CC0000"/>
                    </a:solidFill>
                    <a:latin typeface="Times New Roman" pitchFamily="18" charset="0"/>
                    <a:ea typeface="华文中宋" pitchFamily="2" charset="-122"/>
                  </a:rPr>
                  <a:t>两条绝热线不能相交</a:t>
                </a:r>
                <a:endParaRPr kumimoji="1" lang="zh-CN" altLang="en-US" sz="2400" b="1" dirty="0">
                  <a:solidFill>
                    <a:srgbClr val="CC0000"/>
                  </a:solidFill>
                  <a:latin typeface="Times New Roman" pitchFamily="18" charset="0"/>
                </a:endParaRPr>
              </a:p>
            </p:txBody>
          </p:sp>
          <p:sp>
            <p:nvSpPr>
              <p:cNvPr id="4142" name="WordArt 37"/>
              <p:cNvSpPr>
                <a:spLocks noChangeArrowheads="1" noChangeShapeType="1" noTextEdit="1"/>
              </p:cNvSpPr>
              <p:nvPr/>
            </p:nvSpPr>
            <p:spPr bwMode="auto">
              <a:xfrm>
                <a:off x="3360" y="2689"/>
                <a:ext cx="126" cy="124"/>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143" name="WordArt 38"/>
              <p:cNvSpPr>
                <a:spLocks noChangeArrowheads="1" noChangeShapeType="1" noTextEdit="1"/>
              </p:cNvSpPr>
              <p:nvPr/>
            </p:nvSpPr>
            <p:spPr bwMode="auto">
              <a:xfrm>
                <a:off x="5162" y="2690"/>
                <a:ext cx="155"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4144" name="Line 39"/>
              <p:cNvSpPr>
                <a:spLocks noChangeShapeType="1"/>
              </p:cNvSpPr>
              <p:nvPr/>
            </p:nvSpPr>
            <p:spPr bwMode="auto">
              <a:xfrm>
                <a:off x="3467" y="1014"/>
                <a:ext cx="0" cy="1597"/>
              </a:xfrm>
              <a:prstGeom prst="line">
                <a:avLst/>
              </a:prstGeom>
              <a:noFill/>
              <a:ln w="28575">
                <a:solidFill>
                  <a:schemeClr val="tx1"/>
                </a:solidFill>
                <a:round/>
                <a:headEnd type="triangle" w="med" len="lg"/>
                <a:tailEnd/>
              </a:ln>
            </p:spPr>
            <p:txBody>
              <a:bodyPr/>
              <a:lstStyle/>
              <a:p>
                <a:endParaRPr lang="zh-CN" altLang="en-US"/>
              </a:p>
            </p:txBody>
          </p:sp>
          <p:sp>
            <p:nvSpPr>
              <p:cNvPr id="4145" name="Line 40"/>
              <p:cNvSpPr>
                <a:spLocks noChangeShapeType="1"/>
              </p:cNvSpPr>
              <p:nvPr/>
            </p:nvSpPr>
            <p:spPr bwMode="auto">
              <a:xfrm rot="16200000" flipV="1">
                <a:off x="4388" y="1691"/>
                <a:ext cx="10" cy="1856"/>
              </a:xfrm>
              <a:prstGeom prst="line">
                <a:avLst/>
              </a:prstGeom>
              <a:noFill/>
              <a:ln w="28575">
                <a:solidFill>
                  <a:schemeClr val="tx1"/>
                </a:solidFill>
                <a:round/>
                <a:headEnd type="triangle" w="med" len="lg"/>
                <a:tailEnd/>
              </a:ln>
            </p:spPr>
            <p:txBody>
              <a:bodyPr/>
              <a:lstStyle/>
              <a:p>
                <a:endParaRPr lang="zh-CN" altLang="en-US"/>
              </a:p>
            </p:txBody>
          </p:sp>
          <p:sp>
            <p:nvSpPr>
              <p:cNvPr id="4146" name="WordArt 41"/>
              <p:cNvSpPr>
                <a:spLocks noChangeArrowheads="1" noChangeShapeType="1" noTextEdit="1"/>
              </p:cNvSpPr>
              <p:nvPr/>
            </p:nvSpPr>
            <p:spPr bwMode="auto">
              <a:xfrm>
                <a:off x="3253" y="1074"/>
                <a:ext cx="145"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4147" name="Text Box 42"/>
              <p:cNvSpPr txBox="1">
                <a:spLocks noChangeArrowheads="1"/>
              </p:cNvSpPr>
              <p:nvPr/>
            </p:nvSpPr>
            <p:spPr bwMode="auto">
              <a:xfrm>
                <a:off x="3580" y="2106"/>
                <a:ext cx="660"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CC0000"/>
                    </a:solidFill>
                    <a:latin typeface="Times New Roman" pitchFamily="18" charset="0"/>
                    <a:ea typeface="华文中宋" pitchFamily="2" charset="-122"/>
                  </a:rPr>
                  <a:t>绝热线</a:t>
                </a:r>
              </a:p>
            </p:txBody>
          </p:sp>
          <p:sp>
            <p:nvSpPr>
              <p:cNvPr id="4148" name="Arc 43"/>
              <p:cNvSpPr>
                <a:spLocks/>
              </p:cNvSpPr>
              <p:nvPr/>
            </p:nvSpPr>
            <p:spPr bwMode="auto">
              <a:xfrm rot="-1072320">
                <a:off x="3718" y="1063"/>
                <a:ext cx="938" cy="959"/>
              </a:xfrm>
              <a:custGeom>
                <a:avLst/>
                <a:gdLst>
                  <a:gd name="T0" fmla="*/ 0 w 21600"/>
                  <a:gd name="T1" fmla="*/ 0 h 21548"/>
                  <a:gd name="T2" fmla="*/ 0 w 21600"/>
                  <a:gd name="T3" fmla="*/ 0 h 21548"/>
                  <a:gd name="T4" fmla="*/ 0 w 21600"/>
                  <a:gd name="T5" fmla="*/ 0 h 21548"/>
                  <a:gd name="T6" fmla="*/ 0 60000 65536"/>
                  <a:gd name="T7" fmla="*/ 0 60000 65536"/>
                  <a:gd name="T8" fmla="*/ 0 60000 65536"/>
                  <a:gd name="T9" fmla="*/ 0 w 21600"/>
                  <a:gd name="T10" fmla="*/ 0 h 21548"/>
                  <a:gd name="T11" fmla="*/ 21600 w 21600"/>
                  <a:gd name="T12" fmla="*/ 21548 h 21548"/>
                </a:gdLst>
                <a:ahLst/>
                <a:cxnLst>
                  <a:cxn ang="T6">
                    <a:pos x="T0" y="T1"/>
                  </a:cxn>
                  <a:cxn ang="T7">
                    <a:pos x="T2" y="T3"/>
                  </a:cxn>
                  <a:cxn ang="T8">
                    <a:pos x="T4" y="T5"/>
                  </a:cxn>
                </a:cxnLst>
                <a:rect l="T9" t="T10" r="T11" b="T12"/>
                <a:pathLst>
                  <a:path w="21600" h="21548" fill="none" extrusionOk="0">
                    <a:moveTo>
                      <a:pt x="17029" y="21548"/>
                    </a:moveTo>
                    <a:cubicBezTo>
                      <a:pt x="7091" y="19396"/>
                      <a:pt x="0" y="10605"/>
                      <a:pt x="0" y="437"/>
                    </a:cubicBezTo>
                    <a:cubicBezTo>
                      <a:pt x="-1" y="291"/>
                      <a:pt x="1" y="145"/>
                      <a:pt x="4" y="0"/>
                    </a:cubicBezTo>
                  </a:path>
                  <a:path w="21600" h="21548" stroke="0" extrusionOk="0">
                    <a:moveTo>
                      <a:pt x="17029" y="21548"/>
                    </a:moveTo>
                    <a:cubicBezTo>
                      <a:pt x="7091" y="19396"/>
                      <a:pt x="0" y="10605"/>
                      <a:pt x="0" y="437"/>
                    </a:cubicBezTo>
                    <a:cubicBezTo>
                      <a:pt x="-1" y="291"/>
                      <a:pt x="1" y="145"/>
                      <a:pt x="4" y="0"/>
                    </a:cubicBezTo>
                    <a:lnTo>
                      <a:pt x="21600" y="437"/>
                    </a:lnTo>
                    <a:close/>
                  </a:path>
                </a:pathLst>
              </a:custGeom>
              <a:noFill/>
              <a:ln w="38100">
                <a:solidFill>
                  <a:srgbClr val="CC0000"/>
                </a:solidFill>
                <a:round/>
                <a:headEnd/>
                <a:tailEnd/>
              </a:ln>
            </p:spPr>
            <p:txBody>
              <a:bodyPr wrap="none" anchor="ctr"/>
              <a:lstStyle/>
              <a:p>
                <a:endParaRPr lang="zh-CN" altLang="en-US"/>
              </a:p>
            </p:txBody>
          </p:sp>
          <p:sp>
            <p:nvSpPr>
              <p:cNvPr id="4149" name="Arc 44"/>
              <p:cNvSpPr>
                <a:spLocks/>
              </p:cNvSpPr>
              <p:nvPr/>
            </p:nvSpPr>
            <p:spPr bwMode="auto">
              <a:xfrm rot="-478956">
                <a:off x="3772" y="1000"/>
                <a:ext cx="1260" cy="1542"/>
              </a:xfrm>
              <a:custGeom>
                <a:avLst/>
                <a:gdLst>
                  <a:gd name="T0" fmla="*/ 0 w 21600"/>
                  <a:gd name="T1" fmla="*/ 0 h 22339"/>
                  <a:gd name="T2" fmla="*/ 0 w 21600"/>
                  <a:gd name="T3" fmla="*/ 0 h 22339"/>
                  <a:gd name="T4" fmla="*/ 0 w 21600"/>
                  <a:gd name="T5" fmla="*/ 0 h 22339"/>
                  <a:gd name="T6" fmla="*/ 0 60000 65536"/>
                  <a:gd name="T7" fmla="*/ 0 60000 65536"/>
                  <a:gd name="T8" fmla="*/ 0 60000 65536"/>
                  <a:gd name="T9" fmla="*/ 0 w 21600"/>
                  <a:gd name="T10" fmla="*/ 0 h 22339"/>
                  <a:gd name="T11" fmla="*/ 21600 w 21600"/>
                  <a:gd name="T12" fmla="*/ 22339 h 22339"/>
                </a:gdLst>
                <a:ahLst/>
                <a:cxnLst>
                  <a:cxn ang="T6">
                    <a:pos x="T0" y="T1"/>
                  </a:cxn>
                  <a:cxn ang="T7">
                    <a:pos x="T2" y="T3"/>
                  </a:cxn>
                  <a:cxn ang="T8">
                    <a:pos x="T4" y="T5"/>
                  </a:cxn>
                </a:cxnLst>
                <a:rect l="T9" t="T10" r="T11" b="T12"/>
                <a:pathLst>
                  <a:path w="21600" h="22339" fill="none" extrusionOk="0">
                    <a:moveTo>
                      <a:pt x="20557" y="22338"/>
                    </a:moveTo>
                    <a:cubicBezTo>
                      <a:pt x="9046" y="21782"/>
                      <a:pt x="0" y="12287"/>
                      <a:pt x="0" y="764"/>
                    </a:cubicBezTo>
                    <a:cubicBezTo>
                      <a:pt x="-1" y="509"/>
                      <a:pt x="4" y="254"/>
                      <a:pt x="13" y="0"/>
                    </a:cubicBezTo>
                  </a:path>
                  <a:path w="21600" h="22339" stroke="0" extrusionOk="0">
                    <a:moveTo>
                      <a:pt x="20557" y="22338"/>
                    </a:moveTo>
                    <a:cubicBezTo>
                      <a:pt x="9046" y="21782"/>
                      <a:pt x="0" y="12287"/>
                      <a:pt x="0" y="764"/>
                    </a:cubicBezTo>
                    <a:cubicBezTo>
                      <a:pt x="-1" y="509"/>
                      <a:pt x="4" y="254"/>
                      <a:pt x="13" y="0"/>
                    </a:cubicBezTo>
                    <a:lnTo>
                      <a:pt x="21600" y="764"/>
                    </a:lnTo>
                    <a:close/>
                  </a:path>
                </a:pathLst>
              </a:custGeom>
              <a:noFill/>
              <a:ln w="38100">
                <a:solidFill>
                  <a:srgbClr val="CC0000"/>
                </a:solidFill>
                <a:round/>
                <a:headEnd/>
                <a:tailEnd/>
              </a:ln>
            </p:spPr>
            <p:txBody>
              <a:bodyPr wrap="none" anchor="ctr"/>
              <a:lstStyle/>
              <a:p>
                <a:endParaRPr lang="zh-CN" altLang="en-US"/>
              </a:p>
            </p:txBody>
          </p:sp>
          <p:sp>
            <p:nvSpPr>
              <p:cNvPr id="4150" name="Oval 45"/>
              <p:cNvSpPr>
                <a:spLocks noChangeArrowheads="1"/>
              </p:cNvSpPr>
              <p:nvPr/>
            </p:nvSpPr>
            <p:spPr bwMode="auto">
              <a:xfrm>
                <a:off x="3802" y="1598"/>
                <a:ext cx="41" cy="41"/>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4151" name="Text Box 46"/>
              <p:cNvSpPr txBox="1">
                <a:spLocks noChangeArrowheads="1"/>
              </p:cNvSpPr>
              <p:nvPr/>
            </p:nvSpPr>
            <p:spPr bwMode="auto">
              <a:xfrm>
                <a:off x="4507" y="1653"/>
                <a:ext cx="660"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CC0000"/>
                    </a:solidFill>
                    <a:latin typeface="Times New Roman" pitchFamily="18" charset="0"/>
                    <a:ea typeface="华文中宋" pitchFamily="2" charset="-122"/>
                  </a:rPr>
                  <a:t>绝热线</a:t>
                </a:r>
              </a:p>
            </p:txBody>
          </p:sp>
        </p:grpSp>
        <p:sp>
          <p:nvSpPr>
            <p:cNvPr id="4108" name="Text Box 68"/>
            <p:cNvSpPr txBox="1">
              <a:spLocks noChangeArrowheads="1"/>
            </p:cNvSpPr>
            <p:nvPr/>
          </p:nvSpPr>
          <p:spPr bwMode="auto">
            <a:xfrm>
              <a:off x="4975225" y="4999038"/>
              <a:ext cx="3714750" cy="530225"/>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Times New Roman" pitchFamily="18" charset="0"/>
                  <a:ea typeface="华文中宋" pitchFamily="2" charset="-122"/>
                </a:rPr>
                <a:t> </a:t>
              </a:r>
              <a:r>
                <a:rPr kumimoji="1" lang="zh-CN" altLang="en-US" b="1">
                  <a:latin typeface="Times New Roman" pitchFamily="18" charset="0"/>
                  <a:ea typeface="华文中宋" pitchFamily="2" charset="-122"/>
                </a:rPr>
                <a:t>完成一个循环系统对外作的净功</a:t>
              </a:r>
            </a:p>
          </p:txBody>
        </p:sp>
        <p:sp>
          <p:nvSpPr>
            <p:cNvPr id="4109" name="Text Box 69"/>
            <p:cNvSpPr txBox="1">
              <a:spLocks noChangeArrowheads="1"/>
            </p:cNvSpPr>
            <p:nvPr/>
          </p:nvSpPr>
          <p:spPr bwMode="auto">
            <a:xfrm>
              <a:off x="5341938" y="5813426"/>
              <a:ext cx="3586163" cy="366713"/>
            </a:xfrm>
            <a:prstGeom prst="rect">
              <a:avLst/>
            </a:prstGeom>
            <a:noFill/>
            <a:ln w="9525">
              <a:noFill/>
              <a:miter lim="800000"/>
              <a:headEnd/>
              <a:tailEnd/>
            </a:ln>
          </p:spPr>
          <p:txBody>
            <a:bodyPr>
              <a:spAutoFit/>
            </a:bodyPr>
            <a:lstStyle/>
            <a:p>
              <a:pPr>
                <a:spcBef>
                  <a:spcPct val="50000"/>
                </a:spcBef>
              </a:pPr>
              <a:r>
                <a:rPr kumimoji="1" lang="zh-CN" altLang="en-US" b="1">
                  <a:latin typeface="华文中宋" pitchFamily="2" charset="-122"/>
                  <a:ea typeface="华文中宋" pitchFamily="2" charset="-122"/>
                </a:rPr>
                <a:t>根据</a:t>
              </a:r>
              <a:r>
                <a:rPr kumimoji="1" lang="zh-CN" altLang="en-US" b="1">
                  <a:latin typeface="Times New Roman" pitchFamily="18" charset="0"/>
                  <a:ea typeface="华文中宋" pitchFamily="2" charset="-122"/>
                </a:rPr>
                <a:t>热力学第二定律的开尔文</a:t>
              </a:r>
            </a:p>
          </p:txBody>
        </p:sp>
        <p:grpSp>
          <p:nvGrpSpPr>
            <p:cNvPr id="4110" name="Group 71"/>
            <p:cNvGrpSpPr>
              <a:grpSpLocks/>
            </p:cNvGrpSpPr>
            <p:nvPr/>
          </p:nvGrpSpPr>
          <p:grpSpPr bwMode="auto">
            <a:xfrm>
              <a:off x="5537200" y="5557838"/>
              <a:ext cx="665163" cy="230188"/>
              <a:chOff x="4687" y="3592"/>
              <a:chExt cx="647" cy="220"/>
            </a:xfrm>
          </p:grpSpPr>
          <p:grpSp>
            <p:nvGrpSpPr>
              <p:cNvPr id="4134" name="Group 72"/>
              <p:cNvGrpSpPr>
                <a:grpSpLocks/>
              </p:cNvGrpSpPr>
              <p:nvPr/>
            </p:nvGrpSpPr>
            <p:grpSpPr bwMode="auto">
              <a:xfrm rot="5400000">
                <a:off x="4971" y="3627"/>
                <a:ext cx="48" cy="144"/>
                <a:chOff x="2928" y="3216"/>
                <a:chExt cx="48" cy="240"/>
              </a:xfrm>
            </p:grpSpPr>
            <p:sp>
              <p:nvSpPr>
                <p:cNvPr id="4139" name="Line 7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4140" name="Line 7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4135" name="WordArt 75"/>
              <p:cNvSpPr>
                <a:spLocks noChangeArrowheads="1" noChangeShapeType="1" noTextEdit="1"/>
              </p:cNvSpPr>
              <p:nvPr/>
            </p:nvSpPr>
            <p:spPr bwMode="auto">
              <a:xfrm>
                <a:off x="4687" y="3592"/>
                <a:ext cx="217" cy="183"/>
              </a:xfrm>
              <a:prstGeom prst="rect">
                <a:avLst/>
              </a:prstGeom>
            </p:spPr>
            <p:txBody>
              <a:bodyPr wrap="none" fromWordArt="1">
                <a:prstTxWarp prst="textPlain">
                  <a:avLst>
                    <a:gd name="adj" fmla="val 402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nvGrpSpPr>
              <p:cNvPr id="4136" name="Group 76"/>
              <p:cNvGrpSpPr>
                <a:grpSpLocks/>
              </p:cNvGrpSpPr>
              <p:nvPr/>
            </p:nvGrpSpPr>
            <p:grpSpPr bwMode="auto">
              <a:xfrm>
                <a:off x="5095" y="3601"/>
                <a:ext cx="239" cy="211"/>
                <a:chOff x="2558" y="2538"/>
                <a:chExt cx="239" cy="211"/>
              </a:xfrm>
            </p:grpSpPr>
            <p:sp>
              <p:nvSpPr>
                <p:cNvPr id="4137" name="WordArt 77"/>
                <p:cNvSpPr>
                  <a:spLocks noChangeArrowheads="1" noChangeShapeType="1" noTextEdit="1"/>
                </p:cNvSpPr>
                <p:nvPr/>
              </p:nvSpPr>
              <p:spPr bwMode="auto">
                <a:xfrm>
                  <a:off x="2558" y="2538"/>
                  <a:ext cx="172" cy="205"/>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38" name="WordArt 78"/>
                <p:cNvSpPr>
                  <a:spLocks noChangeArrowheads="1" noChangeShapeType="1" noTextEdit="1"/>
                </p:cNvSpPr>
                <p:nvPr/>
              </p:nvSpPr>
              <p:spPr bwMode="auto">
                <a:xfrm>
                  <a:off x="2744" y="2660"/>
                  <a:ext cx="53"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sp>
          <p:nvSpPr>
            <p:cNvPr id="4111" name="Text Box 79"/>
            <p:cNvSpPr txBox="1">
              <a:spLocks noChangeArrowheads="1"/>
            </p:cNvSpPr>
            <p:nvPr/>
          </p:nvSpPr>
          <p:spPr bwMode="auto">
            <a:xfrm>
              <a:off x="5070475" y="5416551"/>
              <a:ext cx="4073525" cy="422275"/>
            </a:xfrm>
            <a:prstGeom prst="rect">
              <a:avLst/>
            </a:prstGeom>
            <a:noFill/>
            <a:ln w="9525">
              <a:noFill/>
              <a:miter lim="800000"/>
              <a:headEnd/>
              <a:tailEnd/>
            </a:ln>
          </p:spPr>
          <p:txBody>
            <a:bodyPr>
              <a:spAutoFit/>
            </a:bodyPr>
            <a:lstStyle/>
            <a:p>
              <a:pPr>
                <a:lnSpc>
                  <a:spcPct val="120000"/>
                </a:lnSpc>
                <a:spcBef>
                  <a:spcPct val="50000"/>
                </a:spcBef>
              </a:pPr>
              <a:r>
                <a:rPr kumimoji="1" lang="zh-CN" altLang="en-US" b="1">
                  <a:latin typeface="Times New Roman" pitchFamily="18" charset="0"/>
                  <a:ea typeface="华文中宋" pitchFamily="2" charset="-122"/>
                </a:rPr>
                <a:t>为               ，并一切恢复原状。 </a:t>
              </a:r>
              <a:endParaRPr kumimoji="1" lang="zh-CN" altLang="en-US" sz="2400" b="1">
                <a:latin typeface="Times New Roman" pitchFamily="18" charset="0"/>
              </a:endParaRPr>
            </a:p>
          </p:txBody>
        </p:sp>
        <p:sp>
          <p:nvSpPr>
            <p:cNvPr id="4112" name="Text Box 80"/>
            <p:cNvSpPr txBox="1">
              <a:spLocks noChangeArrowheads="1"/>
            </p:cNvSpPr>
            <p:nvPr/>
          </p:nvSpPr>
          <p:spPr bwMode="auto">
            <a:xfrm>
              <a:off x="5087938" y="6165851"/>
              <a:ext cx="4056063" cy="366713"/>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表述，这是不可能的。</a:t>
              </a:r>
            </a:p>
          </p:txBody>
        </p:sp>
        <p:sp>
          <p:nvSpPr>
            <p:cNvPr id="4113" name="Text Box 81"/>
            <p:cNvSpPr txBox="1">
              <a:spLocks noChangeArrowheads="1"/>
            </p:cNvSpPr>
            <p:nvPr/>
          </p:nvSpPr>
          <p:spPr bwMode="auto">
            <a:xfrm>
              <a:off x="5126038" y="4456113"/>
              <a:ext cx="4017963" cy="422275"/>
            </a:xfrm>
            <a:prstGeom prst="rect">
              <a:avLst/>
            </a:prstGeom>
            <a:noFill/>
            <a:ln w="9525">
              <a:noFill/>
              <a:miter lim="800000"/>
              <a:headEnd/>
              <a:tailEnd/>
            </a:ln>
          </p:spPr>
          <p:txBody>
            <a:bodyPr>
              <a:spAutoFit/>
            </a:bodyPr>
            <a:lstStyle/>
            <a:p>
              <a:pPr>
                <a:lnSpc>
                  <a:spcPct val="120000"/>
                </a:lnSpc>
                <a:spcBef>
                  <a:spcPct val="50000"/>
                </a:spcBef>
              </a:pPr>
              <a:r>
                <a:rPr kumimoji="1" lang="en-US" altLang="zh-CN" b="1">
                  <a:latin typeface="Times New Roman" pitchFamily="18" charset="0"/>
                  <a:ea typeface="华文中宋" pitchFamily="2" charset="-122"/>
                </a:rPr>
                <a:t>       </a:t>
              </a:r>
              <a:r>
                <a:rPr kumimoji="1" lang="zh-CN" altLang="en-US" b="1">
                  <a:latin typeface="Times New Roman" pitchFamily="18" charset="0"/>
                  <a:ea typeface="华文中宋" pitchFamily="2" charset="-122"/>
                </a:rPr>
                <a:t>再用一个等温过程就可构成</a:t>
              </a:r>
            </a:p>
          </p:txBody>
        </p:sp>
        <p:sp>
          <p:nvSpPr>
            <p:cNvPr id="4114" name="Text Box 82"/>
            <p:cNvSpPr txBox="1">
              <a:spLocks noChangeArrowheads="1"/>
            </p:cNvSpPr>
            <p:nvPr/>
          </p:nvSpPr>
          <p:spPr bwMode="auto">
            <a:xfrm>
              <a:off x="5056188" y="4783138"/>
              <a:ext cx="4087813" cy="422275"/>
            </a:xfrm>
            <a:prstGeom prst="rect">
              <a:avLst/>
            </a:prstGeom>
            <a:noFill/>
            <a:ln w="9525">
              <a:noFill/>
              <a:miter lim="800000"/>
              <a:headEnd/>
              <a:tailEnd/>
            </a:ln>
          </p:spPr>
          <p:txBody>
            <a:bodyPr>
              <a:spAutoFit/>
            </a:bodyPr>
            <a:lstStyle/>
            <a:p>
              <a:pPr>
                <a:lnSpc>
                  <a:spcPct val="120000"/>
                </a:lnSpc>
                <a:spcBef>
                  <a:spcPct val="50000"/>
                </a:spcBef>
              </a:pPr>
              <a:r>
                <a:rPr kumimoji="1" lang="zh-CN" altLang="en-US" b="1">
                  <a:latin typeface="Times New Roman" pitchFamily="18" charset="0"/>
                  <a:ea typeface="华文中宋" pitchFamily="2" charset="-122"/>
                </a:rPr>
                <a:t>一个热机，只从单一热源吸热         ，       </a:t>
              </a:r>
            </a:p>
          </p:txBody>
        </p:sp>
        <p:grpSp>
          <p:nvGrpSpPr>
            <p:cNvPr id="4115" name="Group 83"/>
            <p:cNvGrpSpPr>
              <a:grpSpLocks/>
            </p:cNvGrpSpPr>
            <p:nvPr/>
          </p:nvGrpSpPr>
          <p:grpSpPr bwMode="auto">
            <a:xfrm>
              <a:off x="8196263" y="4899026"/>
              <a:ext cx="276225" cy="247650"/>
              <a:chOff x="2558" y="2538"/>
              <a:chExt cx="239" cy="211"/>
            </a:xfrm>
          </p:grpSpPr>
          <p:sp>
            <p:nvSpPr>
              <p:cNvPr id="4132" name="WordArt 84"/>
              <p:cNvSpPr>
                <a:spLocks noChangeArrowheads="1" noChangeShapeType="1" noTextEdit="1"/>
              </p:cNvSpPr>
              <p:nvPr/>
            </p:nvSpPr>
            <p:spPr bwMode="auto">
              <a:xfrm>
                <a:off x="2558" y="2538"/>
                <a:ext cx="172" cy="205"/>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33" name="WordArt 85"/>
              <p:cNvSpPr>
                <a:spLocks noChangeArrowheads="1" noChangeShapeType="1" noTextEdit="1"/>
              </p:cNvSpPr>
              <p:nvPr/>
            </p:nvSpPr>
            <p:spPr bwMode="auto">
              <a:xfrm>
                <a:off x="2744" y="2660"/>
                <a:ext cx="53"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4116" name="Group 86"/>
            <p:cNvGrpSpPr>
              <a:grpSpLocks/>
            </p:cNvGrpSpPr>
            <p:nvPr/>
          </p:nvGrpSpPr>
          <p:grpSpPr bwMode="auto">
            <a:xfrm>
              <a:off x="6180138" y="1382713"/>
              <a:ext cx="1925638" cy="2728913"/>
              <a:chOff x="3893" y="871"/>
              <a:chExt cx="1213" cy="1719"/>
            </a:xfrm>
          </p:grpSpPr>
          <p:grpSp>
            <p:nvGrpSpPr>
              <p:cNvPr id="4117" name="Group 87"/>
              <p:cNvGrpSpPr>
                <a:grpSpLocks/>
              </p:cNvGrpSpPr>
              <p:nvPr/>
            </p:nvGrpSpPr>
            <p:grpSpPr bwMode="auto">
              <a:xfrm>
                <a:off x="4190" y="1976"/>
                <a:ext cx="816" cy="234"/>
                <a:chOff x="4169" y="2171"/>
                <a:chExt cx="816" cy="234"/>
              </a:xfrm>
            </p:grpSpPr>
            <p:sp>
              <p:nvSpPr>
                <p:cNvPr id="4127" name="AutoShape 88"/>
                <p:cNvSpPr>
                  <a:spLocks noChangeArrowheads="1"/>
                </p:cNvSpPr>
                <p:nvPr/>
              </p:nvSpPr>
              <p:spPr bwMode="auto">
                <a:xfrm rot="9594460">
                  <a:off x="4322" y="2296"/>
                  <a:ext cx="461" cy="109"/>
                </a:xfrm>
                <a:prstGeom prst="notchedRightArrow">
                  <a:avLst>
                    <a:gd name="adj1" fmla="val 37565"/>
                    <a:gd name="adj2" fmla="val 113253"/>
                  </a:avLst>
                </a:prstGeom>
                <a:solidFill>
                  <a:srgbClr val="FFCC00"/>
                </a:solidFill>
                <a:ln w="9525">
                  <a:solidFill>
                    <a:srgbClr val="FF9900"/>
                  </a:solidFill>
                  <a:miter lim="800000"/>
                  <a:headEnd/>
                  <a:tailEnd/>
                </a:ln>
              </p:spPr>
              <p:txBody>
                <a:bodyPr wrap="none" anchor="ctr"/>
                <a:lstStyle/>
                <a:p>
                  <a:endParaRPr lang="zh-CN" altLang="en-US"/>
                </a:p>
              </p:txBody>
            </p:sp>
            <p:grpSp>
              <p:nvGrpSpPr>
                <p:cNvPr id="4128" name="Group 89"/>
                <p:cNvGrpSpPr>
                  <a:grpSpLocks/>
                </p:cNvGrpSpPr>
                <p:nvPr/>
              </p:nvGrpSpPr>
              <p:grpSpPr bwMode="auto">
                <a:xfrm>
                  <a:off x="4800" y="2178"/>
                  <a:ext cx="185" cy="173"/>
                  <a:chOff x="1543" y="1789"/>
                  <a:chExt cx="185" cy="173"/>
                </a:xfrm>
              </p:grpSpPr>
              <p:sp>
                <p:nvSpPr>
                  <p:cNvPr id="4130" name="WordArt 90"/>
                  <p:cNvSpPr>
                    <a:spLocks noChangeArrowheads="1" noChangeShapeType="1" noTextEdit="1"/>
                  </p:cNvSpPr>
                  <p:nvPr/>
                </p:nvSpPr>
                <p:spPr bwMode="auto">
                  <a:xfrm>
                    <a:off x="1543" y="1789"/>
                    <a:ext cx="142" cy="154"/>
                  </a:xfrm>
                  <a:prstGeom prst="rect">
                    <a:avLst/>
                  </a:prstGeom>
                </p:spPr>
                <p:txBody>
                  <a:bodyPr wrap="none" fromWordArt="1">
                    <a:prstTxWarp prst="textPlain">
                      <a:avLst>
                        <a:gd name="adj" fmla="val 37718"/>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sp>
                <p:nvSpPr>
                  <p:cNvPr id="4131" name="WordArt 91"/>
                  <p:cNvSpPr>
                    <a:spLocks noChangeArrowheads="1" noChangeShapeType="1" noTextEdit="1"/>
                  </p:cNvSpPr>
                  <p:nvPr/>
                </p:nvSpPr>
                <p:spPr bwMode="auto">
                  <a:xfrm>
                    <a:off x="1684" y="1896"/>
                    <a:ext cx="44" cy="6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4129" name="WordArt 92"/>
                <p:cNvSpPr>
                  <a:spLocks noChangeArrowheads="1" noChangeShapeType="1" noTextEdit="1"/>
                </p:cNvSpPr>
                <p:nvPr/>
              </p:nvSpPr>
              <p:spPr bwMode="auto">
                <a:xfrm>
                  <a:off x="4169" y="2171"/>
                  <a:ext cx="179" cy="138"/>
                </a:xfrm>
                <a:prstGeom prst="rect">
                  <a:avLst/>
                </a:prstGeom>
              </p:spPr>
              <p:txBody>
                <a:bodyPr wrap="none" fromWordArt="1">
                  <a:prstTxWarp prst="textPlain">
                    <a:avLst>
                      <a:gd name="adj" fmla="val 40278"/>
                    </a:avLst>
                  </a:prstTxWarp>
                </a:bodyPr>
                <a:lstStyle/>
                <a:p>
                  <a:pPr algn="ctr"/>
                  <a:r>
                    <a:rPr lang="en-US" altLang="zh-CN" sz="3600" kern="10">
                      <a:ln w="9525">
                        <a:solidFill>
                          <a:schemeClr val="tx2"/>
                        </a:solidFill>
                        <a:round/>
                        <a:headEnd/>
                        <a:tailEnd/>
                      </a:ln>
                      <a:solidFill>
                        <a:schemeClr val="tx2"/>
                      </a:solidFill>
                      <a:latin typeface="Bookman Old Style"/>
                    </a:rPr>
                    <a:t>A</a:t>
                  </a:r>
                  <a:endParaRPr lang="zh-CN" altLang="en-US" sz="3600" kern="10">
                    <a:ln w="9525">
                      <a:solidFill>
                        <a:schemeClr val="tx2"/>
                      </a:solidFill>
                      <a:round/>
                      <a:headEnd/>
                      <a:tailEnd/>
                    </a:ln>
                    <a:solidFill>
                      <a:schemeClr val="tx2"/>
                    </a:solidFill>
                    <a:latin typeface="Bookman Old Style"/>
                  </a:endParaRPr>
                </a:p>
              </p:txBody>
            </p:sp>
          </p:grpSp>
          <p:grpSp>
            <p:nvGrpSpPr>
              <p:cNvPr id="4118" name="Group 93"/>
              <p:cNvGrpSpPr>
                <a:grpSpLocks/>
              </p:cNvGrpSpPr>
              <p:nvPr/>
            </p:nvGrpSpPr>
            <p:grpSpPr bwMode="auto">
              <a:xfrm>
                <a:off x="3893" y="871"/>
                <a:ext cx="1213" cy="1719"/>
                <a:chOff x="3905" y="1099"/>
                <a:chExt cx="1213" cy="1719"/>
              </a:xfrm>
            </p:grpSpPr>
            <p:sp>
              <p:nvSpPr>
                <p:cNvPr id="4121" name="Arc 94"/>
                <p:cNvSpPr>
                  <a:spLocks/>
                </p:cNvSpPr>
                <p:nvPr/>
              </p:nvSpPr>
              <p:spPr bwMode="auto">
                <a:xfrm rot="-785409">
                  <a:off x="4189" y="1099"/>
                  <a:ext cx="929" cy="1719"/>
                </a:xfrm>
                <a:custGeom>
                  <a:avLst/>
                  <a:gdLst>
                    <a:gd name="T0" fmla="*/ 0 w 20278"/>
                    <a:gd name="T1" fmla="*/ 0 h 21150"/>
                    <a:gd name="T2" fmla="*/ 0 w 20278"/>
                    <a:gd name="T3" fmla="*/ 0 h 21150"/>
                    <a:gd name="T4" fmla="*/ 0 w 20278"/>
                    <a:gd name="T5" fmla="*/ 0 h 21150"/>
                    <a:gd name="T6" fmla="*/ 0 60000 65536"/>
                    <a:gd name="T7" fmla="*/ 0 60000 65536"/>
                    <a:gd name="T8" fmla="*/ 0 60000 65536"/>
                    <a:gd name="T9" fmla="*/ 0 w 20278"/>
                    <a:gd name="T10" fmla="*/ 0 h 21150"/>
                    <a:gd name="T11" fmla="*/ 20278 w 20278"/>
                    <a:gd name="T12" fmla="*/ 21150 h 21150"/>
                  </a:gdLst>
                  <a:ahLst/>
                  <a:cxnLst>
                    <a:cxn ang="T6">
                      <a:pos x="T0" y="T1"/>
                    </a:cxn>
                    <a:cxn ang="T7">
                      <a:pos x="T2" y="T3"/>
                    </a:cxn>
                    <a:cxn ang="T8">
                      <a:pos x="T4" y="T5"/>
                    </a:cxn>
                  </a:cxnLst>
                  <a:rect l="T9" t="T10" r="T11" b="T12"/>
                  <a:pathLst>
                    <a:path w="20278" h="21150" fill="none" extrusionOk="0">
                      <a:moveTo>
                        <a:pt x="15891" y="21150"/>
                      </a:moveTo>
                      <a:cubicBezTo>
                        <a:pt x="8581" y="19633"/>
                        <a:pt x="2571" y="14449"/>
                        <a:pt x="-1" y="7440"/>
                      </a:cubicBezTo>
                    </a:path>
                    <a:path w="20278" h="21150" stroke="0" extrusionOk="0">
                      <a:moveTo>
                        <a:pt x="15891" y="21150"/>
                      </a:moveTo>
                      <a:cubicBezTo>
                        <a:pt x="8581" y="19633"/>
                        <a:pt x="2571" y="14449"/>
                        <a:pt x="-1" y="7440"/>
                      </a:cubicBezTo>
                      <a:lnTo>
                        <a:pt x="20278" y="0"/>
                      </a:lnTo>
                      <a:close/>
                    </a:path>
                  </a:pathLst>
                </a:custGeom>
                <a:noFill/>
                <a:ln w="38100">
                  <a:solidFill>
                    <a:schemeClr val="accent2"/>
                  </a:solidFill>
                  <a:round/>
                  <a:headEnd/>
                  <a:tailEnd/>
                </a:ln>
              </p:spPr>
              <p:txBody>
                <a:bodyPr wrap="none" anchor="ctr"/>
                <a:lstStyle/>
                <a:p>
                  <a:endParaRPr lang="zh-CN" altLang="en-US"/>
                </a:p>
              </p:txBody>
            </p:sp>
            <p:grpSp>
              <p:nvGrpSpPr>
                <p:cNvPr id="4122" name="Group 95"/>
                <p:cNvGrpSpPr>
                  <a:grpSpLocks/>
                </p:cNvGrpSpPr>
                <p:nvPr/>
              </p:nvGrpSpPr>
              <p:grpSpPr bwMode="auto">
                <a:xfrm>
                  <a:off x="3905" y="1496"/>
                  <a:ext cx="1023" cy="1205"/>
                  <a:chOff x="3905" y="1496"/>
                  <a:chExt cx="1023" cy="1205"/>
                </a:xfrm>
              </p:grpSpPr>
              <p:sp>
                <p:nvSpPr>
                  <p:cNvPr id="4123" name="Line 96"/>
                  <p:cNvSpPr>
                    <a:spLocks noChangeShapeType="1"/>
                  </p:cNvSpPr>
                  <p:nvPr/>
                </p:nvSpPr>
                <p:spPr bwMode="auto">
                  <a:xfrm>
                    <a:off x="4610" y="2469"/>
                    <a:ext cx="84" cy="87"/>
                  </a:xfrm>
                  <a:prstGeom prst="line">
                    <a:avLst/>
                  </a:prstGeom>
                  <a:noFill/>
                  <a:ln w="28575">
                    <a:solidFill>
                      <a:schemeClr val="accent2"/>
                    </a:solidFill>
                    <a:round/>
                    <a:headEnd/>
                    <a:tailEnd type="stealth" w="lg" len="lg"/>
                  </a:ln>
                </p:spPr>
                <p:txBody>
                  <a:bodyPr/>
                  <a:lstStyle/>
                  <a:p>
                    <a:endParaRPr lang="zh-CN" altLang="en-US"/>
                  </a:p>
                </p:txBody>
              </p:sp>
              <p:sp>
                <p:nvSpPr>
                  <p:cNvPr id="4124" name="Oval 97"/>
                  <p:cNvSpPr>
                    <a:spLocks noChangeArrowheads="1"/>
                  </p:cNvSpPr>
                  <p:nvPr/>
                </p:nvSpPr>
                <p:spPr bwMode="auto">
                  <a:xfrm>
                    <a:off x="4887" y="2660"/>
                    <a:ext cx="41" cy="4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125" name="Oval 98"/>
                  <p:cNvSpPr>
                    <a:spLocks noChangeArrowheads="1"/>
                  </p:cNvSpPr>
                  <p:nvPr/>
                </p:nvSpPr>
                <p:spPr bwMode="auto">
                  <a:xfrm>
                    <a:off x="4291" y="2107"/>
                    <a:ext cx="41" cy="4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126" name="Text Box 99"/>
                  <p:cNvSpPr txBox="1">
                    <a:spLocks noChangeArrowheads="1"/>
                  </p:cNvSpPr>
                  <p:nvPr/>
                </p:nvSpPr>
                <p:spPr bwMode="auto">
                  <a:xfrm>
                    <a:off x="3905" y="1496"/>
                    <a:ext cx="824"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Times New Roman" pitchFamily="18" charset="0"/>
                        <a:ea typeface="华文中宋" pitchFamily="2" charset="-122"/>
                      </a:rPr>
                      <a:t>等温线</a:t>
                    </a:r>
                  </a:p>
                </p:txBody>
              </p:sp>
            </p:grpSp>
          </p:grpSp>
          <p:sp>
            <p:nvSpPr>
              <p:cNvPr id="4119" name="Line 100"/>
              <p:cNvSpPr>
                <a:spLocks noChangeShapeType="1"/>
              </p:cNvSpPr>
              <p:nvPr/>
            </p:nvSpPr>
            <p:spPr bwMode="auto">
              <a:xfrm flipH="1" flipV="1">
                <a:off x="3995" y="1931"/>
                <a:ext cx="69" cy="87"/>
              </a:xfrm>
              <a:prstGeom prst="line">
                <a:avLst/>
              </a:prstGeom>
              <a:noFill/>
              <a:ln w="28575">
                <a:solidFill>
                  <a:srgbClr val="CC0000"/>
                </a:solidFill>
                <a:round/>
                <a:headEnd/>
                <a:tailEnd type="stealth" w="lg" len="lg"/>
              </a:ln>
            </p:spPr>
            <p:txBody>
              <a:bodyPr/>
              <a:lstStyle/>
              <a:p>
                <a:endParaRPr lang="zh-CN" altLang="en-US"/>
              </a:p>
            </p:txBody>
          </p:sp>
          <p:sp>
            <p:nvSpPr>
              <p:cNvPr id="4120" name="Line 101"/>
              <p:cNvSpPr>
                <a:spLocks noChangeShapeType="1"/>
              </p:cNvSpPr>
              <p:nvPr/>
            </p:nvSpPr>
            <p:spPr bwMode="auto">
              <a:xfrm>
                <a:off x="3951" y="1754"/>
                <a:ext cx="167" cy="84"/>
              </a:xfrm>
              <a:prstGeom prst="line">
                <a:avLst/>
              </a:prstGeom>
              <a:noFill/>
              <a:ln w="28575">
                <a:solidFill>
                  <a:srgbClr val="CC0000"/>
                </a:solidFill>
                <a:round/>
                <a:headEnd/>
                <a:tailEnd type="stealth" w="lg" len="lg"/>
              </a:ln>
            </p:spPr>
            <p:txBody>
              <a:bodyPr/>
              <a:lstStyle/>
              <a:p>
                <a:endParaRPr lang="zh-CN" altLang="en-US"/>
              </a:p>
            </p:txBody>
          </p:sp>
        </p:grpSp>
        <p:graphicFrame>
          <p:nvGraphicFramePr>
            <p:cNvPr id="4098" name="Object 13"/>
            <p:cNvGraphicFramePr>
              <a:graphicFrameLocks noChangeAspect="1"/>
            </p:cNvGraphicFramePr>
            <p:nvPr>
              <p:extLst>
                <p:ext uri="{D42A27DB-BD31-4B8C-83A1-F6EECF244321}">
                  <p14:modId xmlns:p14="http://schemas.microsoft.com/office/powerpoint/2010/main" val="795816029"/>
                </p:ext>
              </p:extLst>
            </p:nvPr>
          </p:nvGraphicFramePr>
          <p:xfrm>
            <a:off x="5827713" y="2593975"/>
            <a:ext cx="161925" cy="234950"/>
          </p:xfrm>
          <a:graphic>
            <a:graphicData uri="http://schemas.openxmlformats.org/presentationml/2006/ole">
              <mc:AlternateContent xmlns:mc="http://schemas.openxmlformats.org/markup-compatibility/2006">
                <mc:Choice xmlns:v="urn:schemas-microsoft-com:vml" Requires="v">
                  <p:oleObj spid="_x0000_s4257" name="Equation" r:id="rId5" imgW="114120" imgH="164880" progId="Equation.DSMT4">
                    <p:embed/>
                  </p:oleObj>
                </mc:Choice>
                <mc:Fallback>
                  <p:oleObj name="Equation" r:id="rId5" imgW="114120" imgH="1648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7713" y="2593975"/>
                          <a:ext cx="161925"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3"/>
            <p:cNvGraphicFramePr>
              <a:graphicFrameLocks noChangeAspect="1"/>
            </p:cNvGraphicFramePr>
            <p:nvPr>
              <p:extLst>
                <p:ext uri="{D42A27DB-BD31-4B8C-83A1-F6EECF244321}">
                  <p14:modId xmlns:p14="http://schemas.microsoft.com/office/powerpoint/2010/main" val="2226452097"/>
                </p:ext>
              </p:extLst>
            </p:nvPr>
          </p:nvGraphicFramePr>
          <p:xfrm>
            <a:off x="6846888" y="2716213"/>
            <a:ext cx="179387" cy="234950"/>
          </p:xfrm>
          <a:graphic>
            <a:graphicData uri="http://schemas.openxmlformats.org/presentationml/2006/ole">
              <mc:AlternateContent xmlns:mc="http://schemas.openxmlformats.org/markup-compatibility/2006">
                <mc:Choice xmlns:v="urn:schemas-microsoft-com:vml" Requires="v">
                  <p:oleObj spid="_x0000_s4258" name="Equation" r:id="rId7" imgW="126720" imgH="164880" progId="Equation.DSMT4">
                    <p:embed/>
                  </p:oleObj>
                </mc:Choice>
                <mc:Fallback>
                  <p:oleObj name="Equation" r:id="rId7" imgW="126720" imgH="16488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6888" y="2716213"/>
                          <a:ext cx="179387"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
            <p:cNvGraphicFramePr>
              <a:graphicFrameLocks noChangeAspect="1"/>
            </p:cNvGraphicFramePr>
            <p:nvPr>
              <p:extLst>
                <p:ext uri="{D42A27DB-BD31-4B8C-83A1-F6EECF244321}">
                  <p14:modId xmlns:p14="http://schemas.microsoft.com/office/powerpoint/2010/main" val="1119096605"/>
                </p:ext>
              </p:extLst>
            </p:nvPr>
          </p:nvGraphicFramePr>
          <p:xfrm>
            <a:off x="7539038" y="3894138"/>
            <a:ext cx="179387" cy="252412"/>
          </p:xfrm>
          <a:graphic>
            <a:graphicData uri="http://schemas.openxmlformats.org/presentationml/2006/ole">
              <mc:AlternateContent xmlns:mc="http://schemas.openxmlformats.org/markup-compatibility/2006">
                <mc:Choice xmlns:v="urn:schemas-microsoft-com:vml" Requires="v">
                  <p:oleObj spid="_x0000_s4259" name="Equation" r:id="rId9" imgW="126720" imgH="177480" progId="Equation.DSMT4">
                    <p:embed/>
                  </p:oleObj>
                </mc:Choice>
                <mc:Fallback>
                  <p:oleObj name="Equation" r:id="rId9" imgW="126720" imgH="17748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9038" y="3894138"/>
                          <a:ext cx="179387"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 name="Text Box 23"/>
          <p:cNvSpPr txBox="1">
            <a:spLocks noChangeArrowheads="1"/>
          </p:cNvSpPr>
          <p:nvPr/>
        </p:nvSpPr>
        <p:spPr bwMode="auto">
          <a:xfrm>
            <a:off x="2435760" y="1889125"/>
            <a:ext cx="2045753" cy="584775"/>
          </a:xfrm>
          <a:prstGeom prst="rect">
            <a:avLst/>
          </a:prstGeom>
          <a:solidFill>
            <a:schemeClr val="bg1"/>
          </a:solidFill>
          <a:ln w="9525">
            <a:noFill/>
            <a:miter lim="800000"/>
            <a:headEnd/>
            <a:tailEnd/>
          </a:ln>
        </p:spPr>
        <p:txBody>
          <a:bodyPr wrap="none">
            <a:spAutoFit/>
          </a:bodyPr>
          <a:lstStyle/>
          <a:p>
            <a:r>
              <a:rPr lang="zh-CN" altLang="en-US" sz="1600" b="1" dirty="0" smtClean="0">
                <a:solidFill>
                  <a:srgbClr val="FF0000"/>
                </a:solidFill>
                <a:latin typeface="楷体_GB2312" pitchFamily="49" charset="-122"/>
                <a:ea typeface="楷体_GB2312" pitchFamily="49" charset="-122"/>
              </a:rPr>
              <a:t>靠近</a:t>
            </a:r>
            <a:r>
              <a:rPr lang="en-US" altLang="zh-CN" sz="1600" b="1" dirty="0" smtClean="0">
                <a:solidFill>
                  <a:srgbClr val="FF0000"/>
                </a:solidFill>
                <a:latin typeface="楷体_GB2312" pitchFamily="49" charset="-122"/>
                <a:ea typeface="楷体_GB2312" pitchFamily="49" charset="-122"/>
              </a:rPr>
              <a:t>2</a:t>
            </a:r>
            <a:r>
              <a:rPr lang="zh-CN" altLang="en-US" sz="1600" b="1" dirty="0" smtClean="0">
                <a:solidFill>
                  <a:srgbClr val="FF0000"/>
                </a:solidFill>
                <a:latin typeface="楷体_GB2312" pitchFamily="49" charset="-122"/>
                <a:ea typeface="楷体_GB2312" pitchFamily="49" charset="-122"/>
              </a:rPr>
              <a:t>点处绝热线的</a:t>
            </a:r>
            <a:endParaRPr lang="en-US" altLang="zh-CN" sz="1600" b="1" dirty="0" smtClean="0">
              <a:solidFill>
                <a:srgbClr val="FF0000"/>
              </a:solidFill>
              <a:latin typeface="楷体_GB2312" pitchFamily="49" charset="-122"/>
              <a:ea typeface="楷体_GB2312" pitchFamily="49" charset="-122"/>
            </a:endParaRPr>
          </a:p>
          <a:p>
            <a:r>
              <a:rPr lang="zh-CN" altLang="en-US" sz="1600" b="1" dirty="0" smtClean="0">
                <a:solidFill>
                  <a:srgbClr val="FF0000"/>
                </a:solidFill>
                <a:latin typeface="楷体_GB2312" pitchFamily="49" charset="-122"/>
                <a:ea typeface="楷体_GB2312" pitchFamily="49" charset="-122"/>
              </a:rPr>
              <a:t>斜率小于等温线斜率</a:t>
            </a:r>
            <a:endParaRPr lang="zh-CN" altLang="en-US"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wipe(up)">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
          <p:cNvSpPr>
            <a:spLocks noGrp="1" noChangeArrowheads="1"/>
          </p:cNvSpPr>
          <p:nvPr>
            <p:ph type="title" idx="4294967295"/>
          </p:nvPr>
        </p:nvSpPr>
        <p:spPr>
          <a:xfrm>
            <a:off x="544513" y="0"/>
            <a:ext cx="8229600" cy="141288"/>
          </a:xfrm>
        </p:spPr>
        <p:txBody>
          <a:bodyPr/>
          <a:lstStyle/>
          <a:p>
            <a:pPr eaLnBrk="1" hangingPunct="1"/>
            <a:r>
              <a:rPr lang="zh-CN" altLang="en-US" sz="700" smtClean="0">
                <a:solidFill>
                  <a:schemeClr val="bg1"/>
                </a:solidFill>
              </a:rPr>
              <a:t>可逆与不可逆</a:t>
            </a:r>
          </a:p>
        </p:txBody>
      </p:sp>
      <p:sp>
        <p:nvSpPr>
          <p:cNvPr id="64515" name="Rectangle 15" descr="水滴"/>
          <p:cNvSpPr>
            <a:spLocks noChangeArrowheads="1"/>
          </p:cNvSpPr>
          <p:nvPr/>
        </p:nvSpPr>
        <p:spPr bwMode="auto">
          <a:xfrm>
            <a:off x="0" y="6643688"/>
            <a:ext cx="9144000" cy="2143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4516" name="Rectangle 16" descr="水滴"/>
          <p:cNvSpPr>
            <a:spLocks noChangeArrowheads="1"/>
          </p:cNvSpPr>
          <p:nvPr/>
        </p:nvSpPr>
        <p:spPr bwMode="auto">
          <a:xfrm>
            <a:off x="0" y="0"/>
            <a:ext cx="9144000" cy="2143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64517" name="Group 23"/>
          <p:cNvGrpSpPr>
            <a:grpSpLocks/>
          </p:cNvGrpSpPr>
          <p:nvPr/>
        </p:nvGrpSpPr>
        <p:grpSpPr bwMode="auto">
          <a:xfrm>
            <a:off x="303213" y="527050"/>
            <a:ext cx="8840787" cy="5788025"/>
            <a:chOff x="191" y="332"/>
            <a:chExt cx="5569" cy="3646"/>
          </a:xfrm>
        </p:grpSpPr>
        <p:sp>
          <p:nvSpPr>
            <p:cNvPr id="64518" name="Text Box 5"/>
            <p:cNvSpPr txBox="1">
              <a:spLocks noChangeArrowheads="1"/>
            </p:cNvSpPr>
            <p:nvPr/>
          </p:nvSpPr>
          <p:spPr bwMode="auto">
            <a:xfrm>
              <a:off x="223" y="3401"/>
              <a:ext cx="2618" cy="577"/>
            </a:xfrm>
            <a:prstGeom prst="rect">
              <a:avLst/>
            </a:prstGeom>
            <a:noFill/>
            <a:ln w="9525">
              <a:noFill/>
              <a:miter lim="800000"/>
              <a:headEnd/>
              <a:tailEnd/>
            </a:ln>
          </p:spPr>
          <p:txBody>
            <a:bodyPr>
              <a:spAutoFit/>
            </a:bodyPr>
            <a:lstStyle/>
            <a:p>
              <a:pPr>
                <a:spcBef>
                  <a:spcPct val="50000"/>
                </a:spcBef>
              </a:pPr>
              <a:r>
                <a:rPr kumimoji="1" lang="en-US" altLang="zh-CN" b="1" dirty="0">
                  <a:latin typeface="Times New Roman" pitchFamily="18" charset="0"/>
                  <a:ea typeface="华文中宋" pitchFamily="2" charset="-122"/>
                </a:rPr>
                <a:t>    </a:t>
              </a:r>
              <a:r>
                <a:rPr kumimoji="1" lang="zh-CN" altLang="en-US" b="1" dirty="0">
                  <a:solidFill>
                    <a:srgbClr val="CC0000"/>
                  </a:solidFill>
                  <a:latin typeface="Times New Roman" pitchFamily="18" charset="0"/>
                  <a:ea typeface="华文中宋" pitchFamily="2" charset="-122"/>
                </a:rPr>
                <a:t>可逆过程一定是准静态过程</a:t>
              </a:r>
              <a:r>
                <a:rPr kumimoji="1" lang="zh-CN" altLang="en-US" b="1" dirty="0">
                  <a:latin typeface="Times New Roman" pitchFamily="18" charset="0"/>
                  <a:ea typeface="华文中宋" pitchFamily="2" charset="-122"/>
                </a:rPr>
                <a:t>，但准静过程未必是可逆过程。只有无摩擦和无耗散因素的准静过程才是可逆过程。</a:t>
              </a:r>
            </a:p>
          </p:txBody>
        </p:sp>
        <p:grpSp>
          <p:nvGrpSpPr>
            <p:cNvPr id="64519" name="Group 6"/>
            <p:cNvGrpSpPr>
              <a:grpSpLocks/>
            </p:cNvGrpSpPr>
            <p:nvPr/>
          </p:nvGrpSpPr>
          <p:grpSpPr bwMode="auto">
            <a:xfrm>
              <a:off x="191" y="705"/>
              <a:ext cx="2695" cy="2515"/>
              <a:chOff x="130" y="1057"/>
              <a:chExt cx="2695" cy="2515"/>
            </a:xfrm>
          </p:grpSpPr>
          <p:sp>
            <p:nvSpPr>
              <p:cNvPr id="77831" name="Rectangle 7" descr="新闻纸"/>
              <p:cNvSpPr>
                <a:spLocks noChangeArrowheads="1"/>
              </p:cNvSpPr>
              <p:nvPr/>
            </p:nvSpPr>
            <p:spPr bwMode="auto">
              <a:xfrm>
                <a:off x="130" y="1057"/>
                <a:ext cx="2695" cy="2515"/>
              </a:xfrm>
              <a:prstGeom prst="rect">
                <a:avLst/>
              </a:prstGeom>
              <a:blipFill dpi="0" rotWithShape="0">
                <a:blip r:embed="rId4" cstate="print"/>
                <a:srcRect/>
                <a:tile tx="0" ty="0" sx="100000" sy="100000" flip="none" algn="tl"/>
              </a:blipFill>
              <a:ln w="9525">
                <a:noFill/>
                <a:miter lim="800000"/>
                <a:headEnd/>
                <a:tailEnd/>
              </a:ln>
              <a:effectLst>
                <a:outerShdw dist="71842" dir="2700000" algn="ctr" rotWithShape="0">
                  <a:srgbClr val="969696"/>
                </a:outerShdw>
              </a:effectLst>
            </p:spPr>
            <p:txBody>
              <a:bodyPr wrap="none" anchor="ctr"/>
              <a:lstStyle/>
              <a:p>
                <a:pPr>
                  <a:defRPr/>
                </a:pPr>
                <a:endParaRPr lang="zh-CN" altLang="en-US"/>
              </a:p>
            </p:txBody>
          </p:sp>
          <p:sp>
            <p:nvSpPr>
              <p:cNvPr id="64531" name="Rectangle 8"/>
              <p:cNvSpPr>
                <a:spLocks noChangeArrowheads="1"/>
              </p:cNvSpPr>
              <p:nvPr/>
            </p:nvSpPr>
            <p:spPr bwMode="auto">
              <a:xfrm>
                <a:off x="244" y="1149"/>
                <a:ext cx="2464" cy="2278"/>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4532" name="Text Box 9"/>
              <p:cNvSpPr txBox="1">
                <a:spLocks noChangeArrowheads="1"/>
              </p:cNvSpPr>
              <p:nvPr/>
            </p:nvSpPr>
            <p:spPr bwMode="auto">
              <a:xfrm>
                <a:off x="334" y="1211"/>
                <a:ext cx="2248" cy="2152"/>
              </a:xfrm>
              <a:prstGeom prst="rect">
                <a:avLst/>
              </a:prstGeom>
              <a:noFill/>
              <a:ln w="9525">
                <a:noFill/>
                <a:miter lim="800000"/>
                <a:headEnd/>
                <a:tailEnd/>
              </a:ln>
            </p:spPr>
            <p:txBody>
              <a:bodyPr>
                <a:spAutoFit/>
              </a:bodyPr>
              <a:lstStyle/>
              <a:p>
                <a:pPr algn="just">
                  <a:spcBef>
                    <a:spcPct val="50000"/>
                  </a:spcBef>
                </a:pPr>
                <a:r>
                  <a:rPr kumimoji="1" lang="zh-CN" altLang="en-US" sz="2400" b="1" dirty="0" smtClean="0">
                    <a:solidFill>
                      <a:srgbClr val="006600"/>
                    </a:solidFill>
                    <a:latin typeface="Times New Roman" pitchFamily="18" charset="0"/>
                    <a:ea typeface="华文中宋" pitchFamily="2" charset="-122"/>
                  </a:rPr>
                  <a:t>一</a:t>
                </a:r>
                <a:r>
                  <a:rPr kumimoji="1" lang="zh-CN" altLang="en-US" sz="2400" b="1" dirty="0">
                    <a:solidFill>
                      <a:srgbClr val="006600"/>
                    </a:solidFill>
                    <a:latin typeface="Times New Roman" pitchFamily="18" charset="0"/>
                    <a:ea typeface="华文中宋" pitchFamily="2" charset="-122"/>
                  </a:rPr>
                  <a:t>个热力学系统由某一初态出发，经过某一过程到达末态后</a:t>
                </a:r>
                <a:r>
                  <a:rPr kumimoji="1" lang="zh-CN" altLang="en-US" sz="2400" b="1" dirty="0">
                    <a:latin typeface="Times New Roman" pitchFamily="18" charset="0"/>
                    <a:ea typeface="华文中宋" pitchFamily="2" charset="-122"/>
                  </a:rPr>
                  <a:t>，</a:t>
                </a:r>
                <a:r>
                  <a:rPr kumimoji="1" lang="zh-CN" altLang="en-US" sz="2400" b="1" dirty="0">
                    <a:solidFill>
                      <a:srgbClr val="CC0000"/>
                    </a:solidFill>
                    <a:latin typeface="Times New Roman" pitchFamily="18" charset="0"/>
                    <a:ea typeface="华文中宋" pitchFamily="2" charset="-122"/>
                  </a:rPr>
                  <a:t>如果还存在另一过程，它能使系统和外界完全复原</a:t>
                </a:r>
                <a:r>
                  <a:rPr kumimoji="1" lang="zh-CN" altLang="en-US" sz="2400" b="1" dirty="0">
                    <a:latin typeface="Times New Roman" pitchFamily="18" charset="0"/>
                    <a:ea typeface="华文中宋" pitchFamily="2" charset="-122"/>
                  </a:rPr>
                  <a:t>（即系统回到初态，又同时消除了原过程对外界引起的一切影响），</a:t>
                </a:r>
                <a:r>
                  <a:rPr kumimoji="1" lang="zh-CN" altLang="en-US" sz="2400" b="1" dirty="0" smtClean="0">
                    <a:latin typeface="Times New Roman" pitchFamily="18" charset="0"/>
                    <a:ea typeface="华文中宋" pitchFamily="2" charset="-122"/>
                  </a:rPr>
                  <a:t>则</a:t>
                </a:r>
                <a:r>
                  <a:rPr kumimoji="1" lang="zh-CN" altLang="en-US" sz="2400" b="1" dirty="0" smtClean="0">
                    <a:solidFill>
                      <a:srgbClr val="006600"/>
                    </a:solidFill>
                    <a:latin typeface="Times New Roman" pitchFamily="18" charset="0"/>
                    <a:ea typeface="华文中宋" pitchFamily="2" charset="-122"/>
                  </a:rPr>
                  <a:t>原</a:t>
                </a:r>
                <a:r>
                  <a:rPr kumimoji="1" lang="zh-CN" altLang="en-US" sz="2400" b="1" dirty="0">
                    <a:solidFill>
                      <a:srgbClr val="006600"/>
                    </a:solidFill>
                    <a:latin typeface="Times New Roman" pitchFamily="18" charset="0"/>
                    <a:ea typeface="华文中宋" pitchFamily="2" charset="-122"/>
                  </a:rPr>
                  <a:t>过程称为可逆过程</a:t>
                </a:r>
                <a:r>
                  <a:rPr kumimoji="1" lang="zh-CN" altLang="en-US" sz="2400" b="1" dirty="0">
                    <a:latin typeface="Times New Roman" pitchFamily="18" charset="0"/>
                    <a:ea typeface="华文中宋" pitchFamily="2" charset="-122"/>
                  </a:rPr>
                  <a:t>。</a:t>
                </a:r>
              </a:p>
            </p:txBody>
          </p:sp>
        </p:grpSp>
        <p:grpSp>
          <p:nvGrpSpPr>
            <p:cNvPr id="64520" name="Group 10"/>
            <p:cNvGrpSpPr>
              <a:grpSpLocks/>
            </p:cNvGrpSpPr>
            <p:nvPr/>
          </p:nvGrpSpPr>
          <p:grpSpPr bwMode="auto">
            <a:xfrm>
              <a:off x="2997" y="778"/>
              <a:ext cx="2575" cy="1874"/>
              <a:chOff x="2922" y="1077"/>
              <a:chExt cx="2575" cy="1874"/>
            </a:xfrm>
          </p:grpSpPr>
          <p:sp>
            <p:nvSpPr>
              <p:cNvPr id="77835" name="Rectangle 11" descr="新闻纸"/>
              <p:cNvSpPr>
                <a:spLocks noChangeArrowheads="1"/>
              </p:cNvSpPr>
              <p:nvPr/>
            </p:nvSpPr>
            <p:spPr bwMode="auto">
              <a:xfrm>
                <a:off x="2922" y="1077"/>
                <a:ext cx="2575" cy="1874"/>
              </a:xfrm>
              <a:prstGeom prst="rect">
                <a:avLst/>
              </a:prstGeom>
              <a:blipFill dpi="0" rotWithShape="0">
                <a:blip r:embed="rId4" cstate="print"/>
                <a:srcRect/>
                <a:tile tx="0" ty="0" sx="100000" sy="100000" flip="none" algn="tl"/>
              </a:blipFill>
              <a:ln w="9525">
                <a:noFill/>
                <a:miter lim="800000"/>
                <a:headEnd/>
                <a:tailEnd/>
              </a:ln>
              <a:effectLst>
                <a:outerShdw dist="71842" dir="2700000" algn="ctr" rotWithShape="0">
                  <a:srgbClr val="969696"/>
                </a:outerShdw>
              </a:effectLst>
            </p:spPr>
            <p:txBody>
              <a:bodyPr wrap="none" anchor="ctr"/>
              <a:lstStyle/>
              <a:p>
                <a:pPr>
                  <a:defRPr/>
                </a:pPr>
                <a:endParaRPr lang="zh-CN" altLang="en-US"/>
              </a:p>
            </p:txBody>
          </p:sp>
          <p:sp>
            <p:nvSpPr>
              <p:cNvPr id="64528" name="Rectangle 12"/>
              <p:cNvSpPr>
                <a:spLocks noChangeArrowheads="1"/>
              </p:cNvSpPr>
              <p:nvPr/>
            </p:nvSpPr>
            <p:spPr bwMode="auto">
              <a:xfrm>
                <a:off x="3016" y="1180"/>
                <a:ext cx="2355" cy="165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4529" name="Text Box 13"/>
              <p:cNvSpPr txBox="1">
                <a:spLocks noChangeArrowheads="1"/>
              </p:cNvSpPr>
              <p:nvPr/>
            </p:nvSpPr>
            <p:spPr bwMode="auto">
              <a:xfrm>
                <a:off x="3056" y="1288"/>
                <a:ext cx="2281" cy="1438"/>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ea typeface="华文中宋" pitchFamily="2" charset="-122"/>
                  </a:rPr>
                  <a:t>     </a:t>
                </a:r>
                <a:r>
                  <a:rPr kumimoji="1" lang="zh-CN" altLang="en-US" sz="2400" b="1" dirty="0">
                    <a:solidFill>
                      <a:srgbClr val="006600"/>
                    </a:solidFill>
                    <a:latin typeface="Times New Roman" pitchFamily="18" charset="0"/>
                    <a:ea typeface="华文中宋" pitchFamily="2" charset="-122"/>
                  </a:rPr>
                  <a:t>一个热力学系统由某一初态出发，经过某一过程到达末态后</a:t>
                </a:r>
                <a:r>
                  <a:rPr kumimoji="1" lang="zh-CN" altLang="en-US" sz="2400" b="1" dirty="0">
                    <a:latin typeface="Times New Roman" pitchFamily="18" charset="0"/>
                    <a:ea typeface="华文中宋" pitchFamily="2" charset="-122"/>
                  </a:rPr>
                  <a:t>，</a:t>
                </a:r>
                <a:r>
                  <a:rPr kumimoji="1" lang="zh-CN" altLang="en-US" sz="2400" b="1" dirty="0">
                    <a:solidFill>
                      <a:srgbClr val="CC0000"/>
                    </a:solidFill>
                    <a:latin typeface="Times New Roman" pitchFamily="18" charset="0"/>
                    <a:ea typeface="华文中宋" pitchFamily="2" charset="-122"/>
                  </a:rPr>
                  <a:t>如果不存在另一过程，它能使系统和外界完全复原</a:t>
                </a:r>
                <a:r>
                  <a:rPr kumimoji="1" lang="zh-CN" altLang="en-US" sz="2400" b="1" dirty="0">
                    <a:latin typeface="Times New Roman" pitchFamily="18" charset="0"/>
                    <a:ea typeface="华文中宋" pitchFamily="2" charset="-122"/>
                  </a:rPr>
                  <a:t>，则</a:t>
                </a:r>
                <a:r>
                  <a:rPr kumimoji="1" lang="zh-CN" altLang="en-US" sz="2400" b="1" dirty="0">
                    <a:solidFill>
                      <a:srgbClr val="006600"/>
                    </a:solidFill>
                    <a:latin typeface="Times New Roman" pitchFamily="18" charset="0"/>
                    <a:ea typeface="华文中宋" pitchFamily="2" charset="-122"/>
                  </a:rPr>
                  <a:t>原过程称为不可逆过程</a:t>
                </a:r>
                <a:r>
                  <a:rPr kumimoji="1" lang="zh-CN" altLang="en-US" sz="2400" b="1" dirty="0">
                    <a:latin typeface="Times New Roman" pitchFamily="18" charset="0"/>
                    <a:ea typeface="华文中宋" pitchFamily="2" charset="-122"/>
                  </a:rPr>
                  <a:t>。</a:t>
                </a:r>
              </a:p>
            </p:txBody>
          </p:sp>
        </p:grpSp>
        <p:sp>
          <p:nvSpPr>
            <p:cNvPr id="64521" name="Text Box 14"/>
            <p:cNvSpPr txBox="1">
              <a:spLocks noChangeArrowheads="1"/>
            </p:cNvSpPr>
            <p:nvPr/>
          </p:nvSpPr>
          <p:spPr bwMode="auto">
            <a:xfrm>
              <a:off x="3014" y="2829"/>
              <a:ext cx="2505" cy="423"/>
            </a:xfrm>
            <a:prstGeom prst="rect">
              <a:avLst/>
            </a:prstGeom>
            <a:noFill/>
            <a:ln w="9525">
              <a:noFill/>
              <a:miter lim="800000"/>
              <a:headEnd/>
              <a:tailEnd/>
            </a:ln>
          </p:spPr>
          <p:txBody>
            <a:bodyPr>
              <a:spAutoFit/>
            </a:bodyPr>
            <a:lstStyle/>
            <a:p>
              <a:pPr algn="just">
                <a:spcBef>
                  <a:spcPct val="50000"/>
                </a:spcBef>
              </a:pPr>
              <a:r>
                <a:rPr kumimoji="1" lang="en-US" altLang="zh-CN" sz="2000" dirty="0">
                  <a:latin typeface="Times New Roman" pitchFamily="18" charset="0"/>
                  <a:ea typeface="华文中宋" pitchFamily="2" charset="-122"/>
                </a:rPr>
                <a:t>    </a:t>
              </a:r>
              <a:r>
                <a:rPr kumimoji="1" lang="zh-CN" altLang="en-US" b="1" dirty="0">
                  <a:latin typeface="Times New Roman" pitchFamily="18" charset="0"/>
                  <a:ea typeface="华文中宋" pitchFamily="2" charset="-122"/>
                </a:rPr>
                <a:t>由于摩擦等耗散因素的实际存在，不可能使系统和外界完全复原。</a:t>
              </a:r>
              <a:r>
                <a:rPr kumimoji="1" lang="zh-CN" altLang="en-US" b="1" dirty="0"/>
                <a:t>因此</a:t>
              </a:r>
              <a:r>
                <a:rPr kumimoji="1" lang="en-US" altLang="zh-CN" b="1" dirty="0"/>
                <a:t>,</a:t>
              </a:r>
              <a:r>
                <a:rPr kumimoji="1" lang="en-US" altLang="zh-CN" dirty="0"/>
                <a:t> </a:t>
              </a:r>
            </a:p>
          </p:txBody>
        </p:sp>
        <p:sp>
          <p:nvSpPr>
            <p:cNvPr id="64525" name="WordArt 18"/>
            <p:cNvSpPr>
              <a:spLocks noChangeArrowheads="1" noChangeShapeType="1" noTextEdit="1"/>
            </p:cNvSpPr>
            <p:nvPr/>
          </p:nvSpPr>
          <p:spPr bwMode="auto">
            <a:xfrm>
              <a:off x="1018" y="332"/>
              <a:ext cx="3661" cy="211"/>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mn-ea"/>
                  <a:ea typeface="+mn-ea"/>
                </a:rPr>
                <a:t>9.5.3</a:t>
              </a:r>
              <a:r>
                <a:rPr lang="en-US" altLang="zh-CN" sz="3600" b="1" kern="10" dirty="0" smtClean="0">
                  <a:ln w="9525">
                    <a:solidFill>
                      <a:srgbClr val="CC0000"/>
                    </a:solidFill>
                    <a:round/>
                    <a:headEnd/>
                    <a:tailEnd/>
                  </a:ln>
                  <a:solidFill>
                    <a:srgbClr val="CC0000"/>
                  </a:solidFill>
                  <a:latin typeface="华文中宋"/>
                  <a:ea typeface="华文中宋"/>
                </a:rPr>
                <a:t> </a:t>
              </a:r>
              <a:r>
                <a:rPr lang="zh-CN" altLang="en-US" sz="3600" b="1" kern="10" dirty="0" smtClean="0">
                  <a:ln w="9525">
                    <a:solidFill>
                      <a:srgbClr val="CC0000"/>
                    </a:solidFill>
                    <a:round/>
                    <a:headEnd/>
                    <a:tailEnd/>
                  </a:ln>
                  <a:solidFill>
                    <a:srgbClr val="CC0000"/>
                  </a:solidFill>
                  <a:latin typeface="华文中宋"/>
                  <a:ea typeface="华文中宋"/>
                </a:rPr>
                <a:t>  </a:t>
              </a:r>
              <a:r>
                <a:rPr lang="zh-CN" altLang="en-US" sz="3600" b="1" kern="10" dirty="0">
                  <a:ln w="9525">
                    <a:solidFill>
                      <a:srgbClr val="CC0000"/>
                    </a:solidFill>
                    <a:round/>
                    <a:headEnd/>
                    <a:tailEnd/>
                  </a:ln>
                  <a:solidFill>
                    <a:srgbClr val="CC0000"/>
                  </a:solidFill>
                  <a:latin typeface="华文中宋"/>
                  <a:ea typeface="华文中宋"/>
                </a:rPr>
                <a:t>可逆过程与不可逆过程</a:t>
              </a:r>
            </a:p>
          </p:txBody>
        </p:sp>
        <p:sp>
          <p:nvSpPr>
            <p:cNvPr id="64523" name="Text Box 21"/>
            <p:cNvSpPr txBox="1">
              <a:spLocks noChangeArrowheads="1"/>
            </p:cNvSpPr>
            <p:nvPr/>
          </p:nvSpPr>
          <p:spPr bwMode="auto">
            <a:xfrm>
              <a:off x="3191" y="3690"/>
              <a:ext cx="2306" cy="231"/>
            </a:xfrm>
            <a:prstGeom prst="rect">
              <a:avLst/>
            </a:prstGeom>
            <a:noFill/>
            <a:ln w="9525">
              <a:noFill/>
              <a:miter lim="800000"/>
              <a:headEnd/>
              <a:tailEnd/>
            </a:ln>
          </p:spPr>
          <p:txBody>
            <a:bodyPr>
              <a:spAutoFit/>
            </a:bodyPr>
            <a:lstStyle/>
            <a:p>
              <a:pPr>
                <a:spcBef>
                  <a:spcPct val="50000"/>
                </a:spcBef>
              </a:pPr>
              <a:r>
                <a:rPr kumimoji="1" lang="zh-CN" altLang="en-US" b="1">
                  <a:solidFill>
                    <a:srgbClr val="CC0000"/>
                  </a:solidFill>
                  <a:latin typeface="Times New Roman" pitchFamily="18" charset="0"/>
                  <a:ea typeface="华文中宋" pitchFamily="2" charset="-122"/>
                </a:rPr>
                <a:t>一切自发过程都是不可逆过程。</a:t>
              </a:r>
            </a:p>
          </p:txBody>
        </p:sp>
        <p:sp>
          <p:nvSpPr>
            <p:cNvPr id="64524" name="Text Box 22"/>
            <p:cNvSpPr txBox="1">
              <a:spLocks noChangeArrowheads="1"/>
            </p:cNvSpPr>
            <p:nvPr/>
          </p:nvSpPr>
          <p:spPr bwMode="auto">
            <a:xfrm>
              <a:off x="2903" y="3389"/>
              <a:ext cx="2857" cy="231"/>
            </a:xfrm>
            <a:prstGeom prst="rect">
              <a:avLst/>
            </a:prstGeom>
            <a:noFill/>
            <a:ln w="9525">
              <a:noFill/>
              <a:miter lim="800000"/>
              <a:headEnd/>
              <a:tailEnd/>
            </a:ln>
          </p:spPr>
          <p:txBody>
            <a:bodyPr>
              <a:spAutoFit/>
            </a:bodyPr>
            <a:lstStyle/>
            <a:p>
              <a:pPr>
                <a:spcBef>
                  <a:spcPct val="50000"/>
                </a:spcBef>
              </a:pPr>
              <a:r>
                <a:rPr kumimoji="1" lang="en-US" altLang="zh-CN" b="1">
                  <a:solidFill>
                    <a:srgbClr val="CC0000"/>
                  </a:solidFill>
                  <a:latin typeface="Times New Roman" pitchFamily="18" charset="0"/>
                  <a:ea typeface="华文中宋" pitchFamily="2" charset="-122"/>
                </a:rPr>
                <a:t>    </a:t>
              </a:r>
              <a:r>
                <a:rPr kumimoji="1" lang="zh-CN" altLang="en-US" b="1">
                  <a:solidFill>
                    <a:srgbClr val="CC0000"/>
                  </a:solidFill>
                  <a:latin typeface="Times New Roman" pitchFamily="18" charset="0"/>
                  <a:ea typeface="华文中宋" pitchFamily="2" charset="-122"/>
                </a:rPr>
                <a:t>凡有摩擦的过程，一定是不可逆过程。</a:t>
              </a:r>
            </a:p>
          </p:txBody>
        </p:sp>
      </p:grpSp>
    </p:spTree>
  </p:cSld>
  <p:clrMapOvr>
    <a:masterClrMapping/>
  </p:clrMapOvr>
  <p:transition spd="slow">
    <p:diamon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a:xfrm>
            <a:off x="506413" y="0"/>
            <a:ext cx="8229600" cy="166688"/>
          </a:xfrm>
        </p:spPr>
        <p:txBody>
          <a:bodyPr/>
          <a:lstStyle/>
          <a:p>
            <a:pPr eaLnBrk="1" hangingPunct="1"/>
            <a:r>
              <a:rPr lang="zh-CN" altLang="en-US" sz="700" smtClean="0">
                <a:solidFill>
                  <a:schemeClr val="bg1"/>
                </a:solidFill>
              </a:rPr>
              <a:t>续</a:t>
            </a:r>
          </a:p>
        </p:txBody>
      </p:sp>
      <p:sp>
        <p:nvSpPr>
          <p:cNvPr id="142341" name="Text Box 5"/>
          <p:cNvSpPr txBox="1">
            <a:spLocks noChangeArrowheads="1"/>
          </p:cNvSpPr>
          <p:nvPr/>
        </p:nvSpPr>
        <p:spPr bwMode="auto">
          <a:xfrm>
            <a:off x="793750" y="669925"/>
            <a:ext cx="7321550" cy="5216525"/>
          </a:xfrm>
          <a:prstGeom prst="rect">
            <a:avLst/>
          </a:prstGeom>
          <a:noFill/>
          <a:ln w="9525">
            <a:noFill/>
            <a:miter lim="800000"/>
            <a:headEnd/>
            <a:tailEnd/>
          </a:ln>
        </p:spPr>
        <p:txBody>
          <a:bodyPr>
            <a:spAutoFit/>
          </a:bodyPr>
          <a:lstStyle/>
          <a:p>
            <a:pPr algn="just">
              <a:lnSpc>
                <a:spcPct val="140000"/>
              </a:lnSpc>
              <a:spcBef>
                <a:spcPct val="50000"/>
              </a:spcBef>
            </a:pPr>
            <a:r>
              <a:rPr kumimoji="1" lang="en-US" altLang="zh-CN" sz="2400">
                <a:latin typeface="Times New Roman" pitchFamily="18" charset="0"/>
                <a:ea typeface="华文中宋" pitchFamily="2" charset="-122"/>
              </a:rPr>
              <a:t>        </a:t>
            </a:r>
            <a:r>
              <a:rPr kumimoji="1" lang="zh-CN" altLang="en-US" sz="4000" b="1">
                <a:latin typeface="Times New Roman" pitchFamily="18" charset="0"/>
                <a:ea typeface="华文中宋" pitchFamily="2" charset="-122"/>
              </a:rPr>
              <a:t>热力学第二定律不但在两种表述上是等价的，而且它在表明一切与热现象有关的实际宏观自发过程的不可逆性方面也是等价的。历史上的两种表述只是一种代表性的表述。</a:t>
            </a:r>
          </a:p>
        </p:txBody>
      </p:sp>
      <p:sp>
        <p:nvSpPr>
          <p:cNvPr id="65540" name="Rectangle 6" descr="水滴"/>
          <p:cNvSpPr>
            <a:spLocks noChangeArrowheads="1"/>
          </p:cNvSpPr>
          <p:nvPr/>
        </p:nvSpPr>
        <p:spPr bwMode="auto">
          <a:xfrm>
            <a:off x="0" y="6480175"/>
            <a:ext cx="9144000" cy="3778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5541" name="Rectangle 7" descr="水滴"/>
          <p:cNvSpPr>
            <a:spLocks noChangeArrowheads="1"/>
          </p:cNvSpPr>
          <p:nvPr/>
        </p:nvSpPr>
        <p:spPr bwMode="auto">
          <a:xfrm>
            <a:off x="0" y="0"/>
            <a:ext cx="9144000" cy="3873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wipe(up)">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503238" y="0"/>
            <a:ext cx="8229600" cy="157163"/>
          </a:xfrm>
        </p:spPr>
        <p:txBody>
          <a:bodyPr/>
          <a:lstStyle/>
          <a:p>
            <a:pPr eaLnBrk="1" hangingPunct="1"/>
            <a:r>
              <a:rPr lang="zh-CN" altLang="en-US" sz="700" smtClean="0">
                <a:solidFill>
                  <a:schemeClr val="bg1"/>
                </a:solidFill>
              </a:rPr>
              <a:t>卡诺定理</a:t>
            </a:r>
          </a:p>
        </p:txBody>
      </p:sp>
      <p:sp>
        <p:nvSpPr>
          <p:cNvPr id="266243" name="WordArt 3"/>
          <p:cNvSpPr>
            <a:spLocks noChangeArrowheads="1" noChangeShapeType="1" noTextEdit="1"/>
          </p:cNvSpPr>
          <p:nvPr/>
        </p:nvSpPr>
        <p:spPr bwMode="auto">
          <a:xfrm>
            <a:off x="2171700" y="374650"/>
            <a:ext cx="3932238" cy="425450"/>
          </a:xfrm>
          <a:prstGeom prst="rect">
            <a:avLst/>
          </a:prstGeom>
        </p:spPr>
        <p:txBody>
          <a:bodyPr wrap="none" fromWordArt="1">
            <a:prstTxWarp prst="textPlain">
              <a:avLst>
                <a:gd name="adj" fmla="val 50000"/>
              </a:avLst>
            </a:prstTxWarp>
          </a:bodyPr>
          <a:lstStyle/>
          <a:p>
            <a:pPr algn="ctr"/>
            <a:r>
              <a:rPr lang="en-US" altLang="zh-CN" sz="3600" b="1" kern="10" dirty="0" smtClean="0">
                <a:ln w="9525">
                  <a:solidFill>
                    <a:srgbClr val="CC0000"/>
                  </a:solidFill>
                  <a:round/>
                  <a:headEnd/>
                  <a:tailEnd/>
                </a:ln>
                <a:solidFill>
                  <a:srgbClr val="CC0000"/>
                </a:solidFill>
                <a:latin typeface="华文中宋"/>
                <a:ea typeface="华文中宋"/>
              </a:rPr>
              <a:t>9.5.4   </a:t>
            </a:r>
            <a:r>
              <a:rPr lang="zh-CN" altLang="en-US" sz="3600" b="1" kern="10" dirty="0" smtClean="0">
                <a:ln w="9525">
                  <a:solidFill>
                    <a:srgbClr val="CC0000"/>
                  </a:solidFill>
                  <a:round/>
                  <a:headEnd/>
                  <a:tailEnd/>
                </a:ln>
                <a:solidFill>
                  <a:srgbClr val="CC0000"/>
                </a:solidFill>
                <a:latin typeface="华文中宋"/>
                <a:ea typeface="华文中宋"/>
              </a:rPr>
              <a:t>卡诺定理</a:t>
            </a:r>
            <a:endParaRPr lang="zh-CN" altLang="en-US" sz="3600" b="1" kern="10" dirty="0">
              <a:ln w="9525">
                <a:solidFill>
                  <a:srgbClr val="CC0000"/>
                </a:solidFill>
                <a:round/>
                <a:headEnd/>
                <a:tailEnd/>
              </a:ln>
              <a:solidFill>
                <a:srgbClr val="CC0000"/>
              </a:solidFill>
              <a:latin typeface="华文中宋"/>
              <a:ea typeface="华文中宋"/>
            </a:endParaRPr>
          </a:p>
        </p:txBody>
      </p:sp>
      <p:sp>
        <p:nvSpPr>
          <p:cNvPr id="67588" name="Rectangle 4" descr="水滴"/>
          <p:cNvSpPr>
            <a:spLocks noChangeArrowheads="1"/>
          </p:cNvSpPr>
          <p:nvPr/>
        </p:nvSpPr>
        <p:spPr bwMode="auto">
          <a:xfrm>
            <a:off x="0" y="0"/>
            <a:ext cx="9144000" cy="1524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7589" name="Rectangle 5" descr="水滴"/>
          <p:cNvSpPr>
            <a:spLocks noChangeArrowheads="1"/>
          </p:cNvSpPr>
          <p:nvPr/>
        </p:nvSpPr>
        <p:spPr bwMode="auto">
          <a:xfrm>
            <a:off x="0" y="6705600"/>
            <a:ext cx="9144000" cy="1524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05"/>
          <p:cNvGrpSpPr>
            <a:grpSpLocks/>
          </p:cNvGrpSpPr>
          <p:nvPr/>
        </p:nvGrpSpPr>
        <p:grpSpPr bwMode="auto">
          <a:xfrm>
            <a:off x="454025" y="1116013"/>
            <a:ext cx="8293100" cy="5208587"/>
            <a:chOff x="286" y="703"/>
            <a:chExt cx="5224" cy="3281"/>
          </a:xfrm>
        </p:grpSpPr>
        <p:sp>
          <p:nvSpPr>
            <p:cNvPr id="67591" name="WordArt 7"/>
            <p:cNvSpPr>
              <a:spLocks noChangeArrowheads="1" noChangeShapeType="1" noTextEdit="1"/>
            </p:cNvSpPr>
            <p:nvPr/>
          </p:nvSpPr>
          <p:spPr bwMode="auto">
            <a:xfrm>
              <a:off x="343" y="703"/>
              <a:ext cx="4192" cy="206"/>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从卡诺循环效率和可逆与不可逆循环的概念出发，卡诺指出下述</a:t>
              </a:r>
            </a:p>
          </p:txBody>
        </p:sp>
        <p:grpSp>
          <p:nvGrpSpPr>
            <p:cNvPr id="67592" name="Group 103"/>
            <p:cNvGrpSpPr>
              <a:grpSpLocks/>
            </p:cNvGrpSpPr>
            <p:nvPr/>
          </p:nvGrpSpPr>
          <p:grpSpPr bwMode="auto">
            <a:xfrm>
              <a:off x="589" y="1158"/>
              <a:ext cx="4339" cy="962"/>
              <a:chOff x="589" y="1158"/>
              <a:chExt cx="4339" cy="962"/>
            </a:xfrm>
          </p:grpSpPr>
          <p:sp>
            <p:nvSpPr>
              <p:cNvPr id="266248" name="WordArt 8"/>
              <p:cNvSpPr>
                <a:spLocks noChangeArrowheads="1" noChangeShapeType="1" noTextEdit="1"/>
              </p:cNvSpPr>
              <p:nvPr/>
            </p:nvSpPr>
            <p:spPr bwMode="auto">
              <a:xfrm>
                <a:off x="589" y="1158"/>
                <a:ext cx="4339" cy="164"/>
              </a:xfrm>
              <a:prstGeom prst="rect">
                <a:avLst/>
              </a:prstGeom>
            </p:spPr>
            <p:txBody>
              <a:bodyPr wrap="none" fromWordArt="1">
                <a:prstTxWarp prst="textPlain">
                  <a:avLst>
                    <a:gd name="adj" fmla="val 50000"/>
                  </a:avLst>
                </a:prstTxWarp>
              </a:bodyPr>
              <a:lstStyle/>
              <a:p>
                <a:pPr algn="ctr">
                  <a:defRPr/>
                </a:pPr>
                <a:r>
                  <a:rPr lang="en-US" altLang="zh-CN" sz="3600" kern="10" dirty="0">
                    <a:ln w="9525">
                      <a:solidFill>
                        <a:schemeClr val="tx1"/>
                      </a:solidFill>
                      <a:round/>
                      <a:headEnd/>
                      <a:tailEnd/>
                    </a:ln>
                    <a:latin typeface="华文中宋"/>
                    <a:ea typeface="华文中宋"/>
                  </a:rPr>
                  <a:t>1</a:t>
                </a:r>
                <a:r>
                  <a:rPr lang="zh-CN" altLang="en-US" sz="3600" kern="10" dirty="0">
                    <a:ln w="9525">
                      <a:solidFill>
                        <a:schemeClr val="tx1"/>
                      </a:solidFill>
                      <a:round/>
                      <a:headEnd/>
                      <a:tailEnd/>
                    </a:ln>
                    <a:latin typeface="华文中宋"/>
                    <a:ea typeface="华文中宋"/>
                  </a:rPr>
                  <a:t>、在相同的高温（    ）热源与相同的低温（    ）热源</a:t>
                </a:r>
              </a:p>
            </p:txBody>
          </p:sp>
          <p:sp>
            <p:nvSpPr>
              <p:cNvPr id="67637" name="WordArt 9"/>
              <p:cNvSpPr>
                <a:spLocks noChangeArrowheads="1" noChangeShapeType="1" noTextEdit="1"/>
              </p:cNvSpPr>
              <p:nvPr/>
            </p:nvSpPr>
            <p:spPr bwMode="auto">
              <a:xfrm>
                <a:off x="833" y="1445"/>
                <a:ext cx="3393" cy="17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之间工作的一切可逆热机的效率相等，即</a:t>
                </a:r>
              </a:p>
            </p:txBody>
          </p:sp>
          <p:grpSp>
            <p:nvGrpSpPr>
              <p:cNvPr id="67638" name="Group 10"/>
              <p:cNvGrpSpPr>
                <a:grpSpLocks/>
              </p:cNvGrpSpPr>
              <p:nvPr/>
            </p:nvGrpSpPr>
            <p:grpSpPr bwMode="auto">
              <a:xfrm>
                <a:off x="1850" y="1759"/>
                <a:ext cx="1769" cy="361"/>
                <a:chOff x="1821" y="1948"/>
                <a:chExt cx="2157" cy="508"/>
              </a:xfrm>
            </p:grpSpPr>
            <p:sp>
              <p:nvSpPr>
                <p:cNvPr id="67645" name="WordArt 11"/>
                <p:cNvSpPr>
                  <a:spLocks noChangeArrowheads="1" noChangeShapeType="1" noTextEdit="1"/>
                </p:cNvSpPr>
                <p:nvPr/>
              </p:nvSpPr>
              <p:spPr bwMode="auto">
                <a:xfrm>
                  <a:off x="1821" y="2040"/>
                  <a:ext cx="178" cy="3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67646" name="Group 12"/>
                <p:cNvGrpSpPr>
                  <a:grpSpLocks/>
                </p:cNvGrpSpPr>
                <p:nvPr/>
              </p:nvGrpSpPr>
              <p:grpSpPr bwMode="auto">
                <a:xfrm>
                  <a:off x="2106" y="2143"/>
                  <a:ext cx="190" cy="76"/>
                  <a:chOff x="4474" y="1884"/>
                  <a:chExt cx="144" cy="48"/>
                </a:xfrm>
              </p:grpSpPr>
              <p:sp>
                <p:nvSpPr>
                  <p:cNvPr id="67671" name="Line 13"/>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7672" name="Line 14"/>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67647" name="Group 15"/>
                <p:cNvGrpSpPr>
                  <a:grpSpLocks/>
                </p:cNvGrpSpPr>
                <p:nvPr/>
              </p:nvGrpSpPr>
              <p:grpSpPr bwMode="auto">
                <a:xfrm>
                  <a:off x="2370" y="2095"/>
                  <a:ext cx="220" cy="177"/>
                  <a:chOff x="3282" y="1448"/>
                  <a:chExt cx="270" cy="225"/>
                </a:xfrm>
              </p:grpSpPr>
              <p:sp>
                <p:nvSpPr>
                  <p:cNvPr id="67669" name="WordArt 16"/>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7670" name="Line 17"/>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67648" name="Group 18"/>
                <p:cNvGrpSpPr>
                  <a:grpSpLocks/>
                </p:cNvGrpSpPr>
                <p:nvPr/>
              </p:nvGrpSpPr>
              <p:grpSpPr bwMode="auto">
                <a:xfrm>
                  <a:off x="2652" y="1948"/>
                  <a:ext cx="400" cy="497"/>
                  <a:chOff x="3650" y="1260"/>
                  <a:chExt cx="490" cy="633"/>
                </a:xfrm>
              </p:grpSpPr>
              <p:sp>
                <p:nvSpPr>
                  <p:cNvPr id="67662" name="Line 19"/>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67663" name="Group 20"/>
                  <p:cNvGrpSpPr>
                    <a:grpSpLocks/>
                  </p:cNvGrpSpPr>
                  <p:nvPr/>
                </p:nvGrpSpPr>
                <p:grpSpPr bwMode="auto">
                  <a:xfrm>
                    <a:off x="3746" y="1629"/>
                    <a:ext cx="310" cy="264"/>
                    <a:chOff x="3352" y="1710"/>
                    <a:chExt cx="222" cy="205"/>
                  </a:xfrm>
                </p:grpSpPr>
                <p:sp>
                  <p:nvSpPr>
                    <p:cNvPr id="67667" name="WordArt 2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67668" name="WordArt 2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67664" name="Group 23"/>
                  <p:cNvGrpSpPr>
                    <a:grpSpLocks/>
                  </p:cNvGrpSpPr>
                  <p:nvPr/>
                </p:nvGrpSpPr>
                <p:grpSpPr bwMode="auto">
                  <a:xfrm>
                    <a:off x="3754" y="1260"/>
                    <a:ext cx="296" cy="263"/>
                    <a:chOff x="4778" y="1121"/>
                    <a:chExt cx="219" cy="193"/>
                  </a:xfrm>
                </p:grpSpPr>
                <p:sp>
                  <p:nvSpPr>
                    <p:cNvPr id="67665" name="WordArt 2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66" name="WordArt 2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67649" name="Group 26"/>
                <p:cNvGrpSpPr>
                  <a:grpSpLocks/>
                </p:cNvGrpSpPr>
                <p:nvPr/>
              </p:nvGrpSpPr>
              <p:grpSpPr bwMode="auto">
                <a:xfrm>
                  <a:off x="3112" y="2152"/>
                  <a:ext cx="190" cy="76"/>
                  <a:chOff x="4474" y="1884"/>
                  <a:chExt cx="144" cy="48"/>
                </a:xfrm>
              </p:grpSpPr>
              <p:sp>
                <p:nvSpPr>
                  <p:cNvPr id="67660" name="Line 27"/>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7661" name="Line 28"/>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67650" name="Group 29"/>
                <p:cNvGrpSpPr>
                  <a:grpSpLocks/>
                </p:cNvGrpSpPr>
                <p:nvPr/>
              </p:nvGrpSpPr>
              <p:grpSpPr bwMode="auto">
                <a:xfrm>
                  <a:off x="3363" y="2100"/>
                  <a:ext cx="220" cy="177"/>
                  <a:chOff x="3282" y="1448"/>
                  <a:chExt cx="270" cy="225"/>
                </a:xfrm>
              </p:grpSpPr>
              <p:sp>
                <p:nvSpPr>
                  <p:cNvPr id="67658" name="WordArt 30"/>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7659" name="Line 31"/>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67651" name="Group 32"/>
                <p:cNvGrpSpPr>
                  <a:grpSpLocks/>
                </p:cNvGrpSpPr>
                <p:nvPr/>
              </p:nvGrpSpPr>
              <p:grpSpPr bwMode="auto">
                <a:xfrm>
                  <a:off x="3711" y="2260"/>
                  <a:ext cx="181" cy="196"/>
                  <a:chOff x="3400" y="2484"/>
                  <a:chExt cx="174" cy="172"/>
                </a:xfrm>
              </p:grpSpPr>
              <p:sp>
                <p:nvSpPr>
                  <p:cNvPr id="67656" name="WordArt 33"/>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7657" name="WordArt 34"/>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67652" name="Group 35"/>
                <p:cNvGrpSpPr>
                  <a:grpSpLocks/>
                </p:cNvGrpSpPr>
                <p:nvPr/>
              </p:nvGrpSpPr>
              <p:grpSpPr bwMode="auto">
                <a:xfrm>
                  <a:off x="3725" y="1955"/>
                  <a:ext cx="174" cy="201"/>
                  <a:chOff x="4717" y="3805"/>
                  <a:chExt cx="138" cy="148"/>
                </a:xfrm>
              </p:grpSpPr>
              <p:sp>
                <p:nvSpPr>
                  <p:cNvPr id="67654" name="WordArt 36"/>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55" name="WordArt 37"/>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67653" name="Line 38"/>
                <p:cNvSpPr>
                  <a:spLocks noChangeShapeType="1"/>
                </p:cNvSpPr>
                <p:nvPr/>
              </p:nvSpPr>
              <p:spPr bwMode="auto">
                <a:xfrm>
                  <a:off x="3649" y="2200"/>
                  <a:ext cx="329" cy="2"/>
                </a:xfrm>
                <a:prstGeom prst="line">
                  <a:avLst/>
                </a:prstGeom>
                <a:noFill/>
                <a:ln w="38100">
                  <a:solidFill>
                    <a:schemeClr val="tx1"/>
                  </a:solidFill>
                  <a:round/>
                  <a:headEnd/>
                  <a:tailEnd/>
                </a:ln>
              </p:spPr>
              <p:txBody>
                <a:bodyPr/>
                <a:lstStyle/>
                <a:p>
                  <a:endParaRPr lang="zh-CN" altLang="en-US"/>
                </a:p>
              </p:txBody>
            </p:sp>
          </p:grpSp>
          <p:grpSp>
            <p:nvGrpSpPr>
              <p:cNvPr id="67639" name="Group 39"/>
              <p:cNvGrpSpPr>
                <a:grpSpLocks/>
              </p:cNvGrpSpPr>
              <p:nvPr/>
            </p:nvGrpSpPr>
            <p:grpSpPr bwMode="auto">
              <a:xfrm>
                <a:off x="2145" y="1162"/>
                <a:ext cx="174" cy="163"/>
                <a:chOff x="3400" y="2484"/>
                <a:chExt cx="174" cy="172"/>
              </a:xfrm>
            </p:grpSpPr>
            <p:sp>
              <p:nvSpPr>
                <p:cNvPr id="67643" name="WordArt 40"/>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7644" name="WordArt 41"/>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67640" name="Group 42"/>
              <p:cNvGrpSpPr>
                <a:grpSpLocks/>
              </p:cNvGrpSpPr>
              <p:nvPr/>
            </p:nvGrpSpPr>
            <p:grpSpPr bwMode="auto">
              <a:xfrm>
                <a:off x="4191" y="1166"/>
                <a:ext cx="168" cy="167"/>
                <a:chOff x="4717" y="3805"/>
                <a:chExt cx="138" cy="148"/>
              </a:xfrm>
            </p:grpSpPr>
            <p:sp>
              <p:nvSpPr>
                <p:cNvPr id="67641" name="WordArt 4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42" name="WordArt 4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grpSp>
        <p:sp>
          <p:nvSpPr>
            <p:cNvPr id="67593" name="WordArt 54"/>
            <p:cNvSpPr>
              <a:spLocks noChangeArrowheads="1" noChangeShapeType="1" noTextEdit="1"/>
            </p:cNvSpPr>
            <p:nvPr/>
          </p:nvSpPr>
          <p:spPr bwMode="auto">
            <a:xfrm>
              <a:off x="4576" y="713"/>
              <a:ext cx="756" cy="176"/>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卡诺定理</a:t>
              </a:r>
            </a:p>
          </p:txBody>
        </p:sp>
        <p:sp>
          <p:nvSpPr>
            <p:cNvPr id="67594" name="WordArt 69"/>
            <p:cNvSpPr>
              <a:spLocks noChangeArrowheads="1" noChangeShapeType="1" noTextEdit="1"/>
            </p:cNvSpPr>
            <p:nvPr/>
          </p:nvSpPr>
          <p:spPr bwMode="auto">
            <a:xfrm>
              <a:off x="286" y="3778"/>
              <a:ext cx="5224" cy="206"/>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卡诺定理指出了热机效率的极限和提高热机效率的途径（增大高低温热源的温差）。</a:t>
              </a:r>
            </a:p>
          </p:txBody>
        </p:sp>
        <p:grpSp>
          <p:nvGrpSpPr>
            <p:cNvPr id="67595" name="Group 104"/>
            <p:cNvGrpSpPr>
              <a:grpSpLocks/>
            </p:cNvGrpSpPr>
            <p:nvPr/>
          </p:nvGrpSpPr>
          <p:grpSpPr bwMode="auto">
            <a:xfrm>
              <a:off x="600" y="2338"/>
              <a:ext cx="4339" cy="1281"/>
              <a:chOff x="600" y="2338"/>
              <a:chExt cx="4339" cy="1281"/>
            </a:xfrm>
          </p:grpSpPr>
          <p:sp>
            <p:nvSpPr>
              <p:cNvPr id="266285" name="WordArt 45"/>
              <p:cNvSpPr>
                <a:spLocks noChangeArrowheads="1" noChangeShapeType="1" noTextEdit="1"/>
              </p:cNvSpPr>
              <p:nvPr/>
            </p:nvSpPr>
            <p:spPr bwMode="auto">
              <a:xfrm>
                <a:off x="600" y="2338"/>
                <a:ext cx="4339" cy="165"/>
              </a:xfrm>
              <a:prstGeom prst="rect">
                <a:avLst/>
              </a:prstGeom>
            </p:spPr>
            <p:txBody>
              <a:bodyPr wrap="none" fromWordArt="1">
                <a:prstTxWarp prst="textPlain">
                  <a:avLst>
                    <a:gd name="adj" fmla="val 50000"/>
                  </a:avLst>
                </a:prstTxWarp>
              </a:bodyPr>
              <a:lstStyle/>
              <a:p>
                <a:pPr algn="ctr">
                  <a:defRPr/>
                </a:pPr>
                <a:r>
                  <a:rPr lang="en-US" altLang="zh-CN" sz="3600" kern="10">
                    <a:ln w="9525">
                      <a:solidFill>
                        <a:schemeClr val="tx1"/>
                      </a:solidFill>
                      <a:round/>
                      <a:headEnd/>
                      <a:tailEnd/>
                    </a:ln>
                    <a:latin typeface="华文中宋"/>
                    <a:ea typeface="华文中宋"/>
                  </a:rPr>
                  <a:t>2</a:t>
                </a:r>
                <a:r>
                  <a:rPr lang="zh-CN" altLang="en-US" sz="3600" kern="10">
                    <a:ln w="9525">
                      <a:solidFill>
                        <a:schemeClr val="tx1"/>
                      </a:solidFill>
                      <a:round/>
                      <a:headEnd/>
                      <a:tailEnd/>
                    </a:ln>
                    <a:latin typeface="华文中宋"/>
                    <a:ea typeface="华文中宋"/>
                  </a:rPr>
                  <a:t>、在相同的高温（    ）热源与相同的低温（    ）热源</a:t>
                </a:r>
              </a:p>
            </p:txBody>
          </p:sp>
          <p:sp>
            <p:nvSpPr>
              <p:cNvPr id="67597" name="WordArt 46"/>
              <p:cNvSpPr>
                <a:spLocks noChangeArrowheads="1" noChangeShapeType="1" noTextEdit="1"/>
              </p:cNvSpPr>
              <p:nvPr/>
            </p:nvSpPr>
            <p:spPr bwMode="auto">
              <a:xfrm>
                <a:off x="858" y="2642"/>
                <a:ext cx="4047" cy="17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之间工作的一切不可逆热机的效率，不可能高于</a:t>
                </a:r>
              </a:p>
            </p:txBody>
          </p:sp>
          <p:grpSp>
            <p:nvGrpSpPr>
              <p:cNvPr id="67598" name="Group 47"/>
              <p:cNvGrpSpPr>
                <a:grpSpLocks/>
              </p:cNvGrpSpPr>
              <p:nvPr/>
            </p:nvGrpSpPr>
            <p:grpSpPr bwMode="auto">
              <a:xfrm>
                <a:off x="2169" y="2355"/>
                <a:ext cx="174" cy="163"/>
                <a:chOff x="3400" y="2484"/>
                <a:chExt cx="174" cy="172"/>
              </a:xfrm>
            </p:grpSpPr>
            <p:sp>
              <p:nvSpPr>
                <p:cNvPr id="67634" name="WordArt 4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7635" name="WordArt 4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67599" name="Group 50"/>
              <p:cNvGrpSpPr>
                <a:grpSpLocks/>
              </p:cNvGrpSpPr>
              <p:nvPr/>
            </p:nvGrpSpPr>
            <p:grpSpPr bwMode="auto">
              <a:xfrm>
                <a:off x="4202" y="2341"/>
                <a:ext cx="168" cy="167"/>
                <a:chOff x="4717" y="3805"/>
                <a:chExt cx="138" cy="148"/>
              </a:xfrm>
            </p:grpSpPr>
            <p:sp>
              <p:nvSpPr>
                <p:cNvPr id="67632" name="WordArt 5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33" name="WordArt 5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67600" name="WordArt 53"/>
              <p:cNvSpPr>
                <a:spLocks noChangeArrowheads="1" noChangeShapeType="1" noTextEdit="1"/>
              </p:cNvSpPr>
              <p:nvPr/>
            </p:nvSpPr>
            <p:spPr bwMode="auto">
              <a:xfrm>
                <a:off x="855" y="2945"/>
                <a:ext cx="1480" cy="16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可逆机的效率，即</a:t>
                </a:r>
              </a:p>
            </p:txBody>
          </p:sp>
          <p:grpSp>
            <p:nvGrpSpPr>
              <p:cNvPr id="67601" name="Group 102"/>
              <p:cNvGrpSpPr>
                <a:grpSpLocks/>
              </p:cNvGrpSpPr>
              <p:nvPr/>
            </p:nvGrpSpPr>
            <p:grpSpPr bwMode="auto">
              <a:xfrm>
                <a:off x="1829" y="3253"/>
                <a:ext cx="1965" cy="366"/>
                <a:chOff x="2289" y="3222"/>
                <a:chExt cx="1965" cy="366"/>
              </a:xfrm>
            </p:grpSpPr>
            <p:grpSp>
              <p:nvGrpSpPr>
                <p:cNvPr id="67602" name="Group 100"/>
                <p:cNvGrpSpPr>
                  <a:grpSpLocks/>
                </p:cNvGrpSpPr>
                <p:nvPr/>
              </p:nvGrpSpPr>
              <p:grpSpPr bwMode="auto">
                <a:xfrm>
                  <a:off x="2289" y="3222"/>
                  <a:ext cx="247" cy="275"/>
                  <a:chOff x="2289" y="3222"/>
                  <a:chExt cx="247" cy="275"/>
                </a:xfrm>
              </p:grpSpPr>
              <p:sp>
                <p:nvSpPr>
                  <p:cNvPr id="67630" name="WordArt 55"/>
                  <p:cNvSpPr>
                    <a:spLocks noChangeArrowheads="1" noChangeShapeType="1" noTextEdit="1"/>
                  </p:cNvSpPr>
                  <p:nvPr/>
                </p:nvSpPr>
                <p:spPr bwMode="auto">
                  <a:xfrm>
                    <a:off x="2289" y="3283"/>
                    <a:ext cx="146" cy="2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67631" name="Freeform 66"/>
                  <p:cNvSpPr>
                    <a:spLocks/>
                  </p:cNvSpPr>
                  <p:nvPr/>
                </p:nvSpPr>
                <p:spPr bwMode="auto">
                  <a:xfrm rot="5978253" flipH="1">
                    <a:off x="2465" y="3239"/>
                    <a:ext cx="87" cy="54"/>
                  </a:xfrm>
                  <a:custGeom>
                    <a:avLst/>
                    <a:gdLst>
                      <a:gd name="T0" fmla="*/ 0 w 217"/>
                      <a:gd name="T1" fmla="*/ 0 h 174"/>
                      <a:gd name="T2" fmla="*/ 0 w 217"/>
                      <a:gd name="T3" fmla="*/ 0 h 174"/>
                      <a:gd name="T4" fmla="*/ 0 w 217"/>
                      <a:gd name="T5" fmla="*/ 0 h 174"/>
                      <a:gd name="T6" fmla="*/ 0 w 217"/>
                      <a:gd name="T7" fmla="*/ 0 h 174"/>
                      <a:gd name="T8" fmla="*/ 0 60000 65536"/>
                      <a:gd name="T9" fmla="*/ 0 60000 65536"/>
                      <a:gd name="T10" fmla="*/ 0 60000 65536"/>
                      <a:gd name="T11" fmla="*/ 0 60000 65536"/>
                      <a:gd name="T12" fmla="*/ 0 w 217"/>
                      <a:gd name="T13" fmla="*/ 0 h 174"/>
                      <a:gd name="T14" fmla="*/ 217 w 217"/>
                      <a:gd name="T15" fmla="*/ 174 h 174"/>
                    </a:gdLst>
                    <a:ahLst/>
                    <a:cxnLst>
                      <a:cxn ang="T8">
                        <a:pos x="T0" y="T1"/>
                      </a:cxn>
                      <a:cxn ang="T9">
                        <a:pos x="T2" y="T3"/>
                      </a:cxn>
                      <a:cxn ang="T10">
                        <a:pos x="T4" y="T5"/>
                      </a:cxn>
                      <a:cxn ang="T11">
                        <a:pos x="T6" y="T7"/>
                      </a:cxn>
                    </a:cxnLst>
                    <a:rect l="T12" t="T13" r="T14" b="T15"/>
                    <a:pathLst>
                      <a:path w="217" h="174">
                        <a:moveTo>
                          <a:pt x="0" y="174"/>
                        </a:moveTo>
                        <a:lnTo>
                          <a:pt x="130" y="0"/>
                        </a:lnTo>
                        <a:lnTo>
                          <a:pt x="217" y="76"/>
                        </a:lnTo>
                        <a:lnTo>
                          <a:pt x="0" y="174"/>
                        </a:lnTo>
                        <a:close/>
                      </a:path>
                    </a:pathLst>
                  </a:custGeom>
                  <a:solidFill>
                    <a:schemeClr val="tx1"/>
                  </a:solidFill>
                  <a:ln w="9525">
                    <a:noFill/>
                    <a:round/>
                    <a:headEnd/>
                    <a:tailEnd/>
                  </a:ln>
                </p:spPr>
                <p:txBody>
                  <a:bodyPr/>
                  <a:lstStyle/>
                  <a:p>
                    <a:endParaRPr lang="zh-CN" altLang="en-US"/>
                  </a:p>
                </p:txBody>
              </p:sp>
            </p:grpSp>
            <p:grpSp>
              <p:nvGrpSpPr>
                <p:cNvPr id="67603" name="Group 101"/>
                <p:cNvGrpSpPr>
                  <a:grpSpLocks/>
                </p:cNvGrpSpPr>
                <p:nvPr/>
              </p:nvGrpSpPr>
              <p:grpSpPr bwMode="auto">
                <a:xfrm>
                  <a:off x="3471" y="3231"/>
                  <a:ext cx="783" cy="356"/>
                  <a:chOff x="2670" y="3231"/>
                  <a:chExt cx="783" cy="356"/>
                </a:xfrm>
              </p:grpSpPr>
              <p:grpSp>
                <p:nvGrpSpPr>
                  <p:cNvPr id="67619" name="Group 56"/>
                  <p:cNvGrpSpPr>
                    <a:grpSpLocks/>
                  </p:cNvGrpSpPr>
                  <p:nvPr/>
                </p:nvGrpSpPr>
                <p:grpSpPr bwMode="auto">
                  <a:xfrm>
                    <a:off x="2949" y="3334"/>
                    <a:ext cx="180" cy="126"/>
                    <a:chOff x="3282" y="1448"/>
                    <a:chExt cx="270" cy="225"/>
                  </a:xfrm>
                </p:grpSpPr>
                <p:sp>
                  <p:nvSpPr>
                    <p:cNvPr id="67628" name="WordArt 57"/>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7629" name="Line 58"/>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67620" name="Group 59"/>
                  <p:cNvGrpSpPr>
                    <a:grpSpLocks/>
                  </p:cNvGrpSpPr>
                  <p:nvPr/>
                </p:nvGrpSpPr>
                <p:grpSpPr bwMode="auto">
                  <a:xfrm>
                    <a:off x="3234" y="3448"/>
                    <a:ext cx="148" cy="139"/>
                    <a:chOff x="3400" y="2484"/>
                    <a:chExt cx="174" cy="172"/>
                  </a:xfrm>
                </p:grpSpPr>
                <p:sp>
                  <p:nvSpPr>
                    <p:cNvPr id="67626" name="WordArt 60"/>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7627" name="WordArt 61"/>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67621" name="Group 62"/>
                  <p:cNvGrpSpPr>
                    <a:grpSpLocks/>
                  </p:cNvGrpSpPr>
                  <p:nvPr/>
                </p:nvGrpSpPr>
                <p:grpSpPr bwMode="auto">
                  <a:xfrm>
                    <a:off x="3246" y="3231"/>
                    <a:ext cx="142" cy="143"/>
                    <a:chOff x="4717" y="3805"/>
                    <a:chExt cx="138" cy="148"/>
                  </a:xfrm>
                </p:grpSpPr>
                <p:sp>
                  <p:nvSpPr>
                    <p:cNvPr id="67624" name="WordArt 6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25" name="WordArt 6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67622" name="Line 65"/>
                  <p:cNvSpPr>
                    <a:spLocks noChangeShapeType="1"/>
                  </p:cNvSpPr>
                  <p:nvPr/>
                </p:nvSpPr>
                <p:spPr bwMode="auto">
                  <a:xfrm>
                    <a:off x="3183" y="3405"/>
                    <a:ext cx="270" cy="2"/>
                  </a:xfrm>
                  <a:prstGeom prst="line">
                    <a:avLst/>
                  </a:prstGeom>
                  <a:noFill/>
                  <a:ln w="38100">
                    <a:solidFill>
                      <a:schemeClr val="tx1"/>
                    </a:solidFill>
                    <a:round/>
                    <a:headEnd/>
                    <a:tailEnd/>
                  </a:ln>
                </p:spPr>
                <p:txBody>
                  <a:bodyPr/>
                  <a:lstStyle/>
                  <a:p>
                    <a:endParaRPr lang="zh-CN" altLang="en-US"/>
                  </a:p>
                </p:txBody>
              </p:sp>
              <p:sp>
                <p:nvSpPr>
                  <p:cNvPr id="67623" name="Freeform 67"/>
                  <p:cNvSpPr>
                    <a:spLocks/>
                  </p:cNvSpPr>
                  <p:nvPr/>
                </p:nvSpPr>
                <p:spPr bwMode="auto">
                  <a:xfrm>
                    <a:off x="2670" y="3347"/>
                    <a:ext cx="181" cy="111"/>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grpSp>
              <p:nvGrpSpPr>
                <p:cNvPr id="67604" name="Group 99"/>
                <p:cNvGrpSpPr>
                  <a:grpSpLocks/>
                </p:cNvGrpSpPr>
                <p:nvPr/>
              </p:nvGrpSpPr>
              <p:grpSpPr bwMode="auto">
                <a:xfrm>
                  <a:off x="2578" y="3235"/>
                  <a:ext cx="776" cy="353"/>
                  <a:chOff x="3629" y="2923"/>
                  <a:chExt cx="776" cy="353"/>
                </a:xfrm>
              </p:grpSpPr>
              <p:grpSp>
                <p:nvGrpSpPr>
                  <p:cNvPr id="67605" name="Group 72"/>
                  <p:cNvGrpSpPr>
                    <a:grpSpLocks/>
                  </p:cNvGrpSpPr>
                  <p:nvPr/>
                </p:nvGrpSpPr>
                <p:grpSpPr bwMode="auto">
                  <a:xfrm>
                    <a:off x="3629" y="3062"/>
                    <a:ext cx="156" cy="54"/>
                    <a:chOff x="4474" y="1884"/>
                    <a:chExt cx="144" cy="48"/>
                  </a:xfrm>
                </p:grpSpPr>
                <p:sp>
                  <p:nvSpPr>
                    <p:cNvPr id="67617" name="Line 73"/>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67618" name="Line 74"/>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67606" name="Group 75"/>
                  <p:cNvGrpSpPr>
                    <a:grpSpLocks/>
                  </p:cNvGrpSpPr>
                  <p:nvPr/>
                </p:nvGrpSpPr>
                <p:grpSpPr bwMode="auto">
                  <a:xfrm>
                    <a:off x="3845" y="3027"/>
                    <a:ext cx="181" cy="126"/>
                    <a:chOff x="3282" y="1448"/>
                    <a:chExt cx="270" cy="225"/>
                  </a:xfrm>
                </p:grpSpPr>
                <p:sp>
                  <p:nvSpPr>
                    <p:cNvPr id="67615" name="WordArt 76"/>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67616" name="Line 77"/>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67607" name="Group 78"/>
                  <p:cNvGrpSpPr>
                    <a:grpSpLocks/>
                  </p:cNvGrpSpPr>
                  <p:nvPr/>
                </p:nvGrpSpPr>
                <p:grpSpPr bwMode="auto">
                  <a:xfrm>
                    <a:off x="4077" y="2923"/>
                    <a:ext cx="328" cy="353"/>
                    <a:chOff x="3650" y="1260"/>
                    <a:chExt cx="490" cy="633"/>
                  </a:xfrm>
                </p:grpSpPr>
                <p:sp>
                  <p:nvSpPr>
                    <p:cNvPr id="67608" name="Line 79"/>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67609" name="Group 80"/>
                    <p:cNvGrpSpPr>
                      <a:grpSpLocks/>
                    </p:cNvGrpSpPr>
                    <p:nvPr/>
                  </p:nvGrpSpPr>
                  <p:grpSpPr bwMode="auto">
                    <a:xfrm>
                      <a:off x="3746" y="1629"/>
                      <a:ext cx="310" cy="264"/>
                      <a:chOff x="3352" y="1710"/>
                      <a:chExt cx="222" cy="205"/>
                    </a:xfrm>
                  </p:grpSpPr>
                  <p:sp>
                    <p:nvSpPr>
                      <p:cNvPr id="67613" name="WordArt 8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67614" name="WordArt 8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67610" name="Group 83"/>
                    <p:cNvGrpSpPr>
                      <a:grpSpLocks/>
                    </p:cNvGrpSpPr>
                    <p:nvPr/>
                  </p:nvGrpSpPr>
                  <p:grpSpPr bwMode="auto">
                    <a:xfrm>
                      <a:off x="3754" y="1260"/>
                      <a:ext cx="296" cy="263"/>
                      <a:chOff x="4778" y="1121"/>
                      <a:chExt cx="219" cy="193"/>
                    </a:xfrm>
                  </p:grpSpPr>
                  <p:sp>
                    <p:nvSpPr>
                      <p:cNvPr id="67611" name="WordArt 8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67612" name="WordArt 8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66243"/>
                                        </p:tgtEl>
                                        <p:attrNameLst>
                                          <p:attrName>style.visibility</p:attrName>
                                        </p:attrNameLst>
                                      </p:cBhvr>
                                      <p:to>
                                        <p:strVal val="visible"/>
                                      </p:to>
                                    </p:set>
                                    <p:anim calcmode="lin" valueType="num">
                                      <p:cBhvr>
                                        <p:cTn id="7" dur="500" fill="hold"/>
                                        <p:tgtEl>
                                          <p:spTgt spid="266243"/>
                                        </p:tgtEl>
                                        <p:attrNameLst>
                                          <p:attrName>ppt_w</p:attrName>
                                        </p:attrNameLst>
                                      </p:cBhvr>
                                      <p:tavLst>
                                        <p:tav tm="0">
                                          <p:val>
                                            <p:fltVal val="0"/>
                                          </p:val>
                                        </p:tav>
                                        <p:tav tm="100000">
                                          <p:val>
                                            <p:strVal val="#ppt_w"/>
                                          </p:val>
                                        </p:tav>
                                      </p:tavLst>
                                    </p:anim>
                                    <p:anim calcmode="lin" valueType="num">
                                      <p:cBhvr>
                                        <p:cTn id="8" dur="500" fill="hold"/>
                                        <p:tgtEl>
                                          <p:spTgt spid="266243"/>
                                        </p:tgtEl>
                                        <p:attrNameLst>
                                          <p:attrName>ppt_h</p:attrName>
                                        </p:attrNameLst>
                                      </p:cBhvr>
                                      <p:tavLst>
                                        <p:tav tm="0">
                                          <p:val>
                                            <p:fltVal val="0"/>
                                          </p:val>
                                        </p:tav>
                                        <p:tav tm="100000">
                                          <p:val>
                                            <p:strVal val="#ppt_h"/>
                                          </p:val>
                                        </p:tav>
                                      </p:tavLst>
                                    </p:anim>
                                    <p:animEffect transition="in" filter="fade">
                                      <p:cBhvr>
                                        <p:cTn id="9" dur="500"/>
                                        <p:tgtEl>
                                          <p:spTgt spid="26624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
          <p:cNvSpPr txBox="1">
            <a:spLocks noChangeArrowheads="1"/>
          </p:cNvSpPr>
          <p:nvPr/>
        </p:nvSpPr>
        <p:spPr bwMode="auto">
          <a:xfrm>
            <a:off x="736095" y="955679"/>
            <a:ext cx="7491476" cy="4031873"/>
          </a:xfrm>
          <a:prstGeom prst="rect">
            <a:avLst/>
          </a:prstGeom>
          <a:noFill/>
          <a:ln w="9525">
            <a:noFill/>
            <a:miter lim="800000"/>
            <a:headEnd/>
            <a:tailEnd/>
          </a:ln>
        </p:spPr>
        <p:txBody>
          <a:bodyPr wrap="square">
            <a:spAutoFit/>
          </a:bodyPr>
          <a:lstStyle/>
          <a:p>
            <a:pPr>
              <a:spcBef>
                <a:spcPct val="50000"/>
              </a:spcBef>
              <a:defRPr/>
            </a:pPr>
            <a:r>
              <a:rPr lang="zh-CN" altLang="en-US" sz="3200" b="1" dirty="0" smtClean="0">
                <a:latin typeface="+mn-ea"/>
                <a:ea typeface="+mn-ea"/>
              </a:rPr>
              <a:t>第九章</a:t>
            </a:r>
            <a:r>
              <a:rPr lang="zh-CN" altLang="en-US" sz="3200" b="1" dirty="0">
                <a:latin typeface="+mn-ea"/>
                <a:ea typeface="+mn-ea"/>
              </a:rPr>
              <a:t>作业：</a:t>
            </a:r>
            <a:endParaRPr lang="en-US" altLang="zh-CN" sz="3200" b="1" dirty="0">
              <a:latin typeface="+mn-ea"/>
              <a:ea typeface="+mn-ea"/>
            </a:endParaRPr>
          </a:p>
          <a:p>
            <a:pPr>
              <a:spcBef>
                <a:spcPct val="50000"/>
              </a:spcBef>
              <a:defRPr/>
            </a:pPr>
            <a:r>
              <a:rPr lang="en-US" altLang="zh-CN" sz="3200" dirty="0" smtClean="0"/>
              <a:t>8</a:t>
            </a:r>
            <a:r>
              <a:rPr lang="zh-CN" altLang="zh-CN" sz="3200" dirty="0" smtClean="0"/>
              <a:t>、</a:t>
            </a:r>
            <a:r>
              <a:rPr lang="en-US" altLang="zh-CN" sz="3200" dirty="0" smtClean="0"/>
              <a:t>10</a:t>
            </a:r>
            <a:r>
              <a:rPr lang="zh-CN" altLang="zh-CN" sz="3200" dirty="0" smtClean="0"/>
              <a:t>、</a:t>
            </a:r>
            <a:r>
              <a:rPr lang="en-US" altLang="zh-CN" sz="3200" dirty="0" smtClean="0"/>
              <a:t>11</a:t>
            </a:r>
            <a:r>
              <a:rPr lang="zh-CN" altLang="zh-CN" sz="3200" dirty="0" smtClean="0"/>
              <a:t>、</a:t>
            </a:r>
            <a:r>
              <a:rPr lang="en-US" altLang="zh-CN" sz="3200" dirty="0" smtClean="0"/>
              <a:t>13</a:t>
            </a:r>
            <a:r>
              <a:rPr lang="zh-CN" altLang="zh-CN" sz="3200" dirty="0" smtClean="0"/>
              <a:t>（第一定律在等值过程和绝热过程中的应用）、</a:t>
            </a:r>
            <a:endParaRPr lang="en-US" altLang="zh-CN" sz="3200" dirty="0" smtClean="0"/>
          </a:p>
          <a:p>
            <a:pPr>
              <a:spcBef>
                <a:spcPct val="50000"/>
              </a:spcBef>
              <a:defRPr/>
            </a:pPr>
            <a:r>
              <a:rPr lang="en-US" altLang="zh-CN" sz="3200" dirty="0" smtClean="0"/>
              <a:t>16</a:t>
            </a:r>
            <a:r>
              <a:rPr lang="zh-CN" altLang="zh-CN" sz="3200" dirty="0" smtClean="0"/>
              <a:t>、</a:t>
            </a:r>
            <a:r>
              <a:rPr lang="en-US" altLang="zh-CN" sz="3200" dirty="0" smtClean="0"/>
              <a:t>17</a:t>
            </a:r>
            <a:r>
              <a:rPr lang="zh-CN" altLang="zh-CN" sz="3200" dirty="0" smtClean="0"/>
              <a:t>（循环过程及效率）、</a:t>
            </a:r>
            <a:endParaRPr lang="en-US" altLang="zh-CN" sz="3200" dirty="0" smtClean="0"/>
          </a:p>
          <a:p>
            <a:pPr>
              <a:spcBef>
                <a:spcPct val="50000"/>
              </a:spcBef>
              <a:defRPr/>
            </a:pPr>
            <a:r>
              <a:rPr lang="en-US" altLang="zh-CN" sz="3200" dirty="0" smtClean="0"/>
              <a:t>19</a:t>
            </a:r>
            <a:r>
              <a:rPr lang="zh-CN" altLang="zh-CN" sz="3200" dirty="0" smtClean="0"/>
              <a:t>、</a:t>
            </a:r>
            <a:r>
              <a:rPr lang="en-US" altLang="zh-CN" sz="3200" dirty="0" smtClean="0"/>
              <a:t>21</a:t>
            </a:r>
            <a:r>
              <a:rPr lang="zh-CN" altLang="zh-CN" sz="3200" dirty="0" smtClean="0"/>
              <a:t>（卡诺循环）</a:t>
            </a:r>
            <a:endParaRPr lang="en-US" altLang="zh-CN" sz="3200" dirty="0" smtClean="0"/>
          </a:p>
          <a:p>
            <a:pPr>
              <a:spcBef>
                <a:spcPct val="50000"/>
              </a:spcBef>
              <a:defRPr/>
            </a:pPr>
            <a:r>
              <a:rPr lang="zh-CN" altLang="zh-CN" sz="3200" dirty="0" smtClean="0"/>
              <a:t>学习指导</a:t>
            </a:r>
            <a:r>
              <a:rPr lang="zh-CN" altLang="en-US" sz="3200" dirty="0" smtClean="0"/>
              <a:t>书：</a:t>
            </a:r>
            <a:r>
              <a:rPr lang="zh-CN" altLang="zh-CN" sz="3200" dirty="0" smtClean="0"/>
              <a:t>例题</a:t>
            </a:r>
            <a:r>
              <a:rPr lang="en-US" altLang="zh-CN" sz="3200" dirty="0"/>
              <a:t>9.4</a:t>
            </a:r>
            <a:r>
              <a:rPr lang="zh-CN" altLang="zh-CN" sz="3200" dirty="0"/>
              <a:t>、测试题</a:t>
            </a:r>
            <a:r>
              <a:rPr lang="en-US" altLang="zh-CN" sz="3200" dirty="0"/>
              <a:t>9.16</a:t>
            </a:r>
            <a:endParaRPr lang="en-US" altLang="zh-CN"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2"/>
          <p:cNvSpPr>
            <a:spLocks noGrp="1" noChangeArrowheads="1"/>
          </p:cNvSpPr>
          <p:nvPr>
            <p:ph type="title" idx="4294967295"/>
          </p:nvPr>
        </p:nvSpPr>
        <p:spPr>
          <a:xfrm>
            <a:off x="515938" y="0"/>
            <a:ext cx="8229600" cy="169863"/>
          </a:xfrm>
        </p:spPr>
        <p:txBody>
          <a:bodyPr/>
          <a:lstStyle/>
          <a:p>
            <a:pPr eaLnBrk="1" hangingPunct="1"/>
            <a:r>
              <a:rPr lang="zh-CN" altLang="en-US" sz="700" smtClean="0">
                <a:solidFill>
                  <a:schemeClr val="bg1"/>
                </a:solidFill>
              </a:rPr>
              <a:t>准静态过程</a:t>
            </a:r>
          </a:p>
        </p:txBody>
      </p:sp>
      <p:sp>
        <p:nvSpPr>
          <p:cNvPr id="12291" name="Rectangle 46" descr="水滴"/>
          <p:cNvSpPr>
            <a:spLocks noChangeArrowheads="1"/>
          </p:cNvSpPr>
          <p:nvPr/>
        </p:nvSpPr>
        <p:spPr bwMode="auto">
          <a:xfrm>
            <a:off x="0" y="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2292" name="Rectangle 47" descr="水滴"/>
          <p:cNvSpPr>
            <a:spLocks noChangeArrowheads="1"/>
          </p:cNvSpPr>
          <p:nvPr/>
        </p:nvSpPr>
        <p:spPr bwMode="auto">
          <a:xfrm>
            <a:off x="0" y="6680200"/>
            <a:ext cx="9144000" cy="1778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12293" name="Group 73"/>
          <p:cNvGrpSpPr>
            <a:grpSpLocks/>
          </p:cNvGrpSpPr>
          <p:nvPr/>
        </p:nvGrpSpPr>
        <p:grpSpPr bwMode="auto">
          <a:xfrm>
            <a:off x="563563" y="379413"/>
            <a:ext cx="8313737" cy="5942012"/>
            <a:chOff x="355" y="239"/>
            <a:chExt cx="5237" cy="3743"/>
          </a:xfrm>
        </p:grpSpPr>
        <p:grpSp>
          <p:nvGrpSpPr>
            <p:cNvPr id="12294" name="Group 4"/>
            <p:cNvGrpSpPr>
              <a:grpSpLocks/>
            </p:cNvGrpSpPr>
            <p:nvPr/>
          </p:nvGrpSpPr>
          <p:grpSpPr bwMode="auto">
            <a:xfrm>
              <a:off x="355" y="724"/>
              <a:ext cx="2585" cy="2422"/>
              <a:chOff x="347" y="738"/>
              <a:chExt cx="2585" cy="2422"/>
            </a:xfrm>
          </p:grpSpPr>
          <p:sp>
            <p:nvSpPr>
              <p:cNvPr id="12352" name="Text Box 5"/>
              <p:cNvSpPr txBox="1">
                <a:spLocks noChangeArrowheads="1"/>
              </p:cNvSpPr>
              <p:nvPr/>
            </p:nvSpPr>
            <p:spPr bwMode="auto">
              <a:xfrm>
                <a:off x="347" y="738"/>
                <a:ext cx="2585" cy="978"/>
              </a:xfrm>
              <a:prstGeom prst="rect">
                <a:avLst/>
              </a:prstGeom>
              <a:noFill/>
              <a:ln w="9525">
                <a:noFill/>
                <a:miter lim="800000"/>
                <a:headEnd/>
                <a:tailEnd/>
              </a:ln>
            </p:spPr>
            <p:txBody>
              <a:bodyPr>
                <a:spAutoFit/>
              </a:bodyPr>
              <a:lstStyle/>
              <a:p>
                <a:pPr>
                  <a:spcBef>
                    <a:spcPct val="50000"/>
                  </a:spcBef>
                </a:pPr>
                <a:r>
                  <a:rPr kumimoji="1" lang="en-US" altLang="zh-CN" sz="2400" dirty="0">
                    <a:latin typeface="Times New Roman" pitchFamily="18" charset="0"/>
                  </a:rPr>
                  <a:t>    </a:t>
                </a:r>
                <a:r>
                  <a:rPr kumimoji="1" lang="zh-CN" altLang="en-US" sz="2400" b="1" dirty="0">
                    <a:latin typeface="Times New Roman" pitchFamily="18" charset="0"/>
                    <a:ea typeface="华文中宋" pitchFamily="2" charset="-122"/>
                  </a:rPr>
                  <a:t>若经历非平衡过程后可以过渡到一个新的平衡态，此过程称为</a:t>
                </a:r>
                <a:r>
                  <a:rPr kumimoji="1" lang="zh-CN" altLang="en-US" sz="2400" b="1" dirty="0">
                    <a:solidFill>
                      <a:srgbClr val="006600"/>
                    </a:solidFill>
                    <a:latin typeface="Times New Roman" pitchFamily="18" charset="0"/>
                    <a:ea typeface="华文中宋" pitchFamily="2" charset="-122"/>
                  </a:rPr>
                  <a:t>弛豫</a:t>
                </a:r>
                <a:r>
                  <a:rPr kumimoji="1" lang="zh-CN" altLang="en-US" sz="2400" b="1" dirty="0">
                    <a:latin typeface="Times New Roman" pitchFamily="18" charset="0"/>
                    <a:ea typeface="华文中宋" pitchFamily="2" charset="-122"/>
                  </a:rPr>
                  <a:t>，所需时间称为</a:t>
                </a:r>
                <a:r>
                  <a:rPr kumimoji="1" lang="zh-CN" altLang="en-US" sz="2400" b="1" dirty="0">
                    <a:solidFill>
                      <a:srgbClr val="006600"/>
                    </a:solidFill>
                    <a:latin typeface="Times New Roman" pitchFamily="18" charset="0"/>
                    <a:ea typeface="华文中宋" pitchFamily="2" charset="-122"/>
                  </a:rPr>
                  <a:t>弛豫时间</a:t>
                </a:r>
                <a:r>
                  <a:rPr kumimoji="1" lang="zh-CN" altLang="en-US" sz="2400" b="1" dirty="0">
                    <a:latin typeface="Times New Roman" pitchFamily="18" charset="0"/>
                    <a:ea typeface="华文中宋" pitchFamily="2" charset="-122"/>
                  </a:rPr>
                  <a:t>。</a:t>
                </a:r>
              </a:p>
            </p:txBody>
          </p:sp>
          <p:sp>
            <p:nvSpPr>
              <p:cNvPr id="12353" name="Text Box 6"/>
              <p:cNvSpPr txBox="1">
                <a:spLocks noChangeArrowheads="1"/>
              </p:cNvSpPr>
              <p:nvPr/>
            </p:nvSpPr>
            <p:spPr bwMode="auto">
              <a:xfrm>
                <a:off x="356" y="1722"/>
                <a:ext cx="2569" cy="1438"/>
              </a:xfrm>
              <a:prstGeom prst="rect">
                <a:avLst/>
              </a:prstGeom>
              <a:noFill/>
              <a:ln w="9525">
                <a:noFill/>
                <a:miter lim="800000"/>
                <a:headEnd/>
                <a:tailEnd/>
              </a:ln>
            </p:spPr>
            <p:txBody>
              <a:bodyPr>
                <a:spAutoFit/>
              </a:bodyPr>
              <a:lstStyle/>
              <a:p>
                <a:pPr>
                  <a:spcBef>
                    <a:spcPct val="50000"/>
                  </a:spcBef>
                </a:pPr>
                <a:r>
                  <a:rPr kumimoji="1" lang="en-US" altLang="zh-CN" sz="24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若过程进行得</a:t>
                </a:r>
                <a:r>
                  <a:rPr kumimoji="1" lang="zh-CN" altLang="en-US" sz="2400" b="1" dirty="0">
                    <a:solidFill>
                      <a:srgbClr val="006600"/>
                    </a:solidFill>
                    <a:latin typeface="Times New Roman" pitchFamily="18" charset="0"/>
                    <a:ea typeface="华文中宋" pitchFamily="2" charset="-122"/>
                  </a:rPr>
                  <a:t>充分缓慢</a:t>
                </a:r>
                <a:r>
                  <a:rPr kumimoji="1" lang="zh-CN" altLang="en-US" sz="2400" b="1" dirty="0">
                    <a:latin typeface="Times New Roman" pitchFamily="18" charset="0"/>
                    <a:ea typeface="华文中宋" pitchFamily="2" charset="-122"/>
                  </a:rPr>
                  <a:t>，使过程中的某一状态到相邻状态的时间比弛豫时间大得多，则每一中间态都可</a:t>
                </a:r>
                <a:r>
                  <a:rPr kumimoji="1" lang="zh-CN" altLang="en-US" sz="2400" b="1" dirty="0">
                    <a:solidFill>
                      <a:srgbClr val="006600"/>
                    </a:solidFill>
                    <a:latin typeface="Times New Roman" pitchFamily="18" charset="0"/>
                    <a:ea typeface="华文中宋" pitchFamily="2" charset="-122"/>
                  </a:rPr>
                  <a:t>近似</a:t>
                </a:r>
                <a:r>
                  <a:rPr kumimoji="1" lang="zh-CN" altLang="en-US" sz="2400" b="1" dirty="0">
                    <a:latin typeface="Times New Roman" pitchFamily="18" charset="0"/>
                    <a:ea typeface="华文中宋" pitchFamily="2" charset="-122"/>
                  </a:rPr>
                  <a:t>地看作</a:t>
                </a:r>
                <a:r>
                  <a:rPr kumimoji="1" lang="zh-CN" altLang="en-US" sz="2400" b="1" dirty="0">
                    <a:solidFill>
                      <a:srgbClr val="006600"/>
                    </a:solidFill>
                    <a:latin typeface="Times New Roman" pitchFamily="18" charset="0"/>
                    <a:ea typeface="华文中宋" pitchFamily="2" charset="-122"/>
                  </a:rPr>
                  <a:t>平衡态</a:t>
                </a:r>
                <a:r>
                  <a:rPr kumimoji="1" lang="zh-CN" altLang="en-US" sz="2400" b="1" dirty="0">
                    <a:latin typeface="Times New Roman" pitchFamily="18" charset="0"/>
                    <a:ea typeface="华文中宋" pitchFamily="2" charset="-122"/>
                  </a:rPr>
                  <a:t>。这样的过程称为</a:t>
                </a:r>
                <a:r>
                  <a:rPr kumimoji="1" lang="zh-CN" altLang="en-US" sz="2400" b="1" dirty="0">
                    <a:solidFill>
                      <a:srgbClr val="CC0000"/>
                    </a:solidFill>
                    <a:latin typeface="Times New Roman" pitchFamily="18" charset="0"/>
                    <a:ea typeface="华文中宋" pitchFamily="2" charset="-122"/>
                  </a:rPr>
                  <a:t>准静态过程</a:t>
                </a:r>
                <a:r>
                  <a:rPr kumimoji="1" lang="zh-CN" altLang="en-US" sz="2400" b="1" dirty="0">
                    <a:latin typeface="Times New Roman" pitchFamily="18" charset="0"/>
                    <a:ea typeface="华文中宋" pitchFamily="2" charset="-122"/>
                  </a:rPr>
                  <a:t>。</a:t>
                </a:r>
              </a:p>
            </p:txBody>
          </p:sp>
        </p:grpSp>
        <p:grpSp>
          <p:nvGrpSpPr>
            <p:cNvPr id="12295" name="Group 39"/>
            <p:cNvGrpSpPr>
              <a:grpSpLocks/>
            </p:cNvGrpSpPr>
            <p:nvPr/>
          </p:nvGrpSpPr>
          <p:grpSpPr bwMode="auto">
            <a:xfrm>
              <a:off x="363" y="3235"/>
              <a:ext cx="2736" cy="747"/>
              <a:chOff x="370" y="3198"/>
              <a:chExt cx="2736" cy="747"/>
            </a:xfrm>
          </p:grpSpPr>
          <p:sp>
            <p:nvSpPr>
              <p:cNvPr id="12349" name="Text Box 40"/>
              <p:cNvSpPr txBox="1">
                <a:spLocks noChangeArrowheads="1"/>
              </p:cNvSpPr>
              <p:nvPr/>
            </p:nvSpPr>
            <p:spPr bwMode="auto">
              <a:xfrm>
                <a:off x="548" y="3198"/>
                <a:ext cx="2405" cy="250"/>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ea typeface="华文中宋" pitchFamily="2" charset="-122"/>
                  </a:rPr>
                  <a:t>准静态过程（简称准静过程），</a:t>
                </a:r>
              </a:p>
            </p:txBody>
          </p:sp>
          <p:sp>
            <p:nvSpPr>
              <p:cNvPr id="12350" name="Text Box 41"/>
              <p:cNvSpPr txBox="1">
                <a:spLocks noChangeArrowheads="1"/>
              </p:cNvSpPr>
              <p:nvPr/>
            </p:nvSpPr>
            <p:spPr bwMode="auto">
              <a:xfrm>
                <a:off x="371" y="3437"/>
                <a:ext cx="2735" cy="250"/>
              </a:xfrm>
              <a:prstGeom prst="rect">
                <a:avLst/>
              </a:prstGeom>
              <a:noFill/>
              <a:ln w="9525">
                <a:noFill/>
                <a:miter lim="800000"/>
                <a:headEnd/>
                <a:tailEnd/>
              </a:ln>
            </p:spPr>
            <p:txBody>
              <a:bodyPr wrap="square">
                <a:spAutoFit/>
              </a:bodyPr>
              <a:lstStyle/>
              <a:p>
                <a:pPr>
                  <a:spcBef>
                    <a:spcPct val="50000"/>
                  </a:spcBef>
                </a:pPr>
                <a:r>
                  <a:rPr kumimoji="1" lang="zh-CN" altLang="en-US" sz="2000" b="1" dirty="0">
                    <a:latin typeface="Times New Roman" pitchFamily="18" charset="0"/>
                    <a:ea typeface="华文中宋" pitchFamily="2" charset="-122"/>
                  </a:rPr>
                  <a:t>强调的是过程 “ 无限慢 ”，对过程</a:t>
                </a:r>
              </a:p>
            </p:txBody>
          </p:sp>
          <p:sp>
            <p:nvSpPr>
              <p:cNvPr id="12351" name="Text Box 42"/>
              <p:cNvSpPr txBox="1">
                <a:spLocks noChangeArrowheads="1"/>
              </p:cNvSpPr>
              <p:nvPr/>
            </p:nvSpPr>
            <p:spPr bwMode="auto">
              <a:xfrm>
                <a:off x="370" y="3695"/>
                <a:ext cx="2611" cy="250"/>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ea typeface="华文中宋" pitchFamily="2" charset="-122"/>
                  </a:rPr>
                  <a:t>是否存在其它因素，未作限制。</a:t>
                </a:r>
              </a:p>
            </p:txBody>
          </p:sp>
        </p:grpSp>
        <p:sp>
          <p:nvSpPr>
            <p:cNvPr id="107564" name="WordArt 44"/>
            <p:cNvSpPr>
              <a:spLocks noChangeArrowheads="1" noChangeShapeType="1" noTextEdit="1"/>
            </p:cNvSpPr>
            <p:nvPr/>
          </p:nvSpPr>
          <p:spPr bwMode="auto">
            <a:xfrm>
              <a:off x="442" y="239"/>
              <a:ext cx="2438" cy="359"/>
            </a:xfrm>
            <a:prstGeom prst="rect">
              <a:avLst/>
            </a:prstGeom>
          </p:spPr>
          <p:txBody>
            <a:bodyPr wrap="none" fromWordArt="1">
              <a:prstTxWarp prst="textPlain">
                <a:avLst>
                  <a:gd name="adj" fmla="val 50000"/>
                </a:avLst>
              </a:prstTxWarp>
            </a:bodyPr>
            <a:lstStyle/>
            <a:p>
              <a:pPr algn="ctr">
                <a:defRPr/>
              </a:pPr>
              <a:r>
                <a:rPr lang="en-US" altLang="zh-CN" sz="3600" kern="10" dirty="0">
                  <a:ln w="9525">
                    <a:solidFill>
                      <a:srgbClr val="000099"/>
                    </a:solidFill>
                    <a:round/>
                    <a:headEnd/>
                    <a:tailEnd/>
                  </a:ln>
                  <a:solidFill>
                    <a:srgbClr val="000099"/>
                  </a:solidFill>
                  <a:latin typeface="华文中宋"/>
                  <a:ea typeface="华文中宋"/>
                </a:rPr>
                <a:t>2</a:t>
              </a:r>
              <a:r>
                <a:rPr lang="zh-CN" altLang="en-US" sz="3600" kern="10" dirty="0">
                  <a:ln w="9525">
                    <a:solidFill>
                      <a:srgbClr val="000099"/>
                    </a:solidFill>
                    <a:round/>
                    <a:headEnd/>
                    <a:tailEnd/>
                  </a:ln>
                  <a:solidFill>
                    <a:srgbClr val="000099"/>
                  </a:solidFill>
                  <a:latin typeface="华文中宋"/>
                  <a:ea typeface="华文中宋"/>
                </a:rPr>
                <a:t>、准静态过程</a:t>
              </a:r>
            </a:p>
          </p:txBody>
        </p:sp>
        <p:grpSp>
          <p:nvGrpSpPr>
            <p:cNvPr id="12297" name="Group 69"/>
            <p:cNvGrpSpPr>
              <a:grpSpLocks/>
            </p:cNvGrpSpPr>
            <p:nvPr/>
          </p:nvGrpSpPr>
          <p:grpSpPr bwMode="auto">
            <a:xfrm>
              <a:off x="3009" y="648"/>
              <a:ext cx="2583" cy="3157"/>
              <a:chOff x="2980" y="648"/>
              <a:chExt cx="2583" cy="3157"/>
            </a:xfrm>
          </p:grpSpPr>
          <p:sp>
            <p:nvSpPr>
              <p:cNvPr id="12298" name="Line 8"/>
              <p:cNvSpPr>
                <a:spLocks noChangeShapeType="1"/>
              </p:cNvSpPr>
              <p:nvPr/>
            </p:nvSpPr>
            <p:spPr bwMode="auto">
              <a:xfrm>
                <a:off x="3319" y="2659"/>
                <a:ext cx="1310" cy="0"/>
              </a:xfrm>
              <a:prstGeom prst="line">
                <a:avLst/>
              </a:prstGeom>
              <a:noFill/>
              <a:ln w="9525">
                <a:solidFill>
                  <a:schemeClr val="tx1"/>
                </a:solidFill>
                <a:prstDash val="dash"/>
                <a:round/>
                <a:headEnd/>
                <a:tailEnd/>
              </a:ln>
            </p:spPr>
            <p:txBody>
              <a:bodyPr/>
              <a:lstStyle/>
              <a:p>
                <a:endParaRPr lang="zh-CN" altLang="en-US"/>
              </a:p>
            </p:txBody>
          </p:sp>
          <p:sp>
            <p:nvSpPr>
              <p:cNvPr id="12299" name="Arc 9"/>
              <p:cNvSpPr>
                <a:spLocks/>
              </p:cNvSpPr>
              <p:nvPr/>
            </p:nvSpPr>
            <p:spPr bwMode="auto">
              <a:xfrm rot="-1650507">
                <a:off x="4149" y="1051"/>
                <a:ext cx="495" cy="1597"/>
              </a:xfrm>
              <a:custGeom>
                <a:avLst/>
                <a:gdLst>
                  <a:gd name="T0" fmla="*/ 0 w 21600"/>
                  <a:gd name="T1" fmla="*/ 0 h 24131"/>
                  <a:gd name="T2" fmla="*/ 0 w 21600"/>
                  <a:gd name="T3" fmla="*/ 0 h 24131"/>
                  <a:gd name="T4" fmla="*/ 0 w 21600"/>
                  <a:gd name="T5" fmla="*/ 0 h 24131"/>
                  <a:gd name="T6" fmla="*/ 0 60000 65536"/>
                  <a:gd name="T7" fmla="*/ 0 60000 65536"/>
                  <a:gd name="T8" fmla="*/ 0 60000 65536"/>
                  <a:gd name="T9" fmla="*/ 0 w 21600"/>
                  <a:gd name="T10" fmla="*/ 0 h 24131"/>
                  <a:gd name="T11" fmla="*/ 21600 w 21600"/>
                  <a:gd name="T12" fmla="*/ 24131 h 24131"/>
                </a:gdLst>
                <a:ahLst/>
                <a:cxnLst>
                  <a:cxn ang="T6">
                    <a:pos x="T0" y="T1"/>
                  </a:cxn>
                  <a:cxn ang="T7">
                    <a:pos x="T2" y="T3"/>
                  </a:cxn>
                  <a:cxn ang="T8">
                    <a:pos x="T4" y="T5"/>
                  </a:cxn>
                </a:cxnLst>
                <a:rect l="T9" t="T10" r="T11" b="T12"/>
                <a:pathLst>
                  <a:path w="21600" h="24131" fill="none" extrusionOk="0">
                    <a:moveTo>
                      <a:pt x="2875" y="24131"/>
                    </a:moveTo>
                    <a:cubicBezTo>
                      <a:pt x="991" y="20854"/>
                      <a:pt x="0" y="17141"/>
                      <a:pt x="0" y="13362"/>
                    </a:cubicBezTo>
                    <a:cubicBezTo>
                      <a:pt x="-1" y="8514"/>
                      <a:pt x="1630" y="3808"/>
                      <a:pt x="4628" y="-1"/>
                    </a:cubicBezTo>
                  </a:path>
                  <a:path w="21600" h="24131" stroke="0" extrusionOk="0">
                    <a:moveTo>
                      <a:pt x="2875" y="24131"/>
                    </a:moveTo>
                    <a:cubicBezTo>
                      <a:pt x="991" y="20854"/>
                      <a:pt x="0" y="17141"/>
                      <a:pt x="0" y="13362"/>
                    </a:cubicBezTo>
                    <a:cubicBezTo>
                      <a:pt x="-1" y="8514"/>
                      <a:pt x="1630" y="3808"/>
                      <a:pt x="4628" y="-1"/>
                    </a:cubicBezTo>
                    <a:lnTo>
                      <a:pt x="21600" y="13362"/>
                    </a:lnTo>
                    <a:close/>
                  </a:path>
                </a:pathLst>
              </a:custGeom>
              <a:noFill/>
              <a:ln w="28575">
                <a:solidFill>
                  <a:srgbClr val="CC0000"/>
                </a:solidFill>
                <a:round/>
                <a:headEnd/>
                <a:tailEnd/>
              </a:ln>
            </p:spPr>
            <p:txBody>
              <a:bodyPr wrap="none" anchor="ctr"/>
              <a:lstStyle/>
              <a:p>
                <a:endParaRPr lang="zh-CN" altLang="en-US"/>
              </a:p>
            </p:txBody>
          </p:sp>
          <p:grpSp>
            <p:nvGrpSpPr>
              <p:cNvPr id="12300" name="Group 10"/>
              <p:cNvGrpSpPr>
                <a:grpSpLocks/>
              </p:cNvGrpSpPr>
              <p:nvPr/>
            </p:nvGrpSpPr>
            <p:grpSpPr bwMode="auto">
              <a:xfrm>
                <a:off x="3337" y="648"/>
                <a:ext cx="1836" cy="2838"/>
                <a:chOff x="3021" y="891"/>
                <a:chExt cx="2533" cy="2663"/>
              </a:xfrm>
            </p:grpSpPr>
            <p:sp>
              <p:nvSpPr>
                <p:cNvPr id="12347" name="Line 11"/>
                <p:cNvSpPr>
                  <a:spLocks noChangeShapeType="1"/>
                </p:cNvSpPr>
                <p:nvPr/>
              </p:nvSpPr>
              <p:spPr bwMode="auto">
                <a:xfrm flipV="1">
                  <a:off x="3021" y="891"/>
                  <a:ext cx="0" cy="2663"/>
                </a:xfrm>
                <a:prstGeom prst="line">
                  <a:avLst/>
                </a:prstGeom>
                <a:noFill/>
                <a:ln w="38100">
                  <a:solidFill>
                    <a:schemeClr val="tx1"/>
                  </a:solidFill>
                  <a:round/>
                  <a:headEnd/>
                  <a:tailEnd type="triangle" w="med" len="lg"/>
                </a:ln>
              </p:spPr>
              <p:txBody>
                <a:bodyPr/>
                <a:lstStyle/>
                <a:p>
                  <a:endParaRPr lang="zh-CN" altLang="en-US"/>
                </a:p>
              </p:txBody>
            </p:sp>
            <p:sp>
              <p:nvSpPr>
                <p:cNvPr id="12348" name="Line 12"/>
                <p:cNvSpPr>
                  <a:spLocks noChangeShapeType="1"/>
                </p:cNvSpPr>
                <p:nvPr/>
              </p:nvSpPr>
              <p:spPr bwMode="auto">
                <a:xfrm>
                  <a:off x="3021" y="3543"/>
                  <a:ext cx="2533" cy="0"/>
                </a:xfrm>
                <a:prstGeom prst="line">
                  <a:avLst/>
                </a:prstGeom>
                <a:noFill/>
                <a:ln w="38100">
                  <a:solidFill>
                    <a:schemeClr val="tx1"/>
                  </a:solidFill>
                  <a:round/>
                  <a:headEnd/>
                  <a:tailEnd type="triangle" w="med" len="lg"/>
                </a:ln>
              </p:spPr>
              <p:txBody>
                <a:bodyPr/>
                <a:lstStyle/>
                <a:p>
                  <a:endParaRPr lang="zh-CN" altLang="en-US"/>
                </a:p>
              </p:txBody>
            </p:sp>
          </p:grpSp>
          <p:sp>
            <p:nvSpPr>
              <p:cNvPr id="12301" name="WordArt 13"/>
              <p:cNvSpPr>
                <a:spLocks noChangeArrowheads="1" noChangeShapeType="1" noTextEdit="1"/>
              </p:cNvSpPr>
              <p:nvPr/>
            </p:nvSpPr>
            <p:spPr bwMode="auto">
              <a:xfrm>
                <a:off x="3019" y="685"/>
                <a:ext cx="193" cy="23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2302" name="WordArt 14"/>
              <p:cNvSpPr>
                <a:spLocks noChangeArrowheads="1" noChangeShapeType="1" noTextEdit="1"/>
              </p:cNvSpPr>
              <p:nvPr/>
            </p:nvSpPr>
            <p:spPr bwMode="auto">
              <a:xfrm>
                <a:off x="4981" y="3576"/>
                <a:ext cx="227" cy="2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12303" name="WordArt 15"/>
              <p:cNvSpPr>
                <a:spLocks noChangeArrowheads="1" noChangeShapeType="1" noTextEdit="1"/>
              </p:cNvSpPr>
              <p:nvPr/>
            </p:nvSpPr>
            <p:spPr bwMode="auto">
              <a:xfrm>
                <a:off x="3151" y="3538"/>
                <a:ext cx="185" cy="232"/>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2304" name="Oval 16"/>
              <p:cNvSpPr>
                <a:spLocks noChangeArrowheads="1"/>
              </p:cNvSpPr>
              <p:nvPr/>
            </p:nvSpPr>
            <p:spPr bwMode="auto">
              <a:xfrm>
                <a:off x="3871" y="1163"/>
                <a:ext cx="50" cy="58"/>
              </a:xfrm>
              <a:prstGeom prst="ellipse">
                <a:avLst/>
              </a:prstGeom>
              <a:solidFill>
                <a:srgbClr val="FF0000"/>
              </a:solidFill>
              <a:ln w="19050">
                <a:solidFill>
                  <a:schemeClr val="tx1"/>
                </a:solidFill>
                <a:round/>
                <a:headEnd/>
                <a:tailEnd/>
              </a:ln>
            </p:spPr>
            <p:txBody>
              <a:bodyPr wrap="none" anchor="ctr"/>
              <a:lstStyle/>
              <a:p>
                <a:endParaRPr lang="zh-CN" altLang="en-US"/>
              </a:p>
            </p:txBody>
          </p:sp>
          <p:sp>
            <p:nvSpPr>
              <p:cNvPr id="12305" name="WordArt 17"/>
              <p:cNvSpPr>
                <a:spLocks noChangeArrowheads="1" noChangeShapeType="1" noTextEdit="1"/>
              </p:cNvSpPr>
              <p:nvPr/>
            </p:nvSpPr>
            <p:spPr bwMode="auto">
              <a:xfrm>
                <a:off x="3952" y="1033"/>
                <a:ext cx="141" cy="14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12306" name="WordArt 18"/>
              <p:cNvSpPr>
                <a:spLocks noChangeArrowheads="1" noChangeShapeType="1" noTextEdit="1"/>
              </p:cNvSpPr>
              <p:nvPr/>
            </p:nvSpPr>
            <p:spPr bwMode="auto">
              <a:xfrm>
                <a:off x="4686" y="2500"/>
                <a:ext cx="119" cy="1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12307" name="Oval 19"/>
              <p:cNvSpPr>
                <a:spLocks noChangeArrowheads="1"/>
              </p:cNvSpPr>
              <p:nvPr/>
            </p:nvSpPr>
            <p:spPr bwMode="auto">
              <a:xfrm>
                <a:off x="4604" y="2629"/>
                <a:ext cx="50" cy="58"/>
              </a:xfrm>
              <a:prstGeom prst="ellipse">
                <a:avLst/>
              </a:prstGeom>
              <a:solidFill>
                <a:srgbClr val="FF0000"/>
              </a:solidFill>
              <a:ln w="19050">
                <a:solidFill>
                  <a:schemeClr val="tx1"/>
                </a:solidFill>
                <a:round/>
                <a:headEnd/>
                <a:tailEnd/>
              </a:ln>
            </p:spPr>
            <p:txBody>
              <a:bodyPr wrap="none" anchor="ctr"/>
              <a:lstStyle/>
              <a:p>
                <a:endParaRPr lang="zh-CN" altLang="en-US"/>
              </a:p>
            </p:txBody>
          </p:sp>
          <p:sp>
            <p:nvSpPr>
              <p:cNvPr id="12308" name="Line 20"/>
              <p:cNvSpPr>
                <a:spLocks noChangeShapeType="1"/>
              </p:cNvSpPr>
              <p:nvPr/>
            </p:nvSpPr>
            <p:spPr bwMode="auto">
              <a:xfrm>
                <a:off x="3342" y="1186"/>
                <a:ext cx="508" cy="0"/>
              </a:xfrm>
              <a:prstGeom prst="line">
                <a:avLst/>
              </a:prstGeom>
              <a:noFill/>
              <a:ln w="9525">
                <a:solidFill>
                  <a:schemeClr val="tx1"/>
                </a:solidFill>
                <a:prstDash val="dash"/>
                <a:round/>
                <a:headEnd/>
                <a:tailEnd/>
              </a:ln>
            </p:spPr>
            <p:txBody>
              <a:bodyPr/>
              <a:lstStyle/>
              <a:p>
                <a:endParaRPr lang="zh-CN" altLang="en-US"/>
              </a:p>
            </p:txBody>
          </p:sp>
          <p:sp>
            <p:nvSpPr>
              <p:cNvPr id="12309" name="Line 21"/>
              <p:cNvSpPr>
                <a:spLocks noChangeShapeType="1"/>
              </p:cNvSpPr>
              <p:nvPr/>
            </p:nvSpPr>
            <p:spPr bwMode="auto">
              <a:xfrm flipH="1">
                <a:off x="3884" y="1220"/>
                <a:ext cx="8" cy="2264"/>
              </a:xfrm>
              <a:prstGeom prst="line">
                <a:avLst/>
              </a:prstGeom>
              <a:noFill/>
              <a:ln w="9525">
                <a:solidFill>
                  <a:schemeClr val="tx1"/>
                </a:solidFill>
                <a:prstDash val="dash"/>
                <a:round/>
                <a:headEnd/>
                <a:tailEnd/>
              </a:ln>
            </p:spPr>
            <p:txBody>
              <a:bodyPr/>
              <a:lstStyle/>
              <a:p>
                <a:endParaRPr lang="zh-CN" altLang="en-US"/>
              </a:p>
            </p:txBody>
          </p:sp>
          <p:grpSp>
            <p:nvGrpSpPr>
              <p:cNvPr id="12310" name="Group 22"/>
              <p:cNvGrpSpPr>
                <a:grpSpLocks/>
              </p:cNvGrpSpPr>
              <p:nvPr/>
            </p:nvGrpSpPr>
            <p:grpSpPr bwMode="auto">
              <a:xfrm>
                <a:off x="2980" y="1109"/>
                <a:ext cx="252" cy="258"/>
                <a:chOff x="2900" y="1464"/>
                <a:chExt cx="252" cy="258"/>
              </a:xfrm>
            </p:grpSpPr>
            <p:sp>
              <p:nvSpPr>
                <p:cNvPr id="12345" name="WordArt 23"/>
                <p:cNvSpPr>
                  <a:spLocks noChangeArrowheads="1" noChangeShapeType="1" noTextEdit="1"/>
                </p:cNvSpPr>
                <p:nvPr/>
              </p:nvSpPr>
              <p:spPr bwMode="auto">
                <a:xfrm>
                  <a:off x="2900" y="1464"/>
                  <a:ext cx="193" cy="2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2346" name="WordArt 24"/>
                <p:cNvSpPr>
                  <a:spLocks noChangeArrowheads="1" noChangeShapeType="1" noTextEdit="1"/>
                </p:cNvSpPr>
                <p:nvPr/>
              </p:nvSpPr>
              <p:spPr bwMode="auto">
                <a:xfrm>
                  <a:off x="3053" y="1610"/>
                  <a:ext cx="99" cy="11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12311" name="Group 25"/>
              <p:cNvGrpSpPr>
                <a:grpSpLocks/>
              </p:cNvGrpSpPr>
              <p:nvPr/>
            </p:nvGrpSpPr>
            <p:grpSpPr bwMode="auto">
              <a:xfrm>
                <a:off x="3799" y="3553"/>
                <a:ext cx="226" cy="232"/>
                <a:chOff x="3815" y="3724"/>
                <a:chExt cx="226" cy="232"/>
              </a:xfrm>
            </p:grpSpPr>
            <p:sp>
              <p:nvSpPr>
                <p:cNvPr id="12343" name="WordArt 26"/>
                <p:cNvSpPr>
                  <a:spLocks noChangeArrowheads="1" noChangeShapeType="1" noTextEdit="1"/>
                </p:cNvSpPr>
                <p:nvPr/>
              </p:nvSpPr>
              <p:spPr bwMode="auto">
                <a:xfrm>
                  <a:off x="3815" y="3724"/>
                  <a:ext cx="226" cy="228"/>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12344" name="WordArt 27"/>
                <p:cNvSpPr>
                  <a:spLocks noChangeArrowheads="1" noChangeShapeType="1" noTextEdit="1"/>
                </p:cNvSpPr>
                <p:nvPr/>
              </p:nvSpPr>
              <p:spPr bwMode="auto">
                <a:xfrm>
                  <a:off x="3938" y="3844"/>
                  <a:ext cx="99" cy="11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12312" name="Line 28"/>
              <p:cNvSpPr>
                <a:spLocks noChangeShapeType="1"/>
              </p:cNvSpPr>
              <p:nvPr/>
            </p:nvSpPr>
            <p:spPr bwMode="auto">
              <a:xfrm>
                <a:off x="4623" y="2715"/>
                <a:ext cx="0" cy="750"/>
              </a:xfrm>
              <a:prstGeom prst="line">
                <a:avLst/>
              </a:prstGeom>
              <a:noFill/>
              <a:ln w="9525">
                <a:solidFill>
                  <a:schemeClr val="tx1"/>
                </a:solidFill>
                <a:prstDash val="dash"/>
                <a:round/>
                <a:headEnd/>
                <a:tailEnd/>
              </a:ln>
            </p:spPr>
            <p:txBody>
              <a:bodyPr/>
              <a:lstStyle/>
              <a:p>
                <a:endParaRPr lang="zh-CN" altLang="en-US"/>
              </a:p>
            </p:txBody>
          </p:sp>
          <p:grpSp>
            <p:nvGrpSpPr>
              <p:cNvPr id="12313" name="Group 29"/>
              <p:cNvGrpSpPr>
                <a:grpSpLocks/>
              </p:cNvGrpSpPr>
              <p:nvPr/>
            </p:nvGrpSpPr>
            <p:grpSpPr bwMode="auto">
              <a:xfrm>
                <a:off x="2983" y="2491"/>
                <a:ext cx="272" cy="283"/>
                <a:chOff x="2918" y="2507"/>
                <a:chExt cx="272" cy="283"/>
              </a:xfrm>
            </p:grpSpPr>
            <p:sp>
              <p:nvSpPr>
                <p:cNvPr id="12341" name="WordArt 30"/>
                <p:cNvSpPr>
                  <a:spLocks noChangeArrowheads="1" noChangeShapeType="1" noTextEdit="1"/>
                </p:cNvSpPr>
                <p:nvPr/>
              </p:nvSpPr>
              <p:spPr bwMode="auto">
                <a:xfrm>
                  <a:off x="2918" y="2507"/>
                  <a:ext cx="194" cy="2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12342" name="WordArt 31"/>
                <p:cNvSpPr>
                  <a:spLocks noChangeArrowheads="1" noChangeShapeType="1" noTextEdit="1"/>
                </p:cNvSpPr>
                <p:nvPr/>
              </p:nvSpPr>
              <p:spPr bwMode="auto">
                <a:xfrm>
                  <a:off x="3092" y="2647"/>
                  <a:ext cx="98" cy="14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12314" name="Group 32"/>
              <p:cNvGrpSpPr>
                <a:grpSpLocks/>
              </p:cNvGrpSpPr>
              <p:nvPr/>
            </p:nvGrpSpPr>
            <p:grpSpPr bwMode="auto">
              <a:xfrm>
                <a:off x="4507" y="3564"/>
                <a:ext cx="240" cy="241"/>
                <a:chOff x="4530" y="3728"/>
                <a:chExt cx="240" cy="241"/>
              </a:xfrm>
            </p:grpSpPr>
            <p:sp>
              <p:nvSpPr>
                <p:cNvPr id="12339" name="WordArt 33"/>
                <p:cNvSpPr>
                  <a:spLocks noChangeArrowheads="1" noChangeShapeType="1" noTextEdit="1"/>
                </p:cNvSpPr>
                <p:nvPr/>
              </p:nvSpPr>
              <p:spPr bwMode="auto">
                <a:xfrm>
                  <a:off x="4530" y="3728"/>
                  <a:ext cx="227" cy="229"/>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12340" name="WordArt 34"/>
                <p:cNvSpPr>
                  <a:spLocks noChangeArrowheads="1" noChangeShapeType="1" noTextEdit="1"/>
                </p:cNvSpPr>
                <p:nvPr/>
              </p:nvSpPr>
              <p:spPr bwMode="auto">
                <a:xfrm>
                  <a:off x="4672" y="3827"/>
                  <a:ext cx="98" cy="14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12315" name="Line 35"/>
              <p:cNvSpPr>
                <a:spLocks noChangeShapeType="1"/>
              </p:cNvSpPr>
              <p:nvPr/>
            </p:nvSpPr>
            <p:spPr bwMode="auto">
              <a:xfrm>
                <a:off x="4092" y="1777"/>
                <a:ext cx="68" cy="154"/>
              </a:xfrm>
              <a:prstGeom prst="line">
                <a:avLst/>
              </a:prstGeom>
              <a:noFill/>
              <a:ln w="9525">
                <a:solidFill>
                  <a:srgbClr val="CC0000"/>
                </a:solidFill>
                <a:round/>
                <a:headEnd/>
                <a:tailEnd type="triangle" w="lg" len="lg"/>
              </a:ln>
            </p:spPr>
            <p:txBody>
              <a:bodyPr/>
              <a:lstStyle/>
              <a:p>
                <a:endParaRPr lang="zh-CN" altLang="en-US"/>
              </a:p>
            </p:txBody>
          </p:sp>
          <p:sp>
            <p:nvSpPr>
              <p:cNvPr id="12316" name="Text Box 36"/>
              <p:cNvSpPr txBox="1">
                <a:spLocks noChangeArrowheads="1"/>
              </p:cNvSpPr>
              <p:nvPr/>
            </p:nvSpPr>
            <p:spPr bwMode="auto">
              <a:xfrm>
                <a:off x="4231" y="1644"/>
                <a:ext cx="1116"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0000"/>
                    </a:solidFill>
                    <a:latin typeface="Times New Roman" pitchFamily="18" charset="0"/>
                    <a:ea typeface="华文中宋" pitchFamily="2" charset="-122"/>
                  </a:rPr>
                  <a:t>准静态过程</a:t>
                </a:r>
              </a:p>
            </p:txBody>
          </p:sp>
          <p:sp>
            <p:nvSpPr>
              <p:cNvPr id="12317" name="Text Box 37"/>
              <p:cNvSpPr txBox="1">
                <a:spLocks noChangeArrowheads="1"/>
              </p:cNvSpPr>
              <p:nvPr/>
            </p:nvSpPr>
            <p:spPr bwMode="auto">
              <a:xfrm>
                <a:off x="4083" y="973"/>
                <a:ext cx="70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平衡态</a:t>
                </a:r>
              </a:p>
            </p:txBody>
          </p:sp>
          <p:sp>
            <p:nvSpPr>
              <p:cNvPr id="12318" name="Text Box 38"/>
              <p:cNvSpPr txBox="1">
                <a:spLocks noChangeArrowheads="1"/>
              </p:cNvSpPr>
              <p:nvPr/>
            </p:nvSpPr>
            <p:spPr bwMode="auto">
              <a:xfrm>
                <a:off x="4796" y="2453"/>
                <a:ext cx="702"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平衡态</a:t>
                </a:r>
              </a:p>
            </p:txBody>
          </p:sp>
          <p:grpSp>
            <p:nvGrpSpPr>
              <p:cNvPr id="12319" name="Group 58"/>
              <p:cNvGrpSpPr>
                <a:grpSpLocks/>
              </p:cNvGrpSpPr>
              <p:nvPr/>
            </p:nvGrpSpPr>
            <p:grpSpPr bwMode="auto">
              <a:xfrm>
                <a:off x="3856" y="727"/>
                <a:ext cx="913" cy="194"/>
                <a:chOff x="3701" y="682"/>
                <a:chExt cx="913" cy="194"/>
              </a:xfrm>
            </p:grpSpPr>
            <p:sp>
              <p:nvSpPr>
                <p:cNvPr id="12330" name="WordArt 49"/>
                <p:cNvSpPr>
                  <a:spLocks noChangeArrowheads="1" noChangeShapeType="1" noTextEdit="1"/>
                </p:cNvSpPr>
                <p:nvPr/>
              </p:nvSpPr>
              <p:spPr bwMode="auto">
                <a:xfrm>
                  <a:off x="3785" y="711"/>
                  <a:ext cx="117" cy="134"/>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p</a:t>
                  </a:r>
                  <a:endParaRPr lang="zh-CN" altLang="en-US" sz="1200" b="1" i="1" kern="10">
                    <a:ln w="9525">
                      <a:solidFill>
                        <a:srgbClr val="000000"/>
                      </a:solidFill>
                      <a:round/>
                      <a:headEnd/>
                      <a:tailEnd/>
                    </a:ln>
                    <a:latin typeface="Times New Roman"/>
                    <a:cs typeface="Times New Roman"/>
                  </a:endParaRPr>
                </a:p>
              </p:txBody>
            </p:sp>
            <p:sp>
              <p:nvSpPr>
                <p:cNvPr id="12331" name="WordArt 50"/>
                <p:cNvSpPr>
                  <a:spLocks noChangeArrowheads="1" noChangeShapeType="1" noTextEdit="1"/>
                </p:cNvSpPr>
                <p:nvPr/>
              </p:nvSpPr>
              <p:spPr bwMode="auto">
                <a:xfrm>
                  <a:off x="4059" y="718"/>
                  <a:ext cx="159" cy="126"/>
                </a:xfrm>
                <a:prstGeom prst="rect">
                  <a:avLst/>
                </a:prstGeom>
              </p:spPr>
              <p:txBody>
                <a:bodyPr wrap="none" fromWordArt="1">
                  <a:prstTxWarp prst="textPlain">
                    <a:avLst>
                      <a:gd name="adj" fmla="val 55306"/>
                    </a:avLst>
                  </a:prstTxWarp>
                </a:bodyPr>
                <a:lstStyle/>
                <a:p>
                  <a:pPr algn="ctr"/>
                  <a:r>
                    <a:rPr lang="en-US" altLang="zh-CN" sz="1200" b="1" i="1" kern="10">
                      <a:ln w="9525">
                        <a:solidFill>
                          <a:srgbClr val="000000"/>
                        </a:solidFill>
                        <a:round/>
                        <a:headEnd/>
                        <a:tailEnd/>
                      </a:ln>
                      <a:latin typeface="Times New Roman"/>
                      <a:cs typeface="Times New Roman"/>
                    </a:rPr>
                    <a:t>V</a:t>
                  </a:r>
                  <a:endParaRPr lang="zh-CN" altLang="en-US" sz="1200" b="1" i="1" kern="10">
                    <a:ln w="9525">
                      <a:solidFill>
                        <a:srgbClr val="000000"/>
                      </a:solidFill>
                      <a:round/>
                      <a:headEnd/>
                      <a:tailEnd/>
                    </a:ln>
                    <a:latin typeface="Times New Roman"/>
                    <a:cs typeface="Times New Roman"/>
                  </a:endParaRPr>
                </a:p>
              </p:txBody>
            </p:sp>
            <p:sp>
              <p:nvSpPr>
                <p:cNvPr id="12332" name="WordArt 51"/>
                <p:cNvSpPr>
                  <a:spLocks noChangeArrowheads="1" noChangeShapeType="1" noTextEdit="1"/>
                </p:cNvSpPr>
                <p:nvPr/>
              </p:nvSpPr>
              <p:spPr bwMode="auto">
                <a:xfrm>
                  <a:off x="3988" y="826"/>
                  <a:ext cx="36" cy="47"/>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sp>
              <p:nvSpPr>
                <p:cNvPr id="12333" name="WordArt 52"/>
                <p:cNvSpPr>
                  <a:spLocks noChangeArrowheads="1" noChangeShapeType="1" noTextEdit="1"/>
                </p:cNvSpPr>
                <p:nvPr/>
              </p:nvSpPr>
              <p:spPr bwMode="auto">
                <a:xfrm>
                  <a:off x="4364" y="708"/>
                  <a:ext cx="111" cy="128"/>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T</a:t>
                  </a:r>
                  <a:endParaRPr lang="zh-CN" altLang="en-US" sz="1200" b="1" i="1" kern="10">
                    <a:ln w="9525">
                      <a:solidFill>
                        <a:srgbClr val="000000"/>
                      </a:solidFill>
                      <a:round/>
                      <a:headEnd/>
                      <a:tailEnd/>
                    </a:ln>
                    <a:latin typeface="Times New Roman"/>
                    <a:cs typeface="Times New Roman"/>
                  </a:endParaRPr>
                </a:p>
              </p:txBody>
            </p:sp>
            <p:sp>
              <p:nvSpPr>
                <p:cNvPr id="12334" name="WordArt 53"/>
                <p:cNvSpPr>
                  <a:spLocks noChangeArrowheads="1" noChangeShapeType="1" noTextEdit="1"/>
                </p:cNvSpPr>
                <p:nvPr/>
              </p:nvSpPr>
              <p:spPr bwMode="auto">
                <a:xfrm>
                  <a:off x="4270" y="799"/>
                  <a:ext cx="36" cy="47"/>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sp>
              <p:nvSpPr>
                <p:cNvPr id="12335" name="WordArt 54"/>
                <p:cNvSpPr>
                  <a:spLocks noChangeArrowheads="1" noChangeShapeType="1" noTextEdit="1"/>
                </p:cNvSpPr>
                <p:nvPr/>
              </p:nvSpPr>
              <p:spPr bwMode="auto">
                <a:xfrm>
                  <a:off x="3701" y="682"/>
                  <a:ext cx="913" cy="18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99"/>
                        </a:solidFill>
                        <a:round/>
                        <a:headEnd/>
                        <a:tailEnd/>
                      </a:ln>
                      <a:solidFill>
                        <a:srgbClr val="000099"/>
                      </a:solidFill>
                      <a:latin typeface="宋体"/>
                      <a:ea typeface="宋体"/>
                    </a:rPr>
                    <a:t>(        )</a:t>
                  </a:r>
                  <a:endParaRPr lang="zh-CN" altLang="en-US" sz="3600" kern="10">
                    <a:ln w="9525">
                      <a:solidFill>
                        <a:srgbClr val="000099"/>
                      </a:solidFill>
                      <a:round/>
                      <a:headEnd/>
                      <a:tailEnd/>
                    </a:ln>
                    <a:solidFill>
                      <a:srgbClr val="000099"/>
                    </a:solidFill>
                    <a:latin typeface="宋体"/>
                    <a:ea typeface="宋体"/>
                  </a:endParaRPr>
                </a:p>
              </p:txBody>
            </p:sp>
            <p:sp>
              <p:nvSpPr>
                <p:cNvPr id="12336" name="WordArt 55"/>
                <p:cNvSpPr>
                  <a:spLocks noChangeArrowheads="1" noChangeShapeType="1" noTextEdit="1"/>
                </p:cNvSpPr>
                <p:nvPr/>
              </p:nvSpPr>
              <p:spPr bwMode="auto">
                <a:xfrm>
                  <a:off x="3888" y="823"/>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12337" name="WordArt 56"/>
                <p:cNvSpPr>
                  <a:spLocks noChangeArrowheads="1" noChangeShapeType="1" noTextEdit="1"/>
                </p:cNvSpPr>
                <p:nvPr/>
              </p:nvSpPr>
              <p:spPr bwMode="auto">
                <a:xfrm>
                  <a:off x="4162" y="817"/>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12338" name="WordArt 57"/>
                <p:cNvSpPr>
                  <a:spLocks noChangeArrowheads="1" noChangeShapeType="1" noTextEdit="1"/>
                </p:cNvSpPr>
                <p:nvPr/>
              </p:nvSpPr>
              <p:spPr bwMode="auto">
                <a:xfrm>
                  <a:off x="4463" y="809"/>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12320" name="Group 59"/>
              <p:cNvGrpSpPr>
                <a:grpSpLocks/>
              </p:cNvGrpSpPr>
              <p:nvPr/>
            </p:nvGrpSpPr>
            <p:grpSpPr bwMode="auto">
              <a:xfrm>
                <a:off x="4650" y="2776"/>
                <a:ext cx="913" cy="194"/>
                <a:chOff x="3701" y="682"/>
                <a:chExt cx="913" cy="194"/>
              </a:xfrm>
            </p:grpSpPr>
            <p:sp>
              <p:nvSpPr>
                <p:cNvPr id="12321" name="WordArt 60"/>
                <p:cNvSpPr>
                  <a:spLocks noChangeArrowheads="1" noChangeShapeType="1" noTextEdit="1"/>
                </p:cNvSpPr>
                <p:nvPr/>
              </p:nvSpPr>
              <p:spPr bwMode="auto">
                <a:xfrm>
                  <a:off x="3785" y="711"/>
                  <a:ext cx="117" cy="134"/>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p</a:t>
                  </a:r>
                  <a:endParaRPr lang="zh-CN" altLang="en-US" sz="1200" b="1" i="1" kern="10">
                    <a:ln w="9525">
                      <a:solidFill>
                        <a:srgbClr val="000000"/>
                      </a:solidFill>
                      <a:round/>
                      <a:headEnd/>
                      <a:tailEnd/>
                    </a:ln>
                    <a:latin typeface="Times New Roman"/>
                    <a:cs typeface="Times New Roman"/>
                  </a:endParaRPr>
                </a:p>
              </p:txBody>
            </p:sp>
            <p:sp>
              <p:nvSpPr>
                <p:cNvPr id="12322" name="WordArt 61"/>
                <p:cNvSpPr>
                  <a:spLocks noChangeArrowheads="1" noChangeShapeType="1" noTextEdit="1"/>
                </p:cNvSpPr>
                <p:nvPr/>
              </p:nvSpPr>
              <p:spPr bwMode="auto">
                <a:xfrm>
                  <a:off x="4059" y="718"/>
                  <a:ext cx="159" cy="126"/>
                </a:xfrm>
                <a:prstGeom prst="rect">
                  <a:avLst/>
                </a:prstGeom>
              </p:spPr>
              <p:txBody>
                <a:bodyPr wrap="none" fromWordArt="1">
                  <a:prstTxWarp prst="textPlain">
                    <a:avLst>
                      <a:gd name="adj" fmla="val 55306"/>
                    </a:avLst>
                  </a:prstTxWarp>
                </a:bodyPr>
                <a:lstStyle/>
                <a:p>
                  <a:pPr algn="ctr"/>
                  <a:r>
                    <a:rPr lang="en-US" altLang="zh-CN" sz="1200" b="1" i="1" kern="10">
                      <a:ln w="9525">
                        <a:solidFill>
                          <a:srgbClr val="000000"/>
                        </a:solidFill>
                        <a:round/>
                        <a:headEnd/>
                        <a:tailEnd/>
                      </a:ln>
                      <a:latin typeface="Times New Roman"/>
                      <a:cs typeface="Times New Roman"/>
                    </a:rPr>
                    <a:t>V</a:t>
                  </a:r>
                  <a:endParaRPr lang="zh-CN" altLang="en-US" sz="1200" b="1" i="1" kern="10">
                    <a:ln w="9525">
                      <a:solidFill>
                        <a:srgbClr val="000000"/>
                      </a:solidFill>
                      <a:round/>
                      <a:headEnd/>
                      <a:tailEnd/>
                    </a:ln>
                    <a:latin typeface="Times New Roman"/>
                    <a:cs typeface="Times New Roman"/>
                  </a:endParaRPr>
                </a:p>
              </p:txBody>
            </p:sp>
            <p:sp>
              <p:nvSpPr>
                <p:cNvPr id="12323" name="WordArt 62"/>
                <p:cNvSpPr>
                  <a:spLocks noChangeArrowheads="1" noChangeShapeType="1" noTextEdit="1"/>
                </p:cNvSpPr>
                <p:nvPr/>
              </p:nvSpPr>
              <p:spPr bwMode="auto">
                <a:xfrm>
                  <a:off x="3988" y="826"/>
                  <a:ext cx="36" cy="47"/>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sp>
              <p:nvSpPr>
                <p:cNvPr id="12324" name="WordArt 63"/>
                <p:cNvSpPr>
                  <a:spLocks noChangeArrowheads="1" noChangeShapeType="1" noTextEdit="1"/>
                </p:cNvSpPr>
                <p:nvPr/>
              </p:nvSpPr>
              <p:spPr bwMode="auto">
                <a:xfrm>
                  <a:off x="4364" y="708"/>
                  <a:ext cx="111" cy="128"/>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T</a:t>
                  </a:r>
                  <a:endParaRPr lang="zh-CN" altLang="en-US" sz="1200" b="1" i="1" kern="10">
                    <a:ln w="9525">
                      <a:solidFill>
                        <a:srgbClr val="000000"/>
                      </a:solidFill>
                      <a:round/>
                      <a:headEnd/>
                      <a:tailEnd/>
                    </a:ln>
                    <a:latin typeface="Times New Roman"/>
                    <a:cs typeface="Times New Roman"/>
                  </a:endParaRPr>
                </a:p>
              </p:txBody>
            </p:sp>
            <p:sp>
              <p:nvSpPr>
                <p:cNvPr id="12325" name="WordArt 64"/>
                <p:cNvSpPr>
                  <a:spLocks noChangeArrowheads="1" noChangeShapeType="1" noTextEdit="1"/>
                </p:cNvSpPr>
                <p:nvPr/>
              </p:nvSpPr>
              <p:spPr bwMode="auto">
                <a:xfrm>
                  <a:off x="4270" y="799"/>
                  <a:ext cx="36" cy="47"/>
                </a:xfrm>
                <a:prstGeom prst="rect">
                  <a:avLst/>
                </a:prstGeom>
              </p:spPr>
              <p:txBody>
                <a:bodyPr wrap="none" fromWordArt="1">
                  <a:prstTxWarp prst="textPlain">
                    <a:avLst>
                      <a:gd name="adj" fmla="val 49019"/>
                    </a:avLst>
                  </a:prstTxWarp>
                </a:bodyPr>
                <a:lstStyle/>
                <a:p>
                  <a:pPr algn="ctr"/>
                  <a:r>
                    <a:rPr lang="zh-CN" altLang="en-US" sz="3600" kern="10">
                      <a:ln w="9525">
                        <a:solidFill>
                          <a:srgbClr val="000000"/>
                        </a:solidFill>
                        <a:round/>
                        <a:headEnd/>
                        <a:tailEnd/>
                      </a:ln>
                      <a:latin typeface="宋体"/>
                      <a:ea typeface="宋体"/>
                    </a:rPr>
                    <a:t>、</a:t>
                  </a:r>
                </a:p>
              </p:txBody>
            </p:sp>
            <p:sp>
              <p:nvSpPr>
                <p:cNvPr id="12326" name="WordArt 65"/>
                <p:cNvSpPr>
                  <a:spLocks noChangeArrowheads="1" noChangeShapeType="1" noTextEdit="1"/>
                </p:cNvSpPr>
                <p:nvPr/>
              </p:nvSpPr>
              <p:spPr bwMode="auto">
                <a:xfrm>
                  <a:off x="3701" y="682"/>
                  <a:ext cx="913" cy="18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99"/>
                        </a:solidFill>
                        <a:round/>
                        <a:headEnd/>
                        <a:tailEnd/>
                      </a:ln>
                      <a:solidFill>
                        <a:srgbClr val="000099"/>
                      </a:solidFill>
                      <a:latin typeface="宋体"/>
                      <a:ea typeface="宋体"/>
                    </a:rPr>
                    <a:t>(        )</a:t>
                  </a:r>
                  <a:endParaRPr lang="zh-CN" altLang="en-US" sz="3600" kern="10">
                    <a:ln w="9525">
                      <a:solidFill>
                        <a:srgbClr val="000099"/>
                      </a:solidFill>
                      <a:round/>
                      <a:headEnd/>
                      <a:tailEnd/>
                    </a:ln>
                    <a:solidFill>
                      <a:srgbClr val="000099"/>
                    </a:solidFill>
                    <a:latin typeface="宋体"/>
                    <a:ea typeface="宋体"/>
                  </a:endParaRPr>
                </a:p>
              </p:txBody>
            </p:sp>
            <p:sp>
              <p:nvSpPr>
                <p:cNvPr id="12327" name="WordArt 66"/>
                <p:cNvSpPr>
                  <a:spLocks noChangeArrowheads="1" noChangeShapeType="1" noTextEdit="1"/>
                </p:cNvSpPr>
                <p:nvPr/>
              </p:nvSpPr>
              <p:spPr bwMode="auto">
                <a:xfrm>
                  <a:off x="3888" y="823"/>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12328" name="WordArt 67"/>
                <p:cNvSpPr>
                  <a:spLocks noChangeArrowheads="1" noChangeShapeType="1" noTextEdit="1"/>
                </p:cNvSpPr>
                <p:nvPr/>
              </p:nvSpPr>
              <p:spPr bwMode="auto">
                <a:xfrm>
                  <a:off x="4162" y="817"/>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12329" name="WordArt 68"/>
                <p:cNvSpPr>
                  <a:spLocks noChangeArrowheads="1" noChangeShapeType="1" noTextEdit="1"/>
                </p:cNvSpPr>
                <p:nvPr/>
              </p:nvSpPr>
              <p:spPr bwMode="auto">
                <a:xfrm>
                  <a:off x="4463" y="809"/>
                  <a:ext cx="45" cy="5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sp>
        <p:nvSpPr>
          <p:cNvPr id="66" name="矩形 65"/>
          <p:cNvSpPr/>
          <p:nvPr/>
        </p:nvSpPr>
        <p:spPr>
          <a:xfrm>
            <a:off x="4661450" y="233425"/>
            <a:ext cx="4482550" cy="707886"/>
          </a:xfrm>
          <a:prstGeom prst="rect">
            <a:avLst/>
          </a:prstGeom>
        </p:spPr>
        <p:txBody>
          <a:bodyPr wrap="square">
            <a:spAutoFit/>
          </a:bodyPr>
          <a:lstStyle/>
          <a:p>
            <a:r>
              <a:rPr lang="zh-CN" altLang="en-US" sz="2000" dirty="0" smtClean="0">
                <a:solidFill>
                  <a:srgbClr val="FF0000"/>
                </a:solidFill>
              </a:rPr>
              <a:t>准静态过程可用</a:t>
            </a:r>
            <a:r>
              <a:rPr lang="en-US" altLang="zh-CN" sz="2000" dirty="0" smtClean="0">
                <a:solidFill>
                  <a:srgbClr val="FF0000"/>
                </a:solidFill>
              </a:rPr>
              <a:t>P-V</a:t>
            </a:r>
            <a:r>
              <a:rPr lang="zh-CN" altLang="en-US" sz="2000" dirty="0" smtClean="0">
                <a:solidFill>
                  <a:srgbClr val="FF0000"/>
                </a:solidFill>
              </a:rPr>
              <a:t>图上一条曲线表示</a:t>
            </a:r>
            <a:endParaRPr lang="en-US" altLang="zh-CN" sz="2000" dirty="0" smtClean="0">
              <a:solidFill>
                <a:srgbClr val="FF0000"/>
              </a:solidFill>
            </a:endParaRPr>
          </a:p>
          <a:p>
            <a:r>
              <a:rPr lang="zh-CN" altLang="en-US" sz="2000" dirty="0" smtClean="0">
                <a:solidFill>
                  <a:srgbClr val="FF0000"/>
                </a:solidFill>
              </a:rPr>
              <a:t>反之成立</a:t>
            </a:r>
            <a:endParaRPr lang="zh-CN" altLang="en-US" sz="2000" dirty="0">
              <a:solidFill>
                <a:srgbClr val="FF0000"/>
              </a:solidFill>
            </a:endParaRPr>
          </a:p>
        </p:txBody>
      </p:sp>
    </p:spTree>
  </p:cSld>
  <p:clrMapOvr>
    <a:masterClrMapping/>
  </p:clrMapOvr>
  <p:transition spd="slow">
    <p:diamon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b="2748"/>
          <a:stretch/>
        </p:blipFill>
        <p:spPr>
          <a:xfrm rot="10800000">
            <a:off x="1186532" y="132678"/>
            <a:ext cx="5810615" cy="6725322"/>
          </a:xfrm>
          <a:prstGeom prst="rect">
            <a:avLst/>
          </a:prstGeom>
        </p:spPr>
      </p:pic>
    </p:spTree>
    <p:extLst>
      <p:ext uri="{BB962C8B-B14F-4D97-AF65-F5344CB8AC3E}">
        <p14:creationId xmlns:p14="http://schemas.microsoft.com/office/powerpoint/2010/main" val="265763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3250"/>
          <a:stretch/>
        </p:blipFill>
        <p:spPr>
          <a:xfrm>
            <a:off x="222636" y="516834"/>
            <a:ext cx="8557993" cy="3578087"/>
          </a:xfrm>
          <a:prstGeom prst="rect">
            <a:avLst/>
          </a:prstGeom>
        </p:spPr>
      </p:pic>
    </p:spTree>
    <p:extLst>
      <p:ext uri="{BB962C8B-B14F-4D97-AF65-F5344CB8AC3E}">
        <p14:creationId xmlns:p14="http://schemas.microsoft.com/office/powerpoint/2010/main" val="957271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246188" y="0"/>
            <a:ext cx="8229600" cy="158750"/>
          </a:xfrm>
        </p:spPr>
        <p:txBody>
          <a:bodyPr/>
          <a:lstStyle/>
          <a:p>
            <a:pPr eaLnBrk="1" hangingPunct="1"/>
            <a:r>
              <a:rPr lang="zh-CN" altLang="en-US" sz="700" smtClean="0">
                <a:solidFill>
                  <a:schemeClr val="bg1"/>
                </a:solidFill>
              </a:rPr>
              <a:t>第六节</a:t>
            </a:r>
          </a:p>
        </p:txBody>
      </p:sp>
      <p:grpSp>
        <p:nvGrpSpPr>
          <p:cNvPr id="68611" name="Group 12"/>
          <p:cNvGrpSpPr>
            <a:grpSpLocks/>
          </p:cNvGrpSpPr>
          <p:nvPr/>
        </p:nvGrpSpPr>
        <p:grpSpPr bwMode="auto">
          <a:xfrm>
            <a:off x="0" y="0"/>
            <a:ext cx="9144000" cy="6858000"/>
            <a:chOff x="0" y="0"/>
            <a:chExt cx="5760" cy="4320"/>
          </a:xfrm>
        </p:grpSpPr>
        <p:sp>
          <p:nvSpPr>
            <p:cNvPr id="68613" name="Rectangle 3" descr="水滴"/>
            <p:cNvSpPr>
              <a:spLocks noChangeArrowheads="1"/>
            </p:cNvSpPr>
            <p:nvPr/>
          </p:nvSpPr>
          <p:spPr bwMode="auto">
            <a:xfrm>
              <a:off x="0" y="0"/>
              <a:ext cx="5760" cy="83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8614" name="Rectangle 4" descr="水滴"/>
            <p:cNvSpPr>
              <a:spLocks noChangeArrowheads="1"/>
            </p:cNvSpPr>
            <p:nvPr/>
          </p:nvSpPr>
          <p:spPr bwMode="auto">
            <a:xfrm>
              <a:off x="0" y="3456"/>
              <a:ext cx="5760" cy="864"/>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8615" name="WordArt 5"/>
            <p:cNvSpPr>
              <a:spLocks noChangeArrowheads="1" noChangeShapeType="1" noTextEdit="1"/>
            </p:cNvSpPr>
            <p:nvPr/>
          </p:nvSpPr>
          <p:spPr bwMode="auto">
            <a:xfrm>
              <a:off x="1254" y="1389"/>
              <a:ext cx="3172" cy="69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熵  熵增原理</a:t>
              </a:r>
            </a:p>
          </p:txBody>
        </p:sp>
        <p:sp>
          <p:nvSpPr>
            <p:cNvPr id="68616" name="WordArt 6"/>
            <p:cNvSpPr>
              <a:spLocks noChangeArrowheads="1" noChangeShapeType="1" noTextEdit="1"/>
            </p:cNvSpPr>
            <p:nvPr/>
          </p:nvSpPr>
          <p:spPr bwMode="auto">
            <a:xfrm>
              <a:off x="710" y="2494"/>
              <a:ext cx="4465" cy="452"/>
            </a:xfrm>
            <a:prstGeom prst="rect">
              <a:avLst/>
            </a:prstGeom>
          </p:spPr>
          <p:txBody>
            <a:bodyPr wrap="none" fromWordArt="1">
              <a:prstTxWarp prst="textPlain">
                <a:avLst>
                  <a:gd name="adj" fmla="val 50000"/>
                </a:avLst>
              </a:prstTxWarp>
            </a:bodyPr>
            <a:lstStyle/>
            <a:p>
              <a:pPr algn="ctr"/>
              <a:r>
                <a:rPr lang="en-US" altLang="zh-CN" sz="2800" kern="10">
                  <a:ln w="3175">
                    <a:noFill/>
                    <a:round/>
                    <a:headEnd/>
                    <a:tailEnd/>
                  </a:ln>
                  <a:solidFill>
                    <a:srgbClr val="006600"/>
                  </a:solidFill>
                  <a:latin typeface="Impact"/>
                </a:rPr>
                <a:t>entropy       principle  of  entropy  increment  </a:t>
              </a:r>
              <a:endParaRPr lang="zh-CN" altLang="en-US" sz="2800" kern="10">
                <a:ln w="3175">
                  <a:noFill/>
                  <a:round/>
                  <a:headEnd/>
                  <a:tailEnd/>
                </a:ln>
                <a:solidFill>
                  <a:srgbClr val="006600"/>
                </a:solidFill>
                <a:latin typeface="Impact"/>
              </a:endParaRPr>
            </a:p>
          </p:txBody>
        </p:sp>
        <p:grpSp>
          <p:nvGrpSpPr>
            <p:cNvPr id="68617" name="Group 11"/>
            <p:cNvGrpSpPr>
              <a:grpSpLocks/>
            </p:cNvGrpSpPr>
            <p:nvPr/>
          </p:nvGrpSpPr>
          <p:grpSpPr bwMode="auto">
            <a:xfrm>
              <a:off x="5010" y="4153"/>
              <a:ext cx="750" cy="167"/>
              <a:chOff x="5010" y="4153"/>
              <a:chExt cx="750" cy="167"/>
            </a:xfrm>
          </p:grpSpPr>
          <p:sp>
            <p:nvSpPr>
              <p:cNvPr id="68618" name="AutoShape 7">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68619" name="AutoShape 8">
                <a:hlinkClick r:id="rId5"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68620" name="AutoShape 9">
                <a:hlinkClick r:id="rId6"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68621" name="AutoShape 10">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68612" name="Text Box 3"/>
          <p:cNvSpPr txBox="1">
            <a:spLocks noChangeArrowheads="1"/>
          </p:cNvSpPr>
          <p:nvPr/>
        </p:nvSpPr>
        <p:spPr bwMode="auto">
          <a:xfrm>
            <a:off x="403225" y="1241425"/>
            <a:ext cx="1243013"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Times New Roman" pitchFamily="18" charset="0"/>
                <a:cs typeface="Times New Roman" pitchFamily="18" charset="0"/>
              </a:rPr>
              <a:t>9.6</a:t>
            </a:r>
            <a:endParaRPr kumimoji="1" lang="zh-CN" altLang="en-US" sz="6600">
              <a:solidFill>
                <a:srgbClr val="FF0000"/>
              </a:solidFill>
              <a:latin typeface="Times New Roman" pitchFamily="18" charset="0"/>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504825" y="0"/>
            <a:ext cx="8229600" cy="158750"/>
          </a:xfrm>
        </p:spPr>
        <p:txBody>
          <a:bodyPr/>
          <a:lstStyle/>
          <a:p>
            <a:pPr eaLnBrk="1" hangingPunct="1"/>
            <a:r>
              <a:rPr lang="zh-CN" altLang="en-US" sz="700" smtClean="0">
                <a:solidFill>
                  <a:schemeClr val="bg1"/>
                </a:solidFill>
              </a:rPr>
              <a:t>思路</a:t>
            </a:r>
          </a:p>
        </p:txBody>
      </p:sp>
      <p:sp>
        <p:nvSpPr>
          <p:cNvPr id="69635"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69636" name="Rectangle 4" descr="水滴"/>
          <p:cNvSpPr>
            <a:spLocks noChangeArrowheads="1"/>
          </p:cNvSpPr>
          <p:nvPr/>
        </p:nvSpPr>
        <p:spPr bwMode="auto">
          <a:xfrm>
            <a:off x="0" y="6743700"/>
            <a:ext cx="9144000" cy="1143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69637" name="Group 30"/>
          <p:cNvGrpSpPr>
            <a:grpSpLocks/>
          </p:cNvGrpSpPr>
          <p:nvPr/>
        </p:nvGrpSpPr>
        <p:grpSpPr bwMode="auto">
          <a:xfrm>
            <a:off x="674688" y="415925"/>
            <a:ext cx="7740650" cy="2317750"/>
            <a:chOff x="389" y="436"/>
            <a:chExt cx="4876" cy="1460"/>
          </a:xfrm>
        </p:grpSpPr>
        <p:grpSp>
          <p:nvGrpSpPr>
            <p:cNvPr id="69651" name="Group 8"/>
            <p:cNvGrpSpPr>
              <a:grpSpLocks/>
            </p:cNvGrpSpPr>
            <p:nvPr/>
          </p:nvGrpSpPr>
          <p:grpSpPr bwMode="auto">
            <a:xfrm>
              <a:off x="4311" y="436"/>
              <a:ext cx="954" cy="1460"/>
              <a:chOff x="2971" y="1707"/>
              <a:chExt cx="592" cy="898"/>
            </a:xfrm>
          </p:grpSpPr>
          <p:sp>
            <p:nvSpPr>
              <p:cNvPr id="69658" name="Rectangle 9" descr="克劳修斯"/>
              <p:cNvSpPr>
                <a:spLocks noChangeArrowheads="1"/>
              </p:cNvSpPr>
              <p:nvPr/>
            </p:nvSpPr>
            <p:spPr bwMode="auto">
              <a:xfrm flipH="1">
                <a:off x="2971" y="1707"/>
                <a:ext cx="592" cy="723"/>
              </a:xfrm>
              <a:prstGeom prst="rect">
                <a:avLst/>
              </a:prstGeom>
              <a:blipFill dpi="0" rotWithShape="0">
                <a:blip r:embed="rId4" cstate="print"/>
                <a:srcRect/>
                <a:stretch>
                  <a:fillRect/>
                </a:stretch>
              </a:blipFill>
              <a:ln w="9525">
                <a:noFill/>
                <a:miter lim="800000"/>
                <a:headEnd/>
                <a:tailEnd/>
              </a:ln>
            </p:spPr>
            <p:txBody>
              <a:bodyPr wrap="none" anchor="ctr"/>
              <a:lstStyle/>
              <a:p>
                <a:endParaRPr lang="zh-CN" altLang="en-US"/>
              </a:p>
            </p:txBody>
          </p:sp>
          <p:sp>
            <p:nvSpPr>
              <p:cNvPr id="69659" name="WordArt 10"/>
              <p:cNvSpPr>
                <a:spLocks noChangeArrowheads="1" noChangeShapeType="1" noTextEdit="1"/>
              </p:cNvSpPr>
              <p:nvPr/>
            </p:nvSpPr>
            <p:spPr bwMode="auto">
              <a:xfrm>
                <a:off x="2980" y="2511"/>
                <a:ext cx="575" cy="94"/>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克劳修斯</a:t>
                </a:r>
              </a:p>
            </p:txBody>
          </p:sp>
        </p:grpSp>
        <p:sp>
          <p:nvSpPr>
            <p:cNvPr id="69652" name="WordArt 11"/>
            <p:cNvSpPr>
              <a:spLocks noChangeArrowheads="1" noChangeShapeType="1" noTextEdit="1"/>
            </p:cNvSpPr>
            <p:nvPr/>
          </p:nvSpPr>
          <p:spPr bwMode="auto">
            <a:xfrm>
              <a:off x="438" y="1112"/>
              <a:ext cx="3716" cy="23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德国物理学家克劳修斯为此提出了一个</a:t>
              </a:r>
            </a:p>
          </p:txBody>
        </p:sp>
        <p:sp>
          <p:nvSpPr>
            <p:cNvPr id="69653" name="WordArt 12"/>
            <p:cNvSpPr>
              <a:spLocks noChangeArrowheads="1" noChangeShapeType="1" noTextEdit="1"/>
            </p:cNvSpPr>
            <p:nvPr/>
          </p:nvSpPr>
          <p:spPr bwMode="auto">
            <a:xfrm>
              <a:off x="3013" y="1521"/>
              <a:ext cx="423" cy="334"/>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0000"/>
                    </a:solidFill>
                    <a:round/>
                    <a:headEnd/>
                    <a:tailEnd/>
                  </a:ln>
                  <a:solidFill>
                    <a:srgbClr val="CC0000"/>
                  </a:solidFill>
                  <a:latin typeface="华文中宋"/>
                  <a:ea typeface="华文中宋"/>
                </a:rPr>
                <a:t>熵</a:t>
              </a:r>
            </a:p>
          </p:txBody>
        </p:sp>
        <p:sp>
          <p:nvSpPr>
            <p:cNvPr id="69654" name="WordArt 13"/>
            <p:cNvSpPr>
              <a:spLocks noChangeArrowheads="1" noChangeShapeType="1" noTextEdit="1"/>
            </p:cNvSpPr>
            <p:nvPr/>
          </p:nvSpPr>
          <p:spPr bwMode="auto">
            <a:xfrm>
              <a:off x="865" y="1550"/>
              <a:ext cx="1599" cy="269"/>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latin typeface="宋体"/>
                  <a:ea typeface="宋体"/>
                </a:rPr>
                <a:t>热力学状态函数</a:t>
              </a:r>
            </a:p>
          </p:txBody>
        </p:sp>
        <p:sp>
          <p:nvSpPr>
            <p:cNvPr id="69655" name="WordArt 14"/>
            <p:cNvSpPr>
              <a:spLocks noChangeArrowheads="1" noChangeShapeType="1" noTextEdit="1"/>
            </p:cNvSpPr>
            <p:nvPr/>
          </p:nvSpPr>
          <p:spPr bwMode="auto">
            <a:xfrm>
              <a:off x="4088" y="634"/>
              <a:ext cx="171" cy="313"/>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宋体"/>
                  <a:ea typeface="宋体"/>
                </a:rPr>
                <a:t>？</a:t>
              </a:r>
            </a:p>
          </p:txBody>
        </p:sp>
        <p:sp>
          <p:nvSpPr>
            <p:cNvPr id="69656" name="WordArt 15"/>
            <p:cNvSpPr>
              <a:spLocks noChangeArrowheads="1" noChangeShapeType="1" noTextEdit="1"/>
            </p:cNvSpPr>
            <p:nvPr/>
          </p:nvSpPr>
          <p:spPr bwMode="auto">
            <a:xfrm>
              <a:off x="389" y="638"/>
              <a:ext cx="3608" cy="26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8000"/>
                    </a:solidFill>
                    <a:round/>
                    <a:headEnd/>
                    <a:tailEnd/>
                  </a:ln>
                  <a:solidFill>
                    <a:srgbClr val="008000"/>
                  </a:solidFill>
                  <a:latin typeface="宋体"/>
                  <a:ea typeface="宋体"/>
                </a:rPr>
                <a:t>怎样用数学公式定量表述热力学第二定律</a:t>
              </a:r>
            </a:p>
          </p:txBody>
        </p:sp>
        <p:sp>
          <p:nvSpPr>
            <p:cNvPr id="69657" name="Line 16"/>
            <p:cNvSpPr>
              <a:spLocks noChangeShapeType="1"/>
            </p:cNvSpPr>
            <p:nvPr/>
          </p:nvSpPr>
          <p:spPr bwMode="auto">
            <a:xfrm>
              <a:off x="2595" y="1713"/>
              <a:ext cx="324" cy="0"/>
            </a:xfrm>
            <a:prstGeom prst="line">
              <a:avLst/>
            </a:prstGeom>
            <a:noFill/>
            <a:ln w="28575">
              <a:solidFill>
                <a:schemeClr val="tx1"/>
              </a:solidFill>
              <a:round/>
              <a:headEnd/>
              <a:tailEnd/>
            </a:ln>
          </p:spPr>
          <p:txBody>
            <a:bodyPr/>
            <a:lstStyle/>
            <a:p>
              <a:endParaRPr lang="zh-CN" altLang="en-US"/>
            </a:p>
          </p:txBody>
        </p:sp>
      </p:grpSp>
      <p:grpSp>
        <p:nvGrpSpPr>
          <p:cNvPr id="4" name="Group 17"/>
          <p:cNvGrpSpPr>
            <a:grpSpLocks/>
          </p:cNvGrpSpPr>
          <p:nvPr/>
        </p:nvGrpSpPr>
        <p:grpSpPr bwMode="auto">
          <a:xfrm>
            <a:off x="530225" y="3073400"/>
            <a:ext cx="8099425" cy="2451100"/>
            <a:chOff x="325" y="2311"/>
            <a:chExt cx="5102" cy="1544"/>
          </a:xfrm>
        </p:grpSpPr>
        <p:sp>
          <p:nvSpPr>
            <p:cNvPr id="69639" name="WordArt 18"/>
            <p:cNvSpPr>
              <a:spLocks noChangeArrowheads="1" noChangeShapeType="1" noTextEdit="1"/>
            </p:cNvSpPr>
            <p:nvPr/>
          </p:nvSpPr>
          <p:spPr bwMode="auto">
            <a:xfrm>
              <a:off x="2264" y="2311"/>
              <a:ext cx="1154"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宋体"/>
                  <a:ea typeface="宋体"/>
                </a:rPr>
                <a:t>思 路：</a:t>
              </a:r>
            </a:p>
          </p:txBody>
        </p:sp>
        <p:sp>
          <p:nvSpPr>
            <p:cNvPr id="69640" name="WordArt 19"/>
            <p:cNvSpPr>
              <a:spLocks noChangeArrowheads="1" noChangeShapeType="1" noTextEdit="1"/>
            </p:cNvSpPr>
            <p:nvPr/>
          </p:nvSpPr>
          <p:spPr bwMode="auto">
            <a:xfrm>
              <a:off x="604" y="2791"/>
              <a:ext cx="4768" cy="15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以定量表述热力学第二定律关于实际过程的不可逆性为</a:t>
              </a:r>
            </a:p>
          </p:txBody>
        </p:sp>
        <p:grpSp>
          <p:nvGrpSpPr>
            <p:cNvPr id="69641" name="Group 20"/>
            <p:cNvGrpSpPr>
              <a:grpSpLocks/>
            </p:cNvGrpSpPr>
            <p:nvPr/>
          </p:nvGrpSpPr>
          <p:grpSpPr bwMode="auto">
            <a:xfrm>
              <a:off x="325" y="2825"/>
              <a:ext cx="143" cy="146"/>
              <a:chOff x="3045" y="1834"/>
              <a:chExt cx="101" cy="101"/>
            </a:xfrm>
          </p:grpSpPr>
          <p:sp>
            <p:nvSpPr>
              <p:cNvPr id="69649" name="Oval 2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9650" name="Oval 2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69642" name="Group 23"/>
            <p:cNvGrpSpPr>
              <a:grpSpLocks/>
            </p:cNvGrpSpPr>
            <p:nvPr/>
          </p:nvGrpSpPr>
          <p:grpSpPr bwMode="auto">
            <a:xfrm>
              <a:off x="335" y="3412"/>
              <a:ext cx="143" cy="146"/>
              <a:chOff x="3045" y="1834"/>
              <a:chExt cx="101" cy="101"/>
            </a:xfrm>
          </p:grpSpPr>
          <p:sp>
            <p:nvSpPr>
              <p:cNvPr id="69647" name="Oval 24"/>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9648" name="Oval 25"/>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69643" name="WordArt 26"/>
            <p:cNvSpPr>
              <a:spLocks noChangeArrowheads="1" noChangeShapeType="1" noTextEdit="1"/>
            </p:cNvSpPr>
            <p:nvPr/>
          </p:nvSpPr>
          <p:spPr bwMode="auto">
            <a:xfrm>
              <a:off x="581" y="3063"/>
              <a:ext cx="3787" cy="16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对象，先研究理想过程可逆性的数学表达式。</a:t>
              </a:r>
            </a:p>
          </p:txBody>
        </p:sp>
        <p:sp>
          <p:nvSpPr>
            <p:cNvPr id="69644" name="WordArt 27"/>
            <p:cNvSpPr>
              <a:spLocks noChangeArrowheads="1" noChangeShapeType="1" noTextEdit="1"/>
            </p:cNvSpPr>
            <p:nvPr/>
          </p:nvSpPr>
          <p:spPr bwMode="auto">
            <a:xfrm>
              <a:off x="569" y="3401"/>
              <a:ext cx="3010"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从卡诺定理入手，提出熵的概念，</a:t>
              </a:r>
            </a:p>
          </p:txBody>
        </p:sp>
        <p:sp>
          <p:nvSpPr>
            <p:cNvPr id="69645" name="WordArt 28"/>
            <p:cNvSpPr>
              <a:spLocks noChangeArrowheads="1" noChangeShapeType="1" noTextEdit="1"/>
            </p:cNvSpPr>
            <p:nvPr/>
          </p:nvSpPr>
          <p:spPr bwMode="auto">
            <a:xfrm>
              <a:off x="3661" y="3396"/>
              <a:ext cx="1766" cy="14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建立理想过程可逆性</a:t>
              </a:r>
            </a:p>
          </p:txBody>
        </p:sp>
        <p:sp>
          <p:nvSpPr>
            <p:cNvPr id="69646" name="WordArt 29"/>
            <p:cNvSpPr>
              <a:spLocks noChangeArrowheads="1" noChangeShapeType="1" noTextEdit="1"/>
            </p:cNvSpPr>
            <p:nvPr/>
          </p:nvSpPr>
          <p:spPr bwMode="auto">
            <a:xfrm>
              <a:off x="594" y="3689"/>
              <a:ext cx="3336" cy="16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和实际过程不可逆性的数学表达式。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92125" y="0"/>
            <a:ext cx="8229600" cy="158750"/>
          </a:xfrm>
        </p:spPr>
        <p:txBody>
          <a:bodyPr/>
          <a:lstStyle/>
          <a:p>
            <a:pPr eaLnBrk="1" hangingPunct="1"/>
            <a:r>
              <a:rPr lang="zh-CN" altLang="en-US" sz="700" smtClean="0">
                <a:solidFill>
                  <a:schemeClr val="bg1"/>
                </a:solidFill>
              </a:rPr>
              <a:t>热温比</a:t>
            </a:r>
          </a:p>
        </p:txBody>
      </p:sp>
      <p:sp>
        <p:nvSpPr>
          <p:cNvPr id="70659"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0660" name="Rectangle 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311351" name="WordArt 55"/>
          <p:cNvSpPr>
            <a:spLocks noChangeArrowheads="1" noChangeShapeType="1" noTextEdit="1"/>
          </p:cNvSpPr>
          <p:nvPr/>
        </p:nvSpPr>
        <p:spPr bwMode="auto">
          <a:xfrm>
            <a:off x="1155700" y="5884863"/>
            <a:ext cx="7019925" cy="30480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在一个可逆卡诺循环中热温比的代数和为零。</a:t>
            </a:r>
          </a:p>
        </p:txBody>
      </p:sp>
      <p:grpSp>
        <p:nvGrpSpPr>
          <p:cNvPr id="2" name="Group 56"/>
          <p:cNvGrpSpPr>
            <a:grpSpLocks/>
          </p:cNvGrpSpPr>
          <p:nvPr/>
        </p:nvGrpSpPr>
        <p:grpSpPr bwMode="auto">
          <a:xfrm>
            <a:off x="1433513" y="3556000"/>
            <a:ext cx="6334125" cy="758825"/>
            <a:chOff x="714" y="1806"/>
            <a:chExt cx="4336" cy="590"/>
          </a:xfrm>
        </p:grpSpPr>
        <p:sp>
          <p:nvSpPr>
            <p:cNvPr id="70786" name="WordArt 57"/>
            <p:cNvSpPr>
              <a:spLocks noChangeArrowheads="1" noChangeShapeType="1" noTextEdit="1"/>
            </p:cNvSpPr>
            <p:nvPr/>
          </p:nvSpPr>
          <p:spPr bwMode="auto">
            <a:xfrm>
              <a:off x="734" y="1806"/>
              <a:ext cx="4316" cy="21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也就是说，在可逆卡诺循环中，等温膨胀</a:t>
              </a:r>
            </a:p>
          </p:txBody>
        </p:sp>
        <p:grpSp>
          <p:nvGrpSpPr>
            <p:cNvPr id="70787" name="Group 58"/>
            <p:cNvGrpSpPr>
              <a:grpSpLocks/>
            </p:cNvGrpSpPr>
            <p:nvPr/>
          </p:nvGrpSpPr>
          <p:grpSpPr bwMode="auto">
            <a:xfrm>
              <a:off x="714" y="2176"/>
              <a:ext cx="4100" cy="220"/>
              <a:chOff x="546" y="2212"/>
              <a:chExt cx="4100" cy="220"/>
            </a:xfrm>
          </p:grpSpPr>
          <p:sp>
            <p:nvSpPr>
              <p:cNvPr id="70788" name="WordArt 59"/>
              <p:cNvSpPr>
                <a:spLocks noChangeArrowheads="1" noChangeShapeType="1" noTextEdit="1"/>
              </p:cNvSpPr>
              <p:nvPr/>
            </p:nvSpPr>
            <p:spPr bwMode="auto">
              <a:xfrm>
                <a:off x="546" y="2218"/>
                <a:ext cx="4100" cy="21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过程和等温压缩过程的          相等 </a:t>
                </a:r>
              </a:p>
            </p:txBody>
          </p:sp>
          <p:sp>
            <p:nvSpPr>
              <p:cNvPr id="70789" name="WordArt 60"/>
              <p:cNvSpPr>
                <a:spLocks noChangeArrowheads="1" noChangeShapeType="1" noTextEdit="1"/>
              </p:cNvSpPr>
              <p:nvPr/>
            </p:nvSpPr>
            <p:spPr bwMode="auto">
              <a:xfrm>
                <a:off x="3195" y="2212"/>
                <a:ext cx="793" cy="21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热温比</a:t>
                </a:r>
              </a:p>
            </p:txBody>
          </p:sp>
        </p:grpSp>
      </p:grpSp>
      <p:grpSp>
        <p:nvGrpSpPr>
          <p:cNvPr id="4" name="Group 61"/>
          <p:cNvGrpSpPr>
            <a:grpSpLocks/>
          </p:cNvGrpSpPr>
          <p:nvPr/>
        </p:nvGrpSpPr>
        <p:grpSpPr bwMode="auto">
          <a:xfrm>
            <a:off x="441325" y="214313"/>
            <a:ext cx="2997200" cy="3106737"/>
            <a:chOff x="232" y="0"/>
            <a:chExt cx="2016" cy="2066"/>
          </a:xfrm>
        </p:grpSpPr>
        <p:sp>
          <p:nvSpPr>
            <p:cNvPr id="70739" name="WordArt 62"/>
            <p:cNvSpPr>
              <a:spLocks noChangeArrowheads="1" noChangeShapeType="1" noTextEdit="1"/>
            </p:cNvSpPr>
            <p:nvPr/>
          </p:nvSpPr>
          <p:spPr bwMode="auto">
            <a:xfrm>
              <a:off x="232" y="396"/>
              <a:ext cx="122" cy="12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70740" name="Group 63"/>
            <p:cNvGrpSpPr>
              <a:grpSpLocks/>
            </p:cNvGrpSpPr>
            <p:nvPr/>
          </p:nvGrpSpPr>
          <p:grpSpPr bwMode="auto">
            <a:xfrm>
              <a:off x="412" y="348"/>
              <a:ext cx="1674" cy="1570"/>
              <a:chOff x="3403" y="886"/>
              <a:chExt cx="1796" cy="1212"/>
            </a:xfrm>
          </p:grpSpPr>
          <p:sp>
            <p:nvSpPr>
              <p:cNvPr id="70784" name="Line 64"/>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70785" name="Line 65"/>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70741" name="WordArt 66"/>
            <p:cNvSpPr>
              <a:spLocks noChangeArrowheads="1" noChangeShapeType="1" noTextEdit="1"/>
            </p:cNvSpPr>
            <p:nvPr/>
          </p:nvSpPr>
          <p:spPr bwMode="auto">
            <a:xfrm>
              <a:off x="262" y="1922"/>
              <a:ext cx="118" cy="118"/>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70742" name="WordArt 67"/>
            <p:cNvSpPr>
              <a:spLocks noChangeArrowheads="1" noChangeShapeType="1" noTextEdit="1"/>
            </p:cNvSpPr>
            <p:nvPr/>
          </p:nvSpPr>
          <p:spPr bwMode="auto">
            <a:xfrm>
              <a:off x="1951" y="1964"/>
              <a:ext cx="109" cy="10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nvGrpSpPr>
            <p:cNvPr id="70743" name="Group 68"/>
            <p:cNvGrpSpPr>
              <a:grpSpLocks/>
            </p:cNvGrpSpPr>
            <p:nvPr/>
          </p:nvGrpSpPr>
          <p:grpSpPr bwMode="auto">
            <a:xfrm>
              <a:off x="610" y="194"/>
              <a:ext cx="1303" cy="1338"/>
              <a:chOff x="812" y="962"/>
              <a:chExt cx="1661" cy="1853"/>
            </a:xfrm>
          </p:grpSpPr>
          <p:grpSp>
            <p:nvGrpSpPr>
              <p:cNvPr id="70780" name="Group 69"/>
              <p:cNvGrpSpPr>
                <a:grpSpLocks/>
              </p:cNvGrpSpPr>
              <p:nvPr/>
            </p:nvGrpSpPr>
            <p:grpSpPr bwMode="auto">
              <a:xfrm>
                <a:off x="856" y="998"/>
                <a:ext cx="1617" cy="1701"/>
                <a:chOff x="856" y="998"/>
                <a:chExt cx="1617" cy="1701"/>
              </a:xfrm>
            </p:grpSpPr>
            <p:sp>
              <p:nvSpPr>
                <p:cNvPr id="70782" name="Arc 70"/>
                <p:cNvSpPr>
                  <a:spLocks/>
                </p:cNvSpPr>
                <p:nvPr/>
              </p:nvSpPr>
              <p:spPr bwMode="auto">
                <a:xfrm rot="2194104">
                  <a:off x="856" y="998"/>
                  <a:ext cx="1617" cy="1701"/>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70783" name="Line 71"/>
                <p:cNvSpPr>
                  <a:spLocks noChangeShapeType="1"/>
                </p:cNvSpPr>
                <p:nvPr/>
              </p:nvSpPr>
              <p:spPr bwMode="auto">
                <a:xfrm flipH="1" flipV="1">
                  <a:off x="942" y="1869"/>
                  <a:ext cx="30" cy="186"/>
                </a:xfrm>
                <a:prstGeom prst="line">
                  <a:avLst/>
                </a:prstGeom>
                <a:noFill/>
                <a:ln w="38100">
                  <a:solidFill>
                    <a:srgbClr val="006600"/>
                  </a:solidFill>
                  <a:round/>
                  <a:headEnd/>
                  <a:tailEnd type="stealth" w="med" len="lg"/>
                </a:ln>
              </p:spPr>
              <p:txBody>
                <a:bodyPr/>
                <a:lstStyle/>
                <a:p>
                  <a:endParaRPr lang="zh-CN" altLang="en-US"/>
                </a:p>
              </p:txBody>
            </p:sp>
          </p:grpSp>
          <p:sp>
            <p:nvSpPr>
              <p:cNvPr id="70781" name="Arc 72"/>
              <p:cNvSpPr>
                <a:spLocks/>
              </p:cNvSpPr>
              <p:nvPr/>
            </p:nvSpPr>
            <p:spPr bwMode="auto">
              <a:xfrm rot="2194104">
                <a:off x="812" y="962"/>
                <a:ext cx="1617" cy="1853"/>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grpSp>
          <p:nvGrpSpPr>
            <p:cNvPr id="70744" name="Group 73"/>
            <p:cNvGrpSpPr>
              <a:grpSpLocks/>
            </p:cNvGrpSpPr>
            <p:nvPr/>
          </p:nvGrpSpPr>
          <p:grpSpPr bwMode="auto">
            <a:xfrm>
              <a:off x="1049" y="1375"/>
              <a:ext cx="281" cy="444"/>
              <a:chOff x="1372" y="2598"/>
              <a:chExt cx="357" cy="615"/>
            </a:xfrm>
          </p:grpSpPr>
          <p:grpSp>
            <p:nvGrpSpPr>
              <p:cNvPr id="70774" name="Group 74"/>
              <p:cNvGrpSpPr>
                <a:grpSpLocks/>
              </p:cNvGrpSpPr>
              <p:nvPr/>
            </p:nvGrpSpPr>
            <p:grpSpPr bwMode="auto">
              <a:xfrm rot="2064986">
                <a:off x="1372" y="2598"/>
                <a:ext cx="345" cy="353"/>
                <a:chOff x="1281" y="1766"/>
                <a:chExt cx="720" cy="667"/>
              </a:xfrm>
            </p:grpSpPr>
            <p:sp>
              <p:nvSpPr>
                <p:cNvPr id="70778" name="Freeform 75"/>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70779" name="Freeform 76"/>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70775" name="Group 77"/>
              <p:cNvGrpSpPr>
                <a:grpSpLocks/>
              </p:cNvGrpSpPr>
              <p:nvPr/>
            </p:nvGrpSpPr>
            <p:grpSpPr bwMode="auto">
              <a:xfrm>
                <a:off x="1529" y="3030"/>
                <a:ext cx="200" cy="183"/>
                <a:chOff x="4778" y="1121"/>
                <a:chExt cx="219" cy="193"/>
              </a:xfrm>
            </p:grpSpPr>
            <p:sp>
              <p:nvSpPr>
                <p:cNvPr id="70776" name="WordArt 7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sp>
              <p:nvSpPr>
                <p:cNvPr id="70777" name="WordArt 7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70745" name="Group 80"/>
            <p:cNvGrpSpPr>
              <a:grpSpLocks/>
            </p:cNvGrpSpPr>
            <p:nvPr/>
          </p:nvGrpSpPr>
          <p:grpSpPr bwMode="auto">
            <a:xfrm>
              <a:off x="736" y="714"/>
              <a:ext cx="371" cy="475"/>
              <a:chOff x="972" y="1682"/>
              <a:chExt cx="473" cy="658"/>
            </a:xfrm>
          </p:grpSpPr>
          <p:grpSp>
            <p:nvGrpSpPr>
              <p:cNvPr id="70768" name="Group 81"/>
              <p:cNvGrpSpPr>
                <a:grpSpLocks/>
              </p:cNvGrpSpPr>
              <p:nvPr/>
            </p:nvGrpSpPr>
            <p:grpSpPr bwMode="auto">
              <a:xfrm rot="2754588">
                <a:off x="1038" y="1616"/>
                <a:ext cx="342" cy="473"/>
                <a:chOff x="1281" y="1766"/>
                <a:chExt cx="720" cy="667"/>
              </a:xfrm>
            </p:grpSpPr>
            <p:sp>
              <p:nvSpPr>
                <p:cNvPr id="70772" name="Freeform 8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70773" name="Freeform 8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70769" name="Group 84"/>
              <p:cNvGrpSpPr>
                <a:grpSpLocks/>
              </p:cNvGrpSpPr>
              <p:nvPr/>
            </p:nvGrpSpPr>
            <p:grpSpPr bwMode="auto">
              <a:xfrm>
                <a:off x="1120" y="2152"/>
                <a:ext cx="192" cy="188"/>
                <a:chOff x="3352" y="1710"/>
                <a:chExt cx="222" cy="205"/>
              </a:xfrm>
            </p:grpSpPr>
            <p:sp>
              <p:nvSpPr>
                <p:cNvPr id="70770" name="WordArt 8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70771" name="WordArt 8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70746" name="Group 87"/>
            <p:cNvGrpSpPr>
              <a:grpSpLocks/>
            </p:cNvGrpSpPr>
            <p:nvPr/>
          </p:nvGrpSpPr>
          <p:grpSpPr bwMode="auto">
            <a:xfrm>
              <a:off x="619" y="714"/>
              <a:ext cx="1629" cy="1022"/>
              <a:chOff x="809" y="1683"/>
              <a:chExt cx="2077" cy="1414"/>
            </a:xfrm>
          </p:grpSpPr>
          <p:sp>
            <p:nvSpPr>
              <p:cNvPr id="70763" name="Arc 88"/>
              <p:cNvSpPr>
                <a:spLocks/>
              </p:cNvSpPr>
              <p:nvPr/>
            </p:nvSpPr>
            <p:spPr bwMode="auto">
              <a:xfrm rot="93126">
                <a:off x="809" y="1683"/>
                <a:ext cx="2077" cy="1414"/>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70764" name="Arc 89"/>
              <p:cNvSpPr>
                <a:spLocks/>
              </p:cNvSpPr>
              <p:nvPr/>
            </p:nvSpPr>
            <p:spPr bwMode="auto">
              <a:xfrm rot="93126">
                <a:off x="1139" y="1685"/>
                <a:ext cx="1737" cy="1353"/>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70765" name="Line 90"/>
              <p:cNvSpPr>
                <a:spLocks noChangeShapeType="1"/>
              </p:cNvSpPr>
              <p:nvPr/>
            </p:nvSpPr>
            <p:spPr bwMode="auto">
              <a:xfrm flipH="1" flipV="1">
                <a:off x="1617" y="2828"/>
                <a:ext cx="186" cy="84"/>
              </a:xfrm>
              <a:prstGeom prst="line">
                <a:avLst/>
              </a:prstGeom>
              <a:noFill/>
              <a:ln w="38100">
                <a:solidFill>
                  <a:srgbClr val="990000"/>
                </a:solidFill>
                <a:round/>
                <a:headEnd/>
                <a:tailEnd type="stealth" w="med" len="lg"/>
              </a:ln>
            </p:spPr>
            <p:txBody>
              <a:bodyPr/>
              <a:lstStyle/>
              <a:p>
                <a:endParaRPr lang="zh-CN" altLang="en-US"/>
              </a:p>
            </p:txBody>
          </p:sp>
          <p:sp>
            <p:nvSpPr>
              <p:cNvPr id="70766" name="WordArt 91"/>
              <p:cNvSpPr>
                <a:spLocks noChangeArrowheads="1" noChangeShapeType="1" noTextEdit="1"/>
              </p:cNvSpPr>
              <p:nvPr/>
            </p:nvSpPr>
            <p:spPr bwMode="auto">
              <a:xfrm>
                <a:off x="985" y="2552"/>
                <a:ext cx="117" cy="14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70767" name="Oval 92"/>
              <p:cNvSpPr>
                <a:spLocks noChangeArrowheads="1"/>
              </p:cNvSpPr>
              <p:nvPr/>
            </p:nvSpPr>
            <p:spPr bwMode="auto">
              <a:xfrm>
                <a:off x="1105" y="2476"/>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70747" name="Group 93"/>
            <p:cNvGrpSpPr>
              <a:grpSpLocks/>
            </p:cNvGrpSpPr>
            <p:nvPr/>
          </p:nvGrpSpPr>
          <p:grpSpPr bwMode="auto">
            <a:xfrm>
              <a:off x="1127" y="425"/>
              <a:ext cx="1060" cy="1297"/>
              <a:chOff x="1471" y="1282"/>
              <a:chExt cx="1351" cy="1796"/>
            </a:xfrm>
          </p:grpSpPr>
          <p:sp>
            <p:nvSpPr>
              <p:cNvPr id="70758" name="Arc 94"/>
              <p:cNvSpPr>
                <a:spLocks/>
              </p:cNvSpPr>
              <p:nvPr/>
            </p:nvSpPr>
            <p:spPr bwMode="auto">
              <a:xfrm rot="1370976">
                <a:off x="1471" y="1282"/>
                <a:ext cx="1351" cy="1667"/>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70759" name="Arc 95"/>
              <p:cNvSpPr>
                <a:spLocks/>
              </p:cNvSpPr>
              <p:nvPr/>
            </p:nvSpPr>
            <p:spPr bwMode="auto">
              <a:xfrm rot="1370976">
                <a:off x="1772" y="1325"/>
                <a:ext cx="1035" cy="1667"/>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70760" name="Line 96"/>
              <p:cNvSpPr>
                <a:spLocks noChangeShapeType="1"/>
              </p:cNvSpPr>
              <p:nvPr/>
            </p:nvSpPr>
            <p:spPr bwMode="auto">
              <a:xfrm>
                <a:off x="1833" y="2664"/>
                <a:ext cx="108" cy="132"/>
              </a:xfrm>
              <a:prstGeom prst="line">
                <a:avLst/>
              </a:prstGeom>
              <a:noFill/>
              <a:ln w="38100">
                <a:solidFill>
                  <a:schemeClr val="tx1"/>
                </a:solidFill>
                <a:round/>
                <a:headEnd/>
                <a:tailEnd type="stealth" w="med" len="lg"/>
              </a:ln>
            </p:spPr>
            <p:txBody>
              <a:bodyPr/>
              <a:lstStyle/>
              <a:p>
                <a:endParaRPr lang="zh-CN" altLang="en-US"/>
              </a:p>
            </p:txBody>
          </p:sp>
          <p:sp>
            <p:nvSpPr>
              <p:cNvPr id="70761" name="Oval 97"/>
              <p:cNvSpPr>
                <a:spLocks noChangeArrowheads="1"/>
              </p:cNvSpPr>
              <p:nvPr/>
            </p:nvSpPr>
            <p:spPr bwMode="auto">
              <a:xfrm>
                <a:off x="2221" y="3024"/>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0762" name="WordArt 98"/>
              <p:cNvSpPr>
                <a:spLocks noChangeArrowheads="1" noChangeShapeType="1" noTextEdit="1"/>
              </p:cNvSpPr>
              <p:nvPr/>
            </p:nvSpPr>
            <p:spPr bwMode="auto">
              <a:xfrm>
                <a:off x="2242" y="2864"/>
                <a:ext cx="105"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70748" name="Group 99"/>
            <p:cNvGrpSpPr>
              <a:grpSpLocks/>
            </p:cNvGrpSpPr>
            <p:nvPr/>
          </p:nvGrpSpPr>
          <p:grpSpPr bwMode="auto">
            <a:xfrm>
              <a:off x="549" y="0"/>
              <a:ext cx="1615" cy="1327"/>
              <a:chOff x="734" y="694"/>
              <a:chExt cx="2059" cy="1837"/>
            </a:xfrm>
          </p:grpSpPr>
          <p:sp>
            <p:nvSpPr>
              <p:cNvPr id="70749" name="Arc 100"/>
              <p:cNvSpPr>
                <a:spLocks/>
              </p:cNvSpPr>
              <p:nvPr/>
            </p:nvSpPr>
            <p:spPr bwMode="auto">
              <a:xfrm rot="890562">
                <a:off x="794" y="694"/>
                <a:ext cx="1967" cy="1837"/>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70750" name="Arc 101"/>
              <p:cNvSpPr>
                <a:spLocks/>
              </p:cNvSpPr>
              <p:nvPr/>
            </p:nvSpPr>
            <p:spPr bwMode="auto">
              <a:xfrm rot="890562">
                <a:off x="945" y="732"/>
                <a:ext cx="1848" cy="1671"/>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grpSp>
            <p:nvGrpSpPr>
              <p:cNvPr id="70751" name="Group 102"/>
              <p:cNvGrpSpPr>
                <a:grpSpLocks/>
              </p:cNvGrpSpPr>
              <p:nvPr/>
            </p:nvGrpSpPr>
            <p:grpSpPr bwMode="auto">
              <a:xfrm>
                <a:off x="734" y="1320"/>
                <a:ext cx="1061" cy="1056"/>
                <a:chOff x="734" y="1320"/>
                <a:chExt cx="1061" cy="1056"/>
              </a:xfrm>
            </p:grpSpPr>
            <p:sp>
              <p:nvSpPr>
                <p:cNvPr id="70752" name="Line 103"/>
                <p:cNvSpPr>
                  <a:spLocks noChangeShapeType="1"/>
                </p:cNvSpPr>
                <p:nvPr/>
              </p:nvSpPr>
              <p:spPr bwMode="auto">
                <a:xfrm>
                  <a:off x="1315" y="2049"/>
                  <a:ext cx="123" cy="132"/>
                </a:xfrm>
                <a:prstGeom prst="line">
                  <a:avLst/>
                </a:prstGeom>
                <a:noFill/>
                <a:ln w="38100">
                  <a:solidFill>
                    <a:srgbClr val="FF0000"/>
                  </a:solidFill>
                  <a:round/>
                  <a:headEnd/>
                  <a:tailEnd type="stealth" w="med" len="lg"/>
                </a:ln>
              </p:spPr>
              <p:txBody>
                <a:bodyPr/>
                <a:lstStyle/>
                <a:p>
                  <a:endParaRPr lang="zh-CN" altLang="en-US"/>
                </a:p>
              </p:txBody>
            </p:sp>
            <p:grpSp>
              <p:nvGrpSpPr>
                <p:cNvPr id="70753" name="Group 104"/>
                <p:cNvGrpSpPr>
                  <a:grpSpLocks/>
                </p:cNvGrpSpPr>
                <p:nvPr/>
              </p:nvGrpSpPr>
              <p:grpSpPr bwMode="auto">
                <a:xfrm>
                  <a:off x="734" y="1320"/>
                  <a:ext cx="240" cy="162"/>
                  <a:chOff x="734" y="1320"/>
                  <a:chExt cx="240" cy="162"/>
                </a:xfrm>
              </p:grpSpPr>
              <p:sp>
                <p:nvSpPr>
                  <p:cNvPr id="70756" name="Oval 105"/>
                  <p:cNvSpPr>
                    <a:spLocks noChangeArrowheads="1"/>
                  </p:cNvSpPr>
                  <p:nvPr/>
                </p:nvSpPr>
                <p:spPr bwMode="auto">
                  <a:xfrm>
                    <a:off x="928" y="1428"/>
                    <a:ext cx="46" cy="54"/>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70757" name="WordArt 106"/>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a</a:t>
                    </a:r>
                    <a:endParaRPr lang="zh-CN" altLang="en-US" sz="3600" i="1" kern="10">
                      <a:ln w="9525">
                        <a:solidFill>
                          <a:srgbClr val="FF0000"/>
                        </a:solidFill>
                        <a:round/>
                        <a:headEnd/>
                        <a:tailEnd/>
                      </a:ln>
                      <a:solidFill>
                        <a:srgbClr val="FF0000"/>
                      </a:solidFill>
                      <a:latin typeface="Times New Roman"/>
                      <a:cs typeface="Times New Roman"/>
                    </a:endParaRPr>
                  </a:p>
                </p:txBody>
              </p:sp>
            </p:grpSp>
            <p:sp>
              <p:nvSpPr>
                <p:cNvPr id="70754" name="WordArt 107"/>
                <p:cNvSpPr>
                  <a:spLocks noChangeArrowheads="1" noChangeShapeType="1" noTextEdit="1"/>
                </p:cNvSpPr>
                <p:nvPr/>
              </p:nvSpPr>
              <p:spPr bwMode="auto">
                <a:xfrm>
                  <a:off x="1696" y="2175"/>
                  <a:ext cx="99" cy="145"/>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b</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0755" name="Oval 108"/>
                <p:cNvSpPr>
                  <a:spLocks noChangeArrowheads="1"/>
                </p:cNvSpPr>
                <p:nvPr/>
              </p:nvSpPr>
              <p:spPr bwMode="auto">
                <a:xfrm>
                  <a:off x="1622" y="2322"/>
                  <a:ext cx="52" cy="54"/>
                </a:xfrm>
                <a:prstGeom prst="ellipse">
                  <a:avLst/>
                </a:prstGeom>
                <a:solidFill>
                  <a:schemeClr val="bg1"/>
                </a:solidFill>
                <a:ln w="28575">
                  <a:solidFill>
                    <a:srgbClr val="FF0000"/>
                  </a:solidFill>
                  <a:round/>
                  <a:headEnd/>
                  <a:tailEnd/>
                </a:ln>
              </p:spPr>
              <p:txBody>
                <a:bodyPr wrap="none" anchor="ctr"/>
                <a:lstStyle/>
                <a:p>
                  <a:endParaRPr lang="zh-CN" altLang="en-US"/>
                </a:p>
              </p:txBody>
            </p:sp>
          </p:grpSp>
        </p:grpSp>
      </p:grpSp>
      <p:grpSp>
        <p:nvGrpSpPr>
          <p:cNvPr id="19" name="Group 143"/>
          <p:cNvGrpSpPr>
            <a:grpSpLocks/>
          </p:cNvGrpSpPr>
          <p:nvPr/>
        </p:nvGrpSpPr>
        <p:grpSpPr bwMode="auto">
          <a:xfrm>
            <a:off x="3335338" y="5078413"/>
            <a:ext cx="2382837" cy="647700"/>
            <a:chOff x="2420" y="3253"/>
            <a:chExt cx="1501" cy="408"/>
          </a:xfrm>
        </p:grpSpPr>
        <p:grpSp>
          <p:nvGrpSpPr>
            <p:cNvPr id="70720" name="Group 110"/>
            <p:cNvGrpSpPr>
              <a:grpSpLocks/>
            </p:cNvGrpSpPr>
            <p:nvPr/>
          </p:nvGrpSpPr>
          <p:grpSpPr bwMode="auto">
            <a:xfrm>
              <a:off x="3539" y="3423"/>
              <a:ext cx="177" cy="65"/>
              <a:chOff x="4474" y="1884"/>
              <a:chExt cx="144" cy="48"/>
            </a:xfrm>
          </p:grpSpPr>
          <p:sp>
            <p:nvSpPr>
              <p:cNvPr id="70737" name="Line 11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0738" name="Line 11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0721" name="Line 113"/>
            <p:cNvSpPr>
              <a:spLocks noChangeShapeType="1"/>
            </p:cNvSpPr>
            <p:nvPr/>
          </p:nvSpPr>
          <p:spPr bwMode="auto">
            <a:xfrm>
              <a:off x="2420" y="3467"/>
              <a:ext cx="335" cy="2"/>
            </a:xfrm>
            <a:prstGeom prst="line">
              <a:avLst/>
            </a:prstGeom>
            <a:noFill/>
            <a:ln w="38100">
              <a:solidFill>
                <a:schemeClr val="tx1"/>
              </a:solidFill>
              <a:round/>
              <a:headEnd/>
              <a:tailEnd/>
            </a:ln>
          </p:spPr>
          <p:txBody>
            <a:bodyPr/>
            <a:lstStyle/>
            <a:p>
              <a:endParaRPr lang="zh-CN" altLang="en-US"/>
            </a:p>
          </p:txBody>
        </p:sp>
        <p:grpSp>
          <p:nvGrpSpPr>
            <p:cNvPr id="70722" name="Group 142"/>
            <p:cNvGrpSpPr>
              <a:grpSpLocks/>
            </p:cNvGrpSpPr>
            <p:nvPr/>
          </p:nvGrpSpPr>
          <p:grpSpPr bwMode="auto">
            <a:xfrm>
              <a:off x="2488" y="3269"/>
              <a:ext cx="227" cy="162"/>
              <a:chOff x="2488" y="3237"/>
              <a:chExt cx="227" cy="162"/>
            </a:xfrm>
          </p:grpSpPr>
          <p:sp>
            <p:nvSpPr>
              <p:cNvPr id="70735" name="WordArt 114"/>
              <p:cNvSpPr>
                <a:spLocks noChangeArrowheads="1" noChangeShapeType="1" noTextEdit="1"/>
              </p:cNvSpPr>
              <p:nvPr/>
            </p:nvSpPr>
            <p:spPr bwMode="auto">
              <a:xfrm>
                <a:off x="2653" y="3321"/>
                <a:ext cx="62" cy="78"/>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0736" name="WordArt 115"/>
              <p:cNvSpPr>
                <a:spLocks noChangeArrowheads="1" noChangeShapeType="1" noTextEdit="1"/>
              </p:cNvSpPr>
              <p:nvPr/>
            </p:nvSpPr>
            <p:spPr bwMode="auto">
              <a:xfrm>
                <a:off x="2488" y="3237"/>
                <a:ext cx="164" cy="162"/>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0723" name="Group 116"/>
            <p:cNvGrpSpPr>
              <a:grpSpLocks/>
            </p:cNvGrpSpPr>
            <p:nvPr/>
          </p:nvGrpSpPr>
          <p:grpSpPr bwMode="auto">
            <a:xfrm>
              <a:off x="3163" y="3253"/>
              <a:ext cx="226" cy="180"/>
              <a:chOff x="4778" y="1121"/>
              <a:chExt cx="219" cy="193"/>
            </a:xfrm>
          </p:grpSpPr>
          <p:sp>
            <p:nvSpPr>
              <p:cNvPr id="70733" name="WordArt 11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734" name="WordArt 11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70724" name="Group 119"/>
            <p:cNvGrpSpPr>
              <a:grpSpLocks/>
            </p:cNvGrpSpPr>
            <p:nvPr/>
          </p:nvGrpSpPr>
          <p:grpSpPr bwMode="auto">
            <a:xfrm>
              <a:off x="2517" y="3516"/>
              <a:ext cx="169" cy="129"/>
              <a:chOff x="3400" y="2484"/>
              <a:chExt cx="174" cy="172"/>
            </a:xfrm>
          </p:grpSpPr>
          <p:sp>
            <p:nvSpPr>
              <p:cNvPr id="70731" name="WordArt 120"/>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0732" name="WordArt 121"/>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0725" name="Group 122"/>
            <p:cNvGrpSpPr>
              <a:grpSpLocks/>
            </p:cNvGrpSpPr>
            <p:nvPr/>
          </p:nvGrpSpPr>
          <p:grpSpPr bwMode="auto">
            <a:xfrm>
              <a:off x="3200" y="3510"/>
              <a:ext cx="171" cy="151"/>
              <a:chOff x="4717" y="3805"/>
              <a:chExt cx="138" cy="148"/>
            </a:xfrm>
          </p:grpSpPr>
          <p:sp>
            <p:nvSpPr>
              <p:cNvPr id="70729" name="WordArt 12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730" name="WordArt 12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0726" name="Line 125"/>
            <p:cNvSpPr>
              <a:spLocks noChangeShapeType="1"/>
            </p:cNvSpPr>
            <p:nvPr/>
          </p:nvSpPr>
          <p:spPr bwMode="auto">
            <a:xfrm>
              <a:off x="3137" y="3462"/>
              <a:ext cx="307" cy="2"/>
            </a:xfrm>
            <a:prstGeom prst="line">
              <a:avLst/>
            </a:prstGeom>
            <a:noFill/>
            <a:ln w="38100">
              <a:solidFill>
                <a:schemeClr val="tx1"/>
              </a:solidFill>
              <a:round/>
              <a:headEnd/>
              <a:tailEnd/>
            </a:ln>
          </p:spPr>
          <p:txBody>
            <a:bodyPr/>
            <a:lstStyle/>
            <a:p>
              <a:endParaRPr lang="zh-CN" altLang="en-US"/>
            </a:p>
          </p:txBody>
        </p:sp>
        <p:sp>
          <p:nvSpPr>
            <p:cNvPr id="70727" name="WordArt 126"/>
            <p:cNvSpPr>
              <a:spLocks noChangeArrowheads="1" noChangeShapeType="1" noTextEdit="1"/>
            </p:cNvSpPr>
            <p:nvPr/>
          </p:nvSpPr>
          <p:spPr bwMode="auto">
            <a:xfrm>
              <a:off x="2878" y="3406"/>
              <a:ext cx="144" cy="12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28" name="WordArt 127"/>
            <p:cNvSpPr>
              <a:spLocks noChangeArrowheads="1" noChangeShapeType="1" noTextEdit="1"/>
            </p:cNvSpPr>
            <p:nvPr/>
          </p:nvSpPr>
          <p:spPr bwMode="auto">
            <a:xfrm>
              <a:off x="3791" y="3364"/>
              <a:ext cx="130" cy="20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25" name="Group 128"/>
          <p:cNvGrpSpPr>
            <a:grpSpLocks/>
          </p:cNvGrpSpPr>
          <p:nvPr/>
        </p:nvGrpSpPr>
        <p:grpSpPr bwMode="auto">
          <a:xfrm>
            <a:off x="1358900" y="4624388"/>
            <a:ext cx="6364288" cy="284162"/>
            <a:chOff x="845" y="2874"/>
            <a:chExt cx="4029" cy="246"/>
          </a:xfrm>
        </p:grpSpPr>
        <p:sp>
          <p:nvSpPr>
            <p:cNvPr id="70718" name="WordArt 129"/>
            <p:cNvSpPr>
              <a:spLocks noChangeArrowheads="1" noChangeShapeType="1" noTextEdit="1"/>
            </p:cNvSpPr>
            <p:nvPr/>
          </p:nvSpPr>
          <p:spPr bwMode="auto">
            <a:xfrm>
              <a:off x="845" y="2874"/>
              <a:ext cx="4029" cy="242"/>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若规定放热时，   为负，上式可写成代数和形式</a:t>
              </a:r>
            </a:p>
          </p:txBody>
        </p:sp>
        <p:sp>
          <p:nvSpPr>
            <p:cNvPr id="70719" name="WordArt 130"/>
            <p:cNvSpPr>
              <a:spLocks noChangeArrowheads="1" noChangeShapeType="1" noTextEdit="1"/>
            </p:cNvSpPr>
            <p:nvPr/>
          </p:nvSpPr>
          <p:spPr bwMode="auto">
            <a:xfrm>
              <a:off x="2104" y="2910"/>
              <a:ext cx="212" cy="210"/>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311427" name="WordArt 131"/>
          <p:cNvSpPr>
            <a:spLocks noChangeArrowheads="1" noChangeShapeType="1" noTextEdit="1"/>
          </p:cNvSpPr>
          <p:nvPr/>
        </p:nvSpPr>
        <p:spPr bwMode="auto">
          <a:xfrm>
            <a:off x="1722438" y="346075"/>
            <a:ext cx="5511800" cy="4238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一、 克劳修斯等式和不等式</a:t>
            </a:r>
          </a:p>
        </p:txBody>
      </p:sp>
      <p:grpSp>
        <p:nvGrpSpPr>
          <p:cNvPr id="26" name="Group 144"/>
          <p:cNvGrpSpPr>
            <a:grpSpLocks/>
          </p:cNvGrpSpPr>
          <p:nvPr/>
        </p:nvGrpSpPr>
        <p:grpSpPr bwMode="auto">
          <a:xfrm>
            <a:off x="2593975" y="1033463"/>
            <a:ext cx="5019675" cy="2336800"/>
            <a:chOff x="1634" y="651"/>
            <a:chExt cx="3162" cy="1472"/>
          </a:xfrm>
        </p:grpSpPr>
        <p:sp>
          <p:nvSpPr>
            <p:cNvPr id="70668" name="WordArt 5"/>
            <p:cNvSpPr>
              <a:spLocks noChangeArrowheads="1" noChangeShapeType="1" noTextEdit="1"/>
            </p:cNvSpPr>
            <p:nvPr/>
          </p:nvSpPr>
          <p:spPr bwMode="auto">
            <a:xfrm>
              <a:off x="1634" y="652"/>
              <a:ext cx="1274" cy="207"/>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根据卡诺定理</a:t>
              </a:r>
            </a:p>
          </p:txBody>
        </p:sp>
        <p:grpSp>
          <p:nvGrpSpPr>
            <p:cNvPr id="70669" name="Group 141"/>
            <p:cNvGrpSpPr>
              <a:grpSpLocks/>
            </p:cNvGrpSpPr>
            <p:nvPr/>
          </p:nvGrpSpPr>
          <p:grpSpPr bwMode="auto">
            <a:xfrm>
              <a:off x="2722" y="1643"/>
              <a:ext cx="1652" cy="480"/>
              <a:chOff x="2753" y="1340"/>
              <a:chExt cx="1652" cy="480"/>
            </a:xfrm>
          </p:grpSpPr>
          <p:sp>
            <p:nvSpPr>
              <p:cNvPr id="70700" name="WordArt 36"/>
              <p:cNvSpPr>
                <a:spLocks noChangeArrowheads="1" noChangeShapeType="1" noTextEdit="1"/>
              </p:cNvSpPr>
              <p:nvPr/>
            </p:nvSpPr>
            <p:spPr bwMode="auto">
              <a:xfrm>
                <a:off x="2753" y="1452"/>
                <a:ext cx="206" cy="18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故</a:t>
                </a:r>
              </a:p>
            </p:txBody>
          </p:sp>
          <p:grpSp>
            <p:nvGrpSpPr>
              <p:cNvPr id="70701" name="Group 38"/>
              <p:cNvGrpSpPr>
                <a:grpSpLocks/>
              </p:cNvGrpSpPr>
              <p:nvPr/>
            </p:nvGrpSpPr>
            <p:grpSpPr bwMode="auto">
              <a:xfrm>
                <a:off x="3850" y="1527"/>
                <a:ext cx="193" cy="70"/>
                <a:chOff x="4474" y="1884"/>
                <a:chExt cx="144" cy="48"/>
              </a:xfrm>
            </p:grpSpPr>
            <p:sp>
              <p:nvSpPr>
                <p:cNvPr id="70716" name="Line 3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0717" name="Line 4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0702" name="Line 41"/>
              <p:cNvSpPr>
                <a:spLocks noChangeShapeType="1"/>
              </p:cNvSpPr>
              <p:nvPr/>
            </p:nvSpPr>
            <p:spPr bwMode="auto">
              <a:xfrm>
                <a:off x="3451" y="1568"/>
                <a:ext cx="315" cy="1"/>
              </a:xfrm>
              <a:prstGeom prst="line">
                <a:avLst/>
              </a:prstGeom>
              <a:noFill/>
              <a:ln w="38100">
                <a:solidFill>
                  <a:schemeClr val="tx1"/>
                </a:solidFill>
                <a:round/>
                <a:headEnd/>
                <a:tailEnd/>
              </a:ln>
            </p:spPr>
            <p:txBody>
              <a:bodyPr/>
              <a:lstStyle/>
              <a:p>
                <a:endParaRPr lang="zh-CN" altLang="en-US"/>
              </a:p>
            </p:txBody>
          </p:sp>
          <p:grpSp>
            <p:nvGrpSpPr>
              <p:cNvPr id="70703" name="Group 42"/>
              <p:cNvGrpSpPr>
                <a:grpSpLocks/>
              </p:cNvGrpSpPr>
              <p:nvPr/>
            </p:nvGrpSpPr>
            <p:grpSpPr bwMode="auto">
              <a:xfrm>
                <a:off x="3512" y="1356"/>
                <a:ext cx="225" cy="169"/>
                <a:chOff x="3352" y="1710"/>
                <a:chExt cx="222" cy="205"/>
              </a:xfrm>
            </p:grpSpPr>
            <p:sp>
              <p:nvSpPr>
                <p:cNvPr id="70714" name="WordArt 43"/>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0715" name="WordArt 44"/>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0704" name="Group 45"/>
              <p:cNvGrpSpPr>
                <a:grpSpLocks/>
              </p:cNvGrpSpPr>
              <p:nvPr/>
            </p:nvGrpSpPr>
            <p:grpSpPr bwMode="auto">
              <a:xfrm>
                <a:off x="4137" y="1340"/>
                <a:ext cx="230" cy="171"/>
                <a:chOff x="4778" y="1121"/>
                <a:chExt cx="219" cy="193"/>
              </a:xfrm>
            </p:grpSpPr>
            <p:sp>
              <p:nvSpPr>
                <p:cNvPr id="70712" name="WordArt 46"/>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713" name="WordArt 47"/>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70705" name="Group 48"/>
              <p:cNvGrpSpPr>
                <a:grpSpLocks/>
              </p:cNvGrpSpPr>
              <p:nvPr/>
            </p:nvGrpSpPr>
            <p:grpSpPr bwMode="auto">
              <a:xfrm>
                <a:off x="3544" y="1630"/>
                <a:ext cx="162" cy="160"/>
                <a:chOff x="3400" y="2484"/>
                <a:chExt cx="174" cy="172"/>
              </a:xfrm>
            </p:grpSpPr>
            <p:sp>
              <p:nvSpPr>
                <p:cNvPr id="70710" name="WordArt 49"/>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0711" name="WordArt 50"/>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0706" name="Group 51"/>
              <p:cNvGrpSpPr>
                <a:grpSpLocks/>
              </p:cNvGrpSpPr>
              <p:nvPr/>
            </p:nvGrpSpPr>
            <p:grpSpPr bwMode="auto">
              <a:xfrm>
                <a:off x="4178" y="1632"/>
                <a:ext cx="177" cy="188"/>
                <a:chOff x="4717" y="3805"/>
                <a:chExt cx="138" cy="148"/>
              </a:xfrm>
            </p:grpSpPr>
            <p:sp>
              <p:nvSpPr>
                <p:cNvPr id="70708" name="WordArt 5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709" name="WordArt 5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0707" name="Line 54"/>
              <p:cNvSpPr>
                <a:spLocks noChangeShapeType="1"/>
              </p:cNvSpPr>
              <p:nvPr/>
            </p:nvSpPr>
            <p:spPr bwMode="auto">
              <a:xfrm>
                <a:off x="4109" y="1561"/>
                <a:ext cx="296" cy="3"/>
              </a:xfrm>
              <a:prstGeom prst="line">
                <a:avLst/>
              </a:prstGeom>
              <a:noFill/>
              <a:ln w="38100">
                <a:solidFill>
                  <a:schemeClr val="tx1"/>
                </a:solidFill>
                <a:round/>
                <a:headEnd/>
                <a:tailEnd/>
              </a:ln>
            </p:spPr>
            <p:txBody>
              <a:bodyPr/>
              <a:lstStyle/>
              <a:p>
                <a:endParaRPr lang="zh-CN" altLang="en-US"/>
              </a:p>
            </p:txBody>
          </p:sp>
        </p:grpSp>
        <p:grpSp>
          <p:nvGrpSpPr>
            <p:cNvPr id="70670" name="Group 140"/>
            <p:cNvGrpSpPr>
              <a:grpSpLocks/>
            </p:cNvGrpSpPr>
            <p:nvPr/>
          </p:nvGrpSpPr>
          <p:grpSpPr bwMode="auto">
            <a:xfrm>
              <a:off x="2668" y="1061"/>
              <a:ext cx="2054" cy="427"/>
              <a:chOff x="2800" y="680"/>
              <a:chExt cx="2054" cy="427"/>
            </a:xfrm>
          </p:grpSpPr>
          <p:sp>
            <p:nvSpPr>
              <p:cNvPr id="70672" name="WordArt 7"/>
              <p:cNvSpPr>
                <a:spLocks noChangeArrowheads="1" noChangeShapeType="1" noTextEdit="1"/>
              </p:cNvSpPr>
              <p:nvPr/>
            </p:nvSpPr>
            <p:spPr bwMode="auto">
              <a:xfrm>
                <a:off x="2800" y="781"/>
                <a:ext cx="137" cy="2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70673" name="Group 8"/>
              <p:cNvGrpSpPr>
                <a:grpSpLocks/>
              </p:cNvGrpSpPr>
              <p:nvPr/>
            </p:nvGrpSpPr>
            <p:grpSpPr bwMode="auto">
              <a:xfrm>
                <a:off x="3004" y="839"/>
                <a:ext cx="187" cy="76"/>
                <a:chOff x="4474" y="1884"/>
                <a:chExt cx="144" cy="48"/>
              </a:xfrm>
            </p:grpSpPr>
            <p:sp>
              <p:nvSpPr>
                <p:cNvPr id="70698" name="Line 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0699" name="Line 1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70674" name="Group 11"/>
              <p:cNvGrpSpPr>
                <a:grpSpLocks/>
              </p:cNvGrpSpPr>
              <p:nvPr/>
            </p:nvGrpSpPr>
            <p:grpSpPr bwMode="auto">
              <a:xfrm>
                <a:off x="3265" y="790"/>
                <a:ext cx="217" cy="179"/>
                <a:chOff x="3282" y="1448"/>
                <a:chExt cx="270" cy="225"/>
              </a:xfrm>
            </p:grpSpPr>
            <p:sp>
              <p:nvSpPr>
                <p:cNvPr id="70696" name="WordArt 12"/>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0697" name="Line 13"/>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70675" name="Group 14"/>
              <p:cNvGrpSpPr>
                <a:grpSpLocks/>
              </p:cNvGrpSpPr>
              <p:nvPr/>
            </p:nvGrpSpPr>
            <p:grpSpPr bwMode="auto">
              <a:xfrm>
                <a:off x="3543" y="680"/>
                <a:ext cx="396" cy="423"/>
                <a:chOff x="3650" y="1260"/>
                <a:chExt cx="490" cy="633"/>
              </a:xfrm>
            </p:grpSpPr>
            <p:sp>
              <p:nvSpPr>
                <p:cNvPr id="70689" name="Line 15"/>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70690" name="Group 16"/>
                <p:cNvGrpSpPr>
                  <a:grpSpLocks/>
                </p:cNvGrpSpPr>
                <p:nvPr/>
              </p:nvGrpSpPr>
              <p:grpSpPr bwMode="auto">
                <a:xfrm>
                  <a:off x="3746" y="1629"/>
                  <a:ext cx="310" cy="264"/>
                  <a:chOff x="3352" y="1710"/>
                  <a:chExt cx="222" cy="205"/>
                </a:xfrm>
              </p:grpSpPr>
              <p:sp>
                <p:nvSpPr>
                  <p:cNvPr id="70694" name="WordArt 17"/>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0695" name="WordArt 18"/>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0691" name="Group 19"/>
                <p:cNvGrpSpPr>
                  <a:grpSpLocks/>
                </p:cNvGrpSpPr>
                <p:nvPr/>
              </p:nvGrpSpPr>
              <p:grpSpPr bwMode="auto">
                <a:xfrm>
                  <a:off x="3754" y="1260"/>
                  <a:ext cx="296" cy="263"/>
                  <a:chOff x="4778" y="1121"/>
                  <a:chExt cx="219" cy="193"/>
                </a:xfrm>
              </p:grpSpPr>
              <p:sp>
                <p:nvSpPr>
                  <p:cNvPr id="70692" name="WordArt 2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693" name="WordArt 2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70676" name="Group 25"/>
              <p:cNvGrpSpPr>
                <a:grpSpLocks/>
              </p:cNvGrpSpPr>
              <p:nvPr/>
            </p:nvGrpSpPr>
            <p:grpSpPr bwMode="auto">
              <a:xfrm>
                <a:off x="4254" y="803"/>
                <a:ext cx="218" cy="179"/>
                <a:chOff x="3282" y="1448"/>
                <a:chExt cx="270" cy="225"/>
              </a:xfrm>
            </p:grpSpPr>
            <p:sp>
              <p:nvSpPr>
                <p:cNvPr id="70687" name="WordArt 26"/>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0688" name="Line 27"/>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70677" name="Group 28"/>
              <p:cNvGrpSpPr>
                <a:grpSpLocks/>
              </p:cNvGrpSpPr>
              <p:nvPr/>
            </p:nvGrpSpPr>
            <p:grpSpPr bwMode="auto">
              <a:xfrm>
                <a:off x="4590" y="956"/>
                <a:ext cx="195" cy="151"/>
                <a:chOff x="3400" y="2484"/>
                <a:chExt cx="174" cy="172"/>
              </a:xfrm>
            </p:grpSpPr>
            <p:sp>
              <p:nvSpPr>
                <p:cNvPr id="70685" name="WordArt 29"/>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0686" name="WordArt 30"/>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0678" name="Group 31"/>
              <p:cNvGrpSpPr>
                <a:grpSpLocks/>
              </p:cNvGrpSpPr>
              <p:nvPr/>
            </p:nvGrpSpPr>
            <p:grpSpPr bwMode="auto">
              <a:xfrm>
                <a:off x="4604" y="688"/>
                <a:ext cx="164" cy="164"/>
                <a:chOff x="4717" y="3805"/>
                <a:chExt cx="138" cy="148"/>
              </a:xfrm>
            </p:grpSpPr>
            <p:sp>
              <p:nvSpPr>
                <p:cNvPr id="70683" name="WordArt 3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0684" name="WordArt 3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0679" name="Line 34"/>
              <p:cNvSpPr>
                <a:spLocks noChangeShapeType="1"/>
              </p:cNvSpPr>
              <p:nvPr/>
            </p:nvSpPr>
            <p:spPr bwMode="auto">
              <a:xfrm>
                <a:off x="4529" y="896"/>
                <a:ext cx="325" cy="2"/>
              </a:xfrm>
              <a:prstGeom prst="line">
                <a:avLst/>
              </a:prstGeom>
              <a:noFill/>
              <a:ln w="38100">
                <a:solidFill>
                  <a:schemeClr val="tx1"/>
                </a:solidFill>
                <a:round/>
                <a:headEnd/>
                <a:tailEnd/>
              </a:ln>
            </p:spPr>
            <p:txBody>
              <a:bodyPr/>
              <a:lstStyle/>
              <a:p>
                <a:endParaRPr lang="zh-CN" altLang="en-US"/>
              </a:p>
            </p:txBody>
          </p:sp>
          <p:grpSp>
            <p:nvGrpSpPr>
              <p:cNvPr id="70680" name="Group 136"/>
              <p:cNvGrpSpPr>
                <a:grpSpLocks/>
              </p:cNvGrpSpPr>
              <p:nvPr/>
            </p:nvGrpSpPr>
            <p:grpSpPr bwMode="auto">
              <a:xfrm>
                <a:off x="4020" y="835"/>
                <a:ext cx="187" cy="76"/>
                <a:chOff x="4474" y="1884"/>
                <a:chExt cx="144" cy="48"/>
              </a:xfrm>
            </p:grpSpPr>
            <p:sp>
              <p:nvSpPr>
                <p:cNvPr id="70681" name="Line 137"/>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0682" name="Line 138"/>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sp>
          <p:nvSpPr>
            <p:cNvPr id="70671" name="WordArt 139"/>
            <p:cNvSpPr>
              <a:spLocks noChangeArrowheads="1" noChangeShapeType="1" noTextEdit="1"/>
            </p:cNvSpPr>
            <p:nvPr/>
          </p:nvSpPr>
          <p:spPr bwMode="auto">
            <a:xfrm>
              <a:off x="3044" y="651"/>
              <a:ext cx="1752" cy="20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对于可逆卡诺热机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1427"/>
                                        </p:tgtEl>
                                        <p:attrNameLst>
                                          <p:attrName>style.visibility</p:attrName>
                                        </p:attrNameLst>
                                      </p:cBhvr>
                                      <p:to>
                                        <p:strVal val="visible"/>
                                      </p:to>
                                    </p:set>
                                    <p:animEffect transition="in" filter="wipe(left)">
                                      <p:cBhvr>
                                        <p:cTn id="7" dur="500"/>
                                        <p:tgtEl>
                                          <p:spTgt spid="3114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11351"/>
                                        </p:tgtEl>
                                        <p:attrNameLst>
                                          <p:attrName>style.visibility</p:attrName>
                                        </p:attrNameLst>
                                      </p:cBhvr>
                                      <p:to>
                                        <p:strVal val="visible"/>
                                      </p:to>
                                    </p:set>
                                    <p:animEffect transition="in" filter="wipe(down)">
                                      <p:cBhvr>
                                        <p:cTn id="33" dur="500"/>
                                        <p:tgtEl>
                                          <p:spTgt spid="311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51" grpId="0" animBg="1"/>
      <p:bldP spid="31142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03238" y="0"/>
            <a:ext cx="8229600" cy="146050"/>
          </a:xfrm>
        </p:spPr>
        <p:txBody>
          <a:bodyPr/>
          <a:lstStyle/>
          <a:p>
            <a:pPr eaLnBrk="1" hangingPunct="1"/>
            <a:r>
              <a:rPr lang="zh-CN" altLang="en-US" sz="700" smtClean="0">
                <a:solidFill>
                  <a:schemeClr val="bg1"/>
                </a:solidFill>
              </a:rPr>
              <a:t>任意可逆循环</a:t>
            </a:r>
          </a:p>
        </p:txBody>
      </p:sp>
      <p:sp>
        <p:nvSpPr>
          <p:cNvPr id="71683"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1684" name="Rectangle 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030"/>
          <p:cNvGrpSpPr>
            <a:grpSpLocks/>
          </p:cNvGrpSpPr>
          <p:nvPr/>
        </p:nvGrpSpPr>
        <p:grpSpPr bwMode="auto">
          <a:xfrm>
            <a:off x="4727575" y="452438"/>
            <a:ext cx="4068763" cy="4300537"/>
            <a:chOff x="2978" y="285"/>
            <a:chExt cx="2563" cy="2709"/>
          </a:xfrm>
        </p:grpSpPr>
        <p:grpSp>
          <p:nvGrpSpPr>
            <p:cNvPr id="72194" name="Group 1019"/>
            <p:cNvGrpSpPr>
              <a:grpSpLocks/>
            </p:cNvGrpSpPr>
            <p:nvPr/>
          </p:nvGrpSpPr>
          <p:grpSpPr bwMode="auto">
            <a:xfrm>
              <a:off x="3093" y="945"/>
              <a:ext cx="2227" cy="2049"/>
              <a:chOff x="2844" y="976"/>
              <a:chExt cx="2522" cy="2578"/>
            </a:xfrm>
          </p:grpSpPr>
          <p:grpSp>
            <p:nvGrpSpPr>
              <p:cNvPr id="72197" name="Group 5"/>
              <p:cNvGrpSpPr>
                <a:grpSpLocks/>
              </p:cNvGrpSpPr>
              <p:nvPr/>
            </p:nvGrpSpPr>
            <p:grpSpPr bwMode="auto">
              <a:xfrm>
                <a:off x="3062" y="1211"/>
                <a:ext cx="2085" cy="2129"/>
                <a:chOff x="193" y="1058"/>
                <a:chExt cx="2900" cy="2830"/>
              </a:xfrm>
            </p:grpSpPr>
            <p:grpSp>
              <p:nvGrpSpPr>
                <p:cNvPr id="72278" name="Group 6"/>
                <p:cNvGrpSpPr>
                  <a:grpSpLocks/>
                </p:cNvGrpSpPr>
                <p:nvPr/>
              </p:nvGrpSpPr>
              <p:grpSpPr bwMode="auto">
                <a:xfrm>
                  <a:off x="193" y="1061"/>
                  <a:ext cx="1475" cy="2827"/>
                  <a:chOff x="193" y="1061"/>
                  <a:chExt cx="1475" cy="2827"/>
                </a:xfrm>
              </p:grpSpPr>
              <p:grpSp>
                <p:nvGrpSpPr>
                  <p:cNvPr id="72486" name="Group 7"/>
                  <p:cNvGrpSpPr>
                    <a:grpSpLocks/>
                  </p:cNvGrpSpPr>
                  <p:nvPr/>
                </p:nvGrpSpPr>
                <p:grpSpPr bwMode="auto">
                  <a:xfrm>
                    <a:off x="194" y="2444"/>
                    <a:ext cx="1474" cy="1444"/>
                    <a:chOff x="3865" y="780"/>
                    <a:chExt cx="1438" cy="1372"/>
                  </a:xfrm>
                </p:grpSpPr>
                <p:grpSp>
                  <p:nvGrpSpPr>
                    <p:cNvPr id="72590" name="Group 8"/>
                    <p:cNvGrpSpPr>
                      <a:grpSpLocks/>
                    </p:cNvGrpSpPr>
                    <p:nvPr/>
                  </p:nvGrpSpPr>
                  <p:grpSpPr bwMode="auto">
                    <a:xfrm>
                      <a:off x="3867" y="1439"/>
                      <a:ext cx="1436" cy="713"/>
                      <a:chOff x="3867" y="1439"/>
                      <a:chExt cx="1436" cy="713"/>
                    </a:xfrm>
                  </p:grpSpPr>
                  <p:grpSp>
                    <p:nvGrpSpPr>
                      <p:cNvPr id="72642" name="Group 9"/>
                      <p:cNvGrpSpPr>
                        <a:grpSpLocks/>
                      </p:cNvGrpSpPr>
                      <p:nvPr/>
                    </p:nvGrpSpPr>
                    <p:grpSpPr bwMode="auto">
                      <a:xfrm>
                        <a:off x="3867" y="1439"/>
                        <a:ext cx="741" cy="713"/>
                        <a:chOff x="3025" y="552"/>
                        <a:chExt cx="1728" cy="1756"/>
                      </a:xfrm>
                    </p:grpSpPr>
                    <p:grpSp>
                      <p:nvGrpSpPr>
                        <p:cNvPr id="72668" name="Group 10"/>
                        <p:cNvGrpSpPr>
                          <a:grpSpLocks/>
                        </p:cNvGrpSpPr>
                        <p:nvPr/>
                      </p:nvGrpSpPr>
                      <p:grpSpPr bwMode="auto">
                        <a:xfrm>
                          <a:off x="3115" y="552"/>
                          <a:ext cx="1625" cy="1756"/>
                          <a:chOff x="3115" y="552"/>
                          <a:chExt cx="1625" cy="2998"/>
                        </a:xfrm>
                      </p:grpSpPr>
                      <p:sp>
                        <p:nvSpPr>
                          <p:cNvPr id="72681" name="Line 1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682" name="Line 1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683" name="Line 1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684" name="Line 1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685" name="Line 1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686" name="Line 1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687" name="Line 1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688" name="Line 1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689" name="Line 1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690" name="Line 2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691" name="Line 2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669" name="Line 2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670" name="Line 2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671" name="Line 2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672" name="Line 2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673" name="Line 2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674" name="Line 2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675" name="Line 2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676" name="Line 2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677" name="Line 3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678" name="Line 3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679" name="Line 3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680" name="Line 3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643" name="Group 34"/>
                      <p:cNvGrpSpPr>
                        <a:grpSpLocks/>
                      </p:cNvGrpSpPr>
                      <p:nvPr/>
                    </p:nvGrpSpPr>
                    <p:grpSpPr bwMode="auto">
                      <a:xfrm>
                        <a:off x="4562" y="1439"/>
                        <a:ext cx="741" cy="713"/>
                        <a:chOff x="3025" y="552"/>
                        <a:chExt cx="1728" cy="1756"/>
                      </a:xfrm>
                    </p:grpSpPr>
                    <p:grpSp>
                      <p:nvGrpSpPr>
                        <p:cNvPr id="72644" name="Group 35"/>
                        <p:cNvGrpSpPr>
                          <a:grpSpLocks/>
                        </p:cNvGrpSpPr>
                        <p:nvPr/>
                      </p:nvGrpSpPr>
                      <p:grpSpPr bwMode="auto">
                        <a:xfrm>
                          <a:off x="3115" y="552"/>
                          <a:ext cx="1625" cy="1756"/>
                          <a:chOff x="3115" y="552"/>
                          <a:chExt cx="1625" cy="2998"/>
                        </a:xfrm>
                      </p:grpSpPr>
                      <p:sp>
                        <p:nvSpPr>
                          <p:cNvPr id="72657" name="Line 3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658" name="Line 3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659" name="Line 3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660" name="Line 3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661" name="Line 4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662" name="Line 4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663" name="Line 4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664" name="Line 4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665" name="Line 4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666" name="Line 4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667" name="Line 4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645" name="Line 4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646" name="Line 4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647" name="Line 4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648" name="Line 5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649" name="Line 5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650" name="Line 5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651" name="Line 5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652" name="Line 5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653" name="Line 5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654" name="Line 5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655" name="Line 5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656" name="Line 5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591" name="Group 59"/>
                    <p:cNvGrpSpPr>
                      <a:grpSpLocks/>
                    </p:cNvGrpSpPr>
                    <p:nvPr/>
                  </p:nvGrpSpPr>
                  <p:grpSpPr bwMode="auto">
                    <a:xfrm>
                      <a:off x="3865" y="780"/>
                      <a:ext cx="1436" cy="713"/>
                      <a:chOff x="3867" y="1439"/>
                      <a:chExt cx="1436" cy="713"/>
                    </a:xfrm>
                  </p:grpSpPr>
                  <p:grpSp>
                    <p:nvGrpSpPr>
                      <p:cNvPr id="72592" name="Group 60"/>
                      <p:cNvGrpSpPr>
                        <a:grpSpLocks/>
                      </p:cNvGrpSpPr>
                      <p:nvPr/>
                    </p:nvGrpSpPr>
                    <p:grpSpPr bwMode="auto">
                      <a:xfrm>
                        <a:off x="3867" y="1439"/>
                        <a:ext cx="741" cy="713"/>
                        <a:chOff x="3025" y="552"/>
                        <a:chExt cx="1728" cy="1756"/>
                      </a:xfrm>
                    </p:grpSpPr>
                    <p:grpSp>
                      <p:nvGrpSpPr>
                        <p:cNvPr id="72618" name="Group 61"/>
                        <p:cNvGrpSpPr>
                          <a:grpSpLocks/>
                        </p:cNvGrpSpPr>
                        <p:nvPr/>
                      </p:nvGrpSpPr>
                      <p:grpSpPr bwMode="auto">
                        <a:xfrm>
                          <a:off x="3115" y="552"/>
                          <a:ext cx="1625" cy="1756"/>
                          <a:chOff x="3115" y="552"/>
                          <a:chExt cx="1625" cy="2998"/>
                        </a:xfrm>
                      </p:grpSpPr>
                      <p:sp>
                        <p:nvSpPr>
                          <p:cNvPr id="72631" name="Line 6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632" name="Line 6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633" name="Line 6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634" name="Line 6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635" name="Line 6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636" name="Line 6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637" name="Line 6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638" name="Line 6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639" name="Line 7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640" name="Line 7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641" name="Line 7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619" name="Line 7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620" name="Line 7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621" name="Line 7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622" name="Line 7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623" name="Line 7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624" name="Line 7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625" name="Line 7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626" name="Line 8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627" name="Line 8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628" name="Line 8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629" name="Line 8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630" name="Line 8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593" name="Group 85"/>
                      <p:cNvGrpSpPr>
                        <a:grpSpLocks/>
                      </p:cNvGrpSpPr>
                      <p:nvPr/>
                    </p:nvGrpSpPr>
                    <p:grpSpPr bwMode="auto">
                      <a:xfrm>
                        <a:off x="4562" y="1439"/>
                        <a:ext cx="741" cy="713"/>
                        <a:chOff x="3025" y="552"/>
                        <a:chExt cx="1728" cy="1756"/>
                      </a:xfrm>
                    </p:grpSpPr>
                    <p:grpSp>
                      <p:nvGrpSpPr>
                        <p:cNvPr id="72594" name="Group 86"/>
                        <p:cNvGrpSpPr>
                          <a:grpSpLocks/>
                        </p:cNvGrpSpPr>
                        <p:nvPr/>
                      </p:nvGrpSpPr>
                      <p:grpSpPr bwMode="auto">
                        <a:xfrm>
                          <a:off x="3115" y="552"/>
                          <a:ext cx="1625" cy="1756"/>
                          <a:chOff x="3115" y="552"/>
                          <a:chExt cx="1625" cy="2998"/>
                        </a:xfrm>
                      </p:grpSpPr>
                      <p:sp>
                        <p:nvSpPr>
                          <p:cNvPr id="72607" name="Line 8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608" name="Line 8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609" name="Line 8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610" name="Line 9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611" name="Line 9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612" name="Line 9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613" name="Line 9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614" name="Line 9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615" name="Line 9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616" name="Line 9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617" name="Line 9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595" name="Line 9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596" name="Line 9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597" name="Line 10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598" name="Line 10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599" name="Line 10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600" name="Line 10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601" name="Line 10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602" name="Line 10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603" name="Line 10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604" name="Line 10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605" name="Line 10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606" name="Line 10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2487" name="Group 110"/>
                  <p:cNvGrpSpPr>
                    <a:grpSpLocks/>
                  </p:cNvGrpSpPr>
                  <p:nvPr/>
                </p:nvGrpSpPr>
                <p:grpSpPr bwMode="auto">
                  <a:xfrm>
                    <a:off x="193" y="1061"/>
                    <a:ext cx="1474" cy="1444"/>
                    <a:chOff x="3865" y="780"/>
                    <a:chExt cx="1438" cy="1372"/>
                  </a:xfrm>
                </p:grpSpPr>
                <p:grpSp>
                  <p:nvGrpSpPr>
                    <p:cNvPr id="72488" name="Group 111"/>
                    <p:cNvGrpSpPr>
                      <a:grpSpLocks/>
                    </p:cNvGrpSpPr>
                    <p:nvPr/>
                  </p:nvGrpSpPr>
                  <p:grpSpPr bwMode="auto">
                    <a:xfrm>
                      <a:off x="3867" y="1439"/>
                      <a:ext cx="1436" cy="713"/>
                      <a:chOff x="3867" y="1439"/>
                      <a:chExt cx="1436" cy="713"/>
                    </a:xfrm>
                  </p:grpSpPr>
                  <p:grpSp>
                    <p:nvGrpSpPr>
                      <p:cNvPr id="72540" name="Group 112"/>
                      <p:cNvGrpSpPr>
                        <a:grpSpLocks/>
                      </p:cNvGrpSpPr>
                      <p:nvPr/>
                    </p:nvGrpSpPr>
                    <p:grpSpPr bwMode="auto">
                      <a:xfrm>
                        <a:off x="3867" y="1439"/>
                        <a:ext cx="741" cy="713"/>
                        <a:chOff x="3025" y="552"/>
                        <a:chExt cx="1728" cy="1756"/>
                      </a:xfrm>
                    </p:grpSpPr>
                    <p:grpSp>
                      <p:nvGrpSpPr>
                        <p:cNvPr id="72566" name="Group 113"/>
                        <p:cNvGrpSpPr>
                          <a:grpSpLocks/>
                        </p:cNvGrpSpPr>
                        <p:nvPr/>
                      </p:nvGrpSpPr>
                      <p:grpSpPr bwMode="auto">
                        <a:xfrm>
                          <a:off x="3115" y="552"/>
                          <a:ext cx="1625" cy="1756"/>
                          <a:chOff x="3115" y="552"/>
                          <a:chExt cx="1625" cy="2998"/>
                        </a:xfrm>
                      </p:grpSpPr>
                      <p:sp>
                        <p:nvSpPr>
                          <p:cNvPr id="72579" name="Line 11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580" name="Line 11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581" name="Line 11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582" name="Line 11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583" name="Line 11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584" name="Line 11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585" name="Line 12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586" name="Line 12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587" name="Line 12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588" name="Line 12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589" name="Line 12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567" name="Line 12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568" name="Line 12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569" name="Line 12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570" name="Line 12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571" name="Line 12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572" name="Line 13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573" name="Line 13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574" name="Line 13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575" name="Line 13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576" name="Line 13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577" name="Line 13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578" name="Line 13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541" name="Group 137"/>
                      <p:cNvGrpSpPr>
                        <a:grpSpLocks/>
                      </p:cNvGrpSpPr>
                      <p:nvPr/>
                    </p:nvGrpSpPr>
                    <p:grpSpPr bwMode="auto">
                      <a:xfrm>
                        <a:off x="4562" y="1439"/>
                        <a:ext cx="741" cy="713"/>
                        <a:chOff x="3025" y="552"/>
                        <a:chExt cx="1728" cy="1756"/>
                      </a:xfrm>
                    </p:grpSpPr>
                    <p:grpSp>
                      <p:nvGrpSpPr>
                        <p:cNvPr id="72542" name="Group 138"/>
                        <p:cNvGrpSpPr>
                          <a:grpSpLocks/>
                        </p:cNvGrpSpPr>
                        <p:nvPr/>
                      </p:nvGrpSpPr>
                      <p:grpSpPr bwMode="auto">
                        <a:xfrm>
                          <a:off x="3115" y="552"/>
                          <a:ext cx="1625" cy="1756"/>
                          <a:chOff x="3115" y="552"/>
                          <a:chExt cx="1625" cy="2998"/>
                        </a:xfrm>
                      </p:grpSpPr>
                      <p:sp>
                        <p:nvSpPr>
                          <p:cNvPr id="72555" name="Line 13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556" name="Line 14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557" name="Line 14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558" name="Line 14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559" name="Line 14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560" name="Line 14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561" name="Line 14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562" name="Line 14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563" name="Line 14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564" name="Line 14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565" name="Line 14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543" name="Line 15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544" name="Line 15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545" name="Line 15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546" name="Line 15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547" name="Line 15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548" name="Line 15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549" name="Line 15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550" name="Line 15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551" name="Line 15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552" name="Line 15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553" name="Line 16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554" name="Line 16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489" name="Group 162"/>
                    <p:cNvGrpSpPr>
                      <a:grpSpLocks/>
                    </p:cNvGrpSpPr>
                    <p:nvPr/>
                  </p:nvGrpSpPr>
                  <p:grpSpPr bwMode="auto">
                    <a:xfrm>
                      <a:off x="3865" y="780"/>
                      <a:ext cx="1436" cy="713"/>
                      <a:chOff x="3867" y="1439"/>
                      <a:chExt cx="1436" cy="713"/>
                    </a:xfrm>
                  </p:grpSpPr>
                  <p:grpSp>
                    <p:nvGrpSpPr>
                      <p:cNvPr id="72490" name="Group 163"/>
                      <p:cNvGrpSpPr>
                        <a:grpSpLocks/>
                      </p:cNvGrpSpPr>
                      <p:nvPr/>
                    </p:nvGrpSpPr>
                    <p:grpSpPr bwMode="auto">
                      <a:xfrm>
                        <a:off x="3867" y="1439"/>
                        <a:ext cx="741" cy="713"/>
                        <a:chOff x="3025" y="552"/>
                        <a:chExt cx="1728" cy="1756"/>
                      </a:xfrm>
                    </p:grpSpPr>
                    <p:grpSp>
                      <p:nvGrpSpPr>
                        <p:cNvPr id="72516" name="Group 164"/>
                        <p:cNvGrpSpPr>
                          <a:grpSpLocks/>
                        </p:cNvGrpSpPr>
                        <p:nvPr/>
                      </p:nvGrpSpPr>
                      <p:grpSpPr bwMode="auto">
                        <a:xfrm>
                          <a:off x="3115" y="552"/>
                          <a:ext cx="1625" cy="1756"/>
                          <a:chOff x="3115" y="552"/>
                          <a:chExt cx="1625" cy="2998"/>
                        </a:xfrm>
                      </p:grpSpPr>
                      <p:sp>
                        <p:nvSpPr>
                          <p:cNvPr id="72529" name="Line 16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530" name="Line 16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531" name="Line 16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532" name="Line 16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533" name="Line 16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534" name="Line 17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535" name="Line 17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536" name="Line 17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537" name="Line 17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538" name="Line 17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539" name="Line 17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517" name="Line 17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518" name="Line 17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519" name="Line 17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520" name="Line 17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521" name="Line 18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522" name="Line 18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523" name="Line 18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524" name="Line 18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525" name="Line 18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526" name="Line 18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527" name="Line 18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528" name="Line 18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491" name="Group 188"/>
                      <p:cNvGrpSpPr>
                        <a:grpSpLocks/>
                      </p:cNvGrpSpPr>
                      <p:nvPr/>
                    </p:nvGrpSpPr>
                    <p:grpSpPr bwMode="auto">
                      <a:xfrm>
                        <a:off x="4562" y="1439"/>
                        <a:ext cx="741" cy="713"/>
                        <a:chOff x="3025" y="552"/>
                        <a:chExt cx="1728" cy="1756"/>
                      </a:xfrm>
                    </p:grpSpPr>
                    <p:grpSp>
                      <p:nvGrpSpPr>
                        <p:cNvPr id="72492" name="Group 189"/>
                        <p:cNvGrpSpPr>
                          <a:grpSpLocks/>
                        </p:cNvGrpSpPr>
                        <p:nvPr/>
                      </p:nvGrpSpPr>
                      <p:grpSpPr bwMode="auto">
                        <a:xfrm>
                          <a:off x="3115" y="552"/>
                          <a:ext cx="1625" cy="1756"/>
                          <a:chOff x="3115" y="552"/>
                          <a:chExt cx="1625" cy="2998"/>
                        </a:xfrm>
                      </p:grpSpPr>
                      <p:sp>
                        <p:nvSpPr>
                          <p:cNvPr id="72505" name="Line 19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506" name="Line 19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507" name="Line 19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508" name="Line 19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509" name="Line 19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510" name="Line 19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511" name="Line 19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512" name="Line 19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513" name="Line 19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514" name="Line 19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515" name="Line 20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493" name="Line 20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494" name="Line 20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495" name="Line 20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496" name="Line 20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497" name="Line 20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498" name="Line 20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499" name="Line 20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500" name="Line 20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501" name="Line 20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502" name="Line 21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503" name="Line 21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504" name="Line 21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72279" name="Group 213"/>
                <p:cNvGrpSpPr>
                  <a:grpSpLocks/>
                </p:cNvGrpSpPr>
                <p:nvPr/>
              </p:nvGrpSpPr>
              <p:grpSpPr bwMode="auto">
                <a:xfrm>
                  <a:off x="1618" y="1058"/>
                  <a:ext cx="1475" cy="2827"/>
                  <a:chOff x="193" y="1061"/>
                  <a:chExt cx="1475" cy="2827"/>
                </a:xfrm>
              </p:grpSpPr>
              <p:grpSp>
                <p:nvGrpSpPr>
                  <p:cNvPr id="72280" name="Group 214"/>
                  <p:cNvGrpSpPr>
                    <a:grpSpLocks/>
                  </p:cNvGrpSpPr>
                  <p:nvPr/>
                </p:nvGrpSpPr>
                <p:grpSpPr bwMode="auto">
                  <a:xfrm>
                    <a:off x="194" y="2444"/>
                    <a:ext cx="1474" cy="1444"/>
                    <a:chOff x="3865" y="780"/>
                    <a:chExt cx="1438" cy="1372"/>
                  </a:xfrm>
                </p:grpSpPr>
                <p:grpSp>
                  <p:nvGrpSpPr>
                    <p:cNvPr id="72384" name="Group 215"/>
                    <p:cNvGrpSpPr>
                      <a:grpSpLocks/>
                    </p:cNvGrpSpPr>
                    <p:nvPr/>
                  </p:nvGrpSpPr>
                  <p:grpSpPr bwMode="auto">
                    <a:xfrm>
                      <a:off x="3867" y="1439"/>
                      <a:ext cx="1436" cy="713"/>
                      <a:chOff x="3867" y="1439"/>
                      <a:chExt cx="1436" cy="713"/>
                    </a:xfrm>
                  </p:grpSpPr>
                  <p:grpSp>
                    <p:nvGrpSpPr>
                      <p:cNvPr id="72436" name="Group 216"/>
                      <p:cNvGrpSpPr>
                        <a:grpSpLocks/>
                      </p:cNvGrpSpPr>
                      <p:nvPr/>
                    </p:nvGrpSpPr>
                    <p:grpSpPr bwMode="auto">
                      <a:xfrm>
                        <a:off x="3867" y="1439"/>
                        <a:ext cx="741" cy="713"/>
                        <a:chOff x="3025" y="552"/>
                        <a:chExt cx="1728" cy="1756"/>
                      </a:xfrm>
                    </p:grpSpPr>
                    <p:grpSp>
                      <p:nvGrpSpPr>
                        <p:cNvPr id="72462" name="Group 217"/>
                        <p:cNvGrpSpPr>
                          <a:grpSpLocks/>
                        </p:cNvGrpSpPr>
                        <p:nvPr/>
                      </p:nvGrpSpPr>
                      <p:grpSpPr bwMode="auto">
                        <a:xfrm>
                          <a:off x="3115" y="552"/>
                          <a:ext cx="1625" cy="1756"/>
                          <a:chOff x="3115" y="552"/>
                          <a:chExt cx="1625" cy="2998"/>
                        </a:xfrm>
                      </p:grpSpPr>
                      <p:sp>
                        <p:nvSpPr>
                          <p:cNvPr id="72475" name="Line 21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476" name="Line 21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477" name="Line 22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478" name="Line 22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479" name="Line 22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480" name="Line 22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481" name="Line 22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482" name="Line 22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483" name="Line 22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484" name="Line 22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485" name="Line 22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463" name="Line 22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464" name="Line 23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465" name="Line 23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466" name="Line 23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467" name="Line 23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468" name="Line 23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469" name="Line 23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470" name="Line 23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471" name="Line 23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472" name="Line 23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473" name="Line 23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474" name="Line 24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437" name="Group 241"/>
                      <p:cNvGrpSpPr>
                        <a:grpSpLocks/>
                      </p:cNvGrpSpPr>
                      <p:nvPr/>
                    </p:nvGrpSpPr>
                    <p:grpSpPr bwMode="auto">
                      <a:xfrm>
                        <a:off x="4562" y="1439"/>
                        <a:ext cx="741" cy="713"/>
                        <a:chOff x="3025" y="552"/>
                        <a:chExt cx="1728" cy="1756"/>
                      </a:xfrm>
                    </p:grpSpPr>
                    <p:grpSp>
                      <p:nvGrpSpPr>
                        <p:cNvPr id="72438" name="Group 242"/>
                        <p:cNvGrpSpPr>
                          <a:grpSpLocks/>
                        </p:cNvGrpSpPr>
                        <p:nvPr/>
                      </p:nvGrpSpPr>
                      <p:grpSpPr bwMode="auto">
                        <a:xfrm>
                          <a:off x="3115" y="552"/>
                          <a:ext cx="1625" cy="1756"/>
                          <a:chOff x="3115" y="552"/>
                          <a:chExt cx="1625" cy="2998"/>
                        </a:xfrm>
                      </p:grpSpPr>
                      <p:sp>
                        <p:nvSpPr>
                          <p:cNvPr id="72451" name="Line 24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452" name="Line 24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453" name="Line 24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454" name="Line 24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455" name="Line 24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456" name="Line 24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457" name="Line 24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458" name="Line 25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459" name="Line 25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460" name="Line 25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461" name="Line 25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439" name="Line 25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440" name="Line 25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441" name="Line 25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442" name="Line 25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443" name="Line 25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444" name="Line 25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445" name="Line 26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446" name="Line 26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447" name="Line 26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448" name="Line 26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449" name="Line 26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450" name="Line 26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385" name="Group 266"/>
                    <p:cNvGrpSpPr>
                      <a:grpSpLocks/>
                    </p:cNvGrpSpPr>
                    <p:nvPr/>
                  </p:nvGrpSpPr>
                  <p:grpSpPr bwMode="auto">
                    <a:xfrm>
                      <a:off x="3865" y="780"/>
                      <a:ext cx="1436" cy="713"/>
                      <a:chOff x="3867" y="1439"/>
                      <a:chExt cx="1436" cy="713"/>
                    </a:xfrm>
                  </p:grpSpPr>
                  <p:grpSp>
                    <p:nvGrpSpPr>
                      <p:cNvPr id="72386" name="Group 267"/>
                      <p:cNvGrpSpPr>
                        <a:grpSpLocks/>
                      </p:cNvGrpSpPr>
                      <p:nvPr/>
                    </p:nvGrpSpPr>
                    <p:grpSpPr bwMode="auto">
                      <a:xfrm>
                        <a:off x="3867" y="1439"/>
                        <a:ext cx="741" cy="713"/>
                        <a:chOff x="3025" y="552"/>
                        <a:chExt cx="1728" cy="1756"/>
                      </a:xfrm>
                    </p:grpSpPr>
                    <p:grpSp>
                      <p:nvGrpSpPr>
                        <p:cNvPr id="72412" name="Group 268"/>
                        <p:cNvGrpSpPr>
                          <a:grpSpLocks/>
                        </p:cNvGrpSpPr>
                        <p:nvPr/>
                      </p:nvGrpSpPr>
                      <p:grpSpPr bwMode="auto">
                        <a:xfrm>
                          <a:off x="3115" y="552"/>
                          <a:ext cx="1625" cy="1756"/>
                          <a:chOff x="3115" y="552"/>
                          <a:chExt cx="1625" cy="2998"/>
                        </a:xfrm>
                      </p:grpSpPr>
                      <p:sp>
                        <p:nvSpPr>
                          <p:cNvPr id="72425" name="Line 26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426" name="Line 27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427" name="Line 27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428" name="Line 27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429" name="Line 27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430" name="Line 27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431" name="Line 27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432" name="Line 27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433" name="Line 27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434" name="Line 27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435" name="Line 27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413" name="Line 28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414" name="Line 28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415" name="Line 28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416" name="Line 28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417" name="Line 28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418" name="Line 28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419" name="Line 28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420" name="Line 28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421" name="Line 28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422" name="Line 28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423" name="Line 29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424" name="Line 29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387" name="Group 292"/>
                      <p:cNvGrpSpPr>
                        <a:grpSpLocks/>
                      </p:cNvGrpSpPr>
                      <p:nvPr/>
                    </p:nvGrpSpPr>
                    <p:grpSpPr bwMode="auto">
                      <a:xfrm>
                        <a:off x="4562" y="1439"/>
                        <a:ext cx="741" cy="713"/>
                        <a:chOff x="3025" y="552"/>
                        <a:chExt cx="1728" cy="1756"/>
                      </a:xfrm>
                    </p:grpSpPr>
                    <p:grpSp>
                      <p:nvGrpSpPr>
                        <p:cNvPr id="72388" name="Group 293"/>
                        <p:cNvGrpSpPr>
                          <a:grpSpLocks/>
                        </p:cNvGrpSpPr>
                        <p:nvPr/>
                      </p:nvGrpSpPr>
                      <p:grpSpPr bwMode="auto">
                        <a:xfrm>
                          <a:off x="3115" y="552"/>
                          <a:ext cx="1625" cy="1756"/>
                          <a:chOff x="3115" y="552"/>
                          <a:chExt cx="1625" cy="2998"/>
                        </a:xfrm>
                      </p:grpSpPr>
                      <p:sp>
                        <p:nvSpPr>
                          <p:cNvPr id="72401" name="Line 29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402" name="Line 29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403" name="Line 29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404" name="Line 29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405" name="Line 29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406" name="Line 29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407" name="Line 30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408" name="Line 30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409" name="Line 30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410" name="Line 30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411" name="Line 30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389" name="Line 30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390" name="Line 30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391" name="Line 30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392" name="Line 30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393" name="Line 30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394" name="Line 31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395" name="Line 31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396" name="Line 31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397" name="Line 31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398" name="Line 31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399" name="Line 31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400" name="Line 31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2281" name="Group 317"/>
                  <p:cNvGrpSpPr>
                    <a:grpSpLocks/>
                  </p:cNvGrpSpPr>
                  <p:nvPr/>
                </p:nvGrpSpPr>
                <p:grpSpPr bwMode="auto">
                  <a:xfrm>
                    <a:off x="193" y="1061"/>
                    <a:ext cx="1474" cy="1444"/>
                    <a:chOff x="3865" y="780"/>
                    <a:chExt cx="1438" cy="1372"/>
                  </a:xfrm>
                </p:grpSpPr>
                <p:grpSp>
                  <p:nvGrpSpPr>
                    <p:cNvPr id="72282" name="Group 318"/>
                    <p:cNvGrpSpPr>
                      <a:grpSpLocks/>
                    </p:cNvGrpSpPr>
                    <p:nvPr/>
                  </p:nvGrpSpPr>
                  <p:grpSpPr bwMode="auto">
                    <a:xfrm>
                      <a:off x="3867" y="1439"/>
                      <a:ext cx="1436" cy="713"/>
                      <a:chOff x="3867" y="1439"/>
                      <a:chExt cx="1436" cy="713"/>
                    </a:xfrm>
                  </p:grpSpPr>
                  <p:grpSp>
                    <p:nvGrpSpPr>
                      <p:cNvPr id="72334" name="Group 319"/>
                      <p:cNvGrpSpPr>
                        <a:grpSpLocks/>
                      </p:cNvGrpSpPr>
                      <p:nvPr/>
                    </p:nvGrpSpPr>
                    <p:grpSpPr bwMode="auto">
                      <a:xfrm>
                        <a:off x="3867" y="1439"/>
                        <a:ext cx="741" cy="713"/>
                        <a:chOff x="3025" y="552"/>
                        <a:chExt cx="1728" cy="1756"/>
                      </a:xfrm>
                    </p:grpSpPr>
                    <p:grpSp>
                      <p:nvGrpSpPr>
                        <p:cNvPr id="72360" name="Group 320"/>
                        <p:cNvGrpSpPr>
                          <a:grpSpLocks/>
                        </p:cNvGrpSpPr>
                        <p:nvPr/>
                      </p:nvGrpSpPr>
                      <p:grpSpPr bwMode="auto">
                        <a:xfrm>
                          <a:off x="3115" y="552"/>
                          <a:ext cx="1625" cy="1756"/>
                          <a:chOff x="3115" y="552"/>
                          <a:chExt cx="1625" cy="2998"/>
                        </a:xfrm>
                      </p:grpSpPr>
                      <p:sp>
                        <p:nvSpPr>
                          <p:cNvPr id="72373" name="Line 32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374" name="Line 32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375" name="Line 32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376" name="Line 32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377" name="Line 32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378" name="Line 32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379" name="Line 32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380" name="Line 32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381" name="Line 32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382" name="Line 33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383" name="Line 33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361" name="Line 33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362" name="Line 33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363" name="Line 33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364" name="Line 33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365" name="Line 33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366" name="Line 33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367" name="Line 33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368" name="Line 33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369" name="Line 34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370" name="Line 34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371" name="Line 34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372" name="Line 34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335" name="Group 344"/>
                      <p:cNvGrpSpPr>
                        <a:grpSpLocks/>
                      </p:cNvGrpSpPr>
                      <p:nvPr/>
                    </p:nvGrpSpPr>
                    <p:grpSpPr bwMode="auto">
                      <a:xfrm>
                        <a:off x="4562" y="1439"/>
                        <a:ext cx="741" cy="713"/>
                        <a:chOff x="3025" y="552"/>
                        <a:chExt cx="1728" cy="1756"/>
                      </a:xfrm>
                    </p:grpSpPr>
                    <p:grpSp>
                      <p:nvGrpSpPr>
                        <p:cNvPr id="72336" name="Group 345"/>
                        <p:cNvGrpSpPr>
                          <a:grpSpLocks/>
                        </p:cNvGrpSpPr>
                        <p:nvPr/>
                      </p:nvGrpSpPr>
                      <p:grpSpPr bwMode="auto">
                        <a:xfrm>
                          <a:off x="3115" y="552"/>
                          <a:ext cx="1625" cy="1756"/>
                          <a:chOff x="3115" y="552"/>
                          <a:chExt cx="1625" cy="2998"/>
                        </a:xfrm>
                      </p:grpSpPr>
                      <p:sp>
                        <p:nvSpPr>
                          <p:cNvPr id="72349" name="Line 34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350" name="Line 34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351" name="Line 34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352" name="Line 34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353" name="Line 35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354" name="Line 35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355" name="Line 35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356" name="Line 35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357" name="Line 35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358" name="Line 35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359" name="Line 35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337" name="Line 35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338" name="Line 35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339" name="Line 35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340" name="Line 36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341" name="Line 36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342" name="Line 36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343" name="Line 36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344" name="Line 36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345" name="Line 36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346" name="Line 36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347" name="Line 36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348" name="Line 36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283" name="Group 369"/>
                    <p:cNvGrpSpPr>
                      <a:grpSpLocks/>
                    </p:cNvGrpSpPr>
                    <p:nvPr/>
                  </p:nvGrpSpPr>
                  <p:grpSpPr bwMode="auto">
                    <a:xfrm>
                      <a:off x="3865" y="780"/>
                      <a:ext cx="1436" cy="713"/>
                      <a:chOff x="3867" y="1439"/>
                      <a:chExt cx="1436" cy="713"/>
                    </a:xfrm>
                  </p:grpSpPr>
                  <p:grpSp>
                    <p:nvGrpSpPr>
                      <p:cNvPr id="72284" name="Group 370"/>
                      <p:cNvGrpSpPr>
                        <a:grpSpLocks/>
                      </p:cNvGrpSpPr>
                      <p:nvPr/>
                    </p:nvGrpSpPr>
                    <p:grpSpPr bwMode="auto">
                      <a:xfrm>
                        <a:off x="3867" y="1439"/>
                        <a:ext cx="741" cy="713"/>
                        <a:chOff x="3025" y="552"/>
                        <a:chExt cx="1728" cy="1756"/>
                      </a:xfrm>
                    </p:grpSpPr>
                    <p:grpSp>
                      <p:nvGrpSpPr>
                        <p:cNvPr id="72310" name="Group 371"/>
                        <p:cNvGrpSpPr>
                          <a:grpSpLocks/>
                        </p:cNvGrpSpPr>
                        <p:nvPr/>
                      </p:nvGrpSpPr>
                      <p:grpSpPr bwMode="auto">
                        <a:xfrm>
                          <a:off x="3115" y="552"/>
                          <a:ext cx="1625" cy="1756"/>
                          <a:chOff x="3115" y="552"/>
                          <a:chExt cx="1625" cy="2998"/>
                        </a:xfrm>
                      </p:grpSpPr>
                      <p:sp>
                        <p:nvSpPr>
                          <p:cNvPr id="72323" name="Line 37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324" name="Line 37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325" name="Line 37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326" name="Line 37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327" name="Line 37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328" name="Line 37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329" name="Line 37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330" name="Line 37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331" name="Line 38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332" name="Line 38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333" name="Line 38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311" name="Line 38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312" name="Line 38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313" name="Line 38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314" name="Line 38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315" name="Line 38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316" name="Line 38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317" name="Line 38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318" name="Line 39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319" name="Line 39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320" name="Line 39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321" name="Line 39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322" name="Line 39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285" name="Group 395"/>
                      <p:cNvGrpSpPr>
                        <a:grpSpLocks/>
                      </p:cNvGrpSpPr>
                      <p:nvPr/>
                    </p:nvGrpSpPr>
                    <p:grpSpPr bwMode="auto">
                      <a:xfrm>
                        <a:off x="4562" y="1439"/>
                        <a:ext cx="741" cy="713"/>
                        <a:chOff x="3025" y="552"/>
                        <a:chExt cx="1728" cy="1756"/>
                      </a:xfrm>
                    </p:grpSpPr>
                    <p:grpSp>
                      <p:nvGrpSpPr>
                        <p:cNvPr id="72286" name="Group 396"/>
                        <p:cNvGrpSpPr>
                          <a:grpSpLocks/>
                        </p:cNvGrpSpPr>
                        <p:nvPr/>
                      </p:nvGrpSpPr>
                      <p:grpSpPr bwMode="auto">
                        <a:xfrm>
                          <a:off x="3115" y="552"/>
                          <a:ext cx="1625" cy="1756"/>
                          <a:chOff x="3115" y="552"/>
                          <a:chExt cx="1625" cy="2998"/>
                        </a:xfrm>
                      </p:grpSpPr>
                      <p:sp>
                        <p:nvSpPr>
                          <p:cNvPr id="72299" name="Line 39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300" name="Line 39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301" name="Line 39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302" name="Line 40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303" name="Line 40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304" name="Line 40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305" name="Line 40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306" name="Line 40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307" name="Line 40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308" name="Line 40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309" name="Line 40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287" name="Line 40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288" name="Line 40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289" name="Line 41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290" name="Line 41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291" name="Line 41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292" name="Line 41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293" name="Line 41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294" name="Line 41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295" name="Line 41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296" name="Line 41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297" name="Line 41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298" name="Line 41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72198" name="Line 420"/>
              <p:cNvSpPr>
                <a:spLocks noChangeShapeType="1"/>
              </p:cNvSpPr>
              <p:nvPr/>
            </p:nvSpPr>
            <p:spPr bwMode="auto">
              <a:xfrm rot="16200000" flipV="1">
                <a:off x="3113" y="2782"/>
                <a:ext cx="0" cy="35"/>
              </a:xfrm>
              <a:prstGeom prst="line">
                <a:avLst/>
              </a:prstGeom>
              <a:noFill/>
              <a:ln w="19050">
                <a:solidFill>
                  <a:schemeClr val="tx1"/>
                </a:solidFill>
                <a:round/>
                <a:headEnd/>
                <a:tailEnd/>
              </a:ln>
            </p:spPr>
            <p:txBody>
              <a:bodyPr/>
              <a:lstStyle/>
              <a:p>
                <a:endParaRPr lang="zh-CN" altLang="en-US"/>
              </a:p>
            </p:txBody>
          </p:sp>
          <p:sp>
            <p:nvSpPr>
              <p:cNvPr id="72199" name="Line 421"/>
              <p:cNvSpPr>
                <a:spLocks noChangeShapeType="1"/>
              </p:cNvSpPr>
              <p:nvPr/>
            </p:nvSpPr>
            <p:spPr bwMode="auto">
              <a:xfrm rot="16200000" flipV="1">
                <a:off x="3107" y="2263"/>
                <a:ext cx="0" cy="34"/>
              </a:xfrm>
              <a:prstGeom prst="line">
                <a:avLst/>
              </a:prstGeom>
              <a:noFill/>
              <a:ln w="19050">
                <a:solidFill>
                  <a:schemeClr val="tx1"/>
                </a:solidFill>
                <a:round/>
                <a:headEnd/>
                <a:tailEnd/>
              </a:ln>
            </p:spPr>
            <p:txBody>
              <a:bodyPr/>
              <a:lstStyle/>
              <a:p>
                <a:endParaRPr lang="zh-CN" altLang="en-US"/>
              </a:p>
            </p:txBody>
          </p:sp>
          <p:sp>
            <p:nvSpPr>
              <p:cNvPr id="72200" name="Line 422"/>
              <p:cNvSpPr>
                <a:spLocks noChangeShapeType="1"/>
              </p:cNvSpPr>
              <p:nvPr/>
            </p:nvSpPr>
            <p:spPr bwMode="auto">
              <a:xfrm rot="16200000" flipV="1">
                <a:off x="3118" y="1752"/>
                <a:ext cx="0" cy="34"/>
              </a:xfrm>
              <a:prstGeom prst="line">
                <a:avLst/>
              </a:prstGeom>
              <a:noFill/>
              <a:ln w="19050">
                <a:solidFill>
                  <a:schemeClr val="tx1"/>
                </a:solidFill>
                <a:round/>
                <a:headEnd/>
                <a:tailEnd/>
              </a:ln>
            </p:spPr>
            <p:txBody>
              <a:bodyPr/>
              <a:lstStyle/>
              <a:p>
                <a:endParaRPr lang="zh-CN" altLang="en-US"/>
              </a:p>
            </p:txBody>
          </p:sp>
          <p:sp>
            <p:nvSpPr>
              <p:cNvPr id="72201" name="Line 423"/>
              <p:cNvSpPr>
                <a:spLocks noChangeShapeType="1"/>
              </p:cNvSpPr>
              <p:nvPr/>
            </p:nvSpPr>
            <p:spPr bwMode="auto">
              <a:xfrm rot="16200000" flipV="1">
                <a:off x="3099" y="1221"/>
                <a:ext cx="0" cy="34"/>
              </a:xfrm>
              <a:prstGeom prst="line">
                <a:avLst/>
              </a:prstGeom>
              <a:noFill/>
              <a:ln w="19050">
                <a:solidFill>
                  <a:schemeClr val="tx1"/>
                </a:solidFill>
                <a:round/>
                <a:headEnd/>
                <a:tailEnd/>
              </a:ln>
            </p:spPr>
            <p:txBody>
              <a:bodyPr/>
              <a:lstStyle/>
              <a:p>
                <a:endParaRPr lang="zh-CN" altLang="en-US"/>
              </a:p>
            </p:txBody>
          </p:sp>
          <p:sp>
            <p:nvSpPr>
              <p:cNvPr id="72202" name="Line 424"/>
              <p:cNvSpPr>
                <a:spLocks noChangeShapeType="1"/>
              </p:cNvSpPr>
              <p:nvPr/>
            </p:nvSpPr>
            <p:spPr bwMode="auto">
              <a:xfrm flipV="1">
                <a:off x="3605" y="3286"/>
                <a:ext cx="0" cy="35"/>
              </a:xfrm>
              <a:prstGeom prst="line">
                <a:avLst/>
              </a:prstGeom>
              <a:noFill/>
              <a:ln w="19050">
                <a:solidFill>
                  <a:schemeClr val="tx1"/>
                </a:solidFill>
                <a:round/>
                <a:headEnd/>
                <a:tailEnd/>
              </a:ln>
            </p:spPr>
            <p:txBody>
              <a:bodyPr/>
              <a:lstStyle/>
              <a:p>
                <a:endParaRPr lang="zh-CN" altLang="en-US"/>
              </a:p>
            </p:txBody>
          </p:sp>
          <p:sp>
            <p:nvSpPr>
              <p:cNvPr id="72203" name="Line 425"/>
              <p:cNvSpPr>
                <a:spLocks noChangeShapeType="1"/>
              </p:cNvSpPr>
              <p:nvPr/>
            </p:nvSpPr>
            <p:spPr bwMode="auto">
              <a:xfrm flipV="1">
                <a:off x="4121" y="3287"/>
                <a:ext cx="0" cy="37"/>
              </a:xfrm>
              <a:prstGeom prst="line">
                <a:avLst/>
              </a:prstGeom>
              <a:noFill/>
              <a:ln w="19050">
                <a:solidFill>
                  <a:schemeClr val="tx1"/>
                </a:solidFill>
                <a:round/>
                <a:headEnd/>
                <a:tailEnd/>
              </a:ln>
            </p:spPr>
            <p:txBody>
              <a:bodyPr/>
              <a:lstStyle/>
              <a:p>
                <a:endParaRPr lang="zh-CN" altLang="en-US"/>
              </a:p>
            </p:txBody>
          </p:sp>
          <p:sp>
            <p:nvSpPr>
              <p:cNvPr id="72204" name="Line 426"/>
              <p:cNvSpPr>
                <a:spLocks noChangeShapeType="1"/>
              </p:cNvSpPr>
              <p:nvPr/>
            </p:nvSpPr>
            <p:spPr bwMode="auto">
              <a:xfrm flipV="1">
                <a:off x="4630" y="3282"/>
                <a:ext cx="0" cy="36"/>
              </a:xfrm>
              <a:prstGeom prst="line">
                <a:avLst/>
              </a:prstGeom>
              <a:noFill/>
              <a:ln w="19050">
                <a:solidFill>
                  <a:schemeClr val="tx1"/>
                </a:solidFill>
                <a:round/>
                <a:headEnd/>
                <a:tailEnd/>
              </a:ln>
            </p:spPr>
            <p:txBody>
              <a:bodyPr/>
              <a:lstStyle/>
              <a:p>
                <a:endParaRPr lang="zh-CN" altLang="en-US"/>
              </a:p>
            </p:txBody>
          </p:sp>
          <p:sp>
            <p:nvSpPr>
              <p:cNvPr id="72205" name="Line 427"/>
              <p:cNvSpPr>
                <a:spLocks noChangeShapeType="1"/>
              </p:cNvSpPr>
              <p:nvPr/>
            </p:nvSpPr>
            <p:spPr bwMode="auto">
              <a:xfrm flipV="1">
                <a:off x="5144" y="3286"/>
                <a:ext cx="0" cy="35"/>
              </a:xfrm>
              <a:prstGeom prst="line">
                <a:avLst/>
              </a:prstGeom>
              <a:noFill/>
              <a:ln w="19050">
                <a:solidFill>
                  <a:schemeClr val="tx1"/>
                </a:solidFill>
                <a:round/>
                <a:headEnd/>
                <a:tailEnd/>
              </a:ln>
            </p:spPr>
            <p:txBody>
              <a:bodyPr/>
              <a:lstStyle/>
              <a:p>
                <a:endParaRPr lang="zh-CN" altLang="en-US"/>
              </a:p>
            </p:txBody>
          </p:sp>
          <p:sp>
            <p:nvSpPr>
              <p:cNvPr id="72206" name="Line 428"/>
              <p:cNvSpPr>
                <a:spLocks noChangeShapeType="1"/>
              </p:cNvSpPr>
              <p:nvPr/>
            </p:nvSpPr>
            <p:spPr bwMode="auto">
              <a:xfrm>
                <a:off x="3083" y="3326"/>
                <a:ext cx="2283" cy="0"/>
              </a:xfrm>
              <a:prstGeom prst="line">
                <a:avLst/>
              </a:prstGeom>
              <a:noFill/>
              <a:ln w="28575">
                <a:solidFill>
                  <a:schemeClr val="tx1"/>
                </a:solidFill>
                <a:round/>
                <a:headEnd/>
                <a:tailEnd type="triangle" w="med" len="lg"/>
              </a:ln>
            </p:spPr>
            <p:txBody>
              <a:bodyPr/>
              <a:lstStyle/>
              <a:p>
                <a:endParaRPr lang="zh-CN" altLang="en-US"/>
              </a:p>
            </p:txBody>
          </p:sp>
          <p:sp>
            <p:nvSpPr>
              <p:cNvPr id="72207" name="Line 429"/>
              <p:cNvSpPr>
                <a:spLocks noChangeShapeType="1"/>
              </p:cNvSpPr>
              <p:nvPr/>
            </p:nvSpPr>
            <p:spPr bwMode="auto">
              <a:xfrm rot="-5400000">
                <a:off x="1914" y="2153"/>
                <a:ext cx="2354" cy="0"/>
              </a:xfrm>
              <a:prstGeom prst="line">
                <a:avLst/>
              </a:prstGeom>
              <a:noFill/>
              <a:ln w="28575">
                <a:solidFill>
                  <a:schemeClr val="tx1"/>
                </a:solidFill>
                <a:round/>
                <a:headEnd/>
                <a:tailEnd type="triangle" w="med" len="lg"/>
              </a:ln>
            </p:spPr>
            <p:txBody>
              <a:bodyPr/>
              <a:lstStyle/>
              <a:p>
                <a:endParaRPr lang="zh-CN" altLang="en-US"/>
              </a:p>
            </p:txBody>
          </p:sp>
          <p:sp>
            <p:nvSpPr>
              <p:cNvPr id="72208" name="WordArt 430"/>
              <p:cNvSpPr>
                <a:spLocks noChangeArrowheads="1" noChangeShapeType="1" noTextEdit="1"/>
              </p:cNvSpPr>
              <p:nvPr/>
            </p:nvSpPr>
            <p:spPr bwMode="auto">
              <a:xfrm>
                <a:off x="5181" y="3389"/>
                <a:ext cx="151" cy="16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72209" name="WordArt 431"/>
              <p:cNvSpPr>
                <a:spLocks noChangeArrowheads="1" noChangeShapeType="1" noTextEdit="1"/>
              </p:cNvSpPr>
              <p:nvPr/>
            </p:nvSpPr>
            <p:spPr bwMode="auto">
              <a:xfrm>
                <a:off x="2844" y="1047"/>
                <a:ext cx="145" cy="15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72210" name="WordArt 432"/>
              <p:cNvSpPr>
                <a:spLocks noChangeArrowheads="1" noChangeShapeType="1" noTextEdit="1"/>
              </p:cNvSpPr>
              <p:nvPr/>
            </p:nvSpPr>
            <p:spPr bwMode="auto">
              <a:xfrm>
                <a:off x="3010" y="3373"/>
                <a:ext cx="132" cy="14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sp>
            <p:nvSpPr>
              <p:cNvPr id="72211" name="Freeform 433"/>
              <p:cNvSpPr>
                <a:spLocks/>
              </p:cNvSpPr>
              <p:nvPr/>
            </p:nvSpPr>
            <p:spPr bwMode="auto">
              <a:xfrm>
                <a:off x="3497" y="1244"/>
                <a:ext cx="1632" cy="1664"/>
              </a:xfrm>
              <a:custGeom>
                <a:avLst/>
                <a:gdLst>
                  <a:gd name="T0" fmla="*/ 0 w 2669"/>
                  <a:gd name="T1" fmla="*/ 0 h 2537"/>
                  <a:gd name="T2" fmla="*/ 27 w 2669"/>
                  <a:gd name="T3" fmla="*/ 90 h 2537"/>
                  <a:gd name="T4" fmla="*/ 85 w 2669"/>
                  <a:gd name="T5" fmla="*/ 132 h 2537"/>
                  <a:gd name="T6" fmla="*/ 0 60000 65536"/>
                  <a:gd name="T7" fmla="*/ 0 60000 65536"/>
                  <a:gd name="T8" fmla="*/ 0 60000 65536"/>
                  <a:gd name="T9" fmla="*/ 0 w 2669"/>
                  <a:gd name="T10" fmla="*/ 0 h 2537"/>
                  <a:gd name="T11" fmla="*/ 2669 w 2669"/>
                  <a:gd name="T12" fmla="*/ 2537 h 2537"/>
                </a:gdLst>
                <a:ahLst/>
                <a:cxnLst>
                  <a:cxn ang="T6">
                    <a:pos x="T0" y="T1"/>
                  </a:cxn>
                  <a:cxn ang="T7">
                    <a:pos x="T2" y="T3"/>
                  </a:cxn>
                  <a:cxn ang="T8">
                    <a:pos x="T4" y="T5"/>
                  </a:cxn>
                </a:cxnLst>
                <a:rect l="T9" t="T10" r="T11" b="T12"/>
                <a:pathLst>
                  <a:path w="2669" h="2537">
                    <a:moveTo>
                      <a:pt x="0" y="0"/>
                    </a:moveTo>
                    <a:cubicBezTo>
                      <a:pt x="200" y="652"/>
                      <a:pt x="401" y="1305"/>
                      <a:pt x="846" y="1728"/>
                    </a:cubicBezTo>
                    <a:cubicBezTo>
                      <a:pt x="1291" y="2151"/>
                      <a:pt x="1980" y="2344"/>
                      <a:pt x="2669" y="2537"/>
                    </a:cubicBezTo>
                  </a:path>
                </a:pathLst>
              </a:custGeom>
              <a:noFill/>
              <a:ln w="3175">
                <a:solidFill>
                  <a:srgbClr val="FF9900"/>
                </a:solidFill>
                <a:prstDash val="dash"/>
                <a:round/>
                <a:headEnd/>
                <a:tailEnd/>
              </a:ln>
            </p:spPr>
            <p:txBody>
              <a:bodyPr/>
              <a:lstStyle/>
              <a:p>
                <a:endParaRPr lang="zh-CN" altLang="en-US"/>
              </a:p>
            </p:txBody>
          </p:sp>
          <p:sp>
            <p:nvSpPr>
              <p:cNvPr id="72212" name="Freeform 434"/>
              <p:cNvSpPr>
                <a:spLocks/>
              </p:cNvSpPr>
              <p:nvPr/>
            </p:nvSpPr>
            <p:spPr bwMode="auto">
              <a:xfrm>
                <a:off x="3390" y="1239"/>
                <a:ext cx="1747" cy="1779"/>
              </a:xfrm>
              <a:custGeom>
                <a:avLst/>
                <a:gdLst>
                  <a:gd name="T0" fmla="*/ 0 w 2858"/>
                  <a:gd name="T1" fmla="*/ 0 h 2712"/>
                  <a:gd name="T2" fmla="*/ 26 w 2858"/>
                  <a:gd name="T3" fmla="*/ 102 h 2712"/>
                  <a:gd name="T4" fmla="*/ 91 w 2858"/>
                  <a:gd name="T5" fmla="*/ 142 h 2712"/>
                  <a:gd name="T6" fmla="*/ 0 60000 65536"/>
                  <a:gd name="T7" fmla="*/ 0 60000 65536"/>
                  <a:gd name="T8" fmla="*/ 0 60000 65536"/>
                  <a:gd name="T9" fmla="*/ 0 w 2858"/>
                  <a:gd name="T10" fmla="*/ 0 h 2712"/>
                  <a:gd name="T11" fmla="*/ 2858 w 2858"/>
                  <a:gd name="T12" fmla="*/ 2712 h 2712"/>
                </a:gdLst>
                <a:ahLst/>
                <a:cxnLst>
                  <a:cxn ang="T6">
                    <a:pos x="T0" y="T1"/>
                  </a:cxn>
                  <a:cxn ang="T7">
                    <a:pos x="T2" y="T3"/>
                  </a:cxn>
                  <a:cxn ang="T8">
                    <a:pos x="T4" y="T5"/>
                  </a:cxn>
                </a:cxnLst>
                <a:rect l="T9" t="T10" r="T11" b="T12"/>
                <a:pathLst>
                  <a:path w="2858" h="2712">
                    <a:moveTo>
                      <a:pt x="0" y="0"/>
                    </a:moveTo>
                    <a:cubicBezTo>
                      <a:pt x="166" y="747"/>
                      <a:pt x="333" y="1495"/>
                      <a:pt x="809" y="1947"/>
                    </a:cubicBezTo>
                    <a:cubicBezTo>
                      <a:pt x="1285" y="2399"/>
                      <a:pt x="2071" y="2555"/>
                      <a:pt x="2858" y="2712"/>
                    </a:cubicBezTo>
                  </a:path>
                </a:pathLst>
              </a:custGeom>
              <a:noFill/>
              <a:ln w="3175">
                <a:solidFill>
                  <a:srgbClr val="FF9900"/>
                </a:solidFill>
                <a:prstDash val="dash"/>
                <a:round/>
                <a:headEnd/>
                <a:tailEnd/>
              </a:ln>
            </p:spPr>
            <p:txBody>
              <a:bodyPr/>
              <a:lstStyle/>
              <a:p>
                <a:endParaRPr lang="zh-CN" altLang="en-US"/>
              </a:p>
            </p:txBody>
          </p:sp>
          <p:sp>
            <p:nvSpPr>
              <p:cNvPr id="72213" name="Freeform 435"/>
              <p:cNvSpPr>
                <a:spLocks/>
              </p:cNvSpPr>
              <p:nvPr/>
            </p:nvSpPr>
            <p:spPr bwMode="auto">
              <a:xfrm>
                <a:off x="3301" y="1244"/>
                <a:ext cx="1836" cy="1875"/>
              </a:xfrm>
              <a:custGeom>
                <a:avLst/>
                <a:gdLst>
                  <a:gd name="T0" fmla="*/ 0 w 3004"/>
                  <a:gd name="T1" fmla="*/ 0 h 2858"/>
                  <a:gd name="T2" fmla="*/ 23 w 3004"/>
                  <a:gd name="T3" fmla="*/ 113 h 2858"/>
                  <a:gd name="T4" fmla="*/ 95 w 3004"/>
                  <a:gd name="T5" fmla="*/ 150 h 2858"/>
                  <a:gd name="T6" fmla="*/ 0 60000 65536"/>
                  <a:gd name="T7" fmla="*/ 0 60000 65536"/>
                  <a:gd name="T8" fmla="*/ 0 60000 65536"/>
                  <a:gd name="T9" fmla="*/ 0 w 3004"/>
                  <a:gd name="T10" fmla="*/ 0 h 2858"/>
                  <a:gd name="T11" fmla="*/ 3004 w 3004"/>
                  <a:gd name="T12" fmla="*/ 2858 h 2858"/>
                </a:gdLst>
                <a:ahLst/>
                <a:cxnLst>
                  <a:cxn ang="T6">
                    <a:pos x="T0" y="T1"/>
                  </a:cxn>
                  <a:cxn ang="T7">
                    <a:pos x="T2" y="T3"/>
                  </a:cxn>
                  <a:cxn ang="T8">
                    <a:pos x="T4" y="T5"/>
                  </a:cxn>
                </a:cxnLst>
                <a:rect l="T9" t="T10" r="T11" b="T12"/>
                <a:pathLst>
                  <a:path w="3004" h="2858">
                    <a:moveTo>
                      <a:pt x="0" y="0"/>
                    </a:moveTo>
                    <a:cubicBezTo>
                      <a:pt x="103" y="845"/>
                      <a:pt x="206" y="1690"/>
                      <a:pt x="707" y="2166"/>
                    </a:cubicBezTo>
                    <a:cubicBezTo>
                      <a:pt x="1208" y="2642"/>
                      <a:pt x="2106" y="2750"/>
                      <a:pt x="3004" y="2858"/>
                    </a:cubicBezTo>
                  </a:path>
                </a:pathLst>
              </a:custGeom>
              <a:noFill/>
              <a:ln w="3175">
                <a:solidFill>
                  <a:srgbClr val="FF9900"/>
                </a:solidFill>
                <a:prstDash val="dash"/>
                <a:round/>
                <a:headEnd/>
                <a:tailEnd/>
              </a:ln>
            </p:spPr>
            <p:txBody>
              <a:bodyPr/>
              <a:lstStyle/>
              <a:p>
                <a:endParaRPr lang="zh-CN" altLang="en-US"/>
              </a:p>
            </p:txBody>
          </p:sp>
          <p:sp>
            <p:nvSpPr>
              <p:cNvPr id="72214" name="Freeform 436"/>
              <p:cNvSpPr>
                <a:spLocks/>
              </p:cNvSpPr>
              <p:nvPr/>
            </p:nvSpPr>
            <p:spPr bwMode="auto">
              <a:xfrm>
                <a:off x="3707" y="1239"/>
                <a:ext cx="1435" cy="1459"/>
              </a:xfrm>
              <a:custGeom>
                <a:avLst/>
                <a:gdLst>
                  <a:gd name="T0" fmla="*/ 0 w 2347"/>
                  <a:gd name="T1" fmla="*/ 0 h 2224"/>
                  <a:gd name="T2" fmla="*/ 27 w 2347"/>
                  <a:gd name="T3" fmla="*/ 74 h 2224"/>
                  <a:gd name="T4" fmla="*/ 75 w 2347"/>
                  <a:gd name="T5" fmla="*/ 116 h 2224"/>
                  <a:gd name="T6" fmla="*/ 0 60000 65536"/>
                  <a:gd name="T7" fmla="*/ 0 60000 65536"/>
                  <a:gd name="T8" fmla="*/ 0 60000 65536"/>
                  <a:gd name="T9" fmla="*/ 0 w 2347"/>
                  <a:gd name="T10" fmla="*/ 0 h 2224"/>
                  <a:gd name="T11" fmla="*/ 2347 w 2347"/>
                  <a:gd name="T12" fmla="*/ 2224 h 2224"/>
                </a:gdLst>
                <a:ahLst/>
                <a:cxnLst>
                  <a:cxn ang="T6">
                    <a:pos x="T0" y="T1"/>
                  </a:cxn>
                  <a:cxn ang="T7">
                    <a:pos x="T2" y="T3"/>
                  </a:cxn>
                  <a:cxn ang="T8">
                    <a:pos x="T4" y="T5"/>
                  </a:cxn>
                </a:cxnLst>
                <a:rect l="T9" t="T10" r="T11" b="T12"/>
                <a:pathLst>
                  <a:path w="2347" h="2224">
                    <a:moveTo>
                      <a:pt x="0" y="0"/>
                    </a:moveTo>
                    <a:cubicBezTo>
                      <a:pt x="223" y="521"/>
                      <a:pt x="447" y="1043"/>
                      <a:pt x="838" y="1414"/>
                    </a:cubicBezTo>
                    <a:cubicBezTo>
                      <a:pt x="1229" y="1785"/>
                      <a:pt x="1788" y="2004"/>
                      <a:pt x="2347" y="2224"/>
                    </a:cubicBezTo>
                  </a:path>
                </a:pathLst>
              </a:custGeom>
              <a:noFill/>
              <a:ln w="3175">
                <a:solidFill>
                  <a:srgbClr val="FF9900"/>
                </a:solidFill>
                <a:prstDash val="dash"/>
                <a:round/>
                <a:headEnd/>
                <a:tailEnd/>
              </a:ln>
            </p:spPr>
            <p:txBody>
              <a:bodyPr/>
              <a:lstStyle/>
              <a:p>
                <a:endParaRPr lang="zh-CN" altLang="en-US"/>
              </a:p>
            </p:txBody>
          </p:sp>
          <p:sp>
            <p:nvSpPr>
              <p:cNvPr id="72215" name="Freeform 437"/>
              <p:cNvSpPr>
                <a:spLocks/>
              </p:cNvSpPr>
              <p:nvPr/>
            </p:nvSpPr>
            <p:spPr bwMode="auto">
              <a:xfrm>
                <a:off x="3796" y="1239"/>
                <a:ext cx="1346" cy="1359"/>
              </a:xfrm>
              <a:custGeom>
                <a:avLst/>
                <a:gdLst>
                  <a:gd name="T0" fmla="*/ 0 w 2180"/>
                  <a:gd name="T1" fmla="*/ 0 h 2056"/>
                  <a:gd name="T2" fmla="*/ 28 w 2180"/>
                  <a:gd name="T3" fmla="*/ 70 h 2056"/>
                  <a:gd name="T4" fmla="*/ 75 w 2180"/>
                  <a:gd name="T5" fmla="*/ 114 h 2056"/>
                  <a:gd name="T6" fmla="*/ 0 60000 65536"/>
                  <a:gd name="T7" fmla="*/ 0 60000 65536"/>
                  <a:gd name="T8" fmla="*/ 0 60000 65536"/>
                  <a:gd name="T9" fmla="*/ 0 w 2180"/>
                  <a:gd name="T10" fmla="*/ 0 h 2056"/>
                  <a:gd name="T11" fmla="*/ 2180 w 2180"/>
                  <a:gd name="T12" fmla="*/ 2056 h 2056"/>
                </a:gdLst>
                <a:ahLst/>
                <a:cxnLst>
                  <a:cxn ang="T6">
                    <a:pos x="T0" y="T1"/>
                  </a:cxn>
                  <a:cxn ang="T7">
                    <a:pos x="T2" y="T3"/>
                  </a:cxn>
                  <a:cxn ang="T8">
                    <a:pos x="T4" y="T5"/>
                  </a:cxn>
                </a:cxnLst>
                <a:rect l="T9" t="T10" r="T11" b="T12"/>
                <a:pathLst>
                  <a:path w="2180" h="2056">
                    <a:moveTo>
                      <a:pt x="0" y="0"/>
                    </a:moveTo>
                    <a:cubicBezTo>
                      <a:pt x="238" y="462"/>
                      <a:pt x="476" y="925"/>
                      <a:pt x="839" y="1268"/>
                    </a:cubicBezTo>
                    <a:cubicBezTo>
                      <a:pt x="1202" y="1611"/>
                      <a:pt x="1691" y="1833"/>
                      <a:pt x="2180" y="2056"/>
                    </a:cubicBezTo>
                  </a:path>
                </a:pathLst>
              </a:custGeom>
              <a:noFill/>
              <a:ln w="3175">
                <a:solidFill>
                  <a:srgbClr val="FF9900"/>
                </a:solidFill>
                <a:prstDash val="dash"/>
                <a:round/>
                <a:headEnd/>
                <a:tailEnd/>
              </a:ln>
            </p:spPr>
            <p:txBody>
              <a:bodyPr/>
              <a:lstStyle/>
              <a:p>
                <a:endParaRPr lang="zh-CN" altLang="en-US"/>
              </a:p>
            </p:txBody>
          </p:sp>
          <p:sp>
            <p:nvSpPr>
              <p:cNvPr id="72216" name="Freeform 438"/>
              <p:cNvSpPr>
                <a:spLocks/>
              </p:cNvSpPr>
              <p:nvPr/>
            </p:nvSpPr>
            <p:spPr bwMode="auto">
              <a:xfrm>
                <a:off x="3613" y="1238"/>
                <a:ext cx="1534" cy="1564"/>
              </a:xfrm>
              <a:custGeom>
                <a:avLst/>
                <a:gdLst>
                  <a:gd name="T0" fmla="*/ 0 w 2508"/>
                  <a:gd name="T1" fmla="*/ 0 h 2384"/>
                  <a:gd name="T2" fmla="*/ 26 w 2508"/>
                  <a:gd name="T3" fmla="*/ 83 h 2384"/>
                  <a:gd name="T4" fmla="*/ 81 w 2508"/>
                  <a:gd name="T5" fmla="*/ 125 h 2384"/>
                  <a:gd name="T6" fmla="*/ 0 60000 65536"/>
                  <a:gd name="T7" fmla="*/ 0 60000 65536"/>
                  <a:gd name="T8" fmla="*/ 0 60000 65536"/>
                  <a:gd name="T9" fmla="*/ 0 w 2508"/>
                  <a:gd name="T10" fmla="*/ 0 h 2384"/>
                  <a:gd name="T11" fmla="*/ 2508 w 2508"/>
                  <a:gd name="T12" fmla="*/ 2384 h 2384"/>
                </a:gdLst>
                <a:ahLst/>
                <a:cxnLst>
                  <a:cxn ang="T6">
                    <a:pos x="T0" y="T1"/>
                  </a:cxn>
                  <a:cxn ang="T7">
                    <a:pos x="T2" y="T3"/>
                  </a:cxn>
                  <a:cxn ang="T8">
                    <a:pos x="T4" y="T5"/>
                  </a:cxn>
                </a:cxnLst>
                <a:rect l="T9" t="T10" r="T11" b="T12"/>
                <a:pathLst>
                  <a:path w="2508" h="2384">
                    <a:moveTo>
                      <a:pt x="0" y="0"/>
                    </a:moveTo>
                    <a:cubicBezTo>
                      <a:pt x="203" y="596"/>
                      <a:pt x="406" y="1192"/>
                      <a:pt x="824" y="1589"/>
                    </a:cubicBezTo>
                    <a:cubicBezTo>
                      <a:pt x="1242" y="1986"/>
                      <a:pt x="1875" y="2185"/>
                      <a:pt x="2508" y="2384"/>
                    </a:cubicBezTo>
                  </a:path>
                </a:pathLst>
              </a:custGeom>
              <a:noFill/>
              <a:ln w="3175">
                <a:solidFill>
                  <a:srgbClr val="FF9900"/>
                </a:solidFill>
                <a:prstDash val="dash"/>
                <a:round/>
                <a:headEnd/>
                <a:tailEnd/>
              </a:ln>
            </p:spPr>
            <p:txBody>
              <a:bodyPr/>
              <a:lstStyle/>
              <a:p>
                <a:endParaRPr lang="zh-CN" altLang="en-US"/>
              </a:p>
            </p:txBody>
          </p:sp>
          <p:sp>
            <p:nvSpPr>
              <p:cNvPr id="72217" name="Oval 439"/>
              <p:cNvSpPr>
                <a:spLocks noChangeArrowheads="1"/>
              </p:cNvSpPr>
              <p:nvPr/>
            </p:nvSpPr>
            <p:spPr bwMode="auto">
              <a:xfrm rot="2563316">
                <a:off x="3509" y="1806"/>
                <a:ext cx="1228" cy="1028"/>
              </a:xfrm>
              <a:prstGeom prst="ellipse">
                <a:avLst/>
              </a:prstGeom>
              <a:noFill/>
              <a:ln w="28575">
                <a:solidFill>
                  <a:srgbClr val="0066FF"/>
                </a:solidFill>
                <a:round/>
                <a:headEnd/>
                <a:tailEnd/>
              </a:ln>
            </p:spPr>
            <p:txBody>
              <a:bodyPr wrap="none" anchor="ctr"/>
              <a:lstStyle/>
              <a:p>
                <a:endParaRPr lang="zh-CN" altLang="en-US"/>
              </a:p>
            </p:txBody>
          </p:sp>
          <p:sp>
            <p:nvSpPr>
              <p:cNvPr id="72218" name="Freeform 440"/>
              <p:cNvSpPr>
                <a:spLocks/>
              </p:cNvSpPr>
              <p:nvPr/>
            </p:nvSpPr>
            <p:spPr bwMode="auto">
              <a:xfrm>
                <a:off x="4015" y="1240"/>
                <a:ext cx="1129" cy="1143"/>
              </a:xfrm>
              <a:custGeom>
                <a:avLst/>
                <a:gdLst>
                  <a:gd name="T0" fmla="*/ 0 w 1479"/>
                  <a:gd name="T1" fmla="*/ 0 h 1422"/>
                  <a:gd name="T2" fmla="*/ 91 w 1479"/>
                  <a:gd name="T3" fmla="*/ 182 h 1422"/>
                  <a:gd name="T4" fmla="*/ 223 w 1479"/>
                  <a:gd name="T5" fmla="*/ 308 h 1422"/>
                  <a:gd name="T6" fmla="*/ 0 60000 65536"/>
                  <a:gd name="T7" fmla="*/ 0 60000 65536"/>
                  <a:gd name="T8" fmla="*/ 0 60000 65536"/>
                  <a:gd name="T9" fmla="*/ 0 w 1479"/>
                  <a:gd name="T10" fmla="*/ 0 h 1422"/>
                  <a:gd name="T11" fmla="*/ 1479 w 1479"/>
                  <a:gd name="T12" fmla="*/ 1422 h 1422"/>
                </a:gdLst>
                <a:ahLst/>
                <a:cxnLst>
                  <a:cxn ang="T6">
                    <a:pos x="T0" y="T1"/>
                  </a:cxn>
                  <a:cxn ang="T7">
                    <a:pos x="T2" y="T3"/>
                  </a:cxn>
                  <a:cxn ang="T8">
                    <a:pos x="T4" y="T5"/>
                  </a:cxn>
                </a:cxnLst>
                <a:rect l="T9" t="T10" r="T11" b="T12"/>
                <a:pathLst>
                  <a:path w="1479" h="1422">
                    <a:moveTo>
                      <a:pt x="0" y="0"/>
                    </a:moveTo>
                    <a:cubicBezTo>
                      <a:pt x="178" y="301"/>
                      <a:pt x="356" y="603"/>
                      <a:pt x="603" y="840"/>
                    </a:cubicBezTo>
                    <a:cubicBezTo>
                      <a:pt x="850" y="1077"/>
                      <a:pt x="1164" y="1249"/>
                      <a:pt x="1479" y="1422"/>
                    </a:cubicBezTo>
                  </a:path>
                </a:pathLst>
              </a:custGeom>
              <a:noFill/>
              <a:ln w="3175">
                <a:solidFill>
                  <a:srgbClr val="FF9900"/>
                </a:solidFill>
                <a:prstDash val="dash"/>
                <a:round/>
                <a:headEnd/>
                <a:tailEnd/>
              </a:ln>
            </p:spPr>
            <p:txBody>
              <a:bodyPr/>
              <a:lstStyle/>
              <a:p>
                <a:endParaRPr lang="zh-CN" altLang="en-US"/>
              </a:p>
            </p:txBody>
          </p:sp>
          <p:sp>
            <p:nvSpPr>
              <p:cNvPr id="72219" name="Freeform 441"/>
              <p:cNvSpPr>
                <a:spLocks/>
              </p:cNvSpPr>
              <p:nvPr/>
            </p:nvSpPr>
            <p:spPr bwMode="auto">
              <a:xfrm>
                <a:off x="3907" y="1242"/>
                <a:ext cx="1230" cy="1243"/>
              </a:xfrm>
              <a:custGeom>
                <a:avLst/>
                <a:gdLst>
                  <a:gd name="T0" fmla="*/ 0 w 1611"/>
                  <a:gd name="T1" fmla="*/ 0 h 1545"/>
                  <a:gd name="T2" fmla="*/ 96 w 1611"/>
                  <a:gd name="T3" fmla="*/ 204 h 1545"/>
                  <a:gd name="T4" fmla="*/ 244 w 1611"/>
                  <a:gd name="T5" fmla="*/ 337 h 1545"/>
                  <a:gd name="T6" fmla="*/ 0 60000 65536"/>
                  <a:gd name="T7" fmla="*/ 0 60000 65536"/>
                  <a:gd name="T8" fmla="*/ 0 60000 65536"/>
                  <a:gd name="T9" fmla="*/ 0 w 1611"/>
                  <a:gd name="T10" fmla="*/ 0 h 1545"/>
                  <a:gd name="T11" fmla="*/ 1611 w 1611"/>
                  <a:gd name="T12" fmla="*/ 1545 h 1545"/>
                </a:gdLst>
                <a:ahLst/>
                <a:cxnLst>
                  <a:cxn ang="T6">
                    <a:pos x="T0" y="T1"/>
                  </a:cxn>
                  <a:cxn ang="T7">
                    <a:pos x="T2" y="T3"/>
                  </a:cxn>
                  <a:cxn ang="T8">
                    <a:pos x="T4" y="T5"/>
                  </a:cxn>
                </a:cxnLst>
                <a:rect l="T9" t="T10" r="T11" b="T12"/>
                <a:pathLst>
                  <a:path w="1611" h="1545">
                    <a:moveTo>
                      <a:pt x="0" y="0"/>
                    </a:moveTo>
                    <a:cubicBezTo>
                      <a:pt x="184" y="341"/>
                      <a:pt x="368" y="682"/>
                      <a:pt x="636" y="939"/>
                    </a:cubicBezTo>
                    <a:cubicBezTo>
                      <a:pt x="904" y="1196"/>
                      <a:pt x="1257" y="1370"/>
                      <a:pt x="1611" y="1545"/>
                    </a:cubicBezTo>
                  </a:path>
                </a:pathLst>
              </a:custGeom>
              <a:noFill/>
              <a:ln w="3175">
                <a:solidFill>
                  <a:srgbClr val="FF9900"/>
                </a:solidFill>
                <a:prstDash val="dash"/>
                <a:round/>
                <a:headEnd/>
                <a:tailEnd/>
              </a:ln>
            </p:spPr>
            <p:txBody>
              <a:bodyPr/>
              <a:lstStyle/>
              <a:p>
                <a:endParaRPr lang="zh-CN" altLang="en-US"/>
              </a:p>
            </p:txBody>
          </p:sp>
          <p:sp>
            <p:nvSpPr>
              <p:cNvPr id="72220" name="Freeform 442"/>
              <p:cNvSpPr>
                <a:spLocks/>
              </p:cNvSpPr>
              <p:nvPr/>
            </p:nvSpPr>
            <p:spPr bwMode="auto">
              <a:xfrm>
                <a:off x="4245" y="1713"/>
                <a:ext cx="388" cy="1031"/>
              </a:xfrm>
              <a:custGeom>
                <a:avLst/>
                <a:gdLst>
                  <a:gd name="T0" fmla="*/ 0 w 525"/>
                  <a:gd name="T1" fmla="*/ 0 h 1560"/>
                  <a:gd name="T2" fmla="*/ 16 w 525"/>
                  <a:gd name="T3" fmla="*/ 38 h 1560"/>
                  <a:gd name="T4" fmla="*/ 64 w 525"/>
                  <a:gd name="T5" fmla="*/ 86 h 1560"/>
                  <a:gd name="T6" fmla="*/ 0 60000 65536"/>
                  <a:gd name="T7" fmla="*/ 0 60000 65536"/>
                  <a:gd name="T8" fmla="*/ 0 60000 65536"/>
                  <a:gd name="T9" fmla="*/ 0 w 525"/>
                  <a:gd name="T10" fmla="*/ 0 h 1560"/>
                  <a:gd name="T11" fmla="*/ 525 w 525"/>
                  <a:gd name="T12" fmla="*/ 1560 h 1560"/>
                </a:gdLst>
                <a:ahLst/>
                <a:cxnLst>
                  <a:cxn ang="T6">
                    <a:pos x="T0" y="T1"/>
                  </a:cxn>
                  <a:cxn ang="T7">
                    <a:pos x="T2" y="T3"/>
                  </a:cxn>
                  <a:cxn ang="T8">
                    <a:pos x="T4" y="T5"/>
                  </a:cxn>
                </a:cxnLst>
                <a:rect l="T9" t="T10" r="T11" b="T12"/>
                <a:pathLst>
                  <a:path w="525" h="1560">
                    <a:moveTo>
                      <a:pt x="0" y="0"/>
                    </a:moveTo>
                    <a:cubicBezTo>
                      <a:pt x="22" y="212"/>
                      <a:pt x="44" y="425"/>
                      <a:pt x="131" y="685"/>
                    </a:cubicBezTo>
                    <a:cubicBezTo>
                      <a:pt x="218" y="945"/>
                      <a:pt x="371" y="1252"/>
                      <a:pt x="525" y="1560"/>
                    </a:cubicBezTo>
                  </a:path>
                </a:pathLst>
              </a:custGeom>
              <a:noFill/>
              <a:ln w="19050">
                <a:solidFill>
                  <a:schemeClr val="tx1"/>
                </a:solidFill>
                <a:round/>
                <a:headEnd/>
                <a:tailEnd/>
              </a:ln>
            </p:spPr>
            <p:txBody>
              <a:bodyPr/>
              <a:lstStyle/>
              <a:p>
                <a:endParaRPr lang="zh-CN" altLang="en-US"/>
              </a:p>
            </p:txBody>
          </p:sp>
          <p:sp>
            <p:nvSpPr>
              <p:cNvPr id="72221" name="Freeform 443"/>
              <p:cNvSpPr>
                <a:spLocks/>
              </p:cNvSpPr>
              <p:nvPr/>
            </p:nvSpPr>
            <p:spPr bwMode="auto">
              <a:xfrm>
                <a:off x="3361" y="1240"/>
                <a:ext cx="1776" cy="1809"/>
              </a:xfrm>
              <a:custGeom>
                <a:avLst/>
                <a:gdLst>
                  <a:gd name="T0" fmla="*/ 0 w 2340"/>
                  <a:gd name="T1" fmla="*/ 0 h 2268"/>
                  <a:gd name="T2" fmla="*/ 85 w 2340"/>
                  <a:gd name="T3" fmla="*/ 348 h 2268"/>
                  <a:gd name="T4" fmla="*/ 339 w 2340"/>
                  <a:gd name="T5" fmla="*/ 466 h 2268"/>
                  <a:gd name="T6" fmla="*/ 0 60000 65536"/>
                  <a:gd name="T7" fmla="*/ 0 60000 65536"/>
                  <a:gd name="T8" fmla="*/ 0 60000 65536"/>
                  <a:gd name="T9" fmla="*/ 0 w 2340"/>
                  <a:gd name="T10" fmla="*/ 0 h 2268"/>
                  <a:gd name="T11" fmla="*/ 2340 w 2340"/>
                  <a:gd name="T12" fmla="*/ 2268 h 2268"/>
                </a:gdLst>
                <a:ahLst/>
                <a:cxnLst>
                  <a:cxn ang="T6">
                    <a:pos x="T0" y="T1"/>
                  </a:cxn>
                  <a:cxn ang="T7">
                    <a:pos x="T2" y="T3"/>
                  </a:cxn>
                  <a:cxn ang="T8">
                    <a:pos x="T4" y="T5"/>
                  </a:cxn>
                </a:cxnLst>
                <a:rect l="T9" t="T10" r="T11" b="T12"/>
                <a:pathLst>
                  <a:path w="2340" h="2268">
                    <a:moveTo>
                      <a:pt x="0" y="0"/>
                    </a:moveTo>
                    <a:cubicBezTo>
                      <a:pt x="99" y="657"/>
                      <a:pt x="198" y="1314"/>
                      <a:pt x="588" y="1692"/>
                    </a:cubicBezTo>
                    <a:cubicBezTo>
                      <a:pt x="978" y="2070"/>
                      <a:pt x="1659" y="2169"/>
                      <a:pt x="2340" y="2268"/>
                    </a:cubicBezTo>
                  </a:path>
                </a:pathLst>
              </a:custGeom>
              <a:noFill/>
              <a:ln w="3175">
                <a:solidFill>
                  <a:srgbClr val="FF9900"/>
                </a:solidFill>
                <a:prstDash val="dash"/>
                <a:round/>
                <a:headEnd/>
                <a:tailEnd/>
              </a:ln>
            </p:spPr>
            <p:txBody>
              <a:bodyPr/>
              <a:lstStyle/>
              <a:p>
                <a:endParaRPr lang="zh-CN" altLang="en-US"/>
              </a:p>
            </p:txBody>
          </p:sp>
          <p:sp>
            <p:nvSpPr>
              <p:cNvPr id="72222" name="Freeform 444"/>
              <p:cNvSpPr>
                <a:spLocks/>
              </p:cNvSpPr>
              <p:nvPr/>
            </p:nvSpPr>
            <p:spPr bwMode="auto">
              <a:xfrm>
                <a:off x="3448" y="1245"/>
                <a:ext cx="1699" cy="1703"/>
              </a:xfrm>
              <a:custGeom>
                <a:avLst/>
                <a:gdLst>
                  <a:gd name="T0" fmla="*/ 0 w 2226"/>
                  <a:gd name="T1" fmla="*/ 0 h 2130"/>
                  <a:gd name="T2" fmla="*/ 98 w 2226"/>
                  <a:gd name="T3" fmla="*/ 316 h 2130"/>
                  <a:gd name="T4" fmla="*/ 336 w 2226"/>
                  <a:gd name="T5" fmla="*/ 445 h 2130"/>
                  <a:gd name="T6" fmla="*/ 0 60000 65536"/>
                  <a:gd name="T7" fmla="*/ 0 60000 65536"/>
                  <a:gd name="T8" fmla="*/ 0 60000 65536"/>
                  <a:gd name="T9" fmla="*/ 0 w 2226"/>
                  <a:gd name="T10" fmla="*/ 0 h 2130"/>
                  <a:gd name="T11" fmla="*/ 2226 w 2226"/>
                  <a:gd name="T12" fmla="*/ 2130 h 2130"/>
                </a:gdLst>
                <a:ahLst/>
                <a:cxnLst>
                  <a:cxn ang="T6">
                    <a:pos x="T0" y="T1"/>
                  </a:cxn>
                  <a:cxn ang="T7">
                    <a:pos x="T2" y="T3"/>
                  </a:cxn>
                  <a:cxn ang="T8">
                    <a:pos x="T4" y="T5"/>
                  </a:cxn>
                </a:cxnLst>
                <a:rect l="T9" t="T10" r="T11" b="T12"/>
                <a:pathLst>
                  <a:path w="2226" h="2130">
                    <a:moveTo>
                      <a:pt x="0" y="0"/>
                    </a:moveTo>
                    <a:cubicBezTo>
                      <a:pt x="138" y="578"/>
                      <a:pt x="277" y="1157"/>
                      <a:pt x="648" y="1512"/>
                    </a:cubicBezTo>
                    <a:cubicBezTo>
                      <a:pt x="1019" y="1867"/>
                      <a:pt x="1622" y="1998"/>
                      <a:pt x="2226" y="2130"/>
                    </a:cubicBezTo>
                  </a:path>
                </a:pathLst>
              </a:custGeom>
              <a:noFill/>
              <a:ln w="3175">
                <a:solidFill>
                  <a:srgbClr val="FF9900"/>
                </a:solidFill>
                <a:prstDash val="dash"/>
                <a:round/>
                <a:headEnd/>
                <a:tailEnd/>
              </a:ln>
            </p:spPr>
            <p:txBody>
              <a:bodyPr/>
              <a:lstStyle/>
              <a:p>
                <a:endParaRPr lang="zh-CN" altLang="en-US"/>
              </a:p>
            </p:txBody>
          </p:sp>
          <p:sp>
            <p:nvSpPr>
              <p:cNvPr id="72223" name="Freeform 445"/>
              <p:cNvSpPr>
                <a:spLocks/>
              </p:cNvSpPr>
              <p:nvPr/>
            </p:nvSpPr>
            <p:spPr bwMode="auto">
              <a:xfrm>
                <a:off x="3548" y="1240"/>
                <a:ext cx="1599" cy="1607"/>
              </a:xfrm>
              <a:custGeom>
                <a:avLst/>
                <a:gdLst>
                  <a:gd name="T0" fmla="*/ 0 w 2088"/>
                  <a:gd name="T1" fmla="*/ 0 h 2004"/>
                  <a:gd name="T2" fmla="*/ 103 w 2088"/>
                  <a:gd name="T3" fmla="*/ 290 h 2004"/>
                  <a:gd name="T4" fmla="*/ 322 w 2088"/>
                  <a:gd name="T5" fmla="*/ 427 h 2004"/>
                  <a:gd name="T6" fmla="*/ 0 60000 65536"/>
                  <a:gd name="T7" fmla="*/ 0 60000 65536"/>
                  <a:gd name="T8" fmla="*/ 0 60000 65536"/>
                  <a:gd name="T9" fmla="*/ 0 w 2088"/>
                  <a:gd name="T10" fmla="*/ 0 h 2004"/>
                  <a:gd name="T11" fmla="*/ 2088 w 2088"/>
                  <a:gd name="T12" fmla="*/ 2004 h 2004"/>
                </a:gdLst>
                <a:ahLst/>
                <a:cxnLst>
                  <a:cxn ang="T6">
                    <a:pos x="T0" y="T1"/>
                  </a:cxn>
                  <a:cxn ang="T7">
                    <a:pos x="T2" y="T3"/>
                  </a:cxn>
                  <a:cxn ang="T8">
                    <a:pos x="T4" y="T5"/>
                  </a:cxn>
                </a:cxnLst>
                <a:rect l="T9" t="T10" r="T11" b="T12"/>
                <a:pathLst>
                  <a:path w="2088" h="2004">
                    <a:moveTo>
                      <a:pt x="0" y="0"/>
                    </a:moveTo>
                    <a:cubicBezTo>
                      <a:pt x="159" y="514"/>
                      <a:pt x="318" y="1028"/>
                      <a:pt x="666" y="1362"/>
                    </a:cubicBezTo>
                    <a:cubicBezTo>
                      <a:pt x="1014" y="1696"/>
                      <a:pt x="1551" y="1850"/>
                      <a:pt x="2088" y="2004"/>
                    </a:cubicBezTo>
                  </a:path>
                </a:pathLst>
              </a:custGeom>
              <a:noFill/>
              <a:ln w="3175">
                <a:solidFill>
                  <a:srgbClr val="FF9900"/>
                </a:solidFill>
                <a:prstDash val="dash"/>
                <a:round/>
                <a:headEnd/>
                <a:tailEnd/>
              </a:ln>
            </p:spPr>
            <p:txBody>
              <a:bodyPr/>
              <a:lstStyle/>
              <a:p>
                <a:endParaRPr lang="zh-CN" altLang="en-US"/>
              </a:p>
            </p:txBody>
          </p:sp>
          <p:sp>
            <p:nvSpPr>
              <p:cNvPr id="72224" name="Freeform 446"/>
              <p:cNvSpPr>
                <a:spLocks/>
              </p:cNvSpPr>
              <p:nvPr/>
            </p:nvSpPr>
            <p:spPr bwMode="auto">
              <a:xfrm>
                <a:off x="3653" y="1240"/>
                <a:ext cx="1489" cy="1505"/>
              </a:xfrm>
              <a:custGeom>
                <a:avLst/>
                <a:gdLst>
                  <a:gd name="T0" fmla="*/ 0 w 1950"/>
                  <a:gd name="T1" fmla="*/ 0 h 1872"/>
                  <a:gd name="T2" fmla="*/ 101 w 1950"/>
                  <a:gd name="T3" fmla="*/ 267 h 1872"/>
                  <a:gd name="T4" fmla="*/ 295 w 1950"/>
                  <a:gd name="T5" fmla="*/ 407 h 1872"/>
                  <a:gd name="T6" fmla="*/ 0 60000 65536"/>
                  <a:gd name="T7" fmla="*/ 0 60000 65536"/>
                  <a:gd name="T8" fmla="*/ 0 60000 65536"/>
                  <a:gd name="T9" fmla="*/ 0 w 1950"/>
                  <a:gd name="T10" fmla="*/ 0 h 1872"/>
                  <a:gd name="T11" fmla="*/ 1950 w 1950"/>
                  <a:gd name="T12" fmla="*/ 1872 h 1872"/>
                </a:gdLst>
                <a:ahLst/>
                <a:cxnLst>
                  <a:cxn ang="T6">
                    <a:pos x="T0" y="T1"/>
                  </a:cxn>
                  <a:cxn ang="T7">
                    <a:pos x="T2" y="T3"/>
                  </a:cxn>
                  <a:cxn ang="T8">
                    <a:pos x="T4" y="T5"/>
                  </a:cxn>
                </a:cxnLst>
                <a:rect l="T9" t="T10" r="T11" b="T12"/>
                <a:pathLst>
                  <a:path w="1950" h="1872">
                    <a:moveTo>
                      <a:pt x="0" y="0"/>
                    </a:moveTo>
                    <a:cubicBezTo>
                      <a:pt x="170" y="459"/>
                      <a:pt x="341" y="918"/>
                      <a:pt x="666" y="1230"/>
                    </a:cubicBezTo>
                    <a:cubicBezTo>
                      <a:pt x="991" y="1542"/>
                      <a:pt x="1470" y="1707"/>
                      <a:pt x="1950" y="1872"/>
                    </a:cubicBezTo>
                  </a:path>
                </a:pathLst>
              </a:custGeom>
              <a:noFill/>
              <a:ln w="3175">
                <a:solidFill>
                  <a:srgbClr val="FF9900"/>
                </a:solidFill>
                <a:prstDash val="sysDot"/>
                <a:round/>
                <a:headEnd/>
                <a:tailEnd/>
              </a:ln>
            </p:spPr>
            <p:txBody>
              <a:bodyPr/>
              <a:lstStyle/>
              <a:p>
                <a:endParaRPr lang="zh-CN" altLang="en-US"/>
              </a:p>
            </p:txBody>
          </p:sp>
          <p:sp>
            <p:nvSpPr>
              <p:cNvPr id="72225" name="Freeform 447"/>
              <p:cNvSpPr>
                <a:spLocks/>
              </p:cNvSpPr>
              <p:nvPr/>
            </p:nvSpPr>
            <p:spPr bwMode="auto">
              <a:xfrm>
                <a:off x="3759" y="1240"/>
                <a:ext cx="1378" cy="1404"/>
              </a:xfrm>
              <a:custGeom>
                <a:avLst/>
                <a:gdLst>
                  <a:gd name="T0" fmla="*/ 0 w 1806"/>
                  <a:gd name="T1" fmla="*/ 0 h 1746"/>
                  <a:gd name="T2" fmla="*/ 99 w 1806"/>
                  <a:gd name="T3" fmla="*/ 239 h 1746"/>
                  <a:gd name="T4" fmla="*/ 272 w 1806"/>
                  <a:gd name="T5" fmla="*/ 380 h 1746"/>
                  <a:gd name="T6" fmla="*/ 0 60000 65536"/>
                  <a:gd name="T7" fmla="*/ 0 60000 65536"/>
                  <a:gd name="T8" fmla="*/ 0 60000 65536"/>
                  <a:gd name="T9" fmla="*/ 0 w 1806"/>
                  <a:gd name="T10" fmla="*/ 0 h 1746"/>
                  <a:gd name="T11" fmla="*/ 1806 w 1806"/>
                  <a:gd name="T12" fmla="*/ 1746 h 1746"/>
                </a:gdLst>
                <a:ahLst/>
                <a:cxnLst>
                  <a:cxn ang="T6">
                    <a:pos x="T0" y="T1"/>
                  </a:cxn>
                  <a:cxn ang="T7">
                    <a:pos x="T2" y="T3"/>
                  </a:cxn>
                  <a:cxn ang="T8">
                    <a:pos x="T4" y="T5"/>
                  </a:cxn>
                </a:cxnLst>
                <a:rect l="T9" t="T10" r="T11" b="T12"/>
                <a:pathLst>
                  <a:path w="1806" h="1746">
                    <a:moveTo>
                      <a:pt x="0" y="0"/>
                    </a:moveTo>
                    <a:cubicBezTo>
                      <a:pt x="179" y="403"/>
                      <a:pt x="359" y="807"/>
                      <a:pt x="660" y="1098"/>
                    </a:cubicBezTo>
                    <a:cubicBezTo>
                      <a:pt x="961" y="1389"/>
                      <a:pt x="1383" y="1567"/>
                      <a:pt x="1806" y="1746"/>
                    </a:cubicBezTo>
                  </a:path>
                </a:pathLst>
              </a:custGeom>
              <a:noFill/>
              <a:ln w="3175">
                <a:solidFill>
                  <a:srgbClr val="FF9900"/>
                </a:solidFill>
                <a:prstDash val="dash"/>
                <a:round/>
                <a:headEnd/>
                <a:tailEnd/>
              </a:ln>
            </p:spPr>
            <p:txBody>
              <a:bodyPr/>
              <a:lstStyle/>
              <a:p>
                <a:endParaRPr lang="zh-CN" altLang="en-US"/>
              </a:p>
            </p:txBody>
          </p:sp>
          <p:sp>
            <p:nvSpPr>
              <p:cNvPr id="72226" name="Freeform 448"/>
              <p:cNvSpPr>
                <a:spLocks/>
              </p:cNvSpPr>
              <p:nvPr/>
            </p:nvSpPr>
            <p:spPr bwMode="auto">
              <a:xfrm>
                <a:off x="3860" y="1245"/>
                <a:ext cx="1273" cy="1292"/>
              </a:xfrm>
              <a:custGeom>
                <a:avLst/>
                <a:gdLst>
                  <a:gd name="T0" fmla="*/ 0 w 1668"/>
                  <a:gd name="T1" fmla="*/ 0 h 1608"/>
                  <a:gd name="T2" fmla="*/ 97 w 1668"/>
                  <a:gd name="T3" fmla="*/ 212 h 1608"/>
                  <a:gd name="T4" fmla="*/ 252 w 1668"/>
                  <a:gd name="T5" fmla="*/ 347 h 1608"/>
                  <a:gd name="T6" fmla="*/ 0 60000 65536"/>
                  <a:gd name="T7" fmla="*/ 0 60000 65536"/>
                  <a:gd name="T8" fmla="*/ 0 60000 65536"/>
                  <a:gd name="T9" fmla="*/ 0 w 1668"/>
                  <a:gd name="T10" fmla="*/ 0 h 1608"/>
                  <a:gd name="T11" fmla="*/ 1668 w 1668"/>
                  <a:gd name="T12" fmla="*/ 1608 h 1608"/>
                </a:gdLst>
                <a:ahLst/>
                <a:cxnLst>
                  <a:cxn ang="T6">
                    <a:pos x="T0" y="T1"/>
                  </a:cxn>
                  <a:cxn ang="T7">
                    <a:pos x="T2" y="T3"/>
                  </a:cxn>
                  <a:cxn ang="T8">
                    <a:pos x="T4" y="T5"/>
                  </a:cxn>
                </a:cxnLst>
                <a:rect l="T9" t="T10" r="T11" b="T12"/>
                <a:pathLst>
                  <a:path w="1668" h="1608">
                    <a:moveTo>
                      <a:pt x="0" y="0"/>
                    </a:moveTo>
                    <a:cubicBezTo>
                      <a:pt x="182" y="355"/>
                      <a:pt x="364" y="710"/>
                      <a:pt x="642" y="978"/>
                    </a:cubicBezTo>
                    <a:cubicBezTo>
                      <a:pt x="920" y="1246"/>
                      <a:pt x="1294" y="1427"/>
                      <a:pt x="1668" y="1608"/>
                    </a:cubicBezTo>
                  </a:path>
                </a:pathLst>
              </a:custGeom>
              <a:noFill/>
              <a:ln w="3175">
                <a:solidFill>
                  <a:srgbClr val="FF9900"/>
                </a:solidFill>
                <a:prstDash val="dash"/>
                <a:round/>
                <a:headEnd/>
                <a:tailEnd/>
              </a:ln>
            </p:spPr>
            <p:txBody>
              <a:bodyPr/>
              <a:lstStyle/>
              <a:p>
                <a:endParaRPr lang="zh-CN" altLang="en-US"/>
              </a:p>
            </p:txBody>
          </p:sp>
          <p:sp>
            <p:nvSpPr>
              <p:cNvPr id="72227" name="Freeform 449"/>
              <p:cNvSpPr>
                <a:spLocks/>
              </p:cNvSpPr>
              <p:nvPr/>
            </p:nvSpPr>
            <p:spPr bwMode="auto">
              <a:xfrm>
                <a:off x="3960" y="1235"/>
                <a:ext cx="1177" cy="1197"/>
              </a:xfrm>
              <a:custGeom>
                <a:avLst/>
                <a:gdLst>
                  <a:gd name="T0" fmla="*/ 0 w 1542"/>
                  <a:gd name="T1" fmla="*/ 0 h 1488"/>
                  <a:gd name="T2" fmla="*/ 92 w 1542"/>
                  <a:gd name="T3" fmla="*/ 195 h 1488"/>
                  <a:gd name="T4" fmla="*/ 233 w 1542"/>
                  <a:gd name="T5" fmla="*/ 324 h 1488"/>
                  <a:gd name="T6" fmla="*/ 0 60000 65536"/>
                  <a:gd name="T7" fmla="*/ 0 60000 65536"/>
                  <a:gd name="T8" fmla="*/ 0 60000 65536"/>
                  <a:gd name="T9" fmla="*/ 0 w 1542"/>
                  <a:gd name="T10" fmla="*/ 0 h 1488"/>
                  <a:gd name="T11" fmla="*/ 1542 w 1542"/>
                  <a:gd name="T12" fmla="*/ 1488 h 1488"/>
                </a:gdLst>
                <a:ahLst/>
                <a:cxnLst>
                  <a:cxn ang="T6">
                    <a:pos x="T0" y="T1"/>
                  </a:cxn>
                  <a:cxn ang="T7">
                    <a:pos x="T2" y="T3"/>
                  </a:cxn>
                  <a:cxn ang="T8">
                    <a:pos x="T4" y="T5"/>
                  </a:cxn>
                </a:cxnLst>
                <a:rect l="T9" t="T10" r="T11" b="T12"/>
                <a:pathLst>
                  <a:path w="1542" h="1488">
                    <a:moveTo>
                      <a:pt x="0" y="0"/>
                    </a:moveTo>
                    <a:cubicBezTo>
                      <a:pt x="177" y="323"/>
                      <a:pt x="355" y="646"/>
                      <a:pt x="612" y="894"/>
                    </a:cubicBezTo>
                    <a:cubicBezTo>
                      <a:pt x="869" y="1142"/>
                      <a:pt x="1205" y="1315"/>
                      <a:pt x="1542" y="1488"/>
                    </a:cubicBezTo>
                  </a:path>
                </a:pathLst>
              </a:custGeom>
              <a:noFill/>
              <a:ln w="3175">
                <a:solidFill>
                  <a:srgbClr val="FF9900"/>
                </a:solidFill>
                <a:prstDash val="dash"/>
                <a:round/>
                <a:headEnd/>
                <a:tailEnd/>
              </a:ln>
            </p:spPr>
            <p:txBody>
              <a:bodyPr/>
              <a:lstStyle/>
              <a:p>
                <a:endParaRPr lang="zh-CN" altLang="en-US"/>
              </a:p>
            </p:txBody>
          </p:sp>
          <p:sp>
            <p:nvSpPr>
              <p:cNvPr id="72228" name="Freeform 450"/>
              <p:cNvSpPr>
                <a:spLocks/>
              </p:cNvSpPr>
              <p:nvPr/>
            </p:nvSpPr>
            <p:spPr bwMode="auto">
              <a:xfrm>
                <a:off x="4168" y="1679"/>
                <a:ext cx="416" cy="1125"/>
              </a:xfrm>
              <a:custGeom>
                <a:avLst/>
                <a:gdLst>
                  <a:gd name="T0" fmla="*/ 0 w 525"/>
                  <a:gd name="T1" fmla="*/ 0 h 1560"/>
                  <a:gd name="T2" fmla="*/ 25 w 525"/>
                  <a:gd name="T3" fmla="*/ 69 h 1560"/>
                  <a:gd name="T4" fmla="*/ 103 w 525"/>
                  <a:gd name="T5" fmla="*/ 158 h 1560"/>
                  <a:gd name="T6" fmla="*/ 0 60000 65536"/>
                  <a:gd name="T7" fmla="*/ 0 60000 65536"/>
                  <a:gd name="T8" fmla="*/ 0 60000 65536"/>
                  <a:gd name="T9" fmla="*/ 0 w 525"/>
                  <a:gd name="T10" fmla="*/ 0 h 1560"/>
                  <a:gd name="T11" fmla="*/ 525 w 525"/>
                  <a:gd name="T12" fmla="*/ 1560 h 1560"/>
                </a:gdLst>
                <a:ahLst/>
                <a:cxnLst>
                  <a:cxn ang="T6">
                    <a:pos x="T0" y="T1"/>
                  </a:cxn>
                  <a:cxn ang="T7">
                    <a:pos x="T2" y="T3"/>
                  </a:cxn>
                  <a:cxn ang="T8">
                    <a:pos x="T4" y="T5"/>
                  </a:cxn>
                </a:cxnLst>
                <a:rect l="T9" t="T10" r="T11" b="T12"/>
                <a:pathLst>
                  <a:path w="525" h="1560">
                    <a:moveTo>
                      <a:pt x="0" y="0"/>
                    </a:moveTo>
                    <a:cubicBezTo>
                      <a:pt x="22" y="212"/>
                      <a:pt x="44" y="425"/>
                      <a:pt x="131" y="685"/>
                    </a:cubicBezTo>
                    <a:cubicBezTo>
                      <a:pt x="218" y="945"/>
                      <a:pt x="371" y="1252"/>
                      <a:pt x="525" y="1560"/>
                    </a:cubicBezTo>
                  </a:path>
                </a:pathLst>
              </a:custGeom>
              <a:noFill/>
              <a:ln w="19050">
                <a:solidFill>
                  <a:schemeClr val="tx1"/>
                </a:solidFill>
                <a:round/>
                <a:headEnd/>
                <a:tailEnd/>
              </a:ln>
            </p:spPr>
            <p:txBody>
              <a:bodyPr/>
              <a:lstStyle/>
              <a:p>
                <a:endParaRPr lang="zh-CN" altLang="en-US"/>
              </a:p>
            </p:txBody>
          </p:sp>
          <p:sp>
            <p:nvSpPr>
              <p:cNvPr id="72229" name="Freeform 451"/>
              <p:cNvSpPr>
                <a:spLocks/>
              </p:cNvSpPr>
              <p:nvPr/>
            </p:nvSpPr>
            <p:spPr bwMode="auto">
              <a:xfrm>
                <a:off x="3551" y="1901"/>
                <a:ext cx="93" cy="241"/>
              </a:xfrm>
              <a:custGeom>
                <a:avLst/>
                <a:gdLst>
                  <a:gd name="T0" fmla="*/ 0 w 120"/>
                  <a:gd name="T1" fmla="*/ 0 h 270"/>
                  <a:gd name="T2" fmla="*/ 9 w 120"/>
                  <a:gd name="T3" fmla="*/ 60 h 270"/>
                  <a:gd name="T4" fmla="*/ 16 w 120"/>
                  <a:gd name="T5" fmla="*/ 95 h 270"/>
                  <a:gd name="T6" fmla="*/ 20 w 120"/>
                  <a:gd name="T7" fmla="*/ 122 h 270"/>
                  <a:gd name="T8" fmla="*/ 0 60000 65536"/>
                  <a:gd name="T9" fmla="*/ 0 60000 65536"/>
                  <a:gd name="T10" fmla="*/ 0 60000 65536"/>
                  <a:gd name="T11" fmla="*/ 0 60000 65536"/>
                  <a:gd name="T12" fmla="*/ 0 w 120"/>
                  <a:gd name="T13" fmla="*/ 0 h 270"/>
                  <a:gd name="T14" fmla="*/ 120 w 120"/>
                  <a:gd name="T15" fmla="*/ 270 h 270"/>
                </a:gdLst>
                <a:ahLst/>
                <a:cxnLst>
                  <a:cxn ang="T8">
                    <a:pos x="T0" y="T1"/>
                  </a:cxn>
                  <a:cxn ang="T9">
                    <a:pos x="T2" y="T3"/>
                  </a:cxn>
                  <a:cxn ang="T10">
                    <a:pos x="T4" y="T5"/>
                  </a:cxn>
                  <a:cxn ang="T11">
                    <a:pos x="T6" y="T7"/>
                  </a:cxn>
                </a:cxnLst>
                <a:rect l="T12" t="T13" r="T14" b="T15"/>
                <a:pathLst>
                  <a:path w="120" h="270">
                    <a:moveTo>
                      <a:pt x="0" y="0"/>
                    </a:moveTo>
                    <a:lnTo>
                      <a:pt x="54" y="132"/>
                    </a:lnTo>
                    <a:lnTo>
                      <a:pt x="90" y="210"/>
                    </a:lnTo>
                    <a:lnTo>
                      <a:pt x="120" y="270"/>
                    </a:lnTo>
                  </a:path>
                </a:pathLst>
              </a:custGeom>
              <a:noFill/>
              <a:ln w="28575">
                <a:solidFill>
                  <a:srgbClr val="CC0000"/>
                </a:solidFill>
                <a:round/>
                <a:headEnd/>
                <a:tailEnd/>
              </a:ln>
            </p:spPr>
            <p:txBody>
              <a:bodyPr/>
              <a:lstStyle/>
              <a:p>
                <a:endParaRPr lang="zh-CN" altLang="en-US"/>
              </a:p>
            </p:txBody>
          </p:sp>
          <p:sp>
            <p:nvSpPr>
              <p:cNvPr id="72230" name="Freeform 452"/>
              <p:cNvSpPr>
                <a:spLocks/>
              </p:cNvSpPr>
              <p:nvPr/>
            </p:nvSpPr>
            <p:spPr bwMode="auto">
              <a:xfrm>
                <a:off x="3655" y="1761"/>
                <a:ext cx="80" cy="197"/>
              </a:xfrm>
              <a:custGeom>
                <a:avLst/>
                <a:gdLst>
                  <a:gd name="T0" fmla="*/ 0 w 96"/>
                  <a:gd name="T1" fmla="*/ 0 h 222"/>
                  <a:gd name="T2" fmla="*/ 17 w 96"/>
                  <a:gd name="T3" fmla="*/ 59 h 222"/>
                  <a:gd name="T4" fmla="*/ 28 w 96"/>
                  <a:gd name="T5" fmla="*/ 96 h 222"/>
                  <a:gd name="T6" fmla="*/ 0 60000 65536"/>
                  <a:gd name="T7" fmla="*/ 0 60000 65536"/>
                  <a:gd name="T8" fmla="*/ 0 60000 65536"/>
                  <a:gd name="T9" fmla="*/ 0 w 96"/>
                  <a:gd name="T10" fmla="*/ 0 h 222"/>
                  <a:gd name="T11" fmla="*/ 96 w 96"/>
                  <a:gd name="T12" fmla="*/ 222 h 222"/>
                </a:gdLst>
                <a:ahLst/>
                <a:cxnLst>
                  <a:cxn ang="T6">
                    <a:pos x="T0" y="T1"/>
                  </a:cxn>
                  <a:cxn ang="T7">
                    <a:pos x="T2" y="T3"/>
                  </a:cxn>
                  <a:cxn ang="T8">
                    <a:pos x="T4" y="T5"/>
                  </a:cxn>
                </a:cxnLst>
                <a:rect l="T9" t="T10" r="T11" b="T12"/>
                <a:pathLst>
                  <a:path w="96" h="222">
                    <a:moveTo>
                      <a:pt x="0" y="0"/>
                    </a:moveTo>
                    <a:lnTo>
                      <a:pt x="60" y="138"/>
                    </a:lnTo>
                    <a:lnTo>
                      <a:pt x="96" y="222"/>
                    </a:lnTo>
                  </a:path>
                </a:pathLst>
              </a:custGeom>
              <a:noFill/>
              <a:ln w="28575">
                <a:solidFill>
                  <a:srgbClr val="CC0000"/>
                </a:solidFill>
                <a:round/>
                <a:headEnd/>
                <a:tailEnd/>
              </a:ln>
            </p:spPr>
            <p:txBody>
              <a:bodyPr/>
              <a:lstStyle/>
              <a:p>
                <a:endParaRPr lang="zh-CN" altLang="en-US"/>
              </a:p>
            </p:txBody>
          </p:sp>
          <p:sp>
            <p:nvSpPr>
              <p:cNvPr id="72231" name="Freeform 453"/>
              <p:cNvSpPr>
                <a:spLocks/>
              </p:cNvSpPr>
              <p:nvPr/>
            </p:nvSpPr>
            <p:spPr bwMode="auto">
              <a:xfrm>
                <a:off x="3704" y="1722"/>
                <a:ext cx="92" cy="222"/>
              </a:xfrm>
              <a:custGeom>
                <a:avLst/>
                <a:gdLst>
                  <a:gd name="T0" fmla="*/ 0 w 150"/>
                  <a:gd name="T1" fmla="*/ 0 h 330"/>
                  <a:gd name="T2" fmla="*/ 2 w 150"/>
                  <a:gd name="T3" fmla="*/ 11 h 330"/>
                  <a:gd name="T4" fmla="*/ 5 w 150"/>
                  <a:gd name="T5" fmla="*/ 20 h 330"/>
                  <a:gd name="T6" fmla="*/ 0 60000 65536"/>
                  <a:gd name="T7" fmla="*/ 0 60000 65536"/>
                  <a:gd name="T8" fmla="*/ 0 60000 65536"/>
                  <a:gd name="T9" fmla="*/ 0 w 150"/>
                  <a:gd name="T10" fmla="*/ 0 h 330"/>
                  <a:gd name="T11" fmla="*/ 150 w 150"/>
                  <a:gd name="T12" fmla="*/ 330 h 330"/>
                </a:gdLst>
                <a:ahLst/>
                <a:cxnLst>
                  <a:cxn ang="T6">
                    <a:pos x="T0" y="T1"/>
                  </a:cxn>
                  <a:cxn ang="T7">
                    <a:pos x="T2" y="T3"/>
                  </a:cxn>
                  <a:cxn ang="T8">
                    <a:pos x="T4" y="T5"/>
                  </a:cxn>
                </a:cxnLst>
                <a:rect l="T9" t="T10" r="T11" b="T12"/>
                <a:pathLst>
                  <a:path w="150" h="330">
                    <a:moveTo>
                      <a:pt x="0" y="0"/>
                    </a:moveTo>
                    <a:lnTo>
                      <a:pt x="66" y="180"/>
                    </a:lnTo>
                    <a:lnTo>
                      <a:pt x="150" y="330"/>
                    </a:lnTo>
                  </a:path>
                </a:pathLst>
              </a:custGeom>
              <a:noFill/>
              <a:ln w="28575">
                <a:solidFill>
                  <a:srgbClr val="CC0000"/>
                </a:solidFill>
                <a:round/>
                <a:headEnd/>
                <a:tailEnd/>
              </a:ln>
            </p:spPr>
            <p:txBody>
              <a:bodyPr/>
              <a:lstStyle/>
              <a:p>
                <a:endParaRPr lang="zh-CN" altLang="en-US"/>
              </a:p>
            </p:txBody>
          </p:sp>
          <p:sp>
            <p:nvSpPr>
              <p:cNvPr id="72232" name="Freeform 454"/>
              <p:cNvSpPr>
                <a:spLocks/>
              </p:cNvSpPr>
              <p:nvPr/>
            </p:nvSpPr>
            <p:spPr bwMode="auto">
              <a:xfrm>
                <a:off x="4111" y="2802"/>
                <a:ext cx="335" cy="119"/>
              </a:xfrm>
              <a:custGeom>
                <a:avLst/>
                <a:gdLst>
                  <a:gd name="T0" fmla="*/ 0 w 156"/>
                  <a:gd name="T1" fmla="*/ 0 h 78"/>
                  <a:gd name="T2" fmla="*/ 17676 w 156"/>
                  <a:gd name="T3" fmla="*/ 917 h 78"/>
                  <a:gd name="T4" fmla="*/ 32839 w 156"/>
                  <a:gd name="T5" fmla="*/ 1506 h 78"/>
                  <a:gd name="T6" fmla="*/ 0 60000 65536"/>
                  <a:gd name="T7" fmla="*/ 0 60000 65536"/>
                  <a:gd name="T8" fmla="*/ 0 60000 65536"/>
                  <a:gd name="T9" fmla="*/ 0 w 156"/>
                  <a:gd name="T10" fmla="*/ 0 h 78"/>
                  <a:gd name="T11" fmla="*/ 156 w 156"/>
                  <a:gd name="T12" fmla="*/ 78 h 78"/>
                </a:gdLst>
                <a:ahLst/>
                <a:cxnLst>
                  <a:cxn ang="T6">
                    <a:pos x="T0" y="T1"/>
                  </a:cxn>
                  <a:cxn ang="T7">
                    <a:pos x="T2" y="T3"/>
                  </a:cxn>
                  <a:cxn ang="T8">
                    <a:pos x="T4" y="T5"/>
                  </a:cxn>
                </a:cxnLst>
                <a:rect l="T9" t="T10" r="T11" b="T12"/>
                <a:pathLst>
                  <a:path w="156" h="78">
                    <a:moveTo>
                      <a:pt x="0" y="0"/>
                    </a:moveTo>
                    <a:lnTo>
                      <a:pt x="84" y="48"/>
                    </a:lnTo>
                    <a:lnTo>
                      <a:pt x="156" y="78"/>
                    </a:lnTo>
                  </a:path>
                </a:pathLst>
              </a:custGeom>
              <a:noFill/>
              <a:ln w="28575">
                <a:solidFill>
                  <a:srgbClr val="CC0000"/>
                </a:solidFill>
                <a:round/>
                <a:headEnd/>
                <a:tailEnd/>
              </a:ln>
            </p:spPr>
            <p:txBody>
              <a:bodyPr/>
              <a:lstStyle/>
              <a:p>
                <a:endParaRPr lang="zh-CN" altLang="en-US"/>
              </a:p>
            </p:txBody>
          </p:sp>
          <p:sp>
            <p:nvSpPr>
              <p:cNvPr id="72233" name="Freeform 455"/>
              <p:cNvSpPr>
                <a:spLocks/>
              </p:cNvSpPr>
              <p:nvPr/>
            </p:nvSpPr>
            <p:spPr bwMode="auto">
              <a:xfrm>
                <a:off x="3766" y="1687"/>
                <a:ext cx="77" cy="166"/>
              </a:xfrm>
              <a:custGeom>
                <a:avLst/>
                <a:gdLst>
                  <a:gd name="T0" fmla="*/ 0 w 96"/>
                  <a:gd name="T1" fmla="*/ 0 h 192"/>
                  <a:gd name="T2" fmla="*/ 9 w 96"/>
                  <a:gd name="T3" fmla="*/ 35 h 192"/>
                  <a:gd name="T4" fmla="*/ 21 w 96"/>
                  <a:gd name="T5" fmla="*/ 69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0" y="0"/>
                    </a:moveTo>
                    <a:lnTo>
                      <a:pt x="42" y="96"/>
                    </a:lnTo>
                    <a:lnTo>
                      <a:pt x="96" y="192"/>
                    </a:lnTo>
                  </a:path>
                </a:pathLst>
              </a:custGeom>
              <a:noFill/>
              <a:ln w="28575">
                <a:solidFill>
                  <a:srgbClr val="CC0000"/>
                </a:solidFill>
                <a:round/>
                <a:headEnd/>
                <a:tailEnd/>
              </a:ln>
            </p:spPr>
            <p:txBody>
              <a:bodyPr/>
              <a:lstStyle/>
              <a:p>
                <a:endParaRPr lang="zh-CN" altLang="en-US"/>
              </a:p>
            </p:txBody>
          </p:sp>
          <p:sp>
            <p:nvSpPr>
              <p:cNvPr id="72234" name="Freeform 456"/>
              <p:cNvSpPr>
                <a:spLocks/>
              </p:cNvSpPr>
              <p:nvPr/>
            </p:nvSpPr>
            <p:spPr bwMode="auto">
              <a:xfrm>
                <a:off x="3819" y="1674"/>
                <a:ext cx="91" cy="181"/>
              </a:xfrm>
              <a:custGeom>
                <a:avLst/>
                <a:gdLst>
                  <a:gd name="T0" fmla="*/ 0 w 114"/>
                  <a:gd name="T1" fmla="*/ 0 h 216"/>
                  <a:gd name="T2" fmla="*/ 14 w 114"/>
                  <a:gd name="T3" fmla="*/ 37 h 216"/>
                  <a:gd name="T4" fmla="*/ 24 w 114"/>
                  <a:gd name="T5" fmla="*/ 63 h 216"/>
                  <a:gd name="T6" fmla="*/ 0 60000 65536"/>
                  <a:gd name="T7" fmla="*/ 0 60000 65536"/>
                  <a:gd name="T8" fmla="*/ 0 60000 65536"/>
                  <a:gd name="T9" fmla="*/ 0 w 114"/>
                  <a:gd name="T10" fmla="*/ 0 h 216"/>
                  <a:gd name="T11" fmla="*/ 114 w 114"/>
                  <a:gd name="T12" fmla="*/ 216 h 216"/>
                </a:gdLst>
                <a:ahLst/>
                <a:cxnLst>
                  <a:cxn ang="T6">
                    <a:pos x="T0" y="T1"/>
                  </a:cxn>
                  <a:cxn ang="T7">
                    <a:pos x="T2" y="T3"/>
                  </a:cxn>
                  <a:cxn ang="T8">
                    <a:pos x="T4" y="T5"/>
                  </a:cxn>
                </a:cxnLst>
                <a:rect l="T9" t="T10" r="T11" b="T12"/>
                <a:pathLst>
                  <a:path w="114" h="216">
                    <a:moveTo>
                      <a:pt x="0" y="0"/>
                    </a:moveTo>
                    <a:lnTo>
                      <a:pt x="66" y="126"/>
                    </a:lnTo>
                    <a:lnTo>
                      <a:pt x="114" y="216"/>
                    </a:lnTo>
                  </a:path>
                </a:pathLst>
              </a:custGeom>
              <a:noFill/>
              <a:ln w="28575">
                <a:solidFill>
                  <a:srgbClr val="CC0000"/>
                </a:solidFill>
                <a:round/>
                <a:headEnd/>
                <a:tailEnd/>
              </a:ln>
            </p:spPr>
            <p:txBody>
              <a:bodyPr/>
              <a:lstStyle/>
              <a:p>
                <a:endParaRPr lang="zh-CN" altLang="en-US"/>
              </a:p>
            </p:txBody>
          </p:sp>
          <p:sp>
            <p:nvSpPr>
              <p:cNvPr id="72235" name="Freeform 457"/>
              <p:cNvSpPr>
                <a:spLocks/>
              </p:cNvSpPr>
              <p:nvPr/>
            </p:nvSpPr>
            <p:spPr bwMode="auto">
              <a:xfrm>
                <a:off x="3890" y="1665"/>
                <a:ext cx="75" cy="149"/>
              </a:xfrm>
              <a:custGeom>
                <a:avLst/>
                <a:gdLst>
                  <a:gd name="T0" fmla="*/ 0 w 108"/>
                  <a:gd name="T1" fmla="*/ 0 h 186"/>
                  <a:gd name="T2" fmla="*/ 4 w 108"/>
                  <a:gd name="T3" fmla="*/ 24 h 186"/>
                  <a:gd name="T4" fmla="*/ 8 w 108"/>
                  <a:gd name="T5" fmla="*/ 39 h 186"/>
                  <a:gd name="T6" fmla="*/ 0 60000 65536"/>
                  <a:gd name="T7" fmla="*/ 0 60000 65536"/>
                  <a:gd name="T8" fmla="*/ 0 60000 65536"/>
                  <a:gd name="T9" fmla="*/ 0 w 108"/>
                  <a:gd name="T10" fmla="*/ 0 h 186"/>
                  <a:gd name="T11" fmla="*/ 108 w 108"/>
                  <a:gd name="T12" fmla="*/ 186 h 186"/>
                </a:gdLst>
                <a:ahLst/>
                <a:cxnLst>
                  <a:cxn ang="T6">
                    <a:pos x="T0" y="T1"/>
                  </a:cxn>
                  <a:cxn ang="T7">
                    <a:pos x="T2" y="T3"/>
                  </a:cxn>
                  <a:cxn ang="T8">
                    <a:pos x="T4" y="T5"/>
                  </a:cxn>
                </a:cxnLst>
                <a:rect l="T9" t="T10" r="T11" b="T12"/>
                <a:pathLst>
                  <a:path w="108" h="186">
                    <a:moveTo>
                      <a:pt x="0" y="0"/>
                    </a:moveTo>
                    <a:lnTo>
                      <a:pt x="54" y="114"/>
                    </a:lnTo>
                    <a:lnTo>
                      <a:pt x="108" y="186"/>
                    </a:lnTo>
                  </a:path>
                </a:pathLst>
              </a:custGeom>
              <a:noFill/>
              <a:ln w="28575">
                <a:solidFill>
                  <a:srgbClr val="CC0000"/>
                </a:solidFill>
                <a:round/>
                <a:headEnd/>
                <a:tailEnd/>
              </a:ln>
            </p:spPr>
            <p:txBody>
              <a:bodyPr/>
              <a:lstStyle/>
              <a:p>
                <a:endParaRPr lang="zh-CN" altLang="en-US"/>
              </a:p>
            </p:txBody>
          </p:sp>
          <p:sp>
            <p:nvSpPr>
              <p:cNvPr id="72236" name="Freeform 458"/>
              <p:cNvSpPr>
                <a:spLocks/>
              </p:cNvSpPr>
              <p:nvPr/>
            </p:nvSpPr>
            <p:spPr bwMode="auto">
              <a:xfrm>
                <a:off x="4393" y="2819"/>
                <a:ext cx="106" cy="37"/>
              </a:xfrm>
              <a:custGeom>
                <a:avLst/>
                <a:gdLst>
                  <a:gd name="T0" fmla="*/ 0 w 258"/>
                  <a:gd name="T1" fmla="*/ 0 h 120"/>
                  <a:gd name="T2" fmla="*/ 0 w 258"/>
                  <a:gd name="T3" fmla="*/ 0 h 120"/>
                  <a:gd name="T4" fmla="*/ 0 w 258"/>
                  <a:gd name="T5" fmla="*/ 0 h 120"/>
                  <a:gd name="T6" fmla="*/ 0 w 258"/>
                  <a:gd name="T7" fmla="*/ 0 h 120"/>
                  <a:gd name="T8" fmla="*/ 0 60000 65536"/>
                  <a:gd name="T9" fmla="*/ 0 60000 65536"/>
                  <a:gd name="T10" fmla="*/ 0 60000 65536"/>
                  <a:gd name="T11" fmla="*/ 0 60000 65536"/>
                  <a:gd name="T12" fmla="*/ 0 w 258"/>
                  <a:gd name="T13" fmla="*/ 0 h 120"/>
                  <a:gd name="T14" fmla="*/ 258 w 258"/>
                  <a:gd name="T15" fmla="*/ 120 h 120"/>
                </a:gdLst>
                <a:ahLst/>
                <a:cxnLst>
                  <a:cxn ang="T8">
                    <a:pos x="T0" y="T1"/>
                  </a:cxn>
                  <a:cxn ang="T9">
                    <a:pos x="T2" y="T3"/>
                  </a:cxn>
                  <a:cxn ang="T10">
                    <a:pos x="T4" y="T5"/>
                  </a:cxn>
                  <a:cxn ang="T11">
                    <a:pos x="T6" y="T7"/>
                  </a:cxn>
                </a:cxnLst>
                <a:rect l="T12" t="T13" r="T14" b="T15"/>
                <a:pathLst>
                  <a:path w="258" h="120">
                    <a:moveTo>
                      <a:pt x="0" y="0"/>
                    </a:moveTo>
                    <a:lnTo>
                      <a:pt x="78" y="36"/>
                    </a:lnTo>
                    <a:lnTo>
                      <a:pt x="168" y="84"/>
                    </a:lnTo>
                    <a:lnTo>
                      <a:pt x="258" y="120"/>
                    </a:lnTo>
                  </a:path>
                </a:pathLst>
              </a:custGeom>
              <a:noFill/>
              <a:ln w="28575">
                <a:solidFill>
                  <a:srgbClr val="CC0000"/>
                </a:solidFill>
                <a:round/>
                <a:headEnd/>
                <a:tailEnd/>
              </a:ln>
            </p:spPr>
            <p:txBody>
              <a:bodyPr/>
              <a:lstStyle/>
              <a:p>
                <a:endParaRPr lang="zh-CN" altLang="en-US"/>
              </a:p>
            </p:txBody>
          </p:sp>
          <p:sp>
            <p:nvSpPr>
              <p:cNvPr id="72237" name="Freeform 459"/>
              <p:cNvSpPr>
                <a:spLocks/>
              </p:cNvSpPr>
              <p:nvPr/>
            </p:nvSpPr>
            <p:spPr bwMode="auto">
              <a:xfrm>
                <a:off x="4447" y="2748"/>
                <a:ext cx="148" cy="61"/>
              </a:xfrm>
              <a:custGeom>
                <a:avLst/>
                <a:gdLst>
                  <a:gd name="T0" fmla="*/ 0 w 228"/>
                  <a:gd name="T1" fmla="*/ 0 h 108"/>
                  <a:gd name="T2" fmla="*/ 6 w 228"/>
                  <a:gd name="T3" fmla="*/ 1 h 108"/>
                  <a:gd name="T4" fmla="*/ 11 w 228"/>
                  <a:gd name="T5" fmla="*/ 2 h 108"/>
                  <a:gd name="T6" fmla="*/ 0 60000 65536"/>
                  <a:gd name="T7" fmla="*/ 0 60000 65536"/>
                  <a:gd name="T8" fmla="*/ 0 60000 65536"/>
                  <a:gd name="T9" fmla="*/ 0 w 228"/>
                  <a:gd name="T10" fmla="*/ 0 h 108"/>
                  <a:gd name="T11" fmla="*/ 228 w 228"/>
                  <a:gd name="T12" fmla="*/ 108 h 108"/>
                </a:gdLst>
                <a:ahLst/>
                <a:cxnLst>
                  <a:cxn ang="T6">
                    <a:pos x="T0" y="T1"/>
                  </a:cxn>
                  <a:cxn ang="T7">
                    <a:pos x="T2" y="T3"/>
                  </a:cxn>
                  <a:cxn ang="T8">
                    <a:pos x="T4" y="T5"/>
                  </a:cxn>
                </a:cxnLst>
                <a:rect l="T9" t="T10" r="T11" b="T12"/>
                <a:pathLst>
                  <a:path w="228" h="108">
                    <a:moveTo>
                      <a:pt x="0" y="0"/>
                    </a:moveTo>
                    <a:lnTo>
                      <a:pt x="132" y="66"/>
                    </a:lnTo>
                    <a:lnTo>
                      <a:pt x="228" y="108"/>
                    </a:lnTo>
                  </a:path>
                </a:pathLst>
              </a:custGeom>
              <a:noFill/>
              <a:ln w="28575">
                <a:solidFill>
                  <a:srgbClr val="CC0000"/>
                </a:solidFill>
                <a:round/>
                <a:headEnd/>
                <a:tailEnd/>
              </a:ln>
            </p:spPr>
            <p:txBody>
              <a:bodyPr/>
              <a:lstStyle/>
              <a:p>
                <a:endParaRPr lang="zh-CN" altLang="en-US"/>
              </a:p>
            </p:txBody>
          </p:sp>
          <p:sp>
            <p:nvSpPr>
              <p:cNvPr id="72238" name="Freeform 460"/>
              <p:cNvSpPr>
                <a:spLocks/>
              </p:cNvSpPr>
              <p:nvPr/>
            </p:nvSpPr>
            <p:spPr bwMode="auto">
              <a:xfrm>
                <a:off x="3942" y="1650"/>
                <a:ext cx="82" cy="161"/>
              </a:xfrm>
              <a:custGeom>
                <a:avLst/>
                <a:gdLst>
                  <a:gd name="T0" fmla="*/ 0 w 108"/>
                  <a:gd name="T1" fmla="*/ 0 h 204"/>
                  <a:gd name="T2" fmla="*/ 9 w 108"/>
                  <a:gd name="T3" fmla="*/ 24 h 204"/>
                  <a:gd name="T4" fmla="*/ 16 w 108"/>
                  <a:gd name="T5" fmla="*/ 39 h 204"/>
                  <a:gd name="T6" fmla="*/ 0 60000 65536"/>
                  <a:gd name="T7" fmla="*/ 0 60000 65536"/>
                  <a:gd name="T8" fmla="*/ 0 60000 65536"/>
                  <a:gd name="T9" fmla="*/ 0 w 108"/>
                  <a:gd name="T10" fmla="*/ 0 h 204"/>
                  <a:gd name="T11" fmla="*/ 108 w 108"/>
                  <a:gd name="T12" fmla="*/ 204 h 204"/>
                </a:gdLst>
                <a:ahLst/>
                <a:cxnLst>
                  <a:cxn ang="T6">
                    <a:pos x="T0" y="T1"/>
                  </a:cxn>
                  <a:cxn ang="T7">
                    <a:pos x="T2" y="T3"/>
                  </a:cxn>
                  <a:cxn ang="T8">
                    <a:pos x="T4" y="T5"/>
                  </a:cxn>
                </a:cxnLst>
                <a:rect l="T9" t="T10" r="T11" b="T12"/>
                <a:pathLst>
                  <a:path w="108" h="204">
                    <a:moveTo>
                      <a:pt x="0" y="0"/>
                    </a:moveTo>
                    <a:lnTo>
                      <a:pt x="60" y="126"/>
                    </a:lnTo>
                    <a:lnTo>
                      <a:pt x="108" y="204"/>
                    </a:lnTo>
                  </a:path>
                </a:pathLst>
              </a:custGeom>
              <a:noFill/>
              <a:ln w="28575">
                <a:solidFill>
                  <a:srgbClr val="CC0000"/>
                </a:solidFill>
                <a:round/>
                <a:headEnd/>
                <a:tailEnd/>
              </a:ln>
            </p:spPr>
            <p:txBody>
              <a:bodyPr/>
              <a:lstStyle/>
              <a:p>
                <a:endParaRPr lang="zh-CN" altLang="en-US"/>
              </a:p>
            </p:txBody>
          </p:sp>
          <p:sp>
            <p:nvSpPr>
              <p:cNvPr id="72239" name="Line 461"/>
              <p:cNvSpPr>
                <a:spLocks noChangeShapeType="1"/>
              </p:cNvSpPr>
              <p:nvPr/>
            </p:nvSpPr>
            <p:spPr bwMode="auto">
              <a:xfrm>
                <a:off x="4542" y="2714"/>
                <a:ext cx="99" cy="39"/>
              </a:xfrm>
              <a:prstGeom prst="line">
                <a:avLst/>
              </a:prstGeom>
              <a:noFill/>
              <a:ln w="28575">
                <a:solidFill>
                  <a:srgbClr val="CC0000"/>
                </a:solidFill>
                <a:round/>
                <a:headEnd/>
                <a:tailEnd/>
              </a:ln>
            </p:spPr>
            <p:txBody>
              <a:bodyPr/>
              <a:lstStyle/>
              <a:p>
                <a:endParaRPr lang="zh-CN" altLang="en-US"/>
              </a:p>
            </p:txBody>
          </p:sp>
          <p:sp>
            <p:nvSpPr>
              <p:cNvPr id="72240" name="Freeform 462"/>
              <p:cNvSpPr>
                <a:spLocks/>
              </p:cNvSpPr>
              <p:nvPr/>
            </p:nvSpPr>
            <p:spPr bwMode="auto">
              <a:xfrm>
                <a:off x="4012" y="1639"/>
                <a:ext cx="100" cy="183"/>
              </a:xfrm>
              <a:custGeom>
                <a:avLst/>
                <a:gdLst>
                  <a:gd name="T0" fmla="*/ 0 w 120"/>
                  <a:gd name="T1" fmla="*/ 0 h 192"/>
                  <a:gd name="T2" fmla="*/ 19 w 120"/>
                  <a:gd name="T3" fmla="*/ 90 h 192"/>
                  <a:gd name="T4" fmla="*/ 33 w 120"/>
                  <a:gd name="T5" fmla="*/ 137 h 192"/>
                  <a:gd name="T6" fmla="*/ 0 60000 65536"/>
                  <a:gd name="T7" fmla="*/ 0 60000 65536"/>
                  <a:gd name="T8" fmla="*/ 0 60000 65536"/>
                  <a:gd name="T9" fmla="*/ 0 w 120"/>
                  <a:gd name="T10" fmla="*/ 0 h 192"/>
                  <a:gd name="T11" fmla="*/ 120 w 120"/>
                  <a:gd name="T12" fmla="*/ 192 h 192"/>
                </a:gdLst>
                <a:ahLst/>
                <a:cxnLst>
                  <a:cxn ang="T6">
                    <a:pos x="T0" y="T1"/>
                  </a:cxn>
                  <a:cxn ang="T7">
                    <a:pos x="T2" y="T3"/>
                  </a:cxn>
                  <a:cxn ang="T8">
                    <a:pos x="T4" y="T5"/>
                  </a:cxn>
                </a:cxnLst>
                <a:rect l="T9" t="T10" r="T11" b="T12"/>
                <a:pathLst>
                  <a:path w="120" h="192">
                    <a:moveTo>
                      <a:pt x="0" y="0"/>
                    </a:moveTo>
                    <a:lnTo>
                      <a:pt x="66" y="126"/>
                    </a:lnTo>
                    <a:lnTo>
                      <a:pt x="120" y="192"/>
                    </a:lnTo>
                  </a:path>
                </a:pathLst>
              </a:custGeom>
              <a:noFill/>
              <a:ln w="28575">
                <a:solidFill>
                  <a:srgbClr val="CC0000"/>
                </a:solidFill>
                <a:round/>
                <a:headEnd/>
                <a:tailEnd/>
              </a:ln>
            </p:spPr>
            <p:txBody>
              <a:bodyPr/>
              <a:lstStyle/>
              <a:p>
                <a:endParaRPr lang="zh-CN" altLang="en-US"/>
              </a:p>
            </p:txBody>
          </p:sp>
          <p:sp>
            <p:nvSpPr>
              <p:cNvPr id="72241" name="Freeform 463"/>
              <p:cNvSpPr>
                <a:spLocks/>
              </p:cNvSpPr>
              <p:nvPr/>
            </p:nvSpPr>
            <p:spPr bwMode="auto">
              <a:xfrm>
                <a:off x="4079" y="1649"/>
                <a:ext cx="109" cy="169"/>
              </a:xfrm>
              <a:custGeom>
                <a:avLst/>
                <a:gdLst>
                  <a:gd name="T0" fmla="*/ 0 w 114"/>
                  <a:gd name="T1" fmla="*/ 0 h 156"/>
                  <a:gd name="T2" fmla="*/ 34 w 114"/>
                  <a:gd name="T3" fmla="*/ 147 h 156"/>
                  <a:gd name="T4" fmla="*/ 83 w 114"/>
                  <a:gd name="T5" fmla="*/ 272 h 156"/>
                  <a:gd name="T6" fmla="*/ 0 60000 65536"/>
                  <a:gd name="T7" fmla="*/ 0 60000 65536"/>
                  <a:gd name="T8" fmla="*/ 0 60000 65536"/>
                  <a:gd name="T9" fmla="*/ 0 w 114"/>
                  <a:gd name="T10" fmla="*/ 0 h 156"/>
                  <a:gd name="T11" fmla="*/ 114 w 114"/>
                  <a:gd name="T12" fmla="*/ 156 h 156"/>
                </a:gdLst>
                <a:ahLst/>
                <a:cxnLst>
                  <a:cxn ang="T6">
                    <a:pos x="T0" y="T1"/>
                  </a:cxn>
                  <a:cxn ang="T7">
                    <a:pos x="T2" y="T3"/>
                  </a:cxn>
                  <a:cxn ang="T8">
                    <a:pos x="T4" y="T5"/>
                  </a:cxn>
                </a:cxnLst>
                <a:rect l="T9" t="T10" r="T11" b="T12"/>
                <a:pathLst>
                  <a:path w="114" h="156">
                    <a:moveTo>
                      <a:pt x="0" y="0"/>
                    </a:moveTo>
                    <a:lnTo>
                      <a:pt x="48" y="84"/>
                    </a:lnTo>
                    <a:lnTo>
                      <a:pt x="114" y="156"/>
                    </a:lnTo>
                  </a:path>
                </a:pathLst>
              </a:custGeom>
              <a:noFill/>
              <a:ln w="28575">
                <a:solidFill>
                  <a:srgbClr val="CC0000"/>
                </a:solidFill>
                <a:round/>
                <a:headEnd/>
                <a:tailEnd/>
              </a:ln>
            </p:spPr>
            <p:txBody>
              <a:bodyPr/>
              <a:lstStyle/>
              <a:p>
                <a:endParaRPr lang="zh-CN" altLang="en-US"/>
              </a:p>
            </p:txBody>
          </p:sp>
          <p:sp>
            <p:nvSpPr>
              <p:cNvPr id="72242" name="Line 464"/>
              <p:cNvSpPr>
                <a:spLocks noChangeShapeType="1"/>
              </p:cNvSpPr>
              <p:nvPr/>
            </p:nvSpPr>
            <p:spPr bwMode="auto">
              <a:xfrm>
                <a:off x="4168" y="1680"/>
                <a:ext cx="91" cy="162"/>
              </a:xfrm>
              <a:prstGeom prst="line">
                <a:avLst/>
              </a:prstGeom>
              <a:noFill/>
              <a:ln w="28575">
                <a:solidFill>
                  <a:srgbClr val="CC0000"/>
                </a:solidFill>
                <a:round/>
                <a:headEnd/>
                <a:tailEnd/>
              </a:ln>
            </p:spPr>
            <p:txBody>
              <a:bodyPr/>
              <a:lstStyle/>
              <a:p>
                <a:endParaRPr lang="zh-CN" altLang="en-US"/>
              </a:p>
            </p:txBody>
          </p:sp>
          <p:sp>
            <p:nvSpPr>
              <p:cNvPr id="72243" name="Freeform 465"/>
              <p:cNvSpPr>
                <a:spLocks/>
              </p:cNvSpPr>
              <p:nvPr/>
            </p:nvSpPr>
            <p:spPr bwMode="auto">
              <a:xfrm>
                <a:off x="4239" y="1722"/>
                <a:ext cx="125" cy="160"/>
              </a:xfrm>
              <a:custGeom>
                <a:avLst/>
                <a:gdLst>
                  <a:gd name="T0" fmla="*/ 0 w 162"/>
                  <a:gd name="T1" fmla="*/ 0 h 198"/>
                  <a:gd name="T2" fmla="*/ 15 w 162"/>
                  <a:gd name="T3" fmla="*/ 29 h 198"/>
                  <a:gd name="T4" fmla="*/ 26 w 162"/>
                  <a:gd name="T5" fmla="*/ 44 h 198"/>
                  <a:gd name="T6" fmla="*/ 0 60000 65536"/>
                  <a:gd name="T7" fmla="*/ 0 60000 65536"/>
                  <a:gd name="T8" fmla="*/ 0 60000 65536"/>
                  <a:gd name="T9" fmla="*/ 0 w 162"/>
                  <a:gd name="T10" fmla="*/ 0 h 198"/>
                  <a:gd name="T11" fmla="*/ 162 w 162"/>
                  <a:gd name="T12" fmla="*/ 198 h 198"/>
                </a:gdLst>
                <a:ahLst/>
                <a:cxnLst>
                  <a:cxn ang="T6">
                    <a:pos x="T0" y="T1"/>
                  </a:cxn>
                  <a:cxn ang="T7">
                    <a:pos x="T2" y="T3"/>
                  </a:cxn>
                  <a:cxn ang="T8">
                    <a:pos x="T4" y="T5"/>
                  </a:cxn>
                </a:cxnLst>
                <a:rect l="T9" t="T10" r="T11" b="T12"/>
                <a:pathLst>
                  <a:path w="162" h="198">
                    <a:moveTo>
                      <a:pt x="0" y="0"/>
                    </a:moveTo>
                    <a:lnTo>
                      <a:pt x="96" y="132"/>
                    </a:lnTo>
                    <a:lnTo>
                      <a:pt x="162" y="198"/>
                    </a:lnTo>
                  </a:path>
                </a:pathLst>
              </a:custGeom>
              <a:noFill/>
              <a:ln w="28575">
                <a:solidFill>
                  <a:srgbClr val="CC0000"/>
                </a:solidFill>
                <a:round/>
                <a:headEnd/>
                <a:tailEnd/>
              </a:ln>
            </p:spPr>
            <p:txBody>
              <a:bodyPr/>
              <a:lstStyle/>
              <a:p>
                <a:endParaRPr lang="zh-CN" altLang="en-US"/>
              </a:p>
            </p:txBody>
          </p:sp>
          <p:sp>
            <p:nvSpPr>
              <p:cNvPr id="72244" name="Freeform 466"/>
              <p:cNvSpPr>
                <a:spLocks/>
              </p:cNvSpPr>
              <p:nvPr/>
            </p:nvSpPr>
            <p:spPr bwMode="auto">
              <a:xfrm>
                <a:off x="4467" y="1898"/>
                <a:ext cx="109" cy="113"/>
              </a:xfrm>
              <a:custGeom>
                <a:avLst/>
                <a:gdLst>
                  <a:gd name="T0" fmla="*/ 0 w 156"/>
                  <a:gd name="T1" fmla="*/ 0 h 180"/>
                  <a:gd name="T2" fmla="*/ 7 w 156"/>
                  <a:gd name="T3" fmla="*/ 4 h 180"/>
                  <a:gd name="T4" fmla="*/ 13 w 156"/>
                  <a:gd name="T5" fmla="*/ 7 h 180"/>
                  <a:gd name="T6" fmla="*/ 0 60000 65536"/>
                  <a:gd name="T7" fmla="*/ 0 60000 65536"/>
                  <a:gd name="T8" fmla="*/ 0 60000 65536"/>
                  <a:gd name="T9" fmla="*/ 0 w 156"/>
                  <a:gd name="T10" fmla="*/ 0 h 180"/>
                  <a:gd name="T11" fmla="*/ 156 w 156"/>
                  <a:gd name="T12" fmla="*/ 180 h 180"/>
                </a:gdLst>
                <a:ahLst/>
                <a:cxnLst>
                  <a:cxn ang="T6">
                    <a:pos x="T0" y="T1"/>
                  </a:cxn>
                  <a:cxn ang="T7">
                    <a:pos x="T2" y="T3"/>
                  </a:cxn>
                  <a:cxn ang="T8">
                    <a:pos x="T4" y="T5"/>
                  </a:cxn>
                </a:cxnLst>
                <a:rect l="T9" t="T10" r="T11" b="T12"/>
                <a:pathLst>
                  <a:path w="156" h="180">
                    <a:moveTo>
                      <a:pt x="0" y="0"/>
                    </a:moveTo>
                    <a:lnTo>
                      <a:pt x="84" y="102"/>
                    </a:lnTo>
                    <a:lnTo>
                      <a:pt x="156" y="180"/>
                    </a:lnTo>
                  </a:path>
                </a:pathLst>
              </a:custGeom>
              <a:noFill/>
              <a:ln w="28575">
                <a:solidFill>
                  <a:srgbClr val="CC0000"/>
                </a:solidFill>
                <a:round/>
                <a:headEnd/>
                <a:tailEnd/>
              </a:ln>
            </p:spPr>
            <p:txBody>
              <a:bodyPr/>
              <a:lstStyle/>
              <a:p>
                <a:endParaRPr lang="zh-CN" altLang="en-US"/>
              </a:p>
            </p:txBody>
          </p:sp>
          <p:sp>
            <p:nvSpPr>
              <p:cNvPr id="72245" name="Line 467"/>
              <p:cNvSpPr>
                <a:spLocks noChangeShapeType="1"/>
              </p:cNvSpPr>
              <p:nvPr/>
            </p:nvSpPr>
            <p:spPr bwMode="auto">
              <a:xfrm>
                <a:off x="4688" y="2429"/>
                <a:ext cx="103" cy="46"/>
              </a:xfrm>
              <a:prstGeom prst="line">
                <a:avLst/>
              </a:prstGeom>
              <a:noFill/>
              <a:ln w="28575">
                <a:solidFill>
                  <a:srgbClr val="CC0000"/>
                </a:solidFill>
                <a:round/>
                <a:headEnd/>
                <a:tailEnd/>
              </a:ln>
            </p:spPr>
            <p:txBody>
              <a:bodyPr/>
              <a:lstStyle/>
              <a:p>
                <a:endParaRPr lang="zh-CN" altLang="en-US"/>
              </a:p>
            </p:txBody>
          </p:sp>
          <p:sp>
            <p:nvSpPr>
              <p:cNvPr id="72246" name="Freeform 468"/>
              <p:cNvSpPr>
                <a:spLocks/>
              </p:cNvSpPr>
              <p:nvPr/>
            </p:nvSpPr>
            <p:spPr bwMode="auto">
              <a:xfrm>
                <a:off x="4643" y="2485"/>
                <a:ext cx="95" cy="51"/>
              </a:xfrm>
              <a:custGeom>
                <a:avLst/>
                <a:gdLst>
                  <a:gd name="T0" fmla="*/ 0 w 180"/>
                  <a:gd name="T1" fmla="*/ 0 h 90"/>
                  <a:gd name="T2" fmla="*/ 1 w 180"/>
                  <a:gd name="T3" fmla="*/ 1 h 90"/>
                  <a:gd name="T4" fmla="*/ 2 w 180"/>
                  <a:gd name="T5" fmla="*/ 2 h 90"/>
                  <a:gd name="T6" fmla="*/ 0 60000 65536"/>
                  <a:gd name="T7" fmla="*/ 0 60000 65536"/>
                  <a:gd name="T8" fmla="*/ 0 60000 65536"/>
                  <a:gd name="T9" fmla="*/ 0 w 180"/>
                  <a:gd name="T10" fmla="*/ 0 h 90"/>
                  <a:gd name="T11" fmla="*/ 180 w 180"/>
                  <a:gd name="T12" fmla="*/ 90 h 90"/>
                </a:gdLst>
                <a:ahLst/>
                <a:cxnLst>
                  <a:cxn ang="T6">
                    <a:pos x="T0" y="T1"/>
                  </a:cxn>
                  <a:cxn ang="T7">
                    <a:pos x="T2" y="T3"/>
                  </a:cxn>
                  <a:cxn ang="T8">
                    <a:pos x="T4" y="T5"/>
                  </a:cxn>
                </a:cxnLst>
                <a:rect l="T9" t="T10" r="T11" b="T12"/>
                <a:pathLst>
                  <a:path w="180" h="90">
                    <a:moveTo>
                      <a:pt x="0" y="0"/>
                    </a:moveTo>
                    <a:lnTo>
                      <a:pt x="78" y="36"/>
                    </a:lnTo>
                    <a:lnTo>
                      <a:pt x="180" y="90"/>
                    </a:lnTo>
                  </a:path>
                </a:pathLst>
              </a:custGeom>
              <a:noFill/>
              <a:ln w="28575">
                <a:solidFill>
                  <a:srgbClr val="CC0000"/>
                </a:solidFill>
                <a:round/>
                <a:headEnd/>
                <a:tailEnd/>
              </a:ln>
            </p:spPr>
            <p:txBody>
              <a:bodyPr/>
              <a:lstStyle/>
              <a:p>
                <a:endParaRPr lang="zh-CN" altLang="en-US"/>
              </a:p>
            </p:txBody>
          </p:sp>
          <p:sp>
            <p:nvSpPr>
              <p:cNvPr id="72247" name="Line 469"/>
              <p:cNvSpPr>
                <a:spLocks noChangeShapeType="1"/>
              </p:cNvSpPr>
              <p:nvPr/>
            </p:nvSpPr>
            <p:spPr bwMode="auto">
              <a:xfrm>
                <a:off x="4614" y="2599"/>
                <a:ext cx="137" cy="66"/>
              </a:xfrm>
              <a:prstGeom prst="line">
                <a:avLst/>
              </a:prstGeom>
              <a:noFill/>
              <a:ln w="28575">
                <a:solidFill>
                  <a:srgbClr val="CC0000"/>
                </a:solidFill>
                <a:round/>
                <a:headEnd/>
                <a:tailEnd/>
              </a:ln>
            </p:spPr>
            <p:txBody>
              <a:bodyPr/>
              <a:lstStyle/>
              <a:p>
                <a:endParaRPr lang="zh-CN" altLang="en-US"/>
              </a:p>
            </p:txBody>
          </p:sp>
          <p:sp>
            <p:nvSpPr>
              <p:cNvPr id="72248" name="Freeform 470"/>
              <p:cNvSpPr>
                <a:spLocks/>
              </p:cNvSpPr>
              <p:nvPr/>
            </p:nvSpPr>
            <p:spPr bwMode="auto">
              <a:xfrm>
                <a:off x="3548" y="1903"/>
                <a:ext cx="128" cy="701"/>
              </a:xfrm>
              <a:custGeom>
                <a:avLst/>
                <a:gdLst>
                  <a:gd name="T0" fmla="*/ 0 w 324"/>
                  <a:gd name="T1" fmla="*/ 0 h 1185"/>
                  <a:gd name="T2" fmla="*/ 0 w 324"/>
                  <a:gd name="T3" fmla="*/ 3 h 1185"/>
                  <a:gd name="T4" fmla="*/ 0 w 324"/>
                  <a:gd name="T5" fmla="*/ 8 h 1185"/>
                  <a:gd name="T6" fmla="*/ 0 w 324"/>
                  <a:gd name="T7" fmla="*/ 14 h 1185"/>
                  <a:gd name="T8" fmla="*/ 0 w 324"/>
                  <a:gd name="T9" fmla="*/ 20 h 1185"/>
                  <a:gd name="T10" fmla="*/ 0 w 324"/>
                  <a:gd name="T11" fmla="*/ 27 h 1185"/>
                  <a:gd name="T12" fmla="*/ 0 w 324"/>
                  <a:gd name="T13" fmla="*/ 30 h 1185"/>
                  <a:gd name="T14" fmla="*/ 0 60000 65536"/>
                  <a:gd name="T15" fmla="*/ 0 60000 65536"/>
                  <a:gd name="T16" fmla="*/ 0 60000 65536"/>
                  <a:gd name="T17" fmla="*/ 0 60000 65536"/>
                  <a:gd name="T18" fmla="*/ 0 60000 65536"/>
                  <a:gd name="T19" fmla="*/ 0 60000 65536"/>
                  <a:gd name="T20" fmla="*/ 0 60000 65536"/>
                  <a:gd name="T21" fmla="*/ 0 w 324"/>
                  <a:gd name="T22" fmla="*/ 0 h 1185"/>
                  <a:gd name="T23" fmla="*/ 324 w 324"/>
                  <a:gd name="T24" fmla="*/ 1185 h 1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1185">
                    <a:moveTo>
                      <a:pt x="0" y="0"/>
                    </a:moveTo>
                    <a:cubicBezTo>
                      <a:pt x="1" y="36"/>
                      <a:pt x="3" y="72"/>
                      <a:pt x="9" y="126"/>
                    </a:cubicBezTo>
                    <a:cubicBezTo>
                      <a:pt x="15" y="180"/>
                      <a:pt x="24" y="258"/>
                      <a:pt x="36" y="327"/>
                    </a:cubicBezTo>
                    <a:cubicBezTo>
                      <a:pt x="48" y="396"/>
                      <a:pt x="60" y="467"/>
                      <a:pt x="78" y="540"/>
                    </a:cubicBezTo>
                    <a:cubicBezTo>
                      <a:pt x="96" y="613"/>
                      <a:pt x="117" y="680"/>
                      <a:pt x="147" y="765"/>
                    </a:cubicBezTo>
                    <a:cubicBezTo>
                      <a:pt x="177" y="850"/>
                      <a:pt x="232" y="983"/>
                      <a:pt x="261" y="1053"/>
                    </a:cubicBezTo>
                    <a:cubicBezTo>
                      <a:pt x="290" y="1123"/>
                      <a:pt x="307" y="1154"/>
                      <a:pt x="324" y="1185"/>
                    </a:cubicBezTo>
                  </a:path>
                </a:pathLst>
              </a:custGeom>
              <a:noFill/>
              <a:ln w="19050">
                <a:solidFill>
                  <a:schemeClr val="tx1"/>
                </a:solidFill>
                <a:round/>
                <a:headEnd/>
                <a:tailEnd/>
              </a:ln>
            </p:spPr>
            <p:txBody>
              <a:bodyPr/>
              <a:lstStyle/>
              <a:p>
                <a:endParaRPr lang="zh-CN" altLang="en-US"/>
              </a:p>
            </p:txBody>
          </p:sp>
          <p:sp>
            <p:nvSpPr>
              <p:cNvPr id="72249" name="Freeform 471"/>
              <p:cNvSpPr>
                <a:spLocks/>
              </p:cNvSpPr>
              <p:nvPr/>
            </p:nvSpPr>
            <p:spPr bwMode="auto">
              <a:xfrm>
                <a:off x="3653" y="1764"/>
                <a:ext cx="292" cy="1060"/>
              </a:xfrm>
              <a:custGeom>
                <a:avLst/>
                <a:gdLst>
                  <a:gd name="T0" fmla="*/ 0 w 447"/>
                  <a:gd name="T1" fmla="*/ 0 h 1374"/>
                  <a:gd name="T2" fmla="*/ 1 w 447"/>
                  <a:gd name="T3" fmla="*/ 25 h 1374"/>
                  <a:gd name="T4" fmla="*/ 2 w 447"/>
                  <a:gd name="T5" fmla="*/ 49 h 1374"/>
                  <a:gd name="T6" fmla="*/ 5 w 447"/>
                  <a:gd name="T7" fmla="*/ 100 h 1374"/>
                  <a:gd name="T8" fmla="*/ 12 w 447"/>
                  <a:gd name="T9" fmla="*/ 149 h 1374"/>
                  <a:gd name="T10" fmla="*/ 18 w 447"/>
                  <a:gd name="T11" fmla="*/ 193 h 1374"/>
                  <a:gd name="T12" fmla="*/ 22 w 447"/>
                  <a:gd name="T13" fmla="*/ 218 h 1374"/>
                  <a:gd name="T14" fmla="*/ 22 w 447"/>
                  <a:gd name="T15" fmla="*/ 222 h 1374"/>
                  <a:gd name="T16" fmla="*/ 0 60000 65536"/>
                  <a:gd name="T17" fmla="*/ 0 60000 65536"/>
                  <a:gd name="T18" fmla="*/ 0 60000 65536"/>
                  <a:gd name="T19" fmla="*/ 0 60000 65536"/>
                  <a:gd name="T20" fmla="*/ 0 60000 65536"/>
                  <a:gd name="T21" fmla="*/ 0 60000 65536"/>
                  <a:gd name="T22" fmla="*/ 0 60000 65536"/>
                  <a:gd name="T23" fmla="*/ 0 60000 65536"/>
                  <a:gd name="T24" fmla="*/ 0 w 447"/>
                  <a:gd name="T25" fmla="*/ 0 h 1374"/>
                  <a:gd name="T26" fmla="*/ 447 w 447"/>
                  <a:gd name="T27" fmla="*/ 1374 h 13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7" h="1374">
                    <a:moveTo>
                      <a:pt x="0" y="0"/>
                    </a:moveTo>
                    <a:cubicBezTo>
                      <a:pt x="5" y="51"/>
                      <a:pt x="11" y="103"/>
                      <a:pt x="18" y="153"/>
                    </a:cubicBezTo>
                    <a:cubicBezTo>
                      <a:pt x="25" y="203"/>
                      <a:pt x="27" y="226"/>
                      <a:pt x="42" y="303"/>
                    </a:cubicBezTo>
                    <a:cubicBezTo>
                      <a:pt x="57" y="380"/>
                      <a:pt x="81" y="516"/>
                      <a:pt x="111" y="618"/>
                    </a:cubicBezTo>
                    <a:cubicBezTo>
                      <a:pt x="141" y="720"/>
                      <a:pt x="186" y="820"/>
                      <a:pt x="225" y="915"/>
                    </a:cubicBezTo>
                    <a:cubicBezTo>
                      <a:pt x="264" y="1010"/>
                      <a:pt x="310" y="1114"/>
                      <a:pt x="345" y="1185"/>
                    </a:cubicBezTo>
                    <a:cubicBezTo>
                      <a:pt x="380" y="1256"/>
                      <a:pt x="417" y="1314"/>
                      <a:pt x="432" y="1344"/>
                    </a:cubicBezTo>
                    <a:cubicBezTo>
                      <a:pt x="447" y="1374"/>
                      <a:pt x="442" y="1369"/>
                      <a:pt x="438" y="1365"/>
                    </a:cubicBezTo>
                  </a:path>
                </a:pathLst>
              </a:custGeom>
              <a:noFill/>
              <a:ln w="19050">
                <a:solidFill>
                  <a:schemeClr val="tx1"/>
                </a:solidFill>
                <a:round/>
                <a:headEnd/>
                <a:tailEnd/>
              </a:ln>
            </p:spPr>
            <p:txBody>
              <a:bodyPr/>
              <a:lstStyle/>
              <a:p>
                <a:endParaRPr lang="zh-CN" altLang="en-US"/>
              </a:p>
            </p:txBody>
          </p:sp>
          <p:sp>
            <p:nvSpPr>
              <p:cNvPr id="72250" name="Freeform 472"/>
              <p:cNvSpPr>
                <a:spLocks/>
              </p:cNvSpPr>
              <p:nvPr/>
            </p:nvSpPr>
            <p:spPr bwMode="auto">
              <a:xfrm>
                <a:off x="3704" y="1725"/>
                <a:ext cx="356" cy="1159"/>
              </a:xfrm>
              <a:custGeom>
                <a:avLst/>
                <a:gdLst>
                  <a:gd name="T0" fmla="*/ 0 w 486"/>
                  <a:gd name="T1" fmla="*/ 0 h 1437"/>
                  <a:gd name="T2" fmla="*/ 2 w 486"/>
                  <a:gd name="T3" fmla="*/ 29 h 1437"/>
                  <a:gd name="T4" fmla="*/ 4 w 486"/>
                  <a:gd name="T5" fmla="*/ 57 h 1437"/>
                  <a:gd name="T6" fmla="*/ 8 w 486"/>
                  <a:gd name="T7" fmla="*/ 96 h 1437"/>
                  <a:gd name="T8" fmla="*/ 17 w 486"/>
                  <a:gd name="T9" fmla="*/ 152 h 1437"/>
                  <a:gd name="T10" fmla="*/ 27 w 486"/>
                  <a:gd name="T11" fmla="*/ 205 h 1437"/>
                  <a:gd name="T12" fmla="*/ 40 w 486"/>
                  <a:gd name="T13" fmla="*/ 261 h 1437"/>
                  <a:gd name="T14" fmla="*/ 48 w 486"/>
                  <a:gd name="T15" fmla="*/ 290 h 1437"/>
                  <a:gd name="T16" fmla="*/ 55 w 486"/>
                  <a:gd name="T17" fmla="*/ 319 h 14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1437"/>
                  <a:gd name="T29" fmla="*/ 486 w 486"/>
                  <a:gd name="T30" fmla="*/ 1437 h 14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1437">
                    <a:moveTo>
                      <a:pt x="0" y="0"/>
                    </a:moveTo>
                    <a:cubicBezTo>
                      <a:pt x="6" y="44"/>
                      <a:pt x="12" y="89"/>
                      <a:pt x="18" y="132"/>
                    </a:cubicBezTo>
                    <a:cubicBezTo>
                      <a:pt x="24" y="175"/>
                      <a:pt x="31" y="208"/>
                      <a:pt x="39" y="258"/>
                    </a:cubicBezTo>
                    <a:cubicBezTo>
                      <a:pt x="47" y="308"/>
                      <a:pt x="51" y="364"/>
                      <a:pt x="69" y="435"/>
                    </a:cubicBezTo>
                    <a:cubicBezTo>
                      <a:pt x="87" y="506"/>
                      <a:pt x="118" y="602"/>
                      <a:pt x="147" y="684"/>
                    </a:cubicBezTo>
                    <a:cubicBezTo>
                      <a:pt x="176" y="766"/>
                      <a:pt x="206" y="842"/>
                      <a:pt x="240" y="924"/>
                    </a:cubicBezTo>
                    <a:cubicBezTo>
                      <a:pt x="274" y="1006"/>
                      <a:pt x="324" y="1112"/>
                      <a:pt x="354" y="1176"/>
                    </a:cubicBezTo>
                    <a:cubicBezTo>
                      <a:pt x="384" y="1240"/>
                      <a:pt x="398" y="1265"/>
                      <a:pt x="420" y="1308"/>
                    </a:cubicBezTo>
                    <a:cubicBezTo>
                      <a:pt x="442" y="1351"/>
                      <a:pt x="475" y="1414"/>
                      <a:pt x="486" y="1437"/>
                    </a:cubicBezTo>
                  </a:path>
                </a:pathLst>
              </a:custGeom>
              <a:noFill/>
              <a:ln w="19050">
                <a:solidFill>
                  <a:schemeClr val="tx1"/>
                </a:solidFill>
                <a:round/>
                <a:headEnd/>
                <a:tailEnd/>
              </a:ln>
            </p:spPr>
            <p:txBody>
              <a:bodyPr/>
              <a:lstStyle/>
              <a:p>
                <a:endParaRPr lang="zh-CN" altLang="en-US"/>
              </a:p>
            </p:txBody>
          </p:sp>
          <p:sp>
            <p:nvSpPr>
              <p:cNvPr id="72251" name="Freeform 473"/>
              <p:cNvSpPr>
                <a:spLocks/>
              </p:cNvSpPr>
              <p:nvPr/>
            </p:nvSpPr>
            <p:spPr bwMode="auto">
              <a:xfrm>
                <a:off x="3761" y="1689"/>
                <a:ext cx="401" cy="1234"/>
              </a:xfrm>
              <a:custGeom>
                <a:avLst/>
                <a:gdLst>
                  <a:gd name="T0" fmla="*/ 0 w 537"/>
                  <a:gd name="T1" fmla="*/ 0 h 1518"/>
                  <a:gd name="T2" fmla="*/ 3 w 537"/>
                  <a:gd name="T3" fmla="*/ 36 h 1518"/>
                  <a:gd name="T4" fmla="*/ 7 w 537"/>
                  <a:gd name="T5" fmla="*/ 69 h 1518"/>
                  <a:gd name="T6" fmla="*/ 12 w 537"/>
                  <a:gd name="T7" fmla="*/ 111 h 1518"/>
                  <a:gd name="T8" fmla="*/ 21 w 537"/>
                  <a:gd name="T9" fmla="*/ 164 h 1518"/>
                  <a:gd name="T10" fmla="*/ 31 w 537"/>
                  <a:gd name="T11" fmla="*/ 206 h 1518"/>
                  <a:gd name="T12" fmla="*/ 44 w 537"/>
                  <a:gd name="T13" fmla="*/ 261 h 1518"/>
                  <a:gd name="T14" fmla="*/ 58 w 537"/>
                  <a:gd name="T15" fmla="*/ 316 h 1518"/>
                  <a:gd name="T16" fmla="*/ 67 w 537"/>
                  <a:gd name="T17" fmla="*/ 349 h 1518"/>
                  <a:gd name="T18" fmla="*/ 69 w 537"/>
                  <a:gd name="T19" fmla="*/ 356 h 15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7"/>
                  <a:gd name="T31" fmla="*/ 0 h 1518"/>
                  <a:gd name="T32" fmla="*/ 537 w 537"/>
                  <a:gd name="T33" fmla="*/ 1518 h 15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7" h="1518">
                    <a:moveTo>
                      <a:pt x="0" y="0"/>
                    </a:moveTo>
                    <a:cubicBezTo>
                      <a:pt x="9" y="52"/>
                      <a:pt x="19" y="104"/>
                      <a:pt x="27" y="153"/>
                    </a:cubicBezTo>
                    <a:cubicBezTo>
                      <a:pt x="35" y="202"/>
                      <a:pt x="40" y="244"/>
                      <a:pt x="51" y="297"/>
                    </a:cubicBezTo>
                    <a:cubicBezTo>
                      <a:pt x="62" y="350"/>
                      <a:pt x="72" y="404"/>
                      <a:pt x="90" y="471"/>
                    </a:cubicBezTo>
                    <a:cubicBezTo>
                      <a:pt x="108" y="538"/>
                      <a:pt x="138" y="634"/>
                      <a:pt x="162" y="702"/>
                    </a:cubicBezTo>
                    <a:cubicBezTo>
                      <a:pt x="186" y="770"/>
                      <a:pt x="204" y="811"/>
                      <a:pt x="234" y="879"/>
                    </a:cubicBezTo>
                    <a:cubicBezTo>
                      <a:pt x="264" y="947"/>
                      <a:pt x="306" y="1036"/>
                      <a:pt x="342" y="1113"/>
                    </a:cubicBezTo>
                    <a:cubicBezTo>
                      <a:pt x="378" y="1190"/>
                      <a:pt x="420" y="1282"/>
                      <a:pt x="450" y="1344"/>
                    </a:cubicBezTo>
                    <a:cubicBezTo>
                      <a:pt x="480" y="1406"/>
                      <a:pt x="508" y="1459"/>
                      <a:pt x="522" y="1488"/>
                    </a:cubicBezTo>
                    <a:cubicBezTo>
                      <a:pt x="536" y="1517"/>
                      <a:pt x="536" y="1517"/>
                      <a:pt x="537" y="1518"/>
                    </a:cubicBezTo>
                  </a:path>
                </a:pathLst>
              </a:custGeom>
              <a:noFill/>
              <a:ln w="19050">
                <a:solidFill>
                  <a:schemeClr val="tx1"/>
                </a:solidFill>
                <a:round/>
                <a:headEnd/>
                <a:tailEnd/>
              </a:ln>
            </p:spPr>
            <p:txBody>
              <a:bodyPr/>
              <a:lstStyle/>
              <a:p>
                <a:endParaRPr lang="zh-CN" altLang="en-US"/>
              </a:p>
            </p:txBody>
          </p:sp>
          <p:sp>
            <p:nvSpPr>
              <p:cNvPr id="72252" name="Freeform 474"/>
              <p:cNvSpPr>
                <a:spLocks/>
              </p:cNvSpPr>
              <p:nvPr/>
            </p:nvSpPr>
            <p:spPr bwMode="auto">
              <a:xfrm>
                <a:off x="3819" y="1678"/>
                <a:ext cx="379" cy="1156"/>
              </a:xfrm>
              <a:custGeom>
                <a:avLst/>
                <a:gdLst>
                  <a:gd name="T0" fmla="*/ 0 w 531"/>
                  <a:gd name="T1" fmla="*/ 0 h 1464"/>
                  <a:gd name="T2" fmla="*/ 3 w 531"/>
                  <a:gd name="T3" fmla="*/ 32 h 1464"/>
                  <a:gd name="T4" fmla="*/ 6 w 531"/>
                  <a:gd name="T5" fmla="*/ 75 h 1464"/>
                  <a:gd name="T6" fmla="*/ 15 w 531"/>
                  <a:gd name="T7" fmla="*/ 130 h 1464"/>
                  <a:gd name="T8" fmla="*/ 22 w 531"/>
                  <a:gd name="T9" fmla="*/ 165 h 1464"/>
                  <a:gd name="T10" fmla="*/ 29 w 531"/>
                  <a:gd name="T11" fmla="*/ 200 h 1464"/>
                  <a:gd name="T12" fmla="*/ 39 w 531"/>
                  <a:gd name="T13" fmla="*/ 241 h 1464"/>
                  <a:gd name="T14" fmla="*/ 46 w 531"/>
                  <a:gd name="T15" fmla="*/ 265 h 1464"/>
                  <a:gd name="T16" fmla="*/ 50 w 531"/>
                  <a:gd name="T17" fmla="*/ 280 h 14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1464"/>
                  <a:gd name="T29" fmla="*/ 531 w 531"/>
                  <a:gd name="T30" fmla="*/ 1464 h 14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1464">
                    <a:moveTo>
                      <a:pt x="0" y="0"/>
                    </a:moveTo>
                    <a:cubicBezTo>
                      <a:pt x="9" y="51"/>
                      <a:pt x="19" y="103"/>
                      <a:pt x="30" y="168"/>
                    </a:cubicBezTo>
                    <a:cubicBezTo>
                      <a:pt x="41" y="233"/>
                      <a:pt x="48" y="305"/>
                      <a:pt x="69" y="390"/>
                    </a:cubicBezTo>
                    <a:cubicBezTo>
                      <a:pt x="90" y="475"/>
                      <a:pt x="129" y="602"/>
                      <a:pt x="156" y="681"/>
                    </a:cubicBezTo>
                    <a:cubicBezTo>
                      <a:pt x="183" y="760"/>
                      <a:pt x="205" y="803"/>
                      <a:pt x="231" y="864"/>
                    </a:cubicBezTo>
                    <a:cubicBezTo>
                      <a:pt x="257" y="925"/>
                      <a:pt x="281" y="979"/>
                      <a:pt x="312" y="1044"/>
                    </a:cubicBezTo>
                    <a:cubicBezTo>
                      <a:pt x="343" y="1109"/>
                      <a:pt x="389" y="1200"/>
                      <a:pt x="417" y="1257"/>
                    </a:cubicBezTo>
                    <a:cubicBezTo>
                      <a:pt x="445" y="1314"/>
                      <a:pt x="461" y="1355"/>
                      <a:pt x="480" y="1389"/>
                    </a:cubicBezTo>
                    <a:cubicBezTo>
                      <a:pt x="499" y="1423"/>
                      <a:pt x="515" y="1443"/>
                      <a:pt x="531" y="1464"/>
                    </a:cubicBezTo>
                  </a:path>
                </a:pathLst>
              </a:custGeom>
              <a:noFill/>
              <a:ln w="19050">
                <a:solidFill>
                  <a:schemeClr val="tx1"/>
                </a:solidFill>
                <a:round/>
                <a:headEnd/>
                <a:tailEnd/>
              </a:ln>
            </p:spPr>
            <p:txBody>
              <a:bodyPr/>
              <a:lstStyle/>
              <a:p>
                <a:endParaRPr lang="zh-CN" altLang="en-US"/>
              </a:p>
            </p:txBody>
          </p:sp>
          <p:sp>
            <p:nvSpPr>
              <p:cNvPr id="72253" name="Freeform 475"/>
              <p:cNvSpPr>
                <a:spLocks/>
              </p:cNvSpPr>
              <p:nvPr/>
            </p:nvSpPr>
            <p:spPr bwMode="auto">
              <a:xfrm>
                <a:off x="4580" y="2658"/>
                <a:ext cx="118" cy="58"/>
              </a:xfrm>
              <a:custGeom>
                <a:avLst/>
                <a:gdLst>
                  <a:gd name="T0" fmla="*/ 0 w 327"/>
                  <a:gd name="T1" fmla="*/ 0 h 144"/>
                  <a:gd name="T2" fmla="*/ 0 w 327"/>
                  <a:gd name="T3" fmla="*/ 0 h 144"/>
                  <a:gd name="T4" fmla="*/ 0 w 327"/>
                  <a:gd name="T5" fmla="*/ 0 h 144"/>
                  <a:gd name="T6" fmla="*/ 0 w 327"/>
                  <a:gd name="T7" fmla="*/ 0 h 144"/>
                  <a:gd name="T8" fmla="*/ 0 w 327"/>
                  <a:gd name="T9" fmla="*/ 0 h 144"/>
                  <a:gd name="T10" fmla="*/ 0 w 327"/>
                  <a:gd name="T11" fmla="*/ 0 h 144"/>
                  <a:gd name="T12" fmla="*/ 0 60000 65536"/>
                  <a:gd name="T13" fmla="*/ 0 60000 65536"/>
                  <a:gd name="T14" fmla="*/ 0 60000 65536"/>
                  <a:gd name="T15" fmla="*/ 0 60000 65536"/>
                  <a:gd name="T16" fmla="*/ 0 60000 65536"/>
                  <a:gd name="T17" fmla="*/ 0 60000 65536"/>
                  <a:gd name="T18" fmla="*/ 0 w 327"/>
                  <a:gd name="T19" fmla="*/ 0 h 144"/>
                  <a:gd name="T20" fmla="*/ 327 w 327"/>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327" h="144">
                    <a:moveTo>
                      <a:pt x="0" y="0"/>
                    </a:moveTo>
                    <a:cubicBezTo>
                      <a:pt x="12" y="8"/>
                      <a:pt x="25" y="17"/>
                      <a:pt x="45" y="27"/>
                    </a:cubicBezTo>
                    <a:cubicBezTo>
                      <a:pt x="65" y="37"/>
                      <a:pt x="96" y="52"/>
                      <a:pt x="120" y="63"/>
                    </a:cubicBezTo>
                    <a:cubicBezTo>
                      <a:pt x="144" y="74"/>
                      <a:pt x="169" y="84"/>
                      <a:pt x="192" y="93"/>
                    </a:cubicBezTo>
                    <a:cubicBezTo>
                      <a:pt x="215" y="102"/>
                      <a:pt x="239" y="112"/>
                      <a:pt x="261" y="120"/>
                    </a:cubicBezTo>
                    <a:cubicBezTo>
                      <a:pt x="283" y="128"/>
                      <a:pt x="305" y="136"/>
                      <a:pt x="327" y="144"/>
                    </a:cubicBezTo>
                  </a:path>
                </a:pathLst>
              </a:custGeom>
              <a:noFill/>
              <a:ln w="28575">
                <a:solidFill>
                  <a:srgbClr val="CC0000"/>
                </a:solidFill>
                <a:round/>
                <a:headEnd/>
                <a:tailEnd/>
              </a:ln>
            </p:spPr>
            <p:txBody>
              <a:bodyPr/>
              <a:lstStyle/>
              <a:p>
                <a:endParaRPr lang="zh-CN" altLang="en-US"/>
              </a:p>
            </p:txBody>
          </p:sp>
          <p:sp>
            <p:nvSpPr>
              <p:cNvPr id="72254" name="Freeform 476"/>
              <p:cNvSpPr>
                <a:spLocks/>
              </p:cNvSpPr>
              <p:nvPr/>
            </p:nvSpPr>
            <p:spPr bwMode="auto">
              <a:xfrm>
                <a:off x="3602" y="1832"/>
                <a:ext cx="84" cy="219"/>
              </a:xfrm>
              <a:custGeom>
                <a:avLst/>
                <a:gdLst>
                  <a:gd name="T0" fmla="*/ 0 w 126"/>
                  <a:gd name="T1" fmla="*/ 0 h 315"/>
                  <a:gd name="T2" fmla="*/ 2 w 126"/>
                  <a:gd name="T3" fmla="*/ 8 h 315"/>
                  <a:gd name="T4" fmla="*/ 4 w 126"/>
                  <a:gd name="T5" fmla="*/ 15 h 315"/>
                  <a:gd name="T6" fmla="*/ 6 w 126"/>
                  <a:gd name="T7" fmla="*/ 22 h 315"/>
                  <a:gd name="T8" fmla="*/ 7 w 126"/>
                  <a:gd name="T9" fmla="*/ 24 h 315"/>
                  <a:gd name="T10" fmla="*/ 0 60000 65536"/>
                  <a:gd name="T11" fmla="*/ 0 60000 65536"/>
                  <a:gd name="T12" fmla="*/ 0 60000 65536"/>
                  <a:gd name="T13" fmla="*/ 0 60000 65536"/>
                  <a:gd name="T14" fmla="*/ 0 60000 65536"/>
                  <a:gd name="T15" fmla="*/ 0 w 126"/>
                  <a:gd name="T16" fmla="*/ 0 h 315"/>
                  <a:gd name="T17" fmla="*/ 126 w 126"/>
                  <a:gd name="T18" fmla="*/ 315 h 315"/>
                </a:gdLst>
                <a:ahLst/>
                <a:cxnLst>
                  <a:cxn ang="T10">
                    <a:pos x="T0" y="T1"/>
                  </a:cxn>
                  <a:cxn ang="T11">
                    <a:pos x="T2" y="T3"/>
                  </a:cxn>
                  <a:cxn ang="T12">
                    <a:pos x="T4" y="T5"/>
                  </a:cxn>
                  <a:cxn ang="T13">
                    <a:pos x="T6" y="T7"/>
                  </a:cxn>
                  <a:cxn ang="T14">
                    <a:pos x="T8" y="T9"/>
                  </a:cxn>
                </a:cxnLst>
                <a:rect l="T15" t="T16" r="T17" b="T18"/>
                <a:pathLst>
                  <a:path w="126" h="315">
                    <a:moveTo>
                      <a:pt x="0" y="0"/>
                    </a:moveTo>
                    <a:cubicBezTo>
                      <a:pt x="11" y="35"/>
                      <a:pt x="22" y="70"/>
                      <a:pt x="33" y="102"/>
                    </a:cubicBezTo>
                    <a:cubicBezTo>
                      <a:pt x="44" y="134"/>
                      <a:pt x="58" y="167"/>
                      <a:pt x="69" y="195"/>
                    </a:cubicBezTo>
                    <a:cubicBezTo>
                      <a:pt x="80" y="223"/>
                      <a:pt x="93" y="250"/>
                      <a:pt x="102" y="270"/>
                    </a:cubicBezTo>
                    <a:cubicBezTo>
                      <a:pt x="111" y="290"/>
                      <a:pt x="118" y="302"/>
                      <a:pt x="126" y="315"/>
                    </a:cubicBezTo>
                  </a:path>
                </a:pathLst>
              </a:custGeom>
              <a:noFill/>
              <a:ln w="28575">
                <a:solidFill>
                  <a:srgbClr val="CC0000"/>
                </a:solidFill>
                <a:round/>
                <a:headEnd/>
                <a:tailEnd/>
              </a:ln>
            </p:spPr>
            <p:txBody>
              <a:bodyPr/>
              <a:lstStyle/>
              <a:p>
                <a:endParaRPr lang="zh-CN" altLang="en-US"/>
              </a:p>
            </p:txBody>
          </p:sp>
          <p:sp>
            <p:nvSpPr>
              <p:cNvPr id="72255" name="Freeform 477"/>
              <p:cNvSpPr>
                <a:spLocks/>
              </p:cNvSpPr>
              <p:nvPr/>
            </p:nvSpPr>
            <p:spPr bwMode="auto">
              <a:xfrm>
                <a:off x="3890" y="1660"/>
                <a:ext cx="402" cy="1208"/>
              </a:xfrm>
              <a:custGeom>
                <a:avLst/>
                <a:gdLst>
                  <a:gd name="T0" fmla="*/ 0 w 453"/>
                  <a:gd name="T1" fmla="*/ 0 h 1338"/>
                  <a:gd name="T2" fmla="*/ 10 w 453"/>
                  <a:gd name="T3" fmla="*/ 65 h 1338"/>
                  <a:gd name="T4" fmla="*/ 18 w 453"/>
                  <a:gd name="T5" fmla="*/ 138 h 1338"/>
                  <a:gd name="T6" fmla="*/ 30 w 453"/>
                  <a:gd name="T7" fmla="*/ 203 h 1338"/>
                  <a:gd name="T8" fmla="*/ 52 w 453"/>
                  <a:gd name="T9" fmla="*/ 290 h 1338"/>
                  <a:gd name="T10" fmla="*/ 73 w 453"/>
                  <a:gd name="T11" fmla="*/ 354 h 1338"/>
                  <a:gd name="T12" fmla="*/ 97 w 453"/>
                  <a:gd name="T13" fmla="*/ 421 h 1338"/>
                  <a:gd name="T14" fmla="*/ 135 w 453"/>
                  <a:gd name="T15" fmla="*/ 516 h 1338"/>
                  <a:gd name="T16" fmla="*/ 171 w 453"/>
                  <a:gd name="T17" fmla="*/ 601 h 1338"/>
                  <a:gd name="T18" fmla="*/ 196 w 453"/>
                  <a:gd name="T19" fmla="*/ 655 h 13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3"/>
                  <a:gd name="T31" fmla="*/ 0 h 1338"/>
                  <a:gd name="T32" fmla="*/ 453 w 453"/>
                  <a:gd name="T33" fmla="*/ 1338 h 13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3" h="1338">
                    <a:moveTo>
                      <a:pt x="0" y="0"/>
                    </a:moveTo>
                    <a:cubicBezTo>
                      <a:pt x="7" y="44"/>
                      <a:pt x="14" y="88"/>
                      <a:pt x="21" y="135"/>
                    </a:cubicBezTo>
                    <a:cubicBezTo>
                      <a:pt x="28" y="182"/>
                      <a:pt x="34" y="235"/>
                      <a:pt x="42" y="282"/>
                    </a:cubicBezTo>
                    <a:cubicBezTo>
                      <a:pt x="50" y="329"/>
                      <a:pt x="56" y="366"/>
                      <a:pt x="69" y="417"/>
                    </a:cubicBezTo>
                    <a:cubicBezTo>
                      <a:pt x="82" y="468"/>
                      <a:pt x="104" y="540"/>
                      <a:pt x="120" y="591"/>
                    </a:cubicBezTo>
                    <a:cubicBezTo>
                      <a:pt x="136" y="642"/>
                      <a:pt x="151" y="679"/>
                      <a:pt x="168" y="723"/>
                    </a:cubicBezTo>
                    <a:cubicBezTo>
                      <a:pt x="185" y="767"/>
                      <a:pt x="201" y="803"/>
                      <a:pt x="225" y="858"/>
                    </a:cubicBezTo>
                    <a:cubicBezTo>
                      <a:pt x="249" y="913"/>
                      <a:pt x="284" y="991"/>
                      <a:pt x="312" y="1053"/>
                    </a:cubicBezTo>
                    <a:cubicBezTo>
                      <a:pt x="340" y="1115"/>
                      <a:pt x="373" y="1183"/>
                      <a:pt x="396" y="1230"/>
                    </a:cubicBezTo>
                    <a:cubicBezTo>
                      <a:pt x="419" y="1277"/>
                      <a:pt x="443" y="1319"/>
                      <a:pt x="453" y="1338"/>
                    </a:cubicBezTo>
                  </a:path>
                </a:pathLst>
              </a:custGeom>
              <a:noFill/>
              <a:ln w="19050">
                <a:solidFill>
                  <a:schemeClr val="tx1"/>
                </a:solidFill>
                <a:round/>
                <a:headEnd/>
                <a:tailEnd/>
              </a:ln>
            </p:spPr>
            <p:txBody>
              <a:bodyPr/>
              <a:lstStyle/>
              <a:p>
                <a:endParaRPr lang="zh-CN" altLang="en-US"/>
              </a:p>
            </p:txBody>
          </p:sp>
          <p:sp>
            <p:nvSpPr>
              <p:cNvPr id="72256" name="Freeform 478"/>
              <p:cNvSpPr>
                <a:spLocks/>
              </p:cNvSpPr>
              <p:nvPr/>
            </p:nvSpPr>
            <p:spPr bwMode="auto">
              <a:xfrm>
                <a:off x="3949" y="1644"/>
                <a:ext cx="421" cy="1255"/>
              </a:xfrm>
              <a:custGeom>
                <a:avLst/>
                <a:gdLst>
                  <a:gd name="T0" fmla="*/ 0 w 504"/>
                  <a:gd name="T1" fmla="*/ 0 h 1434"/>
                  <a:gd name="T2" fmla="*/ 11 w 504"/>
                  <a:gd name="T3" fmla="*/ 84 h 1434"/>
                  <a:gd name="T4" fmla="*/ 38 w 504"/>
                  <a:gd name="T5" fmla="*/ 236 h 1434"/>
                  <a:gd name="T6" fmla="*/ 143 w 504"/>
                  <a:gd name="T7" fmla="*/ 564 h 1434"/>
                  <a:gd name="T8" fmla="*/ 0 60000 65536"/>
                  <a:gd name="T9" fmla="*/ 0 60000 65536"/>
                  <a:gd name="T10" fmla="*/ 0 60000 65536"/>
                  <a:gd name="T11" fmla="*/ 0 60000 65536"/>
                  <a:gd name="T12" fmla="*/ 0 w 504"/>
                  <a:gd name="T13" fmla="*/ 0 h 1434"/>
                  <a:gd name="T14" fmla="*/ 504 w 504"/>
                  <a:gd name="T15" fmla="*/ 1434 h 1434"/>
                </a:gdLst>
                <a:ahLst/>
                <a:cxnLst>
                  <a:cxn ang="T8">
                    <a:pos x="T0" y="T1"/>
                  </a:cxn>
                  <a:cxn ang="T9">
                    <a:pos x="T2" y="T3"/>
                  </a:cxn>
                  <a:cxn ang="T10">
                    <a:pos x="T4" y="T5"/>
                  </a:cxn>
                  <a:cxn ang="T11">
                    <a:pos x="T6" y="T7"/>
                  </a:cxn>
                </a:cxnLst>
                <a:rect l="T12" t="T13" r="T14" b="T15"/>
                <a:pathLst>
                  <a:path w="504" h="1434">
                    <a:moveTo>
                      <a:pt x="0" y="0"/>
                    </a:moveTo>
                    <a:cubicBezTo>
                      <a:pt x="7" y="58"/>
                      <a:pt x="14" y="116"/>
                      <a:pt x="36" y="216"/>
                    </a:cubicBezTo>
                    <a:cubicBezTo>
                      <a:pt x="58" y="316"/>
                      <a:pt x="57" y="397"/>
                      <a:pt x="135" y="600"/>
                    </a:cubicBezTo>
                    <a:cubicBezTo>
                      <a:pt x="213" y="803"/>
                      <a:pt x="358" y="1118"/>
                      <a:pt x="504" y="1434"/>
                    </a:cubicBezTo>
                  </a:path>
                </a:pathLst>
              </a:custGeom>
              <a:noFill/>
              <a:ln w="19050">
                <a:solidFill>
                  <a:schemeClr val="tx1"/>
                </a:solidFill>
                <a:round/>
                <a:headEnd/>
                <a:tailEnd/>
              </a:ln>
            </p:spPr>
            <p:txBody>
              <a:bodyPr/>
              <a:lstStyle/>
              <a:p>
                <a:endParaRPr lang="zh-CN" altLang="en-US"/>
              </a:p>
            </p:txBody>
          </p:sp>
          <p:sp>
            <p:nvSpPr>
              <p:cNvPr id="72257" name="Freeform 479"/>
              <p:cNvSpPr>
                <a:spLocks/>
              </p:cNvSpPr>
              <p:nvPr/>
            </p:nvSpPr>
            <p:spPr bwMode="auto">
              <a:xfrm>
                <a:off x="4012" y="1638"/>
                <a:ext cx="440" cy="1286"/>
              </a:xfrm>
              <a:custGeom>
                <a:avLst/>
                <a:gdLst>
                  <a:gd name="T0" fmla="*/ 0 w 453"/>
                  <a:gd name="T1" fmla="*/ 0 h 1350"/>
                  <a:gd name="T2" fmla="*/ 29 w 453"/>
                  <a:gd name="T3" fmla="*/ 165 h 1350"/>
                  <a:gd name="T4" fmla="*/ 90 w 453"/>
                  <a:gd name="T5" fmla="*/ 387 h 1350"/>
                  <a:gd name="T6" fmla="*/ 272 w 453"/>
                  <a:gd name="T7" fmla="*/ 775 h 1350"/>
                  <a:gd name="T8" fmla="*/ 369 w 453"/>
                  <a:gd name="T9" fmla="*/ 961 h 1350"/>
                  <a:gd name="T10" fmla="*/ 0 60000 65536"/>
                  <a:gd name="T11" fmla="*/ 0 60000 65536"/>
                  <a:gd name="T12" fmla="*/ 0 60000 65536"/>
                  <a:gd name="T13" fmla="*/ 0 60000 65536"/>
                  <a:gd name="T14" fmla="*/ 0 60000 65536"/>
                  <a:gd name="T15" fmla="*/ 0 w 453"/>
                  <a:gd name="T16" fmla="*/ 0 h 1350"/>
                  <a:gd name="T17" fmla="*/ 453 w 453"/>
                  <a:gd name="T18" fmla="*/ 1350 h 1350"/>
                </a:gdLst>
                <a:ahLst/>
                <a:cxnLst>
                  <a:cxn ang="T10">
                    <a:pos x="T0" y="T1"/>
                  </a:cxn>
                  <a:cxn ang="T11">
                    <a:pos x="T2" y="T3"/>
                  </a:cxn>
                  <a:cxn ang="T12">
                    <a:pos x="T4" y="T5"/>
                  </a:cxn>
                  <a:cxn ang="T13">
                    <a:pos x="T6" y="T7"/>
                  </a:cxn>
                  <a:cxn ang="T14">
                    <a:pos x="T8" y="T9"/>
                  </a:cxn>
                </a:cxnLst>
                <a:rect l="T15" t="T16" r="T17" b="T18"/>
                <a:pathLst>
                  <a:path w="453" h="1350">
                    <a:moveTo>
                      <a:pt x="0" y="0"/>
                    </a:moveTo>
                    <a:cubicBezTo>
                      <a:pt x="9" y="70"/>
                      <a:pt x="18" y="141"/>
                      <a:pt x="36" y="231"/>
                    </a:cubicBezTo>
                    <a:cubicBezTo>
                      <a:pt x="54" y="321"/>
                      <a:pt x="62" y="400"/>
                      <a:pt x="111" y="543"/>
                    </a:cubicBezTo>
                    <a:cubicBezTo>
                      <a:pt x="160" y="686"/>
                      <a:pt x="276" y="955"/>
                      <a:pt x="333" y="1089"/>
                    </a:cubicBezTo>
                    <a:cubicBezTo>
                      <a:pt x="390" y="1223"/>
                      <a:pt x="421" y="1286"/>
                      <a:pt x="453" y="1350"/>
                    </a:cubicBezTo>
                  </a:path>
                </a:pathLst>
              </a:custGeom>
              <a:noFill/>
              <a:ln w="19050">
                <a:solidFill>
                  <a:schemeClr val="tx1"/>
                </a:solidFill>
                <a:round/>
                <a:headEnd/>
                <a:tailEnd/>
              </a:ln>
            </p:spPr>
            <p:txBody>
              <a:bodyPr/>
              <a:lstStyle/>
              <a:p>
                <a:endParaRPr lang="zh-CN" altLang="en-US"/>
              </a:p>
            </p:txBody>
          </p:sp>
          <p:sp>
            <p:nvSpPr>
              <p:cNvPr id="72258" name="Freeform 480"/>
              <p:cNvSpPr>
                <a:spLocks/>
              </p:cNvSpPr>
              <p:nvPr/>
            </p:nvSpPr>
            <p:spPr bwMode="auto">
              <a:xfrm>
                <a:off x="4082" y="1637"/>
                <a:ext cx="422" cy="1220"/>
              </a:xfrm>
              <a:custGeom>
                <a:avLst/>
                <a:gdLst>
                  <a:gd name="T0" fmla="*/ 0 w 501"/>
                  <a:gd name="T1" fmla="*/ 0 h 1419"/>
                  <a:gd name="T2" fmla="*/ 9 w 501"/>
                  <a:gd name="T3" fmla="*/ 59 h 1419"/>
                  <a:gd name="T4" fmla="*/ 29 w 501"/>
                  <a:gd name="T5" fmla="*/ 168 h 1419"/>
                  <a:gd name="T6" fmla="*/ 72 w 501"/>
                  <a:gd name="T7" fmla="*/ 297 h 1419"/>
                  <a:gd name="T8" fmla="*/ 127 w 501"/>
                  <a:gd name="T9" fmla="*/ 439 h 1419"/>
                  <a:gd name="T10" fmla="*/ 151 w 501"/>
                  <a:gd name="T11" fmla="*/ 493 h 1419"/>
                  <a:gd name="T12" fmla="*/ 0 60000 65536"/>
                  <a:gd name="T13" fmla="*/ 0 60000 65536"/>
                  <a:gd name="T14" fmla="*/ 0 60000 65536"/>
                  <a:gd name="T15" fmla="*/ 0 60000 65536"/>
                  <a:gd name="T16" fmla="*/ 0 60000 65536"/>
                  <a:gd name="T17" fmla="*/ 0 60000 65536"/>
                  <a:gd name="T18" fmla="*/ 0 w 501"/>
                  <a:gd name="T19" fmla="*/ 0 h 1419"/>
                  <a:gd name="T20" fmla="*/ 501 w 501"/>
                  <a:gd name="T21" fmla="*/ 1419 h 1419"/>
                </a:gdLst>
                <a:ahLst/>
                <a:cxnLst>
                  <a:cxn ang="T12">
                    <a:pos x="T0" y="T1"/>
                  </a:cxn>
                  <a:cxn ang="T13">
                    <a:pos x="T2" y="T3"/>
                  </a:cxn>
                  <a:cxn ang="T14">
                    <a:pos x="T4" y="T5"/>
                  </a:cxn>
                  <a:cxn ang="T15">
                    <a:pos x="T6" y="T7"/>
                  </a:cxn>
                  <a:cxn ang="T16">
                    <a:pos x="T8" y="T9"/>
                  </a:cxn>
                  <a:cxn ang="T17">
                    <a:pos x="T10" y="T11"/>
                  </a:cxn>
                </a:cxnLst>
                <a:rect l="T18" t="T19" r="T20" b="T21"/>
                <a:pathLst>
                  <a:path w="501" h="1419">
                    <a:moveTo>
                      <a:pt x="0" y="0"/>
                    </a:moveTo>
                    <a:cubicBezTo>
                      <a:pt x="7" y="45"/>
                      <a:pt x="14" y="91"/>
                      <a:pt x="30" y="171"/>
                    </a:cubicBezTo>
                    <a:cubicBezTo>
                      <a:pt x="46" y="251"/>
                      <a:pt x="61" y="369"/>
                      <a:pt x="96" y="483"/>
                    </a:cubicBezTo>
                    <a:cubicBezTo>
                      <a:pt x="131" y="597"/>
                      <a:pt x="186" y="728"/>
                      <a:pt x="240" y="858"/>
                    </a:cubicBezTo>
                    <a:cubicBezTo>
                      <a:pt x="294" y="988"/>
                      <a:pt x="379" y="1172"/>
                      <a:pt x="423" y="1266"/>
                    </a:cubicBezTo>
                    <a:cubicBezTo>
                      <a:pt x="467" y="1360"/>
                      <a:pt x="484" y="1389"/>
                      <a:pt x="501" y="1419"/>
                    </a:cubicBezTo>
                  </a:path>
                </a:pathLst>
              </a:custGeom>
              <a:noFill/>
              <a:ln w="19050">
                <a:solidFill>
                  <a:schemeClr val="tx1"/>
                </a:solidFill>
                <a:round/>
                <a:headEnd/>
                <a:tailEnd/>
              </a:ln>
            </p:spPr>
            <p:txBody>
              <a:bodyPr/>
              <a:lstStyle/>
              <a:p>
                <a:endParaRPr lang="zh-CN" altLang="en-US"/>
              </a:p>
            </p:txBody>
          </p:sp>
          <p:sp>
            <p:nvSpPr>
              <p:cNvPr id="72259" name="Freeform 481"/>
              <p:cNvSpPr>
                <a:spLocks/>
              </p:cNvSpPr>
              <p:nvPr/>
            </p:nvSpPr>
            <p:spPr bwMode="auto">
              <a:xfrm>
                <a:off x="4566" y="1993"/>
                <a:ext cx="219" cy="482"/>
              </a:xfrm>
              <a:custGeom>
                <a:avLst/>
                <a:gdLst>
                  <a:gd name="T0" fmla="*/ 0 w 318"/>
                  <a:gd name="T1" fmla="*/ 0 h 632"/>
                  <a:gd name="T2" fmla="*/ 8 w 318"/>
                  <a:gd name="T3" fmla="*/ 38 h 632"/>
                  <a:gd name="T4" fmla="*/ 23 w 318"/>
                  <a:gd name="T5" fmla="*/ 95 h 632"/>
                  <a:gd name="T6" fmla="*/ 0 60000 65536"/>
                  <a:gd name="T7" fmla="*/ 0 60000 65536"/>
                  <a:gd name="T8" fmla="*/ 0 60000 65536"/>
                  <a:gd name="T9" fmla="*/ 0 w 318"/>
                  <a:gd name="T10" fmla="*/ 0 h 632"/>
                  <a:gd name="T11" fmla="*/ 318 w 318"/>
                  <a:gd name="T12" fmla="*/ 632 h 632"/>
                </a:gdLst>
                <a:ahLst/>
                <a:cxnLst>
                  <a:cxn ang="T6">
                    <a:pos x="T0" y="T1"/>
                  </a:cxn>
                  <a:cxn ang="T7">
                    <a:pos x="T2" y="T3"/>
                  </a:cxn>
                  <a:cxn ang="T8">
                    <a:pos x="T4" y="T5"/>
                  </a:cxn>
                </a:cxnLst>
                <a:rect l="T9" t="T10" r="T11" b="T12"/>
                <a:pathLst>
                  <a:path w="318" h="632">
                    <a:moveTo>
                      <a:pt x="0" y="0"/>
                    </a:moveTo>
                    <a:cubicBezTo>
                      <a:pt x="27" y="76"/>
                      <a:pt x="55" y="153"/>
                      <a:pt x="108" y="258"/>
                    </a:cubicBezTo>
                    <a:cubicBezTo>
                      <a:pt x="161" y="363"/>
                      <a:pt x="239" y="497"/>
                      <a:pt x="318" y="632"/>
                    </a:cubicBezTo>
                  </a:path>
                </a:pathLst>
              </a:custGeom>
              <a:noFill/>
              <a:ln w="19050">
                <a:solidFill>
                  <a:schemeClr val="tx1"/>
                </a:solidFill>
                <a:round/>
                <a:headEnd/>
                <a:tailEnd/>
              </a:ln>
            </p:spPr>
            <p:txBody>
              <a:bodyPr/>
              <a:lstStyle/>
              <a:p>
                <a:endParaRPr lang="zh-CN" altLang="en-US"/>
              </a:p>
            </p:txBody>
          </p:sp>
          <p:sp>
            <p:nvSpPr>
              <p:cNvPr id="72260" name="Freeform 482"/>
              <p:cNvSpPr>
                <a:spLocks/>
              </p:cNvSpPr>
              <p:nvPr/>
            </p:nvSpPr>
            <p:spPr bwMode="auto">
              <a:xfrm>
                <a:off x="3675" y="2602"/>
                <a:ext cx="476" cy="317"/>
              </a:xfrm>
              <a:custGeom>
                <a:avLst/>
                <a:gdLst>
                  <a:gd name="T0" fmla="*/ 0 w 632"/>
                  <a:gd name="T1" fmla="*/ 0 h 394"/>
                  <a:gd name="T2" fmla="*/ 11 w 632"/>
                  <a:gd name="T3" fmla="*/ 20 h 394"/>
                  <a:gd name="T4" fmla="*/ 23 w 632"/>
                  <a:gd name="T5" fmla="*/ 35 h 394"/>
                  <a:gd name="T6" fmla="*/ 36 w 632"/>
                  <a:gd name="T7" fmla="*/ 49 h 394"/>
                  <a:gd name="T8" fmla="*/ 54 w 632"/>
                  <a:gd name="T9" fmla="*/ 65 h 394"/>
                  <a:gd name="T10" fmla="*/ 72 w 632"/>
                  <a:gd name="T11" fmla="*/ 78 h 394"/>
                  <a:gd name="T12" fmla="*/ 84 w 632"/>
                  <a:gd name="T13" fmla="*/ 84 h 394"/>
                  <a:gd name="T14" fmla="*/ 87 w 632"/>
                  <a:gd name="T15" fmla="*/ 86 h 394"/>
                  <a:gd name="T16" fmla="*/ 0 60000 65536"/>
                  <a:gd name="T17" fmla="*/ 0 60000 65536"/>
                  <a:gd name="T18" fmla="*/ 0 60000 65536"/>
                  <a:gd name="T19" fmla="*/ 0 60000 65536"/>
                  <a:gd name="T20" fmla="*/ 0 60000 65536"/>
                  <a:gd name="T21" fmla="*/ 0 60000 65536"/>
                  <a:gd name="T22" fmla="*/ 0 60000 65536"/>
                  <a:gd name="T23" fmla="*/ 0 60000 65536"/>
                  <a:gd name="T24" fmla="*/ 0 w 632"/>
                  <a:gd name="T25" fmla="*/ 0 h 394"/>
                  <a:gd name="T26" fmla="*/ 632 w 632"/>
                  <a:gd name="T27" fmla="*/ 394 h 3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2" h="394">
                    <a:moveTo>
                      <a:pt x="0" y="0"/>
                    </a:moveTo>
                    <a:cubicBezTo>
                      <a:pt x="28" y="32"/>
                      <a:pt x="56" y="64"/>
                      <a:pt x="84" y="90"/>
                    </a:cubicBezTo>
                    <a:cubicBezTo>
                      <a:pt x="112" y="116"/>
                      <a:pt x="137" y="137"/>
                      <a:pt x="167" y="159"/>
                    </a:cubicBezTo>
                    <a:cubicBezTo>
                      <a:pt x="197" y="181"/>
                      <a:pt x="226" y="201"/>
                      <a:pt x="264" y="225"/>
                    </a:cubicBezTo>
                    <a:cubicBezTo>
                      <a:pt x="302" y="249"/>
                      <a:pt x="352" y="279"/>
                      <a:pt x="395" y="301"/>
                    </a:cubicBezTo>
                    <a:cubicBezTo>
                      <a:pt x="438" y="323"/>
                      <a:pt x="486" y="341"/>
                      <a:pt x="522" y="355"/>
                    </a:cubicBezTo>
                    <a:cubicBezTo>
                      <a:pt x="558" y="369"/>
                      <a:pt x="593" y="382"/>
                      <a:pt x="611" y="388"/>
                    </a:cubicBezTo>
                    <a:cubicBezTo>
                      <a:pt x="629" y="394"/>
                      <a:pt x="630" y="394"/>
                      <a:pt x="632" y="394"/>
                    </a:cubicBezTo>
                  </a:path>
                </a:pathLst>
              </a:custGeom>
              <a:noFill/>
              <a:ln w="28575">
                <a:solidFill>
                  <a:srgbClr val="CC0000"/>
                </a:solidFill>
                <a:round/>
                <a:headEnd/>
                <a:tailEnd/>
              </a:ln>
            </p:spPr>
            <p:txBody>
              <a:bodyPr/>
              <a:lstStyle/>
              <a:p>
                <a:endParaRPr lang="zh-CN" altLang="en-US"/>
              </a:p>
            </p:txBody>
          </p:sp>
          <p:sp>
            <p:nvSpPr>
              <p:cNvPr id="72261" name="Oval 483"/>
              <p:cNvSpPr>
                <a:spLocks noChangeArrowheads="1"/>
              </p:cNvSpPr>
              <p:nvPr/>
            </p:nvSpPr>
            <p:spPr bwMode="auto">
              <a:xfrm>
                <a:off x="3678" y="1840"/>
                <a:ext cx="38" cy="40"/>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2262" name="Oval 484"/>
              <p:cNvSpPr>
                <a:spLocks noChangeArrowheads="1"/>
              </p:cNvSpPr>
              <p:nvPr/>
            </p:nvSpPr>
            <p:spPr bwMode="auto">
              <a:xfrm>
                <a:off x="4568" y="2721"/>
                <a:ext cx="38" cy="40"/>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2263" name="Freeform 485"/>
              <p:cNvSpPr>
                <a:spLocks/>
              </p:cNvSpPr>
              <p:nvPr/>
            </p:nvSpPr>
            <p:spPr bwMode="auto">
              <a:xfrm>
                <a:off x="4242" y="1722"/>
                <a:ext cx="254" cy="280"/>
              </a:xfrm>
              <a:custGeom>
                <a:avLst/>
                <a:gdLst>
                  <a:gd name="T0" fmla="*/ 0 w 308"/>
                  <a:gd name="T1" fmla="*/ 0 h 340"/>
                  <a:gd name="T2" fmla="*/ 24 w 308"/>
                  <a:gd name="T3" fmla="*/ 35 h 340"/>
                  <a:gd name="T4" fmla="*/ 53 w 308"/>
                  <a:gd name="T5" fmla="*/ 65 h 340"/>
                  <a:gd name="T6" fmla="*/ 79 w 308"/>
                  <a:gd name="T7" fmla="*/ 86 h 340"/>
                  <a:gd name="T8" fmla="*/ 0 60000 65536"/>
                  <a:gd name="T9" fmla="*/ 0 60000 65536"/>
                  <a:gd name="T10" fmla="*/ 0 60000 65536"/>
                  <a:gd name="T11" fmla="*/ 0 60000 65536"/>
                  <a:gd name="T12" fmla="*/ 0 w 308"/>
                  <a:gd name="T13" fmla="*/ 0 h 340"/>
                  <a:gd name="T14" fmla="*/ 308 w 308"/>
                  <a:gd name="T15" fmla="*/ 340 h 340"/>
                </a:gdLst>
                <a:ahLst/>
                <a:cxnLst>
                  <a:cxn ang="T8">
                    <a:pos x="T0" y="T1"/>
                  </a:cxn>
                  <a:cxn ang="T9">
                    <a:pos x="T2" y="T3"/>
                  </a:cxn>
                  <a:cxn ang="T10">
                    <a:pos x="T4" y="T5"/>
                  </a:cxn>
                  <a:cxn ang="T11">
                    <a:pos x="T6" y="T7"/>
                  </a:cxn>
                </a:cxnLst>
                <a:rect l="T12" t="T13" r="T14" b="T15"/>
                <a:pathLst>
                  <a:path w="308" h="340">
                    <a:moveTo>
                      <a:pt x="0" y="0"/>
                    </a:moveTo>
                    <a:cubicBezTo>
                      <a:pt x="29" y="47"/>
                      <a:pt x="58" y="94"/>
                      <a:pt x="92" y="136"/>
                    </a:cubicBezTo>
                    <a:cubicBezTo>
                      <a:pt x="126" y="178"/>
                      <a:pt x="168" y="218"/>
                      <a:pt x="204" y="252"/>
                    </a:cubicBezTo>
                    <a:cubicBezTo>
                      <a:pt x="240" y="286"/>
                      <a:pt x="274" y="313"/>
                      <a:pt x="308" y="340"/>
                    </a:cubicBezTo>
                  </a:path>
                </a:pathLst>
              </a:custGeom>
              <a:noFill/>
              <a:ln w="28575">
                <a:solidFill>
                  <a:srgbClr val="CC0000"/>
                </a:solidFill>
                <a:round/>
                <a:headEnd/>
                <a:tailEnd/>
              </a:ln>
            </p:spPr>
            <p:txBody>
              <a:bodyPr/>
              <a:lstStyle/>
              <a:p>
                <a:endParaRPr lang="zh-CN" altLang="en-US"/>
              </a:p>
            </p:txBody>
          </p:sp>
          <p:sp>
            <p:nvSpPr>
              <p:cNvPr id="72264" name="Freeform 486"/>
              <p:cNvSpPr>
                <a:spLocks/>
              </p:cNvSpPr>
              <p:nvPr/>
            </p:nvSpPr>
            <p:spPr bwMode="auto">
              <a:xfrm>
                <a:off x="4334" y="1858"/>
                <a:ext cx="360" cy="861"/>
              </a:xfrm>
              <a:custGeom>
                <a:avLst/>
                <a:gdLst>
                  <a:gd name="T0" fmla="*/ 0 w 472"/>
                  <a:gd name="T1" fmla="*/ 0 h 1072"/>
                  <a:gd name="T2" fmla="*/ 9 w 472"/>
                  <a:gd name="T3" fmla="*/ 56 h 1072"/>
                  <a:gd name="T4" fmla="*/ 26 w 472"/>
                  <a:gd name="T5" fmla="*/ 116 h 1072"/>
                  <a:gd name="T6" fmla="*/ 47 w 472"/>
                  <a:gd name="T7" fmla="*/ 175 h 1072"/>
                  <a:gd name="T8" fmla="*/ 71 w 472"/>
                  <a:gd name="T9" fmla="*/ 231 h 1072"/>
                  <a:gd name="T10" fmla="*/ 0 60000 65536"/>
                  <a:gd name="T11" fmla="*/ 0 60000 65536"/>
                  <a:gd name="T12" fmla="*/ 0 60000 65536"/>
                  <a:gd name="T13" fmla="*/ 0 60000 65536"/>
                  <a:gd name="T14" fmla="*/ 0 60000 65536"/>
                  <a:gd name="T15" fmla="*/ 0 w 472"/>
                  <a:gd name="T16" fmla="*/ 0 h 1072"/>
                  <a:gd name="T17" fmla="*/ 472 w 472"/>
                  <a:gd name="T18" fmla="*/ 1072 h 1072"/>
                </a:gdLst>
                <a:ahLst/>
                <a:cxnLst>
                  <a:cxn ang="T10">
                    <a:pos x="T0" y="T1"/>
                  </a:cxn>
                  <a:cxn ang="T11">
                    <a:pos x="T2" y="T3"/>
                  </a:cxn>
                  <a:cxn ang="T12">
                    <a:pos x="T4" y="T5"/>
                  </a:cxn>
                  <a:cxn ang="T13">
                    <a:pos x="T6" y="T7"/>
                  </a:cxn>
                  <a:cxn ang="T14">
                    <a:pos x="T8" y="T9"/>
                  </a:cxn>
                </a:cxnLst>
                <a:rect l="T15" t="T16" r="T17" b="T18"/>
                <a:pathLst>
                  <a:path w="472" h="1072">
                    <a:moveTo>
                      <a:pt x="0" y="0"/>
                    </a:moveTo>
                    <a:cubicBezTo>
                      <a:pt x="15" y="85"/>
                      <a:pt x="31" y="171"/>
                      <a:pt x="60" y="260"/>
                    </a:cubicBezTo>
                    <a:cubicBezTo>
                      <a:pt x="89" y="349"/>
                      <a:pt x="130" y="444"/>
                      <a:pt x="172" y="536"/>
                    </a:cubicBezTo>
                    <a:cubicBezTo>
                      <a:pt x="214" y="628"/>
                      <a:pt x="262" y="723"/>
                      <a:pt x="312" y="812"/>
                    </a:cubicBezTo>
                    <a:cubicBezTo>
                      <a:pt x="362" y="901"/>
                      <a:pt x="417" y="986"/>
                      <a:pt x="472" y="1072"/>
                    </a:cubicBezTo>
                  </a:path>
                </a:pathLst>
              </a:custGeom>
              <a:noFill/>
              <a:ln w="19050">
                <a:solidFill>
                  <a:schemeClr val="tx1"/>
                </a:solidFill>
                <a:round/>
                <a:headEnd/>
                <a:tailEnd/>
              </a:ln>
            </p:spPr>
            <p:txBody>
              <a:bodyPr/>
              <a:lstStyle/>
              <a:p>
                <a:endParaRPr lang="zh-CN" altLang="en-US"/>
              </a:p>
            </p:txBody>
          </p:sp>
          <p:sp>
            <p:nvSpPr>
              <p:cNvPr id="72265" name="Freeform 487"/>
              <p:cNvSpPr>
                <a:spLocks/>
              </p:cNvSpPr>
              <p:nvPr/>
            </p:nvSpPr>
            <p:spPr bwMode="auto">
              <a:xfrm>
                <a:off x="4407" y="1919"/>
                <a:ext cx="348" cy="752"/>
              </a:xfrm>
              <a:custGeom>
                <a:avLst/>
                <a:gdLst>
                  <a:gd name="T0" fmla="*/ 0 w 456"/>
                  <a:gd name="T1" fmla="*/ 0 h 936"/>
                  <a:gd name="T2" fmla="*/ 9 w 456"/>
                  <a:gd name="T3" fmla="*/ 39 h 936"/>
                  <a:gd name="T4" fmla="*/ 21 w 456"/>
                  <a:gd name="T5" fmla="*/ 80 h 936"/>
                  <a:gd name="T6" fmla="*/ 37 w 456"/>
                  <a:gd name="T7" fmla="*/ 125 h 936"/>
                  <a:gd name="T8" fmla="*/ 69 w 456"/>
                  <a:gd name="T9" fmla="*/ 202 h 936"/>
                  <a:gd name="T10" fmla="*/ 0 60000 65536"/>
                  <a:gd name="T11" fmla="*/ 0 60000 65536"/>
                  <a:gd name="T12" fmla="*/ 0 60000 65536"/>
                  <a:gd name="T13" fmla="*/ 0 60000 65536"/>
                  <a:gd name="T14" fmla="*/ 0 60000 65536"/>
                  <a:gd name="T15" fmla="*/ 0 w 456"/>
                  <a:gd name="T16" fmla="*/ 0 h 936"/>
                  <a:gd name="T17" fmla="*/ 456 w 456"/>
                  <a:gd name="T18" fmla="*/ 936 h 936"/>
                </a:gdLst>
                <a:ahLst/>
                <a:cxnLst>
                  <a:cxn ang="T10">
                    <a:pos x="T0" y="T1"/>
                  </a:cxn>
                  <a:cxn ang="T11">
                    <a:pos x="T2" y="T3"/>
                  </a:cxn>
                  <a:cxn ang="T12">
                    <a:pos x="T4" y="T5"/>
                  </a:cxn>
                  <a:cxn ang="T13">
                    <a:pos x="T6" y="T7"/>
                  </a:cxn>
                  <a:cxn ang="T14">
                    <a:pos x="T8" y="T9"/>
                  </a:cxn>
                </a:cxnLst>
                <a:rect l="T15" t="T16" r="T17" b="T18"/>
                <a:pathLst>
                  <a:path w="456" h="936">
                    <a:moveTo>
                      <a:pt x="0" y="0"/>
                    </a:moveTo>
                    <a:cubicBezTo>
                      <a:pt x="18" y="59"/>
                      <a:pt x="36" y="118"/>
                      <a:pt x="60" y="180"/>
                    </a:cubicBezTo>
                    <a:cubicBezTo>
                      <a:pt x="84" y="242"/>
                      <a:pt x="113" y="305"/>
                      <a:pt x="144" y="372"/>
                    </a:cubicBezTo>
                    <a:cubicBezTo>
                      <a:pt x="175" y="439"/>
                      <a:pt x="192" y="486"/>
                      <a:pt x="244" y="580"/>
                    </a:cubicBezTo>
                    <a:cubicBezTo>
                      <a:pt x="296" y="674"/>
                      <a:pt x="376" y="805"/>
                      <a:pt x="456" y="936"/>
                    </a:cubicBezTo>
                  </a:path>
                </a:pathLst>
              </a:custGeom>
              <a:noFill/>
              <a:ln w="19050">
                <a:solidFill>
                  <a:schemeClr val="tx1"/>
                </a:solidFill>
                <a:round/>
                <a:headEnd/>
                <a:tailEnd/>
              </a:ln>
            </p:spPr>
            <p:txBody>
              <a:bodyPr/>
              <a:lstStyle/>
              <a:p>
                <a:endParaRPr lang="zh-CN" altLang="en-US"/>
              </a:p>
            </p:txBody>
          </p:sp>
          <p:sp>
            <p:nvSpPr>
              <p:cNvPr id="72266" name="Freeform 488"/>
              <p:cNvSpPr>
                <a:spLocks/>
              </p:cNvSpPr>
              <p:nvPr/>
            </p:nvSpPr>
            <p:spPr bwMode="auto">
              <a:xfrm>
                <a:off x="4469" y="1899"/>
                <a:ext cx="280" cy="640"/>
              </a:xfrm>
              <a:custGeom>
                <a:avLst/>
                <a:gdLst>
                  <a:gd name="T0" fmla="*/ 0 w 368"/>
                  <a:gd name="T1" fmla="*/ 0 h 796"/>
                  <a:gd name="T2" fmla="*/ 8 w 368"/>
                  <a:gd name="T3" fmla="*/ 38 h 796"/>
                  <a:gd name="T4" fmla="*/ 24 w 368"/>
                  <a:gd name="T5" fmla="*/ 91 h 796"/>
                  <a:gd name="T6" fmla="*/ 55 w 368"/>
                  <a:gd name="T7" fmla="*/ 173 h 796"/>
                  <a:gd name="T8" fmla="*/ 0 60000 65536"/>
                  <a:gd name="T9" fmla="*/ 0 60000 65536"/>
                  <a:gd name="T10" fmla="*/ 0 60000 65536"/>
                  <a:gd name="T11" fmla="*/ 0 60000 65536"/>
                  <a:gd name="T12" fmla="*/ 0 w 368"/>
                  <a:gd name="T13" fmla="*/ 0 h 796"/>
                  <a:gd name="T14" fmla="*/ 368 w 368"/>
                  <a:gd name="T15" fmla="*/ 796 h 796"/>
                </a:gdLst>
                <a:ahLst/>
                <a:cxnLst>
                  <a:cxn ang="T8">
                    <a:pos x="T0" y="T1"/>
                  </a:cxn>
                  <a:cxn ang="T9">
                    <a:pos x="T2" y="T3"/>
                  </a:cxn>
                  <a:cxn ang="T10">
                    <a:pos x="T4" y="T5"/>
                  </a:cxn>
                  <a:cxn ang="T11">
                    <a:pos x="T6" y="T7"/>
                  </a:cxn>
                </a:cxnLst>
                <a:rect l="T12" t="T13" r="T14" b="T15"/>
                <a:pathLst>
                  <a:path w="368" h="796">
                    <a:moveTo>
                      <a:pt x="0" y="0"/>
                    </a:moveTo>
                    <a:cubicBezTo>
                      <a:pt x="12" y="53"/>
                      <a:pt x="25" y="107"/>
                      <a:pt x="52" y="176"/>
                    </a:cubicBezTo>
                    <a:cubicBezTo>
                      <a:pt x="79" y="245"/>
                      <a:pt x="107" y="313"/>
                      <a:pt x="160" y="416"/>
                    </a:cubicBezTo>
                    <a:cubicBezTo>
                      <a:pt x="213" y="519"/>
                      <a:pt x="290" y="657"/>
                      <a:pt x="368" y="796"/>
                    </a:cubicBezTo>
                  </a:path>
                </a:pathLst>
              </a:custGeom>
              <a:noFill/>
              <a:ln w="19050">
                <a:solidFill>
                  <a:schemeClr val="tx1"/>
                </a:solidFill>
                <a:round/>
                <a:headEnd/>
                <a:tailEnd/>
              </a:ln>
            </p:spPr>
            <p:txBody>
              <a:bodyPr/>
              <a:lstStyle/>
              <a:p>
                <a:endParaRPr lang="zh-CN" altLang="en-US"/>
              </a:p>
            </p:txBody>
          </p:sp>
          <p:sp>
            <p:nvSpPr>
              <p:cNvPr id="72267" name="WordArt 489"/>
              <p:cNvSpPr>
                <a:spLocks noChangeArrowheads="1" noChangeShapeType="1" noTextEdit="1"/>
              </p:cNvSpPr>
              <p:nvPr/>
            </p:nvSpPr>
            <p:spPr bwMode="auto">
              <a:xfrm>
                <a:off x="3529" y="1680"/>
                <a:ext cx="96" cy="12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2268" name="WordArt 490"/>
              <p:cNvSpPr>
                <a:spLocks noChangeArrowheads="1" noChangeShapeType="1" noTextEdit="1"/>
              </p:cNvSpPr>
              <p:nvPr/>
            </p:nvSpPr>
            <p:spPr bwMode="auto">
              <a:xfrm>
                <a:off x="4613" y="2770"/>
                <a:ext cx="96" cy="12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2269" name="Freeform 491"/>
              <p:cNvSpPr>
                <a:spLocks/>
              </p:cNvSpPr>
              <p:nvPr/>
            </p:nvSpPr>
            <p:spPr bwMode="auto">
              <a:xfrm>
                <a:off x="3600" y="1845"/>
                <a:ext cx="213" cy="897"/>
              </a:xfrm>
              <a:custGeom>
                <a:avLst/>
                <a:gdLst>
                  <a:gd name="T0" fmla="*/ 0 w 216"/>
                  <a:gd name="T1" fmla="*/ 0 h 908"/>
                  <a:gd name="T2" fmla="*/ 36 w 216"/>
                  <a:gd name="T3" fmla="*/ 235 h 908"/>
                  <a:gd name="T4" fmla="*/ 63 w 216"/>
                  <a:gd name="T5" fmla="*/ 425 h 908"/>
                  <a:gd name="T6" fmla="*/ 138 w 216"/>
                  <a:gd name="T7" fmla="*/ 677 h 908"/>
                  <a:gd name="T8" fmla="*/ 195 w 216"/>
                  <a:gd name="T9" fmla="*/ 834 h 908"/>
                  <a:gd name="T10" fmla="*/ 0 60000 65536"/>
                  <a:gd name="T11" fmla="*/ 0 60000 65536"/>
                  <a:gd name="T12" fmla="*/ 0 60000 65536"/>
                  <a:gd name="T13" fmla="*/ 0 60000 65536"/>
                  <a:gd name="T14" fmla="*/ 0 60000 65536"/>
                  <a:gd name="T15" fmla="*/ 0 w 216"/>
                  <a:gd name="T16" fmla="*/ 0 h 908"/>
                  <a:gd name="T17" fmla="*/ 216 w 216"/>
                  <a:gd name="T18" fmla="*/ 908 h 908"/>
                </a:gdLst>
                <a:ahLst/>
                <a:cxnLst>
                  <a:cxn ang="T10">
                    <a:pos x="T0" y="T1"/>
                  </a:cxn>
                  <a:cxn ang="T11">
                    <a:pos x="T2" y="T3"/>
                  </a:cxn>
                  <a:cxn ang="T12">
                    <a:pos x="T4" y="T5"/>
                  </a:cxn>
                  <a:cxn ang="T13">
                    <a:pos x="T6" y="T7"/>
                  </a:cxn>
                  <a:cxn ang="T14">
                    <a:pos x="T8" y="T9"/>
                  </a:cxn>
                </a:cxnLst>
                <a:rect l="T15" t="T16" r="T17" b="T18"/>
                <a:pathLst>
                  <a:path w="216" h="908">
                    <a:moveTo>
                      <a:pt x="0" y="0"/>
                    </a:moveTo>
                    <a:cubicBezTo>
                      <a:pt x="13" y="89"/>
                      <a:pt x="26" y="179"/>
                      <a:pt x="38" y="256"/>
                    </a:cubicBezTo>
                    <a:cubicBezTo>
                      <a:pt x="50" y="333"/>
                      <a:pt x="51" y="382"/>
                      <a:pt x="70" y="462"/>
                    </a:cubicBezTo>
                    <a:cubicBezTo>
                      <a:pt x="89" y="542"/>
                      <a:pt x="128" y="664"/>
                      <a:pt x="152" y="738"/>
                    </a:cubicBezTo>
                    <a:cubicBezTo>
                      <a:pt x="176" y="812"/>
                      <a:pt x="196" y="860"/>
                      <a:pt x="216" y="908"/>
                    </a:cubicBezTo>
                  </a:path>
                </a:pathLst>
              </a:custGeom>
              <a:noFill/>
              <a:ln w="19050">
                <a:solidFill>
                  <a:schemeClr val="tx1"/>
                </a:solidFill>
                <a:round/>
                <a:headEnd/>
                <a:tailEnd/>
              </a:ln>
            </p:spPr>
            <p:txBody>
              <a:bodyPr/>
              <a:lstStyle/>
              <a:p>
                <a:endParaRPr lang="zh-CN" altLang="en-US"/>
              </a:p>
            </p:txBody>
          </p:sp>
          <p:sp>
            <p:nvSpPr>
              <p:cNvPr id="72270" name="Arc 492"/>
              <p:cNvSpPr>
                <a:spLocks/>
              </p:cNvSpPr>
              <p:nvPr/>
            </p:nvSpPr>
            <p:spPr bwMode="auto">
              <a:xfrm rot="2692686">
                <a:off x="3494" y="2175"/>
                <a:ext cx="724" cy="662"/>
              </a:xfrm>
              <a:custGeom>
                <a:avLst/>
                <a:gdLst>
                  <a:gd name="T0" fmla="*/ 0 w 20819"/>
                  <a:gd name="T1" fmla="*/ 0 h 21600"/>
                  <a:gd name="T2" fmla="*/ 0 w 20819"/>
                  <a:gd name="T3" fmla="*/ 0 h 21600"/>
                  <a:gd name="T4" fmla="*/ 0 w 20819"/>
                  <a:gd name="T5" fmla="*/ 0 h 21600"/>
                  <a:gd name="T6" fmla="*/ 0 60000 65536"/>
                  <a:gd name="T7" fmla="*/ 0 60000 65536"/>
                  <a:gd name="T8" fmla="*/ 0 60000 65536"/>
                  <a:gd name="T9" fmla="*/ 0 w 20819"/>
                  <a:gd name="T10" fmla="*/ 0 h 21600"/>
                  <a:gd name="T11" fmla="*/ 20819 w 20819"/>
                  <a:gd name="T12" fmla="*/ 21600 h 21600"/>
                </a:gdLst>
                <a:ahLst/>
                <a:cxnLst>
                  <a:cxn ang="T6">
                    <a:pos x="T0" y="T1"/>
                  </a:cxn>
                  <a:cxn ang="T7">
                    <a:pos x="T2" y="T3"/>
                  </a:cxn>
                  <a:cxn ang="T8">
                    <a:pos x="T4" y="T5"/>
                  </a:cxn>
                </a:cxnLst>
                <a:rect l="T9" t="T10" r="T11" b="T12"/>
                <a:pathLst>
                  <a:path w="20819" h="21600" fill="none" extrusionOk="0">
                    <a:moveTo>
                      <a:pt x="20818" y="19800"/>
                    </a:moveTo>
                    <a:cubicBezTo>
                      <a:pt x="18096" y="20987"/>
                      <a:pt x="15158" y="21599"/>
                      <a:pt x="12188" y="21600"/>
                    </a:cubicBezTo>
                    <a:cubicBezTo>
                      <a:pt x="7838" y="21600"/>
                      <a:pt x="3590" y="20287"/>
                      <a:pt x="0" y="17832"/>
                    </a:cubicBezTo>
                  </a:path>
                  <a:path w="20819" h="21600" stroke="0" extrusionOk="0">
                    <a:moveTo>
                      <a:pt x="20818" y="19800"/>
                    </a:moveTo>
                    <a:cubicBezTo>
                      <a:pt x="18096" y="20987"/>
                      <a:pt x="15158" y="21599"/>
                      <a:pt x="12188" y="21600"/>
                    </a:cubicBezTo>
                    <a:cubicBezTo>
                      <a:pt x="7838" y="21600"/>
                      <a:pt x="3590" y="20287"/>
                      <a:pt x="0" y="17832"/>
                    </a:cubicBezTo>
                    <a:lnTo>
                      <a:pt x="12188" y="0"/>
                    </a:lnTo>
                    <a:close/>
                  </a:path>
                </a:pathLst>
              </a:custGeom>
              <a:noFill/>
              <a:ln w="19050">
                <a:solidFill>
                  <a:srgbClr val="0066FF"/>
                </a:solidFill>
                <a:round/>
                <a:headEnd/>
                <a:tailEnd type="none" w="med" len="lg"/>
              </a:ln>
            </p:spPr>
            <p:txBody>
              <a:bodyPr wrap="none" anchor="ctr"/>
              <a:lstStyle/>
              <a:p>
                <a:endParaRPr lang="zh-CN" altLang="en-US"/>
              </a:p>
            </p:txBody>
          </p:sp>
          <p:sp>
            <p:nvSpPr>
              <p:cNvPr id="72271" name="Arc 493"/>
              <p:cNvSpPr>
                <a:spLocks/>
              </p:cNvSpPr>
              <p:nvPr/>
            </p:nvSpPr>
            <p:spPr bwMode="auto">
              <a:xfrm rot="2692686">
                <a:off x="3887" y="1633"/>
                <a:ext cx="722" cy="662"/>
              </a:xfrm>
              <a:custGeom>
                <a:avLst/>
                <a:gdLst>
                  <a:gd name="T0" fmla="*/ 0 w 20747"/>
                  <a:gd name="T1" fmla="*/ 0 h 21600"/>
                  <a:gd name="T2" fmla="*/ 0 w 20747"/>
                  <a:gd name="T3" fmla="*/ 0 h 21600"/>
                  <a:gd name="T4" fmla="*/ 0 w 20747"/>
                  <a:gd name="T5" fmla="*/ 0 h 21600"/>
                  <a:gd name="T6" fmla="*/ 0 60000 65536"/>
                  <a:gd name="T7" fmla="*/ 0 60000 65536"/>
                  <a:gd name="T8" fmla="*/ 0 60000 65536"/>
                  <a:gd name="T9" fmla="*/ 0 w 20747"/>
                  <a:gd name="T10" fmla="*/ 0 h 21600"/>
                  <a:gd name="T11" fmla="*/ 20747 w 20747"/>
                  <a:gd name="T12" fmla="*/ 21600 h 21600"/>
                </a:gdLst>
                <a:ahLst/>
                <a:cxnLst>
                  <a:cxn ang="T6">
                    <a:pos x="T0" y="T1"/>
                  </a:cxn>
                  <a:cxn ang="T7">
                    <a:pos x="T2" y="T3"/>
                  </a:cxn>
                  <a:cxn ang="T8">
                    <a:pos x="T4" y="T5"/>
                  </a:cxn>
                </a:cxnLst>
                <a:rect l="T9" t="T10" r="T11" b="T12"/>
                <a:pathLst>
                  <a:path w="20747" h="21600" fill="none" extrusionOk="0">
                    <a:moveTo>
                      <a:pt x="-1" y="6083"/>
                    </a:moveTo>
                    <a:cubicBezTo>
                      <a:pt x="4029" y="2181"/>
                      <a:pt x="9418" y="-1"/>
                      <a:pt x="15027" y="0"/>
                    </a:cubicBezTo>
                    <a:cubicBezTo>
                      <a:pt x="16959" y="0"/>
                      <a:pt x="18883" y="259"/>
                      <a:pt x="20746" y="771"/>
                    </a:cubicBezTo>
                  </a:path>
                  <a:path w="20747" h="21600" stroke="0" extrusionOk="0">
                    <a:moveTo>
                      <a:pt x="-1" y="6083"/>
                    </a:moveTo>
                    <a:cubicBezTo>
                      <a:pt x="4029" y="2181"/>
                      <a:pt x="9418" y="-1"/>
                      <a:pt x="15027" y="0"/>
                    </a:cubicBezTo>
                    <a:cubicBezTo>
                      <a:pt x="16959" y="0"/>
                      <a:pt x="18883" y="259"/>
                      <a:pt x="20746" y="771"/>
                    </a:cubicBezTo>
                    <a:lnTo>
                      <a:pt x="15027" y="21600"/>
                    </a:lnTo>
                    <a:close/>
                  </a:path>
                </a:pathLst>
              </a:custGeom>
              <a:noFill/>
              <a:ln w="19050">
                <a:solidFill>
                  <a:srgbClr val="0066FF"/>
                </a:solidFill>
                <a:round/>
                <a:headEnd/>
                <a:tailEnd type="none" w="med" len="lg"/>
              </a:ln>
            </p:spPr>
            <p:txBody>
              <a:bodyPr wrap="none" anchor="ctr"/>
              <a:lstStyle/>
              <a:p>
                <a:endParaRPr lang="zh-CN" altLang="en-US"/>
              </a:p>
            </p:txBody>
          </p:sp>
          <p:sp>
            <p:nvSpPr>
              <p:cNvPr id="72272" name="WordArt 494"/>
              <p:cNvSpPr>
                <a:spLocks noChangeArrowheads="1" noChangeShapeType="1" noTextEdit="1"/>
              </p:cNvSpPr>
              <p:nvPr/>
            </p:nvSpPr>
            <p:spPr bwMode="auto">
              <a:xfrm>
                <a:off x="4527" y="1605"/>
                <a:ext cx="51"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2273" name="WordArt 495"/>
              <p:cNvSpPr>
                <a:spLocks noChangeArrowheads="1" noChangeShapeType="1" noTextEdit="1"/>
              </p:cNvSpPr>
              <p:nvPr/>
            </p:nvSpPr>
            <p:spPr bwMode="auto">
              <a:xfrm>
                <a:off x="3625" y="2848"/>
                <a:ext cx="51"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2274" name="WordArt 496"/>
              <p:cNvSpPr>
                <a:spLocks noChangeArrowheads="1" noChangeShapeType="1" noTextEdit="1"/>
              </p:cNvSpPr>
              <p:nvPr/>
            </p:nvSpPr>
            <p:spPr bwMode="auto">
              <a:xfrm>
                <a:off x="4612" y="1699"/>
                <a:ext cx="42" cy="78"/>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1</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2275" name="WordArt 497"/>
              <p:cNvSpPr>
                <a:spLocks noChangeArrowheads="1" noChangeShapeType="1" noTextEdit="1"/>
              </p:cNvSpPr>
              <p:nvPr/>
            </p:nvSpPr>
            <p:spPr bwMode="auto">
              <a:xfrm>
                <a:off x="3688" y="2945"/>
                <a:ext cx="42" cy="78"/>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2</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2276" name="AutoShape 498"/>
              <p:cNvSpPr>
                <a:spLocks noChangeArrowheads="1"/>
              </p:cNvSpPr>
              <p:nvPr/>
            </p:nvSpPr>
            <p:spPr bwMode="auto">
              <a:xfrm rot="9546649">
                <a:off x="4718" y="1993"/>
                <a:ext cx="75" cy="162"/>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sp>
            <p:nvSpPr>
              <p:cNvPr id="72277" name="AutoShape 499"/>
              <p:cNvSpPr>
                <a:spLocks noChangeArrowheads="1"/>
              </p:cNvSpPr>
              <p:nvPr/>
            </p:nvSpPr>
            <p:spPr bwMode="auto">
              <a:xfrm rot="-830831">
                <a:off x="3426" y="2348"/>
                <a:ext cx="75" cy="162"/>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grpSp>
        <p:sp>
          <p:nvSpPr>
            <p:cNvPr id="72195" name="WordArt 500"/>
            <p:cNvSpPr>
              <a:spLocks noChangeArrowheads="1" noChangeShapeType="1" noTextEdit="1"/>
            </p:cNvSpPr>
            <p:nvPr/>
          </p:nvSpPr>
          <p:spPr bwMode="auto">
            <a:xfrm>
              <a:off x="2978" y="535"/>
              <a:ext cx="2563" cy="18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无限个等温过程和无限个绝热过程组成</a:t>
              </a:r>
            </a:p>
          </p:txBody>
        </p:sp>
        <p:sp>
          <p:nvSpPr>
            <p:cNvPr id="72196" name="WordArt 501"/>
            <p:cNvSpPr>
              <a:spLocks noChangeArrowheads="1" noChangeShapeType="1" noTextEdit="1"/>
            </p:cNvSpPr>
            <p:nvPr/>
          </p:nvSpPr>
          <p:spPr bwMode="auto">
            <a:xfrm>
              <a:off x="3081" y="285"/>
              <a:ext cx="2301" cy="172"/>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任何一个可逆循环过程都可看作由</a:t>
              </a:r>
            </a:p>
          </p:txBody>
        </p:sp>
      </p:grpSp>
      <p:grpSp>
        <p:nvGrpSpPr>
          <p:cNvPr id="71051" name="Group 1018"/>
          <p:cNvGrpSpPr>
            <a:grpSpLocks/>
          </p:cNvGrpSpPr>
          <p:nvPr/>
        </p:nvGrpSpPr>
        <p:grpSpPr bwMode="auto">
          <a:xfrm>
            <a:off x="1050925" y="4889500"/>
            <a:ext cx="2425700" cy="793750"/>
            <a:chOff x="443" y="3461"/>
            <a:chExt cx="1606" cy="562"/>
          </a:xfrm>
        </p:grpSpPr>
        <p:sp>
          <p:nvSpPr>
            <p:cNvPr id="72176" name="WordArt 979"/>
            <p:cNvSpPr>
              <a:spLocks noChangeArrowheads="1" noChangeShapeType="1" noTextEdit="1"/>
            </p:cNvSpPr>
            <p:nvPr/>
          </p:nvSpPr>
          <p:spPr bwMode="auto">
            <a:xfrm>
              <a:off x="1383" y="3504"/>
              <a:ext cx="182" cy="18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2177" name="WordArt 980"/>
            <p:cNvSpPr>
              <a:spLocks noChangeArrowheads="1" noChangeShapeType="1" noTextEdit="1"/>
            </p:cNvSpPr>
            <p:nvPr/>
          </p:nvSpPr>
          <p:spPr bwMode="auto">
            <a:xfrm>
              <a:off x="1409" y="3805"/>
              <a:ext cx="146" cy="17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2178" name="Line 981"/>
            <p:cNvSpPr>
              <a:spLocks noChangeShapeType="1"/>
            </p:cNvSpPr>
            <p:nvPr/>
          </p:nvSpPr>
          <p:spPr bwMode="auto">
            <a:xfrm>
              <a:off x="1344" y="3741"/>
              <a:ext cx="284" cy="7"/>
            </a:xfrm>
            <a:prstGeom prst="line">
              <a:avLst/>
            </a:prstGeom>
            <a:noFill/>
            <a:ln w="38100">
              <a:solidFill>
                <a:schemeClr val="tx1"/>
              </a:solidFill>
              <a:round/>
              <a:headEnd/>
              <a:tailEnd/>
            </a:ln>
          </p:spPr>
          <p:txBody>
            <a:bodyPr/>
            <a:lstStyle/>
            <a:p>
              <a:endParaRPr lang="zh-CN" altLang="en-US"/>
            </a:p>
          </p:txBody>
        </p:sp>
        <p:grpSp>
          <p:nvGrpSpPr>
            <p:cNvPr id="72179" name="Group 982"/>
            <p:cNvGrpSpPr>
              <a:grpSpLocks/>
            </p:cNvGrpSpPr>
            <p:nvPr/>
          </p:nvGrpSpPr>
          <p:grpSpPr bwMode="auto">
            <a:xfrm>
              <a:off x="1671" y="3723"/>
              <a:ext cx="173" cy="60"/>
              <a:chOff x="1260" y="2371"/>
              <a:chExt cx="151" cy="53"/>
            </a:xfrm>
          </p:grpSpPr>
          <p:sp>
            <p:nvSpPr>
              <p:cNvPr id="72192" name="Line 98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2193" name="Line 98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2180" name="WordArt 985"/>
            <p:cNvSpPr>
              <a:spLocks noChangeArrowheads="1" noChangeShapeType="1" noTextEdit="1"/>
            </p:cNvSpPr>
            <p:nvPr/>
          </p:nvSpPr>
          <p:spPr bwMode="auto">
            <a:xfrm>
              <a:off x="1931" y="3646"/>
              <a:ext cx="118" cy="20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2181" name="WordArt 986"/>
            <p:cNvSpPr>
              <a:spLocks noChangeArrowheads="1" noChangeShapeType="1" noTextEdit="1"/>
            </p:cNvSpPr>
            <p:nvPr/>
          </p:nvSpPr>
          <p:spPr bwMode="auto">
            <a:xfrm>
              <a:off x="443" y="3655"/>
              <a:ext cx="192" cy="19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有</a:t>
              </a:r>
            </a:p>
          </p:txBody>
        </p:sp>
        <p:sp>
          <p:nvSpPr>
            <p:cNvPr id="72182" name="WordArt 992"/>
            <p:cNvSpPr>
              <a:spLocks noChangeArrowheads="1" noChangeShapeType="1" noTextEdit="1"/>
            </p:cNvSpPr>
            <p:nvPr/>
          </p:nvSpPr>
          <p:spPr bwMode="auto">
            <a:xfrm>
              <a:off x="1569" y="3893"/>
              <a:ext cx="75" cy="11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sp>
          <p:nvSpPr>
            <p:cNvPr id="72183" name="WordArt 994"/>
            <p:cNvSpPr>
              <a:spLocks noChangeArrowheads="1" noChangeShapeType="1" noTextEdit="1"/>
            </p:cNvSpPr>
            <p:nvPr/>
          </p:nvSpPr>
          <p:spPr bwMode="auto">
            <a:xfrm>
              <a:off x="1589" y="3565"/>
              <a:ext cx="75" cy="11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72184" name="Group 1006"/>
            <p:cNvGrpSpPr>
              <a:grpSpLocks/>
            </p:cNvGrpSpPr>
            <p:nvPr/>
          </p:nvGrpSpPr>
          <p:grpSpPr bwMode="auto">
            <a:xfrm>
              <a:off x="949" y="3461"/>
              <a:ext cx="327" cy="562"/>
              <a:chOff x="805" y="3449"/>
              <a:chExt cx="327" cy="562"/>
            </a:xfrm>
          </p:grpSpPr>
          <p:sp>
            <p:nvSpPr>
              <p:cNvPr id="72185" name="WordArt 978"/>
              <p:cNvSpPr>
                <a:spLocks noChangeArrowheads="1" noChangeShapeType="1" noTextEdit="1"/>
              </p:cNvSpPr>
              <p:nvPr/>
            </p:nvSpPr>
            <p:spPr bwMode="auto">
              <a:xfrm>
                <a:off x="819" y="3596"/>
                <a:ext cx="282" cy="249"/>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Symbol"/>
                  </a:rPr>
                  <a:t>S</a:t>
                </a:r>
                <a:endParaRPr lang="zh-CN" altLang="en-US" sz="1200" kern="10">
                  <a:ln w="9525">
                    <a:solidFill>
                      <a:srgbClr val="000000"/>
                    </a:solidFill>
                    <a:round/>
                    <a:headEnd/>
                    <a:tailEnd/>
                  </a:ln>
                  <a:latin typeface="Symbol"/>
                </a:endParaRPr>
              </a:p>
            </p:txBody>
          </p:sp>
          <p:sp>
            <p:nvSpPr>
              <p:cNvPr id="72186" name="WordArt 993"/>
              <p:cNvSpPr>
                <a:spLocks noChangeArrowheads="1" noChangeShapeType="1" noTextEdit="1"/>
              </p:cNvSpPr>
              <p:nvPr/>
            </p:nvSpPr>
            <p:spPr bwMode="auto">
              <a:xfrm>
                <a:off x="805" y="3897"/>
                <a:ext cx="75" cy="11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grpSp>
            <p:nvGrpSpPr>
              <p:cNvPr id="72187" name="Group 995"/>
              <p:cNvGrpSpPr>
                <a:grpSpLocks/>
              </p:cNvGrpSpPr>
              <p:nvPr/>
            </p:nvGrpSpPr>
            <p:grpSpPr bwMode="auto">
              <a:xfrm>
                <a:off x="907" y="3931"/>
                <a:ext cx="137" cy="36"/>
                <a:chOff x="1260" y="2371"/>
                <a:chExt cx="151" cy="53"/>
              </a:xfrm>
            </p:grpSpPr>
            <p:sp>
              <p:nvSpPr>
                <p:cNvPr id="72190" name="Line 99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2191" name="Line 99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2188" name="WordArt 1004"/>
              <p:cNvSpPr>
                <a:spLocks noChangeArrowheads="1" noChangeShapeType="1" noTextEdit="1"/>
              </p:cNvSpPr>
              <p:nvPr/>
            </p:nvSpPr>
            <p:spPr bwMode="auto">
              <a:xfrm>
                <a:off x="897" y="3449"/>
                <a:ext cx="135" cy="11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72189" name="WordArt 1005"/>
              <p:cNvSpPr>
                <a:spLocks noChangeArrowheads="1" noChangeShapeType="1" noTextEdit="1"/>
              </p:cNvSpPr>
              <p:nvPr/>
            </p:nvSpPr>
            <p:spPr bwMode="auto">
              <a:xfrm>
                <a:off x="1081" y="3885"/>
                <a:ext cx="51" cy="114"/>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1</a:t>
                </a:r>
                <a:endParaRPr lang="zh-CN" altLang="en-US" sz="1200" kern="10">
                  <a:ln w="9525">
                    <a:solidFill>
                      <a:srgbClr val="000000"/>
                    </a:solidFill>
                    <a:round/>
                    <a:headEnd/>
                    <a:tailEnd/>
                  </a:ln>
                  <a:latin typeface="Times New Roman"/>
                  <a:cs typeface="Times New Roman"/>
                </a:endParaRPr>
              </a:p>
            </p:txBody>
          </p:sp>
        </p:grpSp>
      </p:grpSp>
      <p:grpSp>
        <p:nvGrpSpPr>
          <p:cNvPr id="71078" name="Group 1029"/>
          <p:cNvGrpSpPr>
            <a:grpSpLocks/>
          </p:cNvGrpSpPr>
          <p:nvPr/>
        </p:nvGrpSpPr>
        <p:grpSpPr bwMode="auto">
          <a:xfrm>
            <a:off x="355600" y="461963"/>
            <a:ext cx="3946525" cy="4346575"/>
            <a:chOff x="224" y="291"/>
            <a:chExt cx="2486" cy="2738"/>
          </a:xfrm>
        </p:grpSpPr>
        <p:sp>
          <p:nvSpPr>
            <p:cNvPr id="71706" name="WordArt 964"/>
            <p:cNvSpPr>
              <a:spLocks noChangeArrowheads="1" noChangeShapeType="1" noTextEdit="1"/>
            </p:cNvSpPr>
            <p:nvPr/>
          </p:nvSpPr>
          <p:spPr bwMode="auto">
            <a:xfrm>
              <a:off x="224" y="291"/>
              <a:ext cx="2486" cy="17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由   个等温过程和   个绝热过程</a:t>
              </a:r>
            </a:p>
          </p:txBody>
        </p:sp>
        <p:sp>
          <p:nvSpPr>
            <p:cNvPr id="71707" name="WordArt 965"/>
            <p:cNvSpPr>
              <a:spLocks noChangeArrowheads="1" noChangeShapeType="1" noTextEdit="1"/>
            </p:cNvSpPr>
            <p:nvPr/>
          </p:nvSpPr>
          <p:spPr bwMode="auto">
            <a:xfrm>
              <a:off x="551" y="556"/>
              <a:ext cx="1666" cy="16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组成的可逆循环过程</a:t>
              </a:r>
            </a:p>
          </p:txBody>
        </p:sp>
        <p:sp>
          <p:nvSpPr>
            <p:cNvPr id="71708" name="WordArt 990"/>
            <p:cNvSpPr>
              <a:spLocks noChangeArrowheads="1" noChangeShapeType="1" noTextEdit="1"/>
            </p:cNvSpPr>
            <p:nvPr/>
          </p:nvSpPr>
          <p:spPr bwMode="auto">
            <a:xfrm>
              <a:off x="419" y="358"/>
              <a:ext cx="119" cy="11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71709" name="WordArt 991"/>
            <p:cNvSpPr>
              <a:spLocks noChangeArrowheads="1" noChangeShapeType="1" noTextEdit="1"/>
            </p:cNvSpPr>
            <p:nvPr/>
          </p:nvSpPr>
          <p:spPr bwMode="auto">
            <a:xfrm>
              <a:off x="1669" y="338"/>
              <a:ext cx="162" cy="11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nvGrpSpPr>
            <p:cNvPr id="71710" name="Group 1017"/>
            <p:cNvGrpSpPr>
              <a:grpSpLocks/>
            </p:cNvGrpSpPr>
            <p:nvPr/>
          </p:nvGrpSpPr>
          <p:grpSpPr bwMode="auto">
            <a:xfrm>
              <a:off x="326" y="1077"/>
              <a:ext cx="2226" cy="1952"/>
              <a:chOff x="194" y="1124"/>
              <a:chExt cx="2429" cy="2419"/>
            </a:xfrm>
          </p:grpSpPr>
          <p:grpSp>
            <p:nvGrpSpPr>
              <p:cNvPr id="71723" name="Group 517"/>
              <p:cNvGrpSpPr>
                <a:grpSpLocks/>
              </p:cNvGrpSpPr>
              <p:nvPr/>
            </p:nvGrpSpPr>
            <p:grpSpPr bwMode="auto">
              <a:xfrm>
                <a:off x="388" y="1343"/>
                <a:ext cx="2022" cy="1975"/>
                <a:chOff x="193" y="1058"/>
                <a:chExt cx="2900" cy="2830"/>
              </a:xfrm>
            </p:grpSpPr>
            <p:grpSp>
              <p:nvGrpSpPr>
                <p:cNvPr id="71762" name="Group 518"/>
                <p:cNvGrpSpPr>
                  <a:grpSpLocks/>
                </p:cNvGrpSpPr>
                <p:nvPr/>
              </p:nvGrpSpPr>
              <p:grpSpPr bwMode="auto">
                <a:xfrm>
                  <a:off x="193" y="1061"/>
                  <a:ext cx="1475" cy="2827"/>
                  <a:chOff x="193" y="1061"/>
                  <a:chExt cx="1475" cy="2827"/>
                </a:xfrm>
              </p:grpSpPr>
              <p:grpSp>
                <p:nvGrpSpPr>
                  <p:cNvPr id="71970" name="Group 519"/>
                  <p:cNvGrpSpPr>
                    <a:grpSpLocks/>
                  </p:cNvGrpSpPr>
                  <p:nvPr/>
                </p:nvGrpSpPr>
                <p:grpSpPr bwMode="auto">
                  <a:xfrm>
                    <a:off x="194" y="2444"/>
                    <a:ext cx="1474" cy="1444"/>
                    <a:chOff x="3865" y="780"/>
                    <a:chExt cx="1438" cy="1372"/>
                  </a:xfrm>
                </p:grpSpPr>
                <p:grpSp>
                  <p:nvGrpSpPr>
                    <p:cNvPr id="72074" name="Group 520"/>
                    <p:cNvGrpSpPr>
                      <a:grpSpLocks/>
                    </p:cNvGrpSpPr>
                    <p:nvPr/>
                  </p:nvGrpSpPr>
                  <p:grpSpPr bwMode="auto">
                    <a:xfrm>
                      <a:off x="3867" y="1439"/>
                      <a:ext cx="1436" cy="713"/>
                      <a:chOff x="3867" y="1439"/>
                      <a:chExt cx="1436" cy="713"/>
                    </a:xfrm>
                  </p:grpSpPr>
                  <p:grpSp>
                    <p:nvGrpSpPr>
                      <p:cNvPr id="72126" name="Group 521"/>
                      <p:cNvGrpSpPr>
                        <a:grpSpLocks/>
                      </p:cNvGrpSpPr>
                      <p:nvPr/>
                    </p:nvGrpSpPr>
                    <p:grpSpPr bwMode="auto">
                      <a:xfrm>
                        <a:off x="3867" y="1439"/>
                        <a:ext cx="741" cy="713"/>
                        <a:chOff x="3025" y="552"/>
                        <a:chExt cx="1728" cy="1756"/>
                      </a:xfrm>
                    </p:grpSpPr>
                    <p:grpSp>
                      <p:nvGrpSpPr>
                        <p:cNvPr id="72152" name="Group 522"/>
                        <p:cNvGrpSpPr>
                          <a:grpSpLocks/>
                        </p:cNvGrpSpPr>
                        <p:nvPr/>
                      </p:nvGrpSpPr>
                      <p:grpSpPr bwMode="auto">
                        <a:xfrm>
                          <a:off x="3115" y="552"/>
                          <a:ext cx="1625" cy="1756"/>
                          <a:chOff x="3115" y="552"/>
                          <a:chExt cx="1625" cy="2998"/>
                        </a:xfrm>
                      </p:grpSpPr>
                      <p:sp>
                        <p:nvSpPr>
                          <p:cNvPr id="72165" name="Line 52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166" name="Line 52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167" name="Line 52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168" name="Line 52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169" name="Line 52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170" name="Line 52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171" name="Line 52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172" name="Line 53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173" name="Line 53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174" name="Line 53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175" name="Line 53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153" name="Line 53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154" name="Line 53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155" name="Line 53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156" name="Line 53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157" name="Line 53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158" name="Line 53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159" name="Line 54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160" name="Line 54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161" name="Line 54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162" name="Line 54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163" name="Line 54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164" name="Line 54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127" name="Group 546"/>
                      <p:cNvGrpSpPr>
                        <a:grpSpLocks/>
                      </p:cNvGrpSpPr>
                      <p:nvPr/>
                    </p:nvGrpSpPr>
                    <p:grpSpPr bwMode="auto">
                      <a:xfrm>
                        <a:off x="4562" y="1439"/>
                        <a:ext cx="741" cy="713"/>
                        <a:chOff x="3025" y="552"/>
                        <a:chExt cx="1728" cy="1756"/>
                      </a:xfrm>
                    </p:grpSpPr>
                    <p:grpSp>
                      <p:nvGrpSpPr>
                        <p:cNvPr id="72128" name="Group 547"/>
                        <p:cNvGrpSpPr>
                          <a:grpSpLocks/>
                        </p:cNvGrpSpPr>
                        <p:nvPr/>
                      </p:nvGrpSpPr>
                      <p:grpSpPr bwMode="auto">
                        <a:xfrm>
                          <a:off x="3115" y="552"/>
                          <a:ext cx="1625" cy="1756"/>
                          <a:chOff x="3115" y="552"/>
                          <a:chExt cx="1625" cy="2998"/>
                        </a:xfrm>
                      </p:grpSpPr>
                      <p:sp>
                        <p:nvSpPr>
                          <p:cNvPr id="72141" name="Line 54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142" name="Line 54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143" name="Line 55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144" name="Line 55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145" name="Line 55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146" name="Line 55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147" name="Line 55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148" name="Line 55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149" name="Line 55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150" name="Line 55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151" name="Line 55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129" name="Line 55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130" name="Line 56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131" name="Line 56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132" name="Line 56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133" name="Line 56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134" name="Line 56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135" name="Line 56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136" name="Line 56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137" name="Line 56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138" name="Line 56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139" name="Line 56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140" name="Line 57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075" name="Group 571"/>
                    <p:cNvGrpSpPr>
                      <a:grpSpLocks/>
                    </p:cNvGrpSpPr>
                    <p:nvPr/>
                  </p:nvGrpSpPr>
                  <p:grpSpPr bwMode="auto">
                    <a:xfrm>
                      <a:off x="3865" y="780"/>
                      <a:ext cx="1436" cy="713"/>
                      <a:chOff x="3867" y="1439"/>
                      <a:chExt cx="1436" cy="713"/>
                    </a:xfrm>
                  </p:grpSpPr>
                  <p:grpSp>
                    <p:nvGrpSpPr>
                      <p:cNvPr id="72076" name="Group 572"/>
                      <p:cNvGrpSpPr>
                        <a:grpSpLocks/>
                      </p:cNvGrpSpPr>
                      <p:nvPr/>
                    </p:nvGrpSpPr>
                    <p:grpSpPr bwMode="auto">
                      <a:xfrm>
                        <a:off x="3867" y="1439"/>
                        <a:ext cx="741" cy="713"/>
                        <a:chOff x="3025" y="552"/>
                        <a:chExt cx="1728" cy="1756"/>
                      </a:xfrm>
                    </p:grpSpPr>
                    <p:grpSp>
                      <p:nvGrpSpPr>
                        <p:cNvPr id="72102" name="Group 573"/>
                        <p:cNvGrpSpPr>
                          <a:grpSpLocks/>
                        </p:cNvGrpSpPr>
                        <p:nvPr/>
                      </p:nvGrpSpPr>
                      <p:grpSpPr bwMode="auto">
                        <a:xfrm>
                          <a:off x="3115" y="552"/>
                          <a:ext cx="1625" cy="1756"/>
                          <a:chOff x="3115" y="552"/>
                          <a:chExt cx="1625" cy="2998"/>
                        </a:xfrm>
                      </p:grpSpPr>
                      <p:sp>
                        <p:nvSpPr>
                          <p:cNvPr id="72115" name="Line 57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116" name="Line 57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117" name="Line 57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118" name="Line 57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119" name="Line 57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120" name="Line 57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121" name="Line 58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122" name="Line 58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123" name="Line 58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124" name="Line 58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125" name="Line 58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103" name="Line 58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104" name="Line 58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105" name="Line 58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106" name="Line 58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107" name="Line 58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108" name="Line 59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109" name="Line 59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110" name="Line 59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111" name="Line 59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112" name="Line 59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113" name="Line 59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114" name="Line 59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077" name="Group 597"/>
                      <p:cNvGrpSpPr>
                        <a:grpSpLocks/>
                      </p:cNvGrpSpPr>
                      <p:nvPr/>
                    </p:nvGrpSpPr>
                    <p:grpSpPr bwMode="auto">
                      <a:xfrm>
                        <a:off x="4562" y="1439"/>
                        <a:ext cx="741" cy="713"/>
                        <a:chOff x="3025" y="552"/>
                        <a:chExt cx="1728" cy="1756"/>
                      </a:xfrm>
                    </p:grpSpPr>
                    <p:grpSp>
                      <p:nvGrpSpPr>
                        <p:cNvPr id="72078" name="Group 598"/>
                        <p:cNvGrpSpPr>
                          <a:grpSpLocks/>
                        </p:cNvGrpSpPr>
                        <p:nvPr/>
                      </p:nvGrpSpPr>
                      <p:grpSpPr bwMode="auto">
                        <a:xfrm>
                          <a:off x="3115" y="552"/>
                          <a:ext cx="1625" cy="1756"/>
                          <a:chOff x="3115" y="552"/>
                          <a:chExt cx="1625" cy="2998"/>
                        </a:xfrm>
                      </p:grpSpPr>
                      <p:sp>
                        <p:nvSpPr>
                          <p:cNvPr id="72091" name="Line 59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092" name="Line 60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093" name="Line 60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094" name="Line 60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095" name="Line 60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096" name="Line 60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097" name="Line 60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098" name="Line 60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099" name="Line 60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100" name="Line 60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101" name="Line 60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079" name="Line 61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080" name="Line 61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081" name="Line 61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082" name="Line 61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083" name="Line 61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084" name="Line 61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085" name="Line 61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086" name="Line 61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087" name="Line 61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088" name="Line 61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089" name="Line 62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090" name="Line 62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1971" name="Group 622"/>
                  <p:cNvGrpSpPr>
                    <a:grpSpLocks/>
                  </p:cNvGrpSpPr>
                  <p:nvPr/>
                </p:nvGrpSpPr>
                <p:grpSpPr bwMode="auto">
                  <a:xfrm>
                    <a:off x="193" y="1061"/>
                    <a:ext cx="1474" cy="1444"/>
                    <a:chOff x="3865" y="780"/>
                    <a:chExt cx="1438" cy="1372"/>
                  </a:xfrm>
                </p:grpSpPr>
                <p:grpSp>
                  <p:nvGrpSpPr>
                    <p:cNvPr id="71972" name="Group 623"/>
                    <p:cNvGrpSpPr>
                      <a:grpSpLocks/>
                    </p:cNvGrpSpPr>
                    <p:nvPr/>
                  </p:nvGrpSpPr>
                  <p:grpSpPr bwMode="auto">
                    <a:xfrm>
                      <a:off x="3867" y="1439"/>
                      <a:ext cx="1436" cy="713"/>
                      <a:chOff x="3867" y="1439"/>
                      <a:chExt cx="1436" cy="713"/>
                    </a:xfrm>
                  </p:grpSpPr>
                  <p:grpSp>
                    <p:nvGrpSpPr>
                      <p:cNvPr id="72024" name="Group 624"/>
                      <p:cNvGrpSpPr>
                        <a:grpSpLocks/>
                      </p:cNvGrpSpPr>
                      <p:nvPr/>
                    </p:nvGrpSpPr>
                    <p:grpSpPr bwMode="auto">
                      <a:xfrm>
                        <a:off x="3867" y="1439"/>
                        <a:ext cx="741" cy="713"/>
                        <a:chOff x="3025" y="552"/>
                        <a:chExt cx="1728" cy="1756"/>
                      </a:xfrm>
                    </p:grpSpPr>
                    <p:grpSp>
                      <p:nvGrpSpPr>
                        <p:cNvPr id="72050" name="Group 625"/>
                        <p:cNvGrpSpPr>
                          <a:grpSpLocks/>
                        </p:cNvGrpSpPr>
                        <p:nvPr/>
                      </p:nvGrpSpPr>
                      <p:grpSpPr bwMode="auto">
                        <a:xfrm>
                          <a:off x="3115" y="552"/>
                          <a:ext cx="1625" cy="1756"/>
                          <a:chOff x="3115" y="552"/>
                          <a:chExt cx="1625" cy="2998"/>
                        </a:xfrm>
                      </p:grpSpPr>
                      <p:sp>
                        <p:nvSpPr>
                          <p:cNvPr id="72063" name="Line 62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064" name="Line 62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065" name="Line 62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066" name="Line 62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067" name="Line 63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068" name="Line 63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069" name="Line 63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070" name="Line 63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071" name="Line 63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072" name="Line 63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073" name="Line 63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051" name="Line 63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052" name="Line 63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053" name="Line 63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054" name="Line 64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055" name="Line 64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056" name="Line 64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057" name="Line 64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058" name="Line 64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059" name="Line 64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060" name="Line 64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061" name="Line 64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062" name="Line 64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025" name="Group 649"/>
                      <p:cNvGrpSpPr>
                        <a:grpSpLocks/>
                      </p:cNvGrpSpPr>
                      <p:nvPr/>
                    </p:nvGrpSpPr>
                    <p:grpSpPr bwMode="auto">
                      <a:xfrm>
                        <a:off x="4562" y="1439"/>
                        <a:ext cx="741" cy="713"/>
                        <a:chOff x="3025" y="552"/>
                        <a:chExt cx="1728" cy="1756"/>
                      </a:xfrm>
                    </p:grpSpPr>
                    <p:grpSp>
                      <p:nvGrpSpPr>
                        <p:cNvPr id="72026" name="Group 650"/>
                        <p:cNvGrpSpPr>
                          <a:grpSpLocks/>
                        </p:cNvGrpSpPr>
                        <p:nvPr/>
                      </p:nvGrpSpPr>
                      <p:grpSpPr bwMode="auto">
                        <a:xfrm>
                          <a:off x="3115" y="552"/>
                          <a:ext cx="1625" cy="1756"/>
                          <a:chOff x="3115" y="552"/>
                          <a:chExt cx="1625" cy="2998"/>
                        </a:xfrm>
                      </p:grpSpPr>
                      <p:sp>
                        <p:nvSpPr>
                          <p:cNvPr id="72039" name="Line 65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040" name="Line 65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041" name="Line 65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042" name="Line 65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043" name="Line 65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044" name="Line 65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045" name="Line 65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046" name="Line 65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047" name="Line 65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048" name="Line 66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049" name="Line 66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027" name="Line 66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028" name="Line 66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029" name="Line 66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030" name="Line 66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031" name="Line 66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032" name="Line 66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033" name="Line 66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034" name="Line 66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035" name="Line 67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036" name="Line 67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037" name="Line 67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038" name="Line 67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1973" name="Group 674"/>
                    <p:cNvGrpSpPr>
                      <a:grpSpLocks/>
                    </p:cNvGrpSpPr>
                    <p:nvPr/>
                  </p:nvGrpSpPr>
                  <p:grpSpPr bwMode="auto">
                    <a:xfrm>
                      <a:off x="3865" y="780"/>
                      <a:ext cx="1436" cy="713"/>
                      <a:chOff x="3867" y="1439"/>
                      <a:chExt cx="1436" cy="713"/>
                    </a:xfrm>
                  </p:grpSpPr>
                  <p:grpSp>
                    <p:nvGrpSpPr>
                      <p:cNvPr id="71974" name="Group 675"/>
                      <p:cNvGrpSpPr>
                        <a:grpSpLocks/>
                      </p:cNvGrpSpPr>
                      <p:nvPr/>
                    </p:nvGrpSpPr>
                    <p:grpSpPr bwMode="auto">
                      <a:xfrm>
                        <a:off x="3867" y="1439"/>
                        <a:ext cx="741" cy="713"/>
                        <a:chOff x="3025" y="552"/>
                        <a:chExt cx="1728" cy="1756"/>
                      </a:xfrm>
                    </p:grpSpPr>
                    <p:grpSp>
                      <p:nvGrpSpPr>
                        <p:cNvPr id="72000" name="Group 676"/>
                        <p:cNvGrpSpPr>
                          <a:grpSpLocks/>
                        </p:cNvGrpSpPr>
                        <p:nvPr/>
                      </p:nvGrpSpPr>
                      <p:grpSpPr bwMode="auto">
                        <a:xfrm>
                          <a:off x="3115" y="552"/>
                          <a:ext cx="1625" cy="1756"/>
                          <a:chOff x="3115" y="552"/>
                          <a:chExt cx="1625" cy="2998"/>
                        </a:xfrm>
                      </p:grpSpPr>
                      <p:sp>
                        <p:nvSpPr>
                          <p:cNvPr id="72013" name="Line 67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014" name="Line 67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015" name="Line 67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016" name="Line 68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017" name="Line 68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018" name="Line 68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019" name="Line 68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020" name="Line 68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021" name="Line 68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022" name="Line 68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023" name="Line 68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001" name="Line 68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002" name="Line 68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003" name="Line 69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004" name="Line 69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005" name="Line 69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006" name="Line 69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007" name="Line 69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008" name="Line 69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009" name="Line 69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010" name="Line 69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011" name="Line 69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012" name="Line 69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1975" name="Group 700"/>
                      <p:cNvGrpSpPr>
                        <a:grpSpLocks/>
                      </p:cNvGrpSpPr>
                      <p:nvPr/>
                    </p:nvGrpSpPr>
                    <p:grpSpPr bwMode="auto">
                      <a:xfrm>
                        <a:off x="4562" y="1439"/>
                        <a:ext cx="741" cy="713"/>
                        <a:chOff x="3025" y="552"/>
                        <a:chExt cx="1728" cy="1756"/>
                      </a:xfrm>
                    </p:grpSpPr>
                    <p:grpSp>
                      <p:nvGrpSpPr>
                        <p:cNvPr id="71976" name="Group 701"/>
                        <p:cNvGrpSpPr>
                          <a:grpSpLocks/>
                        </p:cNvGrpSpPr>
                        <p:nvPr/>
                      </p:nvGrpSpPr>
                      <p:grpSpPr bwMode="auto">
                        <a:xfrm>
                          <a:off x="3115" y="552"/>
                          <a:ext cx="1625" cy="1756"/>
                          <a:chOff x="3115" y="552"/>
                          <a:chExt cx="1625" cy="2998"/>
                        </a:xfrm>
                      </p:grpSpPr>
                      <p:sp>
                        <p:nvSpPr>
                          <p:cNvPr id="71989" name="Line 70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990" name="Line 70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991" name="Line 70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992" name="Line 70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993" name="Line 70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994" name="Line 70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995" name="Line 70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996" name="Line 70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997" name="Line 71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998" name="Line 71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999" name="Line 71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977" name="Line 71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978" name="Line 71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979" name="Line 71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980" name="Line 71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981" name="Line 71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982" name="Line 71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983" name="Line 71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984" name="Line 72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985" name="Line 72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986" name="Line 72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987" name="Line 72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988" name="Line 72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71763" name="Group 725"/>
                <p:cNvGrpSpPr>
                  <a:grpSpLocks/>
                </p:cNvGrpSpPr>
                <p:nvPr/>
              </p:nvGrpSpPr>
              <p:grpSpPr bwMode="auto">
                <a:xfrm>
                  <a:off x="1618" y="1058"/>
                  <a:ext cx="1475" cy="2827"/>
                  <a:chOff x="193" y="1061"/>
                  <a:chExt cx="1475" cy="2827"/>
                </a:xfrm>
              </p:grpSpPr>
              <p:grpSp>
                <p:nvGrpSpPr>
                  <p:cNvPr id="71764" name="Group 726"/>
                  <p:cNvGrpSpPr>
                    <a:grpSpLocks/>
                  </p:cNvGrpSpPr>
                  <p:nvPr/>
                </p:nvGrpSpPr>
                <p:grpSpPr bwMode="auto">
                  <a:xfrm>
                    <a:off x="194" y="2444"/>
                    <a:ext cx="1474" cy="1444"/>
                    <a:chOff x="3865" y="780"/>
                    <a:chExt cx="1438" cy="1372"/>
                  </a:xfrm>
                </p:grpSpPr>
                <p:grpSp>
                  <p:nvGrpSpPr>
                    <p:cNvPr id="71868" name="Group 727"/>
                    <p:cNvGrpSpPr>
                      <a:grpSpLocks/>
                    </p:cNvGrpSpPr>
                    <p:nvPr/>
                  </p:nvGrpSpPr>
                  <p:grpSpPr bwMode="auto">
                    <a:xfrm>
                      <a:off x="3867" y="1439"/>
                      <a:ext cx="1436" cy="713"/>
                      <a:chOff x="3867" y="1439"/>
                      <a:chExt cx="1436" cy="713"/>
                    </a:xfrm>
                  </p:grpSpPr>
                  <p:grpSp>
                    <p:nvGrpSpPr>
                      <p:cNvPr id="71920" name="Group 728"/>
                      <p:cNvGrpSpPr>
                        <a:grpSpLocks/>
                      </p:cNvGrpSpPr>
                      <p:nvPr/>
                    </p:nvGrpSpPr>
                    <p:grpSpPr bwMode="auto">
                      <a:xfrm>
                        <a:off x="3867" y="1439"/>
                        <a:ext cx="741" cy="713"/>
                        <a:chOff x="3025" y="552"/>
                        <a:chExt cx="1728" cy="1756"/>
                      </a:xfrm>
                    </p:grpSpPr>
                    <p:grpSp>
                      <p:nvGrpSpPr>
                        <p:cNvPr id="71946" name="Group 729"/>
                        <p:cNvGrpSpPr>
                          <a:grpSpLocks/>
                        </p:cNvGrpSpPr>
                        <p:nvPr/>
                      </p:nvGrpSpPr>
                      <p:grpSpPr bwMode="auto">
                        <a:xfrm>
                          <a:off x="3115" y="552"/>
                          <a:ext cx="1625" cy="1756"/>
                          <a:chOff x="3115" y="552"/>
                          <a:chExt cx="1625" cy="2998"/>
                        </a:xfrm>
                      </p:grpSpPr>
                      <p:sp>
                        <p:nvSpPr>
                          <p:cNvPr id="71959" name="Line 73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960" name="Line 73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961" name="Line 73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962" name="Line 73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963" name="Line 73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964" name="Line 73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965" name="Line 73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966" name="Line 73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967" name="Line 73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968" name="Line 73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969" name="Line 74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947" name="Line 74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948" name="Line 74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949" name="Line 74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950" name="Line 74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951" name="Line 74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952" name="Line 74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953" name="Line 74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954" name="Line 74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955" name="Line 74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956" name="Line 75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957" name="Line 75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958" name="Line 75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1921" name="Group 753"/>
                      <p:cNvGrpSpPr>
                        <a:grpSpLocks/>
                      </p:cNvGrpSpPr>
                      <p:nvPr/>
                    </p:nvGrpSpPr>
                    <p:grpSpPr bwMode="auto">
                      <a:xfrm>
                        <a:off x="4562" y="1439"/>
                        <a:ext cx="741" cy="713"/>
                        <a:chOff x="3025" y="552"/>
                        <a:chExt cx="1728" cy="1756"/>
                      </a:xfrm>
                    </p:grpSpPr>
                    <p:grpSp>
                      <p:nvGrpSpPr>
                        <p:cNvPr id="71922" name="Group 754"/>
                        <p:cNvGrpSpPr>
                          <a:grpSpLocks/>
                        </p:cNvGrpSpPr>
                        <p:nvPr/>
                      </p:nvGrpSpPr>
                      <p:grpSpPr bwMode="auto">
                        <a:xfrm>
                          <a:off x="3115" y="552"/>
                          <a:ext cx="1625" cy="1756"/>
                          <a:chOff x="3115" y="552"/>
                          <a:chExt cx="1625" cy="2998"/>
                        </a:xfrm>
                      </p:grpSpPr>
                      <p:sp>
                        <p:nvSpPr>
                          <p:cNvPr id="71935" name="Line 75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936" name="Line 75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937" name="Line 75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938" name="Line 75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939" name="Line 75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940" name="Line 76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941" name="Line 76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942" name="Line 76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943" name="Line 76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944" name="Line 76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945" name="Line 76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923" name="Line 76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924" name="Line 76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925" name="Line 76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926" name="Line 76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927" name="Line 77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928" name="Line 77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929" name="Line 77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930" name="Line 77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931" name="Line 77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932" name="Line 77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933" name="Line 77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934" name="Line 77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1869" name="Group 778"/>
                    <p:cNvGrpSpPr>
                      <a:grpSpLocks/>
                    </p:cNvGrpSpPr>
                    <p:nvPr/>
                  </p:nvGrpSpPr>
                  <p:grpSpPr bwMode="auto">
                    <a:xfrm>
                      <a:off x="3865" y="780"/>
                      <a:ext cx="1436" cy="713"/>
                      <a:chOff x="3867" y="1439"/>
                      <a:chExt cx="1436" cy="713"/>
                    </a:xfrm>
                  </p:grpSpPr>
                  <p:grpSp>
                    <p:nvGrpSpPr>
                      <p:cNvPr id="71870" name="Group 779"/>
                      <p:cNvGrpSpPr>
                        <a:grpSpLocks/>
                      </p:cNvGrpSpPr>
                      <p:nvPr/>
                    </p:nvGrpSpPr>
                    <p:grpSpPr bwMode="auto">
                      <a:xfrm>
                        <a:off x="3867" y="1439"/>
                        <a:ext cx="741" cy="713"/>
                        <a:chOff x="3025" y="552"/>
                        <a:chExt cx="1728" cy="1756"/>
                      </a:xfrm>
                    </p:grpSpPr>
                    <p:grpSp>
                      <p:nvGrpSpPr>
                        <p:cNvPr id="71896" name="Group 780"/>
                        <p:cNvGrpSpPr>
                          <a:grpSpLocks/>
                        </p:cNvGrpSpPr>
                        <p:nvPr/>
                      </p:nvGrpSpPr>
                      <p:grpSpPr bwMode="auto">
                        <a:xfrm>
                          <a:off x="3115" y="552"/>
                          <a:ext cx="1625" cy="1756"/>
                          <a:chOff x="3115" y="552"/>
                          <a:chExt cx="1625" cy="2998"/>
                        </a:xfrm>
                      </p:grpSpPr>
                      <p:sp>
                        <p:nvSpPr>
                          <p:cNvPr id="71909" name="Line 78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910" name="Line 78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911" name="Line 78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912" name="Line 78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913" name="Line 78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914" name="Line 78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915" name="Line 78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916" name="Line 78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917" name="Line 78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918" name="Line 79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919" name="Line 79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897" name="Line 79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898" name="Line 79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899" name="Line 79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900" name="Line 79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901" name="Line 79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902" name="Line 79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903" name="Line 79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904" name="Line 79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905" name="Line 80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906" name="Line 80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907" name="Line 80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908" name="Line 80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1871" name="Group 804"/>
                      <p:cNvGrpSpPr>
                        <a:grpSpLocks/>
                      </p:cNvGrpSpPr>
                      <p:nvPr/>
                    </p:nvGrpSpPr>
                    <p:grpSpPr bwMode="auto">
                      <a:xfrm>
                        <a:off x="4562" y="1439"/>
                        <a:ext cx="741" cy="713"/>
                        <a:chOff x="3025" y="552"/>
                        <a:chExt cx="1728" cy="1756"/>
                      </a:xfrm>
                    </p:grpSpPr>
                    <p:grpSp>
                      <p:nvGrpSpPr>
                        <p:cNvPr id="71872" name="Group 805"/>
                        <p:cNvGrpSpPr>
                          <a:grpSpLocks/>
                        </p:cNvGrpSpPr>
                        <p:nvPr/>
                      </p:nvGrpSpPr>
                      <p:grpSpPr bwMode="auto">
                        <a:xfrm>
                          <a:off x="3115" y="552"/>
                          <a:ext cx="1625" cy="1756"/>
                          <a:chOff x="3115" y="552"/>
                          <a:chExt cx="1625" cy="2998"/>
                        </a:xfrm>
                      </p:grpSpPr>
                      <p:sp>
                        <p:nvSpPr>
                          <p:cNvPr id="71885" name="Line 80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886" name="Line 80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887" name="Line 80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888" name="Line 80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889" name="Line 81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890" name="Line 81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891" name="Line 81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892" name="Line 81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893" name="Line 81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894" name="Line 81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895" name="Line 81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873" name="Line 81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874" name="Line 81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875" name="Line 81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876" name="Line 82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877" name="Line 82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878" name="Line 82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879" name="Line 82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880" name="Line 82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881" name="Line 82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882" name="Line 82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883" name="Line 82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884" name="Line 82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1765" name="Group 829"/>
                  <p:cNvGrpSpPr>
                    <a:grpSpLocks/>
                  </p:cNvGrpSpPr>
                  <p:nvPr/>
                </p:nvGrpSpPr>
                <p:grpSpPr bwMode="auto">
                  <a:xfrm>
                    <a:off x="193" y="1061"/>
                    <a:ext cx="1474" cy="1444"/>
                    <a:chOff x="3865" y="780"/>
                    <a:chExt cx="1438" cy="1372"/>
                  </a:xfrm>
                </p:grpSpPr>
                <p:grpSp>
                  <p:nvGrpSpPr>
                    <p:cNvPr id="71766" name="Group 830"/>
                    <p:cNvGrpSpPr>
                      <a:grpSpLocks/>
                    </p:cNvGrpSpPr>
                    <p:nvPr/>
                  </p:nvGrpSpPr>
                  <p:grpSpPr bwMode="auto">
                    <a:xfrm>
                      <a:off x="3867" y="1439"/>
                      <a:ext cx="1436" cy="713"/>
                      <a:chOff x="3867" y="1439"/>
                      <a:chExt cx="1436" cy="713"/>
                    </a:xfrm>
                  </p:grpSpPr>
                  <p:grpSp>
                    <p:nvGrpSpPr>
                      <p:cNvPr id="71818" name="Group 831"/>
                      <p:cNvGrpSpPr>
                        <a:grpSpLocks/>
                      </p:cNvGrpSpPr>
                      <p:nvPr/>
                    </p:nvGrpSpPr>
                    <p:grpSpPr bwMode="auto">
                      <a:xfrm>
                        <a:off x="3867" y="1439"/>
                        <a:ext cx="741" cy="713"/>
                        <a:chOff x="3025" y="552"/>
                        <a:chExt cx="1728" cy="1756"/>
                      </a:xfrm>
                    </p:grpSpPr>
                    <p:grpSp>
                      <p:nvGrpSpPr>
                        <p:cNvPr id="71844" name="Group 832"/>
                        <p:cNvGrpSpPr>
                          <a:grpSpLocks/>
                        </p:cNvGrpSpPr>
                        <p:nvPr/>
                      </p:nvGrpSpPr>
                      <p:grpSpPr bwMode="auto">
                        <a:xfrm>
                          <a:off x="3115" y="552"/>
                          <a:ext cx="1625" cy="1756"/>
                          <a:chOff x="3115" y="552"/>
                          <a:chExt cx="1625" cy="2998"/>
                        </a:xfrm>
                      </p:grpSpPr>
                      <p:sp>
                        <p:nvSpPr>
                          <p:cNvPr id="71857" name="Line 83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858" name="Line 83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859" name="Line 83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860" name="Line 83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861" name="Line 83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862" name="Line 83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863" name="Line 83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864" name="Line 84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865" name="Line 84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866" name="Line 84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867" name="Line 84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845" name="Line 84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846" name="Line 84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847" name="Line 84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848" name="Line 84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849" name="Line 84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850" name="Line 84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851" name="Line 85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852" name="Line 85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853" name="Line 85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854" name="Line 85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855" name="Line 85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856" name="Line 85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1819" name="Group 856"/>
                      <p:cNvGrpSpPr>
                        <a:grpSpLocks/>
                      </p:cNvGrpSpPr>
                      <p:nvPr/>
                    </p:nvGrpSpPr>
                    <p:grpSpPr bwMode="auto">
                      <a:xfrm>
                        <a:off x="4562" y="1439"/>
                        <a:ext cx="741" cy="713"/>
                        <a:chOff x="3025" y="552"/>
                        <a:chExt cx="1728" cy="1756"/>
                      </a:xfrm>
                    </p:grpSpPr>
                    <p:grpSp>
                      <p:nvGrpSpPr>
                        <p:cNvPr id="71820" name="Group 857"/>
                        <p:cNvGrpSpPr>
                          <a:grpSpLocks/>
                        </p:cNvGrpSpPr>
                        <p:nvPr/>
                      </p:nvGrpSpPr>
                      <p:grpSpPr bwMode="auto">
                        <a:xfrm>
                          <a:off x="3115" y="552"/>
                          <a:ext cx="1625" cy="1756"/>
                          <a:chOff x="3115" y="552"/>
                          <a:chExt cx="1625" cy="2998"/>
                        </a:xfrm>
                      </p:grpSpPr>
                      <p:sp>
                        <p:nvSpPr>
                          <p:cNvPr id="71833" name="Line 85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834" name="Line 85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835" name="Line 86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836" name="Line 86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837" name="Line 86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838" name="Line 86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839" name="Line 86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840" name="Line 86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841" name="Line 86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842" name="Line 86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843" name="Line 86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821" name="Line 86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822" name="Line 87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823" name="Line 87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824" name="Line 87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825" name="Line 87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826" name="Line 87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827" name="Line 87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828" name="Line 87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829" name="Line 87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830" name="Line 87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831" name="Line 87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832" name="Line 88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1767" name="Group 881"/>
                    <p:cNvGrpSpPr>
                      <a:grpSpLocks/>
                    </p:cNvGrpSpPr>
                    <p:nvPr/>
                  </p:nvGrpSpPr>
                  <p:grpSpPr bwMode="auto">
                    <a:xfrm>
                      <a:off x="3865" y="780"/>
                      <a:ext cx="1436" cy="713"/>
                      <a:chOff x="3867" y="1439"/>
                      <a:chExt cx="1436" cy="713"/>
                    </a:xfrm>
                  </p:grpSpPr>
                  <p:grpSp>
                    <p:nvGrpSpPr>
                      <p:cNvPr id="71768" name="Group 882"/>
                      <p:cNvGrpSpPr>
                        <a:grpSpLocks/>
                      </p:cNvGrpSpPr>
                      <p:nvPr/>
                    </p:nvGrpSpPr>
                    <p:grpSpPr bwMode="auto">
                      <a:xfrm>
                        <a:off x="3867" y="1439"/>
                        <a:ext cx="741" cy="713"/>
                        <a:chOff x="3025" y="552"/>
                        <a:chExt cx="1728" cy="1756"/>
                      </a:xfrm>
                    </p:grpSpPr>
                    <p:grpSp>
                      <p:nvGrpSpPr>
                        <p:cNvPr id="71794" name="Group 883"/>
                        <p:cNvGrpSpPr>
                          <a:grpSpLocks/>
                        </p:cNvGrpSpPr>
                        <p:nvPr/>
                      </p:nvGrpSpPr>
                      <p:grpSpPr bwMode="auto">
                        <a:xfrm>
                          <a:off x="3115" y="552"/>
                          <a:ext cx="1625" cy="1756"/>
                          <a:chOff x="3115" y="552"/>
                          <a:chExt cx="1625" cy="2998"/>
                        </a:xfrm>
                      </p:grpSpPr>
                      <p:sp>
                        <p:nvSpPr>
                          <p:cNvPr id="71807" name="Line 88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808" name="Line 88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809" name="Line 88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810" name="Line 88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811" name="Line 88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812" name="Line 88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813" name="Line 89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814" name="Line 89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815" name="Line 89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816" name="Line 89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817" name="Line 89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795" name="Line 89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796" name="Line 89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797" name="Line 89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798" name="Line 89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799" name="Line 89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800" name="Line 90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801" name="Line 90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802" name="Line 90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803" name="Line 90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804" name="Line 90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805" name="Line 90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806" name="Line 90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1769" name="Group 907"/>
                      <p:cNvGrpSpPr>
                        <a:grpSpLocks/>
                      </p:cNvGrpSpPr>
                      <p:nvPr/>
                    </p:nvGrpSpPr>
                    <p:grpSpPr bwMode="auto">
                      <a:xfrm>
                        <a:off x="4562" y="1439"/>
                        <a:ext cx="741" cy="713"/>
                        <a:chOff x="3025" y="552"/>
                        <a:chExt cx="1728" cy="1756"/>
                      </a:xfrm>
                    </p:grpSpPr>
                    <p:grpSp>
                      <p:nvGrpSpPr>
                        <p:cNvPr id="71770" name="Group 908"/>
                        <p:cNvGrpSpPr>
                          <a:grpSpLocks/>
                        </p:cNvGrpSpPr>
                        <p:nvPr/>
                      </p:nvGrpSpPr>
                      <p:grpSpPr bwMode="auto">
                        <a:xfrm>
                          <a:off x="3115" y="552"/>
                          <a:ext cx="1625" cy="1756"/>
                          <a:chOff x="3115" y="552"/>
                          <a:chExt cx="1625" cy="2998"/>
                        </a:xfrm>
                      </p:grpSpPr>
                      <p:sp>
                        <p:nvSpPr>
                          <p:cNvPr id="71783" name="Line 90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1784" name="Line 91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1785" name="Line 91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1786" name="Line 91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1787" name="Line 91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1788" name="Line 91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1789" name="Line 91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1790" name="Line 91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1791" name="Line 91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1792" name="Line 91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1793" name="Line 91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1771" name="Line 92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1772" name="Line 92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1773" name="Line 92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1774" name="Line 92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1775" name="Line 92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1776" name="Line 92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1777" name="Line 92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1778" name="Line 92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1779" name="Line 92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1780" name="Line 92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1781" name="Line 93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1782" name="Line 93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71724" name="Line 932"/>
              <p:cNvSpPr>
                <a:spLocks noChangeShapeType="1"/>
              </p:cNvSpPr>
              <p:nvPr/>
            </p:nvSpPr>
            <p:spPr bwMode="auto">
              <a:xfrm rot="16200000" flipV="1">
                <a:off x="437" y="2801"/>
                <a:ext cx="0" cy="34"/>
              </a:xfrm>
              <a:prstGeom prst="line">
                <a:avLst/>
              </a:prstGeom>
              <a:noFill/>
              <a:ln w="19050">
                <a:solidFill>
                  <a:schemeClr val="tx1"/>
                </a:solidFill>
                <a:round/>
                <a:headEnd/>
                <a:tailEnd/>
              </a:ln>
            </p:spPr>
            <p:txBody>
              <a:bodyPr/>
              <a:lstStyle/>
              <a:p>
                <a:endParaRPr lang="zh-CN" altLang="en-US"/>
              </a:p>
            </p:txBody>
          </p:sp>
          <p:sp>
            <p:nvSpPr>
              <p:cNvPr id="71725" name="Line 933"/>
              <p:cNvSpPr>
                <a:spLocks noChangeShapeType="1"/>
              </p:cNvSpPr>
              <p:nvPr/>
            </p:nvSpPr>
            <p:spPr bwMode="auto">
              <a:xfrm rot="16200000" flipV="1">
                <a:off x="432" y="2318"/>
                <a:ext cx="0" cy="33"/>
              </a:xfrm>
              <a:prstGeom prst="line">
                <a:avLst/>
              </a:prstGeom>
              <a:noFill/>
              <a:ln w="19050">
                <a:solidFill>
                  <a:schemeClr val="tx1"/>
                </a:solidFill>
                <a:round/>
                <a:headEnd/>
                <a:tailEnd/>
              </a:ln>
            </p:spPr>
            <p:txBody>
              <a:bodyPr/>
              <a:lstStyle/>
              <a:p>
                <a:endParaRPr lang="zh-CN" altLang="en-US"/>
              </a:p>
            </p:txBody>
          </p:sp>
          <p:sp>
            <p:nvSpPr>
              <p:cNvPr id="71726" name="Line 934"/>
              <p:cNvSpPr>
                <a:spLocks noChangeShapeType="1"/>
              </p:cNvSpPr>
              <p:nvPr/>
            </p:nvSpPr>
            <p:spPr bwMode="auto">
              <a:xfrm rot="16200000" flipV="1">
                <a:off x="443" y="1842"/>
                <a:ext cx="0" cy="33"/>
              </a:xfrm>
              <a:prstGeom prst="line">
                <a:avLst/>
              </a:prstGeom>
              <a:noFill/>
              <a:ln w="19050">
                <a:solidFill>
                  <a:schemeClr val="tx1"/>
                </a:solidFill>
                <a:round/>
                <a:headEnd/>
                <a:tailEnd/>
              </a:ln>
            </p:spPr>
            <p:txBody>
              <a:bodyPr/>
              <a:lstStyle/>
              <a:p>
                <a:endParaRPr lang="zh-CN" altLang="en-US"/>
              </a:p>
            </p:txBody>
          </p:sp>
          <p:sp>
            <p:nvSpPr>
              <p:cNvPr id="71727" name="Line 935"/>
              <p:cNvSpPr>
                <a:spLocks noChangeShapeType="1"/>
              </p:cNvSpPr>
              <p:nvPr/>
            </p:nvSpPr>
            <p:spPr bwMode="auto">
              <a:xfrm rot="16200000" flipV="1">
                <a:off x="424" y="1350"/>
                <a:ext cx="0" cy="33"/>
              </a:xfrm>
              <a:prstGeom prst="line">
                <a:avLst/>
              </a:prstGeom>
              <a:noFill/>
              <a:ln w="19050">
                <a:solidFill>
                  <a:schemeClr val="tx1"/>
                </a:solidFill>
                <a:round/>
                <a:headEnd/>
                <a:tailEnd/>
              </a:ln>
            </p:spPr>
            <p:txBody>
              <a:bodyPr/>
              <a:lstStyle/>
              <a:p>
                <a:endParaRPr lang="zh-CN" altLang="en-US"/>
              </a:p>
            </p:txBody>
          </p:sp>
          <p:sp>
            <p:nvSpPr>
              <p:cNvPr id="71728" name="Line 936"/>
              <p:cNvSpPr>
                <a:spLocks noChangeShapeType="1"/>
              </p:cNvSpPr>
              <p:nvPr/>
            </p:nvSpPr>
            <p:spPr bwMode="auto">
              <a:xfrm flipV="1">
                <a:off x="915" y="3268"/>
                <a:ext cx="0" cy="33"/>
              </a:xfrm>
              <a:prstGeom prst="line">
                <a:avLst/>
              </a:prstGeom>
              <a:noFill/>
              <a:ln w="19050">
                <a:solidFill>
                  <a:schemeClr val="tx1"/>
                </a:solidFill>
                <a:round/>
                <a:headEnd/>
                <a:tailEnd/>
              </a:ln>
            </p:spPr>
            <p:txBody>
              <a:bodyPr/>
              <a:lstStyle/>
              <a:p>
                <a:endParaRPr lang="zh-CN" altLang="en-US"/>
              </a:p>
            </p:txBody>
          </p:sp>
          <p:sp>
            <p:nvSpPr>
              <p:cNvPr id="71729" name="Line 937"/>
              <p:cNvSpPr>
                <a:spLocks noChangeShapeType="1"/>
              </p:cNvSpPr>
              <p:nvPr/>
            </p:nvSpPr>
            <p:spPr bwMode="auto">
              <a:xfrm flipV="1">
                <a:off x="1415" y="3270"/>
                <a:ext cx="0" cy="34"/>
              </a:xfrm>
              <a:prstGeom prst="line">
                <a:avLst/>
              </a:prstGeom>
              <a:noFill/>
              <a:ln w="19050">
                <a:solidFill>
                  <a:schemeClr val="tx1"/>
                </a:solidFill>
                <a:round/>
                <a:headEnd/>
                <a:tailEnd/>
              </a:ln>
            </p:spPr>
            <p:txBody>
              <a:bodyPr/>
              <a:lstStyle/>
              <a:p>
                <a:endParaRPr lang="zh-CN" altLang="en-US"/>
              </a:p>
            </p:txBody>
          </p:sp>
          <p:sp>
            <p:nvSpPr>
              <p:cNvPr id="71730" name="Line 938"/>
              <p:cNvSpPr>
                <a:spLocks noChangeShapeType="1"/>
              </p:cNvSpPr>
              <p:nvPr/>
            </p:nvSpPr>
            <p:spPr bwMode="auto">
              <a:xfrm flipV="1">
                <a:off x="1909" y="3264"/>
                <a:ext cx="0" cy="34"/>
              </a:xfrm>
              <a:prstGeom prst="line">
                <a:avLst/>
              </a:prstGeom>
              <a:noFill/>
              <a:ln w="19050">
                <a:solidFill>
                  <a:schemeClr val="tx1"/>
                </a:solidFill>
                <a:round/>
                <a:headEnd/>
                <a:tailEnd/>
              </a:ln>
            </p:spPr>
            <p:txBody>
              <a:bodyPr/>
              <a:lstStyle/>
              <a:p>
                <a:endParaRPr lang="zh-CN" altLang="en-US"/>
              </a:p>
            </p:txBody>
          </p:sp>
          <p:sp>
            <p:nvSpPr>
              <p:cNvPr id="71731" name="Line 939"/>
              <p:cNvSpPr>
                <a:spLocks noChangeShapeType="1"/>
              </p:cNvSpPr>
              <p:nvPr/>
            </p:nvSpPr>
            <p:spPr bwMode="auto">
              <a:xfrm flipV="1">
                <a:off x="2407" y="3268"/>
                <a:ext cx="0" cy="33"/>
              </a:xfrm>
              <a:prstGeom prst="line">
                <a:avLst/>
              </a:prstGeom>
              <a:noFill/>
              <a:ln w="19050">
                <a:solidFill>
                  <a:schemeClr val="tx1"/>
                </a:solidFill>
                <a:round/>
                <a:headEnd/>
                <a:tailEnd/>
              </a:ln>
            </p:spPr>
            <p:txBody>
              <a:bodyPr/>
              <a:lstStyle/>
              <a:p>
                <a:endParaRPr lang="zh-CN" altLang="en-US"/>
              </a:p>
            </p:txBody>
          </p:sp>
          <p:sp>
            <p:nvSpPr>
              <p:cNvPr id="71732" name="Line 940"/>
              <p:cNvSpPr>
                <a:spLocks noChangeShapeType="1"/>
              </p:cNvSpPr>
              <p:nvPr/>
            </p:nvSpPr>
            <p:spPr bwMode="auto">
              <a:xfrm>
                <a:off x="408" y="3306"/>
                <a:ext cx="2215" cy="0"/>
              </a:xfrm>
              <a:prstGeom prst="line">
                <a:avLst/>
              </a:prstGeom>
              <a:noFill/>
              <a:ln w="28575">
                <a:solidFill>
                  <a:schemeClr val="tx1"/>
                </a:solidFill>
                <a:round/>
                <a:headEnd/>
                <a:tailEnd type="triangle" w="med" len="lg"/>
              </a:ln>
            </p:spPr>
            <p:txBody>
              <a:bodyPr/>
              <a:lstStyle/>
              <a:p>
                <a:endParaRPr lang="zh-CN" altLang="en-US"/>
              </a:p>
            </p:txBody>
          </p:sp>
          <p:sp>
            <p:nvSpPr>
              <p:cNvPr id="71733" name="Line 941"/>
              <p:cNvSpPr>
                <a:spLocks noChangeShapeType="1"/>
              </p:cNvSpPr>
              <p:nvPr/>
            </p:nvSpPr>
            <p:spPr bwMode="auto">
              <a:xfrm rot="-5400000">
                <a:off x="-677" y="2217"/>
                <a:ext cx="2185" cy="0"/>
              </a:xfrm>
              <a:prstGeom prst="line">
                <a:avLst/>
              </a:prstGeom>
              <a:noFill/>
              <a:ln w="28575">
                <a:solidFill>
                  <a:schemeClr val="tx1"/>
                </a:solidFill>
                <a:round/>
                <a:headEnd/>
                <a:tailEnd type="triangle" w="med" len="lg"/>
              </a:ln>
            </p:spPr>
            <p:txBody>
              <a:bodyPr/>
              <a:lstStyle/>
              <a:p>
                <a:endParaRPr lang="zh-CN" altLang="en-US"/>
              </a:p>
            </p:txBody>
          </p:sp>
          <p:sp>
            <p:nvSpPr>
              <p:cNvPr id="71734" name="Freeform 942"/>
              <p:cNvSpPr>
                <a:spLocks/>
              </p:cNvSpPr>
              <p:nvPr/>
            </p:nvSpPr>
            <p:spPr bwMode="auto">
              <a:xfrm>
                <a:off x="810" y="1373"/>
                <a:ext cx="1583" cy="1544"/>
              </a:xfrm>
              <a:custGeom>
                <a:avLst/>
                <a:gdLst>
                  <a:gd name="T0" fmla="*/ 0 w 2669"/>
                  <a:gd name="T1" fmla="*/ 0 h 2537"/>
                  <a:gd name="T2" fmla="*/ 22 w 2669"/>
                  <a:gd name="T3" fmla="*/ 54 h 2537"/>
                  <a:gd name="T4" fmla="*/ 69 w 2669"/>
                  <a:gd name="T5" fmla="*/ 79 h 2537"/>
                  <a:gd name="T6" fmla="*/ 0 60000 65536"/>
                  <a:gd name="T7" fmla="*/ 0 60000 65536"/>
                  <a:gd name="T8" fmla="*/ 0 60000 65536"/>
                  <a:gd name="T9" fmla="*/ 0 w 2669"/>
                  <a:gd name="T10" fmla="*/ 0 h 2537"/>
                  <a:gd name="T11" fmla="*/ 2669 w 2669"/>
                  <a:gd name="T12" fmla="*/ 2537 h 2537"/>
                </a:gdLst>
                <a:ahLst/>
                <a:cxnLst>
                  <a:cxn ang="T6">
                    <a:pos x="T0" y="T1"/>
                  </a:cxn>
                  <a:cxn ang="T7">
                    <a:pos x="T2" y="T3"/>
                  </a:cxn>
                  <a:cxn ang="T8">
                    <a:pos x="T4" y="T5"/>
                  </a:cxn>
                </a:cxnLst>
                <a:rect l="T9" t="T10" r="T11" b="T12"/>
                <a:pathLst>
                  <a:path w="2669" h="2537">
                    <a:moveTo>
                      <a:pt x="0" y="0"/>
                    </a:moveTo>
                    <a:cubicBezTo>
                      <a:pt x="200" y="652"/>
                      <a:pt x="401" y="1305"/>
                      <a:pt x="846" y="1728"/>
                    </a:cubicBezTo>
                    <a:cubicBezTo>
                      <a:pt x="1291" y="2151"/>
                      <a:pt x="1980" y="2344"/>
                      <a:pt x="2669" y="2537"/>
                    </a:cubicBezTo>
                  </a:path>
                </a:pathLst>
              </a:custGeom>
              <a:noFill/>
              <a:ln w="3175">
                <a:solidFill>
                  <a:srgbClr val="FF9900"/>
                </a:solidFill>
                <a:prstDash val="dash"/>
                <a:round/>
                <a:headEnd/>
                <a:tailEnd/>
              </a:ln>
            </p:spPr>
            <p:txBody>
              <a:bodyPr/>
              <a:lstStyle/>
              <a:p>
                <a:endParaRPr lang="zh-CN" altLang="en-US"/>
              </a:p>
            </p:txBody>
          </p:sp>
          <p:sp>
            <p:nvSpPr>
              <p:cNvPr id="71735" name="Freeform 943"/>
              <p:cNvSpPr>
                <a:spLocks/>
              </p:cNvSpPr>
              <p:nvPr/>
            </p:nvSpPr>
            <p:spPr bwMode="auto">
              <a:xfrm>
                <a:off x="706" y="1368"/>
                <a:ext cx="1695" cy="1651"/>
              </a:xfrm>
              <a:custGeom>
                <a:avLst/>
                <a:gdLst>
                  <a:gd name="T0" fmla="*/ 0 w 2858"/>
                  <a:gd name="T1" fmla="*/ 0 h 2712"/>
                  <a:gd name="T2" fmla="*/ 21 w 2858"/>
                  <a:gd name="T3" fmla="*/ 60 h 2712"/>
                  <a:gd name="T4" fmla="*/ 74 w 2858"/>
                  <a:gd name="T5" fmla="*/ 84 h 2712"/>
                  <a:gd name="T6" fmla="*/ 0 60000 65536"/>
                  <a:gd name="T7" fmla="*/ 0 60000 65536"/>
                  <a:gd name="T8" fmla="*/ 0 60000 65536"/>
                  <a:gd name="T9" fmla="*/ 0 w 2858"/>
                  <a:gd name="T10" fmla="*/ 0 h 2712"/>
                  <a:gd name="T11" fmla="*/ 2858 w 2858"/>
                  <a:gd name="T12" fmla="*/ 2712 h 2712"/>
                </a:gdLst>
                <a:ahLst/>
                <a:cxnLst>
                  <a:cxn ang="T6">
                    <a:pos x="T0" y="T1"/>
                  </a:cxn>
                  <a:cxn ang="T7">
                    <a:pos x="T2" y="T3"/>
                  </a:cxn>
                  <a:cxn ang="T8">
                    <a:pos x="T4" y="T5"/>
                  </a:cxn>
                </a:cxnLst>
                <a:rect l="T9" t="T10" r="T11" b="T12"/>
                <a:pathLst>
                  <a:path w="2858" h="2712">
                    <a:moveTo>
                      <a:pt x="0" y="0"/>
                    </a:moveTo>
                    <a:cubicBezTo>
                      <a:pt x="166" y="747"/>
                      <a:pt x="333" y="1495"/>
                      <a:pt x="809" y="1947"/>
                    </a:cubicBezTo>
                    <a:cubicBezTo>
                      <a:pt x="1285" y="2399"/>
                      <a:pt x="2071" y="2555"/>
                      <a:pt x="2858" y="2712"/>
                    </a:cubicBezTo>
                  </a:path>
                </a:pathLst>
              </a:custGeom>
              <a:noFill/>
              <a:ln w="3175">
                <a:solidFill>
                  <a:srgbClr val="FF9900"/>
                </a:solidFill>
                <a:prstDash val="dash"/>
                <a:round/>
                <a:headEnd/>
                <a:tailEnd/>
              </a:ln>
            </p:spPr>
            <p:txBody>
              <a:bodyPr/>
              <a:lstStyle/>
              <a:p>
                <a:endParaRPr lang="zh-CN" altLang="en-US"/>
              </a:p>
            </p:txBody>
          </p:sp>
          <p:sp>
            <p:nvSpPr>
              <p:cNvPr id="71736" name="Freeform 944"/>
              <p:cNvSpPr>
                <a:spLocks/>
              </p:cNvSpPr>
              <p:nvPr/>
            </p:nvSpPr>
            <p:spPr bwMode="auto">
              <a:xfrm>
                <a:off x="619" y="1373"/>
                <a:ext cx="1782" cy="1727"/>
              </a:xfrm>
              <a:custGeom>
                <a:avLst/>
                <a:gdLst>
                  <a:gd name="T0" fmla="*/ 0 w 3004"/>
                  <a:gd name="T1" fmla="*/ 0 h 2858"/>
                  <a:gd name="T2" fmla="*/ 18 w 3004"/>
                  <a:gd name="T3" fmla="*/ 64 h 2858"/>
                  <a:gd name="T4" fmla="*/ 78 w 3004"/>
                  <a:gd name="T5" fmla="*/ 84 h 2858"/>
                  <a:gd name="T6" fmla="*/ 0 60000 65536"/>
                  <a:gd name="T7" fmla="*/ 0 60000 65536"/>
                  <a:gd name="T8" fmla="*/ 0 60000 65536"/>
                  <a:gd name="T9" fmla="*/ 0 w 3004"/>
                  <a:gd name="T10" fmla="*/ 0 h 2858"/>
                  <a:gd name="T11" fmla="*/ 3004 w 3004"/>
                  <a:gd name="T12" fmla="*/ 2858 h 2858"/>
                </a:gdLst>
                <a:ahLst/>
                <a:cxnLst>
                  <a:cxn ang="T6">
                    <a:pos x="T0" y="T1"/>
                  </a:cxn>
                  <a:cxn ang="T7">
                    <a:pos x="T2" y="T3"/>
                  </a:cxn>
                  <a:cxn ang="T8">
                    <a:pos x="T4" y="T5"/>
                  </a:cxn>
                </a:cxnLst>
                <a:rect l="T9" t="T10" r="T11" b="T12"/>
                <a:pathLst>
                  <a:path w="3004" h="2858">
                    <a:moveTo>
                      <a:pt x="0" y="0"/>
                    </a:moveTo>
                    <a:cubicBezTo>
                      <a:pt x="103" y="845"/>
                      <a:pt x="206" y="1690"/>
                      <a:pt x="707" y="2166"/>
                    </a:cubicBezTo>
                    <a:cubicBezTo>
                      <a:pt x="1208" y="2642"/>
                      <a:pt x="2106" y="2750"/>
                      <a:pt x="3004" y="2858"/>
                    </a:cubicBezTo>
                  </a:path>
                </a:pathLst>
              </a:custGeom>
              <a:noFill/>
              <a:ln w="3175">
                <a:solidFill>
                  <a:srgbClr val="FF9900"/>
                </a:solidFill>
                <a:prstDash val="dash"/>
                <a:round/>
                <a:headEnd/>
                <a:tailEnd/>
              </a:ln>
            </p:spPr>
            <p:txBody>
              <a:bodyPr/>
              <a:lstStyle/>
              <a:p>
                <a:endParaRPr lang="zh-CN" altLang="en-US"/>
              </a:p>
            </p:txBody>
          </p:sp>
          <p:sp>
            <p:nvSpPr>
              <p:cNvPr id="71737" name="Freeform 945"/>
              <p:cNvSpPr>
                <a:spLocks/>
              </p:cNvSpPr>
              <p:nvPr/>
            </p:nvSpPr>
            <p:spPr bwMode="auto">
              <a:xfrm>
                <a:off x="1013" y="1368"/>
                <a:ext cx="1392" cy="1354"/>
              </a:xfrm>
              <a:custGeom>
                <a:avLst/>
                <a:gdLst>
                  <a:gd name="T0" fmla="*/ 0 w 2347"/>
                  <a:gd name="T1" fmla="*/ 0 h 2224"/>
                  <a:gd name="T2" fmla="*/ 22 w 2347"/>
                  <a:gd name="T3" fmla="*/ 44 h 2224"/>
                  <a:gd name="T4" fmla="*/ 61 w 2347"/>
                  <a:gd name="T5" fmla="*/ 69 h 2224"/>
                  <a:gd name="T6" fmla="*/ 0 60000 65536"/>
                  <a:gd name="T7" fmla="*/ 0 60000 65536"/>
                  <a:gd name="T8" fmla="*/ 0 60000 65536"/>
                  <a:gd name="T9" fmla="*/ 0 w 2347"/>
                  <a:gd name="T10" fmla="*/ 0 h 2224"/>
                  <a:gd name="T11" fmla="*/ 2347 w 2347"/>
                  <a:gd name="T12" fmla="*/ 2224 h 2224"/>
                </a:gdLst>
                <a:ahLst/>
                <a:cxnLst>
                  <a:cxn ang="T6">
                    <a:pos x="T0" y="T1"/>
                  </a:cxn>
                  <a:cxn ang="T7">
                    <a:pos x="T2" y="T3"/>
                  </a:cxn>
                  <a:cxn ang="T8">
                    <a:pos x="T4" y="T5"/>
                  </a:cxn>
                </a:cxnLst>
                <a:rect l="T9" t="T10" r="T11" b="T12"/>
                <a:pathLst>
                  <a:path w="2347" h="2224">
                    <a:moveTo>
                      <a:pt x="0" y="0"/>
                    </a:moveTo>
                    <a:cubicBezTo>
                      <a:pt x="223" y="521"/>
                      <a:pt x="447" y="1043"/>
                      <a:pt x="838" y="1414"/>
                    </a:cubicBezTo>
                    <a:cubicBezTo>
                      <a:pt x="1229" y="1785"/>
                      <a:pt x="1788" y="2004"/>
                      <a:pt x="2347" y="2224"/>
                    </a:cubicBezTo>
                  </a:path>
                </a:pathLst>
              </a:custGeom>
              <a:noFill/>
              <a:ln w="3175">
                <a:solidFill>
                  <a:srgbClr val="FF9900"/>
                </a:solidFill>
                <a:prstDash val="dash"/>
                <a:round/>
                <a:headEnd/>
                <a:tailEnd/>
              </a:ln>
            </p:spPr>
            <p:txBody>
              <a:bodyPr/>
              <a:lstStyle/>
              <a:p>
                <a:endParaRPr lang="zh-CN" altLang="en-US"/>
              </a:p>
            </p:txBody>
          </p:sp>
          <p:sp>
            <p:nvSpPr>
              <p:cNvPr id="71738" name="Freeform 946"/>
              <p:cNvSpPr>
                <a:spLocks/>
              </p:cNvSpPr>
              <p:nvPr/>
            </p:nvSpPr>
            <p:spPr bwMode="auto">
              <a:xfrm>
                <a:off x="922" y="1367"/>
                <a:ext cx="1488" cy="1452"/>
              </a:xfrm>
              <a:custGeom>
                <a:avLst/>
                <a:gdLst>
                  <a:gd name="T0" fmla="*/ 0 w 2508"/>
                  <a:gd name="T1" fmla="*/ 0 h 2384"/>
                  <a:gd name="T2" fmla="*/ 21 w 2508"/>
                  <a:gd name="T3" fmla="*/ 49 h 2384"/>
                  <a:gd name="T4" fmla="*/ 65 w 2508"/>
                  <a:gd name="T5" fmla="*/ 74 h 2384"/>
                  <a:gd name="T6" fmla="*/ 0 60000 65536"/>
                  <a:gd name="T7" fmla="*/ 0 60000 65536"/>
                  <a:gd name="T8" fmla="*/ 0 60000 65536"/>
                  <a:gd name="T9" fmla="*/ 0 w 2508"/>
                  <a:gd name="T10" fmla="*/ 0 h 2384"/>
                  <a:gd name="T11" fmla="*/ 2508 w 2508"/>
                  <a:gd name="T12" fmla="*/ 2384 h 2384"/>
                </a:gdLst>
                <a:ahLst/>
                <a:cxnLst>
                  <a:cxn ang="T6">
                    <a:pos x="T0" y="T1"/>
                  </a:cxn>
                  <a:cxn ang="T7">
                    <a:pos x="T2" y="T3"/>
                  </a:cxn>
                  <a:cxn ang="T8">
                    <a:pos x="T4" y="T5"/>
                  </a:cxn>
                </a:cxnLst>
                <a:rect l="T9" t="T10" r="T11" b="T12"/>
                <a:pathLst>
                  <a:path w="2508" h="2384">
                    <a:moveTo>
                      <a:pt x="0" y="0"/>
                    </a:moveTo>
                    <a:cubicBezTo>
                      <a:pt x="203" y="596"/>
                      <a:pt x="406" y="1192"/>
                      <a:pt x="824" y="1589"/>
                    </a:cubicBezTo>
                    <a:cubicBezTo>
                      <a:pt x="1242" y="1986"/>
                      <a:pt x="1875" y="2185"/>
                      <a:pt x="2508" y="2384"/>
                    </a:cubicBezTo>
                  </a:path>
                </a:pathLst>
              </a:custGeom>
              <a:noFill/>
              <a:ln w="3175">
                <a:solidFill>
                  <a:srgbClr val="FF9900"/>
                </a:solidFill>
                <a:prstDash val="dash"/>
                <a:round/>
                <a:headEnd/>
                <a:tailEnd/>
              </a:ln>
            </p:spPr>
            <p:txBody>
              <a:bodyPr/>
              <a:lstStyle/>
              <a:p>
                <a:endParaRPr lang="zh-CN" altLang="en-US"/>
              </a:p>
            </p:txBody>
          </p:sp>
          <p:sp>
            <p:nvSpPr>
              <p:cNvPr id="71739" name="Freeform 947"/>
              <p:cNvSpPr>
                <a:spLocks/>
              </p:cNvSpPr>
              <p:nvPr/>
            </p:nvSpPr>
            <p:spPr bwMode="auto">
              <a:xfrm>
                <a:off x="1654" y="2829"/>
                <a:ext cx="198" cy="62"/>
              </a:xfrm>
              <a:custGeom>
                <a:avLst/>
                <a:gdLst>
                  <a:gd name="T0" fmla="*/ 0 w 656"/>
                  <a:gd name="T1" fmla="*/ 0 h 234"/>
                  <a:gd name="T2" fmla="*/ 0 w 656"/>
                  <a:gd name="T3" fmla="*/ 0 h 234"/>
                  <a:gd name="T4" fmla="*/ 0 w 656"/>
                  <a:gd name="T5" fmla="*/ 0 h 234"/>
                  <a:gd name="T6" fmla="*/ 0 60000 65536"/>
                  <a:gd name="T7" fmla="*/ 0 60000 65536"/>
                  <a:gd name="T8" fmla="*/ 0 60000 65536"/>
                  <a:gd name="T9" fmla="*/ 0 w 656"/>
                  <a:gd name="T10" fmla="*/ 0 h 234"/>
                  <a:gd name="T11" fmla="*/ 656 w 656"/>
                  <a:gd name="T12" fmla="*/ 234 h 234"/>
                </a:gdLst>
                <a:ahLst/>
                <a:cxnLst>
                  <a:cxn ang="T6">
                    <a:pos x="T0" y="T1"/>
                  </a:cxn>
                  <a:cxn ang="T7">
                    <a:pos x="T2" y="T3"/>
                  </a:cxn>
                  <a:cxn ang="T8">
                    <a:pos x="T4" y="T5"/>
                  </a:cxn>
                </a:cxnLst>
                <a:rect l="T9" t="T10" r="T11" b="T12"/>
                <a:pathLst>
                  <a:path w="656" h="234">
                    <a:moveTo>
                      <a:pt x="0" y="0"/>
                    </a:moveTo>
                    <a:lnTo>
                      <a:pt x="372" y="153"/>
                    </a:lnTo>
                    <a:lnTo>
                      <a:pt x="656" y="234"/>
                    </a:lnTo>
                  </a:path>
                </a:pathLst>
              </a:custGeom>
              <a:noFill/>
              <a:ln w="38100">
                <a:solidFill>
                  <a:srgbClr val="CC0000"/>
                </a:solidFill>
                <a:round/>
                <a:headEnd/>
                <a:tailEnd/>
              </a:ln>
            </p:spPr>
            <p:txBody>
              <a:bodyPr/>
              <a:lstStyle/>
              <a:p>
                <a:endParaRPr lang="zh-CN" altLang="en-US"/>
              </a:p>
            </p:txBody>
          </p:sp>
          <p:sp>
            <p:nvSpPr>
              <p:cNvPr id="71740" name="Freeform 948"/>
              <p:cNvSpPr>
                <a:spLocks/>
              </p:cNvSpPr>
              <p:nvPr/>
            </p:nvSpPr>
            <p:spPr bwMode="auto">
              <a:xfrm>
                <a:off x="1179" y="1785"/>
                <a:ext cx="357" cy="1172"/>
              </a:xfrm>
              <a:custGeom>
                <a:avLst/>
                <a:gdLst>
                  <a:gd name="T0" fmla="*/ 0 w 511"/>
                  <a:gd name="T1" fmla="*/ 0 h 1327"/>
                  <a:gd name="T2" fmla="*/ 20 w 511"/>
                  <a:gd name="T3" fmla="*/ 321 h 1327"/>
                  <a:gd name="T4" fmla="*/ 41 w 511"/>
                  <a:gd name="T5" fmla="*/ 556 h 1327"/>
                  <a:gd name="T6" fmla="*/ 0 60000 65536"/>
                  <a:gd name="T7" fmla="*/ 0 60000 65536"/>
                  <a:gd name="T8" fmla="*/ 0 60000 65536"/>
                  <a:gd name="T9" fmla="*/ 0 w 511"/>
                  <a:gd name="T10" fmla="*/ 0 h 1327"/>
                  <a:gd name="T11" fmla="*/ 511 w 511"/>
                  <a:gd name="T12" fmla="*/ 1327 h 1327"/>
                </a:gdLst>
                <a:ahLst/>
                <a:cxnLst>
                  <a:cxn ang="T6">
                    <a:pos x="T0" y="T1"/>
                  </a:cxn>
                  <a:cxn ang="T7">
                    <a:pos x="T2" y="T3"/>
                  </a:cxn>
                  <a:cxn ang="T8">
                    <a:pos x="T4" y="T5"/>
                  </a:cxn>
                </a:cxnLst>
                <a:rect l="T9" t="T10" r="T11" b="T12"/>
                <a:pathLst>
                  <a:path w="511" h="1327">
                    <a:moveTo>
                      <a:pt x="0" y="0"/>
                    </a:moveTo>
                    <a:cubicBezTo>
                      <a:pt x="81" y="272"/>
                      <a:pt x="163" y="545"/>
                      <a:pt x="248" y="766"/>
                    </a:cubicBezTo>
                    <a:cubicBezTo>
                      <a:pt x="333" y="987"/>
                      <a:pt x="422" y="1157"/>
                      <a:pt x="511" y="1327"/>
                    </a:cubicBezTo>
                  </a:path>
                </a:pathLst>
              </a:custGeom>
              <a:noFill/>
              <a:ln w="19050">
                <a:solidFill>
                  <a:schemeClr val="tx1"/>
                </a:solidFill>
                <a:round/>
                <a:headEnd/>
                <a:tailEnd/>
              </a:ln>
            </p:spPr>
            <p:txBody>
              <a:bodyPr/>
              <a:lstStyle/>
              <a:p>
                <a:endParaRPr lang="zh-CN" altLang="en-US"/>
              </a:p>
            </p:txBody>
          </p:sp>
          <p:sp>
            <p:nvSpPr>
              <p:cNvPr id="71741" name="Freeform 949"/>
              <p:cNvSpPr>
                <a:spLocks/>
              </p:cNvSpPr>
              <p:nvPr/>
            </p:nvSpPr>
            <p:spPr bwMode="auto">
              <a:xfrm>
                <a:off x="994" y="1593"/>
                <a:ext cx="336" cy="1285"/>
              </a:xfrm>
              <a:custGeom>
                <a:avLst/>
                <a:gdLst>
                  <a:gd name="T0" fmla="*/ 0 w 554"/>
                  <a:gd name="T1" fmla="*/ 0 h 2056"/>
                  <a:gd name="T2" fmla="*/ 7 w 554"/>
                  <a:gd name="T3" fmla="*/ 46 h 2056"/>
                  <a:gd name="T4" fmla="*/ 16 w 554"/>
                  <a:gd name="T5" fmla="*/ 76 h 2056"/>
                  <a:gd name="T6" fmla="*/ 0 60000 65536"/>
                  <a:gd name="T7" fmla="*/ 0 60000 65536"/>
                  <a:gd name="T8" fmla="*/ 0 60000 65536"/>
                  <a:gd name="T9" fmla="*/ 0 w 554"/>
                  <a:gd name="T10" fmla="*/ 0 h 2056"/>
                  <a:gd name="T11" fmla="*/ 554 w 554"/>
                  <a:gd name="T12" fmla="*/ 2056 h 2056"/>
                </a:gdLst>
                <a:ahLst/>
                <a:cxnLst>
                  <a:cxn ang="T6">
                    <a:pos x="T0" y="T1"/>
                  </a:cxn>
                  <a:cxn ang="T7">
                    <a:pos x="T2" y="T3"/>
                  </a:cxn>
                  <a:cxn ang="T8">
                    <a:pos x="T4" y="T5"/>
                  </a:cxn>
                </a:cxnLst>
                <a:rect l="T9" t="T10" r="T11" b="T12"/>
                <a:pathLst>
                  <a:path w="554" h="2056">
                    <a:moveTo>
                      <a:pt x="0" y="0"/>
                    </a:moveTo>
                    <a:cubicBezTo>
                      <a:pt x="67" y="441"/>
                      <a:pt x="134" y="882"/>
                      <a:pt x="226" y="1225"/>
                    </a:cubicBezTo>
                    <a:cubicBezTo>
                      <a:pt x="318" y="1568"/>
                      <a:pt x="436" y="1812"/>
                      <a:pt x="554" y="2056"/>
                    </a:cubicBezTo>
                  </a:path>
                </a:pathLst>
              </a:custGeom>
              <a:noFill/>
              <a:ln w="19050">
                <a:solidFill>
                  <a:schemeClr val="tx1"/>
                </a:solidFill>
                <a:round/>
                <a:headEnd/>
                <a:tailEnd/>
              </a:ln>
            </p:spPr>
            <p:txBody>
              <a:bodyPr/>
              <a:lstStyle/>
              <a:p>
                <a:endParaRPr lang="zh-CN" altLang="en-US"/>
              </a:p>
            </p:txBody>
          </p:sp>
          <p:sp>
            <p:nvSpPr>
              <p:cNvPr id="71742" name="Freeform 950"/>
              <p:cNvSpPr>
                <a:spLocks/>
              </p:cNvSpPr>
              <p:nvPr/>
            </p:nvSpPr>
            <p:spPr bwMode="auto">
              <a:xfrm>
                <a:off x="1408" y="1984"/>
                <a:ext cx="345" cy="1033"/>
              </a:xfrm>
              <a:custGeom>
                <a:avLst/>
                <a:gdLst>
                  <a:gd name="T0" fmla="*/ 0 w 431"/>
                  <a:gd name="T1" fmla="*/ 0 h 1145"/>
                  <a:gd name="T2" fmla="*/ 47 w 431"/>
                  <a:gd name="T3" fmla="*/ 345 h 1145"/>
                  <a:gd name="T4" fmla="*/ 91 w 431"/>
                  <a:gd name="T5" fmla="*/ 558 h 1145"/>
                  <a:gd name="T6" fmla="*/ 0 60000 65536"/>
                  <a:gd name="T7" fmla="*/ 0 60000 65536"/>
                  <a:gd name="T8" fmla="*/ 0 60000 65536"/>
                  <a:gd name="T9" fmla="*/ 0 w 431"/>
                  <a:gd name="T10" fmla="*/ 0 h 1145"/>
                  <a:gd name="T11" fmla="*/ 431 w 431"/>
                  <a:gd name="T12" fmla="*/ 1145 h 1145"/>
                </a:gdLst>
                <a:ahLst/>
                <a:cxnLst>
                  <a:cxn ang="T6">
                    <a:pos x="T0" y="T1"/>
                  </a:cxn>
                  <a:cxn ang="T7">
                    <a:pos x="T2" y="T3"/>
                  </a:cxn>
                  <a:cxn ang="T8">
                    <a:pos x="T4" y="T5"/>
                  </a:cxn>
                </a:cxnLst>
                <a:rect l="T9" t="T10" r="T11" b="T12"/>
                <a:pathLst>
                  <a:path w="431" h="1145">
                    <a:moveTo>
                      <a:pt x="0" y="0"/>
                    </a:moveTo>
                    <a:cubicBezTo>
                      <a:pt x="77" y="258"/>
                      <a:pt x="154" y="517"/>
                      <a:pt x="226" y="708"/>
                    </a:cubicBezTo>
                    <a:cubicBezTo>
                      <a:pt x="298" y="899"/>
                      <a:pt x="364" y="1022"/>
                      <a:pt x="431" y="1145"/>
                    </a:cubicBezTo>
                  </a:path>
                </a:pathLst>
              </a:custGeom>
              <a:noFill/>
              <a:ln w="19050">
                <a:solidFill>
                  <a:schemeClr val="tx1"/>
                </a:solidFill>
                <a:round/>
                <a:headEnd/>
                <a:tailEnd/>
              </a:ln>
            </p:spPr>
            <p:txBody>
              <a:bodyPr/>
              <a:lstStyle/>
              <a:p>
                <a:endParaRPr lang="zh-CN" altLang="en-US"/>
              </a:p>
            </p:txBody>
          </p:sp>
          <p:sp>
            <p:nvSpPr>
              <p:cNvPr id="71743" name="Freeform 951"/>
              <p:cNvSpPr>
                <a:spLocks/>
              </p:cNvSpPr>
              <p:nvPr/>
            </p:nvSpPr>
            <p:spPr bwMode="auto">
              <a:xfrm rot="192243">
                <a:off x="1643" y="2255"/>
                <a:ext cx="245" cy="635"/>
              </a:xfrm>
              <a:custGeom>
                <a:avLst/>
                <a:gdLst>
                  <a:gd name="T0" fmla="*/ 0 w 394"/>
                  <a:gd name="T1" fmla="*/ 0 h 962"/>
                  <a:gd name="T2" fmla="*/ 7 w 394"/>
                  <a:gd name="T3" fmla="*/ 29 h 962"/>
                  <a:gd name="T4" fmla="*/ 14 w 394"/>
                  <a:gd name="T5" fmla="*/ 53 h 962"/>
                  <a:gd name="T6" fmla="*/ 0 60000 65536"/>
                  <a:gd name="T7" fmla="*/ 0 60000 65536"/>
                  <a:gd name="T8" fmla="*/ 0 60000 65536"/>
                  <a:gd name="T9" fmla="*/ 0 w 394"/>
                  <a:gd name="T10" fmla="*/ 0 h 962"/>
                  <a:gd name="T11" fmla="*/ 394 w 394"/>
                  <a:gd name="T12" fmla="*/ 962 h 962"/>
                </a:gdLst>
                <a:ahLst/>
                <a:cxnLst>
                  <a:cxn ang="T6">
                    <a:pos x="T0" y="T1"/>
                  </a:cxn>
                  <a:cxn ang="T7">
                    <a:pos x="T2" y="T3"/>
                  </a:cxn>
                  <a:cxn ang="T8">
                    <a:pos x="T4" y="T5"/>
                  </a:cxn>
                </a:cxnLst>
                <a:rect l="T9" t="T10" r="T11" b="T12"/>
                <a:pathLst>
                  <a:path w="394" h="962">
                    <a:moveTo>
                      <a:pt x="0" y="0"/>
                    </a:moveTo>
                    <a:cubicBezTo>
                      <a:pt x="65" y="189"/>
                      <a:pt x="131" y="379"/>
                      <a:pt x="197" y="539"/>
                    </a:cubicBezTo>
                    <a:cubicBezTo>
                      <a:pt x="263" y="699"/>
                      <a:pt x="328" y="830"/>
                      <a:pt x="394" y="962"/>
                    </a:cubicBezTo>
                  </a:path>
                </a:pathLst>
              </a:custGeom>
              <a:noFill/>
              <a:ln w="19050">
                <a:solidFill>
                  <a:schemeClr val="tx1"/>
                </a:solidFill>
                <a:round/>
                <a:headEnd/>
                <a:tailEnd/>
              </a:ln>
            </p:spPr>
            <p:txBody>
              <a:bodyPr/>
              <a:lstStyle/>
              <a:p>
                <a:endParaRPr lang="zh-CN" altLang="en-US"/>
              </a:p>
            </p:txBody>
          </p:sp>
          <p:sp>
            <p:nvSpPr>
              <p:cNvPr id="71744" name="Freeform 952"/>
              <p:cNvSpPr>
                <a:spLocks/>
              </p:cNvSpPr>
              <p:nvPr/>
            </p:nvSpPr>
            <p:spPr bwMode="auto">
              <a:xfrm>
                <a:off x="1330" y="2871"/>
                <a:ext cx="427" cy="144"/>
              </a:xfrm>
              <a:custGeom>
                <a:avLst/>
                <a:gdLst>
                  <a:gd name="T0" fmla="*/ 0 w 564"/>
                  <a:gd name="T1" fmla="*/ 0 h 171"/>
                  <a:gd name="T2" fmla="*/ 18 w 564"/>
                  <a:gd name="T3" fmla="*/ 15 h 171"/>
                  <a:gd name="T4" fmla="*/ 44 w 564"/>
                  <a:gd name="T5" fmla="*/ 30 h 171"/>
                  <a:gd name="T6" fmla="*/ 68 w 564"/>
                  <a:gd name="T7" fmla="*/ 45 h 171"/>
                  <a:gd name="T8" fmla="*/ 80 w 564"/>
                  <a:gd name="T9" fmla="*/ 51 h 171"/>
                  <a:gd name="T10" fmla="*/ 0 60000 65536"/>
                  <a:gd name="T11" fmla="*/ 0 60000 65536"/>
                  <a:gd name="T12" fmla="*/ 0 60000 65536"/>
                  <a:gd name="T13" fmla="*/ 0 60000 65536"/>
                  <a:gd name="T14" fmla="*/ 0 60000 65536"/>
                  <a:gd name="T15" fmla="*/ 0 w 564"/>
                  <a:gd name="T16" fmla="*/ 0 h 171"/>
                  <a:gd name="T17" fmla="*/ 564 w 564"/>
                  <a:gd name="T18" fmla="*/ 171 h 171"/>
                </a:gdLst>
                <a:ahLst/>
                <a:cxnLst>
                  <a:cxn ang="T10">
                    <a:pos x="T0" y="T1"/>
                  </a:cxn>
                  <a:cxn ang="T11">
                    <a:pos x="T2" y="T3"/>
                  </a:cxn>
                  <a:cxn ang="T12">
                    <a:pos x="T4" y="T5"/>
                  </a:cxn>
                  <a:cxn ang="T13">
                    <a:pos x="T6" y="T7"/>
                  </a:cxn>
                  <a:cxn ang="T14">
                    <a:pos x="T8" y="T9"/>
                  </a:cxn>
                </a:cxnLst>
                <a:rect l="T15" t="T16" r="T17" b="T18"/>
                <a:pathLst>
                  <a:path w="564" h="171">
                    <a:moveTo>
                      <a:pt x="0" y="0"/>
                    </a:moveTo>
                    <a:cubicBezTo>
                      <a:pt x="39" y="17"/>
                      <a:pt x="78" y="34"/>
                      <a:pt x="129" y="51"/>
                    </a:cubicBezTo>
                    <a:cubicBezTo>
                      <a:pt x="180" y="68"/>
                      <a:pt x="251" y="86"/>
                      <a:pt x="309" y="102"/>
                    </a:cubicBezTo>
                    <a:cubicBezTo>
                      <a:pt x="367" y="118"/>
                      <a:pt x="435" y="139"/>
                      <a:pt x="477" y="150"/>
                    </a:cubicBezTo>
                    <a:cubicBezTo>
                      <a:pt x="519" y="161"/>
                      <a:pt x="541" y="166"/>
                      <a:pt x="564" y="171"/>
                    </a:cubicBezTo>
                  </a:path>
                </a:pathLst>
              </a:custGeom>
              <a:noFill/>
              <a:ln w="38100">
                <a:solidFill>
                  <a:srgbClr val="CC0000"/>
                </a:solidFill>
                <a:round/>
                <a:headEnd/>
                <a:tailEnd/>
              </a:ln>
            </p:spPr>
            <p:txBody>
              <a:bodyPr/>
              <a:lstStyle/>
              <a:p>
                <a:endParaRPr lang="zh-CN" altLang="en-US"/>
              </a:p>
            </p:txBody>
          </p:sp>
          <p:sp>
            <p:nvSpPr>
              <p:cNvPr id="71745" name="Freeform 953"/>
              <p:cNvSpPr>
                <a:spLocks/>
              </p:cNvSpPr>
              <p:nvPr/>
            </p:nvSpPr>
            <p:spPr bwMode="auto">
              <a:xfrm>
                <a:off x="999" y="1597"/>
                <a:ext cx="270" cy="556"/>
              </a:xfrm>
              <a:custGeom>
                <a:avLst/>
                <a:gdLst>
                  <a:gd name="T0" fmla="*/ 0 w 365"/>
                  <a:gd name="T1" fmla="*/ 0 h 744"/>
                  <a:gd name="T2" fmla="*/ 9 w 365"/>
                  <a:gd name="T3" fmla="*/ 27 h 744"/>
                  <a:gd name="T4" fmla="*/ 23 w 365"/>
                  <a:gd name="T5" fmla="*/ 56 h 744"/>
                  <a:gd name="T6" fmla="*/ 32 w 365"/>
                  <a:gd name="T7" fmla="*/ 76 h 744"/>
                  <a:gd name="T8" fmla="*/ 44 w 365"/>
                  <a:gd name="T9" fmla="*/ 96 h 744"/>
                  <a:gd name="T10" fmla="*/ 0 60000 65536"/>
                  <a:gd name="T11" fmla="*/ 0 60000 65536"/>
                  <a:gd name="T12" fmla="*/ 0 60000 65536"/>
                  <a:gd name="T13" fmla="*/ 0 60000 65536"/>
                  <a:gd name="T14" fmla="*/ 0 60000 65536"/>
                  <a:gd name="T15" fmla="*/ 0 w 365"/>
                  <a:gd name="T16" fmla="*/ 0 h 744"/>
                  <a:gd name="T17" fmla="*/ 365 w 365"/>
                  <a:gd name="T18" fmla="*/ 744 h 744"/>
                </a:gdLst>
                <a:ahLst/>
                <a:cxnLst>
                  <a:cxn ang="T10">
                    <a:pos x="T0" y="T1"/>
                  </a:cxn>
                  <a:cxn ang="T11">
                    <a:pos x="T2" y="T3"/>
                  </a:cxn>
                  <a:cxn ang="T12">
                    <a:pos x="T4" y="T5"/>
                  </a:cxn>
                  <a:cxn ang="T13">
                    <a:pos x="T6" y="T7"/>
                  </a:cxn>
                  <a:cxn ang="T14">
                    <a:pos x="T8" y="T9"/>
                  </a:cxn>
                </a:cxnLst>
                <a:rect l="T15" t="T16" r="T17" b="T18"/>
                <a:pathLst>
                  <a:path w="365" h="744">
                    <a:moveTo>
                      <a:pt x="0" y="0"/>
                    </a:moveTo>
                    <a:cubicBezTo>
                      <a:pt x="20" y="66"/>
                      <a:pt x="41" y="133"/>
                      <a:pt x="73" y="205"/>
                    </a:cubicBezTo>
                    <a:cubicBezTo>
                      <a:pt x="105" y="277"/>
                      <a:pt x="158" y="368"/>
                      <a:pt x="190" y="431"/>
                    </a:cubicBezTo>
                    <a:cubicBezTo>
                      <a:pt x="222" y="494"/>
                      <a:pt x="234" y="532"/>
                      <a:pt x="263" y="584"/>
                    </a:cubicBezTo>
                    <a:cubicBezTo>
                      <a:pt x="292" y="636"/>
                      <a:pt x="328" y="690"/>
                      <a:pt x="365" y="744"/>
                    </a:cubicBezTo>
                  </a:path>
                </a:pathLst>
              </a:custGeom>
              <a:noFill/>
              <a:ln w="38100">
                <a:solidFill>
                  <a:srgbClr val="CC0000"/>
                </a:solidFill>
                <a:round/>
                <a:headEnd/>
                <a:tailEnd/>
              </a:ln>
            </p:spPr>
            <p:txBody>
              <a:bodyPr/>
              <a:lstStyle/>
              <a:p>
                <a:endParaRPr lang="zh-CN" altLang="en-US"/>
              </a:p>
            </p:txBody>
          </p:sp>
          <p:sp>
            <p:nvSpPr>
              <p:cNvPr id="71746" name="Freeform 954"/>
              <p:cNvSpPr>
                <a:spLocks/>
              </p:cNvSpPr>
              <p:nvPr/>
            </p:nvSpPr>
            <p:spPr bwMode="auto">
              <a:xfrm>
                <a:off x="1173" y="1755"/>
                <a:ext cx="294" cy="400"/>
              </a:xfrm>
              <a:custGeom>
                <a:avLst/>
                <a:gdLst>
                  <a:gd name="T0" fmla="*/ 0 w 670"/>
                  <a:gd name="T1" fmla="*/ 0 h 781"/>
                  <a:gd name="T2" fmla="*/ 0 w 670"/>
                  <a:gd name="T3" fmla="*/ 2 h 781"/>
                  <a:gd name="T4" fmla="*/ 1 w 670"/>
                  <a:gd name="T5" fmla="*/ 4 h 781"/>
                  <a:gd name="T6" fmla="*/ 1 w 670"/>
                  <a:gd name="T7" fmla="*/ 5 h 781"/>
                  <a:gd name="T8" fmla="*/ 2 w 670"/>
                  <a:gd name="T9" fmla="*/ 7 h 781"/>
                  <a:gd name="T10" fmla="*/ 2 w 670"/>
                  <a:gd name="T11" fmla="*/ 7 h 781"/>
                  <a:gd name="T12" fmla="*/ 0 60000 65536"/>
                  <a:gd name="T13" fmla="*/ 0 60000 65536"/>
                  <a:gd name="T14" fmla="*/ 0 60000 65536"/>
                  <a:gd name="T15" fmla="*/ 0 60000 65536"/>
                  <a:gd name="T16" fmla="*/ 0 60000 65536"/>
                  <a:gd name="T17" fmla="*/ 0 60000 65536"/>
                  <a:gd name="T18" fmla="*/ 0 w 670"/>
                  <a:gd name="T19" fmla="*/ 0 h 781"/>
                  <a:gd name="T20" fmla="*/ 670 w 670"/>
                  <a:gd name="T21" fmla="*/ 781 h 781"/>
                </a:gdLst>
                <a:ahLst/>
                <a:cxnLst>
                  <a:cxn ang="T12">
                    <a:pos x="T0" y="T1"/>
                  </a:cxn>
                  <a:cxn ang="T13">
                    <a:pos x="T2" y="T3"/>
                  </a:cxn>
                  <a:cxn ang="T14">
                    <a:pos x="T4" y="T5"/>
                  </a:cxn>
                  <a:cxn ang="T15">
                    <a:pos x="T6" y="T7"/>
                  </a:cxn>
                  <a:cxn ang="T16">
                    <a:pos x="T8" y="T9"/>
                  </a:cxn>
                  <a:cxn ang="T17">
                    <a:pos x="T10" y="T11"/>
                  </a:cxn>
                </a:cxnLst>
                <a:rect l="T18" t="T19" r="T20" b="T21"/>
                <a:pathLst>
                  <a:path w="670" h="781">
                    <a:moveTo>
                      <a:pt x="0" y="0"/>
                    </a:moveTo>
                    <a:cubicBezTo>
                      <a:pt x="39" y="68"/>
                      <a:pt x="78" y="136"/>
                      <a:pt x="116" y="197"/>
                    </a:cubicBezTo>
                    <a:cubicBezTo>
                      <a:pt x="154" y="258"/>
                      <a:pt x="185" y="305"/>
                      <a:pt x="226" y="365"/>
                    </a:cubicBezTo>
                    <a:cubicBezTo>
                      <a:pt x="267" y="425"/>
                      <a:pt x="318" y="500"/>
                      <a:pt x="364" y="555"/>
                    </a:cubicBezTo>
                    <a:cubicBezTo>
                      <a:pt x="410" y="610"/>
                      <a:pt x="452" y="655"/>
                      <a:pt x="503" y="693"/>
                    </a:cubicBezTo>
                    <a:cubicBezTo>
                      <a:pt x="554" y="731"/>
                      <a:pt x="612" y="756"/>
                      <a:pt x="670" y="781"/>
                    </a:cubicBezTo>
                  </a:path>
                </a:pathLst>
              </a:custGeom>
              <a:noFill/>
              <a:ln w="38100">
                <a:solidFill>
                  <a:srgbClr val="CC0000"/>
                </a:solidFill>
                <a:round/>
                <a:headEnd/>
                <a:tailEnd/>
              </a:ln>
            </p:spPr>
            <p:txBody>
              <a:bodyPr/>
              <a:lstStyle/>
              <a:p>
                <a:endParaRPr lang="zh-CN" altLang="en-US"/>
              </a:p>
            </p:txBody>
          </p:sp>
          <p:sp>
            <p:nvSpPr>
              <p:cNvPr id="71747" name="WordArt 955"/>
              <p:cNvSpPr>
                <a:spLocks noChangeArrowheads="1" noChangeShapeType="1" noTextEdit="1"/>
              </p:cNvSpPr>
              <p:nvPr/>
            </p:nvSpPr>
            <p:spPr bwMode="auto">
              <a:xfrm>
                <a:off x="834" y="1509"/>
                <a:ext cx="115" cy="11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71748" name="WordArt 956"/>
              <p:cNvSpPr>
                <a:spLocks noChangeArrowheads="1" noChangeShapeType="1" noTextEdit="1"/>
              </p:cNvSpPr>
              <p:nvPr/>
            </p:nvSpPr>
            <p:spPr bwMode="auto">
              <a:xfrm>
                <a:off x="1170" y="2127"/>
                <a:ext cx="126" cy="13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71749" name="WordArt 957"/>
              <p:cNvSpPr>
                <a:spLocks noChangeArrowheads="1" noChangeShapeType="1" noTextEdit="1"/>
              </p:cNvSpPr>
              <p:nvPr/>
            </p:nvSpPr>
            <p:spPr bwMode="auto">
              <a:xfrm>
                <a:off x="1118" y="1586"/>
                <a:ext cx="95" cy="1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71750" name="WordArt 958"/>
              <p:cNvSpPr>
                <a:spLocks noChangeArrowheads="1" noChangeShapeType="1" noTextEdit="1"/>
              </p:cNvSpPr>
              <p:nvPr/>
            </p:nvSpPr>
            <p:spPr bwMode="auto">
              <a:xfrm>
                <a:off x="1409" y="2213"/>
                <a:ext cx="131" cy="16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71751" name="WordArt 959"/>
              <p:cNvSpPr>
                <a:spLocks noChangeArrowheads="1" noChangeShapeType="1" noTextEdit="1"/>
              </p:cNvSpPr>
              <p:nvPr/>
            </p:nvSpPr>
            <p:spPr bwMode="auto">
              <a:xfrm>
                <a:off x="1439" y="1811"/>
                <a:ext cx="119" cy="15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sp>
            <p:nvSpPr>
              <p:cNvPr id="71752" name="WordArt 960"/>
              <p:cNvSpPr>
                <a:spLocks noChangeArrowheads="1" noChangeShapeType="1" noTextEdit="1"/>
              </p:cNvSpPr>
              <p:nvPr/>
            </p:nvSpPr>
            <p:spPr bwMode="auto">
              <a:xfrm>
                <a:off x="1748" y="2143"/>
                <a:ext cx="186" cy="17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f</a:t>
                </a:r>
                <a:endParaRPr lang="zh-CN" altLang="en-US" sz="1200" i="1" kern="10">
                  <a:ln w="9525">
                    <a:solidFill>
                      <a:srgbClr val="000000"/>
                    </a:solidFill>
                    <a:round/>
                    <a:headEnd/>
                    <a:tailEnd/>
                  </a:ln>
                  <a:latin typeface="Times New Roman"/>
                  <a:cs typeface="Times New Roman"/>
                </a:endParaRPr>
              </a:p>
            </p:txBody>
          </p:sp>
          <p:sp>
            <p:nvSpPr>
              <p:cNvPr id="71753" name="WordArt 961"/>
              <p:cNvSpPr>
                <a:spLocks noChangeArrowheads="1" noChangeShapeType="1" noTextEdit="1"/>
              </p:cNvSpPr>
              <p:nvPr/>
            </p:nvSpPr>
            <p:spPr bwMode="auto">
              <a:xfrm>
                <a:off x="1943" y="2821"/>
                <a:ext cx="96" cy="16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g</a:t>
                </a:r>
                <a:endParaRPr lang="zh-CN" altLang="en-US" sz="1200" i="1" kern="10">
                  <a:ln w="9525">
                    <a:solidFill>
                      <a:srgbClr val="000000"/>
                    </a:solidFill>
                    <a:round/>
                    <a:headEnd/>
                    <a:tailEnd/>
                  </a:ln>
                  <a:latin typeface="Times New Roman"/>
                  <a:cs typeface="Times New Roman"/>
                </a:endParaRPr>
              </a:p>
            </p:txBody>
          </p:sp>
          <p:sp>
            <p:nvSpPr>
              <p:cNvPr id="71754" name="WordArt 962"/>
              <p:cNvSpPr>
                <a:spLocks noChangeArrowheads="1" noChangeShapeType="1" noTextEdit="1"/>
              </p:cNvSpPr>
              <p:nvPr/>
            </p:nvSpPr>
            <p:spPr bwMode="auto">
              <a:xfrm>
                <a:off x="1518" y="2651"/>
                <a:ext cx="87" cy="14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h</a:t>
                </a:r>
                <a:endParaRPr lang="zh-CN" altLang="en-US" sz="1200" i="1" kern="10">
                  <a:ln w="9525">
                    <a:solidFill>
                      <a:srgbClr val="000000"/>
                    </a:solidFill>
                    <a:round/>
                    <a:headEnd/>
                    <a:tailEnd/>
                  </a:ln>
                  <a:latin typeface="Times New Roman"/>
                  <a:cs typeface="Times New Roman"/>
                </a:endParaRPr>
              </a:p>
            </p:txBody>
          </p:sp>
          <p:sp>
            <p:nvSpPr>
              <p:cNvPr id="71755" name="WordArt 963"/>
              <p:cNvSpPr>
                <a:spLocks noChangeArrowheads="1" noChangeShapeType="1" noTextEdit="1"/>
              </p:cNvSpPr>
              <p:nvPr/>
            </p:nvSpPr>
            <p:spPr bwMode="auto">
              <a:xfrm>
                <a:off x="1761" y="3019"/>
                <a:ext cx="81"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sp>
            <p:nvSpPr>
              <p:cNvPr id="71756" name="WordArt 987"/>
              <p:cNvSpPr>
                <a:spLocks noChangeArrowheads="1" noChangeShapeType="1" noTextEdit="1"/>
              </p:cNvSpPr>
              <p:nvPr/>
            </p:nvSpPr>
            <p:spPr bwMode="auto">
              <a:xfrm>
                <a:off x="194" y="1153"/>
                <a:ext cx="145" cy="15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71757" name="WordArt 988"/>
              <p:cNvSpPr>
                <a:spLocks noChangeArrowheads="1" noChangeShapeType="1" noTextEdit="1"/>
              </p:cNvSpPr>
              <p:nvPr/>
            </p:nvSpPr>
            <p:spPr bwMode="auto">
              <a:xfrm>
                <a:off x="2437" y="3378"/>
                <a:ext cx="151" cy="16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71758" name="WordArt 989"/>
              <p:cNvSpPr>
                <a:spLocks noChangeArrowheads="1" noChangeShapeType="1" noTextEdit="1"/>
              </p:cNvSpPr>
              <p:nvPr/>
            </p:nvSpPr>
            <p:spPr bwMode="auto">
              <a:xfrm>
                <a:off x="316" y="3371"/>
                <a:ext cx="132" cy="14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sp>
            <p:nvSpPr>
              <p:cNvPr id="71759" name="Freeform 1009"/>
              <p:cNvSpPr>
                <a:spLocks/>
              </p:cNvSpPr>
              <p:nvPr/>
            </p:nvSpPr>
            <p:spPr bwMode="auto">
              <a:xfrm>
                <a:off x="1113" y="1372"/>
                <a:ext cx="1308" cy="1282"/>
              </a:xfrm>
              <a:custGeom>
                <a:avLst/>
                <a:gdLst>
                  <a:gd name="T0" fmla="*/ 0 w 2347"/>
                  <a:gd name="T1" fmla="*/ 0 h 2224"/>
                  <a:gd name="T2" fmla="*/ 14 w 2347"/>
                  <a:gd name="T3" fmla="*/ 30 h 2224"/>
                  <a:gd name="T4" fmla="*/ 39 w 2347"/>
                  <a:gd name="T5" fmla="*/ 47 h 2224"/>
                  <a:gd name="T6" fmla="*/ 0 60000 65536"/>
                  <a:gd name="T7" fmla="*/ 0 60000 65536"/>
                  <a:gd name="T8" fmla="*/ 0 60000 65536"/>
                  <a:gd name="T9" fmla="*/ 0 w 2347"/>
                  <a:gd name="T10" fmla="*/ 0 h 2224"/>
                  <a:gd name="T11" fmla="*/ 2347 w 2347"/>
                  <a:gd name="T12" fmla="*/ 2224 h 2224"/>
                </a:gdLst>
                <a:ahLst/>
                <a:cxnLst>
                  <a:cxn ang="T6">
                    <a:pos x="T0" y="T1"/>
                  </a:cxn>
                  <a:cxn ang="T7">
                    <a:pos x="T2" y="T3"/>
                  </a:cxn>
                  <a:cxn ang="T8">
                    <a:pos x="T4" y="T5"/>
                  </a:cxn>
                </a:cxnLst>
                <a:rect l="T9" t="T10" r="T11" b="T12"/>
                <a:pathLst>
                  <a:path w="2347" h="2224">
                    <a:moveTo>
                      <a:pt x="0" y="0"/>
                    </a:moveTo>
                    <a:cubicBezTo>
                      <a:pt x="223" y="521"/>
                      <a:pt x="447" y="1043"/>
                      <a:pt x="838" y="1414"/>
                    </a:cubicBezTo>
                    <a:cubicBezTo>
                      <a:pt x="1229" y="1785"/>
                      <a:pt x="1788" y="2004"/>
                      <a:pt x="2347" y="2224"/>
                    </a:cubicBezTo>
                  </a:path>
                </a:pathLst>
              </a:custGeom>
              <a:noFill/>
              <a:ln w="3175">
                <a:solidFill>
                  <a:srgbClr val="FF9900"/>
                </a:solidFill>
                <a:prstDash val="dash"/>
                <a:round/>
                <a:headEnd/>
                <a:tailEnd/>
              </a:ln>
            </p:spPr>
            <p:txBody>
              <a:bodyPr/>
              <a:lstStyle/>
              <a:p>
                <a:endParaRPr lang="zh-CN" altLang="en-US"/>
              </a:p>
            </p:txBody>
          </p:sp>
          <p:sp>
            <p:nvSpPr>
              <p:cNvPr id="71760" name="Freeform 1010"/>
              <p:cNvSpPr>
                <a:spLocks/>
              </p:cNvSpPr>
              <p:nvPr/>
            </p:nvSpPr>
            <p:spPr bwMode="auto">
              <a:xfrm>
                <a:off x="1417" y="1963"/>
                <a:ext cx="246" cy="280"/>
              </a:xfrm>
              <a:custGeom>
                <a:avLst/>
                <a:gdLst>
                  <a:gd name="T0" fmla="*/ 0 w 670"/>
                  <a:gd name="T1" fmla="*/ 0 h 781"/>
                  <a:gd name="T2" fmla="*/ 0 w 670"/>
                  <a:gd name="T3" fmla="*/ 0 h 781"/>
                  <a:gd name="T4" fmla="*/ 0 w 670"/>
                  <a:gd name="T5" fmla="*/ 0 h 781"/>
                  <a:gd name="T6" fmla="*/ 0 w 670"/>
                  <a:gd name="T7" fmla="*/ 0 h 781"/>
                  <a:gd name="T8" fmla="*/ 0 w 670"/>
                  <a:gd name="T9" fmla="*/ 0 h 781"/>
                  <a:gd name="T10" fmla="*/ 0 w 670"/>
                  <a:gd name="T11" fmla="*/ 1 h 781"/>
                  <a:gd name="T12" fmla="*/ 0 60000 65536"/>
                  <a:gd name="T13" fmla="*/ 0 60000 65536"/>
                  <a:gd name="T14" fmla="*/ 0 60000 65536"/>
                  <a:gd name="T15" fmla="*/ 0 60000 65536"/>
                  <a:gd name="T16" fmla="*/ 0 60000 65536"/>
                  <a:gd name="T17" fmla="*/ 0 60000 65536"/>
                  <a:gd name="T18" fmla="*/ 0 w 670"/>
                  <a:gd name="T19" fmla="*/ 0 h 781"/>
                  <a:gd name="T20" fmla="*/ 670 w 670"/>
                  <a:gd name="T21" fmla="*/ 781 h 781"/>
                </a:gdLst>
                <a:ahLst/>
                <a:cxnLst>
                  <a:cxn ang="T12">
                    <a:pos x="T0" y="T1"/>
                  </a:cxn>
                  <a:cxn ang="T13">
                    <a:pos x="T2" y="T3"/>
                  </a:cxn>
                  <a:cxn ang="T14">
                    <a:pos x="T4" y="T5"/>
                  </a:cxn>
                  <a:cxn ang="T15">
                    <a:pos x="T6" y="T7"/>
                  </a:cxn>
                  <a:cxn ang="T16">
                    <a:pos x="T8" y="T9"/>
                  </a:cxn>
                  <a:cxn ang="T17">
                    <a:pos x="T10" y="T11"/>
                  </a:cxn>
                </a:cxnLst>
                <a:rect l="T18" t="T19" r="T20" b="T21"/>
                <a:pathLst>
                  <a:path w="670" h="781">
                    <a:moveTo>
                      <a:pt x="0" y="0"/>
                    </a:moveTo>
                    <a:cubicBezTo>
                      <a:pt x="39" y="68"/>
                      <a:pt x="78" y="136"/>
                      <a:pt x="116" y="197"/>
                    </a:cubicBezTo>
                    <a:cubicBezTo>
                      <a:pt x="154" y="258"/>
                      <a:pt x="185" y="305"/>
                      <a:pt x="226" y="365"/>
                    </a:cubicBezTo>
                    <a:cubicBezTo>
                      <a:pt x="267" y="425"/>
                      <a:pt x="318" y="500"/>
                      <a:pt x="364" y="555"/>
                    </a:cubicBezTo>
                    <a:cubicBezTo>
                      <a:pt x="410" y="610"/>
                      <a:pt x="452" y="655"/>
                      <a:pt x="503" y="693"/>
                    </a:cubicBezTo>
                    <a:cubicBezTo>
                      <a:pt x="554" y="731"/>
                      <a:pt x="612" y="756"/>
                      <a:pt x="670" y="781"/>
                    </a:cubicBezTo>
                  </a:path>
                </a:pathLst>
              </a:custGeom>
              <a:noFill/>
              <a:ln w="38100">
                <a:solidFill>
                  <a:srgbClr val="CC0000"/>
                </a:solidFill>
                <a:round/>
                <a:headEnd/>
                <a:tailEnd/>
              </a:ln>
            </p:spPr>
            <p:txBody>
              <a:bodyPr/>
              <a:lstStyle/>
              <a:p>
                <a:endParaRPr lang="zh-CN" altLang="en-US"/>
              </a:p>
            </p:txBody>
          </p:sp>
          <p:sp>
            <p:nvSpPr>
              <p:cNvPr id="71761" name="WordArt 1012"/>
              <p:cNvSpPr>
                <a:spLocks noChangeArrowheads="1" noChangeShapeType="1" noTextEdit="1"/>
              </p:cNvSpPr>
              <p:nvPr/>
            </p:nvSpPr>
            <p:spPr bwMode="auto">
              <a:xfrm>
                <a:off x="1177" y="2867"/>
                <a:ext cx="81"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j</a:t>
                </a:r>
                <a:endParaRPr lang="zh-CN" altLang="en-US" sz="1200" i="1" kern="10">
                  <a:ln w="9525">
                    <a:solidFill>
                      <a:srgbClr val="000000"/>
                    </a:solidFill>
                    <a:round/>
                    <a:headEnd/>
                    <a:tailEnd/>
                  </a:ln>
                  <a:latin typeface="Times New Roman"/>
                  <a:cs typeface="Times New Roman"/>
                </a:endParaRPr>
              </a:p>
            </p:txBody>
          </p:sp>
        </p:grpSp>
        <p:grpSp>
          <p:nvGrpSpPr>
            <p:cNvPr id="71711" name="Group 1016"/>
            <p:cNvGrpSpPr>
              <a:grpSpLocks/>
            </p:cNvGrpSpPr>
            <p:nvPr/>
          </p:nvGrpSpPr>
          <p:grpSpPr bwMode="auto">
            <a:xfrm>
              <a:off x="634" y="814"/>
              <a:ext cx="1594" cy="245"/>
              <a:chOff x="610" y="931"/>
              <a:chExt cx="1594" cy="245"/>
            </a:xfrm>
          </p:grpSpPr>
          <p:sp>
            <p:nvSpPr>
              <p:cNvPr id="71712" name="WordArt 967"/>
              <p:cNvSpPr>
                <a:spLocks noChangeArrowheads="1" noChangeShapeType="1" noTextEdit="1"/>
              </p:cNvSpPr>
              <p:nvPr/>
            </p:nvSpPr>
            <p:spPr bwMode="auto">
              <a:xfrm>
                <a:off x="610" y="966"/>
                <a:ext cx="129"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71713" name="WordArt 968"/>
              <p:cNvSpPr>
                <a:spLocks noChangeArrowheads="1" noChangeShapeType="1" noTextEdit="1"/>
              </p:cNvSpPr>
              <p:nvPr/>
            </p:nvSpPr>
            <p:spPr bwMode="auto">
              <a:xfrm>
                <a:off x="769" y="932"/>
                <a:ext cx="121" cy="16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71714" name="WordArt 969"/>
              <p:cNvSpPr>
                <a:spLocks noChangeArrowheads="1" noChangeShapeType="1" noTextEdit="1"/>
              </p:cNvSpPr>
              <p:nvPr/>
            </p:nvSpPr>
            <p:spPr bwMode="auto">
              <a:xfrm>
                <a:off x="935" y="958"/>
                <a:ext cx="108" cy="14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71715" name="WordArt 970"/>
              <p:cNvSpPr>
                <a:spLocks noChangeArrowheads="1" noChangeShapeType="1" noTextEdit="1"/>
              </p:cNvSpPr>
              <p:nvPr/>
            </p:nvSpPr>
            <p:spPr bwMode="auto">
              <a:xfrm>
                <a:off x="1098" y="935"/>
                <a:ext cx="120" cy="16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71716" name="WordArt 971"/>
              <p:cNvSpPr>
                <a:spLocks noChangeArrowheads="1" noChangeShapeType="1" noTextEdit="1"/>
              </p:cNvSpPr>
              <p:nvPr/>
            </p:nvSpPr>
            <p:spPr bwMode="auto">
              <a:xfrm>
                <a:off x="1254" y="977"/>
                <a:ext cx="106"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sp>
            <p:nvSpPr>
              <p:cNvPr id="71717" name="WordArt 972"/>
              <p:cNvSpPr>
                <a:spLocks noChangeArrowheads="1" noChangeShapeType="1" noTextEdit="1"/>
              </p:cNvSpPr>
              <p:nvPr/>
            </p:nvSpPr>
            <p:spPr bwMode="auto">
              <a:xfrm>
                <a:off x="1379" y="935"/>
                <a:ext cx="146" cy="22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f</a:t>
                </a:r>
                <a:endParaRPr lang="zh-CN" altLang="en-US" sz="1200" i="1" kern="10">
                  <a:ln w="9525">
                    <a:solidFill>
                      <a:srgbClr val="000000"/>
                    </a:solidFill>
                    <a:round/>
                    <a:headEnd/>
                    <a:tailEnd/>
                  </a:ln>
                  <a:latin typeface="Times New Roman"/>
                  <a:cs typeface="Times New Roman"/>
                </a:endParaRPr>
              </a:p>
            </p:txBody>
          </p:sp>
          <p:sp>
            <p:nvSpPr>
              <p:cNvPr id="71718" name="WordArt 973"/>
              <p:cNvSpPr>
                <a:spLocks noChangeArrowheads="1" noChangeShapeType="1" noTextEdit="1"/>
              </p:cNvSpPr>
              <p:nvPr/>
            </p:nvSpPr>
            <p:spPr bwMode="auto">
              <a:xfrm>
                <a:off x="1544" y="997"/>
                <a:ext cx="145" cy="17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g</a:t>
                </a:r>
                <a:endParaRPr lang="zh-CN" altLang="en-US" sz="1200" i="1" kern="10">
                  <a:ln w="9525">
                    <a:solidFill>
                      <a:srgbClr val="000000"/>
                    </a:solidFill>
                    <a:round/>
                    <a:headEnd/>
                    <a:tailEnd/>
                  </a:ln>
                  <a:latin typeface="Times New Roman"/>
                  <a:cs typeface="Times New Roman"/>
                </a:endParaRPr>
              </a:p>
            </p:txBody>
          </p:sp>
          <p:sp>
            <p:nvSpPr>
              <p:cNvPr id="71719" name="WordArt 974"/>
              <p:cNvSpPr>
                <a:spLocks noChangeArrowheads="1" noChangeShapeType="1" noTextEdit="1"/>
              </p:cNvSpPr>
              <p:nvPr/>
            </p:nvSpPr>
            <p:spPr bwMode="auto">
              <a:xfrm>
                <a:off x="1722" y="931"/>
                <a:ext cx="122" cy="17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h</a:t>
                </a:r>
                <a:endParaRPr lang="zh-CN" altLang="en-US" sz="1200" i="1" kern="10">
                  <a:ln w="9525">
                    <a:solidFill>
                      <a:srgbClr val="000000"/>
                    </a:solidFill>
                    <a:round/>
                    <a:headEnd/>
                    <a:tailEnd/>
                  </a:ln>
                  <a:latin typeface="Times New Roman"/>
                  <a:cs typeface="Times New Roman"/>
                </a:endParaRPr>
              </a:p>
            </p:txBody>
          </p:sp>
          <p:sp>
            <p:nvSpPr>
              <p:cNvPr id="71720" name="WordArt 975"/>
              <p:cNvSpPr>
                <a:spLocks noChangeArrowheads="1" noChangeShapeType="1" noTextEdit="1"/>
              </p:cNvSpPr>
              <p:nvPr/>
            </p:nvSpPr>
            <p:spPr bwMode="auto">
              <a:xfrm>
                <a:off x="1894" y="952"/>
                <a:ext cx="62" cy="16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i</a:t>
                </a:r>
                <a:endParaRPr lang="zh-CN" altLang="en-US" sz="1200" i="1" kern="10">
                  <a:ln w="9525">
                    <a:solidFill>
                      <a:srgbClr val="000000"/>
                    </a:solidFill>
                    <a:round/>
                    <a:headEnd/>
                    <a:tailEnd/>
                  </a:ln>
                  <a:latin typeface="Times New Roman"/>
                  <a:cs typeface="Times New Roman"/>
                </a:endParaRPr>
              </a:p>
            </p:txBody>
          </p:sp>
          <p:sp>
            <p:nvSpPr>
              <p:cNvPr id="71721" name="WordArt 976"/>
              <p:cNvSpPr>
                <a:spLocks noChangeArrowheads="1" noChangeShapeType="1" noTextEdit="1"/>
              </p:cNvSpPr>
              <p:nvPr/>
            </p:nvSpPr>
            <p:spPr bwMode="auto">
              <a:xfrm>
                <a:off x="2082" y="974"/>
                <a:ext cx="122"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71722" name="WordArt 1013"/>
              <p:cNvSpPr>
                <a:spLocks noChangeArrowheads="1" noChangeShapeType="1" noTextEdit="1"/>
              </p:cNvSpPr>
              <p:nvPr/>
            </p:nvSpPr>
            <p:spPr bwMode="auto">
              <a:xfrm>
                <a:off x="1942" y="945"/>
                <a:ext cx="101" cy="23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j</a:t>
                </a:r>
                <a:endParaRPr lang="zh-CN" altLang="en-US" sz="1200" i="1" kern="10">
                  <a:ln w="9525">
                    <a:solidFill>
                      <a:srgbClr val="000000"/>
                    </a:solidFill>
                    <a:round/>
                    <a:headEnd/>
                    <a:tailEnd/>
                  </a:ln>
                  <a:latin typeface="Times New Roman"/>
                  <a:cs typeface="Times New Roman"/>
                </a:endParaRPr>
              </a:p>
            </p:txBody>
          </p:sp>
        </p:grpSp>
      </p:grpSp>
      <p:grpSp>
        <p:nvGrpSpPr>
          <p:cNvPr id="71570" name="Group 1031"/>
          <p:cNvGrpSpPr>
            <a:grpSpLocks/>
          </p:cNvGrpSpPr>
          <p:nvPr/>
        </p:nvGrpSpPr>
        <p:grpSpPr bwMode="auto">
          <a:xfrm>
            <a:off x="3190875" y="4852988"/>
            <a:ext cx="5527675" cy="1438275"/>
            <a:chOff x="2010" y="3121"/>
            <a:chExt cx="3482" cy="906"/>
          </a:xfrm>
        </p:grpSpPr>
        <p:sp>
          <p:nvSpPr>
            <p:cNvPr id="71689" name="Rectangle 1028"/>
            <p:cNvSpPr>
              <a:spLocks noChangeArrowheads="1"/>
            </p:cNvSpPr>
            <p:nvPr/>
          </p:nvSpPr>
          <p:spPr bwMode="auto">
            <a:xfrm>
              <a:off x="3588" y="3121"/>
              <a:ext cx="1487" cy="54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690" name="WordArt 502"/>
            <p:cNvSpPr>
              <a:spLocks noChangeArrowheads="1" noChangeShapeType="1" noTextEdit="1"/>
            </p:cNvSpPr>
            <p:nvPr/>
          </p:nvSpPr>
          <p:spPr bwMode="auto">
            <a:xfrm>
              <a:off x="3206" y="3309"/>
              <a:ext cx="191" cy="18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有</a:t>
              </a:r>
            </a:p>
          </p:txBody>
        </p:sp>
        <p:grpSp>
          <p:nvGrpSpPr>
            <p:cNvPr id="71691" name="Group 1027"/>
            <p:cNvGrpSpPr>
              <a:grpSpLocks/>
            </p:cNvGrpSpPr>
            <p:nvPr/>
          </p:nvGrpSpPr>
          <p:grpSpPr bwMode="auto">
            <a:xfrm>
              <a:off x="3782" y="3198"/>
              <a:ext cx="1093" cy="378"/>
              <a:chOff x="3922" y="3253"/>
              <a:chExt cx="1093" cy="378"/>
            </a:xfrm>
          </p:grpSpPr>
          <p:sp>
            <p:nvSpPr>
              <p:cNvPr id="71695" name="WordArt 504"/>
              <p:cNvSpPr>
                <a:spLocks noChangeArrowheads="1" noChangeShapeType="1" noTextEdit="1"/>
              </p:cNvSpPr>
              <p:nvPr/>
            </p:nvSpPr>
            <p:spPr bwMode="auto">
              <a:xfrm>
                <a:off x="4221" y="3253"/>
                <a:ext cx="100" cy="14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nvGrpSpPr>
              <p:cNvPr id="71696" name="Group 1026"/>
              <p:cNvGrpSpPr>
                <a:grpSpLocks/>
              </p:cNvGrpSpPr>
              <p:nvPr/>
            </p:nvGrpSpPr>
            <p:grpSpPr bwMode="auto">
              <a:xfrm>
                <a:off x="3922" y="3262"/>
                <a:ext cx="187" cy="368"/>
                <a:chOff x="3922" y="3262"/>
                <a:chExt cx="156" cy="314"/>
              </a:xfrm>
            </p:grpSpPr>
            <p:sp>
              <p:nvSpPr>
                <p:cNvPr id="71704" name="Oval 507"/>
                <p:cNvSpPr>
                  <a:spLocks noChangeArrowheads="1"/>
                </p:cNvSpPr>
                <p:nvPr/>
              </p:nvSpPr>
              <p:spPr bwMode="auto">
                <a:xfrm>
                  <a:off x="3922" y="3356"/>
                  <a:ext cx="156" cy="122"/>
                </a:xfrm>
                <a:prstGeom prst="ellipse">
                  <a:avLst/>
                </a:prstGeom>
                <a:solidFill>
                  <a:schemeClr val="accent1"/>
                </a:solidFill>
                <a:ln w="28575">
                  <a:solidFill>
                    <a:srgbClr val="CC0000"/>
                  </a:solidFill>
                  <a:round/>
                  <a:headEnd/>
                  <a:tailEnd/>
                </a:ln>
              </p:spPr>
              <p:txBody>
                <a:bodyPr wrap="none" anchor="ctr"/>
                <a:lstStyle/>
                <a:p>
                  <a:endParaRPr lang="zh-CN" altLang="en-US"/>
                </a:p>
              </p:txBody>
            </p:sp>
            <p:sp>
              <p:nvSpPr>
                <p:cNvPr id="71705" name="Freeform 506"/>
                <p:cNvSpPr>
                  <a:spLocks/>
                </p:cNvSpPr>
                <p:nvPr/>
              </p:nvSpPr>
              <p:spPr bwMode="auto">
                <a:xfrm>
                  <a:off x="3942" y="3262"/>
                  <a:ext cx="117" cy="31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grpSp>
          <p:sp>
            <p:nvSpPr>
              <p:cNvPr id="71697" name="WordArt 508"/>
              <p:cNvSpPr>
                <a:spLocks noChangeArrowheads="1" noChangeShapeType="1" noTextEdit="1"/>
              </p:cNvSpPr>
              <p:nvPr/>
            </p:nvSpPr>
            <p:spPr bwMode="auto">
              <a:xfrm>
                <a:off x="4360" y="3267"/>
                <a:ext cx="157" cy="14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1698" name="WordArt 509"/>
              <p:cNvSpPr>
                <a:spLocks noChangeArrowheads="1" noChangeShapeType="1" noTextEdit="1"/>
              </p:cNvSpPr>
              <p:nvPr/>
            </p:nvSpPr>
            <p:spPr bwMode="auto">
              <a:xfrm>
                <a:off x="4276" y="3500"/>
                <a:ext cx="144" cy="13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1699" name="Line 510"/>
              <p:cNvSpPr>
                <a:spLocks noChangeShapeType="1"/>
              </p:cNvSpPr>
              <p:nvPr/>
            </p:nvSpPr>
            <p:spPr bwMode="auto">
              <a:xfrm>
                <a:off x="4193" y="3445"/>
                <a:ext cx="306" cy="6"/>
              </a:xfrm>
              <a:prstGeom prst="line">
                <a:avLst/>
              </a:prstGeom>
              <a:noFill/>
              <a:ln w="38100">
                <a:solidFill>
                  <a:srgbClr val="CC0000"/>
                </a:solidFill>
                <a:round/>
                <a:headEnd/>
                <a:tailEnd/>
              </a:ln>
            </p:spPr>
            <p:txBody>
              <a:bodyPr/>
              <a:lstStyle/>
              <a:p>
                <a:endParaRPr lang="zh-CN" altLang="en-US"/>
              </a:p>
            </p:txBody>
          </p:sp>
          <p:grpSp>
            <p:nvGrpSpPr>
              <p:cNvPr id="71700" name="Group 511"/>
              <p:cNvGrpSpPr>
                <a:grpSpLocks/>
              </p:cNvGrpSpPr>
              <p:nvPr/>
            </p:nvGrpSpPr>
            <p:grpSpPr bwMode="auto">
              <a:xfrm>
                <a:off x="4592" y="3404"/>
                <a:ext cx="187" cy="52"/>
                <a:chOff x="1260" y="2371"/>
                <a:chExt cx="151" cy="53"/>
              </a:xfrm>
            </p:grpSpPr>
            <p:sp>
              <p:nvSpPr>
                <p:cNvPr id="71702" name="Line 512"/>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1703" name="Line 513"/>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1701" name="WordArt 514"/>
              <p:cNvSpPr>
                <a:spLocks noChangeArrowheads="1" noChangeShapeType="1" noTextEdit="1"/>
              </p:cNvSpPr>
              <p:nvPr/>
            </p:nvSpPr>
            <p:spPr bwMode="auto">
              <a:xfrm>
                <a:off x="4888" y="3342"/>
                <a:ext cx="127" cy="183"/>
              </a:xfrm>
              <a:prstGeom prst="rect">
                <a:avLst/>
              </a:prstGeom>
            </p:spPr>
            <p:txBody>
              <a:bodyPr wrap="none" fromWordArt="1">
                <a:prstTxWarp prst="textPlain">
                  <a:avLst>
                    <a:gd name="adj" fmla="val 50000"/>
                  </a:avLst>
                </a:prstTxWarp>
              </a:bodyPr>
              <a:lstStyle/>
              <a:p>
                <a:pPr algn="ctr"/>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grpSp>
          <p:nvGrpSpPr>
            <p:cNvPr id="71692" name="Group 1025"/>
            <p:cNvGrpSpPr>
              <a:grpSpLocks/>
            </p:cNvGrpSpPr>
            <p:nvPr/>
          </p:nvGrpSpPr>
          <p:grpSpPr bwMode="auto">
            <a:xfrm>
              <a:off x="2010" y="3780"/>
              <a:ext cx="3482" cy="247"/>
              <a:chOff x="2010" y="3834"/>
              <a:chExt cx="3295" cy="193"/>
            </a:xfrm>
          </p:grpSpPr>
          <p:sp>
            <p:nvSpPr>
              <p:cNvPr id="71693" name="WordArt 1022"/>
              <p:cNvSpPr>
                <a:spLocks noChangeArrowheads="1" noChangeShapeType="1" noTextEdit="1"/>
              </p:cNvSpPr>
              <p:nvPr/>
            </p:nvSpPr>
            <p:spPr bwMode="auto">
              <a:xfrm>
                <a:off x="2010" y="3838"/>
                <a:ext cx="3295" cy="185"/>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适用于任意可逆循环的克劳修斯等式</a:t>
                </a:r>
              </a:p>
            </p:txBody>
          </p:sp>
          <p:sp>
            <p:nvSpPr>
              <p:cNvPr id="71694" name="WordArt 1024"/>
              <p:cNvSpPr>
                <a:spLocks noChangeArrowheads="1" noChangeShapeType="1" noTextEdit="1"/>
              </p:cNvSpPr>
              <p:nvPr/>
            </p:nvSpPr>
            <p:spPr bwMode="auto">
              <a:xfrm>
                <a:off x="4084" y="3834"/>
                <a:ext cx="1217" cy="193"/>
              </a:xfrm>
              <a:prstGeom prst="rect">
                <a:avLst/>
              </a:prstGeom>
            </p:spPr>
            <p:txBody>
              <a:bodyPr wrap="none" fromWordArt="1">
                <a:prstTxWarp prst="textPlain">
                  <a:avLst>
                    <a:gd name="adj" fmla="val 50000"/>
                  </a:avLst>
                </a:prstTxWarp>
              </a:bodyPr>
              <a:lstStyle/>
              <a:p>
                <a:pPr algn="ctr"/>
                <a:r>
                  <a:rPr lang="zh-CN" altLang="en-US" sz="3600" b="1" kern="10">
                    <a:ln w="19050">
                      <a:solidFill>
                        <a:srgbClr val="CC0000"/>
                      </a:solidFill>
                      <a:round/>
                      <a:headEnd/>
                      <a:tailEnd/>
                    </a:ln>
                    <a:solidFill>
                      <a:srgbClr val="CC0000"/>
                    </a:solidFill>
                    <a:latin typeface="宋体"/>
                    <a:ea typeface="宋体"/>
                  </a:rPr>
                  <a:t>克劳修斯等式</a:t>
                </a:r>
              </a:p>
            </p:txBody>
          </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71078"/>
                                        </p:tgtEl>
                                        <p:attrNameLst>
                                          <p:attrName>style.visibility</p:attrName>
                                        </p:attrNameLst>
                                      </p:cBhvr>
                                      <p:to>
                                        <p:strVal val="visible"/>
                                      </p:to>
                                    </p:set>
                                    <p:anim calcmode="lin" valueType="num">
                                      <p:cBhvr>
                                        <p:cTn id="7" dur="1000" fill="hold"/>
                                        <p:tgtEl>
                                          <p:spTgt spid="71078"/>
                                        </p:tgtEl>
                                        <p:attrNameLst>
                                          <p:attrName>ppt_w</p:attrName>
                                        </p:attrNameLst>
                                      </p:cBhvr>
                                      <p:tavLst>
                                        <p:tav tm="0">
                                          <p:val>
                                            <p:strVal val="#ppt_w*0.70"/>
                                          </p:val>
                                        </p:tav>
                                        <p:tav tm="100000">
                                          <p:val>
                                            <p:strVal val="#ppt_w"/>
                                          </p:val>
                                        </p:tav>
                                      </p:tavLst>
                                    </p:anim>
                                    <p:anim calcmode="lin" valueType="num">
                                      <p:cBhvr>
                                        <p:cTn id="8" dur="1000" fill="hold"/>
                                        <p:tgtEl>
                                          <p:spTgt spid="71078"/>
                                        </p:tgtEl>
                                        <p:attrNameLst>
                                          <p:attrName>ppt_h</p:attrName>
                                        </p:attrNameLst>
                                      </p:cBhvr>
                                      <p:tavLst>
                                        <p:tav tm="0">
                                          <p:val>
                                            <p:strVal val="#ppt_h"/>
                                          </p:val>
                                        </p:tav>
                                        <p:tav tm="100000">
                                          <p:val>
                                            <p:strVal val="#ppt_h"/>
                                          </p:val>
                                        </p:tav>
                                      </p:tavLst>
                                    </p:anim>
                                    <p:animEffect transition="in" filter="fade">
                                      <p:cBhvr>
                                        <p:cTn id="9" dur="1000"/>
                                        <p:tgtEl>
                                          <p:spTgt spid="71078"/>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1051"/>
                                        </p:tgtEl>
                                        <p:attrNameLst>
                                          <p:attrName>style.visibility</p:attrName>
                                        </p:attrNameLst>
                                      </p:cBhvr>
                                      <p:to>
                                        <p:strVal val="visible"/>
                                      </p:to>
                                    </p:set>
                                    <p:animEffect transition="in" filter="slide(fromBottom)">
                                      <p:cBhvr>
                                        <p:cTn id="14" dur="500"/>
                                        <p:tgtEl>
                                          <p:spTgt spid="71051"/>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71570"/>
                                        </p:tgtEl>
                                        <p:attrNameLst>
                                          <p:attrName>style.visibility</p:attrName>
                                        </p:attrNameLst>
                                      </p:cBhvr>
                                      <p:to>
                                        <p:strVal val="visible"/>
                                      </p:to>
                                    </p:set>
                                    <p:animEffect transition="in" filter="slide(fromBottom)">
                                      <p:cBhvr>
                                        <p:cTn id="26" dur="500"/>
                                        <p:tgtEl>
                                          <p:spTgt spid="7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92125" y="0"/>
            <a:ext cx="8229600" cy="158750"/>
          </a:xfrm>
        </p:spPr>
        <p:txBody>
          <a:bodyPr/>
          <a:lstStyle/>
          <a:p>
            <a:pPr eaLnBrk="1" hangingPunct="1"/>
            <a:r>
              <a:rPr lang="zh-CN" altLang="en-US" sz="700" smtClean="0">
                <a:solidFill>
                  <a:schemeClr val="bg1"/>
                </a:solidFill>
              </a:rPr>
              <a:t>热温比</a:t>
            </a:r>
          </a:p>
        </p:txBody>
      </p:sp>
      <p:sp>
        <p:nvSpPr>
          <p:cNvPr id="72707"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2708" name="Rectangle 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688"/>
          <p:cNvGrpSpPr>
            <a:grpSpLocks/>
          </p:cNvGrpSpPr>
          <p:nvPr/>
        </p:nvGrpSpPr>
        <p:grpSpPr bwMode="auto">
          <a:xfrm>
            <a:off x="727075" y="-185738"/>
            <a:ext cx="7089775" cy="3206751"/>
            <a:chOff x="458" y="-117"/>
            <a:chExt cx="4466" cy="2020"/>
          </a:xfrm>
        </p:grpSpPr>
        <p:sp>
          <p:nvSpPr>
            <p:cNvPr id="73270" name="WordArt 5"/>
            <p:cNvSpPr>
              <a:spLocks noChangeArrowheads="1" noChangeShapeType="1" noTextEdit="1"/>
            </p:cNvSpPr>
            <p:nvPr/>
          </p:nvSpPr>
          <p:spPr bwMode="auto">
            <a:xfrm>
              <a:off x="1652" y="300"/>
              <a:ext cx="1266" cy="183"/>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根据卡诺定理</a:t>
              </a:r>
            </a:p>
          </p:txBody>
        </p:sp>
        <p:grpSp>
          <p:nvGrpSpPr>
            <p:cNvPr id="73271" name="Group 31"/>
            <p:cNvGrpSpPr>
              <a:grpSpLocks/>
            </p:cNvGrpSpPr>
            <p:nvPr/>
          </p:nvGrpSpPr>
          <p:grpSpPr bwMode="auto">
            <a:xfrm>
              <a:off x="458" y="-117"/>
              <a:ext cx="1853" cy="2020"/>
              <a:chOff x="232" y="0"/>
              <a:chExt cx="2016" cy="2066"/>
            </a:xfrm>
          </p:grpSpPr>
          <p:sp>
            <p:nvSpPr>
              <p:cNvPr id="73300" name="WordArt 32"/>
              <p:cNvSpPr>
                <a:spLocks noChangeArrowheads="1" noChangeShapeType="1" noTextEdit="1"/>
              </p:cNvSpPr>
              <p:nvPr/>
            </p:nvSpPr>
            <p:spPr bwMode="auto">
              <a:xfrm>
                <a:off x="232" y="396"/>
                <a:ext cx="122" cy="12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73301" name="Group 33"/>
              <p:cNvGrpSpPr>
                <a:grpSpLocks/>
              </p:cNvGrpSpPr>
              <p:nvPr/>
            </p:nvGrpSpPr>
            <p:grpSpPr bwMode="auto">
              <a:xfrm>
                <a:off x="412" y="348"/>
                <a:ext cx="1674" cy="1570"/>
                <a:chOff x="3403" y="886"/>
                <a:chExt cx="1796" cy="1212"/>
              </a:xfrm>
            </p:grpSpPr>
            <p:sp>
              <p:nvSpPr>
                <p:cNvPr id="73345" name="Line 34"/>
                <p:cNvSpPr>
                  <a:spLocks noChangeShapeType="1"/>
                </p:cNvSpPr>
                <p:nvPr/>
              </p:nvSpPr>
              <p:spPr bwMode="auto">
                <a:xfrm flipH="1" flipV="1">
                  <a:off x="3403" y="886"/>
                  <a:ext cx="0" cy="1212"/>
                </a:xfrm>
                <a:prstGeom prst="line">
                  <a:avLst/>
                </a:prstGeom>
                <a:noFill/>
                <a:ln w="38100">
                  <a:solidFill>
                    <a:schemeClr val="tx1"/>
                  </a:solidFill>
                  <a:round/>
                  <a:headEnd/>
                  <a:tailEnd type="triangle" w="sm" len="lg"/>
                </a:ln>
              </p:spPr>
              <p:txBody>
                <a:bodyPr/>
                <a:lstStyle/>
                <a:p>
                  <a:endParaRPr lang="zh-CN" altLang="en-US"/>
                </a:p>
              </p:txBody>
            </p:sp>
            <p:sp>
              <p:nvSpPr>
                <p:cNvPr id="73346" name="Line 35"/>
                <p:cNvSpPr>
                  <a:spLocks noChangeShapeType="1"/>
                </p:cNvSpPr>
                <p:nvPr/>
              </p:nvSpPr>
              <p:spPr bwMode="auto">
                <a:xfrm flipV="1">
                  <a:off x="3403" y="2089"/>
                  <a:ext cx="1796" cy="1"/>
                </a:xfrm>
                <a:prstGeom prst="line">
                  <a:avLst/>
                </a:prstGeom>
                <a:noFill/>
                <a:ln w="38100">
                  <a:solidFill>
                    <a:schemeClr val="tx1"/>
                  </a:solidFill>
                  <a:round/>
                  <a:headEnd/>
                  <a:tailEnd type="triangle" w="sm" len="lg"/>
                </a:ln>
              </p:spPr>
              <p:txBody>
                <a:bodyPr/>
                <a:lstStyle/>
                <a:p>
                  <a:endParaRPr lang="zh-CN" altLang="en-US"/>
                </a:p>
              </p:txBody>
            </p:sp>
          </p:grpSp>
          <p:sp>
            <p:nvSpPr>
              <p:cNvPr id="73302" name="WordArt 36"/>
              <p:cNvSpPr>
                <a:spLocks noChangeArrowheads="1" noChangeShapeType="1" noTextEdit="1"/>
              </p:cNvSpPr>
              <p:nvPr/>
            </p:nvSpPr>
            <p:spPr bwMode="auto">
              <a:xfrm>
                <a:off x="262" y="1922"/>
                <a:ext cx="118" cy="118"/>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73303" name="WordArt 37"/>
              <p:cNvSpPr>
                <a:spLocks noChangeArrowheads="1" noChangeShapeType="1" noTextEdit="1"/>
              </p:cNvSpPr>
              <p:nvPr/>
            </p:nvSpPr>
            <p:spPr bwMode="auto">
              <a:xfrm>
                <a:off x="1951" y="1964"/>
                <a:ext cx="109" cy="102"/>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nvGrpSpPr>
              <p:cNvPr id="73304" name="Group 38"/>
              <p:cNvGrpSpPr>
                <a:grpSpLocks/>
              </p:cNvGrpSpPr>
              <p:nvPr/>
            </p:nvGrpSpPr>
            <p:grpSpPr bwMode="auto">
              <a:xfrm>
                <a:off x="610" y="194"/>
                <a:ext cx="1303" cy="1338"/>
                <a:chOff x="812" y="962"/>
                <a:chExt cx="1661" cy="1853"/>
              </a:xfrm>
            </p:grpSpPr>
            <p:grpSp>
              <p:nvGrpSpPr>
                <p:cNvPr id="73341" name="Group 39"/>
                <p:cNvGrpSpPr>
                  <a:grpSpLocks/>
                </p:cNvGrpSpPr>
                <p:nvPr/>
              </p:nvGrpSpPr>
              <p:grpSpPr bwMode="auto">
                <a:xfrm>
                  <a:off x="856" y="998"/>
                  <a:ext cx="1617" cy="1701"/>
                  <a:chOff x="856" y="998"/>
                  <a:chExt cx="1617" cy="1701"/>
                </a:xfrm>
              </p:grpSpPr>
              <p:sp>
                <p:nvSpPr>
                  <p:cNvPr id="73343" name="Arc 40"/>
                  <p:cNvSpPr>
                    <a:spLocks/>
                  </p:cNvSpPr>
                  <p:nvPr/>
                </p:nvSpPr>
                <p:spPr bwMode="auto">
                  <a:xfrm rot="2194104">
                    <a:off x="856" y="998"/>
                    <a:ext cx="1617" cy="1701"/>
                  </a:xfrm>
                  <a:custGeom>
                    <a:avLst/>
                    <a:gdLst>
                      <a:gd name="T0" fmla="*/ 0 w 18623"/>
                      <a:gd name="T1" fmla="*/ 0 h 19235"/>
                      <a:gd name="T2" fmla="*/ 0 w 18623"/>
                      <a:gd name="T3" fmla="*/ 0 h 19235"/>
                      <a:gd name="T4" fmla="*/ 0 w 18623"/>
                      <a:gd name="T5" fmla="*/ 0 h 19235"/>
                      <a:gd name="T6" fmla="*/ 0 60000 65536"/>
                      <a:gd name="T7" fmla="*/ 0 60000 65536"/>
                      <a:gd name="T8" fmla="*/ 0 60000 65536"/>
                      <a:gd name="T9" fmla="*/ 0 w 18623"/>
                      <a:gd name="T10" fmla="*/ 0 h 19235"/>
                      <a:gd name="T11" fmla="*/ 18623 w 18623"/>
                      <a:gd name="T12" fmla="*/ 19235 h 19235"/>
                    </a:gdLst>
                    <a:ahLst/>
                    <a:cxnLst>
                      <a:cxn ang="T6">
                        <a:pos x="T0" y="T1"/>
                      </a:cxn>
                      <a:cxn ang="T7">
                        <a:pos x="T2" y="T3"/>
                      </a:cxn>
                      <a:cxn ang="T8">
                        <a:pos x="T4" y="T5"/>
                      </a:cxn>
                    </a:cxnLst>
                    <a:rect l="T9" t="T10" r="T11" b="T12"/>
                    <a:pathLst>
                      <a:path w="18623" h="19235" fill="none" extrusionOk="0">
                        <a:moveTo>
                          <a:pt x="8795" y="19235"/>
                        </a:moveTo>
                        <a:cubicBezTo>
                          <a:pt x="5134" y="17364"/>
                          <a:pt x="2082" y="14487"/>
                          <a:pt x="-1" y="10942"/>
                        </a:cubicBezTo>
                      </a:path>
                      <a:path w="18623" h="19235" stroke="0" extrusionOk="0">
                        <a:moveTo>
                          <a:pt x="8795" y="19235"/>
                        </a:moveTo>
                        <a:cubicBezTo>
                          <a:pt x="5134" y="17364"/>
                          <a:pt x="2082" y="14487"/>
                          <a:pt x="-1" y="10942"/>
                        </a:cubicBezTo>
                        <a:lnTo>
                          <a:pt x="18623" y="0"/>
                        </a:lnTo>
                        <a:close/>
                      </a:path>
                    </a:pathLst>
                  </a:custGeom>
                  <a:noFill/>
                  <a:ln w="38100">
                    <a:solidFill>
                      <a:srgbClr val="006600"/>
                    </a:solidFill>
                    <a:round/>
                    <a:headEnd/>
                    <a:tailEnd/>
                  </a:ln>
                </p:spPr>
                <p:txBody>
                  <a:bodyPr wrap="none" anchor="ctr"/>
                  <a:lstStyle/>
                  <a:p>
                    <a:endParaRPr lang="zh-CN" altLang="en-US"/>
                  </a:p>
                </p:txBody>
              </p:sp>
              <p:sp>
                <p:nvSpPr>
                  <p:cNvPr id="73344" name="Line 41"/>
                  <p:cNvSpPr>
                    <a:spLocks noChangeShapeType="1"/>
                  </p:cNvSpPr>
                  <p:nvPr/>
                </p:nvSpPr>
                <p:spPr bwMode="auto">
                  <a:xfrm flipH="1" flipV="1">
                    <a:off x="942" y="1869"/>
                    <a:ext cx="30" cy="186"/>
                  </a:xfrm>
                  <a:prstGeom prst="line">
                    <a:avLst/>
                  </a:prstGeom>
                  <a:noFill/>
                  <a:ln w="38100">
                    <a:solidFill>
                      <a:srgbClr val="006600"/>
                    </a:solidFill>
                    <a:round/>
                    <a:headEnd/>
                    <a:tailEnd type="stealth" w="med" len="lg"/>
                  </a:ln>
                </p:spPr>
                <p:txBody>
                  <a:bodyPr/>
                  <a:lstStyle/>
                  <a:p>
                    <a:endParaRPr lang="zh-CN" altLang="en-US"/>
                  </a:p>
                </p:txBody>
              </p:sp>
            </p:grpSp>
            <p:sp>
              <p:nvSpPr>
                <p:cNvPr id="73342" name="Arc 42"/>
                <p:cNvSpPr>
                  <a:spLocks/>
                </p:cNvSpPr>
                <p:nvPr/>
              </p:nvSpPr>
              <p:spPr bwMode="auto">
                <a:xfrm rot="2194104">
                  <a:off x="812" y="962"/>
                  <a:ext cx="1617" cy="1853"/>
                </a:xfrm>
                <a:custGeom>
                  <a:avLst/>
                  <a:gdLst>
                    <a:gd name="T0" fmla="*/ 0 w 18623"/>
                    <a:gd name="T1" fmla="*/ 0 h 20949"/>
                    <a:gd name="T2" fmla="*/ 0 w 18623"/>
                    <a:gd name="T3" fmla="*/ 0 h 20949"/>
                    <a:gd name="T4" fmla="*/ 0 w 18623"/>
                    <a:gd name="T5" fmla="*/ 0 h 20949"/>
                    <a:gd name="T6" fmla="*/ 0 60000 65536"/>
                    <a:gd name="T7" fmla="*/ 0 60000 65536"/>
                    <a:gd name="T8" fmla="*/ 0 60000 65536"/>
                    <a:gd name="T9" fmla="*/ 0 w 18623"/>
                    <a:gd name="T10" fmla="*/ 0 h 20949"/>
                    <a:gd name="T11" fmla="*/ 18623 w 18623"/>
                    <a:gd name="T12" fmla="*/ 20949 h 20949"/>
                  </a:gdLst>
                  <a:ahLst/>
                  <a:cxnLst>
                    <a:cxn ang="T6">
                      <a:pos x="T0" y="T1"/>
                    </a:cxn>
                    <a:cxn ang="T7">
                      <a:pos x="T2" y="T3"/>
                    </a:cxn>
                    <a:cxn ang="T8">
                      <a:pos x="T4" y="T5"/>
                    </a:cxn>
                  </a:cxnLst>
                  <a:rect l="T9" t="T10" r="T11" b="T12"/>
                  <a:pathLst>
                    <a:path w="18623" h="20949" fill="none" extrusionOk="0">
                      <a:moveTo>
                        <a:pt x="13360" y="20949"/>
                      </a:moveTo>
                      <a:cubicBezTo>
                        <a:pt x="7746" y="19538"/>
                        <a:pt x="2932" y="15933"/>
                        <a:pt x="-1" y="10942"/>
                      </a:cubicBezTo>
                    </a:path>
                    <a:path w="18623" h="20949" stroke="0" extrusionOk="0">
                      <a:moveTo>
                        <a:pt x="13360" y="20949"/>
                      </a:moveTo>
                      <a:cubicBezTo>
                        <a:pt x="7746" y="19538"/>
                        <a:pt x="2932" y="15933"/>
                        <a:pt x="-1" y="10942"/>
                      </a:cubicBezTo>
                      <a:lnTo>
                        <a:pt x="18623" y="0"/>
                      </a:lnTo>
                      <a:close/>
                    </a:path>
                  </a:pathLst>
                </a:custGeom>
                <a:noFill/>
                <a:ln w="9525">
                  <a:solidFill>
                    <a:schemeClr val="tx1"/>
                  </a:solidFill>
                  <a:prstDash val="dash"/>
                  <a:round/>
                  <a:headEnd/>
                  <a:tailEnd/>
                </a:ln>
              </p:spPr>
              <p:txBody>
                <a:bodyPr wrap="none" anchor="ctr"/>
                <a:lstStyle/>
                <a:p>
                  <a:endParaRPr lang="zh-CN" altLang="en-US"/>
                </a:p>
              </p:txBody>
            </p:sp>
          </p:grpSp>
          <p:grpSp>
            <p:nvGrpSpPr>
              <p:cNvPr id="73305" name="Group 43"/>
              <p:cNvGrpSpPr>
                <a:grpSpLocks/>
              </p:cNvGrpSpPr>
              <p:nvPr/>
            </p:nvGrpSpPr>
            <p:grpSpPr bwMode="auto">
              <a:xfrm>
                <a:off x="1049" y="1375"/>
                <a:ext cx="281" cy="444"/>
                <a:chOff x="1372" y="2598"/>
                <a:chExt cx="357" cy="615"/>
              </a:xfrm>
            </p:grpSpPr>
            <p:grpSp>
              <p:nvGrpSpPr>
                <p:cNvPr id="73335" name="Group 44"/>
                <p:cNvGrpSpPr>
                  <a:grpSpLocks/>
                </p:cNvGrpSpPr>
                <p:nvPr/>
              </p:nvGrpSpPr>
              <p:grpSpPr bwMode="auto">
                <a:xfrm rot="2064986">
                  <a:off x="1372" y="2598"/>
                  <a:ext cx="345" cy="353"/>
                  <a:chOff x="1281" y="1766"/>
                  <a:chExt cx="720" cy="667"/>
                </a:xfrm>
              </p:grpSpPr>
              <p:sp>
                <p:nvSpPr>
                  <p:cNvPr id="73339" name="Freeform 45"/>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73340" name="Freeform 46"/>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73336" name="Group 47"/>
                <p:cNvGrpSpPr>
                  <a:grpSpLocks/>
                </p:cNvGrpSpPr>
                <p:nvPr/>
              </p:nvGrpSpPr>
              <p:grpSpPr bwMode="auto">
                <a:xfrm>
                  <a:off x="1529" y="3030"/>
                  <a:ext cx="200" cy="183"/>
                  <a:chOff x="4778" y="1121"/>
                  <a:chExt cx="219" cy="193"/>
                </a:xfrm>
              </p:grpSpPr>
              <p:sp>
                <p:nvSpPr>
                  <p:cNvPr id="73337" name="WordArt 4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sp>
                <p:nvSpPr>
                  <p:cNvPr id="73338" name="WordArt 4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73306" name="Group 50"/>
              <p:cNvGrpSpPr>
                <a:grpSpLocks/>
              </p:cNvGrpSpPr>
              <p:nvPr/>
            </p:nvGrpSpPr>
            <p:grpSpPr bwMode="auto">
              <a:xfrm>
                <a:off x="736" y="714"/>
                <a:ext cx="371" cy="475"/>
                <a:chOff x="972" y="1682"/>
                <a:chExt cx="473" cy="658"/>
              </a:xfrm>
            </p:grpSpPr>
            <p:grpSp>
              <p:nvGrpSpPr>
                <p:cNvPr id="73329" name="Group 51"/>
                <p:cNvGrpSpPr>
                  <a:grpSpLocks/>
                </p:cNvGrpSpPr>
                <p:nvPr/>
              </p:nvGrpSpPr>
              <p:grpSpPr bwMode="auto">
                <a:xfrm rot="2754588">
                  <a:off x="1038" y="1616"/>
                  <a:ext cx="342" cy="473"/>
                  <a:chOff x="1281" y="1766"/>
                  <a:chExt cx="720" cy="667"/>
                </a:xfrm>
              </p:grpSpPr>
              <p:sp>
                <p:nvSpPr>
                  <p:cNvPr id="73333" name="Freeform 52"/>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FFCC00"/>
                  </a:solidFill>
                  <a:ln w="9525">
                    <a:solidFill>
                      <a:srgbClr val="CC0000"/>
                    </a:solidFill>
                    <a:round/>
                    <a:headEnd/>
                    <a:tailEnd/>
                  </a:ln>
                </p:spPr>
                <p:txBody>
                  <a:bodyPr/>
                  <a:lstStyle/>
                  <a:p>
                    <a:endParaRPr lang="zh-CN" altLang="en-US"/>
                  </a:p>
                </p:txBody>
              </p:sp>
              <p:sp>
                <p:nvSpPr>
                  <p:cNvPr id="73334" name="Freeform 53"/>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FFCC00"/>
                  </a:solidFill>
                  <a:ln w="9525">
                    <a:solidFill>
                      <a:srgbClr val="CC0000"/>
                    </a:solidFill>
                    <a:round/>
                    <a:headEnd/>
                    <a:tailEnd/>
                  </a:ln>
                </p:spPr>
                <p:txBody>
                  <a:bodyPr/>
                  <a:lstStyle/>
                  <a:p>
                    <a:endParaRPr lang="zh-CN" altLang="en-US"/>
                  </a:p>
                </p:txBody>
              </p:sp>
            </p:grpSp>
            <p:grpSp>
              <p:nvGrpSpPr>
                <p:cNvPr id="73330" name="Group 54"/>
                <p:cNvGrpSpPr>
                  <a:grpSpLocks/>
                </p:cNvGrpSpPr>
                <p:nvPr/>
              </p:nvGrpSpPr>
              <p:grpSpPr bwMode="auto">
                <a:xfrm>
                  <a:off x="1120" y="2152"/>
                  <a:ext cx="192" cy="188"/>
                  <a:chOff x="3352" y="1710"/>
                  <a:chExt cx="222" cy="205"/>
                </a:xfrm>
              </p:grpSpPr>
              <p:sp>
                <p:nvSpPr>
                  <p:cNvPr id="73331" name="WordArt 55"/>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sp>
                <p:nvSpPr>
                  <p:cNvPr id="73332" name="WordArt 56"/>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CC0000"/>
                          </a:solidFill>
                          <a:round/>
                          <a:headEnd/>
                          <a:tailEnd/>
                        </a:ln>
                        <a:solidFill>
                          <a:srgbClr val="CC0000"/>
                        </a:solidFill>
                        <a:latin typeface="宋体"/>
                        <a:ea typeface="宋体"/>
                      </a:rPr>
                      <a:t>Q</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73307" name="Group 57"/>
              <p:cNvGrpSpPr>
                <a:grpSpLocks/>
              </p:cNvGrpSpPr>
              <p:nvPr/>
            </p:nvGrpSpPr>
            <p:grpSpPr bwMode="auto">
              <a:xfrm>
                <a:off x="619" y="714"/>
                <a:ext cx="1629" cy="1022"/>
                <a:chOff x="809" y="1683"/>
                <a:chExt cx="2077" cy="1414"/>
              </a:xfrm>
            </p:grpSpPr>
            <p:sp>
              <p:nvSpPr>
                <p:cNvPr id="73324" name="Arc 58"/>
                <p:cNvSpPr>
                  <a:spLocks/>
                </p:cNvSpPr>
                <p:nvPr/>
              </p:nvSpPr>
              <p:spPr bwMode="auto">
                <a:xfrm rot="93126">
                  <a:off x="809" y="1683"/>
                  <a:ext cx="2077" cy="1414"/>
                </a:xfrm>
                <a:custGeom>
                  <a:avLst/>
                  <a:gdLst>
                    <a:gd name="T0" fmla="*/ 0 w 20800"/>
                    <a:gd name="T1" fmla="*/ 0 h 21551"/>
                    <a:gd name="T2" fmla="*/ 0 w 20800"/>
                    <a:gd name="T3" fmla="*/ 0 h 21551"/>
                    <a:gd name="T4" fmla="*/ 0 w 20800"/>
                    <a:gd name="T5" fmla="*/ 0 h 21551"/>
                    <a:gd name="T6" fmla="*/ 0 60000 65536"/>
                    <a:gd name="T7" fmla="*/ 0 60000 65536"/>
                    <a:gd name="T8" fmla="*/ 0 60000 65536"/>
                    <a:gd name="T9" fmla="*/ 0 w 20800"/>
                    <a:gd name="T10" fmla="*/ 0 h 21551"/>
                    <a:gd name="T11" fmla="*/ 20800 w 20800"/>
                    <a:gd name="T12" fmla="*/ 21551 h 21551"/>
                  </a:gdLst>
                  <a:ahLst/>
                  <a:cxnLst>
                    <a:cxn ang="T6">
                      <a:pos x="T0" y="T1"/>
                    </a:cxn>
                    <a:cxn ang="T7">
                      <a:pos x="T2" y="T3"/>
                    </a:cxn>
                    <a:cxn ang="T8">
                      <a:pos x="T4" y="T5"/>
                    </a:cxn>
                  </a:cxnLst>
                  <a:rect l="T9" t="T10" r="T11" b="T12"/>
                  <a:pathLst>
                    <a:path w="20800" h="21551" fill="none" extrusionOk="0">
                      <a:moveTo>
                        <a:pt x="19347" y="21551"/>
                      </a:moveTo>
                      <a:cubicBezTo>
                        <a:pt x="10218" y="20936"/>
                        <a:pt x="2467" y="14635"/>
                        <a:pt x="0" y="5824"/>
                      </a:cubicBezTo>
                    </a:path>
                    <a:path w="20800" h="21551" stroke="0" extrusionOk="0">
                      <a:moveTo>
                        <a:pt x="19347" y="21551"/>
                      </a:moveTo>
                      <a:cubicBezTo>
                        <a:pt x="10218" y="20936"/>
                        <a:pt x="2467" y="14635"/>
                        <a:pt x="0" y="5824"/>
                      </a:cubicBezTo>
                      <a:lnTo>
                        <a:pt x="20800" y="0"/>
                      </a:lnTo>
                      <a:close/>
                    </a:path>
                  </a:pathLst>
                </a:custGeom>
                <a:noFill/>
                <a:ln w="9525">
                  <a:solidFill>
                    <a:srgbClr val="990000"/>
                  </a:solidFill>
                  <a:prstDash val="dash"/>
                  <a:round/>
                  <a:headEnd/>
                  <a:tailEnd/>
                </a:ln>
              </p:spPr>
              <p:txBody>
                <a:bodyPr wrap="none" anchor="ctr"/>
                <a:lstStyle/>
                <a:p>
                  <a:endParaRPr lang="zh-CN" altLang="en-US"/>
                </a:p>
              </p:txBody>
            </p:sp>
            <p:sp>
              <p:nvSpPr>
                <p:cNvPr id="73325" name="Arc 59"/>
                <p:cNvSpPr>
                  <a:spLocks/>
                </p:cNvSpPr>
                <p:nvPr/>
              </p:nvSpPr>
              <p:spPr bwMode="auto">
                <a:xfrm rot="93126">
                  <a:off x="1139" y="1685"/>
                  <a:ext cx="1737" cy="1353"/>
                </a:xfrm>
                <a:custGeom>
                  <a:avLst/>
                  <a:gdLst>
                    <a:gd name="T0" fmla="*/ 0 w 17397"/>
                    <a:gd name="T1" fmla="*/ 0 h 20615"/>
                    <a:gd name="T2" fmla="*/ 0 w 17397"/>
                    <a:gd name="T3" fmla="*/ 0 h 20615"/>
                    <a:gd name="T4" fmla="*/ 0 w 17397"/>
                    <a:gd name="T5" fmla="*/ 0 h 20615"/>
                    <a:gd name="T6" fmla="*/ 0 60000 65536"/>
                    <a:gd name="T7" fmla="*/ 0 60000 65536"/>
                    <a:gd name="T8" fmla="*/ 0 60000 65536"/>
                    <a:gd name="T9" fmla="*/ 0 w 17397"/>
                    <a:gd name="T10" fmla="*/ 0 h 20615"/>
                    <a:gd name="T11" fmla="*/ 17397 w 17397"/>
                    <a:gd name="T12" fmla="*/ 20615 h 20615"/>
                  </a:gdLst>
                  <a:ahLst/>
                  <a:cxnLst>
                    <a:cxn ang="T6">
                      <a:pos x="T0" y="T1"/>
                    </a:cxn>
                    <a:cxn ang="T7">
                      <a:pos x="T2" y="T3"/>
                    </a:cxn>
                    <a:cxn ang="T8">
                      <a:pos x="T4" y="T5"/>
                    </a:cxn>
                  </a:cxnLst>
                  <a:rect l="T9" t="T10" r="T11" b="T12"/>
                  <a:pathLst>
                    <a:path w="17397" h="20615" fill="none" extrusionOk="0">
                      <a:moveTo>
                        <a:pt x="10947" y="20614"/>
                      </a:moveTo>
                      <a:cubicBezTo>
                        <a:pt x="6559" y="19241"/>
                        <a:pt x="2724" y="16505"/>
                        <a:pt x="0" y="12802"/>
                      </a:cubicBezTo>
                    </a:path>
                    <a:path w="17397" h="20615" stroke="0" extrusionOk="0">
                      <a:moveTo>
                        <a:pt x="10947" y="20614"/>
                      </a:moveTo>
                      <a:cubicBezTo>
                        <a:pt x="6559" y="19241"/>
                        <a:pt x="2724" y="16505"/>
                        <a:pt x="0" y="12802"/>
                      </a:cubicBezTo>
                      <a:lnTo>
                        <a:pt x="17397" y="0"/>
                      </a:lnTo>
                      <a:close/>
                    </a:path>
                  </a:pathLst>
                </a:custGeom>
                <a:noFill/>
                <a:ln w="38100">
                  <a:solidFill>
                    <a:srgbClr val="990000"/>
                  </a:solidFill>
                  <a:round/>
                  <a:headEnd/>
                  <a:tailEnd/>
                </a:ln>
              </p:spPr>
              <p:txBody>
                <a:bodyPr wrap="none" anchor="ctr"/>
                <a:lstStyle/>
                <a:p>
                  <a:endParaRPr lang="zh-CN" altLang="en-US"/>
                </a:p>
              </p:txBody>
            </p:sp>
            <p:sp>
              <p:nvSpPr>
                <p:cNvPr id="73326" name="Line 60"/>
                <p:cNvSpPr>
                  <a:spLocks noChangeShapeType="1"/>
                </p:cNvSpPr>
                <p:nvPr/>
              </p:nvSpPr>
              <p:spPr bwMode="auto">
                <a:xfrm flipH="1" flipV="1">
                  <a:off x="1617" y="2828"/>
                  <a:ext cx="186" cy="84"/>
                </a:xfrm>
                <a:prstGeom prst="line">
                  <a:avLst/>
                </a:prstGeom>
                <a:noFill/>
                <a:ln w="38100">
                  <a:solidFill>
                    <a:srgbClr val="990000"/>
                  </a:solidFill>
                  <a:round/>
                  <a:headEnd/>
                  <a:tailEnd type="stealth" w="med" len="lg"/>
                </a:ln>
              </p:spPr>
              <p:txBody>
                <a:bodyPr/>
                <a:lstStyle/>
                <a:p>
                  <a:endParaRPr lang="zh-CN" altLang="en-US"/>
                </a:p>
              </p:txBody>
            </p:sp>
            <p:sp>
              <p:nvSpPr>
                <p:cNvPr id="73327" name="WordArt 61"/>
                <p:cNvSpPr>
                  <a:spLocks noChangeArrowheads="1" noChangeShapeType="1" noTextEdit="1"/>
                </p:cNvSpPr>
                <p:nvPr/>
              </p:nvSpPr>
              <p:spPr bwMode="auto">
                <a:xfrm>
                  <a:off x="985" y="2552"/>
                  <a:ext cx="117" cy="14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73328" name="Oval 62"/>
                <p:cNvSpPr>
                  <a:spLocks noChangeArrowheads="1"/>
                </p:cNvSpPr>
                <p:nvPr/>
              </p:nvSpPr>
              <p:spPr bwMode="auto">
                <a:xfrm>
                  <a:off x="1105" y="2476"/>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73308" name="Group 63"/>
              <p:cNvGrpSpPr>
                <a:grpSpLocks/>
              </p:cNvGrpSpPr>
              <p:nvPr/>
            </p:nvGrpSpPr>
            <p:grpSpPr bwMode="auto">
              <a:xfrm>
                <a:off x="1127" y="425"/>
                <a:ext cx="1060" cy="1297"/>
                <a:chOff x="1471" y="1282"/>
                <a:chExt cx="1351" cy="1796"/>
              </a:xfrm>
            </p:grpSpPr>
            <p:sp>
              <p:nvSpPr>
                <p:cNvPr id="73319" name="Arc 64"/>
                <p:cNvSpPr>
                  <a:spLocks/>
                </p:cNvSpPr>
                <p:nvPr/>
              </p:nvSpPr>
              <p:spPr bwMode="auto">
                <a:xfrm rot="1370976">
                  <a:off x="1471" y="1282"/>
                  <a:ext cx="1351" cy="1667"/>
                </a:xfrm>
                <a:custGeom>
                  <a:avLst/>
                  <a:gdLst>
                    <a:gd name="T0" fmla="*/ 0 w 18768"/>
                    <a:gd name="T1" fmla="*/ 0 h 21368"/>
                    <a:gd name="T2" fmla="*/ 0 w 18768"/>
                    <a:gd name="T3" fmla="*/ 0 h 21368"/>
                    <a:gd name="T4" fmla="*/ 0 w 18768"/>
                    <a:gd name="T5" fmla="*/ 0 h 21368"/>
                    <a:gd name="T6" fmla="*/ 0 60000 65536"/>
                    <a:gd name="T7" fmla="*/ 0 60000 65536"/>
                    <a:gd name="T8" fmla="*/ 0 60000 65536"/>
                    <a:gd name="T9" fmla="*/ 0 w 18768"/>
                    <a:gd name="T10" fmla="*/ 0 h 21368"/>
                    <a:gd name="T11" fmla="*/ 18768 w 18768"/>
                    <a:gd name="T12" fmla="*/ 21368 h 21368"/>
                  </a:gdLst>
                  <a:ahLst/>
                  <a:cxnLst>
                    <a:cxn ang="T6">
                      <a:pos x="T0" y="T1"/>
                    </a:cxn>
                    <a:cxn ang="T7">
                      <a:pos x="T2" y="T3"/>
                    </a:cxn>
                    <a:cxn ang="T8">
                      <a:pos x="T4" y="T5"/>
                    </a:cxn>
                  </a:cxnLst>
                  <a:rect l="T9" t="T10" r="T11" b="T12"/>
                  <a:pathLst>
                    <a:path w="18768" h="21368" fill="none" extrusionOk="0">
                      <a:moveTo>
                        <a:pt x="15612" y="21368"/>
                      </a:moveTo>
                      <a:cubicBezTo>
                        <a:pt x="9043" y="20398"/>
                        <a:pt x="3286" y="16461"/>
                        <a:pt x="-1" y="10691"/>
                      </a:cubicBezTo>
                    </a:path>
                    <a:path w="18768" h="21368" stroke="0" extrusionOk="0">
                      <a:moveTo>
                        <a:pt x="15612" y="21368"/>
                      </a:moveTo>
                      <a:cubicBezTo>
                        <a:pt x="9043" y="20398"/>
                        <a:pt x="3286" y="16461"/>
                        <a:pt x="-1" y="10691"/>
                      </a:cubicBezTo>
                      <a:lnTo>
                        <a:pt x="18768" y="0"/>
                      </a:lnTo>
                      <a:close/>
                    </a:path>
                  </a:pathLst>
                </a:custGeom>
                <a:noFill/>
                <a:ln w="9525">
                  <a:solidFill>
                    <a:schemeClr val="tx1"/>
                  </a:solidFill>
                  <a:prstDash val="dash"/>
                  <a:round/>
                  <a:headEnd/>
                  <a:tailEnd/>
                </a:ln>
              </p:spPr>
              <p:txBody>
                <a:bodyPr wrap="none" anchor="ctr"/>
                <a:lstStyle/>
                <a:p>
                  <a:endParaRPr lang="zh-CN" altLang="en-US"/>
                </a:p>
              </p:txBody>
            </p:sp>
            <p:sp>
              <p:nvSpPr>
                <p:cNvPr id="73320" name="Arc 65"/>
                <p:cNvSpPr>
                  <a:spLocks/>
                </p:cNvSpPr>
                <p:nvPr/>
              </p:nvSpPr>
              <p:spPr bwMode="auto">
                <a:xfrm rot="1370976">
                  <a:off x="1772" y="1325"/>
                  <a:ext cx="1035" cy="1667"/>
                </a:xfrm>
                <a:custGeom>
                  <a:avLst/>
                  <a:gdLst>
                    <a:gd name="T0" fmla="*/ 0 w 14377"/>
                    <a:gd name="T1" fmla="*/ 0 h 21368"/>
                    <a:gd name="T2" fmla="*/ 0 w 14377"/>
                    <a:gd name="T3" fmla="*/ 0 h 21368"/>
                    <a:gd name="T4" fmla="*/ 0 w 14377"/>
                    <a:gd name="T5" fmla="*/ 0 h 21368"/>
                    <a:gd name="T6" fmla="*/ 0 60000 65536"/>
                    <a:gd name="T7" fmla="*/ 0 60000 65536"/>
                    <a:gd name="T8" fmla="*/ 0 60000 65536"/>
                    <a:gd name="T9" fmla="*/ 0 w 14377"/>
                    <a:gd name="T10" fmla="*/ 0 h 21368"/>
                    <a:gd name="T11" fmla="*/ 14377 w 14377"/>
                    <a:gd name="T12" fmla="*/ 21368 h 21368"/>
                  </a:gdLst>
                  <a:ahLst/>
                  <a:cxnLst>
                    <a:cxn ang="T6">
                      <a:pos x="T0" y="T1"/>
                    </a:cxn>
                    <a:cxn ang="T7">
                      <a:pos x="T2" y="T3"/>
                    </a:cxn>
                    <a:cxn ang="T8">
                      <a:pos x="T4" y="T5"/>
                    </a:cxn>
                  </a:cxnLst>
                  <a:rect l="T9" t="T10" r="T11" b="T12"/>
                  <a:pathLst>
                    <a:path w="14377" h="21368" fill="none" extrusionOk="0">
                      <a:moveTo>
                        <a:pt x="11221" y="21368"/>
                      </a:moveTo>
                      <a:cubicBezTo>
                        <a:pt x="7049" y="20752"/>
                        <a:pt x="3148" y="18927"/>
                        <a:pt x="0" y="16120"/>
                      </a:cubicBezTo>
                    </a:path>
                    <a:path w="14377" h="21368" stroke="0" extrusionOk="0">
                      <a:moveTo>
                        <a:pt x="11221" y="21368"/>
                      </a:moveTo>
                      <a:cubicBezTo>
                        <a:pt x="7049" y="20752"/>
                        <a:pt x="3148" y="18927"/>
                        <a:pt x="0" y="16120"/>
                      </a:cubicBezTo>
                      <a:lnTo>
                        <a:pt x="14377" y="0"/>
                      </a:lnTo>
                      <a:close/>
                    </a:path>
                  </a:pathLst>
                </a:custGeom>
                <a:noFill/>
                <a:ln w="38100">
                  <a:solidFill>
                    <a:schemeClr val="tx1"/>
                  </a:solidFill>
                  <a:round/>
                  <a:headEnd/>
                  <a:tailEnd/>
                </a:ln>
              </p:spPr>
              <p:txBody>
                <a:bodyPr wrap="none" anchor="ctr"/>
                <a:lstStyle/>
                <a:p>
                  <a:endParaRPr lang="zh-CN" altLang="en-US"/>
                </a:p>
              </p:txBody>
            </p:sp>
            <p:sp>
              <p:nvSpPr>
                <p:cNvPr id="73321" name="Line 66"/>
                <p:cNvSpPr>
                  <a:spLocks noChangeShapeType="1"/>
                </p:cNvSpPr>
                <p:nvPr/>
              </p:nvSpPr>
              <p:spPr bwMode="auto">
                <a:xfrm>
                  <a:off x="1833" y="2664"/>
                  <a:ext cx="108" cy="132"/>
                </a:xfrm>
                <a:prstGeom prst="line">
                  <a:avLst/>
                </a:prstGeom>
                <a:noFill/>
                <a:ln w="38100">
                  <a:solidFill>
                    <a:schemeClr val="tx1"/>
                  </a:solidFill>
                  <a:round/>
                  <a:headEnd/>
                  <a:tailEnd type="stealth" w="med" len="lg"/>
                </a:ln>
              </p:spPr>
              <p:txBody>
                <a:bodyPr/>
                <a:lstStyle/>
                <a:p>
                  <a:endParaRPr lang="zh-CN" altLang="en-US"/>
                </a:p>
              </p:txBody>
            </p:sp>
            <p:sp>
              <p:nvSpPr>
                <p:cNvPr id="73322" name="Oval 67"/>
                <p:cNvSpPr>
                  <a:spLocks noChangeArrowheads="1"/>
                </p:cNvSpPr>
                <p:nvPr/>
              </p:nvSpPr>
              <p:spPr bwMode="auto">
                <a:xfrm>
                  <a:off x="2221" y="3024"/>
                  <a:ext cx="46" cy="54"/>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3323" name="WordArt 68"/>
                <p:cNvSpPr>
                  <a:spLocks noChangeArrowheads="1" noChangeShapeType="1" noTextEdit="1"/>
                </p:cNvSpPr>
                <p:nvPr/>
              </p:nvSpPr>
              <p:spPr bwMode="auto">
                <a:xfrm>
                  <a:off x="2242" y="2864"/>
                  <a:ext cx="105"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73309" name="Group 69"/>
              <p:cNvGrpSpPr>
                <a:grpSpLocks/>
              </p:cNvGrpSpPr>
              <p:nvPr/>
            </p:nvGrpSpPr>
            <p:grpSpPr bwMode="auto">
              <a:xfrm>
                <a:off x="549" y="0"/>
                <a:ext cx="1615" cy="1327"/>
                <a:chOff x="734" y="694"/>
                <a:chExt cx="2059" cy="1837"/>
              </a:xfrm>
            </p:grpSpPr>
            <p:sp>
              <p:nvSpPr>
                <p:cNvPr id="73310" name="Arc 70"/>
                <p:cNvSpPr>
                  <a:spLocks/>
                </p:cNvSpPr>
                <p:nvPr/>
              </p:nvSpPr>
              <p:spPr bwMode="auto">
                <a:xfrm rot="890562">
                  <a:off x="794" y="694"/>
                  <a:ext cx="1967" cy="1837"/>
                </a:xfrm>
                <a:custGeom>
                  <a:avLst/>
                  <a:gdLst>
                    <a:gd name="T0" fmla="*/ 0 w 19704"/>
                    <a:gd name="T1" fmla="*/ 0 h 21551"/>
                    <a:gd name="T2" fmla="*/ 0 w 19704"/>
                    <a:gd name="T3" fmla="*/ 0 h 21551"/>
                    <a:gd name="T4" fmla="*/ 0 w 19704"/>
                    <a:gd name="T5" fmla="*/ 0 h 21551"/>
                    <a:gd name="T6" fmla="*/ 0 60000 65536"/>
                    <a:gd name="T7" fmla="*/ 0 60000 65536"/>
                    <a:gd name="T8" fmla="*/ 0 60000 65536"/>
                    <a:gd name="T9" fmla="*/ 0 w 19704"/>
                    <a:gd name="T10" fmla="*/ 0 h 21551"/>
                    <a:gd name="T11" fmla="*/ 19704 w 19704"/>
                    <a:gd name="T12" fmla="*/ 21551 h 21551"/>
                  </a:gdLst>
                  <a:ahLst/>
                  <a:cxnLst>
                    <a:cxn ang="T6">
                      <a:pos x="T0" y="T1"/>
                    </a:cxn>
                    <a:cxn ang="T7">
                      <a:pos x="T2" y="T3"/>
                    </a:cxn>
                    <a:cxn ang="T8">
                      <a:pos x="T4" y="T5"/>
                    </a:cxn>
                  </a:cxnLst>
                  <a:rect l="T9" t="T10" r="T11" b="T12"/>
                  <a:pathLst>
                    <a:path w="19704" h="21551" fill="none" extrusionOk="0">
                      <a:moveTo>
                        <a:pt x="18251" y="21551"/>
                      </a:moveTo>
                      <a:cubicBezTo>
                        <a:pt x="10288" y="21014"/>
                        <a:pt x="3270" y="16130"/>
                        <a:pt x="0" y="8849"/>
                      </a:cubicBezTo>
                    </a:path>
                    <a:path w="19704" h="21551" stroke="0" extrusionOk="0">
                      <a:moveTo>
                        <a:pt x="18251" y="21551"/>
                      </a:moveTo>
                      <a:cubicBezTo>
                        <a:pt x="10288" y="21014"/>
                        <a:pt x="3270" y="16130"/>
                        <a:pt x="0" y="8849"/>
                      </a:cubicBezTo>
                      <a:lnTo>
                        <a:pt x="19704" y="0"/>
                      </a:lnTo>
                      <a:close/>
                    </a:path>
                  </a:pathLst>
                </a:custGeom>
                <a:noFill/>
                <a:ln w="9525">
                  <a:solidFill>
                    <a:srgbClr val="FF0000"/>
                  </a:solidFill>
                  <a:prstDash val="dash"/>
                  <a:round/>
                  <a:headEnd/>
                  <a:tailEnd/>
                </a:ln>
              </p:spPr>
              <p:txBody>
                <a:bodyPr wrap="none" anchor="ctr"/>
                <a:lstStyle/>
                <a:p>
                  <a:endParaRPr lang="zh-CN" altLang="en-US"/>
                </a:p>
              </p:txBody>
            </p:sp>
            <p:sp>
              <p:nvSpPr>
                <p:cNvPr id="73311" name="Arc 71"/>
                <p:cNvSpPr>
                  <a:spLocks/>
                </p:cNvSpPr>
                <p:nvPr/>
              </p:nvSpPr>
              <p:spPr bwMode="auto">
                <a:xfrm rot="890562">
                  <a:off x="945" y="732"/>
                  <a:ext cx="1848" cy="1671"/>
                </a:xfrm>
                <a:custGeom>
                  <a:avLst/>
                  <a:gdLst>
                    <a:gd name="T0" fmla="*/ 0 w 18508"/>
                    <a:gd name="T1" fmla="*/ 0 h 19601"/>
                    <a:gd name="T2" fmla="*/ 0 w 18508"/>
                    <a:gd name="T3" fmla="*/ 0 h 19601"/>
                    <a:gd name="T4" fmla="*/ 0 w 18508"/>
                    <a:gd name="T5" fmla="*/ 0 h 19601"/>
                    <a:gd name="T6" fmla="*/ 0 60000 65536"/>
                    <a:gd name="T7" fmla="*/ 0 60000 65536"/>
                    <a:gd name="T8" fmla="*/ 0 60000 65536"/>
                    <a:gd name="T9" fmla="*/ 0 w 18508"/>
                    <a:gd name="T10" fmla="*/ 0 h 19601"/>
                    <a:gd name="T11" fmla="*/ 18508 w 18508"/>
                    <a:gd name="T12" fmla="*/ 19601 h 19601"/>
                  </a:gdLst>
                  <a:ahLst/>
                  <a:cxnLst>
                    <a:cxn ang="T6">
                      <a:pos x="T0" y="T1"/>
                    </a:cxn>
                    <a:cxn ang="T7">
                      <a:pos x="T2" y="T3"/>
                    </a:cxn>
                    <a:cxn ang="T8">
                      <a:pos x="T4" y="T5"/>
                    </a:cxn>
                  </a:cxnLst>
                  <a:rect l="T9" t="T10" r="T11" b="T12"/>
                  <a:pathLst>
                    <a:path w="18508" h="19601" fill="none" extrusionOk="0">
                      <a:moveTo>
                        <a:pt x="9432" y="19601"/>
                      </a:moveTo>
                      <a:cubicBezTo>
                        <a:pt x="5513" y="17786"/>
                        <a:pt x="2227" y="14837"/>
                        <a:pt x="0" y="11136"/>
                      </a:cubicBezTo>
                    </a:path>
                    <a:path w="18508" h="19601" stroke="0" extrusionOk="0">
                      <a:moveTo>
                        <a:pt x="9432" y="19601"/>
                      </a:moveTo>
                      <a:cubicBezTo>
                        <a:pt x="5513" y="17786"/>
                        <a:pt x="2227" y="14837"/>
                        <a:pt x="0" y="11136"/>
                      </a:cubicBezTo>
                      <a:lnTo>
                        <a:pt x="18508" y="0"/>
                      </a:lnTo>
                      <a:close/>
                    </a:path>
                  </a:pathLst>
                </a:custGeom>
                <a:noFill/>
                <a:ln w="38100">
                  <a:solidFill>
                    <a:srgbClr val="FF0000"/>
                  </a:solidFill>
                  <a:round/>
                  <a:headEnd/>
                  <a:tailEnd/>
                </a:ln>
              </p:spPr>
              <p:txBody>
                <a:bodyPr wrap="none" anchor="ctr"/>
                <a:lstStyle/>
                <a:p>
                  <a:endParaRPr lang="zh-CN" altLang="en-US"/>
                </a:p>
              </p:txBody>
            </p:sp>
            <p:grpSp>
              <p:nvGrpSpPr>
                <p:cNvPr id="73312" name="Group 72"/>
                <p:cNvGrpSpPr>
                  <a:grpSpLocks/>
                </p:cNvGrpSpPr>
                <p:nvPr/>
              </p:nvGrpSpPr>
              <p:grpSpPr bwMode="auto">
                <a:xfrm>
                  <a:off x="734" y="1320"/>
                  <a:ext cx="1061" cy="1056"/>
                  <a:chOff x="734" y="1320"/>
                  <a:chExt cx="1061" cy="1056"/>
                </a:xfrm>
              </p:grpSpPr>
              <p:sp>
                <p:nvSpPr>
                  <p:cNvPr id="73313" name="Line 73"/>
                  <p:cNvSpPr>
                    <a:spLocks noChangeShapeType="1"/>
                  </p:cNvSpPr>
                  <p:nvPr/>
                </p:nvSpPr>
                <p:spPr bwMode="auto">
                  <a:xfrm>
                    <a:off x="1315" y="2049"/>
                    <a:ext cx="123" cy="132"/>
                  </a:xfrm>
                  <a:prstGeom prst="line">
                    <a:avLst/>
                  </a:prstGeom>
                  <a:noFill/>
                  <a:ln w="38100">
                    <a:solidFill>
                      <a:srgbClr val="FF0000"/>
                    </a:solidFill>
                    <a:round/>
                    <a:headEnd/>
                    <a:tailEnd type="stealth" w="med" len="lg"/>
                  </a:ln>
                </p:spPr>
                <p:txBody>
                  <a:bodyPr/>
                  <a:lstStyle/>
                  <a:p>
                    <a:endParaRPr lang="zh-CN" altLang="en-US"/>
                  </a:p>
                </p:txBody>
              </p:sp>
              <p:grpSp>
                <p:nvGrpSpPr>
                  <p:cNvPr id="73314" name="Group 74"/>
                  <p:cNvGrpSpPr>
                    <a:grpSpLocks/>
                  </p:cNvGrpSpPr>
                  <p:nvPr/>
                </p:nvGrpSpPr>
                <p:grpSpPr bwMode="auto">
                  <a:xfrm>
                    <a:off x="734" y="1320"/>
                    <a:ext cx="240" cy="162"/>
                    <a:chOff x="734" y="1320"/>
                    <a:chExt cx="240" cy="162"/>
                  </a:xfrm>
                </p:grpSpPr>
                <p:sp>
                  <p:nvSpPr>
                    <p:cNvPr id="73317" name="Oval 75"/>
                    <p:cNvSpPr>
                      <a:spLocks noChangeArrowheads="1"/>
                    </p:cNvSpPr>
                    <p:nvPr/>
                  </p:nvSpPr>
                  <p:spPr bwMode="auto">
                    <a:xfrm>
                      <a:off x="928" y="1428"/>
                      <a:ext cx="46" cy="54"/>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73318" name="WordArt 76"/>
                    <p:cNvSpPr>
                      <a:spLocks noChangeArrowheads="1" noChangeShapeType="1" noTextEdit="1"/>
                    </p:cNvSpPr>
                    <p:nvPr/>
                  </p:nvSpPr>
                  <p:spPr bwMode="auto">
                    <a:xfrm>
                      <a:off x="734" y="1320"/>
                      <a:ext cx="11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a</a:t>
                      </a:r>
                      <a:endParaRPr lang="zh-CN" altLang="en-US" sz="3600" i="1" kern="10">
                        <a:ln w="9525">
                          <a:solidFill>
                            <a:srgbClr val="FF0000"/>
                          </a:solidFill>
                          <a:round/>
                          <a:headEnd/>
                          <a:tailEnd/>
                        </a:ln>
                        <a:solidFill>
                          <a:srgbClr val="FF0000"/>
                        </a:solidFill>
                        <a:latin typeface="Times New Roman"/>
                        <a:cs typeface="Times New Roman"/>
                      </a:endParaRPr>
                    </a:p>
                  </p:txBody>
                </p:sp>
              </p:grpSp>
              <p:sp>
                <p:nvSpPr>
                  <p:cNvPr id="73315" name="WordArt 77"/>
                  <p:cNvSpPr>
                    <a:spLocks noChangeArrowheads="1" noChangeShapeType="1" noTextEdit="1"/>
                  </p:cNvSpPr>
                  <p:nvPr/>
                </p:nvSpPr>
                <p:spPr bwMode="auto">
                  <a:xfrm>
                    <a:off x="1696" y="2175"/>
                    <a:ext cx="99" cy="145"/>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b</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3316" name="Oval 78"/>
                  <p:cNvSpPr>
                    <a:spLocks noChangeArrowheads="1"/>
                  </p:cNvSpPr>
                  <p:nvPr/>
                </p:nvSpPr>
                <p:spPr bwMode="auto">
                  <a:xfrm>
                    <a:off x="1622" y="2322"/>
                    <a:ext cx="52" cy="54"/>
                  </a:xfrm>
                  <a:prstGeom prst="ellipse">
                    <a:avLst/>
                  </a:prstGeom>
                  <a:solidFill>
                    <a:schemeClr val="bg1"/>
                  </a:solidFill>
                  <a:ln w="28575">
                    <a:solidFill>
                      <a:srgbClr val="FF0000"/>
                    </a:solidFill>
                    <a:round/>
                    <a:headEnd/>
                    <a:tailEnd/>
                  </a:ln>
                </p:spPr>
                <p:txBody>
                  <a:bodyPr wrap="none" anchor="ctr"/>
                  <a:lstStyle/>
                  <a:p>
                    <a:endParaRPr lang="zh-CN" altLang="en-US"/>
                  </a:p>
                </p:txBody>
              </p:sp>
            </p:grpSp>
          </p:grpSp>
        </p:grpSp>
        <p:grpSp>
          <p:nvGrpSpPr>
            <p:cNvPr id="73272" name="Group 168"/>
            <p:cNvGrpSpPr>
              <a:grpSpLocks/>
            </p:cNvGrpSpPr>
            <p:nvPr/>
          </p:nvGrpSpPr>
          <p:grpSpPr bwMode="auto">
            <a:xfrm>
              <a:off x="2870" y="603"/>
              <a:ext cx="2054" cy="427"/>
              <a:chOff x="2668" y="1061"/>
              <a:chExt cx="2054" cy="427"/>
            </a:xfrm>
          </p:grpSpPr>
          <p:sp>
            <p:nvSpPr>
              <p:cNvPr id="73274" name="WordArt 104"/>
              <p:cNvSpPr>
                <a:spLocks noChangeArrowheads="1" noChangeShapeType="1" noTextEdit="1"/>
              </p:cNvSpPr>
              <p:nvPr/>
            </p:nvSpPr>
            <p:spPr bwMode="auto">
              <a:xfrm>
                <a:off x="3894" y="1199"/>
                <a:ext cx="166" cy="12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华文中宋"/>
                    <a:ea typeface="华文中宋"/>
                  </a:rPr>
                  <a:t>〈</a:t>
                </a:r>
                <a:endParaRPr lang="zh-CN" altLang="en-US" sz="3600" kern="10">
                  <a:ln w="9525">
                    <a:solidFill>
                      <a:schemeClr val="tx1"/>
                    </a:solidFill>
                    <a:round/>
                    <a:headEnd/>
                    <a:tailEnd/>
                  </a:ln>
                  <a:latin typeface="华文中宋"/>
                  <a:ea typeface="华文中宋"/>
                </a:endParaRPr>
              </a:p>
            </p:txBody>
          </p:sp>
          <p:sp>
            <p:nvSpPr>
              <p:cNvPr id="73275" name="WordArt 107"/>
              <p:cNvSpPr>
                <a:spLocks noChangeArrowheads="1" noChangeShapeType="1" noTextEdit="1"/>
              </p:cNvSpPr>
              <p:nvPr/>
            </p:nvSpPr>
            <p:spPr bwMode="auto">
              <a:xfrm>
                <a:off x="2668" y="1162"/>
                <a:ext cx="137" cy="2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73276" name="Group 108"/>
              <p:cNvGrpSpPr>
                <a:grpSpLocks/>
              </p:cNvGrpSpPr>
              <p:nvPr/>
            </p:nvGrpSpPr>
            <p:grpSpPr bwMode="auto">
              <a:xfrm>
                <a:off x="2872" y="1220"/>
                <a:ext cx="187" cy="76"/>
                <a:chOff x="4474" y="1884"/>
                <a:chExt cx="144" cy="48"/>
              </a:xfrm>
            </p:grpSpPr>
            <p:sp>
              <p:nvSpPr>
                <p:cNvPr id="73298" name="Line 109"/>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3299" name="Line 110"/>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73277" name="Group 111"/>
              <p:cNvGrpSpPr>
                <a:grpSpLocks/>
              </p:cNvGrpSpPr>
              <p:nvPr/>
            </p:nvGrpSpPr>
            <p:grpSpPr bwMode="auto">
              <a:xfrm>
                <a:off x="3133" y="1171"/>
                <a:ext cx="217" cy="179"/>
                <a:chOff x="3282" y="1448"/>
                <a:chExt cx="270" cy="225"/>
              </a:xfrm>
            </p:grpSpPr>
            <p:sp>
              <p:nvSpPr>
                <p:cNvPr id="73296" name="WordArt 112"/>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3297" name="Line 113"/>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73278" name="Group 114"/>
              <p:cNvGrpSpPr>
                <a:grpSpLocks/>
              </p:cNvGrpSpPr>
              <p:nvPr/>
            </p:nvGrpSpPr>
            <p:grpSpPr bwMode="auto">
              <a:xfrm>
                <a:off x="3411" y="1061"/>
                <a:ext cx="396" cy="423"/>
                <a:chOff x="3650" y="1260"/>
                <a:chExt cx="490" cy="633"/>
              </a:xfrm>
            </p:grpSpPr>
            <p:sp>
              <p:nvSpPr>
                <p:cNvPr id="73289" name="Line 115"/>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73290" name="Group 116"/>
                <p:cNvGrpSpPr>
                  <a:grpSpLocks/>
                </p:cNvGrpSpPr>
                <p:nvPr/>
              </p:nvGrpSpPr>
              <p:grpSpPr bwMode="auto">
                <a:xfrm>
                  <a:off x="3746" y="1629"/>
                  <a:ext cx="310" cy="264"/>
                  <a:chOff x="3352" y="1710"/>
                  <a:chExt cx="222" cy="205"/>
                </a:xfrm>
              </p:grpSpPr>
              <p:sp>
                <p:nvSpPr>
                  <p:cNvPr id="73294" name="WordArt 117"/>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3295" name="WordArt 118"/>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3291" name="Group 119"/>
                <p:cNvGrpSpPr>
                  <a:grpSpLocks/>
                </p:cNvGrpSpPr>
                <p:nvPr/>
              </p:nvGrpSpPr>
              <p:grpSpPr bwMode="auto">
                <a:xfrm>
                  <a:off x="3754" y="1260"/>
                  <a:ext cx="296" cy="263"/>
                  <a:chOff x="4778" y="1121"/>
                  <a:chExt cx="219" cy="193"/>
                </a:xfrm>
              </p:grpSpPr>
              <p:sp>
                <p:nvSpPr>
                  <p:cNvPr id="73292" name="WordArt 120"/>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93" name="WordArt 121"/>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73279" name="Group 122"/>
              <p:cNvGrpSpPr>
                <a:grpSpLocks/>
              </p:cNvGrpSpPr>
              <p:nvPr/>
            </p:nvGrpSpPr>
            <p:grpSpPr bwMode="auto">
              <a:xfrm>
                <a:off x="4122" y="1184"/>
                <a:ext cx="218" cy="179"/>
                <a:chOff x="3282" y="1448"/>
                <a:chExt cx="270" cy="225"/>
              </a:xfrm>
            </p:grpSpPr>
            <p:sp>
              <p:nvSpPr>
                <p:cNvPr id="73287" name="WordArt 123"/>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3288" name="Line 124"/>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73280" name="Group 125"/>
              <p:cNvGrpSpPr>
                <a:grpSpLocks/>
              </p:cNvGrpSpPr>
              <p:nvPr/>
            </p:nvGrpSpPr>
            <p:grpSpPr bwMode="auto">
              <a:xfrm>
                <a:off x="4458" y="1337"/>
                <a:ext cx="195" cy="151"/>
                <a:chOff x="3400" y="2484"/>
                <a:chExt cx="174" cy="172"/>
              </a:xfrm>
            </p:grpSpPr>
            <p:sp>
              <p:nvSpPr>
                <p:cNvPr id="73285" name="WordArt 126"/>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3286" name="WordArt 127"/>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3281" name="Group 128"/>
              <p:cNvGrpSpPr>
                <a:grpSpLocks/>
              </p:cNvGrpSpPr>
              <p:nvPr/>
            </p:nvGrpSpPr>
            <p:grpSpPr bwMode="auto">
              <a:xfrm>
                <a:off x="4472" y="1069"/>
                <a:ext cx="164" cy="164"/>
                <a:chOff x="4717" y="3805"/>
                <a:chExt cx="138" cy="148"/>
              </a:xfrm>
            </p:grpSpPr>
            <p:sp>
              <p:nvSpPr>
                <p:cNvPr id="73283" name="WordArt 129"/>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84" name="WordArt 130"/>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3282" name="Line 131"/>
              <p:cNvSpPr>
                <a:spLocks noChangeShapeType="1"/>
              </p:cNvSpPr>
              <p:nvPr/>
            </p:nvSpPr>
            <p:spPr bwMode="auto">
              <a:xfrm>
                <a:off x="4397" y="1277"/>
                <a:ext cx="325" cy="2"/>
              </a:xfrm>
              <a:prstGeom prst="line">
                <a:avLst/>
              </a:prstGeom>
              <a:noFill/>
              <a:ln w="38100">
                <a:solidFill>
                  <a:schemeClr val="tx1"/>
                </a:solidFill>
                <a:round/>
                <a:headEnd/>
                <a:tailEnd/>
              </a:ln>
            </p:spPr>
            <p:txBody>
              <a:bodyPr/>
              <a:lstStyle/>
              <a:p>
                <a:endParaRPr lang="zh-CN" altLang="en-US"/>
              </a:p>
            </p:txBody>
          </p:sp>
        </p:grpSp>
        <p:sp>
          <p:nvSpPr>
            <p:cNvPr id="73273" name="WordArt 135"/>
            <p:cNvSpPr>
              <a:spLocks noChangeArrowheads="1" noChangeShapeType="1" noTextEdit="1"/>
            </p:cNvSpPr>
            <p:nvPr/>
          </p:nvSpPr>
          <p:spPr bwMode="auto">
            <a:xfrm>
              <a:off x="3093" y="298"/>
              <a:ext cx="1705" cy="16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对于不可逆卡诺热机</a:t>
              </a:r>
            </a:p>
          </p:txBody>
        </p:sp>
      </p:grpSp>
      <p:grpSp>
        <p:nvGrpSpPr>
          <p:cNvPr id="27" name="Group 687"/>
          <p:cNvGrpSpPr>
            <a:grpSpLocks/>
          </p:cNvGrpSpPr>
          <p:nvPr/>
        </p:nvGrpSpPr>
        <p:grpSpPr bwMode="auto">
          <a:xfrm>
            <a:off x="4113213" y="1816100"/>
            <a:ext cx="4143375" cy="1858963"/>
            <a:chOff x="2591" y="1144"/>
            <a:chExt cx="2610" cy="1171"/>
          </a:xfrm>
        </p:grpSpPr>
        <p:grpSp>
          <p:nvGrpSpPr>
            <p:cNvPr id="73222" name="Group 167"/>
            <p:cNvGrpSpPr>
              <a:grpSpLocks/>
            </p:cNvGrpSpPr>
            <p:nvPr/>
          </p:nvGrpSpPr>
          <p:grpSpPr bwMode="auto">
            <a:xfrm>
              <a:off x="2717" y="1144"/>
              <a:ext cx="2484" cy="176"/>
              <a:chOff x="2628" y="1652"/>
              <a:chExt cx="2484" cy="176"/>
            </a:xfrm>
          </p:grpSpPr>
          <p:sp>
            <p:nvSpPr>
              <p:cNvPr id="73268" name="WordArt 100"/>
              <p:cNvSpPr>
                <a:spLocks noChangeArrowheads="1" noChangeShapeType="1" noTextEdit="1"/>
              </p:cNvSpPr>
              <p:nvPr/>
            </p:nvSpPr>
            <p:spPr bwMode="auto">
              <a:xfrm>
                <a:off x="2628" y="1652"/>
                <a:ext cx="2484" cy="176"/>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同样，若规定放热时    为负，</a:t>
                </a:r>
              </a:p>
            </p:txBody>
          </p:sp>
          <p:sp>
            <p:nvSpPr>
              <p:cNvPr id="73269" name="WordArt 101"/>
              <p:cNvSpPr>
                <a:spLocks noChangeArrowheads="1" noChangeShapeType="1" noTextEdit="1"/>
              </p:cNvSpPr>
              <p:nvPr/>
            </p:nvSpPr>
            <p:spPr bwMode="auto">
              <a:xfrm>
                <a:off x="4429" y="1663"/>
                <a:ext cx="179" cy="153"/>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sp>
          <p:nvSpPr>
            <p:cNvPr id="73223" name="Line 83"/>
            <p:cNvSpPr>
              <a:spLocks noChangeShapeType="1"/>
            </p:cNvSpPr>
            <p:nvPr/>
          </p:nvSpPr>
          <p:spPr bwMode="auto">
            <a:xfrm>
              <a:off x="3521" y="2121"/>
              <a:ext cx="335" cy="2"/>
            </a:xfrm>
            <a:prstGeom prst="line">
              <a:avLst/>
            </a:prstGeom>
            <a:noFill/>
            <a:ln w="38100">
              <a:solidFill>
                <a:schemeClr val="tx1"/>
              </a:solidFill>
              <a:round/>
              <a:headEnd/>
              <a:tailEnd/>
            </a:ln>
          </p:spPr>
          <p:txBody>
            <a:bodyPr/>
            <a:lstStyle/>
            <a:p>
              <a:endParaRPr lang="zh-CN" altLang="en-US"/>
            </a:p>
          </p:txBody>
        </p:sp>
        <p:grpSp>
          <p:nvGrpSpPr>
            <p:cNvPr id="73224" name="Group 84"/>
            <p:cNvGrpSpPr>
              <a:grpSpLocks/>
            </p:cNvGrpSpPr>
            <p:nvPr/>
          </p:nvGrpSpPr>
          <p:grpSpPr bwMode="auto">
            <a:xfrm>
              <a:off x="3589" y="1923"/>
              <a:ext cx="227" cy="162"/>
              <a:chOff x="2488" y="3237"/>
              <a:chExt cx="227" cy="162"/>
            </a:xfrm>
          </p:grpSpPr>
          <p:sp>
            <p:nvSpPr>
              <p:cNvPr id="73266" name="WordArt 85"/>
              <p:cNvSpPr>
                <a:spLocks noChangeArrowheads="1" noChangeShapeType="1" noTextEdit="1"/>
              </p:cNvSpPr>
              <p:nvPr/>
            </p:nvSpPr>
            <p:spPr bwMode="auto">
              <a:xfrm>
                <a:off x="2653" y="3321"/>
                <a:ext cx="62" cy="78"/>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3267" name="WordArt 86"/>
              <p:cNvSpPr>
                <a:spLocks noChangeArrowheads="1" noChangeShapeType="1" noTextEdit="1"/>
              </p:cNvSpPr>
              <p:nvPr/>
            </p:nvSpPr>
            <p:spPr bwMode="auto">
              <a:xfrm>
                <a:off x="2488" y="3237"/>
                <a:ext cx="164" cy="162"/>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3225" name="Group 87"/>
            <p:cNvGrpSpPr>
              <a:grpSpLocks/>
            </p:cNvGrpSpPr>
            <p:nvPr/>
          </p:nvGrpSpPr>
          <p:grpSpPr bwMode="auto">
            <a:xfrm>
              <a:off x="4264" y="1907"/>
              <a:ext cx="226" cy="180"/>
              <a:chOff x="4778" y="1121"/>
              <a:chExt cx="219" cy="193"/>
            </a:xfrm>
          </p:grpSpPr>
          <p:sp>
            <p:nvSpPr>
              <p:cNvPr id="73264" name="WordArt 88"/>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65" name="WordArt 89"/>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nvGrpSpPr>
            <p:cNvPr id="73226" name="Group 90"/>
            <p:cNvGrpSpPr>
              <a:grpSpLocks/>
            </p:cNvGrpSpPr>
            <p:nvPr/>
          </p:nvGrpSpPr>
          <p:grpSpPr bwMode="auto">
            <a:xfrm>
              <a:off x="3618" y="2170"/>
              <a:ext cx="169" cy="129"/>
              <a:chOff x="3400" y="2484"/>
              <a:chExt cx="174" cy="172"/>
            </a:xfrm>
          </p:grpSpPr>
          <p:sp>
            <p:nvSpPr>
              <p:cNvPr id="73262" name="WordArt 91"/>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3263" name="WordArt 92"/>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3227" name="Group 93"/>
            <p:cNvGrpSpPr>
              <a:grpSpLocks/>
            </p:cNvGrpSpPr>
            <p:nvPr/>
          </p:nvGrpSpPr>
          <p:grpSpPr bwMode="auto">
            <a:xfrm>
              <a:off x="4301" y="2164"/>
              <a:ext cx="171" cy="151"/>
              <a:chOff x="4717" y="3805"/>
              <a:chExt cx="138" cy="148"/>
            </a:xfrm>
          </p:grpSpPr>
          <p:sp>
            <p:nvSpPr>
              <p:cNvPr id="73260" name="WordArt 9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61" name="WordArt 9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3228" name="Line 96"/>
            <p:cNvSpPr>
              <a:spLocks noChangeShapeType="1"/>
            </p:cNvSpPr>
            <p:nvPr/>
          </p:nvSpPr>
          <p:spPr bwMode="auto">
            <a:xfrm>
              <a:off x="4238" y="2116"/>
              <a:ext cx="307" cy="2"/>
            </a:xfrm>
            <a:prstGeom prst="line">
              <a:avLst/>
            </a:prstGeom>
            <a:noFill/>
            <a:ln w="38100">
              <a:solidFill>
                <a:schemeClr val="tx1"/>
              </a:solidFill>
              <a:round/>
              <a:headEnd/>
              <a:tailEnd/>
            </a:ln>
          </p:spPr>
          <p:txBody>
            <a:bodyPr/>
            <a:lstStyle/>
            <a:p>
              <a:endParaRPr lang="zh-CN" altLang="en-US"/>
            </a:p>
          </p:txBody>
        </p:sp>
        <p:sp>
          <p:nvSpPr>
            <p:cNvPr id="73229" name="WordArt 97"/>
            <p:cNvSpPr>
              <a:spLocks noChangeArrowheads="1" noChangeShapeType="1" noTextEdit="1"/>
            </p:cNvSpPr>
            <p:nvPr/>
          </p:nvSpPr>
          <p:spPr bwMode="auto">
            <a:xfrm>
              <a:off x="3979" y="2060"/>
              <a:ext cx="144" cy="12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230" name="WordArt 98"/>
            <p:cNvSpPr>
              <a:spLocks noChangeArrowheads="1" noChangeShapeType="1" noTextEdit="1"/>
            </p:cNvSpPr>
            <p:nvPr/>
          </p:nvSpPr>
          <p:spPr bwMode="auto">
            <a:xfrm>
              <a:off x="4892" y="2018"/>
              <a:ext cx="130" cy="209"/>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3231" name="WordArt 136"/>
            <p:cNvSpPr>
              <a:spLocks noChangeArrowheads="1" noChangeShapeType="1" noTextEdit="1"/>
            </p:cNvSpPr>
            <p:nvPr/>
          </p:nvSpPr>
          <p:spPr bwMode="auto">
            <a:xfrm>
              <a:off x="4650" y="2043"/>
              <a:ext cx="166" cy="12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华文中宋"/>
                  <a:ea typeface="华文中宋"/>
                </a:rPr>
                <a:t>〈</a:t>
              </a:r>
              <a:endParaRPr lang="zh-CN" altLang="en-US" sz="3600" kern="10">
                <a:ln w="9525">
                  <a:solidFill>
                    <a:schemeClr val="tx1"/>
                  </a:solidFill>
                  <a:round/>
                  <a:headEnd/>
                  <a:tailEnd/>
                </a:ln>
                <a:latin typeface="华文中宋"/>
                <a:ea typeface="华文中宋"/>
              </a:endParaRPr>
            </a:p>
          </p:txBody>
        </p:sp>
        <p:sp>
          <p:nvSpPr>
            <p:cNvPr id="73232" name="WordArt 137"/>
            <p:cNvSpPr>
              <a:spLocks noChangeArrowheads="1" noChangeShapeType="1" noTextEdit="1"/>
            </p:cNvSpPr>
            <p:nvPr/>
          </p:nvSpPr>
          <p:spPr bwMode="auto">
            <a:xfrm>
              <a:off x="2591" y="2011"/>
              <a:ext cx="602" cy="169"/>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从而有</a:t>
              </a:r>
            </a:p>
          </p:txBody>
        </p:sp>
        <p:grpSp>
          <p:nvGrpSpPr>
            <p:cNvPr id="73233" name="Group 165"/>
            <p:cNvGrpSpPr>
              <a:grpSpLocks/>
            </p:cNvGrpSpPr>
            <p:nvPr/>
          </p:nvGrpSpPr>
          <p:grpSpPr bwMode="auto">
            <a:xfrm>
              <a:off x="2957" y="1395"/>
              <a:ext cx="2054" cy="427"/>
              <a:chOff x="2698" y="1862"/>
              <a:chExt cx="2054" cy="427"/>
            </a:xfrm>
          </p:grpSpPr>
          <p:sp>
            <p:nvSpPr>
              <p:cNvPr id="73234" name="WordArt 138"/>
              <p:cNvSpPr>
                <a:spLocks noChangeArrowheads="1" noChangeShapeType="1" noTextEdit="1"/>
              </p:cNvSpPr>
              <p:nvPr/>
            </p:nvSpPr>
            <p:spPr bwMode="auto">
              <a:xfrm>
                <a:off x="3924" y="2000"/>
                <a:ext cx="166" cy="12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华文中宋"/>
                    <a:ea typeface="华文中宋"/>
                  </a:rPr>
                  <a:t>〈</a:t>
                </a:r>
                <a:endParaRPr lang="zh-CN" altLang="en-US" sz="3600" kern="10">
                  <a:ln w="9525">
                    <a:solidFill>
                      <a:schemeClr val="tx1"/>
                    </a:solidFill>
                    <a:round/>
                    <a:headEnd/>
                    <a:tailEnd/>
                  </a:ln>
                  <a:latin typeface="华文中宋"/>
                  <a:ea typeface="华文中宋"/>
                </a:endParaRPr>
              </a:p>
            </p:txBody>
          </p:sp>
          <p:sp>
            <p:nvSpPr>
              <p:cNvPr id="73235" name="WordArt 139"/>
              <p:cNvSpPr>
                <a:spLocks noChangeArrowheads="1" noChangeShapeType="1" noTextEdit="1"/>
              </p:cNvSpPr>
              <p:nvPr/>
            </p:nvSpPr>
            <p:spPr bwMode="auto">
              <a:xfrm>
                <a:off x="2698" y="1963"/>
                <a:ext cx="137" cy="2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73236" name="Group 140"/>
              <p:cNvGrpSpPr>
                <a:grpSpLocks/>
              </p:cNvGrpSpPr>
              <p:nvPr/>
            </p:nvGrpSpPr>
            <p:grpSpPr bwMode="auto">
              <a:xfrm>
                <a:off x="2902" y="2021"/>
                <a:ext cx="187" cy="76"/>
                <a:chOff x="4474" y="1884"/>
                <a:chExt cx="144" cy="48"/>
              </a:xfrm>
            </p:grpSpPr>
            <p:sp>
              <p:nvSpPr>
                <p:cNvPr id="73258" name="Line 14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3259" name="Line 14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3237" name="WordArt 144"/>
              <p:cNvSpPr>
                <a:spLocks noChangeArrowheads="1" noChangeShapeType="1" noTextEdit="1"/>
              </p:cNvSpPr>
              <p:nvPr/>
            </p:nvSpPr>
            <p:spPr bwMode="auto">
              <a:xfrm>
                <a:off x="3163" y="1972"/>
                <a:ext cx="79" cy="17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3238" name="Line 145"/>
              <p:cNvSpPr>
                <a:spLocks noChangeShapeType="1"/>
              </p:cNvSpPr>
              <p:nvPr/>
            </p:nvSpPr>
            <p:spPr bwMode="auto">
              <a:xfrm rot="16200000" flipV="1">
                <a:off x="3339" y="1999"/>
                <a:ext cx="2" cy="129"/>
              </a:xfrm>
              <a:prstGeom prst="line">
                <a:avLst/>
              </a:prstGeom>
              <a:noFill/>
              <a:ln w="38100">
                <a:solidFill>
                  <a:schemeClr val="tx1"/>
                </a:solidFill>
                <a:round/>
                <a:headEnd/>
                <a:tailEnd/>
              </a:ln>
            </p:spPr>
            <p:txBody>
              <a:bodyPr/>
              <a:lstStyle/>
              <a:p>
                <a:endParaRPr lang="zh-CN" altLang="en-US"/>
              </a:p>
            </p:txBody>
          </p:sp>
          <p:grpSp>
            <p:nvGrpSpPr>
              <p:cNvPr id="73239" name="Group 146"/>
              <p:cNvGrpSpPr>
                <a:grpSpLocks/>
              </p:cNvGrpSpPr>
              <p:nvPr/>
            </p:nvGrpSpPr>
            <p:grpSpPr bwMode="auto">
              <a:xfrm>
                <a:off x="3481" y="1862"/>
                <a:ext cx="356" cy="423"/>
                <a:chOff x="3650" y="1260"/>
                <a:chExt cx="490" cy="633"/>
              </a:xfrm>
            </p:grpSpPr>
            <p:sp>
              <p:nvSpPr>
                <p:cNvPr id="73251" name="Line 147"/>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73252" name="Group 148"/>
                <p:cNvGrpSpPr>
                  <a:grpSpLocks/>
                </p:cNvGrpSpPr>
                <p:nvPr/>
              </p:nvGrpSpPr>
              <p:grpSpPr bwMode="auto">
                <a:xfrm>
                  <a:off x="3746" y="1629"/>
                  <a:ext cx="310" cy="264"/>
                  <a:chOff x="3352" y="1710"/>
                  <a:chExt cx="222" cy="205"/>
                </a:xfrm>
              </p:grpSpPr>
              <p:sp>
                <p:nvSpPr>
                  <p:cNvPr id="73256" name="WordArt 14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3257" name="WordArt 15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3253" name="Group 151"/>
                <p:cNvGrpSpPr>
                  <a:grpSpLocks/>
                </p:cNvGrpSpPr>
                <p:nvPr/>
              </p:nvGrpSpPr>
              <p:grpSpPr bwMode="auto">
                <a:xfrm>
                  <a:off x="3754" y="1260"/>
                  <a:ext cx="296" cy="263"/>
                  <a:chOff x="4778" y="1121"/>
                  <a:chExt cx="219" cy="193"/>
                </a:xfrm>
              </p:grpSpPr>
              <p:sp>
                <p:nvSpPr>
                  <p:cNvPr id="73254" name="WordArt 15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55" name="WordArt 15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73240" name="Group 154"/>
              <p:cNvGrpSpPr>
                <a:grpSpLocks/>
              </p:cNvGrpSpPr>
              <p:nvPr/>
            </p:nvGrpSpPr>
            <p:grpSpPr bwMode="auto">
              <a:xfrm>
                <a:off x="4152" y="1985"/>
                <a:ext cx="218" cy="179"/>
                <a:chOff x="3282" y="1448"/>
                <a:chExt cx="270" cy="225"/>
              </a:xfrm>
            </p:grpSpPr>
            <p:sp>
              <p:nvSpPr>
                <p:cNvPr id="73249" name="WordArt 155"/>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3250" name="Line 156"/>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73241" name="Group 157"/>
              <p:cNvGrpSpPr>
                <a:grpSpLocks/>
              </p:cNvGrpSpPr>
              <p:nvPr/>
            </p:nvGrpSpPr>
            <p:grpSpPr bwMode="auto">
              <a:xfrm>
                <a:off x="4488" y="2138"/>
                <a:ext cx="195" cy="151"/>
                <a:chOff x="3400" y="2484"/>
                <a:chExt cx="174" cy="172"/>
              </a:xfrm>
            </p:grpSpPr>
            <p:sp>
              <p:nvSpPr>
                <p:cNvPr id="73247" name="WordArt 15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3248" name="WordArt 15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3242" name="Group 160"/>
              <p:cNvGrpSpPr>
                <a:grpSpLocks/>
              </p:cNvGrpSpPr>
              <p:nvPr/>
            </p:nvGrpSpPr>
            <p:grpSpPr bwMode="auto">
              <a:xfrm>
                <a:off x="4502" y="1870"/>
                <a:ext cx="164" cy="164"/>
                <a:chOff x="4717" y="3805"/>
                <a:chExt cx="138" cy="148"/>
              </a:xfrm>
            </p:grpSpPr>
            <p:sp>
              <p:nvSpPr>
                <p:cNvPr id="73245" name="WordArt 161"/>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3246" name="WordArt 162"/>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3243" name="Line 163"/>
              <p:cNvSpPr>
                <a:spLocks noChangeShapeType="1"/>
              </p:cNvSpPr>
              <p:nvPr/>
            </p:nvSpPr>
            <p:spPr bwMode="auto">
              <a:xfrm>
                <a:off x="4427" y="2078"/>
                <a:ext cx="325" cy="2"/>
              </a:xfrm>
              <a:prstGeom prst="line">
                <a:avLst/>
              </a:prstGeom>
              <a:noFill/>
              <a:ln w="38100">
                <a:solidFill>
                  <a:schemeClr val="tx1"/>
                </a:solidFill>
                <a:round/>
                <a:headEnd/>
                <a:tailEnd/>
              </a:ln>
            </p:spPr>
            <p:txBody>
              <a:bodyPr/>
              <a:lstStyle/>
              <a:p>
                <a:endParaRPr lang="zh-CN" altLang="en-US"/>
              </a:p>
            </p:txBody>
          </p:sp>
          <p:sp>
            <p:nvSpPr>
              <p:cNvPr id="73244" name="Line 164"/>
              <p:cNvSpPr>
                <a:spLocks noChangeShapeType="1"/>
              </p:cNvSpPr>
              <p:nvPr/>
            </p:nvSpPr>
            <p:spPr bwMode="auto">
              <a:xfrm rot="10800000" flipV="1">
                <a:off x="3347" y="1999"/>
                <a:ext cx="2" cy="129"/>
              </a:xfrm>
              <a:prstGeom prst="line">
                <a:avLst/>
              </a:prstGeom>
              <a:noFill/>
              <a:ln w="38100">
                <a:solidFill>
                  <a:schemeClr val="tx1"/>
                </a:solidFill>
                <a:round/>
                <a:headEnd/>
                <a:tailEnd/>
              </a:ln>
            </p:spPr>
            <p:txBody>
              <a:bodyPr/>
              <a:lstStyle/>
              <a:p>
                <a:endParaRPr lang="zh-CN" altLang="en-US"/>
              </a:p>
            </p:txBody>
          </p:sp>
        </p:grpSp>
      </p:grpSp>
      <p:grpSp>
        <p:nvGrpSpPr>
          <p:cNvPr id="72209" name="Group 686"/>
          <p:cNvGrpSpPr>
            <a:grpSpLocks/>
          </p:cNvGrpSpPr>
          <p:nvPr/>
        </p:nvGrpSpPr>
        <p:grpSpPr bwMode="auto">
          <a:xfrm>
            <a:off x="560388" y="3740150"/>
            <a:ext cx="7558087" cy="2614613"/>
            <a:chOff x="353" y="2356"/>
            <a:chExt cx="4761" cy="1647"/>
          </a:xfrm>
        </p:grpSpPr>
        <p:sp>
          <p:nvSpPr>
            <p:cNvPr id="72712" name="Rectangle 684"/>
            <p:cNvSpPr>
              <a:spLocks noChangeArrowheads="1"/>
            </p:cNvSpPr>
            <p:nvPr/>
          </p:nvSpPr>
          <p:spPr bwMode="auto">
            <a:xfrm>
              <a:off x="3176" y="2841"/>
              <a:ext cx="1518" cy="57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72713" name="Group 170"/>
            <p:cNvGrpSpPr>
              <a:grpSpLocks/>
            </p:cNvGrpSpPr>
            <p:nvPr/>
          </p:nvGrpSpPr>
          <p:grpSpPr bwMode="auto">
            <a:xfrm>
              <a:off x="353" y="2356"/>
              <a:ext cx="1838" cy="1543"/>
              <a:chOff x="2844" y="976"/>
              <a:chExt cx="2522" cy="2578"/>
            </a:xfrm>
          </p:grpSpPr>
          <p:grpSp>
            <p:nvGrpSpPr>
              <p:cNvPr id="72727" name="Group 171"/>
              <p:cNvGrpSpPr>
                <a:grpSpLocks/>
              </p:cNvGrpSpPr>
              <p:nvPr/>
            </p:nvGrpSpPr>
            <p:grpSpPr bwMode="auto">
              <a:xfrm>
                <a:off x="3062" y="1211"/>
                <a:ext cx="2085" cy="2129"/>
                <a:chOff x="193" y="1058"/>
                <a:chExt cx="2900" cy="2830"/>
              </a:xfrm>
            </p:grpSpPr>
            <p:grpSp>
              <p:nvGrpSpPr>
                <p:cNvPr id="72808" name="Group 172"/>
                <p:cNvGrpSpPr>
                  <a:grpSpLocks/>
                </p:cNvGrpSpPr>
                <p:nvPr/>
              </p:nvGrpSpPr>
              <p:grpSpPr bwMode="auto">
                <a:xfrm>
                  <a:off x="193" y="1061"/>
                  <a:ext cx="1475" cy="2827"/>
                  <a:chOff x="193" y="1061"/>
                  <a:chExt cx="1475" cy="2827"/>
                </a:xfrm>
              </p:grpSpPr>
              <p:grpSp>
                <p:nvGrpSpPr>
                  <p:cNvPr id="73016" name="Group 173"/>
                  <p:cNvGrpSpPr>
                    <a:grpSpLocks/>
                  </p:cNvGrpSpPr>
                  <p:nvPr/>
                </p:nvGrpSpPr>
                <p:grpSpPr bwMode="auto">
                  <a:xfrm>
                    <a:off x="194" y="2444"/>
                    <a:ext cx="1474" cy="1444"/>
                    <a:chOff x="3865" y="780"/>
                    <a:chExt cx="1438" cy="1372"/>
                  </a:xfrm>
                </p:grpSpPr>
                <p:grpSp>
                  <p:nvGrpSpPr>
                    <p:cNvPr id="73120" name="Group 174"/>
                    <p:cNvGrpSpPr>
                      <a:grpSpLocks/>
                    </p:cNvGrpSpPr>
                    <p:nvPr/>
                  </p:nvGrpSpPr>
                  <p:grpSpPr bwMode="auto">
                    <a:xfrm>
                      <a:off x="3867" y="1439"/>
                      <a:ext cx="1436" cy="713"/>
                      <a:chOff x="3867" y="1439"/>
                      <a:chExt cx="1436" cy="713"/>
                    </a:xfrm>
                  </p:grpSpPr>
                  <p:grpSp>
                    <p:nvGrpSpPr>
                      <p:cNvPr id="73172" name="Group 175"/>
                      <p:cNvGrpSpPr>
                        <a:grpSpLocks/>
                      </p:cNvGrpSpPr>
                      <p:nvPr/>
                    </p:nvGrpSpPr>
                    <p:grpSpPr bwMode="auto">
                      <a:xfrm>
                        <a:off x="3867" y="1439"/>
                        <a:ext cx="741" cy="713"/>
                        <a:chOff x="3025" y="552"/>
                        <a:chExt cx="1728" cy="1756"/>
                      </a:xfrm>
                    </p:grpSpPr>
                    <p:grpSp>
                      <p:nvGrpSpPr>
                        <p:cNvPr id="73198" name="Group 176"/>
                        <p:cNvGrpSpPr>
                          <a:grpSpLocks/>
                        </p:cNvGrpSpPr>
                        <p:nvPr/>
                      </p:nvGrpSpPr>
                      <p:grpSpPr bwMode="auto">
                        <a:xfrm>
                          <a:off x="3115" y="552"/>
                          <a:ext cx="1625" cy="1756"/>
                          <a:chOff x="3115" y="552"/>
                          <a:chExt cx="1625" cy="2998"/>
                        </a:xfrm>
                      </p:grpSpPr>
                      <p:sp>
                        <p:nvSpPr>
                          <p:cNvPr id="73211" name="Line 17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212" name="Line 17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213" name="Line 17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214" name="Line 18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215" name="Line 18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216" name="Line 18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217" name="Line 18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218" name="Line 18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219" name="Line 18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220" name="Line 18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221" name="Line 18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199" name="Line 18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200" name="Line 18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201" name="Line 19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202" name="Line 19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203" name="Line 19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204" name="Line 19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205" name="Line 19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206" name="Line 19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207" name="Line 19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208" name="Line 19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209" name="Line 19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210" name="Line 19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173" name="Group 200"/>
                      <p:cNvGrpSpPr>
                        <a:grpSpLocks/>
                      </p:cNvGrpSpPr>
                      <p:nvPr/>
                    </p:nvGrpSpPr>
                    <p:grpSpPr bwMode="auto">
                      <a:xfrm>
                        <a:off x="4562" y="1439"/>
                        <a:ext cx="741" cy="713"/>
                        <a:chOff x="3025" y="552"/>
                        <a:chExt cx="1728" cy="1756"/>
                      </a:xfrm>
                    </p:grpSpPr>
                    <p:grpSp>
                      <p:nvGrpSpPr>
                        <p:cNvPr id="73174" name="Group 201"/>
                        <p:cNvGrpSpPr>
                          <a:grpSpLocks/>
                        </p:cNvGrpSpPr>
                        <p:nvPr/>
                      </p:nvGrpSpPr>
                      <p:grpSpPr bwMode="auto">
                        <a:xfrm>
                          <a:off x="3115" y="552"/>
                          <a:ext cx="1625" cy="1756"/>
                          <a:chOff x="3115" y="552"/>
                          <a:chExt cx="1625" cy="2998"/>
                        </a:xfrm>
                      </p:grpSpPr>
                      <p:sp>
                        <p:nvSpPr>
                          <p:cNvPr id="73187" name="Line 20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188" name="Line 20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189" name="Line 20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190" name="Line 20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191" name="Line 20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192" name="Line 20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193" name="Line 20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194" name="Line 20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195" name="Line 21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196" name="Line 21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197" name="Line 21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175" name="Line 21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176" name="Line 21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177" name="Line 21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178" name="Line 21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179" name="Line 21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180" name="Line 21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181" name="Line 21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182" name="Line 22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183" name="Line 22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184" name="Line 22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185" name="Line 22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186" name="Line 22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3121" name="Group 225"/>
                    <p:cNvGrpSpPr>
                      <a:grpSpLocks/>
                    </p:cNvGrpSpPr>
                    <p:nvPr/>
                  </p:nvGrpSpPr>
                  <p:grpSpPr bwMode="auto">
                    <a:xfrm>
                      <a:off x="3865" y="780"/>
                      <a:ext cx="1436" cy="713"/>
                      <a:chOff x="3867" y="1439"/>
                      <a:chExt cx="1436" cy="713"/>
                    </a:xfrm>
                  </p:grpSpPr>
                  <p:grpSp>
                    <p:nvGrpSpPr>
                      <p:cNvPr id="73122" name="Group 226"/>
                      <p:cNvGrpSpPr>
                        <a:grpSpLocks/>
                      </p:cNvGrpSpPr>
                      <p:nvPr/>
                    </p:nvGrpSpPr>
                    <p:grpSpPr bwMode="auto">
                      <a:xfrm>
                        <a:off x="3867" y="1439"/>
                        <a:ext cx="741" cy="713"/>
                        <a:chOff x="3025" y="552"/>
                        <a:chExt cx="1728" cy="1756"/>
                      </a:xfrm>
                    </p:grpSpPr>
                    <p:grpSp>
                      <p:nvGrpSpPr>
                        <p:cNvPr id="73148" name="Group 227"/>
                        <p:cNvGrpSpPr>
                          <a:grpSpLocks/>
                        </p:cNvGrpSpPr>
                        <p:nvPr/>
                      </p:nvGrpSpPr>
                      <p:grpSpPr bwMode="auto">
                        <a:xfrm>
                          <a:off x="3115" y="552"/>
                          <a:ext cx="1625" cy="1756"/>
                          <a:chOff x="3115" y="552"/>
                          <a:chExt cx="1625" cy="2998"/>
                        </a:xfrm>
                      </p:grpSpPr>
                      <p:sp>
                        <p:nvSpPr>
                          <p:cNvPr id="73161" name="Line 22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162" name="Line 22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163" name="Line 23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164" name="Line 23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165" name="Line 23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166" name="Line 23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167" name="Line 23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168" name="Line 23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169" name="Line 23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170" name="Line 23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171" name="Line 23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149" name="Line 23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150" name="Line 24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151" name="Line 24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152" name="Line 24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153" name="Line 24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154" name="Line 24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155" name="Line 24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156" name="Line 24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157" name="Line 24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158" name="Line 24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159" name="Line 24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160" name="Line 25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123" name="Group 251"/>
                      <p:cNvGrpSpPr>
                        <a:grpSpLocks/>
                      </p:cNvGrpSpPr>
                      <p:nvPr/>
                    </p:nvGrpSpPr>
                    <p:grpSpPr bwMode="auto">
                      <a:xfrm>
                        <a:off x="4562" y="1439"/>
                        <a:ext cx="741" cy="713"/>
                        <a:chOff x="3025" y="552"/>
                        <a:chExt cx="1728" cy="1756"/>
                      </a:xfrm>
                    </p:grpSpPr>
                    <p:grpSp>
                      <p:nvGrpSpPr>
                        <p:cNvPr id="73124" name="Group 252"/>
                        <p:cNvGrpSpPr>
                          <a:grpSpLocks/>
                        </p:cNvGrpSpPr>
                        <p:nvPr/>
                      </p:nvGrpSpPr>
                      <p:grpSpPr bwMode="auto">
                        <a:xfrm>
                          <a:off x="3115" y="552"/>
                          <a:ext cx="1625" cy="1756"/>
                          <a:chOff x="3115" y="552"/>
                          <a:chExt cx="1625" cy="2998"/>
                        </a:xfrm>
                      </p:grpSpPr>
                      <p:sp>
                        <p:nvSpPr>
                          <p:cNvPr id="73137" name="Line 25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138" name="Line 25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139" name="Line 25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140" name="Line 25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141" name="Line 25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142" name="Line 25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143" name="Line 25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144" name="Line 26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145" name="Line 26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146" name="Line 26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147" name="Line 26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125" name="Line 26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126" name="Line 26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127" name="Line 26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128" name="Line 26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129" name="Line 26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130" name="Line 26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131" name="Line 27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132" name="Line 27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133" name="Line 27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134" name="Line 27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135" name="Line 27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136" name="Line 27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3017" name="Group 276"/>
                  <p:cNvGrpSpPr>
                    <a:grpSpLocks/>
                  </p:cNvGrpSpPr>
                  <p:nvPr/>
                </p:nvGrpSpPr>
                <p:grpSpPr bwMode="auto">
                  <a:xfrm>
                    <a:off x="193" y="1061"/>
                    <a:ext cx="1474" cy="1444"/>
                    <a:chOff x="3865" y="780"/>
                    <a:chExt cx="1438" cy="1372"/>
                  </a:xfrm>
                </p:grpSpPr>
                <p:grpSp>
                  <p:nvGrpSpPr>
                    <p:cNvPr id="73018" name="Group 277"/>
                    <p:cNvGrpSpPr>
                      <a:grpSpLocks/>
                    </p:cNvGrpSpPr>
                    <p:nvPr/>
                  </p:nvGrpSpPr>
                  <p:grpSpPr bwMode="auto">
                    <a:xfrm>
                      <a:off x="3867" y="1439"/>
                      <a:ext cx="1436" cy="713"/>
                      <a:chOff x="3867" y="1439"/>
                      <a:chExt cx="1436" cy="713"/>
                    </a:xfrm>
                  </p:grpSpPr>
                  <p:grpSp>
                    <p:nvGrpSpPr>
                      <p:cNvPr id="73070" name="Group 278"/>
                      <p:cNvGrpSpPr>
                        <a:grpSpLocks/>
                      </p:cNvGrpSpPr>
                      <p:nvPr/>
                    </p:nvGrpSpPr>
                    <p:grpSpPr bwMode="auto">
                      <a:xfrm>
                        <a:off x="3867" y="1439"/>
                        <a:ext cx="741" cy="713"/>
                        <a:chOff x="3025" y="552"/>
                        <a:chExt cx="1728" cy="1756"/>
                      </a:xfrm>
                    </p:grpSpPr>
                    <p:grpSp>
                      <p:nvGrpSpPr>
                        <p:cNvPr id="73096" name="Group 279"/>
                        <p:cNvGrpSpPr>
                          <a:grpSpLocks/>
                        </p:cNvGrpSpPr>
                        <p:nvPr/>
                      </p:nvGrpSpPr>
                      <p:grpSpPr bwMode="auto">
                        <a:xfrm>
                          <a:off x="3115" y="552"/>
                          <a:ext cx="1625" cy="1756"/>
                          <a:chOff x="3115" y="552"/>
                          <a:chExt cx="1625" cy="2998"/>
                        </a:xfrm>
                      </p:grpSpPr>
                      <p:sp>
                        <p:nvSpPr>
                          <p:cNvPr id="73109" name="Line 28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110" name="Line 28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111" name="Line 28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112" name="Line 28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113" name="Line 28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114" name="Line 28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115" name="Line 28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116" name="Line 28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117" name="Line 28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118" name="Line 28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119" name="Line 29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097" name="Line 29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098" name="Line 29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099" name="Line 29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100" name="Line 29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101" name="Line 29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102" name="Line 29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103" name="Line 29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104" name="Line 29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105" name="Line 29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106" name="Line 30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107" name="Line 30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108" name="Line 30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071" name="Group 303"/>
                      <p:cNvGrpSpPr>
                        <a:grpSpLocks/>
                      </p:cNvGrpSpPr>
                      <p:nvPr/>
                    </p:nvGrpSpPr>
                    <p:grpSpPr bwMode="auto">
                      <a:xfrm>
                        <a:off x="4562" y="1439"/>
                        <a:ext cx="741" cy="713"/>
                        <a:chOff x="3025" y="552"/>
                        <a:chExt cx="1728" cy="1756"/>
                      </a:xfrm>
                    </p:grpSpPr>
                    <p:grpSp>
                      <p:nvGrpSpPr>
                        <p:cNvPr id="73072" name="Group 304"/>
                        <p:cNvGrpSpPr>
                          <a:grpSpLocks/>
                        </p:cNvGrpSpPr>
                        <p:nvPr/>
                      </p:nvGrpSpPr>
                      <p:grpSpPr bwMode="auto">
                        <a:xfrm>
                          <a:off x="3115" y="552"/>
                          <a:ext cx="1625" cy="1756"/>
                          <a:chOff x="3115" y="552"/>
                          <a:chExt cx="1625" cy="2998"/>
                        </a:xfrm>
                      </p:grpSpPr>
                      <p:sp>
                        <p:nvSpPr>
                          <p:cNvPr id="73085" name="Line 30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086" name="Line 30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087" name="Line 30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088" name="Line 30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089" name="Line 30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090" name="Line 31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091" name="Line 31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092" name="Line 31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093" name="Line 31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094" name="Line 31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095" name="Line 31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073" name="Line 31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074" name="Line 31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075" name="Line 31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076" name="Line 31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077" name="Line 32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078" name="Line 32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079" name="Line 32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080" name="Line 32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081" name="Line 32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082" name="Line 32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083" name="Line 32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084" name="Line 32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3019" name="Group 328"/>
                    <p:cNvGrpSpPr>
                      <a:grpSpLocks/>
                    </p:cNvGrpSpPr>
                    <p:nvPr/>
                  </p:nvGrpSpPr>
                  <p:grpSpPr bwMode="auto">
                    <a:xfrm>
                      <a:off x="3865" y="780"/>
                      <a:ext cx="1436" cy="713"/>
                      <a:chOff x="3867" y="1439"/>
                      <a:chExt cx="1436" cy="713"/>
                    </a:xfrm>
                  </p:grpSpPr>
                  <p:grpSp>
                    <p:nvGrpSpPr>
                      <p:cNvPr id="73020" name="Group 329"/>
                      <p:cNvGrpSpPr>
                        <a:grpSpLocks/>
                      </p:cNvGrpSpPr>
                      <p:nvPr/>
                    </p:nvGrpSpPr>
                    <p:grpSpPr bwMode="auto">
                      <a:xfrm>
                        <a:off x="3867" y="1439"/>
                        <a:ext cx="741" cy="713"/>
                        <a:chOff x="3025" y="552"/>
                        <a:chExt cx="1728" cy="1756"/>
                      </a:xfrm>
                    </p:grpSpPr>
                    <p:grpSp>
                      <p:nvGrpSpPr>
                        <p:cNvPr id="73046" name="Group 330"/>
                        <p:cNvGrpSpPr>
                          <a:grpSpLocks/>
                        </p:cNvGrpSpPr>
                        <p:nvPr/>
                      </p:nvGrpSpPr>
                      <p:grpSpPr bwMode="auto">
                        <a:xfrm>
                          <a:off x="3115" y="552"/>
                          <a:ext cx="1625" cy="1756"/>
                          <a:chOff x="3115" y="552"/>
                          <a:chExt cx="1625" cy="2998"/>
                        </a:xfrm>
                      </p:grpSpPr>
                      <p:sp>
                        <p:nvSpPr>
                          <p:cNvPr id="73059" name="Line 33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060" name="Line 33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061" name="Line 33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062" name="Line 33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063" name="Line 33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064" name="Line 33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065" name="Line 33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066" name="Line 33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067" name="Line 33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068" name="Line 34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069" name="Line 34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047" name="Line 34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048" name="Line 34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049" name="Line 34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050" name="Line 34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051" name="Line 34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052" name="Line 34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053" name="Line 34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054" name="Line 34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055" name="Line 35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056" name="Line 35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057" name="Line 35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058" name="Line 35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021" name="Group 354"/>
                      <p:cNvGrpSpPr>
                        <a:grpSpLocks/>
                      </p:cNvGrpSpPr>
                      <p:nvPr/>
                    </p:nvGrpSpPr>
                    <p:grpSpPr bwMode="auto">
                      <a:xfrm>
                        <a:off x="4562" y="1439"/>
                        <a:ext cx="741" cy="713"/>
                        <a:chOff x="3025" y="552"/>
                        <a:chExt cx="1728" cy="1756"/>
                      </a:xfrm>
                    </p:grpSpPr>
                    <p:grpSp>
                      <p:nvGrpSpPr>
                        <p:cNvPr id="73022" name="Group 355"/>
                        <p:cNvGrpSpPr>
                          <a:grpSpLocks/>
                        </p:cNvGrpSpPr>
                        <p:nvPr/>
                      </p:nvGrpSpPr>
                      <p:grpSpPr bwMode="auto">
                        <a:xfrm>
                          <a:off x="3115" y="552"/>
                          <a:ext cx="1625" cy="1756"/>
                          <a:chOff x="3115" y="552"/>
                          <a:chExt cx="1625" cy="2998"/>
                        </a:xfrm>
                      </p:grpSpPr>
                      <p:sp>
                        <p:nvSpPr>
                          <p:cNvPr id="73035" name="Line 35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036" name="Line 35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037" name="Line 35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038" name="Line 35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039" name="Line 36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040" name="Line 36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041" name="Line 36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042" name="Line 36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043" name="Line 36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044" name="Line 36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045" name="Line 36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023" name="Line 36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024" name="Line 36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025" name="Line 36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026" name="Line 37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027" name="Line 37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028" name="Line 37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029" name="Line 37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030" name="Line 37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031" name="Line 37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032" name="Line 37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033" name="Line 37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034" name="Line 37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72809" name="Group 379"/>
                <p:cNvGrpSpPr>
                  <a:grpSpLocks/>
                </p:cNvGrpSpPr>
                <p:nvPr/>
              </p:nvGrpSpPr>
              <p:grpSpPr bwMode="auto">
                <a:xfrm>
                  <a:off x="1618" y="1058"/>
                  <a:ext cx="1475" cy="2827"/>
                  <a:chOff x="193" y="1061"/>
                  <a:chExt cx="1475" cy="2827"/>
                </a:xfrm>
              </p:grpSpPr>
              <p:grpSp>
                <p:nvGrpSpPr>
                  <p:cNvPr id="72810" name="Group 380"/>
                  <p:cNvGrpSpPr>
                    <a:grpSpLocks/>
                  </p:cNvGrpSpPr>
                  <p:nvPr/>
                </p:nvGrpSpPr>
                <p:grpSpPr bwMode="auto">
                  <a:xfrm>
                    <a:off x="194" y="2444"/>
                    <a:ext cx="1474" cy="1444"/>
                    <a:chOff x="3865" y="780"/>
                    <a:chExt cx="1438" cy="1372"/>
                  </a:xfrm>
                </p:grpSpPr>
                <p:grpSp>
                  <p:nvGrpSpPr>
                    <p:cNvPr id="72914" name="Group 381"/>
                    <p:cNvGrpSpPr>
                      <a:grpSpLocks/>
                    </p:cNvGrpSpPr>
                    <p:nvPr/>
                  </p:nvGrpSpPr>
                  <p:grpSpPr bwMode="auto">
                    <a:xfrm>
                      <a:off x="3867" y="1439"/>
                      <a:ext cx="1436" cy="713"/>
                      <a:chOff x="3867" y="1439"/>
                      <a:chExt cx="1436" cy="713"/>
                    </a:xfrm>
                  </p:grpSpPr>
                  <p:grpSp>
                    <p:nvGrpSpPr>
                      <p:cNvPr id="72966" name="Group 382"/>
                      <p:cNvGrpSpPr>
                        <a:grpSpLocks/>
                      </p:cNvGrpSpPr>
                      <p:nvPr/>
                    </p:nvGrpSpPr>
                    <p:grpSpPr bwMode="auto">
                      <a:xfrm>
                        <a:off x="3867" y="1439"/>
                        <a:ext cx="741" cy="713"/>
                        <a:chOff x="3025" y="552"/>
                        <a:chExt cx="1728" cy="1756"/>
                      </a:xfrm>
                    </p:grpSpPr>
                    <p:grpSp>
                      <p:nvGrpSpPr>
                        <p:cNvPr id="72992" name="Group 383"/>
                        <p:cNvGrpSpPr>
                          <a:grpSpLocks/>
                        </p:cNvGrpSpPr>
                        <p:nvPr/>
                      </p:nvGrpSpPr>
                      <p:grpSpPr bwMode="auto">
                        <a:xfrm>
                          <a:off x="3115" y="552"/>
                          <a:ext cx="1625" cy="1756"/>
                          <a:chOff x="3115" y="552"/>
                          <a:chExt cx="1625" cy="2998"/>
                        </a:xfrm>
                      </p:grpSpPr>
                      <p:sp>
                        <p:nvSpPr>
                          <p:cNvPr id="73005" name="Line 38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006" name="Line 38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007" name="Line 38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008" name="Line 38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009" name="Line 38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010" name="Line 38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011" name="Line 39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012" name="Line 39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013" name="Line 39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014" name="Line 39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015" name="Line 39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993" name="Line 39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994" name="Line 39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995" name="Line 39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996" name="Line 39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997" name="Line 39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998" name="Line 40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999" name="Line 40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000" name="Line 40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001" name="Line 40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002" name="Line 40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003" name="Line 40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004" name="Line 40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967" name="Group 407"/>
                      <p:cNvGrpSpPr>
                        <a:grpSpLocks/>
                      </p:cNvGrpSpPr>
                      <p:nvPr/>
                    </p:nvGrpSpPr>
                    <p:grpSpPr bwMode="auto">
                      <a:xfrm>
                        <a:off x="4562" y="1439"/>
                        <a:ext cx="741" cy="713"/>
                        <a:chOff x="3025" y="552"/>
                        <a:chExt cx="1728" cy="1756"/>
                      </a:xfrm>
                    </p:grpSpPr>
                    <p:grpSp>
                      <p:nvGrpSpPr>
                        <p:cNvPr id="72968" name="Group 408"/>
                        <p:cNvGrpSpPr>
                          <a:grpSpLocks/>
                        </p:cNvGrpSpPr>
                        <p:nvPr/>
                      </p:nvGrpSpPr>
                      <p:grpSpPr bwMode="auto">
                        <a:xfrm>
                          <a:off x="3115" y="552"/>
                          <a:ext cx="1625" cy="1756"/>
                          <a:chOff x="3115" y="552"/>
                          <a:chExt cx="1625" cy="2998"/>
                        </a:xfrm>
                      </p:grpSpPr>
                      <p:sp>
                        <p:nvSpPr>
                          <p:cNvPr id="72981" name="Line 40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982" name="Line 41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983" name="Line 41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984" name="Line 41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985" name="Line 41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986" name="Line 41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987" name="Line 41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988" name="Line 41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989" name="Line 41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990" name="Line 41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991" name="Line 41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969" name="Line 42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970" name="Line 42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971" name="Line 42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972" name="Line 42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973" name="Line 42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974" name="Line 42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975" name="Line 42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976" name="Line 42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977" name="Line 42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978" name="Line 42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979" name="Line 43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980" name="Line 43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915" name="Group 432"/>
                    <p:cNvGrpSpPr>
                      <a:grpSpLocks/>
                    </p:cNvGrpSpPr>
                    <p:nvPr/>
                  </p:nvGrpSpPr>
                  <p:grpSpPr bwMode="auto">
                    <a:xfrm>
                      <a:off x="3865" y="780"/>
                      <a:ext cx="1436" cy="713"/>
                      <a:chOff x="3867" y="1439"/>
                      <a:chExt cx="1436" cy="713"/>
                    </a:xfrm>
                  </p:grpSpPr>
                  <p:grpSp>
                    <p:nvGrpSpPr>
                      <p:cNvPr id="72916" name="Group 433"/>
                      <p:cNvGrpSpPr>
                        <a:grpSpLocks/>
                      </p:cNvGrpSpPr>
                      <p:nvPr/>
                    </p:nvGrpSpPr>
                    <p:grpSpPr bwMode="auto">
                      <a:xfrm>
                        <a:off x="3867" y="1439"/>
                        <a:ext cx="741" cy="713"/>
                        <a:chOff x="3025" y="552"/>
                        <a:chExt cx="1728" cy="1756"/>
                      </a:xfrm>
                    </p:grpSpPr>
                    <p:grpSp>
                      <p:nvGrpSpPr>
                        <p:cNvPr id="72942" name="Group 434"/>
                        <p:cNvGrpSpPr>
                          <a:grpSpLocks/>
                        </p:cNvGrpSpPr>
                        <p:nvPr/>
                      </p:nvGrpSpPr>
                      <p:grpSpPr bwMode="auto">
                        <a:xfrm>
                          <a:off x="3115" y="552"/>
                          <a:ext cx="1625" cy="1756"/>
                          <a:chOff x="3115" y="552"/>
                          <a:chExt cx="1625" cy="2998"/>
                        </a:xfrm>
                      </p:grpSpPr>
                      <p:sp>
                        <p:nvSpPr>
                          <p:cNvPr id="72955" name="Line 43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956" name="Line 43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957" name="Line 43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958" name="Line 43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959" name="Line 43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960" name="Line 44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961" name="Line 44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962" name="Line 44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963" name="Line 44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964" name="Line 44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965" name="Line 44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943" name="Line 44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944" name="Line 44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945" name="Line 44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946" name="Line 44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947" name="Line 45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948" name="Line 45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949" name="Line 45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950" name="Line 45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951" name="Line 45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952" name="Line 45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953" name="Line 45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954" name="Line 45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917" name="Group 458"/>
                      <p:cNvGrpSpPr>
                        <a:grpSpLocks/>
                      </p:cNvGrpSpPr>
                      <p:nvPr/>
                    </p:nvGrpSpPr>
                    <p:grpSpPr bwMode="auto">
                      <a:xfrm>
                        <a:off x="4562" y="1439"/>
                        <a:ext cx="741" cy="713"/>
                        <a:chOff x="3025" y="552"/>
                        <a:chExt cx="1728" cy="1756"/>
                      </a:xfrm>
                    </p:grpSpPr>
                    <p:grpSp>
                      <p:nvGrpSpPr>
                        <p:cNvPr id="72918" name="Group 459"/>
                        <p:cNvGrpSpPr>
                          <a:grpSpLocks/>
                        </p:cNvGrpSpPr>
                        <p:nvPr/>
                      </p:nvGrpSpPr>
                      <p:grpSpPr bwMode="auto">
                        <a:xfrm>
                          <a:off x="3115" y="552"/>
                          <a:ext cx="1625" cy="1756"/>
                          <a:chOff x="3115" y="552"/>
                          <a:chExt cx="1625" cy="2998"/>
                        </a:xfrm>
                      </p:grpSpPr>
                      <p:sp>
                        <p:nvSpPr>
                          <p:cNvPr id="72931" name="Line 46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932" name="Line 46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933" name="Line 46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934" name="Line 46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935" name="Line 46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936" name="Line 46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937" name="Line 46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938" name="Line 46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939" name="Line 46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940" name="Line 46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941" name="Line 47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919" name="Line 47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920" name="Line 47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921" name="Line 47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922" name="Line 47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923" name="Line 47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924" name="Line 47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925" name="Line 47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926" name="Line 47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927" name="Line 47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928" name="Line 48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929" name="Line 48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930" name="Line 48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2811" name="Group 483"/>
                  <p:cNvGrpSpPr>
                    <a:grpSpLocks/>
                  </p:cNvGrpSpPr>
                  <p:nvPr/>
                </p:nvGrpSpPr>
                <p:grpSpPr bwMode="auto">
                  <a:xfrm>
                    <a:off x="193" y="1061"/>
                    <a:ext cx="1474" cy="1444"/>
                    <a:chOff x="3865" y="780"/>
                    <a:chExt cx="1438" cy="1372"/>
                  </a:xfrm>
                </p:grpSpPr>
                <p:grpSp>
                  <p:nvGrpSpPr>
                    <p:cNvPr id="72812" name="Group 484"/>
                    <p:cNvGrpSpPr>
                      <a:grpSpLocks/>
                    </p:cNvGrpSpPr>
                    <p:nvPr/>
                  </p:nvGrpSpPr>
                  <p:grpSpPr bwMode="auto">
                    <a:xfrm>
                      <a:off x="3867" y="1439"/>
                      <a:ext cx="1436" cy="713"/>
                      <a:chOff x="3867" y="1439"/>
                      <a:chExt cx="1436" cy="713"/>
                    </a:xfrm>
                  </p:grpSpPr>
                  <p:grpSp>
                    <p:nvGrpSpPr>
                      <p:cNvPr id="72864" name="Group 485"/>
                      <p:cNvGrpSpPr>
                        <a:grpSpLocks/>
                      </p:cNvGrpSpPr>
                      <p:nvPr/>
                    </p:nvGrpSpPr>
                    <p:grpSpPr bwMode="auto">
                      <a:xfrm>
                        <a:off x="3867" y="1439"/>
                        <a:ext cx="741" cy="713"/>
                        <a:chOff x="3025" y="552"/>
                        <a:chExt cx="1728" cy="1756"/>
                      </a:xfrm>
                    </p:grpSpPr>
                    <p:grpSp>
                      <p:nvGrpSpPr>
                        <p:cNvPr id="72890" name="Group 486"/>
                        <p:cNvGrpSpPr>
                          <a:grpSpLocks/>
                        </p:cNvGrpSpPr>
                        <p:nvPr/>
                      </p:nvGrpSpPr>
                      <p:grpSpPr bwMode="auto">
                        <a:xfrm>
                          <a:off x="3115" y="552"/>
                          <a:ext cx="1625" cy="1756"/>
                          <a:chOff x="3115" y="552"/>
                          <a:chExt cx="1625" cy="2998"/>
                        </a:xfrm>
                      </p:grpSpPr>
                      <p:sp>
                        <p:nvSpPr>
                          <p:cNvPr id="72903" name="Line 48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904" name="Line 48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905" name="Line 48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906" name="Line 49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907" name="Line 49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908" name="Line 49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909" name="Line 49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910" name="Line 49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911" name="Line 49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912" name="Line 49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913" name="Line 49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891" name="Line 49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892" name="Line 49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893" name="Line 50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894" name="Line 50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895" name="Line 50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896" name="Line 50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897" name="Line 50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898" name="Line 50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899" name="Line 50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900" name="Line 50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901" name="Line 50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902" name="Line 50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865" name="Group 510"/>
                      <p:cNvGrpSpPr>
                        <a:grpSpLocks/>
                      </p:cNvGrpSpPr>
                      <p:nvPr/>
                    </p:nvGrpSpPr>
                    <p:grpSpPr bwMode="auto">
                      <a:xfrm>
                        <a:off x="4562" y="1439"/>
                        <a:ext cx="741" cy="713"/>
                        <a:chOff x="3025" y="552"/>
                        <a:chExt cx="1728" cy="1756"/>
                      </a:xfrm>
                    </p:grpSpPr>
                    <p:grpSp>
                      <p:nvGrpSpPr>
                        <p:cNvPr id="72866" name="Group 511"/>
                        <p:cNvGrpSpPr>
                          <a:grpSpLocks/>
                        </p:cNvGrpSpPr>
                        <p:nvPr/>
                      </p:nvGrpSpPr>
                      <p:grpSpPr bwMode="auto">
                        <a:xfrm>
                          <a:off x="3115" y="552"/>
                          <a:ext cx="1625" cy="1756"/>
                          <a:chOff x="3115" y="552"/>
                          <a:chExt cx="1625" cy="2998"/>
                        </a:xfrm>
                      </p:grpSpPr>
                      <p:sp>
                        <p:nvSpPr>
                          <p:cNvPr id="72879" name="Line 51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880" name="Line 51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881" name="Line 51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882" name="Line 51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883" name="Line 51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884" name="Line 51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885" name="Line 51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886" name="Line 51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887" name="Line 52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888" name="Line 52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889" name="Line 52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867" name="Line 52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868" name="Line 52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869" name="Line 52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870" name="Line 52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871" name="Line 52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872" name="Line 52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873" name="Line 52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874" name="Line 53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875" name="Line 53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876" name="Line 53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877" name="Line 53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878" name="Line 53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2813" name="Group 535"/>
                    <p:cNvGrpSpPr>
                      <a:grpSpLocks/>
                    </p:cNvGrpSpPr>
                    <p:nvPr/>
                  </p:nvGrpSpPr>
                  <p:grpSpPr bwMode="auto">
                    <a:xfrm>
                      <a:off x="3865" y="780"/>
                      <a:ext cx="1436" cy="713"/>
                      <a:chOff x="3867" y="1439"/>
                      <a:chExt cx="1436" cy="713"/>
                    </a:xfrm>
                  </p:grpSpPr>
                  <p:grpSp>
                    <p:nvGrpSpPr>
                      <p:cNvPr id="72814" name="Group 536"/>
                      <p:cNvGrpSpPr>
                        <a:grpSpLocks/>
                      </p:cNvGrpSpPr>
                      <p:nvPr/>
                    </p:nvGrpSpPr>
                    <p:grpSpPr bwMode="auto">
                      <a:xfrm>
                        <a:off x="3867" y="1439"/>
                        <a:ext cx="741" cy="713"/>
                        <a:chOff x="3025" y="552"/>
                        <a:chExt cx="1728" cy="1756"/>
                      </a:xfrm>
                    </p:grpSpPr>
                    <p:grpSp>
                      <p:nvGrpSpPr>
                        <p:cNvPr id="72840" name="Group 537"/>
                        <p:cNvGrpSpPr>
                          <a:grpSpLocks/>
                        </p:cNvGrpSpPr>
                        <p:nvPr/>
                      </p:nvGrpSpPr>
                      <p:grpSpPr bwMode="auto">
                        <a:xfrm>
                          <a:off x="3115" y="552"/>
                          <a:ext cx="1625" cy="1756"/>
                          <a:chOff x="3115" y="552"/>
                          <a:chExt cx="1625" cy="2998"/>
                        </a:xfrm>
                      </p:grpSpPr>
                      <p:sp>
                        <p:nvSpPr>
                          <p:cNvPr id="72853" name="Line 53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854" name="Line 53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855" name="Line 54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856" name="Line 54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857" name="Line 54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858" name="Line 54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859" name="Line 54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860" name="Line 54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861" name="Line 54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862" name="Line 54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863" name="Line 54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841" name="Line 54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842" name="Line 55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843" name="Line 55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844" name="Line 55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845" name="Line 55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846" name="Line 55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847" name="Line 55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848" name="Line 55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849" name="Line 55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850" name="Line 55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851" name="Line 55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852" name="Line 56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2815" name="Group 561"/>
                      <p:cNvGrpSpPr>
                        <a:grpSpLocks/>
                      </p:cNvGrpSpPr>
                      <p:nvPr/>
                    </p:nvGrpSpPr>
                    <p:grpSpPr bwMode="auto">
                      <a:xfrm>
                        <a:off x="4562" y="1439"/>
                        <a:ext cx="741" cy="713"/>
                        <a:chOff x="3025" y="552"/>
                        <a:chExt cx="1728" cy="1756"/>
                      </a:xfrm>
                    </p:grpSpPr>
                    <p:grpSp>
                      <p:nvGrpSpPr>
                        <p:cNvPr id="72816" name="Group 562"/>
                        <p:cNvGrpSpPr>
                          <a:grpSpLocks/>
                        </p:cNvGrpSpPr>
                        <p:nvPr/>
                      </p:nvGrpSpPr>
                      <p:grpSpPr bwMode="auto">
                        <a:xfrm>
                          <a:off x="3115" y="552"/>
                          <a:ext cx="1625" cy="1756"/>
                          <a:chOff x="3115" y="552"/>
                          <a:chExt cx="1625" cy="2998"/>
                        </a:xfrm>
                      </p:grpSpPr>
                      <p:sp>
                        <p:nvSpPr>
                          <p:cNvPr id="72829" name="Line 56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2830" name="Line 56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2831" name="Line 56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2832" name="Line 56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2833" name="Line 56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2834" name="Line 56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2835" name="Line 56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2836" name="Line 57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2837" name="Line 57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2838" name="Line 57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2839" name="Line 57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2817" name="Line 57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2818" name="Line 57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2819" name="Line 57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2820" name="Line 57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2821" name="Line 57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2822" name="Line 57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2823" name="Line 58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2824" name="Line 58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2825" name="Line 58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2826" name="Line 58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2827" name="Line 58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2828" name="Line 58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72728" name="Line 586"/>
              <p:cNvSpPr>
                <a:spLocks noChangeShapeType="1"/>
              </p:cNvSpPr>
              <p:nvPr/>
            </p:nvSpPr>
            <p:spPr bwMode="auto">
              <a:xfrm rot="16200000" flipV="1">
                <a:off x="3113" y="2782"/>
                <a:ext cx="0" cy="35"/>
              </a:xfrm>
              <a:prstGeom prst="line">
                <a:avLst/>
              </a:prstGeom>
              <a:noFill/>
              <a:ln w="19050">
                <a:solidFill>
                  <a:schemeClr val="tx1"/>
                </a:solidFill>
                <a:round/>
                <a:headEnd/>
                <a:tailEnd/>
              </a:ln>
            </p:spPr>
            <p:txBody>
              <a:bodyPr/>
              <a:lstStyle/>
              <a:p>
                <a:endParaRPr lang="zh-CN" altLang="en-US"/>
              </a:p>
            </p:txBody>
          </p:sp>
          <p:sp>
            <p:nvSpPr>
              <p:cNvPr id="72729" name="Line 587"/>
              <p:cNvSpPr>
                <a:spLocks noChangeShapeType="1"/>
              </p:cNvSpPr>
              <p:nvPr/>
            </p:nvSpPr>
            <p:spPr bwMode="auto">
              <a:xfrm rot="16200000" flipV="1">
                <a:off x="3107" y="2263"/>
                <a:ext cx="0" cy="34"/>
              </a:xfrm>
              <a:prstGeom prst="line">
                <a:avLst/>
              </a:prstGeom>
              <a:noFill/>
              <a:ln w="19050">
                <a:solidFill>
                  <a:schemeClr val="tx1"/>
                </a:solidFill>
                <a:round/>
                <a:headEnd/>
                <a:tailEnd/>
              </a:ln>
            </p:spPr>
            <p:txBody>
              <a:bodyPr/>
              <a:lstStyle/>
              <a:p>
                <a:endParaRPr lang="zh-CN" altLang="en-US"/>
              </a:p>
            </p:txBody>
          </p:sp>
          <p:sp>
            <p:nvSpPr>
              <p:cNvPr id="72730" name="Line 588"/>
              <p:cNvSpPr>
                <a:spLocks noChangeShapeType="1"/>
              </p:cNvSpPr>
              <p:nvPr/>
            </p:nvSpPr>
            <p:spPr bwMode="auto">
              <a:xfrm rot="16200000" flipV="1">
                <a:off x="3118" y="1752"/>
                <a:ext cx="0" cy="34"/>
              </a:xfrm>
              <a:prstGeom prst="line">
                <a:avLst/>
              </a:prstGeom>
              <a:noFill/>
              <a:ln w="19050">
                <a:solidFill>
                  <a:schemeClr val="tx1"/>
                </a:solidFill>
                <a:round/>
                <a:headEnd/>
                <a:tailEnd/>
              </a:ln>
            </p:spPr>
            <p:txBody>
              <a:bodyPr/>
              <a:lstStyle/>
              <a:p>
                <a:endParaRPr lang="zh-CN" altLang="en-US"/>
              </a:p>
            </p:txBody>
          </p:sp>
          <p:sp>
            <p:nvSpPr>
              <p:cNvPr id="72731" name="Line 589"/>
              <p:cNvSpPr>
                <a:spLocks noChangeShapeType="1"/>
              </p:cNvSpPr>
              <p:nvPr/>
            </p:nvSpPr>
            <p:spPr bwMode="auto">
              <a:xfrm rot="16200000" flipV="1">
                <a:off x="3099" y="1221"/>
                <a:ext cx="0" cy="34"/>
              </a:xfrm>
              <a:prstGeom prst="line">
                <a:avLst/>
              </a:prstGeom>
              <a:noFill/>
              <a:ln w="19050">
                <a:solidFill>
                  <a:schemeClr val="tx1"/>
                </a:solidFill>
                <a:round/>
                <a:headEnd/>
                <a:tailEnd/>
              </a:ln>
            </p:spPr>
            <p:txBody>
              <a:bodyPr/>
              <a:lstStyle/>
              <a:p>
                <a:endParaRPr lang="zh-CN" altLang="en-US"/>
              </a:p>
            </p:txBody>
          </p:sp>
          <p:sp>
            <p:nvSpPr>
              <p:cNvPr id="72732" name="Line 590"/>
              <p:cNvSpPr>
                <a:spLocks noChangeShapeType="1"/>
              </p:cNvSpPr>
              <p:nvPr/>
            </p:nvSpPr>
            <p:spPr bwMode="auto">
              <a:xfrm flipV="1">
                <a:off x="3605" y="3286"/>
                <a:ext cx="0" cy="35"/>
              </a:xfrm>
              <a:prstGeom prst="line">
                <a:avLst/>
              </a:prstGeom>
              <a:noFill/>
              <a:ln w="19050">
                <a:solidFill>
                  <a:schemeClr val="tx1"/>
                </a:solidFill>
                <a:round/>
                <a:headEnd/>
                <a:tailEnd/>
              </a:ln>
            </p:spPr>
            <p:txBody>
              <a:bodyPr/>
              <a:lstStyle/>
              <a:p>
                <a:endParaRPr lang="zh-CN" altLang="en-US"/>
              </a:p>
            </p:txBody>
          </p:sp>
          <p:sp>
            <p:nvSpPr>
              <p:cNvPr id="72733" name="Line 591"/>
              <p:cNvSpPr>
                <a:spLocks noChangeShapeType="1"/>
              </p:cNvSpPr>
              <p:nvPr/>
            </p:nvSpPr>
            <p:spPr bwMode="auto">
              <a:xfrm flipV="1">
                <a:off x="4121" y="3287"/>
                <a:ext cx="0" cy="37"/>
              </a:xfrm>
              <a:prstGeom prst="line">
                <a:avLst/>
              </a:prstGeom>
              <a:noFill/>
              <a:ln w="19050">
                <a:solidFill>
                  <a:schemeClr val="tx1"/>
                </a:solidFill>
                <a:round/>
                <a:headEnd/>
                <a:tailEnd/>
              </a:ln>
            </p:spPr>
            <p:txBody>
              <a:bodyPr/>
              <a:lstStyle/>
              <a:p>
                <a:endParaRPr lang="zh-CN" altLang="en-US"/>
              </a:p>
            </p:txBody>
          </p:sp>
          <p:sp>
            <p:nvSpPr>
              <p:cNvPr id="72734" name="Line 592"/>
              <p:cNvSpPr>
                <a:spLocks noChangeShapeType="1"/>
              </p:cNvSpPr>
              <p:nvPr/>
            </p:nvSpPr>
            <p:spPr bwMode="auto">
              <a:xfrm flipV="1">
                <a:off x="4630" y="3282"/>
                <a:ext cx="0" cy="36"/>
              </a:xfrm>
              <a:prstGeom prst="line">
                <a:avLst/>
              </a:prstGeom>
              <a:noFill/>
              <a:ln w="19050">
                <a:solidFill>
                  <a:schemeClr val="tx1"/>
                </a:solidFill>
                <a:round/>
                <a:headEnd/>
                <a:tailEnd/>
              </a:ln>
            </p:spPr>
            <p:txBody>
              <a:bodyPr/>
              <a:lstStyle/>
              <a:p>
                <a:endParaRPr lang="zh-CN" altLang="en-US"/>
              </a:p>
            </p:txBody>
          </p:sp>
          <p:sp>
            <p:nvSpPr>
              <p:cNvPr id="72735" name="Line 593"/>
              <p:cNvSpPr>
                <a:spLocks noChangeShapeType="1"/>
              </p:cNvSpPr>
              <p:nvPr/>
            </p:nvSpPr>
            <p:spPr bwMode="auto">
              <a:xfrm flipV="1">
                <a:off x="5144" y="3286"/>
                <a:ext cx="0" cy="35"/>
              </a:xfrm>
              <a:prstGeom prst="line">
                <a:avLst/>
              </a:prstGeom>
              <a:noFill/>
              <a:ln w="19050">
                <a:solidFill>
                  <a:schemeClr val="tx1"/>
                </a:solidFill>
                <a:round/>
                <a:headEnd/>
                <a:tailEnd/>
              </a:ln>
            </p:spPr>
            <p:txBody>
              <a:bodyPr/>
              <a:lstStyle/>
              <a:p>
                <a:endParaRPr lang="zh-CN" altLang="en-US"/>
              </a:p>
            </p:txBody>
          </p:sp>
          <p:sp>
            <p:nvSpPr>
              <p:cNvPr id="72736" name="Line 594"/>
              <p:cNvSpPr>
                <a:spLocks noChangeShapeType="1"/>
              </p:cNvSpPr>
              <p:nvPr/>
            </p:nvSpPr>
            <p:spPr bwMode="auto">
              <a:xfrm>
                <a:off x="3083" y="3326"/>
                <a:ext cx="2283" cy="0"/>
              </a:xfrm>
              <a:prstGeom prst="line">
                <a:avLst/>
              </a:prstGeom>
              <a:noFill/>
              <a:ln w="28575">
                <a:solidFill>
                  <a:schemeClr val="tx1"/>
                </a:solidFill>
                <a:round/>
                <a:headEnd/>
                <a:tailEnd type="triangle" w="med" len="lg"/>
              </a:ln>
            </p:spPr>
            <p:txBody>
              <a:bodyPr/>
              <a:lstStyle/>
              <a:p>
                <a:endParaRPr lang="zh-CN" altLang="en-US"/>
              </a:p>
            </p:txBody>
          </p:sp>
          <p:sp>
            <p:nvSpPr>
              <p:cNvPr id="72737" name="Line 595"/>
              <p:cNvSpPr>
                <a:spLocks noChangeShapeType="1"/>
              </p:cNvSpPr>
              <p:nvPr/>
            </p:nvSpPr>
            <p:spPr bwMode="auto">
              <a:xfrm rot="-5400000">
                <a:off x="1914" y="2153"/>
                <a:ext cx="2354" cy="0"/>
              </a:xfrm>
              <a:prstGeom prst="line">
                <a:avLst/>
              </a:prstGeom>
              <a:noFill/>
              <a:ln w="28575">
                <a:solidFill>
                  <a:schemeClr val="tx1"/>
                </a:solidFill>
                <a:round/>
                <a:headEnd/>
                <a:tailEnd type="triangle" w="med" len="lg"/>
              </a:ln>
            </p:spPr>
            <p:txBody>
              <a:bodyPr/>
              <a:lstStyle/>
              <a:p>
                <a:endParaRPr lang="zh-CN" altLang="en-US"/>
              </a:p>
            </p:txBody>
          </p:sp>
          <p:sp>
            <p:nvSpPr>
              <p:cNvPr id="72738" name="WordArt 596"/>
              <p:cNvSpPr>
                <a:spLocks noChangeArrowheads="1" noChangeShapeType="1" noTextEdit="1"/>
              </p:cNvSpPr>
              <p:nvPr/>
            </p:nvSpPr>
            <p:spPr bwMode="auto">
              <a:xfrm>
                <a:off x="5181" y="3389"/>
                <a:ext cx="151" cy="165"/>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72739" name="WordArt 597"/>
              <p:cNvSpPr>
                <a:spLocks noChangeArrowheads="1" noChangeShapeType="1" noTextEdit="1"/>
              </p:cNvSpPr>
              <p:nvPr/>
            </p:nvSpPr>
            <p:spPr bwMode="auto">
              <a:xfrm>
                <a:off x="2844" y="1047"/>
                <a:ext cx="145" cy="15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72740" name="WordArt 598"/>
              <p:cNvSpPr>
                <a:spLocks noChangeArrowheads="1" noChangeShapeType="1" noTextEdit="1"/>
              </p:cNvSpPr>
              <p:nvPr/>
            </p:nvSpPr>
            <p:spPr bwMode="auto">
              <a:xfrm>
                <a:off x="3010" y="3373"/>
                <a:ext cx="132" cy="14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sp>
            <p:nvSpPr>
              <p:cNvPr id="72741" name="Freeform 599"/>
              <p:cNvSpPr>
                <a:spLocks/>
              </p:cNvSpPr>
              <p:nvPr/>
            </p:nvSpPr>
            <p:spPr bwMode="auto">
              <a:xfrm>
                <a:off x="3497" y="1244"/>
                <a:ext cx="1632" cy="1664"/>
              </a:xfrm>
              <a:custGeom>
                <a:avLst/>
                <a:gdLst>
                  <a:gd name="T0" fmla="*/ 0 w 2669"/>
                  <a:gd name="T1" fmla="*/ 0 h 2537"/>
                  <a:gd name="T2" fmla="*/ 27 w 2669"/>
                  <a:gd name="T3" fmla="*/ 90 h 2537"/>
                  <a:gd name="T4" fmla="*/ 85 w 2669"/>
                  <a:gd name="T5" fmla="*/ 132 h 2537"/>
                  <a:gd name="T6" fmla="*/ 0 60000 65536"/>
                  <a:gd name="T7" fmla="*/ 0 60000 65536"/>
                  <a:gd name="T8" fmla="*/ 0 60000 65536"/>
                  <a:gd name="T9" fmla="*/ 0 w 2669"/>
                  <a:gd name="T10" fmla="*/ 0 h 2537"/>
                  <a:gd name="T11" fmla="*/ 2669 w 2669"/>
                  <a:gd name="T12" fmla="*/ 2537 h 2537"/>
                </a:gdLst>
                <a:ahLst/>
                <a:cxnLst>
                  <a:cxn ang="T6">
                    <a:pos x="T0" y="T1"/>
                  </a:cxn>
                  <a:cxn ang="T7">
                    <a:pos x="T2" y="T3"/>
                  </a:cxn>
                  <a:cxn ang="T8">
                    <a:pos x="T4" y="T5"/>
                  </a:cxn>
                </a:cxnLst>
                <a:rect l="T9" t="T10" r="T11" b="T12"/>
                <a:pathLst>
                  <a:path w="2669" h="2537">
                    <a:moveTo>
                      <a:pt x="0" y="0"/>
                    </a:moveTo>
                    <a:cubicBezTo>
                      <a:pt x="200" y="652"/>
                      <a:pt x="401" y="1305"/>
                      <a:pt x="846" y="1728"/>
                    </a:cubicBezTo>
                    <a:cubicBezTo>
                      <a:pt x="1291" y="2151"/>
                      <a:pt x="1980" y="2344"/>
                      <a:pt x="2669" y="2537"/>
                    </a:cubicBezTo>
                  </a:path>
                </a:pathLst>
              </a:custGeom>
              <a:noFill/>
              <a:ln w="3175">
                <a:solidFill>
                  <a:srgbClr val="FF9900"/>
                </a:solidFill>
                <a:prstDash val="dash"/>
                <a:round/>
                <a:headEnd/>
                <a:tailEnd/>
              </a:ln>
            </p:spPr>
            <p:txBody>
              <a:bodyPr/>
              <a:lstStyle/>
              <a:p>
                <a:endParaRPr lang="zh-CN" altLang="en-US"/>
              </a:p>
            </p:txBody>
          </p:sp>
          <p:sp>
            <p:nvSpPr>
              <p:cNvPr id="72742" name="Freeform 600"/>
              <p:cNvSpPr>
                <a:spLocks/>
              </p:cNvSpPr>
              <p:nvPr/>
            </p:nvSpPr>
            <p:spPr bwMode="auto">
              <a:xfrm>
                <a:off x="3390" y="1239"/>
                <a:ext cx="1747" cy="1779"/>
              </a:xfrm>
              <a:custGeom>
                <a:avLst/>
                <a:gdLst>
                  <a:gd name="T0" fmla="*/ 0 w 2858"/>
                  <a:gd name="T1" fmla="*/ 0 h 2712"/>
                  <a:gd name="T2" fmla="*/ 26 w 2858"/>
                  <a:gd name="T3" fmla="*/ 102 h 2712"/>
                  <a:gd name="T4" fmla="*/ 91 w 2858"/>
                  <a:gd name="T5" fmla="*/ 142 h 2712"/>
                  <a:gd name="T6" fmla="*/ 0 60000 65536"/>
                  <a:gd name="T7" fmla="*/ 0 60000 65536"/>
                  <a:gd name="T8" fmla="*/ 0 60000 65536"/>
                  <a:gd name="T9" fmla="*/ 0 w 2858"/>
                  <a:gd name="T10" fmla="*/ 0 h 2712"/>
                  <a:gd name="T11" fmla="*/ 2858 w 2858"/>
                  <a:gd name="T12" fmla="*/ 2712 h 2712"/>
                </a:gdLst>
                <a:ahLst/>
                <a:cxnLst>
                  <a:cxn ang="T6">
                    <a:pos x="T0" y="T1"/>
                  </a:cxn>
                  <a:cxn ang="T7">
                    <a:pos x="T2" y="T3"/>
                  </a:cxn>
                  <a:cxn ang="T8">
                    <a:pos x="T4" y="T5"/>
                  </a:cxn>
                </a:cxnLst>
                <a:rect l="T9" t="T10" r="T11" b="T12"/>
                <a:pathLst>
                  <a:path w="2858" h="2712">
                    <a:moveTo>
                      <a:pt x="0" y="0"/>
                    </a:moveTo>
                    <a:cubicBezTo>
                      <a:pt x="166" y="747"/>
                      <a:pt x="333" y="1495"/>
                      <a:pt x="809" y="1947"/>
                    </a:cubicBezTo>
                    <a:cubicBezTo>
                      <a:pt x="1285" y="2399"/>
                      <a:pt x="2071" y="2555"/>
                      <a:pt x="2858" y="2712"/>
                    </a:cubicBezTo>
                  </a:path>
                </a:pathLst>
              </a:custGeom>
              <a:noFill/>
              <a:ln w="3175">
                <a:solidFill>
                  <a:srgbClr val="FF9900"/>
                </a:solidFill>
                <a:prstDash val="dash"/>
                <a:round/>
                <a:headEnd/>
                <a:tailEnd/>
              </a:ln>
            </p:spPr>
            <p:txBody>
              <a:bodyPr/>
              <a:lstStyle/>
              <a:p>
                <a:endParaRPr lang="zh-CN" altLang="en-US"/>
              </a:p>
            </p:txBody>
          </p:sp>
          <p:sp>
            <p:nvSpPr>
              <p:cNvPr id="72743" name="Freeform 601"/>
              <p:cNvSpPr>
                <a:spLocks/>
              </p:cNvSpPr>
              <p:nvPr/>
            </p:nvSpPr>
            <p:spPr bwMode="auto">
              <a:xfrm>
                <a:off x="3301" y="1244"/>
                <a:ext cx="1836" cy="1875"/>
              </a:xfrm>
              <a:custGeom>
                <a:avLst/>
                <a:gdLst>
                  <a:gd name="T0" fmla="*/ 0 w 3004"/>
                  <a:gd name="T1" fmla="*/ 0 h 2858"/>
                  <a:gd name="T2" fmla="*/ 23 w 3004"/>
                  <a:gd name="T3" fmla="*/ 113 h 2858"/>
                  <a:gd name="T4" fmla="*/ 95 w 3004"/>
                  <a:gd name="T5" fmla="*/ 150 h 2858"/>
                  <a:gd name="T6" fmla="*/ 0 60000 65536"/>
                  <a:gd name="T7" fmla="*/ 0 60000 65536"/>
                  <a:gd name="T8" fmla="*/ 0 60000 65536"/>
                  <a:gd name="T9" fmla="*/ 0 w 3004"/>
                  <a:gd name="T10" fmla="*/ 0 h 2858"/>
                  <a:gd name="T11" fmla="*/ 3004 w 3004"/>
                  <a:gd name="T12" fmla="*/ 2858 h 2858"/>
                </a:gdLst>
                <a:ahLst/>
                <a:cxnLst>
                  <a:cxn ang="T6">
                    <a:pos x="T0" y="T1"/>
                  </a:cxn>
                  <a:cxn ang="T7">
                    <a:pos x="T2" y="T3"/>
                  </a:cxn>
                  <a:cxn ang="T8">
                    <a:pos x="T4" y="T5"/>
                  </a:cxn>
                </a:cxnLst>
                <a:rect l="T9" t="T10" r="T11" b="T12"/>
                <a:pathLst>
                  <a:path w="3004" h="2858">
                    <a:moveTo>
                      <a:pt x="0" y="0"/>
                    </a:moveTo>
                    <a:cubicBezTo>
                      <a:pt x="103" y="845"/>
                      <a:pt x="206" y="1690"/>
                      <a:pt x="707" y="2166"/>
                    </a:cubicBezTo>
                    <a:cubicBezTo>
                      <a:pt x="1208" y="2642"/>
                      <a:pt x="2106" y="2750"/>
                      <a:pt x="3004" y="2858"/>
                    </a:cubicBezTo>
                  </a:path>
                </a:pathLst>
              </a:custGeom>
              <a:noFill/>
              <a:ln w="3175">
                <a:solidFill>
                  <a:srgbClr val="FF9900"/>
                </a:solidFill>
                <a:prstDash val="dash"/>
                <a:round/>
                <a:headEnd/>
                <a:tailEnd/>
              </a:ln>
            </p:spPr>
            <p:txBody>
              <a:bodyPr/>
              <a:lstStyle/>
              <a:p>
                <a:endParaRPr lang="zh-CN" altLang="en-US"/>
              </a:p>
            </p:txBody>
          </p:sp>
          <p:sp>
            <p:nvSpPr>
              <p:cNvPr id="72744" name="Freeform 602"/>
              <p:cNvSpPr>
                <a:spLocks/>
              </p:cNvSpPr>
              <p:nvPr/>
            </p:nvSpPr>
            <p:spPr bwMode="auto">
              <a:xfrm>
                <a:off x="3707" y="1239"/>
                <a:ext cx="1435" cy="1459"/>
              </a:xfrm>
              <a:custGeom>
                <a:avLst/>
                <a:gdLst>
                  <a:gd name="T0" fmla="*/ 0 w 2347"/>
                  <a:gd name="T1" fmla="*/ 0 h 2224"/>
                  <a:gd name="T2" fmla="*/ 27 w 2347"/>
                  <a:gd name="T3" fmla="*/ 74 h 2224"/>
                  <a:gd name="T4" fmla="*/ 75 w 2347"/>
                  <a:gd name="T5" fmla="*/ 116 h 2224"/>
                  <a:gd name="T6" fmla="*/ 0 60000 65536"/>
                  <a:gd name="T7" fmla="*/ 0 60000 65536"/>
                  <a:gd name="T8" fmla="*/ 0 60000 65536"/>
                  <a:gd name="T9" fmla="*/ 0 w 2347"/>
                  <a:gd name="T10" fmla="*/ 0 h 2224"/>
                  <a:gd name="T11" fmla="*/ 2347 w 2347"/>
                  <a:gd name="T12" fmla="*/ 2224 h 2224"/>
                </a:gdLst>
                <a:ahLst/>
                <a:cxnLst>
                  <a:cxn ang="T6">
                    <a:pos x="T0" y="T1"/>
                  </a:cxn>
                  <a:cxn ang="T7">
                    <a:pos x="T2" y="T3"/>
                  </a:cxn>
                  <a:cxn ang="T8">
                    <a:pos x="T4" y="T5"/>
                  </a:cxn>
                </a:cxnLst>
                <a:rect l="T9" t="T10" r="T11" b="T12"/>
                <a:pathLst>
                  <a:path w="2347" h="2224">
                    <a:moveTo>
                      <a:pt x="0" y="0"/>
                    </a:moveTo>
                    <a:cubicBezTo>
                      <a:pt x="223" y="521"/>
                      <a:pt x="447" y="1043"/>
                      <a:pt x="838" y="1414"/>
                    </a:cubicBezTo>
                    <a:cubicBezTo>
                      <a:pt x="1229" y="1785"/>
                      <a:pt x="1788" y="2004"/>
                      <a:pt x="2347" y="2224"/>
                    </a:cubicBezTo>
                  </a:path>
                </a:pathLst>
              </a:custGeom>
              <a:noFill/>
              <a:ln w="3175">
                <a:solidFill>
                  <a:srgbClr val="FF9900"/>
                </a:solidFill>
                <a:prstDash val="dash"/>
                <a:round/>
                <a:headEnd/>
                <a:tailEnd/>
              </a:ln>
            </p:spPr>
            <p:txBody>
              <a:bodyPr/>
              <a:lstStyle/>
              <a:p>
                <a:endParaRPr lang="zh-CN" altLang="en-US"/>
              </a:p>
            </p:txBody>
          </p:sp>
          <p:sp>
            <p:nvSpPr>
              <p:cNvPr id="72745" name="Freeform 603"/>
              <p:cNvSpPr>
                <a:spLocks/>
              </p:cNvSpPr>
              <p:nvPr/>
            </p:nvSpPr>
            <p:spPr bwMode="auto">
              <a:xfrm>
                <a:off x="3796" y="1239"/>
                <a:ext cx="1346" cy="1359"/>
              </a:xfrm>
              <a:custGeom>
                <a:avLst/>
                <a:gdLst>
                  <a:gd name="T0" fmla="*/ 0 w 2180"/>
                  <a:gd name="T1" fmla="*/ 0 h 2056"/>
                  <a:gd name="T2" fmla="*/ 28 w 2180"/>
                  <a:gd name="T3" fmla="*/ 70 h 2056"/>
                  <a:gd name="T4" fmla="*/ 75 w 2180"/>
                  <a:gd name="T5" fmla="*/ 114 h 2056"/>
                  <a:gd name="T6" fmla="*/ 0 60000 65536"/>
                  <a:gd name="T7" fmla="*/ 0 60000 65536"/>
                  <a:gd name="T8" fmla="*/ 0 60000 65536"/>
                  <a:gd name="T9" fmla="*/ 0 w 2180"/>
                  <a:gd name="T10" fmla="*/ 0 h 2056"/>
                  <a:gd name="T11" fmla="*/ 2180 w 2180"/>
                  <a:gd name="T12" fmla="*/ 2056 h 2056"/>
                </a:gdLst>
                <a:ahLst/>
                <a:cxnLst>
                  <a:cxn ang="T6">
                    <a:pos x="T0" y="T1"/>
                  </a:cxn>
                  <a:cxn ang="T7">
                    <a:pos x="T2" y="T3"/>
                  </a:cxn>
                  <a:cxn ang="T8">
                    <a:pos x="T4" y="T5"/>
                  </a:cxn>
                </a:cxnLst>
                <a:rect l="T9" t="T10" r="T11" b="T12"/>
                <a:pathLst>
                  <a:path w="2180" h="2056">
                    <a:moveTo>
                      <a:pt x="0" y="0"/>
                    </a:moveTo>
                    <a:cubicBezTo>
                      <a:pt x="238" y="462"/>
                      <a:pt x="476" y="925"/>
                      <a:pt x="839" y="1268"/>
                    </a:cubicBezTo>
                    <a:cubicBezTo>
                      <a:pt x="1202" y="1611"/>
                      <a:pt x="1691" y="1833"/>
                      <a:pt x="2180" y="2056"/>
                    </a:cubicBezTo>
                  </a:path>
                </a:pathLst>
              </a:custGeom>
              <a:noFill/>
              <a:ln w="3175">
                <a:solidFill>
                  <a:srgbClr val="FF9900"/>
                </a:solidFill>
                <a:prstDash val="dash"/>
                <a:round/>
                <a:headEnd/>
                <a:tailEnd/>
              </a:ln>
            </p:spPr>
            <p:txBody>
              <a:bodyPr/>
              <a:lstStyle/>
              <a:p>
                <a:endParaRPr lang="zh-CN" altLang="en-US"/>
              </a:p>
            </p:txBody>
          </p:sp>
          <p:sp>
            <p:nvSpPr>
              <p:cNvPr id="72746" name="Freeform 604"/>
              <p:cNvSpPr>
                <a:spLocks/>
              </p:cNvSpPr>
              <p:nvPr/>
            </p:nvSpPr>
            <p:spPr bwMode="auto">
              <a:xfrm>
                <a:off x="3613" y="1238"/>
                <a:ext cx="1534" cy="1564"/>
              </a:xfrm>
              <a:custGeom>
                <a:avLst/>
                <a:gdLst>
                  <a:gd name="T0" fmla="*/ 0 w 2508"/>
                  <a:gd name="T1" fmla="*/ 0 h 2384"/>
                  <a:gd name="T2" fmla="*/ 26 w 2508"/>
                  <a:gd name="T3" fmla="*/ 83 h 2384"/>
                  <a:gd name="T4" fmla="*/ 81 w 2508"/>
                  <a:gd name="T5" fmla="*/ 125 h 2384"/>
                  <a:gd name="T6" fmla="*/ 0 60000 65536"/>
                  <a:gd name="T7" fmla="*/ 0 60000 65536"/>
                  <a:gd name="T8" fmla="*/ 0 60000 65536"/>
                  <a:gd name="T9" fmla="*/ 0 w 2508"/>
                  <a:gd name="T10" fmla="*/ 0 h 2384"/>
                  <a:gd name="T11" fmla="*/ 2508 w 2508"/>
                  <a:gd name="T12" fmla="*/ 2384 h 2384"/>
                </a:gdLst>
                <a:ahLst/>
                <a:cxnLst>
                  <a:cxn ang="T6">
                    <a:pos x="T0" y="T1"/>
                  </a:cxn>
                  <a:cxn ang="T7">
                    <a:pos x="T2" y="T3"/>
                  </a:cxn>
                  <a:cxn ang="T8">
                    <a:pos x="T4" y="T5"/>
                  </a:cxn>
                </a:cxnLst>
                <a:rect l="T9" t="T10" r="T11" b="T12"/>
                <a:pathLst>
                  <a:path w="2508" h="2384">
                    <a:moveTo>
                      <a:pt x="0" y="0"/>
                    </a:moveTo>
                    <a:cubicBezTo>
                      <a:pt x="203" y="596"/>
                      <a:pt x="406" y="1192"/>
                      <a:pt x="824" y="1589"/>
                    </a:cubicBezTo>
                    <a:cubicBezTo>
                      <a:pt x="1242" y="1986"/>
                      <a:pt x="1875" y="2185"/>
                      <a:pt x="2508" y="2384"/>
                    </a:cubicBezTo>
                  </a:path>
                </a:pathLst>
              </a:custGeom>
              <a:noFill/>
              <a:ln w="3175">
                <a:solidFill>
                  <a:srgbClr val="FF9900"/>
                </a:solidFill>
                <a:prstDash val="dash"/>
                <a:round/>
                <a:headEnd/>
                <a:tailEnd/>
              </a:ln>
            </p:spPr>
            <p:txBody>
              <a:bodyPr/>
              <a:lstStyle/>
              <a:p>
                <a:endParaRPr lang="zh-CN" altLang="en-US"/>
              </a:p>
            </p:txBody>
          </p:sp>
          <p:sp>
            <p:nvSpPr>
              <p:cNvPr id="72747" name="Oval 605"/>
              <p:cNvSpPr>
                <a:spLocks noChangeArrowheads="1"/>
              </p:cNvSpPr>
              <p:nvPr/>
            </p:nvSpPr>
            <p:spPr bwMode="auto">
              <a:xfrm rot="2563316">
                <a:off x="3509" y="1806"/>
                <a:ext cx="1228" cy="1028"/>
              </a:xfrm>
              <a:prstGeom prst="ellipse">
                <a:avLst/>
              </a:prstGeom>
              <a:noFill/>
              <a:ln w="28575">
                <a:solidFill>
                  <a:srgbClr val="0066FF"/>
                </a:solidFill>
                <a:round/>
                <a:headEnd/>
                <a:tailEnd/>
              </a:ln>
            </p:spPr>
            <p:txBody>
              <a:bodyPr wrap="none" anchor="ctr"/>
              <a:lstStyle/>
              <a:p>
                <a:endParaRPr lang="zh-CN" altLang="en-US"/>
              </a:p>
            </p:txBody>
          </p:sp>
          <p:sp>
            <p:nvSpPr>
              <p:cNvPr id="72748" name="Freeform 606"/>
              <p:cNvSpPr>
                <a:spLocks/>
              </p:cNvSpPr>
              <p:nvPr/>
            </p:nvSpPr>
            <p:spPr bwMode="auto">
              <a:xfrm>
                <a:off x="4015" y="1240"/>
                <a:ext cx="1129" cy="1143"/>
              </a:xfrm>
              <a:custGeom>
                <a:avLst/>
                <a:gdLst>
                  <a:gd name="T0" fmla="*/ 0 w 1479"/>
                  <a:gd name="T1" fmla="*/ 0 h 1422"/>
                  <a:gd name="T2" fmla="*/ 91 w 1479"/>
                  <a:gd name="T3" fmla="*/ 182 h 1422"/>
                  <a:gd name="T4" fmla="*/ 223 w 1479"/>
                  <a:gd name="T5" fmla="*/ 308 h 1422"/>
                  <a:gd name="T6" fmla="*/ 0 60000 65536"/>
                  <a:gd name="T7" fmla="*/ 0 60000 65536"/>
                  <a:gd name="T8" fmla="*/ 0 60000 65536"/>
                  <a:gd name="T9" fmla="*/ 0 w 1479"/>
                  <a:gd name="T10" fmla="*/ 0 h 1422"/>
                  <a:gd name="T11" fmla="*/ 1479 w 1479"/>
                  <a:gd name="T12" fmla="*/ 1422 h 1422"/>
                </a:gdLst>
                <a:ahLst/>
                <a:cxnLst>
                  <a:cxn ang="T6">
                    <a:pos x="T0" y="T1"/>
                  </a:cxn>
                  <a:cxn ang="T7">
                    <a:pos x="T2" y="T3"/>
                  </a:cxn>
                  <a:cxn ang="T8">
                    <a:pos x="T4" y="T5"/>
                  </a:cxn>
                </a:cxnLst>
                <a:rect l="T9" t="T10" r="T11" b="T12"/>
                <a:pathLst>
                  <a:path w="1479" h="1422">
                    <a:moveTo>
                      <a:pt x="0" y="0"/>
                    </a:moveTo>
                    <a:cubicBezTo>
                      <a:pt x="178" y="301"/>
                      <a:pt x="356" y="603"/>
                      <a:pt x="603" y="840"/>
                    </a:cubicBezTo>
                    <a:cubicBezTo>
                      <a:pt x="850" y="1077"/>
                      <a:pt x="1164" y="1249"/>
                      <a:pt x="1479" y="1422"/>
                    </a:cubicBezTo>
                  </a:path>
                </a:pathLst>
              </a:custGeom>
              <a:noFill/>
              <a:ln w="3175">
                <a:solidFill>
                  <a:srgbClr val="FF9900"/>
                </a:solidFill>
                <a:prstDash val="dash"/>
                <a:round/>
                <a:headEnd/>
                <a:tailEnd/>
              </a:ln>
            </p:spPr>
            <p:txBody>
              <a:bodyPr/>
              <a:lstStyle/>
              <a:p>
                <a:endParaRPr lang="zh-CN" altLang="en-US"/>
              </a:p>
            </p:txBody>
          </p:sp>
          <p:sp>
            <p:nvSpPr>
              <p:cNvPr id="72749" name="Freeform 607"/>
              <p:cNvSpPr>
                <a:spLocks/>
              </p:cNvSpPr>
              <p:nvPr/>
            </p:nvSpPr>
            <p:spPr bwMode="auto">
              <a:xfrm>
                <a:off x="3907" y="1242"/>
                <a:ext cx="1230" cy="1243"/>
              </a:xfrm>
              <a:custGeom>
                <a:avLst/>
                <a:gdLst>
                  <a:gd name="T0" fmla="*/ 0 w 1611"/>
                  <a:gd name="T1" fmla="*/ 0 h 1545"/>
                  <a:gd name="T2" fmla="*/ 96 w 1611"/>
                  <a:gd name="T3" fmla="*/ 204 h 1545"/>
                  <a:gd name="T4" fmla="*/ 244 w 1611"/>
                  <a:gd name="T5" fmla="*/ 337 h 1545"/>
                  <a:gd name="T6" fmla="*/ 0 60000 65536"/>
                  <a:gd name="T7" fmla="*/ 0 60000 65536"/>
                  <a:gd name="T8" fmla="*/ 0 60000 65536"/>
                  <a:gd name="T9" fmla="*/ 0 w 1611"/>
                  <a:gd name="T10" fmla="*/ 0 h 1545"/>
                  <a:gd name="T11" fmla="*/ 1611 w 1611"/>
                  <a:gd name="T12" fmla="*/ 1545 h 1545"/>
                </a:gdLst>
                <a:ahLst/>
                <a:cxnLst>
                  <a:cxn ang="T6">
                    <a:pos x="T0" y="T1"/>
                  </a:cxn>
                  <a:cxn ang="T7">
                    <a:pos x="T2" y="T3"/>
                  </a:cxn>
                  <a:cxn ang="T8">
                    <a:pos x="T4" y="T5"/>
                  </a:cxn>
                </a:cxnLst>
                <a:rect l="T9" t="T10" r="T11" b="T12"/>
                <a:pathLst>
                  <a:path w="1611" h="1545">
                    <a:moveTo>
                      <a:pt x="0" y="0"/>
                    </a:moveTo>
                    <a:cubicBezTo>
                      <a:pt x="184" y="341"/>
                      <a:pt x="368" y="682"/>
                      <a:pt x="636" y="939"/>
                    </a:cubicBezTo>
                    <a:cubicBezTo>
                      <a:pt x="904" y="1196"/>
                      <a:pt x="1257" y="1370"/>
                      <a:pt x="1611" y="1545"/>
                    </a:cubicBezTo>
                  </a:path>
                </a:pathLst>
              </a:custGeom>
              <a:noFill/>
              <a:ln w="3175">
                <a:solidFill>
                  <a:srgbClr val="FF9900"/>
                </a:solidFill>
                <a:prstDash val="dash"/>
                <a:round/>
                <a:headEnd/>
                <a:tailEnd/>
              </a:ln>
            </p:spPr>
            <p:txBody>
              <a:bodyPr/>
              <a:lstStyle/>
              <a:p>
                <a:endParaRPr lang="zh-CN" altLang="en-US"/>
              </a:p>
            </p:txBody>
          </p:sp>
          <p:sp>
            <p:nvSpPr>
              <p:cNvPr id="72750" name="Freeform 608"/>
              <p:cNvSpPr>
                <a:spLocks/>
              </p:cNvSpPr>
              <p:nvPr/>
            </p:nvSpPr>
            <p:spPr bwMode="auto">
              <a:xfrm>
                <a:off x="4245" y="1713"/>
                <a:ext cx="388" cy="1031"/>
              </a:xfrm>
              <a:custGeom>
                <a:avLst/>
                <a:gdLst>
                  <a:gd name="T0" fmla="*/ 0 w 525"/>
                  <a:gd name="T1" fmla="*/ 0 h 1560"/>
                  <a:gd name="T2" fmla="*/ 16 w 525"/>
                  <a:gd name="T3" fmla="*/ 38 h 1560"/>
                  <a:gd name="T4" fmla="*/ 64 w 525"/>
                  <a:gd name="T5" fmla="*/ 86 h 1560"/>
                  <a:gd name="T6" fmla="*/ 0 60000 65536"/>
                  <a:gd name="T7" fmla="*/ 0 60000 65536"/>
                  <a:gd name="T8" fmla="*/ 0 60000 65536"/>
                  <a:gd name="T9" fmla="*/ 0 w 525"/>
                  <a:gd name="T10" fmla="*/ 0 h 1560"/>
                  <a:gd name="T11" fmla="*/ 525 w 525"/>
                  <a:gd name="T12" fmla="*/ 1560 h 1560"/>
                </a:gdLst>
                <a:ahLst/>
                <a:cxnLst>
                  <a:cxn ang="T6">
                    <a:pos x="T0" y="T1"/>
                  </a:cxn>
                  <a:cxn ang="T7">
                    <a:pos x="T2" y="T3"/>
                  </a:cxn>
                  <a:cxn ang="T8">
                    <a:pos x="T4" y="T5"/>
                  </a:cxn>
                </a:cxnLst>
                <a:rect l="T9" t="T10" r="T11" b="T12"/>
                <a:pathLst>
                  <a:path w="525" h="1560">
                    <a:moveTo>
                      <a:pt x="0" y="0"/>
                    </a:moveTo>
                    <a:cubicBezTo>
                      <a:pt x="22" y="212"/>
                      <a:pt x="44" y="425"/>
                      <a:pt x="131" y="685"/>
                    </a:cubicBezTo>
                    <a:cubicBezTo>
                      <a:pt x="218" y="945"/>
                      <a:pt x="371" y="1252"/>
                      <a:pt x="525" y="1560"/>
                    </a:cubicBezTo>
                  </a:path>
                </a:pathLst>
              </a:custGeom>
              <a:noFill/>
              <a:ln w="19050">
                <a:solidFill>
                  <a:schemeClr val="tx1"/>
                </a:solidFill>
                <a:round/>
                <a:headEnd/>
                <a:tailEnd/>
              </a:ln>
            </p:spPr>
            <p:txBody>
              <a:bodyPr/>
              <a:lstStyle/>
              <a:p>
                <a:endParaRPr lang="zh-CN" altLang="en-US"/>
              </a:p>
            </p:txBody>
          </p:sp>
          <p:sp>
            <p:nvSpPr>
              <p:cNvPr id="72751" name="Freeform 609"/>
              <p:cNvSpPr>
                <a:spLocks/>
              </p:cNvSpPr>
              <p:nvPr/>
            </p:nvSpPr>
            <p:spPr bwMode="auto">
              <a:xfrm>
                <a:off x="3361" y="1240"/>
                <a:ext cx="1776" cy="1809"/>
              </a:xfrm>
              <a:custGeom>
                <a:avLst/>
                <a:gdLst>
                  <a:gd name="T0" fmla="*/ 0 w 2340"/>
                  <a:gd name="T1" fmla="*/ 0 h 2268"/>
                  <a:gd name="T2" fmla="*/ 85 w 2340"/>
                  <a:gd name="T3" fmla="*/ 348 h 2268"/>
                  <a:gd name="T4" fmla="*/ 339 w 2340"/>
                  <a:gd name="T5" fmla="*/ 466 h 2268"/>
                  <a:gd name="T6" fmla="*/ 0 60000 65536"/>
                  <a:gd name="T7" fmla="*/ 0 60000 65536"/>
                  <a:gd name="T8" fmla="*/ 0 60000 65536"/>
                  <a:gd name="T9" fmla="*/ 0 w 2340"/>
                  <a:gd name="T10" fmla="*/ 0 h 2268"/>
                  <a:gd name="T11" fmla="*/ 2340 w 2340"/>
                  <a:gd name="T12" fmla="*/ 2268 h 2268"/>
                </a:gdLst>
                <a:ahLst/>
                <a:cxnLst>
                  <a:cxn ang="T6">
                    <a:pos x="T0" y="T1"/>
                  </a:cxn>
                  <a:cxn ang="T7">
                    <a:pos x="T2" y="T3"/>
                  </a:cxn>
                  <a:cxn ang="T8">
                    <a:pos x="T4" y="T5"/>
                  </a:cxn>
                </a:cxnLst>
                <a:rect l="T9" t="T10" r="T11" b="T12"/>
                <a:pathLst>
                  <a:path w="2340" h="2268">
                    <a:moveTo>
                      <a:pt x="0" y="0"/>
                    </a:moveTo>
                    <a:cubicBezTo>
                      <a:pt x="99" y="657"/>
                      <a:pt x="198" y="1314"/>
                      <a:pt x="588" y="1692"/>
                    </a:cubicBezTo>
                    <a:cubicBezTo>
                      <a:pt x="978" y="2070"/>
                      <a:pt x="1659" y="2169"/>
                      <a:pt x="2340" y="2268"/>
                    </a:cubicBezTo>
                  </a:path>
                </a:pathLst>
              </a:custGeom>
              <a:noFill/>
              <a:ln w="3175">
                <a:solidFill>
                  <a:srgbClr val="FF9900"/>
                </a:solidFill>
                <a:prstDash val="dash"/>
                <a:round/>
                <a:headEnd/>
                <a:tailEnd/>
              </a:ln>
            </p:spPr>
            <p:txBody>
              <a:bodyPr/>
              <a:lstStyle/>
              <a:p>
                <a:endParaRPr lang="zh-CN" altLang="en-US"/>
              </a:p>
            </p:txBody>
          </p:sp>
          <p:sp>
            <p:nvSpPr>
              <p:cNvPr id="72752" name="Freeform 610"/>
              <p:cNvSpPr>
                <a:spLocks/>
              </p:cNvSpPr>
              <p:nvPr/>
            </p:nvSpPr>
            <p:spPr bwMode="auto">
              <a:xfrm>
                <a:off x="3448" y="1245"/>
                <a:ext cx="1699" cy="1703"/>
              </a:xfrm>
              <a:custGeom>
                <a:avLst/>
                <a:gdLst>
                  <a:gd name="T0" fmla="*/ 0 w 2226"/>
                  <a:gd name="T1" fmla="*/ 0 h 2130"/>
                  <a:gd name="T2" fmla="*/ 98 w 2226"/>
                  <a:gd name="T3" fmla="*/ 316 h 2130"/>
                  <a:gd name="T4" fmla="*/ 336 w 2226"/>
                  <a:gd name="T5" fmla="*/ 445 h 2130"/>
                  <a:gd name="T6" fmla="*/ 0 60000 65536"/>
                  <a:gd name="T7" fmla="*/ 0 60000 65536"/>
                  <a:gd name="T8" fmla="*/ 0 60000 65536"/>
                  <a:gd name="T9" fmla="*/ 0 w 2226"/>
                  <a:gd name="T10" fmla="*/ 0 h 2130"/>
                  <a:gd name="T11" fmla="*/ 2226 w 2226"/>
                  <a:gd name="T12" fmla="*/ 2130 h 2130"/>
                </a:gdLst>
                <a:ahLst/>
                <a:cxnLst>
                  <a:cxn ang="T6">
                    <a:pos x="T0" y="T1"/>
                  </a:cxn>
                  <a:cxn ang="T7">
                    <a:pos x="T2" y="T3"/>
                  </a:cxn>
                  <a:cxn ang="T8">
                    <a:pos x="T4" y="T5"/>
                  </a:cxn>
                </a:cxnLst>
                <a:rect l="T9" t="T10" r="T11" b="T12"/>
                <a:pathLst>
                  <a:path w="2226" h="2130">
                    <a:moveTo>
                      <a:pt x="0" y="0"/>
                    </a:moveTo>
                    <a:cubicBezTo>
                      <a:pt x="138" y="578"/>
                      <a:pt x="277" y="1157"/>
                      <a:pt x="648" y="1512"/>
                    </a:cubicBezTo>
                    <a:cubicBezTo>
                      <a:pt x="1019" y="1867"/>
                      <a:pt x="1622" y="1998"/>
                      <a:pt x="2226" y="2130"/>
                    </a:cubicBezTo>
                  </a:path>
                </a:pathLst>
              </a:custGeom>
              <a:noFill/>
              <a:ln w="3175">
                <a:solidFill>
                  <a:srgbClr val="FF9900"/>
                </a:solidFill>
                <a:prstDash val="dash"/>
                <a:round/>
                <a:headEnd/>
                <a:tailEnd/>
              </a:ln>
            </p:spPr>
            <p:txBody>
              <a:bodyPr/>
              <a:lstStyle/>
              <a:p>
                <a:endParaRPr lang="zh-CN" altLang="en-US"/>
              </a:p>
            </p:txBody>
          </p:sp>
          <p:sp>
            <p:nvSpPr>
              <p:cNvPr id="72753" name="Freeform 611"/>
              <p:cNvSpPr>
                <a:spLocks/>
              </p:cNvSpPr>
              <p:nvPr/>
            </p:nvSpPr>
            <p:spPr bwMode="auto">
              <a:xfrm>
                <a:off x="3548" y="1240"/>
                <a:ext cx="1599" cy="1607"/>
              </a:xfrm>
              <a:custGeom>
                <a:avLst/>
                <a:gdLst>
                  <a:gd name="T0" fmla="*/ 0 w 2088"/>
                  <a:gd name="T1" fmla="*/ 0 h 2004"/>
                  <a:gd name="T2" fmla="*/ 103 w 2088"/>
                  <a:gd name="T3" fmla="*/ 290 h 2004"/>
                  <a:gd name="T4" fmla="*/ 322 w 2088"/>
                  <a:gd name="T5" fmla="*/ 427 h 2004"/>
                  <a:gd name="T6" fmla="*/ 0 60000 65536"/>
                  <a:gd name="T7" fmla="*/ 0 60000 65536"/>
                  <a:gd name="T8" fmla="*/ 0 60000 65536"/>
                  <a:gd name="T9" fmla="*/ 0 w 2088"/>
                  <a:gd name="T10" fmla="*/ 0 h 2004"/>
                  <a:gd name="T11" fmla="*/ 2088 w 2088"/>
                  <a:gd name="T12" fmla="*/ 2004 h 2004"/>
                </a:gdLst>
                <a:ahLst/>
                <a:cxnLst>
                  <a:cxn ang="T6">
                    <a:pos x="T0" y="T1"/>
                  </a:cxn>
                  <a:cxn ang="T7">
                    <a:pos x="T2" y="T3"/>
                  </a:cxn>
                  <a:cxn ang="T8">
                    <a:pos x="T4" y="T5"/>
                  </a:cxn>
                </a:cxnLst>
                <a:rect l="T9" t="T10" r="T11" b="T12"/>
                <a:pathLst>
                  <a:path w="2088" h="2004">
                    <a:moveTo>
                      <a:pt x="0" y="0"/>
                    </a:moveTo>
                    <a:cubicBezTo>
                      <a:pt x="159" y="514"/>
                      <a:pt x="318" y="1028"/>
                      <a:pt x="666" y="1362"/>
                    </a:cubicBezTo>
                    <a:cubicBezTo>
                      <a:pt x="1014" y="1696"/>
                      <a:pt x="1551" y="1850"/>
                      <a:pt x="2088" y="2004"/>
                    </a:cubicBezTo>
                  </a:path>
                </a:pathLst>
              </a:custGeom>
              <a:noFill/>
              <a:ln w="3175">
                <a:solidFill>
                  <a:srgbClr val="FF9900"/>
                </a:solidFill>
                <a:prstDash val="dash"/>
                <a:round/>
                <a:headEnd/>
                <a:tailEnd/>
              </a:ln>
            </p:spPr>
            <p:txBody>
              <a:bodyPr/>
              <a:lstStyle/>
              <a:p>
                <a:endParaRPr lang="zh-CN" altLang="en-US"/>
              </a:p>
            </p:txBody>
          </p:sp>
          <p:sp>
            <p:nvSpPr>
              <p:cNvPr id="72754" name="Freeform 612"/>
              <p:cNvSpPr>
                <a:spLocks/>
              </p:cNvSpPr>
              <p:nvPr/>
            </p:nvSpPr>
            <p:spPr bwMode="auto">
              <a:xfrm>
                <a:off x="3653" y="1240"/>
                <a:ext cx="1489" cy="1505"/>
              </a:xfrm>
              <a:custGeom>
                <a:avLst/>
                <a:gdLst>
                  <a:gd name="T0" fmla="*/ 0 w 1950"/>
                  <a:gd name="T1" fmla="*/ 0 h 1872"/>
                  <a:gd name="T2" fmla="*/ 101 w 1950"/>
                  <a:gd name="T3" fmla="*/ 267 h 1872"/>
                  <a:gd name="T4" fmla="*/ 295 w 1950"/>
                  <a:gd name="T5" fmla="*/ 407 h 1872"/>
                  <a:gd name="T6" fmla="*/ 0 60000 65536"/>
                  <a:gd name="T7" fmla="*/ 0 60000 65536"/>
                  <a:gd name="T8" fmla="*/ 0 60000 65536"/>
                  <a:gd name="T9" fmla="*/ 0 w 1950"/>
                  <a:gd name="T10" fmla="*/ 0 h 1872"/>
                  <a:gd name="T11" fmla="*/ 1950 w 1950"/>
                  <a:gd name="T12" fmla="*/ 1872 h 1872"/>
                </a:gdLst>
                <a:ahLst/>
                <a:cxnLst>
                  <a:cxn ang="T6">
                    <a:pos x="T0" y="T1"/>
                  </a:cxn>
                  <a:cxn ang="T7">
                    <a:pos x="T2" y="T3"/>
                  </a:cxn>
                  <a:cxn ang="T8">
                    <a:pos x="T4" y="T5"/>
                  </a:cxn>
                </a:cxnLst>
                <a:rect l="T9" t="T10" r="T11" b="T12"/>
                <a:pathLst>
                  <a:path w="1950" h="1872">
                    <a:moveTo>
                      <a:pt x="0" y="0"/>
                    </a:moveTo>
                    <a:cubicBezTo>
                      <a:pt x="170" y="459"/>
                      <a:pt x="341" y="918"/>
                      <a:pt x="666" y="1230"/>
                    </a:cubicBezTo>
                    <a:cubicBezTo>
                      <a:pt x="991" y="1542"/>
                      <a:pt x="1470" y="1707"/>
                      <a:pt x="1950" y="1872"/>
                    </a:cubicBezTo>
                  </a:path>
                </a:pathLst>
              </a:custGeom>
              <a:noFill/>
              <a:ln w="3175">
                <a:solidFill>
                  <a:srgbClr val="FF9900"/>
                </a:solidFill>
                <a:prstDash val="sysDot"/>
                <a:round/>
                <a:headEnd/>
                <a:tailEnd/>
              </a:ln>
            </p:spPr>
            <p:txBody>
              <a:bodyPr/>
              <a:lstStyle/>
              <a:p>
                <a:endParaRPr lang="zh-CN" altLang="en-US"/>
              </a:p>
            </p:txBody>
          </p:sp>
          <p:sp>
            <p:nvSpPr>
              <p:cNvPr id="72755" name="Freeform 613"/>
              <p:cNvSpPr>
                <a:spLocks/>
              </p:cNvSpPr>
              <p:nvPr/>
            </p:nvSpPr>
            <p:spPr bwMode="auto">
              <a:xfrm>
                <a:off x="3759" y="1240"/>
                <a:ext cx="1378" cy="1404"/>
              </a:xfrm>
              <a:custGeom>
                <a:avLst/>
                <a:gdLst>
                  <a:gd name="T0" fmla="*/ 0 w 1806"/>
                  <a:gd name="T1" fmla="*/ 0 h 1746"/>
                  <a:gd name="T2" fmla="*/ 99 w 1806"/>
                  <a:gd name="T3" fmla="*/ 239 h 1746"/>
                  <a:gd name="T4" fmla="*/ 272 w 1806"/>
                  <a:gd name="T5" fmla="*/ 380 h 1746"/>
                  <a:gd name="T6" fmla="*/ 0 60000 65536"/>
                  <a:gd name="T7" fmla="*/ 0 60000 65536"/>
                  <a:gd name="T8" fmla="*/ 0 60000 65536"/>
                  <a:gd name="T9" fmla="*/ 0 w 1806"/>
                  <a:gd name="T10" fmla="*/ 0 h 1746"/>
                  <a:gd name="T11" fmla="*/ 1806 w 1806"/>
                  <a:gd name="T12" fmla="*/ 1746 h 1746"/>
                </a:gdLst>
                <a:ahLst/>
                <a:cxnLst>
                  <a:cxn ang="T6">
                    <a:pos x="T0" y="T1"/>
                  </a:cxn>
                  <a:cxn ang="T7">
                    <a:pos x="T2" y="T3"/>
                  </a:cxn>
                  <a:cxn ang="T8">
                    <a:pos x="T4" y="T5"/>
                  </a:cxn>
                </a:cxnLst>
                <a:rect l="T9" t="T10" r="T11" b="T12"/>
                <a:pathLst>
                  <a:path w="1806" h="1746">
                    <a:moveTo>
                      <a:pt x="0" y="0"/>
                    </a:moveTo>
                    <a:cubicBezTo>
                      <a:pt x="179" y="403"/>
                      <a:pt x="359" y="807"/>
                      <a:pt x="660" y="1098"/>
                    </a:cubicBezTo>
                    <a:cubicBezTo>
                      <a:pt x="961" y="1389"/>
                      <a:pt x="1383" y="1567"/>
                      <a:pt x="1806" y="1746"/>
                    </a:cubicBezTo>
                  </a:path>
                </a:pathLst>
              </a:custGeom>
              <a:noFill/>
              <a:ln w="3175">
                <a:solidFill>
                  <a:srgbClr val="FF9900"/>
                </a:solidFill>
                <a:prstDash val="dash"/>
                <a:round/>
                <a:headEnd/>
                <a:tailEnd/>
              </a:ln>
            </p:spPr>
            <p:txBody>
              <a:bodyPr/>
              <a:lstStyle/>
              <a:p>
                <a:endParaRPr lang="zh-CN" altLang="en-US"/>
              </a:p>
            </p:txBody>
          </p:sp>
          <p:sp>
            <p:nvSpPr>
              <p:cNvPr id="72756" name="Freeform 614"/>
              <p:cNvSpPr>
                <a:spLocks/>
              </p:cNvSpPr>
              <p:nvPr/>
            </p:nvSpPr>
            <p:spPr bwMode="auto">
              <a:xfrm>
                <a:off x="3860" y="1245"/>
                <a:ext cx="1273" cy="1292"/>
              </a:xfrm>
              <a:custGeom>
                <a:avLst/>
                <a:gdLst>
                  <a:gd name="T0" fmla="*/ 0 w 1668"/>
                  <a:gd name="T1" fmla="*/ 0 h 1608"/>
                  <a:gd name="T2" fmla="*/ 97 w 1668"/>
                  <a:gd name="T3" fmla="*/ 212 h 1608"/>
                  <a:gd name="T4" fmla="*/ 252 w 1668"/>
                  <a:gd name="T5" fmla="*/ 347 h 1608"/>
                  <a:gd name="T6" fmla="*/ 0 60000 65536"/>
                  <a:gd name="T7" fmla="*/ 0 60000 65536"/>
                  <a:gd name="T8" fmla="*/ 0 60000 65536"/>
                  <a:gd name="T9" fmla="*/ 0 w 1668"/>
                  <a:gd name="T10" fmla="*/ 0 h 1608"/>
                  <a:gd name="T11" fmla="*/ 1668 w 1668"/>
                  <a:gd name="T12" fmla="*/ 1608 h 1608"/>
                </a:gdLst>
                <a:ahLst/>
                <a:cxnLst>
                  <a:cxn ang="T6">
                    <a:pos x="T0" y="T1"/>
                  </a:cxn>
                  <a:cxn ang="T7">
                    <a:pos x="T2" y="T3"/>
                  </a:cxn>
                  <a:cxn ang="T8">
                    <a:pos x="T4" y="T5"/>
                  </a:cxn>
                </a:cxnLst>
                <a:rect l="T9" t="T10" r="T11" b="T12"/>
                <a:pathLst>
                  <a:path w="1668" h="1608">
                    <a:moveTo>
                      <a:pt x="0" y="0"/>
                    </a:moveTo>
                    <a:cubicBezTo>
                      <a:pt x="182" y="355"/>
                      <a:pt x="364" y="710"/>
                      <a:pt x="642" y="978"/>
                    </a:cubicBezTo>
                    <a:cubicBezTo>
                      <a:pt x="920" y="1246"/>
                      <a:pt x="1294" y="1427"/>
                      <a:pt x="1668" y="1608"/>
                    </a:cubicBezTo>
                  </a:path>
                </a:pathLst>
              </a:custGeom>
              <a:noFill/>
              <a:ln w="3175">
                <a:solidFill>
                  <a:srgbClr val="FF9900"/>
                </a:solidFill>
                <a:prstDash val="dash"/>
                <a:round/>
                <a:headEnd/>
                <a:tailEnd/>
              </a:ln>
            </p:spPr>
            <p:txBody>
              <a:bodyPr/>
              <a:lstStyle/>
              <a:p>
                <a:endParaRPr lang="zh-CN" altLang="en-US"/>
              </a:p>
            </p:txBody>
          </p:sp>
          <p:sp>
            <p:nvSpPr>
              <p:cNvPr id="72757" name="Freeform 615"/>
              <p:cNvSpPr>
                <a:spLocks/>
              </p:cNvSpPr>
              <p:nvPr/>
            </p:nvSpPr>
            <p:spPr bwMode="auto">
              <a:xfrm>
                <a:off x="3960" y="1235"/>
                <a:ext cx="1177" cy="1197"/>
              </a:xfrm>
              <a:custGeom>
                <a:avLst/>
                <a:gdLst>
                  <a:gd name="T0" fmla="*/ 0 w 1542"/>
                  <a:gd name="T1" fmla="*/ 0 h 1488"/>
                  <a:gd name="T2" fmla="*/ 92 w 1542"/>
                  <a:gd name="T3" fmla="*/ 195 h 1488"/>
                  <a:gd name="T4" fmla="*/ 233 w 1542"/>
                  <a:gd name="T5" fmla="*/ 324 h 1488"/>
                  <a:gd name="T6" fmla="*/ 0 60000 65536"/>
                  <a:gd name="T7" fmla="*/ 0 60000 65536"/>
                  <a:gd name="T8" fmla="*/ 0 60000 65536"/>
                  <a:gd name="T9" fmla="*/ 0 w 1542"/>
                  <a:gd name="T10" fmla="*/ 0 h 1488"/>
                  <a:gd name="T11" fmla="*/ 1542 w 1542"/>
                  <a:gd name="T12" fmla="*/ 1488 h 1488"/>
                </a:gdLst>
                <a:ahLst/>
                <a:cxnLst>
                  <a:cxn ang="T6">
                    <a:pos x="T0" y="T1"/>
                  </a:cxn>
                  <a:cxn ang="T7">
                    <a:pos x="T2" y="T3"/>
                  </a:cxn>
                  <a:cxn ang="T8">
                    <a:pos x="T4" y="T5"/>
                  </a:cxn>
                </a:cxnLst>
                <a:rect l="T9" t="T10" r="T11" b="T12"/>
                <a:pathLst>
                  <a:path w="1542" h="1488">
                    <a:moveTo>
                      <a:pt x="0" y="0"/>
                    </a:moveTo>
                    <a:cubicBezTo>
                      <a:pt x="177" y="323"/>
                      <a:pt x="355" y="646"/>
                      <a:pt x="612" y="894"/>
                    </a:cubicBezTo>
                    <a:cubicBezTo>
                      <a:pt x="869" y="1142"/>
                      <a:pt x="1205" y="1315"/>
                      <a:pt x="1542" y="1488"/>
                    </a:cubicBezTo>
                  </a:path>
                </a:pathLst>
              </a:custGeom>
              <a:noFill/>
              <a:ln w="3175">
                <a:solidFill>
                  <a:srgbClr val="FF9900"/>
                </a:solidFill>
                <a:prstDash val="dash"/>
                <a:round/>
                <a:headEnd/>
                <a:tailEnd/>
              </a:ln>
            </p:spPr>
            <p:txBody>
              <a:bodyPr/>
              <a:lstStyle/>
              <a:p>
                <a:endParaRPr lang="zh-CN" altLang="en-US"/>
              </a:p>
            </p:txBody>
          </p:sp>
          <p:sp>
            <p:nvSpPr>
              <p:cNvPr id="72758" name="Freeform 616"/>
              <p:cNvSpPr>
                <a:spLocks/>
              </p:cNvSpPr>
              <p:nvPr/>
            </p:nvSpPr>
            <p:spPr bwMode="auto">
              <a:xfrm>
                <a:off x="4168" y="1679"/>
                <a:ext cx="416" cy="1125"/>
              </a:xfrm>
              <a:custGeom>
                <a:avLst/>
                <a:gdLst>
                  <a:gd name="T0" fmla="*/ 0 w 525"/>
                  <a:gd name="T1" fmla="*/ 0 h 1560"/>
                  <a:gd name="T2" fmla="*/ 25 w 525"/>
                  <a:gd name="T3" fmla="*/ 69 h 1560"/>
                  <a:gd name="T4" fmla="*/ 103 w 525"/>
                  <a:gd name="T5" fmla="*/ 158 h 1560"/>
                  <a:gd name="T6" fmla="*/ 0 60000 65536"/>
                  <a:gd name="T7" fmla="*/ 0 60000 65536"/>
                  <a:gd name="T8" fmla="*/ 0 60000 65536"/>
                  <a:gd name="T9" fmla="*/ 0 w 525"/>
                  <a:gd name="T10" fmla="*/ 0 h 1560"/>
                  <a:gd name="T11" fmla="*/ 525 w 525"/>
                  <a:gd name="T12" fmla="*/ 1560 h 1560"/>
                </a:gdLst>
                <a:ahLst/>
                <a:cxnLst>
                  <a:cxn ang="T6">
                    <a:pos x="T0" y="T1"/>
                  </a:cxn>
                  <a:cxn ang="T7">
                    <a:pos x="T2" y="T3"/>
                  </a:cxn>
                  <a:cxn ang="T8">
                    <a:pos x="T4" y="T5"/>
                  </a:cxn>
                </a:cxnLst>
                <a:rect l="T9" t="T10" r="T11" b="T12"/>
                <a:pathLst>
                  <a:path w="525" h="1560">
                    <a:moveTo>
                      <a:pt x="0" y="0"/>
                    </a:moveTo>
                    <a:cubicBezTo>
                      <a:pt x="22" y="212"/>
                      <a:pt x="44" y="425"/>
                      <a:pt x="131" y="685"/>
                    </a:cubicBezTo>
                    <a:cubicBezTo>
                      <a:pt x="218" y="945"/>
                      <a:pt x="371" y="1252"/>
                      <a:pt x="525" y="1560"/>
                    </a:cubicBezTo>
                  </a:path>
                </a:pathLst>
              </a:custGeom>
              <a:noFill/>
              <a:ln w="19050">
                <a:solidFill>
                  <a:schemeClr val="tx1"/>
                </a:solidFill>
                <a:round/>
                <a:headEnd/>
                <a:tailEnd/>
              </a:ln>
            </p:spPr>
            <p:txBody>
              <a:bodyPr/>
              <a:lstStyle/>
              <a:p>
                <a:endParaRPr lang="zh-CN" altLang="en-US"/>
              </a:p>
            </p:txBody>
          </p:sp>
          <p:sp>
            <p:nvSpPr>
              <p:cNvPr id="72759" name="Freeform 617"/>
              <p:cNvSpPr>
                <a:spLocks/>
              </p:cNvSpPr>
              <p:nvPr/>
            </p:nvSpPr>
            <p:spPr bwMode="auto">
              <a:xfrm>
                <a:off x="3551" y="1901"/>
                <a:ext cx="93" cy="241"/>
              </a:xfrm>
              <a:custGeom>
                <a:avLst/>
                <a:gdLst>
                  <a:gd name="T0" fmla="*/ 0 w 120"/>
                  <a:gd name="T1" fmla="*/ 0 h 270"/>
                  <a:gd name="T2" fmla="*/ 9 w 120"/>
                  <a:gd name="T3" fmla="*/ 60 h 270"/>
                  <a:gd name="T4" fmla="*/ 16 w 120"/>
                  <a:gd name="T5" fmla="*/ 95 h 270"/>
                  <a:gd name="T6" fmla="*/ 20 w 120"/>
                  <a:gd name="T7" fmla="*/ 122 h 270"/>
                  <a:gd name="T8" fmla="*/ 0 60000 65536"/>
                  <a:gd name="T9" fmla="*/ 0 60000 65536"/>
                  <a:gd name="T10" fmla="*/ 0 60000 65536"/>
                  <a:gd name="T11" fmla="*/ 0 60000 65536"/>
                  <a:gd name="T12" fmla="*/ 0 w 120"/>
                  <a:gd name="T13" fmla="*/ 0 h 270"/>
                  <a:gd name="T14" fmla="*/ 120 w 120"/>
                  <a:gd name="T15" fmla="*/ 270 h 270"/>
                </a:gdLst>
                <a:ahLst/>
                <a:cxnLst>
                  <a:cxn ang="T8">
                    <a:pos x="T0" y="T1"/>
                  </a:cxn>
                  <a:cxn ang="T9">
                    <a:pos x="T2" y="T3"/>
                  </a:cxn>
                  <a:cxn ang="T10">
                    <a:pos x="T4" y="T5"/>
                  </a:cxn>
                  <a:cxn ang="T11">
                    <a:pos x="T6" y="T7"/>
                  </a:cxn>
                </a:cxnLst>
                <a:rect l="T12" t="T13" r="T14" b="T15"/>
                <a:pathLst>
                  <a:path w="120" h="270">
                    <a:moveTo>
                      <a:pt x="0" y="0"/>
                    </a:moveTo>
                    <a:lnTo>
                      <a:pt x="54" y="132"/>
                    </a:lnTo>
                    <a:lnTo>
                      <a:pt x="90" y="210"/>
                    </a:lnTo>
                    <a:lnTo>
                      <a:pt x="120" y="270"/>
                    </a:lnTo>
                  </a:path>
                </a:pathLst>
              </a:custGeom>
              <a:noFill/>
              <a:ln w="28575">
                <a:solidFill>
                  <a:srgbClr val="CC0000"/>
                </a:solidFill>
                <a:round/>
                <a:headEnd/>
                <a:tailEnd/>
              </a:ln>
            </p:spPr>
            <p:txBody>
              <a:bodyPr/>
              <a:lstStyle/>
              <a:p>
                <a:endParaRPr lang="zh-CN" altLang="en-US"/>
              </a:p>
            </p:txBody>
          </p:sp>
          <p:sp>
            <p:nvSpPr>
              <p:cNvPr id="72760" name="Freeform 618"/>
              <p:cNvSpPr>
                <a:spLocks/>
              </p:cNvSpPr>
              <p:nvPr/>
            </p:nvSpPr>
            <p:spPr bwMode="auto">
              <a:xfrm>
                <a:off x="3655" y="1761"/>
                <a:ext cx="80" cy="197"/>
              </a:xfrm>
              <a:custGeom>
                <a:avLst/>
                <a:gdLst>
                  <a:gd name="T0" fmla="*/ 0 w 96"/>
                  <a:gd name="T1" fmla="*/ 0 h 222"/>
                  <a:gd name="T2" fmla="*/ 17 w 96"/>
                  <a:gd name="T3" fmla="*/ 59 h 222"/>
                  <a:gd name="T4" fmla="*/ 28 w 96"/>
                  <a:gd name="T5" fmla="*/ 96 h 222"/>
                  <a:gd name="T6" fmla="*/ 0 60000 65536"/>
                  <a:gd name="T7" fmla="*/ 0 60000 65536"/>
                  <a:gd name="T8" fmla="*/ 0 60000 65536"/>
                  <a:gd name="T9" fmla="*/ 0 w 96"/>
                  <a:gd name="T10" fmla="*/ 0 h 222"/>
                  <a:gd name="T11" fmla="*/ 96 w 96"/>
                  <a:gd name="T12" fmla="*/ 222 h 222"/>
                </a:gdLst>
                <a:ahLst/>
                <a:cxnLst>
                  <a:cxn ang="T6">
                    <a:pos x="T0" y="T1"/>
                  </a:cxn>
                  <a:cxn ang="T7">
                    <a:pos x="T2" y="T3"/>
                  </a:cxn>
                  <a:cxn ang="T8">
                    <a:pos x="T4" y="T5"/>
                  </a:cxn>
                </a:cxnLst>
                <a:rect l="T9" t="T10" r="T11" b="T12"/>
                <a:pathLst>
                  <a:path w="96" h="222">
                    <a:moveTo>
                      <a:pt x="0" y="0"/>
                    </a:moveTo>
                    <a:lnTo>
                      <a:pt x="60" y="138"/>
                    </a:lnTo>
                    <a:lnTo>
                      <a:pt x="96" y="222"/>
                    </a:lnTo>
                  </a:path>
                </a:pathLst>
              </a:custGeom>
              <a:noFill/>
              <a:ln w="28575">
                <a:solidFill>
                  <a:srgbClr val="CC0000"/>
                </a:solidFill>
                <a:round/>
                <a:headEnd/>
                <a:tailEnd/>
              </a:ln>
            </p:spPr>
            <p:txBody>
              <a:bodyPr/>
              <a:lstStyle/>
              <a:p>
                <a:endParaRPr lang="zh-CN" altLang="en-US"/>
              </a:p>
            </p:txBody>
          </p:sp>
          <p:sp>
            <p:nvSpPr>
              <p:cNvPr id="72761" name="Freeform 619"/>
              <p:cNvSpPr>
                <a:spLocks/>
              </p:cNvSpPr>
              <p:nvPr/>
            </p:nvSpPr>
            <p:spPr bwMode="auto">
              <a:xfrm>
                <a:off x="3704" y="1722"/>
                <a:ext cx="92" cy="222"/>
              </a:xfrm>
              <a:custGeom>
                <a:avLst/>
                <a:gdLst>
                  <a:gd name="T0" fmla="*/ 0 w 150"/>
                  <a:gd name="T1" fmla="*/ 0 h 330"/>
                  <a:gd name="T2" fmla="*/ 2 w 150"/>
                  <a:gd name="T3" fmla="*/ 11 h 330"/>
                  <a:gd name="T4" fmla="*/ 5 w 150"/>
                  <a:gd name="T5" fmla="*/ 20 h 330"/>
                  <a:gd name="T6" fmla="*/ 0 60000 65536"/>
                  <a:gd name="T7" fmla="*/ 0 60000 65536"/>
                  <a:gd name="T8" fmla="*/ 0 60000 65536"/>
                  <a:gd name="T9" fmla="*/ 0 w 150"/>
                  <a:gd name="T10" fmla="*/ 0 h 330"/>
                  <a:gd name="T11" fmla="*/ 150 w 150"/>
                  <a:gd name="T12" fmla="*/ 330 h 330"/>
                </a:gdLst>
                <a:ahLst/>
                <a:cxnLst>
                  <a:cxn ang="T6">
                    <a:pos x="T0" y="T1"/>
                  </a:cxn>
                  <a:cxn ang="T7">
                    <a:pos x="T2" y="T3"/>
                  </a:cxn>
                  <a:cxn ang="T8">
                    <a:pos x="T4" y="T5"/>
                  </a:cxn>
                </a:cxnLst>
                <a:rect l="T9" t="T10" r="T11" b="T12"/>
                <a:pathLst>
                  <a:path w="150" h="330">
                    <a:moveTo>
                      <a:pt x="0" y="0"/>
                    </a:moveTo>
                    <a:lnTo>
                      <a:pt x="66" y="180"/>
                    </a:lnTo>
                    <a:lnTo>
                      <a:pt x="150" y="330"/>
                    </a:lnTo>
                  </a:path>
                </a:pathLst>
              </a:custGeom>
              <a:noFill/>
              <a:ln w="28575">
                <a:solidFill>
                  <a:srgbClr val="CC0000"/>
                </a:solidFill>
                <a:round/>
                <a:headEnd/>
                <a:tailEnd/>
              </a:ln>
            </p:spPr>
            <p:txBody>
              <a:bodyPr/>
              <a:lstStyle/>
              <a:p>
                <a:endParaRPr lang="zh-CN" altLang="en-US"/>
              </a:p>
            </p:txBody>
          </p:sp>
          <p:sp>
            <p:nvSpPr>
              <p:cNvPr id="72762" name="Freeform 620"/>
              <p:cNvSpPr>
                <a:spLocks/>
              </p:cNvSpPr>
              <p:nvPr/>
            </p:nvSpPr>
            <p:spPr bwMode="auto">
              <a:xfrm>
                <a:off x="4111" y="2802"/>
                <a:ext cx="335" cy="119"/>
              </a:xfrm>
              <a:custGeom>
                <a:avLst/>
                <a:gdLst>
                  <a:gd name="T0" fmla="*/ 0 w 156"/>
                  <a:gd name="T1" fmla="*/ 0 h 78"/>
                  <a:gd name="T2" fmla="*/ 17676 w 156"/>
                  <a:gd name="T3" fmla="*/ 917 h 78"/>
                  <a:gd name="T4" fmla="*/ 32839 w 156"/>
                  <a:gd name="T5" fmla="*/ 1506 h 78"/>
                  <a:gd name="T6" fmla="*/ 0 60000 65536"/>
                  <a:gd name="T7" fmla="*/ 0 60000 65536"/>
                  <a:gd name="T8" fmla="*/ 0 60000 65536"/>
                  <a:gd name="T9" fmla="*/ 0 w 156"/>
                  <a:gd name="T10" fmla="*/ 0 h 78"/>
                  <a:gd name="T11" fmla="*/ 156 w 156"/>
                  <a:gd name="T12" fmla="*/ 78 h 78"/>
                </a:gdLst>
                <a:ahLst/>
                <a:cxnLst>
                  <a:cxn ang="T6">
                    <a:pos x="T0" y="T1"/>
                  </a:cxn>
                  <a:cxn ang="T7">
                    <a:pos x="T2" y="T3"/>
                  </a:cxn>
                  <a:cxn ang="T8">
                    <a:pos x="T4" y="T5"/>
                  </a:cxn>
                </a:cxnLst>
                <a:rect l="T9" t="T10" r="T11" b="T12"/>
                <a:pathLst>
                  <a:path w="156" h="78">
                    <a:moveTo>
                      <a:pt x="0" y="0"/>
                    </a:moveTo>
                    <a:lnTo>
                      <a:pt x="84" y="48"/>
                    </a:lnTo>
                    <a:lnTo>
                      <a:pt x="156" y="78"/>
                    </a:lnTo>
                  </a:path>
                </a:pathLst>
              </a:custGeom>
              <a:noFill/>
              <a:ln w="28575">
                <a:solidFill>
                  <a:srgbClr val="CC0000"/>
                </a:solidFill>
                <a:round/>
                <a:headEnd/>
                <a:tailEnd/>
              </a:ln>
            </p:spPr>
            <p:txBody>
              <a:bodyPr/>
              <a:lstStyle/>
              <a:p>
                <a:endParaRPr lang="zh-CN" altLang="en-US"/>
              </a:p>
            </p:txBody>
          </p:sp>
          <p:sp>
            <p:nvSpPr>
              <p:cNvPr id="72763" name="Freeform 621"/>
              <p:cNvSpPr>
                <a:spLocks/>
              </p:cNvSpPr>
              <p:nvPr/>
            </p:nvSpPr>
            <p:spPr bwMode="auto">
              <a:xfrm>
                <a:off x="3766" y="1687"/>
                <a:ext cx="77" cy="166"/>
              </a:xfrm>
              <a:custGeom>
                <a:avLst/>
                <a:gdLst>
                  <a:gd name="T0" fmla="*/ 0 w 96"/>
                  <a:gd name="T1" fmla="*/ 0 h 192"/>
                  <a:gd name="T2" fmla="*/ 9 w 96"/>
                  <a:gd name="T3" fmla="*/ 35 h 192"/>
                  <a:gd name="T4" fmla="*/ 21 w 96"/>
                  <a:gd name="T5" fmla="*/ 69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0" y="0"/>
                    </a:moveTo>
                    <a:lnTo>
                      <a:pt x="42" y="96"/>
                    </a:lnTo>
                    <a:lnTo>
                      <a:pt x="96" y="192"/>
                    </a:lnTo>
                  </a:path>
                </a:pathLst>
              </a:custGeom>
              <a:noFill/>
              <a:ln w="28575">
                <a:solidFill>
                  <a:srgbClr val="CC0000"/>
                </a:solidFill>
                <a:round/>
                <a:headEnd/>
                <a:tailEnd/>
              </a:ln>
            </p:spPr>
            <p:txBody>
              <a:bodyPr/>
              <a:lstStyle/>
              <a:p>
                <a:endParaRPr lang="zh-CN" altLang="en-US"/>
              </a:p>
            </p:txBody>
          </p:sp>
          <p:sp>
            <p:nvSpPr>
              <p:cNvPr id="72764" name="Freeform 622"/>
              <p:cNvSpPr>
                <a:spLocks/>
              </p:cNvSpPr>
              <p:nvPr/>
            </p:nvSpPr>
            <p:spPr bwMode="auto">
              <a:xfrm>
                <a:off x="3819" y="1674"/>
                <a:ext cx="91" cy="181"/>
              </a:xfrm>
              <a:custGeom>
                <a:avLst/>
                <a:gdLst>
                  <a:gd name="T0" fmla="*/ 0 w 114"/>
                  <a:gd name="T1" fmla="*/ 0 h 216"/>
                  <a:gd name="T2" fmla="*/ 14 w 114"/>
                  <a:gd name="T3" fmla="*/ 37 h 216"/>
                  <a:gd name="T4" fmla="*/ 24 w 114"/>
                  <a:gd name="T5" fmla="*/ 63 h 216"/>
                  <a:gd name="T6" fmla="*/ 0 60000 65536"/>
                  <a:gd name="T7" fmla="*/ 0 60000 65536"/>
                  <a:gd name="T8" fmla="*/ 0 60000 65536"/>
                  <a:gd name="T9" fmla="*/ 0 w 114"/>
                  <a:gd name="T10" fmla="*/ 0 h 216"/>
                  <a:gd name="T11" fmla="*/ 114 w 114"/>
                  <a:gd name="T12" fmla="*/ 216 h 216"/>
                </a:gdLst>
                <a:ahLst/>
                <a:cxnLst>
                  <a:cxn ang="T6">
                    <a:pos x="T0" y="T1"/>
                  </a:cxn>
                  <a:cxn ang="T7">
                    <a:pos x="T2" y="T3"/>
                  </a:cxn>
                  <a:cxn ang="T8">
                    <a:pos x="T4" y="T5"/>
                  </a:cxn>
                </a:cxnLst>
                <a:rect l="T9" t="T10" r="T11" b="T12"/>
                <a:pathLst>
                  <a:path w="114" h="216">
                    <a:moveTo>
                      <a:pt x="0" y="0"/>
                    </a:moveTo>
                    <a:lnTo>
                      <a:pt x="66" y="126"/>
                    </a:lnTo>
                    <a:lnTo>
                      <a:pt x="114" y="216"/>
                    </a:lnTo>
                  </a:path>
                </a:pathLst>
              </a:custGeom>
              <a:noFill/>
              <a:ln w="28575">
                <a:solidFill>
                  <a:srgbClr val="CC0000"/>
                </a:solidFill>
                <a:round/>
                <a:headEnd/>
                <a:tailEnd/>
              </a:ln>
            </p:spPr>
            <p:txBody>
              <a:bodyPr/>
              <a:lstStyle/>
              <a:p>
                <a:endParaRPr lang="zh-CN" altLang="en-US"/>
              </a:p>
            </p:txBody>
          </p:sp>
          <p:sp>
            <p:nvSpPr>
              <p:cNvPr id="72765" name="Freeform 623"/>
              <p:cNvSpPr>
                <a:spLocks/>
              </p:cNvSpPr>
              <p:nvPr/>
            </p:nvSpPr>
            <p:spPr bwMode="auto">
              <a:xfrm>
                <a:off x="3890" y="1665"/>
                <a:ext cx="75" cy="149"/>
              </a:xfrm>
              <a:custGeom>
                <a:avLst/>
                <a:gdLst>
                  <a:gd name="T0" fmla="*/ 0 w 108"/>
                  <a:gd name="T1" fmla="*/ 0 h 186"/>
                  <a:gd name="T2" fmla="*/ 4 w 108"/>
                  <a:gd name="T3" fmla="*/ 24 h 186"/>
                  <a:gd name="T4" fmla="*/ 8 w 108"/>
                  <a:gd name="T5" fmla="*/ 39 h 186"/>
                  <a:gd name="T6" fmla="*/ 0 60000 65536"/>
                  <a:gd name="T7" fmla="*/ 0 60000 65536"/>
                  <a:gd name="T8" fmla="*/ 0 60000 65536"/>
                  <a:gd name="T9" fmla="*/ 0 w 108"/>
                  <a:gd name="T10" fmla="*/ 0 h 186"/>
                  <a:gd name="T11" fmla="*/ 108 w 108"/>
                  <a:gd name="T12" fmla="*/ 186 h 186"/>
                </a:gdLst>
                <a:ahLst/>
                <a:cxnLst>
                  <a:cxn ang="T6">
                    <a:pos x="T0" y="T1"/>
                  </a:cxn>
                  <a:cxn ang="T7">
                    <a:pos x="T2" y="T3"/>
                  </a:cxn>
                  <a:cxn ang="T8">
                    <a:pos x="T4" y="T5"/>
                  </a:cxn>
                </a:cxnLst>
                <a:rect l="T9" t="T10" r="T11" b="T12"/>
                <a:pathLst>
                  <a:path w="108" h="186">
                    <a:moveTo>
                      <a:pt x="0" y="0"/>
                    </a:moveTo>
                    <a:lnTo>
                      <a:pt x="54" y="114"/>
                    </a:lnTo>
                    <a:lnTo>
                      <a:pt x="108" y="186"/>
                    </a:lnTo>
                  </a:path>
                </a:pathLst>
              </a:custGeom>
              <a:noFill/>
              <a:ln w="28575">
                <a:solidFill>
                  <a:srgbClr val="CC0000"/>
                </a:solidFill>
                <a:round/>
                <a:headEnd/>
                <a:tailEnd/>
              </a:ln>
            </p:spPr>
            <p:txBody>
              <a:bodyPr/>
              <a:lstStyle/>
              <a:p>
                <a:endParaRPr lang="zh-CN" altLang="en-US"/>
              </a:p>
            </p:txBody>
          </p:sp>
          <p:sp>
            <p:nvSpPr>
              <p:cNvPr id="72766" name="Freeform 624"/>
              <p:cNvSpPr>
                <a:spLocks/>
              </p:cNvSpPr>
              <p:nvPr/>
            </p:nvSpPr>
            <p:spPr bwMode="auto">
              <a:xfrm>
                <a:off x="4393" y="2819"/>
                <a:ext cx="106" cy="37"/>
              </a:xfrm>
              <a:custGeom>
                <a:avLst/>
                <a:gdLst>
                  <a:gd name="T0" fmla="*/ 0 w 258"/>
                  <a:gd name="T1" fmla="*/ 0 h 120"/>
                  <a:gd name="T2" fmla="*/ 0 w 258"/>
                  <a:gd name="T3" fmla="*/ 0 h 120"/>
                  <a:gd name="T4" fmla="*/ 0 w 258"/>
                  <a:gd name="T5" fmla="*/ 0 h 120"/>
                  <a:gd name="T6" fmla="*/ 0 w 258"/>
                  <a:gd name="T7" fmla="*/ 0 h 120"/>
                  <a:gd name="T8" fmla="*/ 0 60000 65536"/>
                  <a:gd name="T9" fmla="*/ 0 60000 65536"/>
                  <a:gd name="T10" fmla="*/ 0 60000 65536"/>
                  <a:gd name="T11" fmla="*/ 0 60000 65536"/>
                  <a:gd name="T12" fmla="*/ 0 w 258"/>
                  <a:gd name="T13" fmla="*/ 0 h 120"/>
                  <a:gd name="T14" fmla="*/ 258 w 258"/>
                  <a:gd name="T15" fmla="*/ 120 h 120"/>
                </a:gdLst>
                <a:ahLst/>
                <a:cxnLst>
                  <a:cxn ang="T8">
                    <a:pos x="T0" y="T1"/>
                  </a:cxn>
                  <a:cxn ang="T9">
                    <a:pos x="T2" y="T3"/>
                  </a:cxn>
                  <a:cxn ang="T10">
                    <a:pos x="T4" y="T5"/>
                  </a:cxn>
                  <a:cxn ang="T11">
                    <a:pos x="T6" y="T7"/>
                  </a:cxn>
                </a:cxnLst>
                <a:rect l="T12" t="T13" r="T14" b="T15"/>
                <a:pathLst>
                  <a:path w="258" h="120">
                    <a:moveTo>
                      <a:pt x="0" y="0"/>
                    </a:moveTo>
                    <a:lnTo>
                      <a:pt x="78" y="36"/>
                    </a:lnTo>
                    <a:lnTo>
                      <a:pt x="168" y="84"/>
                    </a:lnTo>
                    <a:lnTo>
                      <a:pt x="258" y="120"/>
                    </a:lnTo>
                  </a:path>
                </a:pathLst>
              </a:custGeom>
              <a:noFill/>
              <a:ln w="28575">
                <a:solidFill>
                  <a:srgbClr val="CC0000"/>
                </a:solidFill>
                <a:round/>
                <a:headEnd/>
                <a:tailEnd/>
              </a:ln>
            </p:spPr>
            <p:txBody>
              <a:bodyPr/>
              <a:lstStyle/>
              <a:p>
                <a:endParaRPr lang="zh-CN" altLang="en-US"/>
              </a:p>
            </p:txBody>
          </p:sp>
          <p:sp>
            <p:nvSpPr>
              <p:cNvPr id="72767" name="Freeform 625"/>
              <p:cNvSpPr>
                <a:spLocks/>
              </p:cNvSpPr>
              <p:nvPr/>
            </p:nvSpPr>
            <p:spPr bwMode="auto">
              <a:xfrm>
                <a:off x="4447" y="2748"/>
                <a:ext cx="148" cy="61"/>
              </a:xfrm>
              <a:custGeom>
                <a:avLst/>
                <a:gdLst>
                  <a:gd name="T0" fmla="*/ 0 w 228"/>
                  <a:gd name="T1" fmla="*/ 0 h 108"/>
                  <a:gd name="T2" fmla="*/ 6 w 228"/>
                  <a:gd name="T3" fmla="*/ 1 h 108"/>
                  <a:gd name="T4" fmla="*/ 11 w 228"/>
                  <a:gd name="T5" fmla="*/ 2 h 108"/>
                  <a:gd name="T6" fmla="*/ 0 60000 65536"/>
                  <a:gd name="T7" fmla="*/ 0 60000 65536"/>
                  <a:gd name="T8" fmla="*/ 0 60000 65536"/>
                  <a:gd name="T9" fmla="*/ 0 w 228"/>
                  <a:gd name="T10" fmla="*/ 0 h 108"/>
                  <a:gd name="T11" fmla="*/ 228 w 228"/>
                  <a:gd name="T12" fmla="*/ 108 h 108"/>
                </a:gdLst>
                <a:ahLst/>
                <a:cxnLst>
                  <a:cxn ang="T6">
                    <a:pos x="T0" y="T1"/>
                  </a:cxn>
                  <a:cxn ang="T7">
                    <a:pos x="T2" y="T3"/>
                  </a:cxn>
                  <a:cxn ang="T8">
                    <a:pos x="T4" y="T5"/>
                  </a:cxn>
                </a:cxnLst>
                <a:rect l="T9" t="T10" r="T11" b="T12"/>
                <a:pathLst>
                  <a:path w="228" h="108">
                    <a:moveTo>
                      <a:pt x="0" y="0"/>
                    </a:moveTo>
                    <a:lnTo>
                      <a:pt x="132" y="66"/>
                    </a:lnTo>
                    <a:lnTo>
                      <a:pt x="228" y="108"/>
                    </a:lnTo>
                  </a:path>
                </a:pathLst>
              </a:custGeom>
              <a:noFill/>
              <a:ln w="28575">
                <a:solidFill>
                  <a:srgbClr val="CC0000"/>
                </a:solidFill>
                <a:round/>
                <a:headEnd/>
                <a:tailEnd/>
              </a:ln>
            </p:spPr>
            <p:txBody>
              <a:bodyPr/>
              <a:lstStyle/>
              <a:p>
                <a:endParaRPr lang="zh-CN" altLang="en-US"/>
              </a:p>
            </p:txBody>
          </p:sp>
          <p:sp>
            <p:nvSpPr>
              <p:cNvPr id="72768" name="Freeform 626"/>
              <p:cNvSpPr>
                <a:spLocks/>
              </p:cNvSpPr>
              <p:nvPr/>
            </p:nvSpPr>
            <p:spPr bwMode="auto">
              <a:xfrm>
                <a:off x="3942" y="1650"/>
                <a:ext cx="82" cy="161"/>
              </a:xfrm>
              <a:custGeom>
                <a:avLst/>
                <a:gdLst>
                  <a:gd name="T0" fmla="*/ 0 w 108"/>
                  <a:gd name="T1" fmla="*/ 0 h 204"/>
                  <a:gd name="T2" fmla="*/ 9 w 108"/>
                  <a:gd name="T3" fmla="*/ 24 h 204"/>
                  <a:gd name="T4" fmla="*/ 16 w 108"/>
                  <a:gd name="T5" fmla="*/ 39 h 204"/>
                  <a:gd name="T6" fmla="*/ 0 60000 65536"/>
                  <a:gd name="T7" fmla="*/ 0 60000 65536"/>
                  <a:gd name="T8" fmla="*/ 0 60000 65536"/>
                  <a:gd name="T9" fmla="*/ 0 w 108"/>
                  <a:gd name="T10" fmla="*/ 0 h 204"/>
                  <a:gd name="T11" fmla="*/ 108 w 108"/>
                  <a:gd name="T12" fmla="*/ 204 h 204"/>
                </a:gdLst>
                <a:ahLst/>
                <a:cxnLst>
                  <a:cxn ang="T6">
                    <a:pos x="T0" y="T1"/>
                  </a:cxn>
                  <a:cxn ang="T7">
                    <a:pos x="T2" y="T3"/>
                  </a:cxn>
                  <a:cxn ang="T8">
                    <a:pos x="T4" y="T5"/>
                  </a:cxn>
                </a:cxnLst>
                <a:rect l="T9" t="T10" r="T11" b="T12"/>
                <a:pathLst>
                  <a:path w="108" h="204">
                    <a:moveTo>
                      <a:pt x="0" y="0"/>
                    </a:moveTo>
                    <a:lnTo>
                      <a:pt x="60" y="126"/>
                    </a:lnTo>
                    <a:lnTo>
                      <a:pt x="108" y="204"/>
                    </a:lnTo>
                  </a:path>
                </a:pathLst>
              </a:custGeom>
              <a:noFill/>
              <a:ln w="28575">
                <a:solidFill>
                  <a:srgbClr val="CC0000"/>
                </a:solidFill>
                <a:round/>
                <a:headEnd/>
                <a:tailEnd/>
              </a:ln>
            </p:spPr>
            <p:txBody>
              <a:bodyPr/>
              <a:lstStyle/>
              <a:p>
                <a:endParaRPr lang="zh-CN" altLang="en-US"/>
              </a:p>
            </p:txBody>
          </p:sp>
          <p:sp>
            <p:nvSpPr>
              <p:cNvPr id="72769" name="Line 627"/>
              <p:cNvSpPr>
                <a:spLocks noChangeShapeType="1"/>
              </p:cNvSpPr>
              <p:nvPr/>
            </p:nvSpPr>
            <p:spPr bwMode="auto">
              <a:xfrm>
                <a:off x="4542" y="2714"/>
                <a:ext cx="99" cy="39"/>
              </a:xfrm>
              <a:prstGeom prst="line">
                <a:avLst/>
              </a:prstGeom>
              <a:noFill/>
              <a:ln w="28575">
                <a:solidFill>
                  <a:srgbClr val="CC0000"/>
                </a:solidFill>
                <a:round/>
                <a:headEnd/>
                <a:tailEnd/>
              </a:ln>
            </p:spPr>
            <p:txBody>
              <a:bodyPr/>
              <a:lstStyle/>
              <a:p>
                <a:endParaRPr lang="zh-CN" altLang="en-US"/>
              </a:p>
            </p:txBody>
          </p:sp>
          <p:sp>
            <p:nvSpPr>
              <p:cNvPr id="72770" name="Freeform 628"/>
              <p:cNvSpPr>
                <a:spLocks/>
              </p:cNvSpPr>
              <p:nvPr/>
            </p:nvSpPr>
            <p:spPr bwMode="auto">
              <a:xfrm>
                <a:off x="4012" y="1639"/>
                <a:ext cx="100" cy="183"/>
              </a:xfrm>
              <a:custGeom>
                <a:avLst/>
                <a:gdLst>
                  <a:gd name="T0" fmla="*/ 0 w 120"/>
                  <a:gd name="T1" fmla="*/ 0 h 192"/>
                  <a:gd name="T2" fmla="*/ 19 w 120"/>
                  <a:gd name="T3" fmla="*/ 90 h 192"/>
                  <a:gd name="T4" fmla="*/ 33 w 120"/>
                  <a:gd name="T5" fmla="*/ 137 h 192"/>
                  <a:gd name="T6" fmla="*/ 0 60000 65536"/>
                  <a:gd name="T7" fmla="*/ 0 60000 65536"/>
                  <a:gd name="T8" fmla="*/ 0 60000 65536"/>
                  <a:gd name="T9" fmla="*/ 0 w 120"/>
                  <a:gd name="T10" fmla="*/ 0 h 192"/>
                  <a:gd name="T11" fmla="*/ 120 w 120"/>
                  <a:gd name="T12" fmla="*/ 192 h 192"/>
                </a:gdLst>
                <a:ahLst/>
                <a:cxnLst>
                  <a:cxn ang="T6">
                    <a:pos x="T0" y="T1"/>
                  </a:cxn>
                  <a:cxn ang="T7">
                    <a:pos x="T2" y="T3"/>
                  </a:cxn>
                  <a:cxn ang="T8">
                    <a:pos x="T4" y="T5"/>
                  </a:cxn>
                </a:cxnLst>
                <a:rect l="T9" t="T10" r="T11" b="T12"/>
                <a:pathLst>
                  <a:path w="120" h="192">
                    <a:moveTo>
                      <a:pt x="0" y="0"/>
                    </a:moveTo>
                    <a:lnTo>
                      <a:pt x="66" y="126"/>
                    </a:lnTo>
                    <a:lnTo>
                      <a:pt x="120" y="192"/>
                    </a:lnTo>
                  </a:path>
                </a:pathLst>
              </a:custGeom>
              <a:noFill/>
              <a:ln w="28575">
                <a:solidFill>
                  <a:srgbClr val="CC0000"/>
                </a:solidFill>
                <a:round/>
                <a:headEnd/>
                <a:tailEnd/>
              </a:ln>
            </p:spPr>
            <p:txBody>
              <a:bodyPr/>
              <a:lstStyle/>
              <a:p>
                <a:endParaRPr lang="zh-CN" altLang="en-US"/>
              </a:p>
            </p:txBody>
          </p:sp>
          <p:sp>
            <p:nvSpPr>
              <p:cNvPr id="72771" name="Freeform 629"/>
              <p:cNvSpPr>
                <a:spLocks/>
              </p:cNvSpPr>
              <p:nvPr/>
            </p:nvSpPr>
            <p:spPr bwMode="auto">
              <a:xfrm>
                <a:off x="4079" y="1649"/>
                <a:ext cx="109" cy="169"/>
              </a:xfrm>
              <a:custGeom>
                <a:avLst/>
                <a:gdLst>
                  <a:gd name="T0" fmla="*/ 0 w 114"/>
                  <a:gd name="T1" fmla="*/ 0 h 156"/>
                  <a:gd name="T2" fmla="*/ 34 w 114"/>
                  <a:gd name="T3" fmla="*/ 147 h 156"/>
                  <a:gd name="T4" fmla="*/ 83 w 114"/>
                  <a:gd name="T5" fmla="*/ 272 h 156"/>
                  <a:gd name="T6" fmla="*/ 0 60000 65536"/>
                  <a:gd name="T7" fmla="*/ 0 60000 65536"/>
                  <a:gd name="T8" fmla="*/ 0 60000 65536"/>
                  <a:gd name="T9" fmla="*/ 0 w 114"/>
                  <a:gd name="T10" fmla="*/ 0 h 156"/>
                  <a:gd name="T11" fmla="*/ 114 w 114"/>
                  <a:gd name="T12" fmla="*/ 156 h 156"/>
                </a:gdLst>
                <a:ahLst/>
                <a:cxnLst>
                  <a:cxn ang="T6">
                    <a:pos x="T0" y="T1"/>
                  </a:cxn>
                  <a:cxn ang="T7">
                    <a:pos x="T2" y="T3"/>
                  </a:cxn>
                  <a:cxn ang="T8">
                    <a:pos x="T4" y="T5"/>
                  </a:cxn>
                </a:cxnLst>
                <a:rect l="T9" t="T10" r="T11" b="T12"/>
                <a:pathLst>
                  <a:path w="114" h="156">
                    <a:moveTo>
                      <a:pt x="0" y="0"/>
                    </a:moveTo>
                    <a:lnTo>
                      <a:pt x="48" y="84"/>
                    </a:lnTo>
                    <a:lnTo>
                      <a:pt x="114" y="156"/>
                    </a:lnTo>
                  </a:path>
                </a:pathLst>
              </a:custGeom>
              <a:noFill/>
              <a:ln w="28575">
                <a:solidFill>
                  <a:srgbClr val="CC0000"/>
                </a:solidFill>
                <a:round/>
                <a:headEnd/>
                <a:tailEnd/>
              </a:ln>
            </p:spPr>
            <p:txBody>
              <a:bodyPr/>
              <a:lstStyle/>
              <a:p>
                <a:endParaRPr lang="zh-CN" altLang="en-US"/>
              </a:p>
            </p:txBody>
          </p:sp>
          <p:sp>
            <p:nvSpPr>
              <p:cNvPr id="72772" name="Line 630"/>
              <p:cNvSpPr>
                <a:spLocks noChangeShapeType="1"/>
              </p:cNvSpPr>
              <p:nvPr/>
            </p:nvSpPr>
            <p:spPr bwMode="auto">
              <a:xfrm>
                <a:off x="4168" y="1680"/>
                <a:ext cx="91" cy="162"/>
              </a:xfrm>
              <a:prstGeom prst="line">
                <a:avLst/>
              </a:prstGeom>
              <a:noFill/>
              <a:ln w="28575">
                <a:solidFill>
                  <a:srgbClr val="CC0000"/>
                </a:solidFill>
                <a:round/>
                <a:headEnd/>
                <a:tailEnd/>
              </a:ln>
            </p:spPr>
            <p:txBody>
              <a:bodyPr/>
              <a:lstStyle/>
              <a:p>
                <a:endParaRPr lang="zh-CN" altLang="en-US"/>
              </a:p>
            </p:txBody>
          </p:sp>
          <p:sp>
            <p:nvSpPr>
              <p:cNvPr id="72773" name="Freeform 631"/>
              <p:cNvSpPr>
                <a:spLocks/>
              </p:cNvSpPr>
              <p:nvPr/>
            </p:nvSpPr>
            <p:spPr bwMode="auto">
              <a:xfrm>
                <a:off x="4239" y="1722"/>
                <a:ext cx="125" cy="160"/>
              </a:xfrm>
              <a:custGeom>
                <a:avLst/>
                <a:gdLst>
                  <a:gd name="T0" fmla="*/ 0 w 162"/>
                  <a:gd name="T1" fmla="*/ 0 h 198"/>
                  <a:gd name="T2" fmla="*/ 15 w 162"/>
                  <a:gd name="T3" fmla="*/ 29 h 198"/>
                  <a:gd name="T4" fmla="*/ 26 w 162"/>
                  <a:gd name="T5" fmla="*/ 44 h 198"/>
                  <a:gd name="T6" fmla="*/ 0 60000 65536"/>
                  <a:gd name="T7" fmla="*/ 0 60000 65536"/>
                  <a:gd name="T8" fmla="*/ 0 60000 65536"/>
                  <a:gd name="T9" fmla="*/ 0 w 162"/>
                  <a:gd name="T10" fmla="*/ 0 h 198"/>
                  <a:gd name="T11" fmla="*/ 162 w 162"/>
                  <a:gd name="T12" fmla="*/ 198 h 198"/>
                </a:gdLst>
                <a:ahLst/>
                <a:cxnLst>
                  <a:cxn ang="T6">
                    <a:pos x="T0" y="T1"/>
                  </a:cxn>
                  <a:cxn ang="T7">
                    <a:pos x="T2" y="T3"/>
                  </a:cxn>
                  <a:cxn ang="T8">
                    <a:pos x="T4" y="T5"/>
                  </a:cxn>
                </a:cxnLst>
                <a:rect l="T9" t="T10" r="T11" b="T12"/>
                <a:pathLst>
                  <a:path w="162" h="198">
                    <a:moveTo>
                      <a:pt x="0" y="0"/>
                    </a:moveTo>
                    <a:lnTo>
                      <a:pt x="96" y="132"/>
                    </a:lnTo>
                    <a:lnTo>
                      <a:pt x="162" y="198"/>
                    </a:lnTo>
                  </a:path>
                </a:pathLst>
              </a:custGeom>
              <a:noFill/>
              <a:ln w="28575">
                <a:solidFill>
                  <a:srgbClr val="CC0000"/>
                </a:solidFill>
                <a:round/>
                <a:headEnd/>
                <a:tailEnd/>
              </a:ln>
            </p:spPr>
            <p:txBody>
              <a:bodyPr/>
              <a:lstStyle/>
              <a:p>
                <a:endParaRPr lang="zh-CN" altLang="en-US"/>
              </a:p>
            </p:txBody>
          </p:sp>
          <p:sp>
            <p:nvSpPr>
              <p:cNvPr id="72774" name="Freeform 632"/>
              <p:cNvSpPr>
                <a:spLocks/>
              </p:cNvSpPr>
              <p:nvPr/>
            </p:nvSpPr>
            <p:spPr bwMode="auto">
              <a:xfrm>
                <a:off x="4467" y="1898"/>
                <a:ext cx="109" cy="113"/>
              </a:xfrm>
              <a:custGeom>
                <a:avLst/>
                <a:gdLst>
                  <a:gd name="T0" fmla="*/ 0 w 156"/>
                  <a:gd name="T1" fmla="*/ 0 h 180"/>
                  <a:gd name="T2" fmla="*/ 7 w 156"/>
                  <a:gd name="T3" fmla="*/ 4 h 180"/>
                  <a:gd name="T4" fmla="*/ 13 w 156"/>
                  <a:gd name="T5" fmla="*/ 7 h 180"/>
                  <a:gd name="T6" fmla="*/ 0 60000 65536"/>
                  <a:gd name="T7" fmla="*/ 0 60000 65536"/>
                  <a:gd name="T8" fmla="*/ 0 60000 65536"/>
                  <a:gd name="T9" fmla="*/ 0 w 156"/>
                  <a:gd name="T10" fmla="*/ 0 h 180"/>
                  <a:gd name="T11" fmla="*/ 156 w 156"/>
                  <a:gd name="T12" fmla="*/ 180 h 180"/>
                </a:gdLst>
                <a:ahLst/>
                <a:cxnLst>
                  <a:cxn ang="T6">
                    <a:pos x="T0" y="T1"/>
                  </a:cxn>
                  <a:cxn ang="T7">
                    <a:pos x="T2" y="T3"/>
                  </a:cxn>
                  <a:cxn ang="T8">
                    <a:pos x="T4" y="T5"/>
                  </a:cxn>
                </a:cxnLst>
                <a:rect l="T9" t="T10" r="T11" b="T12"/>
                <a:pathLst>
                  <a:path w="156" h="180">
                    <a:moveTo>
                      <a:pt x="0" y="0"/>
                    </a:moveTo>
                    <a:lnTo>
                      <a:pt x="84" y="102"/>
                    </a:lnTo>
                    <a:lnTo>
                      <a:pt x="156" y="180"/>
                    </a:lnTo>
                  </a:path>
                </a:pathLst>
              </a:custGeom>
              <a:noFill/>
              <a:ln w="28575">
                <a:solidFill>
                  <a:srgbClr val="CC0000"/>
                </a:solidFill>
                <a:round/>
                <a:headEnd/>
                <a:tailEnd/>
              </a:ln>
            </p:spPr>
            <p:txBody>
              <a:bodyPr/>
              <a:lstStyle/>
              <a:p>
                <a:endParaRPr lang="zh-CN" altLang="en-US"/>
              </a:p>
            </p:txBody>
          </p:sp>
          <p:sp>
            <p:nvSpPr>
              <p:cNvPr id="72775" name="Line 633"/>
              <p:cNvSpPr>
                <a:spLocks noChangeShapeType="1"/>
              </p:cNvSpPr>
              <p:nvPr/>
            </p:nvSpPr>
            <p:spPr bwMode="auto">
              <a:xfrm>
                <a:off x="4688" y="2429"/>
                <a:ext cx="103" cy="46"/>
              </a:xfrm>
              <a:prstGeom prst="line">
                <a:avLst/>
              </a:prstGeom>
              <a:noFill/>
              <a:ln w="28575">
                <a:solidFill>
                  <a:srgbClr val="CC0000"/>
                </a:solidFill>
                <a:round/>
                <a:headEnd/>
                <a:tailEnd/>
              </a:ln>
            </p:spPr>
            <p:txBody>
              <a:bodyPr/>
              <a:lstStyle/>
              <a:p>
                <a:endParaRPr lang="zh-CN" altLang="en-US"/>
              </a:p>
            </p:txBody>
          </p:sp>
          <p:sp>
            <p:nvSpPr>
              <p:cNvPr id="72776" name="Freeform 634"/>
              <p:cNvSpPr>
                <a:spLocks/>
              </p:cNvSpPr>
              <p:nvPr/>
            </p:nvSpPr>
            <p:spPr bwMode="auto">
              <a:xfrm>
                <a:off x="4643" y="2485"/>
                <a:ext cx="95" cy="51"/>
              </a:xfrm>
              <a:custGeom>
                <a:avLst/>
                <a:gdLst>
                  <a:gd name="T0" fmla="*/ 0 w 180"/>
                  <a:gd name="T1" fmla="*/ 0 h 90"/>
                  <a:gd name="T2" fmla="*/ 1 w 180"/>
                  <a:gd name="T3" fmla="*/ 1 h 90"/>
                  <a:gd name="T4" fmla="*/ 2 w 180"/>
                  <a:gd name="T5" fmla="*/ 2 h 90"/>
                  <a:gd name="T6" fmla="*/ 0 60000 65536"/>
                  <a:gd name="T7" fmla="*/ 0 60000 65536"/>
                  <a:gd name="T8" fmla="*/ 0 60000 65536"/>
                  <a:gd name="T9" fmla="*/ 0 w 180"/>
                  <a:gd name="T10" fmla="*/ 0 h 90"/>
                  <a:gd name="T11" fmla="*/ 180 w 180"/>
                  <a:gd name="T12" fmla="*/ 90 h 90"/>
                </a:gdLst>
                <a:ahLst/>
                <a:cxnLst>
                  <a:cxn ang="T6">
                    <a:pos x="T0" y="T1"/>
                  </a:cxn>
                  <a:cxn ang="T7">
                    <a:pos x="T2" y="T3"/>
                  </a:cxn>
                  <a:cxn ang="T8">
                    <a:pos x="T4" y="T5"/>
                  </a:cxn>
                </a:cxnLst>
                <a:rect l="T9" t="T10" r="T11" b="T12"/>
                <a:pathLst>
                  <a:path w="180" h="90">
                    <a:moveTo>
                      <a:pt x="0" y="0"/>
                    </a:moveTo>
                    <a:lnTo>
                      <a:pt x="78" y="36"/>
                    </a:lnTo>
                    <a:lnTo>
                      <a:pt x="180" y="90"/>
                    </a:lnTo>
                  </a:path>
                </a:pathLst>
              </a:custGeom>
              <a:noFill/>
              <a:ln w="28575">
                <a:solidFill>
                  <a:srgbClr val="CC0000"/>
                </a:solidFill>
                <a:round/>
                <a:headEnd/>
                <a:tailEnd/>
              </a:ln>
            </p:spPr>
            <p:txBody>
              <a:bodyPr/>
              <a:lstStyle/>
              <a:p>
                <a:endParaRPr lang="zh-CN" altLang="en-US"/>
              </a:p>
            </p:txBody>
          </p:sp>
          <p:sp>
            <p:nvSpPr>
              <p:cNvPr id="72777" name="Line 635"/>
              <p:cNvSpPr>
                <a:spLocks noChangeShapeType="1"/>
              </p:cNvSpPr>
              <p:nvPr/>
            </p:nvSpPr>
            <p:spPr bwMode="auto">
              <a:xfrm>
                <a:off x="4614" y="2599"/>
                <a:ext cx="137" cy="66"/>
              </a:xfrm>
              <a:prstGeom prst="line">
                <a:avLst/>
              </a:prstGeom>
              <a:noFill/>
              <a:ln w="28575">
                <a:solidFill>
                  <a:srgbClr val="CC0000"/>
                </a:solidFill>
                <a:round/>
                <a:headEnd/>
                <a:tailEnd/>
              </a:ln>
            </p:spPr>
            <p:txBody>
              <a:bodyPr/>
              <a:lstStyle/>
              <a:p>
                <a:endParaRPr lang="zh-CN" altLang="en-US"/>
              </a:p>
            </p:txBody>
          </p:sp>
          <p:sp>
            <p:nvSpPr>
              <p:cNvPr id="72778" name="Freeform 636"/>
              <p:cNvSpPr>
                <a:spLocks/>
              </p:cNvSpPr>
              <p:nvPr/>
            </p:nvSpPr>
            <p:spPr bwMode="auto">
              <a:xfrm>
                <a:off x="3548" y="1903"/>
                <a:ext cx="128" cy="701"/>
              </a:xfrm>
              <a:custGeom>
                <a:avLst/>
                <a:gdLst>
                  <a:gd name="T0" fmla="*/ 0 w 324"/>
                  <a:gd name="T1" fmla="*/ 0 h 1185"/>
                  <a:gd name="T2" fmla="*/ 0 w 324"/>
                  <a:gd name="T3" fmla="*/ 3 h 1185"/>
                  <a:gd name="T4" fmla="*/ 0 w 324"/>
                  <a:gd name="T5" fmla="*/ 8 h 1185"/>
                  <a:gd name="T6" fmla="*/ 0 w 324"/>
                  <a:gd name="T7" fmla="*/ 14 h 1185"/>
                  <a:gd name="T8" fmla="*/ 0 w 324"/>
                  <a:gd name="T9" fmla="*/ 20 h 1185"/>
                  <a:gd name="T10" fmla="*/ 0 w 324"/>
                  <a:gd name="T11" fmla="*/ 27 h 1185"/>
                  <a:gd name="T12" fmla="*/ 0 w 324"/>
                  <a:gd name="T13" fmla="*/ 30 h 1185"/>
                  <a:gd name="T14" fmla="*/ 0 60000 65536"/>
                  <a:gd name="T15" fmla="*/ 0 60000 65536"/>
                  <a:gd name="T16" fmla="*/ 0 60000 65536"/>
                  <a:gd name="T17" fmla="*/ 0 60000 65536"/>
                  <a:gd name="T18" fmla="*/ 0 60000 65536"/>
                  <a:gd name="T19" fmla="*/ 0 60000 65536"/>
                  <a:gd name="T20" fmla="*/ 0 60000 65536"/>
                  <a:gd name="T21" fmla="*/ 0 w 324"/>
                  <a:gd name="T22" fmla="*/ 0 h 1185"/>
                  <a:gd name="T23" fmla="*/ 324 w 324"/>
                  <a:gd name="T24" fmla="*/ 1185 h 1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1185">
                    <a:moveTo>
                      <a:pt x="0" y="0"/>
                    </a:moveTo>
                    <a:cubicBezTo>
                      <a:pt x="1" y="36"/>
                      <a:pt x="3" y="72"/>
                      <a:pt x="9" y="126"/>
                    </a:cubicBezTo>
                    <a:cubicBezTo>
                      <a:pt x="15" y="180"/>
                      <a:pt x="24" y="258"/>
                      <a:pt x="36" y="327"/>
                    </a:cubicBezTo>
                    <a:cubicBezTo>
                      <a:pt x="48" y="396"/>
                      <a:pt x="60" y="467"/>
                      <a:pt x="78" y="540"/>
                    </a:cubicBezTo>
                    <a:cubicBezTo>
                      <a:pt x="96" y="613"/>
                      <a:pt x="117" y="680"/>
                      <a:pt x="147" y="765"/>
                    </a:cubicBezTo>
                    <a:cubicBezTo>
                      <a:pt x="177" y="850"/>
                      <a:pt x="232" y="983"/>
                      <a:pt x="261" y="1053"/>
                    </a:cubicBezTo>
                    <a:cubicBezTo>
                      <a:pt x="290" y="1123"/>
                      <a:pt x="307" y="1154"/>
                      <a:pt x="324" y="1185"/>
                    </a:cubicBezTo>
                  </a:path>
                </a:pathLst>
              </a:custGeom>
              <a:noFill/>
              <a:ln w="19050">
                <a:solidFill>
                  <a:schemeClr val="tx1"/>
                </a:solidFill>
                <a:round/>
                <a:headEnd/>
                <a:tailEnd/>
              </a:ln>
            </p:spPr>
            <p:txBody>
              <a:bodyPr/>
              <a:lstStyle/>
              <a:p>
                <a:endParaRPr lang="zh-CN" altLang="en-US"/>
              </a:p>
            </p:txBody>
          </p:sp>
          <p:sp>
            <p:nvSpPr>
              <p:cNvPr id="72779" name="Freeform 637"/>
              <p:cNvSpPr>
                <a:spLocks/>
              </p:cNvSpPr>
              <p:nvPr/>
            </p:nvSpPr>
            <p:spPr bwMode="auto">
              <a:xfrm>
                <a:off x="3653" y="1764"/>
                <a:ext cx="292" cy="1060"/>
              </a:xfrm>
              <a:custGeom>
                <a:avLst/>
                <a:gdLst>
                  <a:gd name="T0" fmla="*/ 0 w 447"/>
                  <a:gd name="T1" fmla="*/ 0 h 1374"/>
                  <a:gd name="T2" fmla="*/ 1 w 447"/>
                  <a:gd name="T3" fmla="*/ 25 h 1374"/>
                  <a:gd name="T4" fmla="*/ 2 w 447"/>
                  <a:gd name="T5" fmla="*/ 49 h 1374"/>
                  <a:gd name="T6" fmla="*/ 5 w 447"/>
                  <a:gd name="T7" fmla="*/ 100 h 1374"/>
                  <a:gd name="T8" fmla="*/ 12 w 447"/>
                  <a:gd name="T9" fmla="*/ 149 h 1374"/>
                  <a:gd name="T10" fmla="*/ 18 w 447"/>
                  <a:gd name="T11" fmla="*/ 193 h 1374"/>
                  <a:gd name="T12" fmla="*/ 22 w 447"/>
                  <a:gd name="T13" fmla="*/ 218 h 1374"/>
                  <a:gd name="T14" fmla="*/ 22 w 447"/>
                  <a:gd name="T15" fmla="*/ 222 h 1374"/>
                  <a:gd name="T16" fmla="*/ 0 60000 65536"/>
                  <a:gd name="T17" fmla="*/ 0 60000 65536"/>
                  <a:gd name="T18" fmla="*/ 0 60000 65536"/>
                  <a:gd name="T19" fmla="*/ 0 60000 65536"/>
                  <a:gd name="T20" fmla="*/ 0 60000 65536"/>
                  <a:gd name="T21" fmla="*/ 0 60000 65536"/>
                  <a:gd name="T22" fmla="*/ 0 60000 65536"/>
                  <a:gd name="T23" fmla="*/ 0 60000 65536"/>
                  <a:gd name="T24" fmla="*/ 0 w 447"/>
                  <a:gd name="T25" fmla="*/ 0 h 1374"/>
                  <a:gd name="T26" fmla="*/ 447 w 447"/>
                  <a:gd name="T27" fmla="*/ 1374 h 13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7" h="1374">
                    <a:moveTo>
                      <a:pt x="0" y="0"/>
                    </a:moveTo>
                    <a:cubicBezTo>
                      <a:pt x="5" y="51"/>
                      <a:pt x="11" y="103"/>
                      <a:pt x="18" y="153"/>
                    </a:cubicBezTo>
                    <a:cubicBezTo>
                      <a:pt x="25" y="203"/>
                      <a:pt x="27" y="226"/>
                      <a:pt x="42" y="303"/>
                    </a:cubicBezTo>
                    <a:cubicBezTo>
                      <a:pt x="57" y="380"/>
                      <a:pt x="81" y="516"/>
                      <a:pt x="111" y="618"/>
                    </a:cubicBezTo>
                    <a:cubicBezTo>
                      <a:pt x="141" y="720"/>
                      <a:pt x="186" y="820"/>
                      <a:pt x="225" y="915"/>
                    </a:cubicBezTo>
                    <a:cubicBezTo>
                      <a:pt x="264" y="1010"/>
                      <a:pt x="310" y="1114"/>
                      <a:pt x="345" y="1185"/>
                    </a:cubicBezTo>
                    <a:cubicBezTo>
                      <a:pt x="380" y="1256"/>
                      <a:pt x="417" y="1314"/>
                      <a:pt x="432" y="1344"/>
                    </a:cubicBezTo>
                    <a:cubicBezTo>
                      <a:pt x="447" y="1374"/>
                      <a:pt x="442" y="1369"/>
                      <a:pt x="438" y="1365"/>
                    </a:cubicBezTo>
                  </a:path>
                </a:pathLst>
              </a:custGeom>
              <a:noFill/>
              <a:ln w="19050">
                <a:solidFill>
                  <a:schemeClr val="tx1"/>
                </a:solidFill>
                <a:round/>
                <a:headEnd/>
                <a:tailEnd/>
              </a:ln>
            </p:spPr>
            <p:txBody>
              <a:bodyPr/>
              <a:lstStyle/>
              <a:p>
                <a:endParaRPr lang="zh-CN" altLang="en-US"/>
              </a:p>
            </p:txBody>
          </p:sp>
          <p:sp>
            <p:nvSpPr>
              <p:cNvPr id="72780" name="Freeform 638"/>
              <p:cNvSpPr>
                <a:spLocks/>
              </p:cNvSpPr>
              <p:nvPr/>
            </p:nvSpPr>
            <p:spPr bwMode="auto">
              <a:xfrm>
                <a:off x="3704" y="1725"/>
                <a:ext cx="356" cy="1159"/>
              </a:xfrm>
              <a:custGeom>
                <a:avLst/>
                <a:gdLst>
                  <a:gd name="T0" fmla="*/ 0 w 486"/>
                  <a:gd name="T1" fmla="*/ 0 h 1437"/>
                  <a:gd name="T2" fmla="*/ 2 w 486"/>
                  <a:gd name="T3" fmla="*/ 29 h 1437"/>
                  <a:gd name="T4" fmla="*/ 4 w 486"/>
                  <a:gd name="T5" fmla="*/ 57 h 1437"/>
                  <a:gd name="T6" fmla="*/ 8 w 486"/>
                  <a:gd name="T7" fmla="*/ 96 h 1437"/>
                  <a:gd name="T8" fmla="*/ 17 w 486"/>
                  <a:gd name="T9" fmla="*/ 152 h 1437"/>
                  <a:gd name="T10" fmla="*/ 27 w 486"/>
                  <a:gd name="T11" fmla="*/ 205 h 1437"/>
                  <a:gd name="T12" fmla="*/ 40 w 486"/>
                  <a:gd name="T13" fmla="*/ 261 h 1437"/>
                  <a:gd name="T14" fmla="*/ 48 w 486"/>
                  <a:gd name="T15" fmla="*/ 290 h 1437"/>
                  <a:gd name="T16" fmla="*/ 55 w 486"/>
                  <a:gd name="T17" fmla="*/ 319 h 14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1437"/>
                  <a:gd name="T29" fmla="*/ 486 w 486"/>
                  <a:gd name="T30" fmla="*/ 1437 h 14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1437">
                    <a:moveTo>
                      <a:pt x="0" y="0"/>
                    </a:moveTo>
                    <a:cubicBezTo>
                      <a:pt x="6" y="44"/>
                      <a:pt x="12" y="89"/>
                      <a:pt x="18" y="132"/>
                    </a:cubicBezTo>
                    <a:cubicBezTo>
                      <a:pt x="24" y="175"/>
                      <a:pt x="31" y="208"/>
                      <a:pt x="39" y="258"/>
                    </a:cubicBezTo>
                    <a:cubicBezTo>
                      <a:pt x="47" y="308"/>
                      <a:pt x="51" y="364"/>
                      <a:pt x="69" y="435"/>
                    </a:cubicBezTo>
                    <a:cubicBezTo>
                      <a:pt x="87" y="506"/>
                      <a:pt x="118" y="602"/>
                      <a:pt x="147" y="684"/>
                    </a:cubicBezTo>
                    <a:cubicBezTo>
                      <a:pt x="176" y="766"/>
                      <a:pt x="206" y="842"/>
                      <a:pt x="240" y="924"/>
                    </a:cubicBezTo>
                    <a:cubicBezTo>
                      <a:pt x="274" y="1006"/>
                      <a:pt x="324" y="1112"/>
                      <a:pt x="354" y="1176"/>
                    </a:cubicBezTo>
                    <a:cubicBezTo>
                      <a:pt x="384" y="1240"/>
                      <a:pt x="398" y="1265"/>
                      <a:pt x="420" y="1308"/>
                    </a:cubicBezTo>
                    <a:cubicBezTo>
                      <a:pt x="442" y="1351"/>
                      <a:pt x="475" y="1414"/>
                      <a:pt x="486" y="1437"/>
                    </a:cubicBezTo>
                  </a:path>
                </a:pathLst>
              </a:custGeom>
              <a:noFill/>
              <a:ln w="19050">
                <a:solidFill>
                  <a:schemeClr val="tx1"/>
                </a:solidFill>
                <a:round/>
                <a:headEnd/>
                <a:tailEnd/>
              </a:ln>
            </p:spPr>
            <p:txBody>
              <a:bodyPr/>
              <a:lstStyle/>
              <a:p>
                <a:endParaRPr lang="zh-CN" altLang="en-US"/>
              </a:p>
            </p:txBody>
          </p:sp>
          <p:sp>
            <p:nvSpPr>
              <p:cNvPr id="72781" name="Freeform 639"/>
              <p:cNvSpPr>
                <a:spLocks/>
              </p:cNvSpPr>
              <p:nvPr/>
            </p:nvSpPr>
            <p:spPr bwMode="auto">
              <a:xfrm>
                <a:off x="3761" y="1689"/>
                <a:ext cx="401" cy="1234"/>
              </a:xfrm>
              <a:custGeom>
                <a:avLst/>
                <a:gdLst>
                  <a:gd name="T0" fmla="*/ 0 w 537"/>
                  <a:gd name="T1" fmla="*/ 0 h 1518"/>
                  <a:gd name="T2" fmla="*/ 3 w 537"/>
                  <a:gd name="T3" fmla="*/ 36 h 1518"/>
                  <a:gd name="T4" fmla="*/ 7 w 537"/>
                  <a:gd name="T5" fmla="*/ 69 h 1518"/>
                  <a:gd name="T6" fmla="*/ 12 w 537"/>
                  <a:gd name="T7" fmla="*/ 111 h 1518"/>
                  <a:gd name="T8" fmla="*/ 21 w 537"/>
                  <a:gd name="T9" fmla="*/ 164 h 1518"/>
                  <a:gd name="T10" fmla="*/ 31 w 537"/>
                  <a:gd name="T11" fmla="*/ 206 h 1518"/>
                  <a:gd name="T12" fmla="*/ 44 w 537"/>
                  <a:gd name="T13" fmla="*/ 261 h 1518"/>
                  <a:gd name="T14" fmla="*/ 58 w 537"/>
                  <a:gd name="T15" fmla="*/ 316 h 1518"/>
                  <a:gd name="T16" fmla="*/ 67 w 537"/>
                  <a:gd name="T17" fmla="*/ 349 h 1518"/>
                  <a:gd name="T18" fmla="*/ 69 w 537"/>
                  <a:gd name="T19" fmla="*/ 356 h 15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7"/>
                  <a:gd name="T31" fmla="*/ 0 h 1518"/>
                  <a:gd name="T32" fmla="*/ 537 w 537"/>
                  <a:gd name="T33" fmla="*/ 1518 h 15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7" h="1518">
                    <a:moveTo>
                      <a:pt x="0" y="0"/>
                    </a:moveTo>
                    <a:cubicBezTo>
                      <a:pt x="9" y="52"/>
                      <a:pt x="19" y="104"/>
                      <a:pt x="27" y="153"/>
                    </a:cubicBezTo>
                    <a:cubicBezTo>
                      <a:pt x="35" y="202"/>
                      <a:pt x="40" y="244"/>
                      <a:pt x="51" y="297"/>
                    </a:cubicBezTo>
                    <a:cubicBezTo>
                      <a:pt x="62" y="350"/>
                      <a:pt x="72" y="404"/>
                      <a:pt x="90" y="471"/>
                    </a:cubicBezTo>
                    <a:cubicBezTo>
                      <a:pt x="108" y="538"/>
                      <a:pt x="138" y="634"/>
                      <a:pt x="162" y="702"/>
                    </a:cubicBezTo>
                    <a:cubicBezTo>
                      <a:pt x="186" y="770"/>
                      <a:pt x="204" y="811"/>
                      <a:pt x="234" y="879"/>
                    </a:cubicBezTo>
                    <a:cubicBezTo>
                      <a:pt x="264" y="947"/>
                      <a:pt x="306" y="1036"/>
                      <a:pt x="342" y="1113"/>
                    </a:cubicBezTo>
                    <a:cubicBezTo>
                      <a:pt x="378" y="1190"/>
                      <a:pt x="420" y="1282"/>
                      <a:pt x="450" y="1344"/>
                    </a:cubicBezTo>
                    <a:cubicBezTo>
                      <a:pt x="480" y="1406"/>
                      <a:pt x="508" y="1459"/>
                      <a:pt x="522" y="1488"/>
                    </a:cubicBezTo>
                    <a:cubicBezTo>
                      <a:pt x="536" y="1517"/>
                      <a:pt x="536" y="1517"/>
                      <a:pt x="537" y="1518"/>
                    </a:cubicBezTo>
                  </a:path>
                </a:pathLst>
              </a:custGeom>
              <a:noFill/>
              <a:ln w="19050">
                <a:solidFill>
                  <a:schemeClr val="tx1"/>
                </a:solidFill>
                <a:round/>
                <a:headEnd/>
                <a:tailEnd/>
              </a:ln>
            </p:spPr>
            <p:txBody>
              <a:bodyPr/>
              <a:lstStyle/>
              <a:p>
                <a:endParaRPr lang="zh-CN" altLang="en-US"/>
              </a:p>
            </p:txBody>
          </p:sp>
          <p:sp>
            <p:nvSpPr>
              <p:cNvPr id="72782" name="Freeform 640"/>
              <p:cNvSpPr>
                <a:spLocks/>
              </p:cNvSpPr>
              <p:nvPr/>
            </p:nvSpPr>
            <p:spPr bwMode="auto">
              <a:xfrm>
                <a:off x="3819" y="1678"/>
                <a:ext cx="379" cy="1156"/>
              </a:xfrm>
              <a:custGeom>
                <a:avLst/>
                <a:gdLst>
                  <a:gd name="T0" fmla="*/ 0 w 531"/>
                  <a:gd name="T1" fmla="*/ 0 h 1464"/>
                  <a:gd name="T2" fmla="*/ 3 w 531"/>
                  <a:gd name="T3" fmla="*/ 32 h 1464"/>
                  <a:gd name="T4" fmla="*/ 6 w 531"/>
                  <a:gd name="T5" fmla="*/ 75 h 1464"/>
                  <a:gd name="T6" fmla="*/ 15 w 531"/>
                  <a:gd name="T7" fmla="*/ 130 h 1464"/>
                  <a:gd name="T8" fmla="*/ 22 w 531"/>
                  <a:gd name="T9" fmla="*/ 165 h 1464"/>
                  <a:gd name="T10" fmla="*/ 29 w 531"/>
                  <a:gd name="T11" fmla="*/ 200 h 1464"/>
                  <a:gd name="T12" fmla="*/ 39 w 531"/>
                  <a:gd name="T13" fmla="*/ 241 h 1464"/>
                  <a:gd name="T14" fmla="*/ 46 w 531"/>
                  <a:gd name="T15" fmla="*/ 265 h 1464"/>
                  <a:gd name="T16" fmla="*/ 50 w 531"/>
                  <a:gd name="T17" fmla="*/ 280 h 14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1464"/>
                  <a:gd name="T29" fmla="*/ 531 w 531"/>
                  <a:gd name="T30" fmla="*/ 1464 h 14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1464">
                    <a:moveTo>
                      <a:pt x="0" y="0"/>
                    </a:moveTo>
                    <a:cubicBezTo>
                      <a:pt x="9" y="51"/>
                      <a:pt x="19" y="103"/>
                      <a:pt x="30" y="168"/>
                    </a:cubicBezTo>
                    <a:cubicBezTo>
                      <a:pt x="41" y="233"/>
                      <a:pt x="48" y="305"/>
                      <a:pt x="69" y="390"/>
                    </a:cubicBezTo>
                    <a:cubicBezTo>
                      <a:pt x="90" y="475"/>
                      <a:pt x="129" y="602"/>
                      <a:pt x="156" y="681"/>
                    </a:cubicBezTo>
                    <a:cubicBezTo>
                      <a:pt x="183" y="760"/>
                      <a:pt x="205" y="803"/>
                      <a:pt x="231" y="864"/>
                    </a:cubicBezTo>
                    <a:cubicBezTo>
                      <a:pt x="257" y="925"/>
                      <a:pt x="281" y="979"/>
                      <a:pt x="312" y="1044"/>
                    </a:cubicBezTo>
                    <a:cubicBezTo>
                      <a:pt x="343" y="1109"/>
                      <a:pt x="389" y="1200"/>
                      <a:pt x="417" y="1257"/>
                    </a:cubicBezTo>
                    <a:cubicBezTo>
                      <a:pt x="445" y="1314"/>
                      <a:pt x="461" y="1355"/>
                      <a:pt x="480" y="1389"/>
                    </a:cubicBezTo>
                    <a:cubicBezTo>
                      <a:pt x="499" y="1423"/>
                      <a:pt x="515" y="1443"/>
                      <a:pt x="531" y="1464"/>
                    </a:cubicBezTo>
                  </a:path>
                </a:pathLst>
              </a:custGeom>
              <a:noFill/>
              <a:ln w="19050">
                <a:solidFill>
                  <a:schemeClr val="tx1"/>
                </a:solidFill>
                <a:round/>
                <a:headEnd/>
                <a:tailEnd/>
              </a:ln>
            </p:spPr>
            <p:txBody>
              <a:bodyPr/>
              <a:lstStyle/>
              <a:p>
                <a:endParaRPr lang="zh-CN" altLang="en-US"/>
              </a:p>
            </p:txBody>
          </p:sp>
          <p:sp>
            <p:nvSpPr>
              <p:cNvPr id="72783" name="Freeform 641"/>
              <p:cNvSpPr>
                <a:spLocks/>
              </p:cNvSpPr>
              <p:nvPr/>
            </p:nvSpPr>
            <p:spPr bwMode="auto">
              <a:xfrm>
                <a:off x="4580" y="2658"/>
                <a:ext cx="118" cy="58"/>
              </a:xfrm>
              <a:custGeom>
                <a:avLst/>
                <a:gdLst>
                  <a:gd name="T0" fmla="*/ 0 w 327"/>
                  <a:gd name="T1" fmla="*/ 0 h 144"/>
                  <a:gd name="T2" fmla="*/ 0 w 327"/>
                  <a:gd name="T3" fmla="*/ 0 h 144"/>
                  <a:gd name="T4" fmla="*/ 0 w 327"/>
                  <a:gd name="T5" fmla="*/ 0 h 144"/>
                  <a:gd name="T6" fmla="*/ 0 w 327"/>
                  <a:gd name="T7" fmla="*/ 0 h 144"/>
                  <a:gd name="T8" fmla="*/ 0 w 327"/>
                  <a:gd name="T9" fmla="*/ 0 h 144"/>
                  <a:gd name="T10" fmla="*/ 0 w 327"/>
                  <a:gd name="T11" fmla="*/ 0 h 144"/>
                  <a:gd name="T12" fmla="*/ 0 60000 65536"/>
                  <a:gd name="T13" fmla="*/ 0 60000 65536"/>
                  <a:gd name="T14" fmla="*/ 0 60000 65536"/>
                  <a:gd name="T15" fmla="*/ 0 60000 65536"/>
                  <a:gd name="T16" fmla="*/ 0 60000 65536"/>
                  <a:gd name="T17" fmla="*/ 0 60000 65536"/>
                  <a:gd name="T18" fmla="*/ 0 w 327"/>
                  <a:gd name="T19" fmla="*/ 0 h 144"/>
                  <a:gd name="T20" fmla="*/ 327 w 327"/>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327" h="144">
                    <a:moveTo>
                      <a:pt x="0" y="0"/>
                    </a:moveTo>
                    <a:cubicBezTo>
                      <a:pt x="12" y="8"/>
                      <a:pt x="25" y="17"/>
                      <a:pt x="45" y="27"/>
                    </a:cubicBezTo>
                    <a:cubicBezTo>
                      <a:pt x="65" y="37"/>
                      <a:pt x="96" y="52"/>
                      <a:pt x="120" y="63"/>
                    </a:cubicBezTo>
                    <a:cubicBezTo>
                      <a:pt x="144" y="74"/>
                      <a:pt x="169" y="84"/>
                      <a:pt x="192" y="93"/>
                    </a:cubicBezTo>
                    <a:cubicBezTo>
                      <a:pt x="215" y="102"/>
                      <a:pt x="239" y="112"/>
                      <a:pt x="261" y="120"/>
                    </a:cubicBezTo>
                    <a:cubicBezTo>
                      <a:pt x="283" y="128"/>
                      <a:pt x="305" y="136"/>
                      <a:pt x="327" y="144"/>
                    </a:cubicBezTo>
                  </a:path>
                </a:pathLst>
              </a:custGeom>
              <a:noFill/>
              <a:ln w="28575">
                <a:solidFill>
                  <a:srgbClr val="CC0000"/>
                </a:solidFill>
                <a:round/>
                <a:headEnd/>
                <a:tailEnd/>
              </a:ln>
            </p:spPr>
            <p:txBody>
              <a:bodyPr/>
              <a:lstStyle/>
              <a:p>
                <a:endParaRPr lang="zh-CN" altLang="en-US"/>
              </a:p>
            </p:txBody>
          </p:sp>
          <p:sp>
            <p:nvSpPr>
              <p:cNvPr id="72784" name="Freeform 642"/>
              <p:cNvSpPr>
                <a:spLocks/>
              </p:cNvSpPr>
              <p:nvPr/>
            </p:nvSpPr>
            <p:spPr bwMode="auto">
              <a:xfrm>
                <a:off x="3602" y="1832"/>
                <a:ext cx="84" cy="219"/>
              </a:xfrm>
              <a:custGeom>
                <a:avLst/>
                <a:gdLst>
                  <a:gd name="T0" fmla="*/ 0 w 126"/>
                  <a:gd name="T1" fmla="*/ 0 h 315"/>
                  <a:gd name="T2" fmla="*/ 2 w 126"/>
                  <a:gd name="T3" fmla="*/ 8 h 315"/>
                  <a:gd name="T4" fmla="*/ 4 w 126"/>
                  <a:gd name="T5" fmla="*/ 15 h 315"/>
                  <a:gd name="T6" fmla="*/ 6 w 126"/>
                  <a:gd name="T7" fmla="*/ 22 h 315"/>
                  <a:gd name="T8" fmla="*/ 7 w 126"/>
                  <a:gd name="T9" fmla="*/ 24 h 315"/>
                  <a:gd name="T10" fmla="*/ 0 60000 65536"/>
                  <a:gd name="T11" fmla="*/ 0 60000 65536"/>
                  <a:gd name="T12" fmla="*/ 0 60000 65536"/>
                  <a:gd name="T13" fmla="*/ 0 60000 65536"/>
                  <a:gd name="T14" fmla="*/ 0 60000 65536"/>
                  <a:gd name="T15" fmla="*/ 0 w 126"/>
                  <a:gd name="T16" fmla="*/ 0 h 315"/>
                  <a:gd name="T17" fmla="*/ 126 w 126"/>
                  <a:gd name="T18" fmla="*/ 315 h 315"/>
                </a:gdLst>
                <a:ahLst/>
                <a:cxnLst>
                  <a:cxn ang="T10">
                    <a:pos x="T0" y="T1"/>
                  </a:cxn>
                  <a:cxn ang="T11">
                    <a:pos x="T2" y="T3"/>
                  </a:cxn>
                  <a:cxn ang="T12">
                    <a:pos x="T4" y="T5"/>
                  </a:cxn>
                  <a:cxn ang="T13">
                    <a:pos x="T6" y="T7"/>
                  </a:cxn>
                  <a:cxn ang="T14">
                    <a:pos x="T8" y="T9"/>
                  </a:cxn>
                </a:cxnLst>
                <a:rect l="T15" t="T16" r="T17" b="T18"/>
                <a:pathLst>
                  <a:path w="126" h="315">
                    <a:moveTo>
                      <a:pt x="0" y="0"/>
                    </a:moveTo>
                    <a:cubicBezTo>
                      <a:pt x="11" y="35"/>
                      <a:pt x="22" y="70"/>
                      <a:pt x="33" y="102"/>
                    </a:cubicBezTo>
                    <a:cubicBezTo>
                      <a:pt x="44" y="134"/>
                      <a:pt x="58" y="167"/>
                      <a:pt x="69" y="195"/>
                    </a:cubicBezTo>
                    <a:cubicBezTo>
                      <a:pt x="80" y="223"/>
                      <a:pt x="93" y="250"/>
                      <a:pt x="102" y="270"/>
                    </a:cubicBezTo>
                    <a:cubicBezTo>
                      <a:pt x="111" y="290"/>
                      <a:pt x="118" y="302"/>
                      <a:pt x="126" y="315"/>
                    </a:cubicBezTo>
                  </a:path>
                </a:pathLst>
              </a:custGeom>
              <a:noFill/>
              <a:ln w="28575">
                <a:solidFill>
                  <a:srgbClr val="CC0000"/>
                </a:solidFill>
                <a:round/>
                <a:headEnd/>
                <a:tailEnd/>
              </a:ln>
            </p:spPr>
            <p:txBody>
              <a:bodyPr/>
              <a:lstStyle/>
              <a:p>
                <a:endParaRPr lang="zh-CN" altLang="en-US"/>
              </a:p>
            </p:txBody>
          </p:sp>
          <p:sp>
            <p:nvSpPr>
              <p:cNvPr id="72785" name="Freeform 643"/>
              <p:cNvSpPr>
                <a:spLocks/>
              </p:cNvSpPr>
              <p:nvPr/>
            </p:nvSpPr>
            <p:spPr bwMode="auto">
              <a:xfrm>
                <a:off x="3890" y="1660"/>
                <a:ext cx="402" cy="1208"/>
              </a:xfrm>
              <a:custGeom>
                <a:avLst/>
                <a:gdLst>
                  <a:gd name="T0" fmla="*/ 0 w 453"/>
                  <a:gd name="T1" fmla="*/ 0 h 1338"/>
                  <a:gd name="T2" fmla="*/ 10 w 453"/>
                  <a:gd name="T3" fmla="*/ 65 h 1338"/>
                  <a:gd name="T4" fmla="*/ 18 w 453"/>
                  <a:gd name="T5" fmla="*/ 138 h 1338"/>
                  <a:gd name="T6" fmla="*/ 30 w 453"/>
                  <a:gd name="T7" fmla="*/ 203 h 1338"/>
                  <a:gd name="T8" fmla="*/ 52 w 453"/>
                  <a:gd name="T9" fmla="*/ 290 h 1338"/>
                  <a:gd name="T10" fmla="*/ 73 w 453"/>
                  <a:gd name="T11" fmla="*/ 354 h 1338"/>
                  <a:gd name="T12" fmla="*/ 97 w 453"/>
                  <a:gd name="T13" fmla="*/ 421 h 1338"/>
                  <a:gd name="T14" fmla="*/ 135 w 453"/>
                  <a:gd name="T15" fmla="*/ 516 h 1338"/>
                  <a:gd name="T16" fmla="*/ 171 w 453"/>
                  <a:gd name="T17" fmla="*/ 601 h 1338"/>
                  <a:gd name="T18" fmla="*/ 196 w 453"/>
                  <a:gd name="T19" fmla="*/ 655 h 13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3"/>
                  <a:gd name="T31" fmla="*/ 0 h 1338"/>
                  <a:gd name="T32" fmla="*/ 453 w 453"/>
                  <a:gd name="T33" fmla="*/ 1338 h 13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3" h="1338">
                    <a:moveTo>
                      <a:pt x="0" y="0"/>
                    </a:moveTo>
                    <a:cubicBezTo>
                      <a:pt x="7" y="44"/>
                      <a:pt x="14" y="88"/>
                      <a:pt x="21" y="135"/>
                    </a:cubicBezTo>
                    <a:cubicBezTo>
                      <a:pt x="28" y="182"/>
                      <a:pt x="34" y="235"/>
                      <a:pt x="42" y="282"/>
                    </a:cubicBezTo>
                    <a:cubicBezTo>
                      <a:pt x="50" y="329"/>
                      <a:pt x="56" y="366"/>
                      <a:pt x="69" y="417"/>
                    </a:cubicBezTo>
                    <a:cubicBezTo>
                      <a:pt x="82" y="468"/>
                      <a:pt x="104" y="540"/>
                      <a:pt x="120" y="591"/>
                    </a:cubicBezTo>
                    <a:cubicBezTo>
                      <a:pt x="136" y="642"/>
                      <a:pt x="151" y="679"/>
                      <a:pt x="168" y="723"/>
                    </a:cubicBezTo>
                    <a:cubicBezTo>
                      <a:pt x="185" y="767"/>
                      <a:pt x="201" y="803"/>
                      <a:pt x="225" y="858"/>
                    </a:cubicBezTo>
                    <a:cubicBezTo>
                      <a:pt x="249" y="913"/>
                      <a:pt x="284" y="991"/>
                      <a:pt x="312" y="1053"/>
                    </a:cubicBezTo>
                    <a:cubicBezTo>
                      <a:pt x="340" y="1115"/>
                      <a:pt x="373" y="1183"/>
                      <a:pt x="396" y="1230"/>
                    </a:cubicBezTo>
                    <a:cubicBezTo>
                      <a:pt x="419" y="1277"/>
                      <a:pt x="443" y="1319"/>
                      <a:pt x="453" y="1338"/>
                    </a:cubicBezTo>
                  </a:path>
                </a:pathLst>
              </a:custGeom>
              <a:noFill/>
              <a:ln w="19050">
                <a:solidFill>
                  <a:schemeClr val="tx1"/>
                </a:solidFill>
                <a:round/>
                <a:headEnd/>
                <a:tailEnd/>
              </a:ln>
            </p:spPr>
            <p:txBody>
              <a:bodyPr/>
              <a:lstStyle/>
              <a:p>
                <a:endParaRPr lang="zh-CN" altLang="en-US"/>
              </a:p>
            </p:txBody>
          </p:sp>
          <p:sp>
            <p:nvSpPr>
              <p:cNvPr id="72786" name="Freeform 644"/>
              <p:cNvSpPr>
                <a:spLocks/>
              </p:cNvSpPr>
              <p:nvPr/>
            </p:nvSpPr>
            <p:spPr bwMode="auto">
              <a:xfrm>
                <a:off x="3949" y="1644"/>
                <a:ext cx="421" cy="1255"/>
              </a:xfrm>
              <a:custGeom>
                <a:avLst/>
                <a:gdLst>
                  <a:gd name="T0" fmla="*/ 0 w 504"/>
                  <a:gd name="T1" fmla="*/ 0 h 1434"/>
                  <a:gd name="T2" fmla="*/ 11 w 504"/>
                  <a:gd name="T3" fmla="*/ 84 h 1434"/>
                  <a:gd name="T4" fmla="*/ 38 w 504"/>
                  <a:gd name="T5" fmla="*/ 236 h 1434"/>
                  <a:gd name="T6" fmla="*/ 143 w 504"/>
                  <a:gd name="T7" fmla="*/ 564 h 1434"/>
                  <a:gd name="T8" fmla="*/ 0 60000 65536"/>
                  <a:gd name="T9" fmla="*/ 0 60000 65536"/>
                  <a:gd name="T10" fmla="*/ 0 60000 65536"/>
                  <a:gd name="T11" fmla="*/ 0 60000 65536"/>
                  <a:gd name="T12" fmla="*/ 0 w 504"/>
                  <a:gd name="T13" fmla="*/ 0 h 1434"/>
                  <a:gd name="T14" fmla="*/ 504 w 504"/>
                  <a:gd name="T15" fmla="*/ 1434 h 1434"/>
                </a:gdLst>
                <a:ahLst/>
                <a:cxnLst>
                  <a:cxn ang="T8">
                    <a:pos x="T0" y="T1"/>
                  </a:cxn>
                  <a:cxn ang="T9">
                    <a:pos x="T2" y="T3"/>
                  </a:cxn>
                  <a:cxn ang="T10">
                    <a:pos x="T4" y="T5"/>
                  </a:cxn>
                  <a:cxn ang="T11">
                    <a:pos x="T6" y="T7"/>
                  </a:cxn>
                </a:cxnLst>
                <a:rect l="T12" t="T13" r="T14" b="T15"/>
                <a:pathLst>
                  <a:path w="504" h="1434">
                    <a:moveTo>
                      <a:pt x="0" y="0"/>
                    </a:moveTo>
                    <a:cubicBezTo>
                      <a:pt x="7" y="58"/>
                      <a:pt x="14" y="116"/>
                      <a:pt x="36" y="216"/>
                    </a:cubicBezTo>
                    <a:cubicBezTo>
                      <a:pt x="58" y="316"/>
                      <a:pt x="57" y="397"/>
                      <a:pt x="135" y="600"/>
                    </a:cubicBezTo>
                    <a:cubicBezTo>
                      <a:pt x="213" y="803"/>
                      <a:pt x="358" y="1118"/>
                      <a:pt x="504" y="1434"/>
                    </a:cubicBezTo>
                  </a:path>
                </a:pathLst>
              </a:custGeom>
              <a:noFill/>
              <a:ln w="19050">
                <a:solidFill>
                  <a:schemeClr val="tx1"/>
                </a:solidFill>
                <a:round/>
                <a:headEnd/>
                <a:tailEnd/>
              </a:ln>
            </p:spPr>
            <p:txBody>
              <a:bodyPr/>
              <a:lstStyle/>
              <a:p>
                <a:endParaRPr lang="zh-CN" altLang="en-US"/>
              </a:p>
            </p:txBody>
          </p:sp>
          <p:sp>
            <p:nvSpPr>
              <p:cNvPr id="72787" name="Freeform 645"/>
              <p:cNvSpPr>
                <a:spLocks/>
              </p:cNvSpPr>
              <p:nvPr/>
            </p:nvSpPr>
            <p:spPr bwMode="auto">
              <a:xfrm>
                <a:off x="4012" y="1638"/>
                <a:ext cx="440" cy="1286"/>
              </a:xfrm>
              <a:custGeom>
                <a:avLst/>
                <a:gdLst>
                  <a:gd name="T0" fmla="*/ 0 w 453"/>
                  <a:gd name="T1" fmla="*/ 0 h 1350"/>
                  <a:gd name="T2" fmla="*/ 29 w 453"/>
                  <a:gd name="T3" fmla="*/ 165 h 1350"/>
                  <a:gd name="T4" fmla="*/ 90 w 453"/>
                  <a:gd name="T5" fmla="*/ 387 h 1350"/>
                  <a:gd name="T6" fmla="*/ 272 w 453"/>
                  <a:gd name="T7" fmla="*/ 775 h 1350"/>
                  <a:gd name="T8" fmla="*/ 369 w 453"/>
                  <a:gd name="T9" fmla="*/ 961 h 1350"/>
                  <a:gd name="T10" fmla="*/ 0 60000 65536"/>
                  <a:gd name="T11" fmla="*/ 0 60000 65536"/>
                  <a:gd name="T12" fmla="*/ 0 60000 65536"/>
                  <a:gd name="T13" fmla="*/ 0 60000 65536"/>
                  <a:gd name="T14" fmla="*/ 0 60000 65536"/>
                  <a:gd name="T15" fmla="*/ 0 w 453"/>
                  <a:gd name="T16" fmla="*/ 0 h 1350"/>
                  <a:gd name="T17" fmla="*/ 453 w 453"/>
                  <a:gd name="T18" fmla="*/ 1350 h 1350"/>
                </a:gdLst>
                <a:ahLst/>
                <a:cxnLst>
                  <a:cxn ang="T10">
                    <a:pos x="T0" y="T1"/>
                  </a:cxn>
                  <a:cxn ang="T11">
                    <a:pos x="T2" y="T3"/>
                  </a:cxn>
                  <a:cxn ang="T12">
                    <a:pos x="T4" y="T5"/>
                  </a:cxn>
                  <a:cxn ang="T13">
                    <a:pos x="T6" y="T7"/>
                  </a:cxn>
                  <a:cxn ang="T14">
                    <a:pos x="T8" y="T9"/>
                  </a:cxn>
                </a:cxnLst>
                <a:rect l="T15" t="T16" r="T17" b="T18"/>
                <a:pathLst>
                  <a:path w="453" h="1350">
                    <a:moveTo>
                      <a:pt x="0" y="0"/>
                    </a:moveTo>
                    <a:cubicBezTo>
                      <a:pt x="9" y="70"/>
                      <a:pt x="18" y="141"/>
                      <a:pt x="36" y="231"/>
                    </a:cubicBezTo>
                    <a:cubicBezTo>
                      <a:pt x="54" y="321"/>
                      <a:pt x="62" y="400"/>
                      <a:pt x="111" y="543"/>
                    </a:cubicBezTo>
                    <a:cubicBezTo>
                      <a:pt x="160" y="686"/>
                      <a:pt x="276" y="955"/>
                      <a:pt x="333" y="1089"/>
                    </a:cubicBezTo>
                    <a:cubicBezTo>
                      <a:pt x="390" y="1223"/>
                      <a:pt x="421" y="1286"/>
                      <a:pt x="453" y="1350"/>
                    </a:cubicBezTo>
                  </a:path>
                </a:pathLst>
              </a:custGeom>
              <a:noFill/>
              <a:ln w="19050">
                <a:solidFill>
                  <a:schemeClr val="tx1"/>
                </a:solidFill>
                <a:round/>
                <a:headEnd/>
                <a:tailEnd/>
              </a:ln>
            </p:spPr>
            <p:txBody>
              <a:bodyPr/>
              <a:lstStyle/>
              <a:p>
                <a:endParaRPr lang="zh-CN" altLang="en-US"/>
              </a:p>
            </p:txBody>
          </p:sp>
          <p:sp>
            <p:nvSpPr>
              <p:cNvPr id="72788" name="Freeform 646"/>
              <p:cNvSpPr>
                <a:spLocks/>
              </p:cNvSpPr>
              <p:nvPr/>
            </p:nvSpPr>
            <p:spPr bwMode="auto">
              <a:xfrm>
                <a:off x="4082" y="1637"/>
                <a:ext cx="422" cy="1220"/>
              </a:xfrm>
              <a:custGeom>
                <a:avLst/>
                <a:gdLst>
                  <a:gd name="T0" fmla="*/ 0 w 501"/>
                  <a:gd name="T1" fmla="*/ 0 h 1419"/>
                  <a:gd name="T2" fmla="*/ 9 w 501"/>
                  <a:gd name="T3" fmla="*/ 59 h 1419"/>
                  <a:gd name="T4" fmla="*/ 29 w 501"/>
                  <a:gd name="T5" fmla="*/ 168 h 1419"/>
                  <a:gd name="T6" fmla="*/ 72 w 501"/>
                  <a:gd name="T7" fmla="*/ 297 h 1419"/>
                  <a:gd name="T8" fmla="*/ 127 w 501"/>
                  <a:gd name="T9" fmla="*/ 439 h 1419"/>
                  <a:gd name="T10" fmla="*/ 151 w 501"/>
                  <a:gd name="T11" fmla="*/ 493 h 1419"/>
                  <a:gd name="T12" fmla="*/ 0 60000 65536"/>
                  <a:gd name="T13" fmla="*/ 0 60000 65536"/>
                  <a:gd name="T14" fmla="*/ 0 60000 65536"/>
                  <a:gd name="T15" fmla="*/ 0 60000 65536"/>
                  <a:gd name="T16" fmla="*/ 0 60000 65536"/>
                  <a:gd name="T17" fmla="*/ 0 60000 65536"/>
                  <a:gd name="T18" fmla="*/ 0 w 501"/>
                  <a:gd name="T19" fmla="*/ 0 h 1419"/>
                  <a:gd name="T20" fmla="*/ 501 w 501"/>
                  <a:gd name="T21" fmla="*/ 1419 h 1419"/>
                </a:gdLst>
                <a:ahLst/>
                <a:cxnLst>
                  <a:cxn ang="T12">
                    <a:pos x="T0" y="T1"/>
                  </a:cxn>
                  <a:cxn ang="T13">
                    <a:pos x="T2" y="T3"/>
                  </a:cxn>
                  <a:cxn ang="T14">
                    <a:pos x="T4" y="T5"/>
                  </a:cxn>
                  <a:cxn ang="T15">
                    <a:pos x="T6" y="T7"/>
                  </a:cxn>
                  <a:cxn ang="T16">
                    <a:pos x="T8" y="T9"/>
                  </a:cxn>
                  <a:cxn ang="T17">
                    <a:pos x="T10" y="T11"/>
                  </a:cxn>
                </a:cxnLst>
                <a:rect l="T18" t="T19" r="T20" b="T21"/>
                <a:pathLst>
                  <a:path w="501" h="1419">
                    <a:moveTo>
                      <a:pt x="0" y="0"/>
                    </a:moveTo>
                    <a:cubicBezTo>
                      <a:pt x="7" y="45"/>
                      <a:pt x="14" y="91"/>
                      <a:pt x="30" y="171"/>
                    </a:cubicBezTo>
                    <a:cubicBezTo>
                      <a:pt x="46" y="251"/>
                      <a:pt x="61" y="369"/>
                      <a:pt x="96" y="483"/>
                    </a:cubicBezTo>
                    <a:cubicBezTo>
                      <a:pt x="131" y="597"/>
                      <a:pt x="186" y="728"/>
                      <a:pt x="240" y="858"/>
                    </a:cubicBezTo>
                    <a:cubicBezTo>
                      <a:pt x="294" y="988"/>
                      <a:pt x="379" y="1172"/>
                      <a:pt x="423" y="1266"/>
                    </a:cubicBezTo>
                    <a:cubicBezTo>
                      <a:pt x="467" y="1360"/>
                      <a:pt x="484" y="1389"/>
                      <a:pt x="501" y="1419"/>
                    </a:cubicBezTo>
                  </a:path>
                </a:pathLst>
              </a:custGeom>
              <a:noFill/>
              <a:ln w="19050">
                <a:solidFill>
                  <a:schemeClr val="tx1"/>
                </a:solidFill>
                <a:round/>
                <a:headEnd/>
                <a:tailEnd/>
              </a:ln>
            </p:spPr>
            <p:txBody>
              <a:bodyPr/>
              <a:lstStyle/>
              <a:p>
                <a:endParaRPr lang="zh-CN" altLang="en-US"/>
              </a:p>
            </p:txBody>
          </p:sp>
          <p:sp>
            <p:nvSpPr>
              <p:cNvPr id="72789" name="Freeform 647"/>
              <p:cNvSpPr>
                <a:spLocks/>
              </p:cNvSpPr>
              <p:nvPr/>
            </p:nvSpPr>
            <p:spPr bwMode="auto">
              <a:xfrm>
                <a:off x="4566" y="1993"/>
                <a:ext cx="219" cy="482"/>
              </a:xfrm>
              <a:custGeom>
                <a:avLst/>
                <a:gdLst>
                  <a:gd name="T0" fmla="*/ 0 w 318"/>
                  <a:gd name="T1" fmla="*/ 0 h 632"/>
                  <a:gd name="T2" fmla="*/ 8 w 318"/>
                  <a:gd name="T3" fmla="*/ 38 h 632"/>
                  <a:gd name="T4" fmla="*/ 23 w 318"/>
                  <a:gd name="T5" fmla="*/ 95 h 632"/>
                  <a:gd name="T6" fmla="*/ 0 60000 65536"/>
                  <a:gd name="T7" fmla="*/ 0 60000 65536"/>
                  <a:gd name="T8" fmla="*/ 0 60000 65536"/>
                  <a:gd name="T9" fmla="*/ 0 w 318"/>
                  <a:gd name="T10" fmla="*/ 0 h 632"/>
                  <a:gd name="T11" fmla="*/ 318 w 318"/>
                  <a:gd name="T12" fmla="*/ 632 h 632"/>
                </a:gdLst>
                <a:ahLst/>
                <a:cxnLst>
                  <a:cxn ang="T6">
                    <a:pos x="T0" y="T1"/>
                  </a:cxn>
                  <a:cxn ang="T7">
                    <a:pos x="T2" y="T3"/>
                  </a:cxn>
                  <a:cxn ang="T8">
                    <a:pos x="T4" y="T5"/>
                  </a:cxn>
                </a:cxnLst>
                <a:rect l="T9" t="T10" r="T11" b="T12"/>
                <a:pathLst>
                  <a:path w="318" h="632">
                    <a:moveTo>
                      <a:pt x="0" y="0"/>
                    </a:moveTo>
                    <a:cubicBezTo>
                      <a:pt x="27" y="76"/>
                      <a:pt x="55" y="153"/>
                      <a:pt x="108" y="258"/>
                    </a:cubicBezTo>
                    <a:cubicBezTo>
                      <a:pt x="161" y="363"/>
                      <a:pt x="239" y="497"/>
                      <a:pt x="318" y="632"/>
                    </a:cubicBezTo>
                  </a:path>
                </a:pathLst>
              </a:custGeom>
              <a:noFill/>
              <a:ln w="19050">
                <a:solidFill>
                  <a:schemeClr val="tx1"/>
                </a:solidFill>
                <a:round/>
                <a:headEnd/>
                <a:tailEnd/>
              </a:ln>
            </p:spPr>
            <p:txBody>
              <a:bodyPr/>
              <a:lstStyle/>
              <a:p>
                <a:endParaRPr lang="zh-CN" altLang="en-US"/>
              </a:p>
            </p:txBody>
          </p:sp>
          <p:sp>
            <p:nvSpPr>
              <p:cNvPr id="72790" name="Freeform 648"/>
              <p:cNvSpPr>
                <a:spLocks/>
              </p:cNvSpPr>
              <p:nvPr/>
            </p:nvSpPr>
            <p:spPr bwMode="auto">
              <a:xfrm>
                <a:off x="3675" y="2602"/>
                <a:ext cx="476" cy="317"/>
              </a:xfrm>
              <a:custGeom>
                <a:avLst/>
                <a:gdLst>
                  <a:gd name="T0" fmla="*/ 0 w 632"/>
                  <a:gd name="T1" fmla="*/ 0 h 394"/>
                  <a:gd name="T2" fmla="*/ 11 w 632"/>
                  <a:gd name="T3" fmla="*/ 20 h 394"/>
                  <a:gd name="T4" fmla="*/ 23 w 632"/>
                  <a:gd name="T5" fmla="*/ 35 h 394"/>
                  <a:gd name="T6" fmla="*/ 36 w 632"/>
                  <a:gd name="T7" fmla="*/ 49 h 394"/>
                  <a:gd name="T8" fmla="*/ 54 w 632"/>
                  <a:gd name="T9" fmla="*/ 65 h 394"/>
                  <a:gd name="T10" fmla="*/ 72 w 632"/>
                  <a:gd name="T11" fmla="*/ 78 h 394"/>
                  <a:gd name="T12" fmla="*/ 84 w 632"/>
                  <a:gd name="T13" fmla="*/ 84 h 394"/>
                  <a:gd name="T14" fmla="*/ 87 w 632"/>
                  <a:gd name="T15" fmla="*/ 86 h 394"/>
                  <a:gd name="T16" fmla="*/ 0 60000 65536"/>
                  <a:gd name="T17" fmla="*/ 0 60000 65536"/>
                  <a:gd name="T18" fmla="*/ 0 60000 65536"/>
                  <a:gd name="T19" fmla="*/ 0 60000 65536"/>
                  <a:gd name="T20" fmla="*/ 0 60000 65536"/>
                  <a:gd name="T21" fmla="*/ 0 60000 65536"/>
                  <a:gd name="T22" fmla="*/ 0 60000 65536"/>
                  <a:gd name="T23" fmla="*/ 0 60000 65536"/>
                  <a:gd name="T24" fmla="*/ 0 w 632"/>
                  <a:gd name="T25" fmla="*/ 0 h 394"/>
                  <a:gd name="T26" fmla="*/ 632 w 632"/>
                  <a:gd name="T27" fmla="*/ 394 h 3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2" h="394">
                    <a:moveTo>
                      <a:pt x="0" y="0"/>
                    </a:moveTo>
                    <a:cubicBezTo>
                      <a:pt x="28" y="32"/>
                      <a:pt x="56" y="64"/>
                      <a:pt x="84" y="90"/>
                    </a:cubicBezTo>
                    <a:cubicBezTo>
                      <a:pt x="112" y="116"/>
                      <a:pt x="137" y="137"/>
                      <a:pt x="167" y="159"/>
                    </a:cubicBezTo>
                    <a:cubicBezTo>
                      <a:pt x="197" y="181"/>
                      <a:pt x="226" y="201"/>
                      <a:pt x="264" y="225"/>
                    </a:cubicBezTo>
                    <a:cubicBezTo>
                      <a:pt x="302" y="249"/>
                      <a:pt x="352" y="279"/>
                      <a:pt x="395" y="301"/>
                    </a:cubicBezTo>
                    <a:cubicBezTo>
                      <a:pt x="438" y="323"/>
                      <a:pt x="486" y="341"/>
                      <a:pt x="522" y="355"/>
                    </a:cubicBezTo>
                    <a:cubicBezTo>
                      <a:pt x="558" y="369"/>
                      <a:pt x="593" y="382"/>
                      <a:pt x="611" y="388"/>
                    </a:cubicBezTo>
                    <a:cubicBezTo>
                      <a:pt x="629" y="394"/>
                      <a:pt x="630" y="394"/>
                      <a:pt x="632" y="394"/>
                    </a:cubicBezTo>
                  </a:path>
                </a:pathLst>
              </a:custGeom>
              <a:noFill/>
              <a:ln w="28575">
                <a:solidFill>
                  <a:srgbClr val="CC0000"/>
                </a:solidFill>
                <a:round/>
                <a:headEnd/>
                <a:tailEnd/>
              </a:ln>
            </p:spPr>
            <p:txBody>
              <a:bodyPr/>
              <a:lstStyle/>
              <a:p>
                <a:endParaRPr lang="zh-CN" altLang="en-US"/>
              </a:p>
            </p:txBody>
          </p:sp>
          <p:sp>
            <p:nvSpPr>
              <p:cNvPr id="72791" name="Oval 649"/>
              <p:cNvSpPr>
                <a:spLocks noChangeArrowheads="1"/>
              </p:cNvSpPr>
              <p:nvPr/>
            </p:nvSpPr>
            <p:spPr bwMode="auto">
              <a:xfrm>
                <a:off x="3678" y="1840"/>
                <a:ext cx="38" cy="40"/>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2792" name="Oval 650"/>
              <p:cNvSpPr>
                <a:spLocks noChangeArrowheads="1"/>
              </p:cNvSpPr>
              <p:nvPr/>
            </p:nvSpPr>
            <p:spPr bwMode="auto">
              <a:xfrm>
                <a:off x="4568" y="2721"/>
                <a:ext cx="38" cy="40"/>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2793" name="Freeform 651"/>
              <p:cNvSpPr>
                <a:spLocks/>
              </p:cNvSpPr>
              <p:nvPr/>
            </p:nvSpPr>
            <p:spPr bwMode="auto">
              <a:xfrm>
                <a:off x="4242" y="1722"/>
                <a:ext cx="254" cy="280"/>
              </a:xfrm>
              <a:custGeom>
                <a:avLst/>
                <a:gdLst>
                  <a:gd name="T0" fmla="*/ 0 w 308"/>
                  <a:gd name="T1" fmla="*/ 0 h 340"/>
                  <a:gd name="T2" fmla="*/ 24 w 308"/>
                  <a:gd name="T3" fmla="*/ 35 h 340"/>
                  <a:gd name="T4" fmla="*/ 53 w 308"/>
                  <a:gd name="T5" fmla="*/ 65 h 340"/>
                  <a:gd name="T6" fmla="*/ 79 w 308"/>
                  <a:gd name="T7" fmla="*/ 86 h 340"/>
                  <a:gd name="T8" fmla="*/ 0 60000 65536"/>
                  <a:gd name="T9" fmla="*/ 0 60000 65536"/>
                  <a:gd name="T10" fmla="*/ 0 60000 65536"/>
                  <a:gd name="T11" fmla="*/ 0 60000 65536"/>
                  <a:gd name="T12" fmla="*/ 0 w 308"/>
                  <a:gd name="T13" fmla="*/ 0 h 340"/>
                  <a:gd name="T14" fmla="*/ 308 w 308"/>
                  <a:gd name="T15" fmla="*/ 340 h 340"/>
                </a:gdLst>
                <a:ahLst/>
                <a:cxnLst>
                  <a:cxn ang="T8">
                    <a:pos x="T0" y="T1"/>
                  </a:cxn>
                  <a:cxn ang="T9">
                    <a:pos x="T2" y="T3"/>
                  </a:cxn>
                  <a:cxn ang="T10">
                    <a:pos x="T4" y="T5"/>
                  </a:cxn>
                  <a:cxn ang="T11">
                    <a:pos x="T6" y="T7"/>
                  </a:cxn>
                </a:cxnLst>
                <a:rect l="T12" t="T13" r="T14" b="T15"/>
                <a:pathLst>
                  <a:path w="308" h="340">
                    <a:moveTo>
                      <a:pt x="0" y="0"/>
                    </a:moveTo>
                    <a:cubicBezTo>
                      <a:pt x="29" y="47"/>
                      <a:pt x="58" y="94"/>
                      <a:pt x="92" y="136"/>
                    </a:cubicBezTo>
                    <a:cubicBezTo>
                      <a:pt x="126" y="178"/>
                      <a:pt x="168" y="218"/>
                      <a:pt x="204" y="252"/>
                    </a:cubicBezTo>
                    <a:cubicBezTo>
                      <a:pt x="240" y="286"/>
                      <a:pt x="274" y="313"/>
                      <a:pt x="308" y="340"/>
                    </a:cubicBezTo>
                  </a:path>
                </a:pathLst>
              </a:custGeom>
              <a:noFill/>
              <a:ln w="28575">
                <a:solidFill>
                  <a:srgbClr val="CC0000"/>
                </a:solidFill>
                <a:round/>
                <a:headEnd/>
                <a:tailEnd/>
              </a:ln>
            </p:spPr>
            <p:txBody>
              <a:bodyPr/>
              <a:lstStyle/>
              <a:p>
                <a:endParaRPr lang="zh-CN" altLang="en-US"/>
              </a:p>
            </p:txBody>
          </p:sp>
          <p:sp>
            <p:nvSpPr>
              <p:cNvPr id="72794" name="Freeform 652"/>
              <p:cNvSpPr>
                <a:spLocks/>
              </p:cNvSpPr>
              <p:nvPr/>
            </p:nvSpPr>
            <p:spPr bwMode="auto">
              <a:xfrm>
                <a:off x="4334" y="1858"/>
                <a:ext cx="360" cy="861"/>
              </a:xfrm>
              <a:custGeom>
                <a:avLst/>
                <a:gdLst>
                  <a:gd name="T0" fmla="*/ 0 w 472"/>
                  <a:gd name="T1" fmla="*/ 0 h 1072"/>
                  <a:gd name="T2" fmla="*/ 9 w 472"/>
                  <a:gd name="T3" fmla="*/ 56 h 1072"/>
                  <a:gd name="T4" fmla="*/ 26 w 472"/>
                  <a:gd name="T5" fmla="*/ 116 h 1072"/>
                  <a:gd name="T6" fmla="*/ 47 w 472"/>
                  <a:gd name="T7" fmla="*/ 175 h 1072"/>
                  <a:gd name="T8" fmla="*/ 71 w 472"/>
                  <a:gd name="T9" fmla="*/ 231 h 1072"/>
                  <a:gd name="T10" fmla="*/ 0 60000 65536"/>
                  <a:gd name="T11" fmla="*/ 0 60000 65536"/>
                  <a:gd name="T12" fmla="*/ 0 60000 65536"/>
                  <a:gd name="T13" fmla="*/ 0 60000 65536"/>
                  <a:gd name="T14" fmla="*/ 0 60000 65536"/>
                  <a:gd name="T15" fmla="*/ 0 w 472"/>
                  <a:gd name="T16" fmla="*/ 0 h 1072"/>
                  <a:gd name="T17" fmla="*/ 472 w 472"/>
                  <a:gd name="T18" fmla="*/ 1072 h 1072"/>
                </a:gdLst>
                <a:ahLst/>
                <a:cxnLst>
                  <a:cxn ang="T10">
                    <a:pos x="T0" y="T1"/>
                  </a:cxn>
                  <a:cxn ang="T11">
                    <a:pos x="T2" y="T3"/>
                  </a:cxn>
                  <a:cxn ang="T12">
                    <a:pos x="T4" y="T5"/>
                  </a:cxn>
                  <a:cxn ang="T13">
                    <a:pos x="T6" y="T7"/>
                  </a:cxn>
                  <a:cxn ang="T14">
                    <a:pos x="T8" y="T9"/>
                  </a:cxn>
                </a:cxnLst>
                <a:rect l="T15" t="T16" r="T17" b="T18"/>
                <a:pathLst>
                  <a:path w="472" h="1072">
                    <a:moveTo>
                      <a:pt x="0" y="0"/>
                    </a:moveTo>
                    <a:cubicBezTo>
                      <a:pt x="15" y="85"/>
                      <a:pt x="31" y="171"/>
                      <a:pt x="60" y="260"/>
                    </a:cubicBezTo>
                    <a:cubicBezTo>
                      <a:pt x="89" y="349"/>
                      <a:pt x="130" y="444"/>
                      <a:pt x="172" y="536"/>
                    </a:cubicBezTo>
                    <a:cubicBezTo>
                      <a:pt x="214" y="628"/>
                      <a:pt x="262" y="723"/>
                      <a:pt x="312" y="812"/>
                    </a:cubicBezTo>
                    <a:cubicBezTo>
                      <a:pt x="362" y="901"/>
                      <a:pt x="417" y="986"/>
                      <a:pt x="472" y="1072"/>
                    </a:cubicBezTo>
                  </a:path>
                </a:pathLst>
              </a:custGeom>
              <a:noFill/>
              <a:ln w="19050">
                <a:solidFill>
                  <a:schemeClr val="tx1"/>
                </a:solidFill>
                <a:round/>
                <a:headEnd/>
                <a:tailEnd/>
              </a:ln>
            </p:spPr>
            <p:txBody>
              <a:bodyPr/>
              <a:lstStyle/>
              <a:p>
                <a:endParaRPr lang="zh-CN" altLang="en-US"/>
              </a:p>
            </p:txBody>
          </p:sp>
          <p:sp>
            <p:nvSpPr>
              <p:cNvPr id="72795" name="Freeform 653"/>
              <p:cNvSpPr>
                <a:spLocks/>
              </p:cNvSpPr>
              <p:nvPr/>
            </p:nvSpPr>
            <p:spPr bwMode="auto">
              <a:xfrm>
                <a:off x="4407" y="1919"/>
                <a:ext cx="348" cy="752"/>
              </a:xfrm>
              <a:custGeom>
                <a:avLst/>
                <a:gdLst>
                  <a:gd name="T0" fmla="*/ 0 w 456"/>
                  <a:gd name="T1" fmla="*/ 0 h 936"/>
                  <a:gd name="T2" fmla="*/ 9 w 456"/>
                  <a:gd name="T3" fmla="*/ 39 h 936"/>
                  <a:gd name="T4" fmla="*/ 21 w 456"/>
                  <a:gd name="T5" fmla="*/ 80 h 936"/>
                  <a:gd name="T6" fmla="*/ 37 w 456"/>
                  <a:gd name="T7" fmla="*/ 125 h 936"/>
                  <a:gd name="T8" fmla="*/ 69 w 456"/>
                  <a:gd name="T9" fmla="*/ 202 h 936"/>
                  <a:gd name="T10" fmla="*/ 0 60000 65536"/>
                  <a:gd name="T11" fmla="*/ 0 60000 65536"/>
                  <a:gd name="T12" fmla="*/ 0 60000 65536"/>
                  <a:gd name="T13" fmla="*/ 0 60000 65536"/>
                  <a:gd name="T14" fmla="*/ 0 60000 65536"/>
                  <a:gd name="T15" fmla="*/ 0 w 456"/>
                  <a:gd name="T16" fmla="*/ 0 h 936"/>
                  <a:gd name="T17" fmla="*/ 456 w 456"/>
                  <a:gd name="T18" fmla="*/ 936 h 936"/>
                </a:gdLst>
                <a:ahLst/>
                <a:cxnLst>
                  <a:cxn ang="T10">
                    <a:pos x="T0" y="T1"/>
                  </a:cxn>
                  <a:cxn ang="T11">
                    <a:pos x="T2" y="T3"/>
                  </a:cxn>
                  <a:cxn ang="T12">
                    <a:pos x="T4" y="T5"/>
                  </a:cxn>
                  <a:cxn ang="T13">
                    <a:pos x="T6" y="T7"/>
                  </a:cxn>
                  <a:cxn ang="T14">
                    <a:pos x="T8" y="T9"/>
                  </a:cxn>
                </a:cxnLst>
                <a:rect l="T15" t="T16" r="T17" b="T18"/>
                <a:pathLst>
                  <a:path w="456" h="936">
                    <a:moveTo>
                      <a:pt x="0" y="0"/>
                    </a:moveTo>
                    <a:cubicBezTo>
                      <a:pt x="18" y="59"/>
                      <a:pt x="36" y="118"/>
                      <a:pt x="60" y="180"/>
                    </a:cubicBezTo>
                    <a:cubicBezTo>
                      <a:pt x="84" y="242"/>
                      <a:pt x="113" y="305"/>
                      <a:pt x="144" y="372"/>
                    </a:cubicBezTo>
                    <a:cubicBezTo>
                      <a:pt x="175" y="439"/>
                      <a:pt x="192" y="486"/>
                      <a:pt x="244" y="580"/>
                    </a:cubicBezTo>
                    <a:cubicBezTo>
                      <a:pt x="296" y="674"/>
                      <a:pt x="376" y="805"/>
                      <a:pt x="456" y="936"/>
                    </a:cubicBezTo>
                  </a:path>
                </a:pathLst>
              </a:custGeom>
              <a:noFill/>
              <a:ln w="19050">
                <a:solidFill>
                  <a:schemeClr val="tx1"/>
                </a:solidFill>
                <a:round/>
                <a:headEnd/>
                <a:tailEnd/>
              </a:ln>
            </p:spPr>
            <p:txBody>
              <a:bodyPr/>
              <a:lstStyle/>
              <a:p>
                <a:endParaRPr lang="zh-CN" altLang="en-US"/>
              </a:p>
            </p:txBody>
          </p:sp>
          <p:sp>
            <p:nvSpPr>
              <p:cNvPr id="72796" name="Freeform 654"/>
              <p:cNvSpPr>
                <a:spLocks/>
              </p:cNvSpPr>
              <p:nvPr/>
            </p:nvSpPr>
            <p:spPr bwMode="auto">
              <a:xfrm>
                <a:off x="4469" y="1899"/>
                <a:ext cx="280" cy="640"/>
              </a:xfrm>
              <a:custGeom>
                <a:avLst/>
                <a:gdLst>
                  <a:gd name="T0" fmla="*/ 0 w 368"/>
                  <a:gd name="T1" fmla="*/ 0 h 796"/>
                  <a:gd name="T2" fmla="*/ 8 w 368"/>
                  <a:gd name="T3" fmla="*/ 38 h 796"/>
                  <a:gd name="T4" fmla="*/ 24 w 368"/>
                  <a:gd name="T5" fmla="*/ 91 h 796"/>
                  <a:gd name="T6" fmla="*/ 55 w 368"/>
                  <a:gd name="T7" fmla="*/ 173 h 796"/>
                  <a:gd name="T8" fmla="*/ 0 60000 65536"/>
                  <a:gd name="T9" fmla="*/ 0 60000 65536"/>
                  <a:gd name="T10" fmla="*/ 0 60000 65536"/>
                  <a:gd name="T11" fmla="*/ 0 60000 65536"/>
                  <a:gd name="T12" fmla="*/ 0 w 368"/>
                  <a:gd name="T13" fmla="*/ 0 h 796"/>
                  <a:gd name="T14" fmla="*/ 368 w 368"/>
                  <a:gd name="T15" fmla="*/ 796 h 796"/>
                </a:gdLst>
                <a:ahLst/>
                <a:cxnLst>
                  <a:cxn ang="T8">
                    <a:pos x="T0" y="T1"/>
                  </a:cxn>
                  <a:cxn ang="T9">
                    <a:pos x="T2" y="T3"/>
                  </a:cxn>
                  <a:cxn ang="T10">
                    <a:pos x="T4" y="T5"/>
                  </a:cxn>
                  <a:cxn ang="T11">
                    <a:pos x="T6" y="T7"/>
                  </a:cxn>
                </a:cxnLst>
                <a:rect l="T12" t="T13" r="T14" b="T15"/>
                <a:pathLst>
                  <a:path w="368" h="796">
                    <a:moveTo>
                      <a:pt x="0" y="0"/>
                    </a:moveTo>
                    <a:cubicBezTo>
                      <a:pt x="12" y="53"/>
                      <a:pt x="25" y="107"/>
                      <a:pt x="52" y="176"/>
                    </a:cubicBezTo>
                    <a:cubicBezTo>
                      <a:pt x="79" y="245"/>
                      <a:pt x="107" y="313"/>
                      <a:pt x="160" y="416"/>
                    </a:cubicBezTo>
                    <a:cubicBezTo>
                      <a:pt x="213" y="519"/>
                      <a:pt x="290" y="657"/>
                      <a:pt x="368" y="796"/>
                    </a:cubicBezTo>
                  </a:path>
                </a:pathLst>
              </a:custGeom>
              <a:noFill/>
              <a:ln w="19050">
                <a:solidFill>
                  <a:schemeClr val="tx1"/>
                </a:solidFill>
                <a:round/>
                <a:headEnd/>
                <a:tailEnd/>
              </a:ln>
            </p:spPr>
            <p:txBody>
              <a:bodyPr/>
              <a:lstStyle/>
              <a:p>
                <a:endParaRPr lang="zh-CN" altLang="en-US"/>
              </a:p>
            </p:txBody>
          </p:sp>
          <p:sp>
            <p:nvSpPr>
              <p:cNvPr id="72797" name="WordArt 655"/>
              <p:cNvSpPr>
                <a:spLocks noChangeArrowheads="1" noChangeShapeType="1" noTextEdit="1"/>
              </p:cNvSpPr>
              <p:nvPr/>
            </p:nvSpPr>
            <p:spPr bwMode="auto">
              <a:xfrm>
                <a:off x="3529" y="1680"/>
                <a:ext cx="96" cy="12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2798" name="WordArt 656"/>
              <p:cNvSpPr>
                <a:spLocks noChangeArrowheads="1" noChangeShapeType="1" noTextEdit="1"/>
              </p:cNvSpPr>
              <p:nvPr/>
            </p:nvSpPr>
            <p:spPr bwMode="auto">
              <a:xfrm>
                <a:off x="4613" y="2770"/>
                <a:ext cx="96" cy="12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2799" name="Freeform 657"/>
              <p:cNvSpPr>
                <a:spLocks/>
              </p:cNvSpPr>
              <p:nvPr/>
            </p:nvSpPr>
            <p:spPr bwMode="auto">
              <a:xfrm>
                <a:off x="3600" y="1845"/>
                <a:ext cx="213" cy="897"/>
              </a:xfrm>
              <a:custGeom>
                <a:avLst/>
                <a:gdLst>
                  <a:gd name="T0" fmla="*/ 0 w 216"/>
                  <a:gd name="T1" fmla="*/ 0 h 908"/>
                  <a:gd name="T2" fmla="*/ 36 w 216"/>
                  <a:gd name="T3" fmla="*/ 235 h 908"/>
                  <a:gd name="T4" fmla="*/ 63 w 216"/>
                  <a:gd name="T5" fmla="*/ 425 h 908"/>
                  <a:gd name="T6" fmla="*/ 138 w 216"/>
                  <a:gd name="T7" fmla="*/ 677 h 908"/>
                  <a:gd name="T8" fmla="*/ 195 w 216"/>
                  <a:gd name="T9" fmla="*/ 834 h 908"/>
                  <a:gd name="T10" fmla="*/ 0 60000 65536"/>
                  <a:gd name="T11" fmla="*/ 0 60000 65536"/>
                  <a:gd name="T12" fmla="*/ 0 60000 65536"/>
                  <a:gd name="T13" fmla="*/ 0 60000 65536"/>
                  <a:gd name="T14" fmla="*/ 0 60000 65536"/>
                  <a:gd name="T15" fmla="*/ 0 w 216"/>
                  <a:gd name="T16" fmla="*/ 0 h 908"/>
                  <a:gd name="T17" fmla="*/ 216 w 216"/>
                  <a:gd name="T18" fmla="*/ 908 h 908"/>
                </a:gdLst>
                <a:ahLst/>
                <a:cxnLst>
                  <a:cxn ang="T10">
                    <a:pos x="T0" y="T1"/>
                  </a:cxn>
                  <a:cxn ang="T11">
                    <a:pos x="T2" y="T3"/>
                  </a:cxn>
                  <a:cxn ang="T12">
                    <a:pos x="T4" y="T5"/>
                  </a:cxn>
                  <a:cxn ang="T13">
                    <a:pos x="T6" y="T7"/>
                  </a:cxn>
                  <a:cxn ang="T14">
                    <a:pos x="T8" y="T9"/>
                  </a:cxn>
                </a:cxnLst>
                <a:rect l="T15" t="T16" r="T17" b="T18"/>
                <a:pathLst>
                  <a:path w="216" h="908">
                    <a:moveTo>
                      <a:pt x="0" y="0"/>
                    </a:moveTo>
                    <a:cubicBezTo>
                      <a:pt x="13" y="89"/>
                      <a:pt x="26" y="179"/>
                      <a:pt x="38" y="256"/>
                    </a:cubicBezTo>
                    <a:cubicBezTo>
                      <a:pt x="50" y="333"/>
                      <a:pt x="51" y="382"/>
                      <a:pt x="70" y="462"/>
                    </a:cubicBezTo>
                    <a:cubicBezTo>
                      <a:pt x="89" y="542"/>
                      <a:pt x="128" y="664"/>
                      <a:pt x="152" y="738"/>
                    </a:cubicBezTo>
                    <a:cubicBezTo>
                      <a:pt x="176" y="812"/>
                      <a:pt x="196" y="860"/>
                      <a:pt x="216" y="908"/>
                    </a:cubicBezTo>
                  </a:path>
                </a:pathLst>
              </a:custGeom>
              <a:noFill/>
              <a:ln w="19050">
                <a:solidFill>
                  <a:schemeClr val="tx1"/>
                </a:solidFill>
                <a:round/>
                <a:headEnd/>
                <a:tailEnd/>
              </a:ln>
            </p:spPr>
            <p:txBody>
              <a:bodyPr/>
              <a:lstStyle/>
              <a:p>
                <a:endParaRPr lang="zh-CN" altLang="en-US"/>
              </a:p>
            </p:txBody>
          </p:sp>
          <p:sp>
            <p:nvSpPr>
              <p:cNvPr id="72800" name="Arc 658"/>
              <p:cNvSpPr>
                <a:spLocks/>
              </p:cNvSpPr>
              <p:nvPr/>
            </p:nvSpPr>
            <p:spPr bwMode="auto">
              <a:xfrm rot="2692686">
                <a:off x="3494" y="2175"/>
                <a:ext cx="724" cy="662"/>
              </a:xfrm>
              <a:custGeom>
                <a:avLst/>
                <a:gdLst>
                  <a:gd name="T0" fmla="*/ 0 w 20819"/>
                  <a:gd name="T1" fmla="*/ 0 h 21600"/>
                  <a:gd name="T2" fmla="*/ 0 w 20819"/>
                  <a:gd name="T3" fmla="*/ 0 h 21600"/>
                  <a:gd name="T4" fmla="*/ 0 w 20819"/>
                  <a:gd name="T5" fmla="*/ 0 h 21600"/>
                  <a:gd name="T6" fmla="*/ 0 60000 65536"/>
                  <a:gd name="T7" fmla="*/ 0 60000 65536"/>
                  <a:gd name="T8" fmla="*/ 0 60000 65536"/>
                  <a:gd name="T9" fmla="*/ 0 w 20819"/>
                  <a:gd name="T10" fmla="*/ 0 h 21600"/>
                  <a:gd name="T11" fmla="*/ 20819 w 20819"/>
                  <a:gd name="T12" fmla="*/ 21600 h 21600"/>
                </a:gdLst>
                <a:ahLst/>
                <a:cxnLst>
                  <a:cxn ang="T6">
                    <a:pos x="T0" y="T1"/>
                  </a:cxn>
                  <a:cxn ang="T7">
                    <a:pos x="T2" y="T3"/>
                  </a:cxn>
                  <a:cxn ang="T8">
                    <a:pos x="T4" y="T5"/>
                  </a:cxn>
                </a:cxnLst>
                <a:rect l="T9" t="T10" r="T11" b="T12"/>
                <a:pathLst>
                  <a:path w="20819" h="21600" fill="none" extrusionOk="0">
                    <a:moveTo>
                      <a:pt x="20818" y="19800"/>
                    </a:moveTo>
                    <a:cubicBezTo>
                      <a:pt x="18096" y="20987"/>
                      <a:pt x="15158" y="21599"/>
                      <a:pt x="12188" y="21600"/>
                    </a:cubicBezTo>
                    <a:cubicBezTo>
                      <a:pt x="7838" y="21600"/>
                      <a:pt x="3590" y="20287"/>
                      <a:pt x="0" y="17832"/>
                    </a:cubicBezTo>
                  </a:path>
                  <a:path w="20819" h="21600" stroke="0" extrusionOk="0">
                    <a:moveTo>
                      <a:pt x="20818" y="19800"/>
                    </a:moveTo>
                    <a:cubicBezTo>
                      <a:pt x="18096" y="20987"/>
                      <a:pt x="15158" y="21599"/>
                      <a:pt x="12188" y="21600"/>
                    </a:cubicBezTo>
                    <a:cubicBezTo>
                      <a:pt x="7838" y="21600"/>
                      <a:pt x="3590" y="20287"/>
                      <a:pt x="0" y="17832"/>
                    </a:cubicBezTo>
                    <a:lnTo>
                      <a:pt x="12188" y="0"/>
                    </a:lnTo>
                    <a:close/>
                  </a:path>
                </a:pathLst>
              </a:custGeom>
              <a:noFill/>
              <a:ln w="19050">
                <a:solidFill>
                  <a:srgbClr val="0066FF"/>
                </a:solidFill>
                <a:round/>
                <a:headEnd/>
                <a:tailEnd type="none" w="med" len="lg"/>
              </a:ln>
            </p:spPr>
            <p:txBody>
              <a:bodyPr wrap="none" anchor="ctr"/>
              <a:lstStyle/>
              <a:p>
                <a:endParaRPr lang="zh-CN" altLang="en-US"/>
              </a:p>
            </p:txBody>
          </p:sp>
          <p:sp>
            <p:nvSpPr>
              <p:cNvPr id="72801" name="Arc 659"/>
              <p:cNvSpPr>
                <a:spLocks/>
              </p:cNvSpPr>
              <p:nvPr/>
            </p:nvSpPr>
            <p:spPr bwMode="auto">
              <a:xfrm rot="2692686">
                <a:off x="3887" y="1633"/>
                <a:ext cx="722" cy="662"/>
              </a:xfrm>
              <a:custGeom>
                <a:avLst/>
                <a:gdLst>
                  <a:gd name="T0" fmla="*/ 0 w 20747"/>
                  <a:gd name="T1" fmla="*/ 0 h 21600"/>
                  <a:gd name="T2" fmla="*/ 0 w 20747"/>
                  <a:gd name="T3" fmla="*/ 0 h 21600"/>
                  <a:gd name="T4" fmla="*/ 0 w 20747"/>
                  <a:gd name="T5" fmla="*/ 0 h 21600"/>
                  <a:gd name="T6" fmla="*/ 0 60000 65536"/>
                  <a:gd name="T7" fmla="*/ 0 60000 65536"/>
                  <a:gd name="T8" fmla="*/ 0 60000 65536"/>
                  <a:gd name="T9" fmla="*/ 0 w 20747"/>
                  <a:gd name="T10" fmla="*/ 0 h 21600"/>
                  <a:gd name="T11" fmla="*/ 20747 w 20747"/>
                  <a:gd name="T12" fmla="*/ 21600 h 21600"/>
                </a:gdLst>
                <a:ahLst/>
                <a:cxnLst>
                  <a:cxn ang="T6">
                    <a:pos x="T0" y="T1"/>
                  </a:cxn>
                  <a:cxn ang="T7">
                    <a:pos x="T2" y="T3"/>
                  </a:cxn>
                  <a:cxn ang="T8">
                    <a:pos x="T4" y="T5"/>
                  </a:cxn>
                </a:cxnLst>
                <a:rect l="T9" t="T10" r="T11" b="T12"/>
                <a:pathLst>
                  <a:path w="20747" h="21600" fill="none" extrusionOk="0">
                    <a:moveTo>
                      <a:pt x="-1" y="6083"/>
                    </a:moveTo>
                    <a:cubicBezTo>
                      <a:pt x="4029" y="2181"/>
                      <a:pt x="9418" y="-1"/>
                      <a:pt x="15027" y="0"/>
                    </a:cubicBezTo>
                    <a:cubicBezTo>
                      <a:pt x="16959" y="0"/>
                      <a:pt x="18883" y="259"/>
                      <a:pt x="20746" y="771"/>
                    </a:cubicBezTo>
                  </a:path>
                  <a:path w="20747" h="21600" stroke="0" extrusionOk="0">
                    <a:moveTo>
                      <a:pt x="-1" y="6083"/>
                    </a:moveTo>
                    <a:cubicBezTo>
                      <a:pt x="4029" y="2181"/>
                      <a:pt x="9418" y="-1"/>
                      <a:pt x="15027" y="0"/>
                    </a:cubicBezTo>
                    <a:cubicBezTo>
                      <a:pt x="16959" y="0"/>
                      <a:pt x="18883" y="259"/>
                      <a:pt x="20746" y="771"/>
                    </a:cubicBezTo>
                    <a:lnTo>
                      <a:pt x="15027" y="21600"/>
                    </a:lnTo>
                    <a:close/>
                  </a:path>
                </a:pathLst>
              </a:custGeom>
              <a:noFill/>
              <a:ln w="19050">
                <a:solidFill>
                  <a:srgbClr val="0066FF"/>
                </a:solidFill>
                <a:round/>
                <a:headEnd/>
                <a:tailEnd type="none" w="med" len="lg"/>
              </a:ln>
            </p:spPr>
            <p:txBody>
              <a:bodyPr wrap="none" anchor="ctr"/>
              <a:lstStyle/>
              <a:p>
                <a:endParaRPr lang="zh-CN" altLang="en-US"/>
              </a:p>
            </p:txBody>
          </p:sp>
          <p:sp>
            <p:nvSpPr>
              <p:cNvPr id="72802" name="WordArt 660"/>
              <p:cNvSpPr>
                <a:spLocks noChangeArrowheads="1" noChangeShapeType="1" noTextEdit="1"/>
              </p:cNvSpPr>
              <p:nvPr/>
            </p:nvSpPr>
            <p:spPr bwMode="auto">
              <a:xfrm>
                <a:off x="4527" y="1605"/>
                <a:ext cx="51"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2803" name="WordArt 661"/>
              <p:cNvSpPr>
                <a:spLocks noChangeArrowheads="1" noChangeShapeType="1" noTextEdit="1"/>
              </p:cNvSpPr>
              <p:nvPr/>
            </p:nvSpPr>
            <p:spPr bwMode="auto">
              <a:xfrm>
                <a:off x="3625" y="2848"/>
                <a:ext cx="51" cy="13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2804" name="WordArt 662"/>
              <p:cNvSpPr>
                <a:spLocks noChangeArrowheads="1" noChangeShapeType="1" noTextEdit="1"/>
              </p:cNvSpPr>
              <p:nvPr/>
            </p:nvSpPr>
            <p:spPr bwMode="auto">
              <a:xfrm>
                <a:off x="4612" y="1699"/>
                <a:ext cx="42" cy="78"/>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1</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2805" name="WordArt 663"/>
              <p:cNvSpPr>
                <a:spLocks noChangeArrowheads="1" noChangeShapeType="1" noTextEdit="1"/>
              </p:cNvSpPr>
              <p:nvPr/>
            </p:nvSpPr>
            <p:spPr bwMode="auto">
              <a:xfrm>
                <a:off x="3688" y="2945"/>
                <a:ext cx="42" cy="78"/>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2</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2806" name="AutoShape 664"/>
              <p:cNvSpPr>
                <a:spLocks noChangeArrowheads="1"/>
              </p:cNvSpPr>
              <p:nvPr/>
            </p:nvSpPr>
            <p:spPr bwMode="auto">
              <a:xfrm rot="9546649">
                <a:off x="4718" y="1993"/>
                <a:ext cx="75" cy="162"/>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sp>
            <p:nvSpPr>
              <p:cNvPr id="72807" name="AutoShape 665"/>
              <p:cNvSpPr>
                <a:spLocks noChangeArrowheads="1"/>
              </p:cNvSpPr>
              <p:nvPr/>
            </p:nvSpPr>
            <p:spPr bwMode="auto">
              <a:xfrm rot="-830831">
                <a:off x="3426" y="2348"/>
                <a:ext cx="75" cy="162"/>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grpSp>
        <p:sp>
          <p:nvSpPr>
            <p:cNvPr id="72714" name="WordArt 666"/>
            <p:cNvSpPr>
              <a:spLocks noChangeArrowheads="1" noChangeShapeType="1" noTextEdit="1"/>
            </p:cNvSpPr>
            <p:nvPr/>
          </p:nvSpPr>
          <p:spPr bwMode="auto">
            <a:xfrm>
              <a:off x="2590" y="2531"/>
              <a:ext cx="1845" cy="18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对于任意的不可逆过程</a:t>
              </a:r>
            </a:p>
          </p:txBody>
        </p:sp>
        <p:grpSp>
          <p:nvGrpSpPr>
            <p:cNvPr id="72715" name="Group 679"/>
            <p:cNvGrpSpPr>
              <a:grpSpLocks/>
            </p:cNvGrpSpPr>
            <p:nvPr/>
          </p:nvGrpSpPr>
          <p:grpSpPr bwMode="auto">
            <a:xfrm>
              <a:off x="3385" y="2942"/>
              <a:ext cx="1062" cy="393"/>
              <a:chOff x="3953" y="3253"/>
              <a:chExt cx="1062" cy="393"/>
            </a:xfrm>
          </p:grpSpPr>
          <p:sp>
            <p:nvSpPr>
              <p:cNvPr id="72718" name="WordArt 667"/>
              <p:cNvSpPr>
                <a:spLocks noChangeArrowheads="1" noChangeShapeType="1" noTextEdit="1"/>
              </p:cNvSpPr>
              <p:nvPr/>
            </p:nvSpPr>
            <p:spPr bwMode="auto">
              <a:xfrm>
                <a:off x="4221" y="3253"/>
                <a:ext cx="100" cy="14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nvGrpSpPr>
              <p:cNvPr id="72719" name="Group 678"/>
              <p:cNvGrpSpPr>
                <a:grpSpLocks/>
              </p:cNvGrpSpPr>
              <p:nvPr/>
            </p:nvGrpSpPr>
            <p:grpSpPr bwMode="auto">
              <a:xfrm>
                <a:off x="3953" y="3262"/>
                <a:ext cx="172" cy="384"/>
                <a:chOff x="3922" y="3262"/>
                <a:chExt cx="156" cy="392"/>
              </a:xfrm>
            </p:grpSpPr>
            <p:sp>
              <p:nvSpPr>
                <p:cNvPr id="72725" name="Oval 668"/>
                <p:cNvSpPr>
                  <a:spLocks noChangeArrowheads="1"/>
                </p:cNvSpPr>
                <p:nvPr/>
              </p:nvSpPr>
              <p:spPr bwMode="auto">
                <a:xfrm>
                  <a:off x="3922" y="3396"/>
                  <a:ext cx="156" cy="122"/>
                </a:xfrm>
                <a:prstGeom prst="ellipse">
                  <a:avLst/>
                </a:prstGeom>
                <a:solidFill>
                  <a:schemeClr val="accent1"/>
                </a:solidFill>
                <a:ln w="28575">
                  <a:solidFill>
                    <a:srgbClr val="CC0000"/>
                  </a:solidFill>
                  <a:round/>
                  <a:headEnd/>
                  <a:tailEnd/>
                </a:ln>
              </p:spPr>
              <p:txBody>
                <a:bodyPr wrap="none" anchor="ctr"/>
                <a:lstStyle/>
                <a:p>
                  <a:endParaRPr lang="zh-CN" altLang="en-US"/>
                </a:p>
              </p:txBody>
            </p:sp>
            <p:sp>
              <p:nvSpPr>
                <p:cNvPr id="72726" name="Freeform 669"/>
                <p:cNvSpPr>
                  <a:spLocks/>
                </p:cNvSpPr>
                <p:nvPr/>
              </p:nvSpPr>
              <p:spPr bwMode="auto">
                <a:xfrm>
                  <a:off x="3942" y="3262"/>
                  <a:ext cx="117" cy="392"/>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grpSp>
          <p:sp>
            <p:nvSpPr>
              <p:cNvPr id="72720" name="WordArt 670"/>
              <p:cNvSpPr>
                <a:spLocks noChangeArrowheads="1" noChangeShapeType="1" noTextEdit="1"/>
              </p:cNvSpPr>
              <p:nvPr/>
            </p:nvSpPr>
            <p:spPr bwMode="auto">
              <a:xfrm>
                <a:off x="4328" y="3267"/>
                <a:ext cx="165" cy="144"/>
              </a:xfrm>
              <a:prstGeom prst="rect">
                <a:avLst/>
              </a:prstGeom>
            </p:spPr>
            <p:txBody>
              <a:bodyPr wrap="none" fromWordArt="1">
                <a:prstTxWarp prst="textPlain">
                  <a:avLst>
                    <a:gd name="adj" fmla="val 5987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2721" name="WordArt 671"/>
              <p:cNvSpPr>
                <a:spLocks noChangeArrowheads="1" noChangeShapeType="1" noTextEdit="1"/>
              </p:cNvSpPr>
              <p:nvPr/>
            </p:nvSpPr>
            <p:spPr bwMode="auto">
              <a:xfrm>
                <a:off x="4276" y="3500"/>
                <a:ext cx="144" cy="13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2722" name="Line 672"/>
              <p:cNvSpPr>
                <a:spLocks noChangeShapeType="1"/>
              </p:cNvSpPr>
              <p:nvPr/>
            </p:nvSpPr>
            <p:spPr bwMode="auto">
              <a:xfrm>
                <a:off x="4193" y="3445"/>
                <a:ext cx="306" cy="6"/>
              </a:xfrm>
              <a:prstGeom prst="line">
                <a:avLst/>
              </a:prstGeom>
              <a:noFill/>
              <a:ln w="38100">
                <a:solidFill>
                  <a:srgbClr val="CC0000"/>
                </a:solidFill>
                <a:round/>
                <a:headEnd/>
                <a:tailEnd/>
              </a:ln>
            </p:spPr>
            <p:txBody>
              <a:bodyPr/>
              <a:lstStyle/>
              <a:p>
                <a:endParaRPr lang="zh-CN" altLang="en-US"/>
              </a:p>
            </p:txBody>
          </p:sp>
          <p:sp>
            <p:nvSpPr>
              <p:cNvPr id="72723" name="WordArt 676"/>
              <p:cNvSpPr>
                <a:spLocks noChangeArrowheads="1" noChangeShapeType="1" noTextEdit="1"/>
              </p:cNvSpPr>
              <p:nvPr/>
            </p:nvSpPr>
            <p:spPr bwMode="auto">
              <a:xfrm>
                <a:off x="4888" y="3342"/>
                <a:ext cx="127" cy="183"/>
              </a:xfrm>
              <a:prstGeom prst="rect">
                <a:avLst/>
              </a:prstGeom>
            </p:spPr>
            <p:txBody>
              <a:bodyPr wrap="none" fromWordArt="1">
                <a:prstTxWarp prst="textPlain">
                  <a:avLst>
                    <a:gd name="adj" fmla="val 50000"/>
                  </a:avLst>
                </a:prstTxWarp>
              </a:bodyPr>
              <a:lstStyle/>
              <a:p>
                <a:pPr algn="ctr"/>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sp>
            <p:nvSpPr>
              <p:cNvPr id="72724" name="WordArt 677"/>
              <p:cNvSpPr>
                <a:spLocks noChangeArrowheads="1" noChangeShapeType="1" noTextEdit="1"/>
              </p:cNvSpPr>
              <p:nvPr/>
            </p:nvSpPr>
            <p:spPr bwMode="auto">
              <a:xfrm>
                <a:off x="4630" y="3387"/>
                <a:ext cx="166" cy="12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华文中宋"/>
                    <a:ea typeface="华文中宋"/>
                  </a:rPr>
                  <a:t>〈</a:t>
                </a:r>
                <a:endParaRPr lang="zh-CN" altLang="en-US" sz="3600" kern="10">
                  <a:ln w="9525">
                    <a:solidFill>
                      <a:srgbClr val="CC0000"/>
                    </a:solidFill>
                    <a:round/>
                    <a:headEnd/>
                    <a:tailEnd/>
                  </a:ln>
                  <a:solidFill>
                    <a:srgbClr val="CC0000"/>
                  </a:solidFill>
                  <a:latin typeface="华文中宋"/>
                  <a:ea typeface="华文中宋"/>
                </a:endParaRPr>
              </a:p>
            </p:txBody>
          </p:sp>
        </p:grpSp>
        <p:sp>
          <p:nvSpPr>
            <p:cNvPr id="72716" name="WordArt 682"/>
            <p:cNvSpPr>
              <a:spLocks noChangeArrowheads="1" noChangeShapeType="1" noTextEdit="1"/>
            </p:cNvSpPr>
            <p:nvPr/>
          </p:nvSpPr>
          <p:spPr bwMode="auto">
            <a:xfrm>
              <a:off x="2799" y="3550"/>
              <a:ext cx="2315" cy="178"/>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适用于任意不可逆循环的</a:t>
              </a:r>
            </a:p>
          </p:txBody>
        </p:sp>
        <p:sp>
          <p:nvSpPr>
            <p:cNvPr id="72717" name="WordArt 683"/>
            <p:cNvSpPr>
              <a:spLocks noChangeArrowheads="1" noChangeShapeType="1" noTextEdit="1"/>
            </p:cNvSpPr>
            <p:nvPr/>
          </p:nvSpPr>
          <p:spPr bwMode="auto">
            <a:xfrm>
              <a:off x="3166" y="3810"/>
              <a:ext cx="1552" cy="193"/>
            </a:xfrm>
            <a:prstGeom prst="rect">
              <a:avLst/>
            </a:prstGeom>
          </p:spPr>
          <p:txBody>
            <a:bodyPr wrap="none" fromWordArt="1">
              <a:prstTxWarp prst="textPlain">
                <a:avLst>
                  <a:gd name="adj" fmla="val 50000"/>
                </a:avLst>
              </a:prstTxWarp>
            </a:bodyPr>
            <a:lstStyle/>
            <a:p>
              <a:pPr algn="ctr"/>
              <a:r>
                <a:rPr lang="zh-CN" altLang="en-US" sz="3600" b="1" kern="10">
                  <a:ln w="19050">
                    <a:solidFill>
                      <a:srgbClr val="CC0000"/>
                    </a:solidFill>
                    <a:round/>
                    <a:headEnd/>
                    <a:tailEnd/>
                  </a:ln>
                  <a:solidFill>
                    <a:srgbClr val="CC0000"/>
                  </a:solidFill>
                  <a:latin typeface="宋体"/>
                  <a:ea typeface="宋体"/>
                </a:rPr>
                <a:t>克劳修斯不等式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2209"/>
                                        </p:tgtEl>
                                        <p:attrNameLst>
                                          <p:attrName>style.visibility</p:attrName>
                                        </p:attrNameLst>
                                      </p:cBhvr>
                                      <p:to>
                                        <p:strVal val="visible"/>
                                      </p:to>
                                    </p:set>
                                    <p:animEffect transition="in" filter="diamond(in)">
                                      <p:cBhvr>
                                        <p:cTn id="17" dur="1000"/>
                                        <p:tgtEl>
                                          <p:spTgt spid="72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504825" y="0"/>
            <a:ext cx="8229600" cy="158750"/>
          </a:xfrm>
        </p:spPr>
        <p:txBody>
          <a:bodyPr/>
          <a:lstStyle/>
          <a:p>
            <a:pPr eaLnBrk="1" hangingPunct="1"/>
            <a:r>
              <a:rPr lang="zh-CN" altLang="en-US" sz="700" smtClean="0">
                <a:solidFill>
                  <a:schemeClr val="bg1"/>
                </a:solidFill>
              </a:rPr>
              <a:t>态函数熵</a:t>
            </a:r>
          </a:p>
        </p:txBody>
      </p:sp>
      <p:grpSp>
        <p:nvGrpSpPr>
          <p:cNvPr id="2" name="Group 556"/>
          <p:cNvGrpSpPr>
            <a:grpSpLocks/>
          </p:cNvGrpSpPr>
          <p:nvPr/>
        </p:nvGrpSpPr>
        <p:grpSpPr bwMode="auto">
          <a:xfrm>
            <a:off x="546100" y="3843338"/>
            <a:ext cx="2430463" cy="2182812"/>
            <a:chOff x="248" y="1867"/>
            <a:chExt cx="2072" cy="2142"/>
          </a:xfrm>
        </p:grpSpPr>
        <p:grpSp>
          <p:nvGrpSpPr>
            <p:cNvPr id="73872" name="Group 4"/>
            <p:cNvGrpSpPr>
              <a:grpSpLocks/>
            </p:cNvGrpSpPr>
            <p:nvPr/>
          </p:nvGrpSpPr>
          <p:grpSpPr bwMode="auto">
            <a:xfrm>
              <a:off x="431" y="2035"/>
              <a:ext cx="1709" cy="1733"/>
              <a:chOff x="193" y="1058"/>
              <a:chExt cx="2900" cy="2830"/>
            </a:xfrm>
          </p:grpSpPr>
          <p:grpSp>
            <p:nvGrpSpPr>
              <p:cNvPr id="73901" name="Group 5"/>
              <p:cNvGrpSpPr>
                <a:grpSpLocks/>
              </p:cNvGrpSpPr>
              <p:nvPr/>
            </p:nvGrpSpPr>
            <p:grpSpPr bwMode="auto">
              <a:xfrm>
                <a:off x="193" y="1061"/>
                <a:ext cx="1475" cy="2827"/>
                <a:chOff x="193" y="1061"/>
                <a:chExt cx="1475" cy="2827"/>
              </a:xfrm>
            </p:grpSpPr>
            <p:grpSp>
              <p:nvGrpSpPr>
                <p:cNvPr id="74109" name="Group 6"/>
                <p:cNvGrpSpPr>
                  <a:grpSpLocks/>
                </p:cNvGrpSpPr>
                <p:nvPr/>
              </p:nvGrpSpPr>
              <p:grpSpPr bwMode="auto">
                <a:xfrm>
                  <a:off x="194" y="2444"/>
                  <a:ext cx="1474" cy="1444"/>
                  <a:chOff x="3865" y="780"/>
                  <a:chExt cx="1438" cy="1372"/>
                </a:xfrm>
              </p:grpSpPr>
              <p:grpSp>
                <p:nvGrpSpPr>
                  <p:cNvPr id="74213" name="Group 7"/>
                  <p:cNvGrpSpPr>
                    <a:grpSpLocks/>
                  </p:cNvGrpSpPr>
                  <p:nvPr/>
                </p:nvGrpSpPr>
                <p:grpSpPr bwMode="auto">
                  <a:xfrm>
                    <a:off x="3867" y="1439"/>
                    <a:ext cx="1436" cy="713"/>
                    <a:chOff x="3867" y="1439"/>
                    <a:chExt cx="1436" cy="713"/>
                  </a:xfrm>
                </p:grpSpPr>
                <p:grpSp>
                  <p:nvGrpSpPr>
                    <p:cNvPr id="74265" name="Group 8"/>
                    <p:cNvGrpSpPr>
                      <a:grpSpLocks/>
                    </p:cNvGrpSpPr>
                    <p:nvPr/>
                  </p:nvGrpSpPr>
                  <p:grpSpPr bwMode="auto">
                    <a:xfrm>
                      <a:off x="3867" y="1439"/>
                      <a:ext cx="741" cy="713"/>
                      <a:chOff x="3025" y="552"/>
                      <a:chExt cx="1728" cy="1756"/>
                    </a:xfrm>
                  </p:grpSpPr>
                  <p:grpSp>
                    <p:nvGrpSpPr>
                      <p:cNvPr id="74291" name="Group 9"/>
                      <p:cNvGrpSpPr>
                        <a:grpSpLocks/>
                      </p:cNvGrpSpPr>
                      <p:nvPr/>
                    </p:nvGrpSpPr>
                    <p:grpSpPr bwMode="auto">
                      <a:xfrm>
                        <a:off x="3115" y="552"/>
                        <a:ext cx="1625" cy="1756"/>
                        <a:chOff x="3115" y="552"/>
                        <a:chExt cx="1625" cy="2998"/>
                      </a:xfrm>
                    </p:grpSpPr>
                    <p:sp>
                      <p:nvSpPr>
                        <p:cNvPr id="74304" name="Line 1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305" name="Line 1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306" name="Line 1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307" name="Line 1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308" name="Line 1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309" name="Line 1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310" name="Line 1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311" name="Line 1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312" name="Line 1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313" name="Line 1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314" name="Line 2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292" name="Line 2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293" name="Line 2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294" name="Line 2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295" name="Line 2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296" name="Line 2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297" name="Line 2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298" name="Line 2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299" name="Line 2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300" name="Line 2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301" name="Line 3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302" name="Line 3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303" name="Line 3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266" name="Group 33"/>
                    <p:cNvGrpSpPr>
                      <a:grpSpLocks/>
                    </p:cNvGrpSpPr>
                    <p:nvPr/>
                  </p:nvGrpSpPr>
                  <p:grpSpPr bwMode="auto">
                    <a:xfrm>
                      <a:off x="4562" y="1439"/>
                      <a:ext cx="741" cy="713"/>
                      <a:chOff x="3025" y="552"/>
                      <a:chExt cx="1728" cy="1756"/>
                    </a:xfrm>
                  </p:grpSpPr>
                  <p:grpSp>
                    <p:nvGrpSpPr>
                      <p:cNvPr id="74267" name="Group 34"/>
                      <p:cNvGrpSpPr>
                        <a:grpSpLocks/>
                      </p:cNvGrpSpPr>
                      <p:nvPr/>
                    </p:nvGrpSpPr>
                    <p:grpSpPr bwMode="auto">
                      <a:xfrm>
                        <a:off x="3115" y="552"/>
                        <a:ext cx="1625" cy="1756"/>
                        <a:chOff x="3115" y="552"/>
                        <a:chExt cx="1625" cy="2998"/>
                      </a:xfrm>
                    </p:grpSpPr>
                    <p:sp>
                      <p:nvSpPr>
                        <p:cNvPr id="74280" name="Line 3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281" name="Line 3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282" name="Line 3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283" name="Line 3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284" name="Line 3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285" name="Line 4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286" name="Line 4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287" name="Line 4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288" name="Line 4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289" name="Line 4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290" name="Line 4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268" name="Line 4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269" name="Line 4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270" name="Line 4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271" name="Line 4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272" name="Line 5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273" name="Line 5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274" name="Line 5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275" name="Line 5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276" name="Line 5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277" name="Line 5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278" name="Line 5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279" name="Line 5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4214" name="Group 58"/>
                  <p:cNvGrpSpPr>
                    <a:grpSpLocks/>
                  </p:cNvGrpSpPr>
                  <p:nvPr/>
                </p:nvGrpSpPr>
                <p:grpSpPr bwMode="auto">
                  <a:xfrm>
                    <a:off x="3865" y="780"/>
                    <a:ext cx="1436" cy="713"/>
                    <a:chOff x="3867" y="1439"/>
                    <a:chExt cx="1436" cy="713"/>
                  </a:xfrm>
                </p:grpSpPr>
                <p:grpSp>
                  <p:nvGrpSpPr>
                    <p:cNvPr id="74215" name="Group 59"/>
                    <p:cNvGrpSpPr>
                      <a:grpSpLocks/>
                    </p:cNvGrpSpPr>
                    <p:nvPr/>
                  </p:nvGrpSpPr>
                  <p:grpSpPr bwMode="auto">
                    <a:xfrm>
                      <a:off x="3867" y="1439"/>
                      <a:ext cx="741" cy="713"/>
                      <a:chOff x="3025" y="552"/>
                      <a:chExt cx="1728" cy="1756"/>
                    </a:xfrm>
                  </p:grpSpPr>
                  <p:grpSp>
                    <p:nvGrpSpPr>
                      <p:cNvPr id="74241" name="Group 60"/>
                      <p:cNvGrpSpPr>
                        <a:grpSpLocks/>
                      </p:cNvGrpSpPr>
                      <p:nvPr/>
                    </p:nvGrpSpPr>
                    <p:grpSpPr bwMode="auto">
                      <a:xfrm>
                        <a:off x="3115" y="552"/>
                        <a:ext cx="1625" cy="1756"/>
                        <a:chOff x="3115" y="552"/>
                        <a:chExt cx="1625" cy="2998"/>
                      </a:xfrm>
                    </p:grpSpPr>
                    <p:sp>
                      <p:nvSpPr>
                        <p:cNvPr id="74254" name="Line 6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255" name="Line 6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256" name="Line 6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257" name="Line 6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258" name="Line 6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259" name="Line 6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260" name="Line 6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261" name="Line 6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262" name="Line 6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263" name="Line 7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264" name="Line 7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242" name="Line 7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243" name="Line 7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244" name="Line 7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245" name="Line 7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246" name="Line 7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247" name="Line 7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248" name="Line 7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249" name="Line 7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250" name="Line 8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251" name="Line 8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252" name="Line 8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253" name="Line 8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216" name="Group 84"/>
                    <p:cNvGrpSpPr>
                      <a:grpSpLocks/>
                    </p:cNvGrpSpPr>
                    <p:nvPr/>
                  </p:nvGrpSpPr>
                  <p:grpSpPr bwMode="auto">
                    <a:xfrm>
                      <a:off x="4562" y="1439"/>
                      <a:ext cx="741" cy="713"/>
                      <a:chOff x="3025" y="552"/>
                      <a:chExt cx="1728" cy="1756"/>
                    </a:xfrm>
                  </p:grpSpPr>
                  <p:grpSp>
                    <p:nvGrpSpPr>
                      <p:cNvPr id="74217" name="Group 85"/>
                      <p:cNvGrpSpPr>
                        <a:grpSpLocks/>
                      </p:cNvGrpSpPr>
                      <p:nvPr/>
                    </p:nvGrpSpPr>
                    <p:grpSpPr bwMode="auto">
                      <a:xfrm>
                        <a:off x="3115" y="552"/>
                        <a:ext cx="1625" cy="1756"/>
                        <a:chOff x="3115" y="552"/>
                        <a:chExt cx="1625" cy="2998"/>
                      </a:xfrm>
                    </p:grpSpPr>
                    <p:sp>
                      <p:nvSpPr>
                        <p:cNvPr id="74230" name="Line 8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231" name="Line 8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232" name="Line 8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233" name="Line 8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234" name="Line 9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235" name="Line 9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236" name="Line 9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237" name="Line 9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238" name="Line 9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239" name="Line 9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240" name="Line 9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218" name="Line 9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219" name="Line 9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220" name="Line 9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221" name="Line 10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222" name="Line 10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223" name="Line 10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224" name="Line 10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225" name="Line 10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226" name="Line 10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227" name="Line 10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228" name="Line 10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229" name="Line 10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4110" name="Group 109"/>
                <p:cNvGrpSpPr>
                  <a:grpSpLocks/>
                </p:cNvGrpSpPr>
                <p:nvPr/>
              </p:nvGrpSpPr>
              <p:grpSpPr bwMode="auto">
                <a:xfrm>
                  <a:off x="193" y="1061"/>
                  <a:ext cx="1474" cy="1444"/>
                  <a:chOff x="3865" y="780"/>
                  <a:chExt cx="1438" cy="1372"/>
                </a:xfrm>
              </p:grpSpPr>
              <p:grpSp>
                <p:nvGrpSpPr>
                  <p:cNvPr id="74111" name="Group 110"/>
                  <p:cNvGrpSpPr>
                    <a:grpSpLocks/>
                  </p:cNvGrpSpPr>
                  <p:nvPr/>
                </p:nvGrpSpPr>
                <p:grpSpPr bwMode="auto">
                  <a:xfrm>
                    <a:off x="3867" y="1439"/>
                    <a:ext cx="1436" cy="713"/>
                    <a:chOff x="3867" y="1439"/>
                    <a:chExt cx="1436" cy="713"/>
                  </a:xfrm>
                </p:grpSpPr>
                <p:grpSp>
                  <p:nvGrpSpPr>
                    <p:cNvPr id="74163" name="Group 111"/>
                    <p:cNvGrpSpPr>
                      <a:grpSpLocks/>
                    </p:cNvGrpSpPr>
                    <p:nvPr/>
                  </p:nvGrpSpPr>
                  <p:grpSpPr bwMode="auto">
                    <a:xfrm>
                      <a:off x="3867" y="1439"/>
                      <a:ext cx="741" cy="713"/>
                      <a:chOff x="3025" y="552"/>
                      <a:chExt cx="1728" cy="1756"/>
                    </a:xfrm>
                  </p:grpSpPr>
                  <p:grpSp>
                    <p:nvGrpSpPr>
                      <p:cNvPr id="74189" name="Group 112"/>
                      <p:cNvGrpSpPr>
                        <a:grpSpLocks/>
                      </p:cNvGrpSpPr>
                      <p:nvPr/>
                    </p:nvGrpSpPr>
                    <p:grpSpPr bwMode="auto">
                      <a:xfrm>
                        <a:off x="3115" y="552"/>
                        <a:ext cx="1625" cy="1756"/>
                        <a:chOff x="3115" y="552"/>
                        <a:chExt cx="1625" cy="2998"/>
                      </a:xfrm>
                    </p:grpSpPr>
                    <p:sp>
                      <p:nvSpPr>
                        <p:cNvPr id="74202" name="Line 11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203" name="Line 11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204" name="Line 11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205" name="Line 11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206" name="Line 11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207" name="Line 11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208" name="Line 11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209" name="Line 12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210" name="Line 12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211" name="Line 12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212" name="Line 12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190" name="Line 12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191" name="Line 12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192" name="Line 12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193" name="Line 12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194" name="Line 12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195" name="Line 12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196" name="Line 13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197" name="Line 13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198" name="Line 13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199" name="Line 13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200" name="Line 13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201" name="Line 13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164" name="Group 136"/>
                    <p:cNvGrpSpPr>
                      <a:grpSpLocks/>
                    </p:cNvGrpSpPr>
                    <p:nvPr/>
                  </p:nvGrpSpPr>
                  <p:grpSpPr bwMode="auto">
                    <a:xfrm>
                      <a:off x="4562" y="1439"/>
                      <a:ext cx="741" cy="713"/>
                      <a:chOff x="3025" y="552"/>
                      <a:chExt cx="1728" cy="1756"/>
                    </a:xfrm>
                  </p:grpSpPr>
                  <p:grpSp>
                    <p:nvGrpSpPr>
                      <p:cNvPr id="74165" name="Group 137"/>
                      <p:cNvGrpSpPr>
                        <a:grpSpLocks/>
                      </p:cNvGrpSpPr>
                      <p:nvPr/>
                    </p:nvGrpSpPr>
                    <p:grpSpPr bwMode="auto">
                      <a:xfrm>
                        <a:off x="3115" y="552"/>
                        <a:ext cx="1625" cy="1756"/>
                        <a:chOff x="3115" y="552"/>
                        <a:chExt cx="1625" cy="2998"/>
                      </a:xfrm>
                    </p:grpSpPr>
                    <p:sp>
                      <p:nvSpPr>
                        <p:cNvPr id="74178" name="Line 13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179" name="Line 13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180" name="Line 14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181" name="Line 14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182" name="Line 14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183" name="Line 14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184" name="Line 14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185" name="Line 14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186" name="Line 14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187" name="Line 14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188" name="Line 14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166" name="Line 14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167" name="Line 15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168" name="Line 15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169" name="Line 15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170" name="Line 15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171" name="Line 15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172" name="Line 15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173" name="Line 15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174" name="Line 15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175" name="Line 15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176" name="Line 15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177" name="Line 16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4112" name="Group 161"/>
                  <p:cNvGrpSpPr>
                    <a:grpSpLocks/>
                  </p:cNvGrpSpPr>
                  <p:nvPr/>
                </p:nvGrpSpPr>
                <p:grpSpPr bwMode="auto">
                  <a:xfrm>
                    <a:off x="3865" y="780"/>
                    <a:ext cx="1436" cy="713"/>
                    <a:chOff x="3867" y="1439"/>
                    <a:chExt cx="1436" cy="713"/>
                  </a:xfrm>
                </p:grpSpPr>
                <p:grpSp>
                  <p:nvGrpSpPr>
                    <p:cNvPr id="74113" name="Group 162"/>
                    <p:cNvGrpSpPr>
                      <a:grpSpLocks/>
                    </p:cNvGrpSpPr>
                    <p:nvPr/>
                  </p:nvGrpSpPr>
                  <p:grpSpPr bwMode="auto">
                    <a:xfrm>
                      <a:off x="3867" y="1439"/>
                      <a:ext cx="741" cy="713"/>
                      <a:chOff x="3025" y="552"/>
                      <a:chExt cx="1728" cy="1756"/>
                    </a:xfrm>
                  </p:grpSpPr>
                  <p:grpSp>
                    <p:nvGrpSpPr>
                      <p:cNvPr id="74139" name="Group 163"/>
                      <p:cNvGrpSpPr>
                        <a:grpSpLocks/>
                      </p:cNvGrpSpPr>
                      <p:nvPr/>
                    </p:nvGrpSpPr>
                    <p:grpSpPr bwMode="auto">
                      <a:xfrm>
                        <a:off x="3115" y="552"/>
                        <a:ext cx="1625" cy="1756"/>
                        <a:chOff x="3115" y="552"/>
                        <a:chExt cx="1625" cy="2998"/>
                      </a:xfrm>
                    </p:grpSpPr>
                    <p:sp>
                      <p:nvSpPr>
                        <p:cNvPr id="74152" name="Line 16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153" name="Line 16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154" name="Line 16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155" name="Line 16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156" name="Line 16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157" name="Line 16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158" name="Line 17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159" name="Line 17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160" name="Line 17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161" name="Line 17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162" name="Line 17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140" name="Line 17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141" name="Line 17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142" name="Line 17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143" name="Line 17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144" name="Line 17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145" name="Line 18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146" name="Line 18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147" name="Line 18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148" name="Line 18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149" name="Line 18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150" name="Line 18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151" name="Line 18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114" name="Group 187"/>
                    <p:cNvGrpSpPr>
                      <a:grpSpLocks/>
                    </p:cNvGrpSpPr>
                    <p:nvPr/>
                  </p:nvGrpSpPr>
                  <p:grpSpPr bwMode="auto">
                    <a:xfrm>
                      <a:off x="4562" y="1439"/>
                      <a:ext cx="741" cy="713"/>
                      <a:chOff x="3025" y="552"/>
                      <a:chExt cx="1728" cy="1756"/>
                    </a:xfrm>
                  </p:grpSpPr>
                  <p:grpSp>
                    <p:nvGrpSpPr>
                      <p:cNvPr id="74115" name="Group 188"/>
                      <p:cNvGrpSpPr>
                        <a:grpSpLocks/>
                      </p:cNvGrpSpPr>
                      <p:nvPr/>
                    </p:nvGrpSpPr>
                    <p:grpSpPr bwMode="auto">
                      <a:xfrm>
                        <a:off x="3115" y="552"/>
                        <a:ext cx="1625" cy="1756"/>
                        <a:chOff x="3115" y="552"/>
                        <a:chExt cx="1625" cy="2998"/>
                      </a:xfrm>
                    </p:grpSpPr>
                    <p:sp>
                      <p:nvSpPr>
                        <p:cNvPr id="74128" name="Line 18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129" name="Line 19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130" name="Line 19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131" name="Line 19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132" name="Line 19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133" name="Line 19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134" name="Line 19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135" name="Line 19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136" name="Line 19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137" name="Line 19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138" name="Line 19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116" name="Line 20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117" name="Line 20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118" name="Line 20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119" name="Line 20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120" name="Line 20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121" name="Line 20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122" name="Line 20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123" name="Line 20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124" name="Line 20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125" name="Line 20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126" name="Line 21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127" name="Line 21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73902" name="Group 212"/>
              <p:cNvGrpSpPr>
                <a:grpSpLocks/>
              </p:cNvGrpSpPr>
              <p:nvPr/>
            </p:nvGrpSpPr>
            <p:grpSpPr bwMode="auto">
              <a:xfrm>
                <a:off x="1618" y="1058"/>
                <a:ext cx="1475" cy="2827"/>
                <a:chOff x="193" y="1061"/>
                <a:chExt cx="1475" cy="2827"/>
              </a:xfrm>
            </p:grpSpPr>
            <p:grpSp>
              <p:nvGrpSpPr>
                <p:cNvPr id="73903" name="Group 213"/>
                <p:cNvGrpSpPr>
                  <a:grpSpLocks/>
                </p:cNvGrpSpPr>
                <p:nvPr/>
              </p:nvGrpSpPr>
              <p:grpSpPr bwMode="auto">
                <a:xfrm>
                  <a:off x="194" y="2444"/>
                  <a:ext cx="1474" cy="1444"/>
                  <a:chOff x="3865" y="780"/>
                  <a:chExt cx="1438" cy="1372"/>
                </a:xfrm>
              </p:grpSpPr>
              <p:grpSp>
                <p:nvGrpSpPr>
                  <p:cNvPr id="74007" name="Group 214"/>
                  <p:cNvGrpSpPr>
                    <a:grpSpLocks/>
                  </p:cNvGrpSpPr>
                  <p:nvPr/>
                </p:nvGrpSpPr>
                <p:grpSpPr bwMode="auto">
                  <a:xfrm>
                    <a:off x="3867" y="1439"/>
                    <a:ext cx="1436" cy="713"/>
                    <a:chOff x="3867" y="1439"/>
                    <a:chExt cx="1436" cy="713"/>
                  </a:xfrm>
                </p:grpSpPr>
                <p:grpSp>
                  <p:nvGrpSpPr>
                    <p:cNvPr id="74059" name="Group 215"/>
                    <p:cNvGrpSpPr>
                      <a:grpSpLocks/>
                    </p:cNvGrpSpPr>
                    <p:nvPr/>
                  </p:nvGrpSpPr>
                  <p:grpSpPr bwMode="auto">
                    <a:xfrm>
                      <a:off x="3867" y="1439"/>
                      <a:ext cx="741" cy="713"/>
                      <a:chOff x="3025" y="552"/>
                      <a:chExt cx="1728" cy="1756"/>
                    </a:xfrm>
                  </p:grpSpPr>
                  <p:grpSp>
                    <p:nvGrpSpPr>
                      <p:cNvPr id="74085" name="Group 216"/>
                      <p:cNvGrpSpPr>
                        <a:grpSpLocks/>
                      </p:cNvGrpSpPr>
                      <p:nvPr/>
                    </p:nvGrpSpPr>
                    <p:grpSpPr bwMode="auto">
                      <a:xfrm>
                        <a:off x="3115" y="552"/>
                        <a:ext cx="1625" cy="1756"/>
                        <a:chOff x="3115" y="552"/>
                        <a:chExt cx="1625" cy="2998"/>
                      </a:xfrm>
                    </p:grpSpPr>
                    <p:sp>
                      <p:nvSpPr>
                        <p:cNvPr id="74098" name="Line 21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099" name="Line 21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100" name="Line 21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101" name="Line 22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102" name="Line 22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103" name="Line 22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104" name="Line 22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105" name="Line 22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106" name="Line 22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107" name="Line 22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108" name="Line 22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086" name="Line 22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087" name="Line 22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088" name="Line 23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089" name="Line 23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090" name="Line 23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091" name="Line 23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092" name="Line 23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093" name="Line 23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094" name="Line 23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095" name="Line 23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096" name="Line 23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097" name="Line 23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060" name="Group 240"/>
                    <p:cNvGrpSpPr>
                      <a:grpSpLocks/>
                    </p:cNvGrpSpPr>
                    <p:nvPr/>
                  </p:nvGrpSpPr>
                  <p:grpSpPr bwMode="auto">
                    <a:xfrm>
                      <a:off x="4562" y="1439"/>
                      <a:ext cx="741" cy="713"/>
                      <a:chOff x="3025" y="552"/>
                      <a:chExt cx="1728" cy="1756"/>
                    </a:xfrm>
                  </p:grpSpPr>
                  <p:grpSp>
                    <p:nvGrpSpPr>
                      <p:cNvPr id="74061" name="Group 241"/>
                      <p:cNvGrpSpPr>
                        <a:grpSpLocks/>
                      </p:cNvGrpSpPr>
                      <p:nvPr/>
                    </p:nvGrpSpPr>
                    <p:grpSpPr bwMode="auto">
                      <a:xfrm>
                        <a:off x="3115" y="552"/>
                        <a:ext cx="1625" cy="1756"/>
                        <a:chOff x="3115" y="552"/>
                        <a:chExt cx="1625" cy="2998"/>
                      </a:xfrm>
                    </p:grpSpPr>
                    <p:sp>
                      <p:nvSpPr>
                        <p:cNvPr id="74074" name="Line 24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075" name="Line 24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076" name="Line 24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077" name="Line 24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078" name="Line 24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079" name="Line 24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080" name="Line 24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081" name="Line 24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082" name="Line 25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083" name="Line 25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084" name="Line 25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062" name="Line 25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063" name="Line 25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064" name="Line 25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065" name="Line 25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066" name="Line 25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067" name="Line 25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068" name="Line 25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069" name="Line 26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070" name="Line 26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071" name="Line 26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072" name="Line 26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073" name="Line 26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4008" name="Group 265"/>
                  <p:cNvGrpSpPr>
                    <a:grpSpLocks/>
                  </p:cNvGrpSpPr>
                  <p:nvPr/>
                </p:nvGrpSpPr>
                <p:grpSpPr bwMode="auto">
                  <a:xfrm>
                    <a:off x="3865" y="780"/>
                    <a:ext cx="1436" cy="713"/>
                    <a:chOff x="3867" y="1439"/>
                    <a:chExt cx="1436" cy="713"/>
                  </a:xfrm>
                </p:grpSpPr>
                <p:grpSp>
                  <p:nvGrpSpPr>
                    <p:cNvPr id="74009" name="Group 266"/>
                    <p:cNvGrpSpPr>
                      <a:grpSpLocks/>
                    </p:cNvGrpSpPr>
                    <p:nvPr/>
                  </p:nvGrpSpPr>
                  <p:grpSpPr bwMode="auto">
                    <a:xfrm>
                      <a:off x="3867" y="1439"/>
                      <a:ext cx="741" cy="713"/>
                      <a:chOff x="3025" y="552"/>
                      <a:chExt cx="1728" cy="1756"/>
                    </a:xfrm>
                  </p:grpSpPr>
                  <p:grpSp>
                    <p:nvGrpSpPr>
                      <p:cNvPr id="74035" name="Group 267"/>
                      <p:cNvGrpSpPr>
                        <a:grpSpLocks/>
                      </p:cNvGrpSpPr>
                      <p:nvPr/>
                    </p:nvGrpSpPr>
                    <p:grpSpPr bwMode="auto">
                      <a:xfrm>
                        <a:off x="3115" y="552"/>
                        <a:ext cx="1625" cy="1756"/>
                        <a:chOff x="3115" y="552"/>
                        <a:chExt cx="1625" cy="2998"/>
                      </a:xfrm>
                    </p:grpSpPr>
                    <p:sp>
                      <p:nvSpPr>
                        <p:cNvPr id="74048" name="Line 26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049" name="Line 26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050" name="Line 27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051" name="Line 27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052" name="Line 27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053" name="Line 27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054" name="Line 27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055" name="Line 27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056" name="Line 27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057" name="Line 27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058" name="Line 27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036" name="Line 27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037" name="Line 28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038" name="Line 28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039" name="Line 28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040" name="Line 28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041" name="Line 28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042" name="Line 28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043" name="Line 28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044" name="Line 28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045" name="Line 28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046" name="Line 28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047" name="Line 29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4010" name="Group 291"/>
                    <p:cNvGrpSpPr>
                      <a:grpSpLocks/>
                    </p:cNvGrpSpPr>
                    <p:nvPr/>
                  </p:nvGrpSpPr>
                  <p:grpSpPr bwMode="auto">
                    <a:xfrm>
                      <a:off x="4562" y="1439"/>
                      <a:ext cx="741" cy="713"/>
                      <a:chOff x="3025" y="552"/>
                      <a:chExt cx="1728" cy="1756"/>
                    </a:xfrm>
                  </p:grpSpPr>
                  <p:grpSp>
                    <p:nvGrpSpPr>
                      <p:cNvPr id="74011" name="Group 292"/>
                      <p:cNvGrpSpPr>
                        <a:grpSpLocks/>
                      </p:cNvGrpSpPr>
                      <p:nvPr/>
                    </p:nvGrpSpPr>
                    <p:grpSpPr bwMode="auto">
                      <a:xfrm>
                        <a:off x="3115" y="552"/>
                        <a:ext cx="1625" cy="1756"/>
                        <a:chOff x="3115" y="552"/>
                        <a:chExt cx="1625" cy="2998"/>
                      </a:xfrm>
                    </p:grpSpPr>
                    <p:sp>
                      <p:nvSpPr>
                        <p:cNvPr id="74024" name="Line 29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4025" name="Line 29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4026" name="Line 29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4027" name="Line 29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028" name="Line 29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029" name="Line 29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030" name="Line 29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031" name="Line 30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032" name="Line 30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033" name="Line 30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034" name="Line 30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4012" name="Line 30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4013" name="Line 30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4014" name="Line 30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4015" name="Line 30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4016" name="Line 30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4017" name="Line 30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4018" name="Line 31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4019" name="Line 31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4020" name="Line 31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4021" name="Line 31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4022" name="Line 31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4023" name="Line 31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3904" name="Group 316"/>
                <p:cNvGrpSpPr>
                  <a:grpSpLocks/>
                </p:cNvGrpSpPr>
                <p:nvPr/>
              </p:nvGrpSpPr>
              <p:grpSpPr bwMode="auto">
                <a:xfrm>
                  <a:off x="193" y="1061"/>
                  <a:ext cx="1474" cy="1444"/>
                  <a:chOff x="3865" y="780"/>
                  <a:chExt cx="1438" cy="1372"/>
                </a:xfrm>
              </p:grpSpPr>
              <p:grpSp>
                <p:nvGrpSpPr>
                  <p:cNvPr id="73905" name="Group 317"/>
                  <p:cNvGrpSpPr>
                    <a:grpSpLocks/>
                  </p:cNvGrpSpPr>
                  <p:nvPr/>
                </p:nvGrpSpPr>
                <p:grpSpPr bwMode="auto">
                  <a:xfrm>
                    <a:off x="3867" y="1439"/>
                    <a:ext cx="1436" cy="713"/>
                    <a:chOff x="3867" y="1439"/>
                    <a:chExt cx="1436" cy="713"/>
                  </a:xfrm>
                </p:grpSpPr>
                <p:grpSp>
                  <p:nvGrpSpPr>
                    <p:cNvPr id="73957" name="Group 318"/>
                    <p:cNvGrpSpPr>
                      <a:grpSpLocks/>
                    </p:cNvGrpSpPr>
                    <p:nvPr/>
                  </p:nvGrpSpPr>
                  <p:grpSpPr bwMode="auto">
                    <a:xfrm>
                      <a:off x="3867" y="1439"/>
                      <a:ext cx="741" cy="713"/>
                      <a:chOff x="3025" y="552"/>
                      <a:chExt cx="1728" cy="1756"/>
                    </a:xfrm>
                  </p:grpSpPr>
                  <p:grpSp>
                    <p:nvGrpSpPr>
                      <p:cNvPr id="73983" name="Group 319"/>
                      <p:cNvGrpSpPr>
                        <a:grpSpLocks/>
                      </p:cNvGrpSpPr>
                      <p:nvPr/>
                    </p:nvGrpSpPr>
                    <p:grpSpPr bwMode="auto">
                      <a:xfrm>
                        <a:off x="3115" y="552"/>
                        <a:ext cx="1625" cy="1756"/>
                        <a:chOff x="3115" y="552"/>
                        <a:chExt cx="1625" cy="2998"/>
                      </a:xfrm>
                    </p:grpSpPr>
                    <p:sp>
                      <p:nvSpPr>
                        <p:cNvPr id="73996" name="Line 32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997" name="Line 32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998" name="Line 32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999" name="Line 32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4000" name="Line 32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4001" name="Line 32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4002" name="Line 32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4003" name="Line 32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4004" name="Line 32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4005" name="Line 32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4006" name="Line 33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984" name="Line 33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985" name="Line 33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986" name="Line 33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987" name="Line 33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988" name="Line 33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989" name="Line 33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990" name="Line 33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991" name="Line 33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992" name="Line 33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993" name="Line 34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994" name="Line 34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995" name="Line 34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958" name="Group 343"/>
                    <p:cNvGrpSpPr>
                      <a:grpSpLocks/>
                    </p:cNvGrpSpPr>
                    <p:nvPr/>
                  </p:nvGrpSpPr>
                  <p:grpSpPr bwMode="auto">
                    <a:xfrm>
                      <a:off x="4562" y="1439"/>
                      <a:ext cx="741" cy="713"/>
                      <a:chOff x="3025" y="552"/>
                      <a:chExt cx="1728" cy="1756"/>
                    </a:xfrm>
                  </p:grpSpPr>
                  <p:grpSp>
                    <p:nvGrpSpPr>
                      <p:cNvPr id="73959" name="Group 344"/>
                      <p:cNvGrpSpPr>
                        <a:grpSpLocks/>
                      </p:cNvGrpSpPr>
                      <p:nvPr/>
                    </p:nvGrpSpPr>
                    <p:grpSpPr bwMode="auto">
                      <a:xfrm>
                        <a:off x="3115" y="552"/>
                        <a:ext cx="1625" cy="1756"/>
                        <a:chOff x="3115" y="552"/>
                        <a:chExt cx="1625" cy="2998"/>
                      </a:xfrm>
                    </p:grpSpPr>
                    <p:sp>
                      <p:nvSpPr>
                        <p:cNvPr id="73972" name="Line 34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973" name="Line 34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974" name="Line 34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975" name="Line 34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976" name="Line 34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977" name="Line 35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978" name="Line 35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979" name="Line 35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980" name="Line 35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981" name="Line 35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982" name="Line 35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960" name="Line 35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961" name="Line 35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962" name="Line 35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963" name="Line 35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964" name="Line 36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965" name="Line 36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966" name="Line 36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967" name="Line 36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968" name="Line 36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969" name="Line 36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970" name="Line 36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971" name="Line 36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3906" name="Group 368"/>
                  <p:cNvGrpSpPr>
                    <a:grpSpLocks/>
                  </p:cNvGrpSpPr>
                  <p:nvPr/>
                </p:nvGrpSpPr>
                <p:grpSpPr bwMode="auto">
                  <a:xfrm>
                    <a:off x="3865" y="780"/>
                    <a:ext cx="1436" cy="713"/>
                    <a:chOff x="3867" y="1439"/>
                    <a:chExt cx="1436" cy="713"/>
                  </a:xfrm>
                </p:grpSpPr>
                <p:grpSp>
                  <p:nvGrpSpPr>
                    <p:cNvPr id="73907" name="Group 369"/>
                    <p:cNvGrpSpPr>
                      <a:grpSpLocks/>
                    </p:cNvGrpSpPr>
                    <p:nvPr/>
                  </p:nvGrpSpPr>
                  <p:grpSpPr bwMode="auto">
                    <a:xfrm>
                      <a:off x="3867" y="1439"/>
                      <a:ext cx="741" cy="713"/>
                      <a:chOff x="3025" y="552"/>
                      <a:chExt cx="1728" cy="1756"/>
                    </a:xfrm>
                  </p:grpSpPr>
                  <p:grpSp>
                    <p:nvGrpSpPr>
                      <p:cNvPr id="73933" name="Group 370"/>
                      <p:cNvGrpSpPr>
                        <a:grpSpLocks/>
                      </p:cNvGrpSpPr>
                      <p:nvPr/>
                    </p:nvGrpSpPr>
                    <p:grpSpPr bwMode="auto">
                      <a:xfrm>
                        <a:off x="3115" y="552"/>
                        <a:ext cx="1625" cy="1756"/>
                        <a:chOff x="3115" y="552"/>
                        <a:chExt cx="1625" cy="2998"/>
                      </a:xfrm>
                    </p:grpSpPr>
                    <p:sp>
                      <p:nvSpPr>
                        <p:cNvPr id="73946" name="Line 37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947" name="Line 37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948" name="Line 37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949" name="Line 37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950" name="Line 37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951" name="Line 37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952" name="Line 37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953" name="Line 37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954" name="Line 37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955" name="Line 38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956" name="Line 38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934" name="Line 38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935" name="Line 38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936" name="Line 38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937" name="Line 38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938" name="Line 38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939" name="Line 38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940" name="Line 38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941" name="Line 38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942" name="Line 39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943" name="Line 39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944" name="Line 39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945" name="Line 39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3908" name="Group 394"/>
                    <p:cNvGrpSpPr>
                      <a:grpSpLocks/>
                    </p:cNvGrpSpPr>
                    <p:nvPr/>
                  </p:nvGrpSpPr>
                  <p:grpSpPr bwMode="auto">
                    <a:xfrm>
                      <a:off x="4562" y="1439"/>
                      <a:ext cx="741" cy="713"/>
                      <a:chOff x="3025" y="552"/>
                      <a:chExt cx="1728" cy="1756"/>
                    </a:xfrm>
                  </p:grpSpPr>
                  <p:grpSp>
                    <p:nvGrpSpPr>
                      <p:cNvPr id="73909" name="Group 395"/>
                      <p:cNvGrpSpPr>
                        <a:grpSpLocks/>
                      </p:cNvGrpSpPr>
                      <p:nvPr/>
                    </p:nvGrpSpPr>
                    <p:grpSpPr bwMode="auto">
                      <a:xfrm>
                        <a:off x="3115" y="552"/>
                        <a:ext cx="1625" cy="1756"/>
                        <a:chOff x="3115" y="552"/>
                        <a:chExt cx="1625" cy="2998"/>
                      </a:xfrm>
                    </p:grpSpPr>
                    <p:sp>
                      <p:nvSpPr>
                        <p:cNvPr id="73922" name="Line 39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3923" name="Line 39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3924" name="Line 39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3925" name="Line 39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3926" name="Line 40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3927" name="Line 40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3928" name="Line 40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3929" name="Line 40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3930" name="Line 40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3931" name="Line 40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3932" name="Line 40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3910" name="Line 40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3911" name="Line 40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3912" name="Line 40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3913" name="Line 41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3914" name="Line 41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3915" name="Line 41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3916" name="Line 41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3917" name="Line 41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3918" name="Line 41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3919" name="Line 41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3920" name="Line 41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3921" name="Line 41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73873" name="Line 419"/>
            <p:cNvSpPr>
              <a:spLocks noChangeShapeType="1"/>
            </p:cNvSpPr>
            <p:nvPr/>
          </p:nvSpPr>
          <p:spPr bwMode="auto">
            <a:xfrm rot="16200000" flipV="1">
              <a:off x="472" y="3338"/>
              <a:ext cx="0" cy="28"/>
            </a:xfrm>
            <a:prstGeom prst="line">
              <a:avLst/>
            </a:prstGeom>
            <a:noFill/>
            <a:ln w="19050">
              <a:solidFill>
                <a:schemeClr val="tx1"/>
              </a:solidFill>
              <a:round/>
              <a:headEnd/>
              <a:tailEnd/>
            </a:ln>
          </p:spPr>
          <p:txBody>
            <a:bodyPr/>
            <a:lstStyle/>
            <a:p>
              <a:endParaRPr lang="zh-CN" altLang="en-US"/>
            </a:p>
          </p:txBody>
        </p:sp>
        <p:sp>
          <p:nvSpPr>
            <p:cNvPr id="73874" name="Line 420"/>
            <p:cNvSpPr>
              <a:spLocks noChangeShapeType="1"/>
            </p:cNvSpPr>
            <p:nvPr/>
          </p:nvSpPr>
          <p:spPr bwMode="auto">
            <a:xfrm rot="16200000" flipV="1">
              <a:off x="467" y="2915"/>
              <a:ext cx="0" cy="28"/>
            </a:xfrm>
            <a:prstGeom prst="line">
              <a:avLst/>
            </a:prstGeom>
            <a:noFill/>
            <a:ln w="19050">
              <a:solidFill>
                <a:schemeClr val="tx1"/>
              </a:solidFill>
              <a:round/>
              <a:headEnd/>
              <a:tailEnd/>
            </a:ln>
          </p:spPr>
          <p:txBody>
            <a:bodyPr/>
            <a:lstStyle/>
            <a:p>
              <a:endParaRPr lang="zh-CN" altLang="en-US"/>
            </a:p>
          </p:txBody>
        </p:sp>
        <p:sp>
          <p:nvSpPr>
            <p:cNvPr id="73875" name="Line 421"/>
            <p:cNvSpPr>
              <a:spLocks noChangeShapeType="1"/>
            </p:cNvSpPr>
            <p:nvPr/>
          </p:nvSpPr>
          <p:spPr bwMode="auto">
            <a:xfrm rot="16200000" flipV="1">
              <a:off x="477" y="2497"/>
              <a:ext cx="0" cy="29"/>
            </a:xfrm>
            <a:prstGeom prst="line">
              <a:avLst/>
            </a:prstGeom>
            <a:noFill/>
            <a:ln w="19050">
              <a:solidFill>
                <a:schemeClr val="tx1"/>
              </a:solidFill>
              <a:round/>
              <a:headEnd/>
              <a:tailEnd/>
            </a:ln>
          </p:spPr>
          <p:txBody>
            <a:bodyPr/>
            <a:lstStyle/>
            <a:p>
              <a:endParaRPr lang="zh-CN" altLang="en-US"/>
            </a:p>
          </p:txBody>
        </p:sp>
        <p:sp>
          <p:nvSpPr>
            <p:cNvPr id="73876" name="Line 422"/>
            <p:cNvSpPr>
              <a:spLocks noChangeShapeType="1"/>
            </p:cNvSpPr>
            <p:nvPr/>
          </p:nvSpPr>
          <p:spPr bwMode="auto">
            <a:xfrm rot="16200000" flipV="1">
              <a:off x="461" y="2066"/>
              <a:ext cx="0" cy="28"/>
            </a:xfrm>
            <a:prstGeom prst="line">
              <a:avLst/>
            </a:prstGeom>
            <a:noFill/>
            <a:ln w="19050">
              <a:solidFill>
                <a:schemeClr val="tx1"/>
              </a:solidFill>
              <a:round/>
              <a:headEnd/>
              <a:tailEnd/>
            </a:ln>
          </p:spPr>
          <p:txBody>
            <a:bodyPr/>
            <a:lstStyle/>
            <a:p>
              <a:endParaRPr lang="zh-CN" altLang="en-US"/>
            </a:p>
          </p:txBody>
        </p:sp>
        <p:sp>
          <p:nvSpPr>
            <p:cNvPr id="73877" name="Line 423"/>
            <p:cNvSpPr>
              <a:spLocks noChangeShapeType="1"/>
            </p:cNvSpPr>
            <p:nvPr/>
          </p:nvSpPr>
          <p:spPr bwMode="auto">
            <a:xfrm flipV="1">
              <a:off x="876" y="3747"/>
              <a:ext cx="0" cy="29"/>
            </a:xfrm>
            <a:prstGeom prst="line">
              <a:avLst/>
            </a:prstGeom>
            <a:noFill/>
            <a:ln w="19050">
              <a:solidFill>
                <a:schemeClr val="tx1"/>
              </a:solidFill>
              <a:round/>
              <a:headEnd/>
              <a:tailEnd/>
            </a:ln>
          </p:spPr>
          <p:txBody>
            <a:bodyPr/>
            <a:lstStyle/>
            <a:p>
              <a:endParaRPr lang="zh-CN" altLang="en-US"/>
            </a:p>
          </p:txBody>
        </p:sp>
        <p:sp>
          <p:nvSpPr>
            <p:cNvPr id="73878" name="Line 424"/>
            <p:cNvSpPr>
              <a:spLocks noChangeShapeType="1"/>
            </p:cNvSpPr>
            <p:nvPr/>
          </p:nvSpPr>
          <p:spPr bwMode="auto">
            <a:xfrm flipV="1">
              <a:off x="1299" y="3748"/>
              <a:ext cx="0" cy="30"/>
            </a:xfrm>
            <a:prstGeom prst="line">
              <a:avLst/>
            </a:prstGeom>
            <a:noFill/>
            <a:ln w="19050">
              <a:solidFill>
                <a:schemeClr val="tx1"/>
              </a:solidFill>
              <a:round/>
              <a:headEnd/>
              <a:tailEnd/>
            </a:ln>
          </p:spPr>
          <p:txBody>
            <a:bodyPr/>
            <a:lstStyle/>
            <a:p>
              <a:endParaRPr lang="zh-CN" altLang="en-US"/>
            </a:p>
          </p:txBody>
        </p:sp>
        <p:sp>
          <p:nvSpPr>
            <p:cNvPr id="73879" name="Line 425"/>
            <p:cNvSpPr>
              <a:spLocks noChangeShapeType="1"/>
            </p:cNvSpPr>
            <p:nvPr/>
          </p:nvSpPr>
          <p:spPr bwMode="auto">
            <a:xfrm flipV="1">
              <a:off x="1716" y="3744"/>
              <a:ext cx="0" cy="29"/>
            </a:xfrm>
            <a:prstGeom prst="line">
              <a:avLst/>
            </a:prstGeom>
            <a:noFill/>
            <a:ln w="19050">
              <a:solidFill>
                <a:schemeClr val="tx1"/>
              </a:solidFill>
              <a:round/>
              <a:headEnd/>
              <a:tailEnd/>
            </a:ln>
          </p:spPr>
          <p:txBody>
            <a:bodyPr/>
            <a:lstStyle/>
            <a:p>
              <a:endParaRPr lang="zh-CN" altLang="en-US"/>
            </a:p>
          </p:txBody>
        </p:sp>
        <p:sp>
          <p:nvSpPr>
            <p:cNvPr id="73880" name="Line 426"/>
            <p:cNvSpPr>
              <a:spLocks noChangeShapeType="1"/>
            </p:cNvSpPr>
            <p:nvPr/>
          </p:nvSpPr>
          <p:spPr bwMode="auto">
            <a:xfrm flipV="1">
              <a:off x="2138" y="3747"/>
              <a:ext cx="0" cy="29"/>
            </a:xfrm>
            <a:prstGeom prst="line">
              <a:avLst/>
            </a:prstGeom>
            <a:noFill/>
            <a:ln w="19050">
              <a:solidFill>
                <a:schemeClr val="tx1"/>
              </a:solidFill>
              <a:round/>
              <a:headEnd/>
              <a:tailEnd/>
            </a:ln>
          </p:spPr>
          <p:txBody>
            <a:bodyPr/>
            <a:lstStyle/>
            <a:p>
              <a:endParaRPr lang="zh-CN" altLang="en-US"/>
            </a:p>
          </p:txBody>
        </p:sp>
        <p:sp>
          <p:nvSpPr>
            <p:cNvPr id="73881" name="Line 427"/>
            <p:cNvSpPr>
              <a:spLocks noChangeShapeType="1"/>
            </p:cNvSpPr>
            <p:nvPr/>
          </p:nvSpPr>
          <p:spPr bwMode="auto">
            <a:xfrm>
              <a:off x="448" y="3780"/>
              <a:ext cx="1872" cy="0"/>
            </a:xfrm>
            <a:prstGeom prst="line">
              <a:avLst/>
            </a:prstGeom>
            <a:noFill/>
            <a:ln w="28575">
              <a:solidFill>
                <a:schemeClr val="tx1"/>
              </a:solidFill>
              <a:round/>
              <a:headEnd/>
              <a:tailEnd type="triangle" w="med" len="lg"/>
            </a:ln>
          </p:spPr>
          <p:txBody>
            <a:bodyPr/>
            <a:lstStyle/>
            <a:p>
              <a:endParaRPr lang="zh-CN" altLang="en-US"/>
            </a:p>
          </p:txBody>
        </p:sp>
        <p:sp>
          <p:nvSpPr>
            <p:cNvPr id="73882" name="Line 428"/>
            <p:cNvSpPr>
              <a:spLocks noChangeShapeType="1"/>
            </p:cNvSpPr>
            <p:nvPr/>
          </p:nvSpPr>
          <p:spPr bwMode="auto">
            <a:xfrm rot="-5400000">
              <a:off x="-504" y="2825"/>
              <a:ext cx="1916" cy="0"/>
            </a:xfrm>
            <a:prstGeom prst="line">
              <a:avLst/>
            </a:prstGeom>
            <a:noFill/>
            <a:ln w="28575">
              <a:solidFill>
                <a:schemeClr val="tx1"/>
              </a:solidFill>
              <a:round/>
              <a:headEnd/>
              <a:tailEnd type="triangle" w="med" len="lg"/>
            </a:ln>
          </p:spPr>
          <p:txBody>
            <a:bodyPr/>
            <a:lstStyle/>
            <a:p>
              <a:endParaRPr lang="zh-CN" altLang="en-US"/>
            </a:p>
          </p:txBody>
        </p:sp>
        <p:sp>
          <p:nvSpPr>
            <p:cNvPr id="73883" name="WordArt 429"/>
            <p:cNvSpPr>
              <a:spLocks noChangeArrowheads="1" noChangeShapeType="1" noTextEdit="1"/>
            </p:cNvSpPr>
            <p:nvPr/>
          </p:nvSpPr>
          <p:spPr bwMode="auto">
            <a:xfrm>
              <a:off x="2100" y="3836"/>
              <a:ext cx="197" cy="173"/>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73884" name="WordArt 430"/>
            <p:cNvSpPr>
              <a:spLocks noChangeArrowheads="1" noChangeShapeType="1" noTextEdit="1"/>
            </p:cNvSpPr>
            <p:nvPr/>
          </p:nvSpPr>
          <p:spPr bwMode="auto">
            <a:xfrm>
              <a:off x="248" y="1871"/>
              <a:ext cx="163" cy="21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73885" name="WordArt 431"/>
            <p:cNvSpPr>
              <a:spLocks noChangeArrowheads="1" noChangeShapeType="1" noTextEdit="1"/>
            </p:cNvSpPr>
            <p:nvPr/>
          </p:nvSpPr>
          <p:spPr bwMode="auto">
            <a:xfrm>
              <a:off x="291" y="3830"/>
              <a:ext cx="181" cy="15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grpSp>
          <p:nvGrpSpPr>
            <p:cNvPr id="73886" name="Group 551"/>
            <p:cNvGrpSpPr>
              <a:grpSpLocks/>
            </p:cNvGrpSpPr>
            <p:nvPr/>
          </p:nvGrpSpPr>
          <p:grpSpPr bwMode="auto">
            <a:xfrm>
              <a:off x="689" y="2206"/>
              <a:ext cx="1283" cy="1401"/>
              <a:chOff x="801" y="2442"/>
              <a:chExt cx="1012" cy="961"/>
            </a:xfrm>
          </p:grpSpPr>
          <p:sp>
            <p:nvSpPr>
              <p:cNvPr id="73887" name="WordArt 432"/>
              <p:cNvSpPr>
                <a:spLocks noChangeArrowheads="1" noChangeShapeType="1" noTextEdit="1"/>
              </p:cNvSpPr>
              <p:nvPr/>
            </p:nvSpPr>
            <p:spPr bwMode="auto">
              <a:xfrm>
                <a:off x="801" y="2442"/>
                <a:ext cx="120"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88" name="WordArt 433"/>
              <p:cNvSpPr>
                <a:spLocks noChangeArrowheads="1" noChangeShapeType="1" noTextEdit="1"/>
              </p:cNvSpPr>
              <p:nvPr/>
            </p:nvSpPr>
            <p:spPr bwMode="auto">
              <a:xfrm>
                <a:off x="1705" y="3298"/>
                <a:ext cx="108" cy="10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3889" name="Group 434"/>
              <p:cNvGrpSpPr>
                <a:grpSpLocks/>
              </p:cNvGrpSpPr>
              <p:nvPr/>
            </p:nvGrpSpPr>
            <p:grpSpPr bwMode="auto">
              <a:xfrm>
                <a:off x="1512" y="2486"/>
                <a:ext cx="145" cy="152"/>
                <a:chOff x="1962" y="1907"/>
                <a:chExt cx="129" cy="175"/>
              </a:xfrm>
            </p:grpSpPr>
            <p:sp>
              <p:nvSpPr>
                <p:cNvPr id="73899" name="WordArt 435"/>
                <p:cNvSpPr>
                  <a:spLocks noChangeArrowheads="1" noChangeShapeType="1" noTextEdit="1"/>
                </p:cNvSpPr>
                <p:nvPr/>
              </p:nvSpPr>
              <p:spPr bwMode="auto">
                <a:xfrm>
                  <a:off x="1962" y="1907"/>
                  <a:ext cx="52"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900" name="WordArt 436"/>
                <p:cNvSpPr>
                  <a:spLocks noChangeArrowheads="1" noChangeShapeType="1" noTextEdit="1"/>
                </p:cNvSpPr>
                <p:nvPr/>
              </p:nvSpPr>
              <p:spPr bwMode="auto">
                <a:xfrm>
                  <a:off x="2048" y="2003"/>
                  <a:ext cx="43" cy="79"/>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1</a:t>
                  </a:r>
                  <a:endParaRPr lang="zh-CN" altLang="en-US" sz="1400" kern="10">
                    <a:ln w="9525">
                      <a:solidFill>
                        <a:srgbClr val="0066FF"/>
                      </a:solidFill>
                      <a:round/>
                      <a:headEnd/>
                      <a:tailEnd/>
                    </a:ln>
                    <a:solidFill>
                      <a:srgbClr val="0066FF"/>
                    </a:solidFill>
                    <a:latin typeface="Times New Roman"/>
                    <a:cs typeface="Times New Roman"/>
                  </a:endParaRPr>
                </a:p>
              </p:txBody>
            </p:sp>
          </p:grpSp>
          <p:grpSp>
            <p:nvGrpSpPr>
              <p:cNvPr id="73890" name="Group 437"/>
              <p:cNvGrpSpPr>
                <a:grpSpLocks/>
              </p:cNvGrpSpPr>
              <p:nvPr/>
            </p:nvGrpSpPr>
            <p:grpSpPr bwMode="auto">
              <a:xfrm>
                <a:off x="989" y="3234"/>
                <a:ext cx="127" cy="161"/>
                <a:chOff x="3739" y="3509"/>
                <a:chExt cx="107" cy="177"/>
              </a:xfrm>
            </p:grpSpPr>
            <p:sp>
              <p:nvSpPr>
                <p:cNvPr id="73897" name="WordArt 438"/>
                <p:cNvSpPr>
                  <a:spLocks noChangeArrowheads="1" noChangeShapeType="1" noTextEdit="1"/>
                </p:cNvSpPr>
                <p:nvPr/>
              </p:nvSpPr>
              <p:spPr bwMode="auto">
                <a:xfrm>
                  <a:off x="3739" y="3509"/>
                  <a:ext cx="52"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898" name="WordArt 439"/>
                <p:cNvSpPr>
                  <a:spLocks noChangeArrowheads="1" noChangeShapeType="1" noTextEdit="1"/>
                </p:cNvSpPr>
                <p:nvPr/>
              </p:nvSpPr>
              <p:spPr bwMode="auto">
                <a:xfrm>
                  <a:off x="3803" y="3607"/>
                  <a:ext cx="43" cy="79"/>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2</a:t>
                  </a:r>
                  <a:endParaRPr lang="zh-CN" altLang="en-US" sz="1400" kern="10">
                    <a:ln w="9525">
                      <a:solidFill>
                        <a:srgbClr val="0066FF"/>
                      </a:solidFill>
                      <a:round/>
                      <a:headEnd/>
                      <a:tailEnd/>
                    </a:ln>
                    <a:solidFill>
                      <a:srgbClr val="0066FF"/>
                    </a:solidFill>
                    <a:latin typeface="Times New Roman"/>
                    <a:cs typeface="Times New Roman"/>
                  </a:endParaRPr>
                </a:p>
              </p:txBody>
            </p:sp>
          </p:grpSp>
          <p:sp>
            <p:nvSpPr>
              <p:cNvPr id="73891" name="Arc 440"/>
              <p:cNvSpPr>
                <a:spLocks/>
              </p:cNvSpPr>
              <p:nvPr/>
            </p:nvSpPr>
            <p:spPr bwMode="auto">
              <a:xfrm>
                <a:off x="950" y="2572"/>
                <a:ext cx="749" cy="709"/>
              </a:xfrm>
              <a:custGeom>
                <a:avLst/>
                <a:gdLst>
                  <a:gd name="T0" fmla="*/ 0 w 28624"/>
                  <a:gd name="T1" fmla="*/ 0 h 26638"/>
                  <a:gd name="T2" fmla="*/ 0 w 28624"/>
                  <a:gd name="T3" fmla="*/ 0 h 26638"/>
                  <a:gd name="T4" fmla="*/ 0 w 28624"/>
                  <a:gd name="T5" fmla="*/ 0 h 26638"/>
                  <a:gd name="T6" fmla="*/ 0 60000 65536"/>
                  <a:gd name="T7" fmla="*/ 0 60000 65536"/>
                  <a:gd name="T8" fmla="*/ 0 60000 65536"/>
                  <a:gd name="T9" fmla="*/ 0 w 28624"/>
                  <a:gd name="T10" fmla="*/ 0 h 26638"/>
                  <a:gd name="T11" fmla="*/ 28624 w 28624"/>
                  <a:gd name="T12" fmla="*/ 26638 h 26638"/>
                </a:gdLst>
                <a:ahLst/>
                <a:cxnLst>
                  <a:cxn ang="T6">
                    <a:pos x="T0" y="T1"/>
                  </a:cxn>
                  <a:cxn ang="T7">
                    <a:pos x="T2" y="T3"/>
                  </a:cxn>
                  <a:cxn ang="T8">
                    <a:pos x="T4" y="T5"/>
                  </a:cxn>
                </a:cxnLst>
                <a:rect l="T9" t="T10" r="T11" b="T12"/>
                <a:pathLst>
                  <a:path w="28624" h="26638" fill="none" extrusionOk="0">
                    <a:moveTo>
                      <a:pt x="-1" y="1173"/>
                    </a:moveTo>
                    <a:cubicBezTo>
                      <a:pt x="2260" y="396"/>
                      <a:pt x="4633" y="-1"/>
                      <a:pt x="7024" y="0"/>
                    </a:cubicBezTo>
                    <a:cubicBezTo>
                      <a:pt x="18953" y="0"/>
                      <a:pt x="28624" y="9670"/>
                      <a:pt x="28624" y="21600"/>
                    </a:cubicBezTo>
                    <a:cubicBezTo>
                      <a:pt x="28624" y="23296"/>
                      <a:pt x="28424" y="24987"/>
                      <a:pt x="28028" y="26638"/>
                    </a:cubicBezTo>
                  </a:path>
                  <a:path w="28624" h="26638" stroke="0" extrusionOk="0">
                    <a:moveTo>
                      <a:pt x="-1" y="1173"/>
                    </a:moveTo>
                    <a:cubicBezTo>
                      <a:pt x="2260" y="396"/>
                      <a:pt x="4633" y="-1"/>
                      <a:pt x="7024" y="0"/>
                    </a:cubicBezTo>
                    <a:cubicBezTo>
                      <a:pt x="18953" y="0"/>
                      <a:pt x="28624" y="9670"/>
                      <a:pt x="28624" y="21600"/>
                    </a:cubicBezTo>
                    <a:cubicBezTo>
                      <a:pt x="28624" y="23296"/>
                      <a:pt x="28424" y="24987"/>
                      <a:pt x="28028" y="26638"/>
                    </a:cubicBezTo>
                    <a:lnTo>
                      <a:pt x="7024" y="21600"/>
                    </a:lnTo>
                    <a:close/>
                  </a:path>
                </a:pathLst>
              </a:custGeom>
              <a:noFill/>
              <a:ln w="28575">
                <a:solidFill>
                  <a:srgbClr val="0066FF"/>
                </a:solidFill>
                <a:round/>
                <a:headEnd/>
                <a:tailEnd/>
              </a:ln>
            </p:spPr>
            <p:txBody>
              <a:bodyPr wrap="none" anchor="ctr"/>
              <a:lstStyle/>
              <a:p>
                <a:endParaRPr lang="zh-CN" altLang="en-US"/>
              </a:p>
            </p:txBody>
          </p:sp>
          <p:sp>
            <p:nvSpPr>
              <p:cNvPr id="73892" name="Arc 441"/>
              <p:cNvSpPr>
                <a:spLocks/>
              </p:cNvSpPr>
              <p:nvPr/>
            </p:nvSpPr>
            <p:spPr bwMode="auto">
              <a:xfrm flipH="1" flipV="1">
                <a:off x="932" y="2609"/>
                <a:ext cx="753" cy="721"/>
              </a:xfrm>
              <a:custGeom>
                <a:avLst/>
                <a:gdLst>
                  <a:gd name="T0" fmla="*/ 0 w 28624"/>
                  <a:gd name="T1" fmla="*/ 0 h 26638"/>
                  <a:gd name="T2" fmla="*/ 0 w 28624"/>
                  <a:gd name="T3" fmla="*/ 0 h 26638"/>
                  <a:gd name="T4" fmla="*/ 0 w 28624"/>
                  <a:gd name="T5" fmla="*/ 0 h 26638"/>
                  <a:gd name="T6" fmla="*/ 0 60000 65536"/>
                  <a:gd name="T7" fmla="*/ 0 60000 65536"/>
                  <a:gd name="T8" fmla="*/ 0 60000 65536"/>
                  <a:gd name="T9" fmla="*/ 0 w 28624"/>
                  <a:gd name="T10" fmla="*/ 0 h 26638"/>
                  <a:gd name="T11" fmla="*/ 28624 w 28624"/>
                  <a:gd name="T12" fmla="*/ 26638 h 26638"/>
                </a:gdLst>
                <a:ahLst/>
                <a:cxnLst>
                  <a:cxn ang="T6">
                    <a:pos x="T0" y="T1"/>
                  </a:cxn>
                  <a:cxn ang="T7">
                    <a:pos x="T2" y="T3"/>
                  </a:cxn>
                  <a:cxn ang="T8">
                    <a:pos x="T4" y="T5"/>
                  </a:cxn>
                </a:cxnLst>
                <a:rect l="T9" t="T10" r="T11" b="T12"/>
                <a:pathLst>
                  <a:path w="28624" h="26638" fill="none" extrusionOk="0">
                    <a:moveTo>
                      <a:pt x="-1" y="1173"/>
                    </a:moveTo>
                    <a:cubicBezTo>
                      <a:pt x="2260" y="396"/>
                      <a:pt x="4633" y="-1"/>
                      <a:pt x="7024" y="0"/>
                    </a:cubicBezTo>
                    <a:cubicBezTo>
                      <a:pt x="18953" y="0"/>
                      <a:pt x="28624" y="9670"/>
                      <a:pt x="28624" y="21600"/>
                    </a:cubicBezTo>
                    <a:cubicBezTo>
                      <a:pt x="28624" y="23296"/>
                      <a:pt x="28424" y="24987"/>
                      <a:pt x="28028" y="26638"/>
                    </a:cubicBezTo>
                  </a:path>
                  <a:path w="28624" h="26638" stroke="0" extrusionOk="0">
                    <a:moveTo>
                      <a:pt x="-1" y="1173"/>
                    </a:moveTo>
                    <a:cubicBezTo>
                      <a:pt x="2260" y="396"/>
                      <a:pt x="4633" y="-1"/>
                      <a:pt x="7024" y="0"/>
                    </a:cubicBezTo>
                    <a:cubicBezTo>
                      <a:pt x="18953" y="0"/>
                      <a:pt x="28624" y="9670"/>
                      <a:pt x="28624" y="21600"/>
                    </a:cubicBezTo>
                    <a:cubicBezTo>
                      <a:pt x="28624" y="23296"/>
                      <a:pt x="28424" y="24987"/>
                      <a:pt x="28028" y="26638"/>
                    </a:cubicBezTo>
                    <a:lnTo>
                      <a:pt x="7024" y="21600"/>
                    </a:lnTo>
                    <a:close/>
                  </a:path>
                </a:pathLst>
              </a:custGeom>
              <a:noFill/>
              <a:ln w="28575">
                <a:solidFill>
                  <a:srgbClr val="0066FF"/>
                </a:solidFill>
                <a:round/>
                <a:headEnd/>
                <a:tailEnd/>
              </a:ln>
            </p:spPr>
            <p:txBody>
              <a:bodyPr wrap="none" anchor="ctr"/>
              <a:lstStyle/>
              <a:p>
                <a:endParaRPr lang="zh-CN" altLang="en-US"/>
              </a:p>
            </p:txBody>
          </p:sp>
          <p:sp>
            <p:nvSpPr>
              <p:cNvPr id="73893" name="Oval 442"/>
              <p:cNvSpPr>
                <a:spLocks noChangeArrowheads="1"/>
              </p:cNvSpPr>
              <p:nvPr/>
            </p:nvSpPr>
            <p:spPr bwMode="auto">
              <a:xfrm>
                <a:off x="941" y="2582"/>
                <a:ext cx="31" cy="33"/>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3894" name="Oval 443"/>
              <p:cNvSpPr>
                <a:spLocks noChangeArrowheads="1"/>
              </p:cNvSpPr>
              <p:nvPr/>
            </p:nvSpPr>
            <p:spPr bwMode="auto">
              <a:xfrm>
                <a:off x="1666" y="3288"/>
                <a:ext cx="31" cy="32"/>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3895" name="AutoShape 444"/>
              <p:cNvSpPr>
                <a:spLocks noChangeArrowheads="1"/>
              </p:cNvSpPr>
              <p:nvPr/>
            </p:nvSpPr>
            <p:spPr bwMode="auto">
              <a:xfrm rot="8109474">
                <a:off x="1463" y="2642"/>
                <a:ext cx="77" cy="140"/>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sp>
            <p:nvSpPr>
              <p:cNvPr id="73896" name="AutoShape 445"/>
              <p:cNvSpPr>
                <a:spLocks noChangeArrowheads="1"/>
              </p:cNvSpPr>
              <p:nvPr/>
            </p:nvSpPr>
            <p:spPr bwMode="auto">
              <a:xfrm rot="7870020">
                <a:off x="1077" y="3106"/>
                <a:ext cx="77" cy="141"/>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grpSp>
      </p:grpSp>
      <p:sp>
        <p:nvSpPr>
          <p:cNvPr id="73732" name="Rectangle 446"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3733" name="Rectangle 447" descr="水滴"/>
          <p:cNvSpPr>
            <a:spLocks noChangeArrowheads="1"/>
          </p:cNvSpPr>
          <p:nvPr/>
        </p:nvSpPr>
        <p:spPr bwMode="auto">
          <a:xfrm>
            <a:off x="0" y="677545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73011" name="Group 608"/>
          <p:cNvGrpSpPr>
            <a:grpSpLocks/>
          </p:cNvGrpSpPr>
          <p:nvPr/>
        </p:nvGrpSpPr>
        <p:grpSpPr bwMode="auto">
          <a:xfrm>
            <a:off x="671513" y="1555750"/>
            <a:ext cx="6988175" cy="573088"/>
            <a:chOff x="423" y="980"/>
            <a:chExt cx="4402" cy="361"/>
          </a:xfrm>
        </p:grpSpPr>
        <p:sp>
          <p:nvSpPr>
            <p:cNvPr id="274895" name="WordArt 463"/>
            <p:cNvSpPr>
              <a:spLocks noChangeArrowheads="1" noChangeShapeType="1" noTextEdit="1"/>
            </p:cNvSpPr>
            <p:nvPr/>
          </p:nvSpPr>
          <p:spPr bwMode="auto">
            <a:xfrm>
              <a:off x="423" y="1072"/>
              <a:ext cx="2064" cy="164"/>
            </a:xfrm>
            <a:prstGeom prst="rect">
              <a:avLst/>
            </a:prstGeom>
          </p:spPr>
          <p:txBody>
            <a:bodyPr wrap="none" fromWordArt="1">
              <a:prstTxWarp prst="textPlain">
                <a:avLst>
                  <a:gd name="adj" fmla="val 50000"/>
                </a:avLst>
              </a:prstTxWarp>
            </a:bodyPr>
            <a:lstStyle/>
            <a:p>
              <a:pPr algn="ctr">
                <a:defRPr/>
              </a:pPr>
              <a:r>
                <a:rPr lang="zh-CN" altLang="en-US" sz="3600" kern="10">
                  <a:ln w="9525">
                    <a:solidFill>
                      <a:schemeClr val="tx1"/>
                    </a:solidFill>
                    <a:round/>
                    <a:headEnd/>
                    <a:tailEnd/>
                  </a:ln>
                  <a:latin typeface="宋体"/>
                  <a:ea typeface="宋体"/>
                </a:rPr>
                <a:t>对</a:t>
              </a:r>
              <a:r>
                <a:rPr lang="en-US" altLang="zh-CN" sz="3600" kern="10">
                  <a:ln w="9525">
                    <a:solidFill>
                      <a:schemeClr val="tx1"/>
                    </a:solidFill>
                    <a:round/>
                    <a:headEnd/>
                    <a:tailEnd/>
                  </a:ln>
                  <a:latin typeface="宋体"/>
                  <a:ea typeface="宋体"/>
                </a:rPr>
                <a:t>A</a:t>
              </a:r>
              <a:r>
                <a:rPr lang="zh-CN" altLang="en-US" sz="3600" kern="10">
                  <a:ln w="9525">
                    <a:solidFill>
                      <a:schemeClr val="tx1"/>
                    </a:solidFill>
                    <a:round/>
                    <a:headEnd/>
                    <a:tailEnd/>
                  </a:ln>
                  <a:latin typeface="宋体"/>
                  <a:ea typeface="宋体"/>
                </a:rPr>
                <a:t>、</a:t>
              </a:r>
              <a:r>
                <a:rPr lang="en-US" altLang="zh-CN" sz="3600" kern="10">
                  <a:ln w="9525">
                    <a:solidFill>
                      <a:schemeClr val="tx1"/>
                    </a:solidFill>
                    <a:round/>
                    <a:headEnd/>
                    <a:tailEnd/>
                  </a:ln>
                  <a:latin typeface="宋体"/>
                  <a:ea typeface="宋体"/>
                </a:rPr>
                <a:t>B</a:t>
              </a:r>
              <a:r>
                <a:rPr lang="zh-CN" altLang="en-US" sz="3600" kern="10">
                  <a:ln w="9525">
                    <a:solidFill>
                      <a:schemeClr val="tx1"/>
                    </a:solidFill>
                    <a:round/>
                    <a:headEnd/>
                    <a:tailEnd/>
                  </a:ln>
                  <a:latin typeface="宋体"/>
                  <a:ea typeface="宋体"/>
                </a:rPr>
                <a:t>两状态，则必有：</a:t>
              </a:r>
            </a:p>
          </p:txBody>
        </p:sp>
        <p:grpSp>
          <p:nvGrpSpPr>
            <p:cNvPr id="73840" name="Group 554"/>
            <p:cNvGrpSpPr>
              <a:grpSpLocks/>
            </p:cNvGrpSpPr>
            <p:nvPr/>
          </p:nvGrpSpPr>
          <p:grpSpPr bwMode="auto">
            <a:xfrm>
              <a:off x="2621" y="980"/>
              <a:ext cx="2204" cy="361"/>
              <a:chOff x="2097" y="692"/>
              <a:chExt cx="2175" cy="464"/>
            </a:xfrm>
          </p:grpSpPr>
          <p:grpSp>
            <p:nvGrpSpPr>
              <p:cNvPr id="73841" name="Group 464"/>
              <p:cNvGrpSpPr>
                <a:grpSpLocks/>
              </p:cNvGrpSpPr>
              <p:nvPr/>
            </p:nvGrpSpPr>
            <p:grpSpPr bwMode="auto">
              <a:xfrm>
                <a:off x="3104" y="904"/>
                <a:ext cx="171" cy="56"/>
                <a:chOff x="1260" y="2371"/>
                <a:chExt cx="151" cy="53"/>
              </a:xfrm>
            </p:grpSpPr>
            <p:sp>
              <p:nvSpPr>
                <p:cNvPr id="73870" name="Line 46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3871" name="Line 46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3842" name="Freeform 468"/>
              <p:cNvSpPr>
                <a:spLocks/>
              </p:cNvSpPr>
              <p:nvPr/>
            </p:nvSpPr>
            <p:spPr bwMode="auto">
              <a:xfrm>
                <a:off x="2097" y="736"/>
                <a:ext cx="107" cy="338"/>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3843" name="Group 469"/>
              <p:cNvGrpSpPr>
                <a:grpSpLocks/>
              </p:cNvGrpSpPr>
              <p:nvPr/>
            </p:nvGrpSpPr>
            <p:grpSpPr bwMode="auto">
              <a:xfrm>
                <a:off x="2701" y="722"/>
                <a:ext cx="298" cy="394"/>
                <a:chOff x="2715" y="790"/>
                <a:chExt cx="301" cy="418"/>
              </a:xfrm>
            </p:grpSpPr>
            <p:sp>
              <p:nvSpPr>
                <p:cNvPr id="73866" name="WordArt 470"/>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867" name="WordArt 471"/>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868" name="WordArt 472"/>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869" name="Line 473"/>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3844" name="WordArt 474"/>
              <p:cNvSpPr>
                <a:spLocks noChangeArrowheads="1" noChangeShapeType="1" noTextEdit="1"/>
              </p:cNvSpPr>
              <p:nvPr/>
            </p:nvSpPr>
            <p:spPr bwMode="auto">
              <a:xfrm>
                <a:off x="2178" y="993"/>
                <a:ext cx="118" cy="11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45" name="WordArt 475"/>
              <p:cNvSpPr>
                <a:spLocks noChangeArrowheads="1" noChangeShapeType="1" noTextEdit="1"/>
              </p:cNvSpPr>
              <p:nvPr/>
            </p:nvSpPr>
            <p:spPr bwMode="auto">
              <a:xfrm>
                <a:off x="2239" y="692"/>
                <a:ext cx="106" cy="10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3846" name="Group 476"/>
              <p:cNvGrpSpPr>
                <a:grpSpLocks/>
              </p:cNvGrpSpPr>
              <p:nvPr/>
            </p:nvGrpSpPr>
            <p:grpSpPr bwMode="auto">
              <a:xfrm>
                <a:off x="2348" y="972"/>
                <a:ext cx="303" cy="172"/>
                <a:chOff x="2226" y="1284"/>
                <a:chExt cx="329" cy="190"/>
              </a:xfrm>
            </p:grpSpPr>
            <p:grpSp>
              <p:nvGrpSpPr>
                <p:cNvPr id="73861" name="Group 477"/>
                <p:cNvGrpSpPr>
                  <a:grpSpLocks/>
                </p:cNvGrpSpPr>
                <p:nvPr/>
              </p:nvGrpSpPr>
              <p:grpSpPr bwMode="auto">
                <a:xfrm>
                  <a:off x="2335" y="1309"/>
                  <a:ext cx="120" cy="146"/>
                  <a:chOff x="1962" y="1907"/>
                  <a:chExt cx="129" cy="175"/>
                </a:xfrm>
              </p:grpSpPr>
              <p:sp>
                <p:nvSpPr>
                  <p:cNvPr id="73864" name="WordArt 478"/>
                  <p:cNvSpPr>
                    <a:spLocks noChangeArrowheads="1" noChangeShapeType="1" noTextEdit="1"/>
                  </p:cNvSpPr>
                  <p:nvPr/>
                </p:nvSpPr>
                <p:spPr bwMode="auto">
                  <a:xfrm>
                    <a:off x="1962" y="1907"/>
                    <a:ext cx="52"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865" name="WordArt 479"/>
                  <p:cNvSpPr>
                    <a:spLocks noChangeArrowheads="1" noChangeShapeType="1" noTextEdit="1"/>
                  </p:cNvSpPr>
                  <p:nvPr/>
                </p:nvSpPr>
                <p:spPr bwMode="auto">
                  <a:xfrm>
                    <a:off x="2048" y="2003"/>
                    <a:ext cx="43" cy="79"/>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1</a:t>
                    </a:r>
                    <a:endParaRPr lang="zh-CN" altLang="en-US" sz="1400" kern="10">
                      <a:ln w="9525">
                        <a:solidFill>
                          <a:srgbClr val="0066FF"/>
                        </a:solidFill>
                        <a:round/>
                        <a:headEnd/>
                        <a:tailEnd/>
                      </a:ln>
                      <a:solidFill>
                        <a:srgbClr val="0066FF"/>
                      </a:solidFill>
                      <a:latin typeface="Times New Roman"/>
                      <a:cs typeface="Times New Roman"/>
                    </a:endParaRPr>
                  </a:p>
                </p:txBody>
              </p:sp>
            </p:grpSp>
            <p:sp>
              <p:nvSpPr>
                <p:cNvPr id="73862" name="WordArt 480"/>
                <p:cNvSpPr>
                  <a:spLocks noChangeArrowheads="1" noChangeShapeType="1" noTextEdit="1"/>
                </p:cNvSpPr>
                <p:nvPr/>
              </p:nvSpPr>
              <p:spPr bwMode="auto">
                <a:xfrm>
                  <a:off x="2226" y="1285"/>
                  <a:ext cx="47"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863" name="WordArt 481"/>
                <p:cNvSpPr>
                  <a:spLocks noChangeArrowheads="1" noChangeShapeType="1" noTextEdit="1"/>
                </p:cNvSpPr>
                <p:nvPr/>
              </p:nvSpPr>
              <p:spPr bwMode="auto">
                <a:xfrm flipH="1">
                  <a:off x="2508" y="1284"/>
                  <a:ext cx="47"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73847" name="Group 552"/>
              <p:cNvGrpSpPr>
                <a:grpSpLocks/>
              </p:cNvGrpSpPr>
              <p:nvPr/>
            </p:nvGrpSpPr>
            <p:grpSpPr bwMode="auto">
              <a:xfrm>
                <a:off x="3407" y="704"/>
                <a:ext cx="865" cy="452"/>
                <a:chOff x="2945" y="704"/>
                <a:chExt cx="865" cy="452"/>
              </a:xfrm>
            </p:grpSpPr>
            <p:sp>
              <p:nvSpPr>
                <p:cNvPr id="73848" name="Freeform 482"/>
                <p:cNvSpPr>
                  <a:spLocks/>
                </p:cNvSpPr>
                <p:nvPr/>
              </p:nvSpPr>
              <p:spPr bwMode="auto">
                <a:xfrm>
                  <a:off x="2945" y="748"/>
                  <a:ext cx="107" cy="338"/>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3849" name="Group 483"/>
                <p:cNvGrpSpPr>
                  <a:grpSpLocks/>
                </p:cNvGrpSpPr>
                <p:nvPr/>
              </p:nvGrpSpPr>
              <p:grpSpPr bwMode="auto">
                <a:xfrm>
                  <a:off x="3512" y="719"/>
                  <a:ext cx="298" cy="394"/>
                  <a:chOff x="2715" y="790"/>
                  <a:chExt cx="301" cy="418"/>
                </a:xfrm>
              </p:grpSpPr>
              <p:sp>
                <p:nvSpPr>
                  <p:cNvPr id="73857" name="WordArt 48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858" name="WordArt 48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859" name="WordArt 48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860" name="Line 487"/>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3850" name="WordArt 488"/>
                <p:cNvSpPr>
                  <a:spLocks noChangeArrowheads="1" noChangeShapeType="1" noTextEdit="1"/>
                </p:cNvSpPr>
                <p:nvPr/>
              </p:nvSpPr>
              <p:spPr bwMode="auto">
                <a:xfrm>
                  <a:off x="3026" y="1005"/>
                  <a:ext cx="118" cy="11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51" name="WordArt 489"/>
                <p:cNvSpPr>
                  <a:spLocks noChangeArrowheads="1" noChangeShapeType="1" noTextEdit="1"/>
                </p:cNvSpPr>
                <p:nvPr/>
              </p:nvSpPr>
              <p:spPr bwMode="auto">
                <a:xfrm>
                  <a:off x="3086" y="704"/>
                  <a:ext cx="106" cy="10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3852" name="Group 549"/>
                <p:cNvGrpSpPr>
                  <a:grpSpLocks/>
                </p:cNvGrpSpPr>
                <p:nvPr/>
              </p:nvGrpSpPr>
              <p:grpSpPr bwMode="auto">
                <a:xfrm>
                  <a:off x="3195" y="984"/>
                  <a:ext cx="271" cy="172"/>
                  <a:chOff x="3252" y="1007"/>
                  <a:chExt cx="248" cy="172"/>
                </a:xfrm>
              </p:grpSpPr>
              <p:sp>
                <p:nvSpPr>
                  <p:cNvPr id="73853" name="WordArt 490"/>
                  <p:cNvSpPr>
                    <a:spLocks noChangeArrowheads="1" noChangeShapeType="1" noTextEdit="1"/>
                  </p:cNvSpPr>
                  <p:nvPr/>
                </p:nvSpPr>
                <p:spPr bwMode="auto">
                  <a:xfrm>
                    <a:off x="3334" y="1029"/>
                    <a:ext cx="37" cy="10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854" name="WordArt 491"/>
                  <p:cNvSpPr>
                    <a:spLocks noChangeArrowheads="1" noChangeShapeType="1" noTextEdit="1"/>
                  </p:cNvSpPr>
                  <p:nvPr/>
                </p:nvSpPr>
                <p:spPr bwMode="auto">
                  <a:xfrm>
                    <a:off x="3389" y="1104"/>
                    <a:ext cx="51" cy="58"/>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2</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3855" name="WordArt 492"/>
                  <p:cNvSpPr>
                    <a:spLocks noChangeArrowheads="1" noChangeShapeType="1" noTextEdit="1"/>
                  </p:cNvSpPr>
                  <p:nvPr/>
                </p:nvSpPr>
                <p:spPr bwMode="auto">
                  <a:xfrm>
                    <a:off x="3252" y="1008"/>
                    <a:ext cx="36" cy="17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856" name="WordArt 493"/>
                  <p:cNvSpPr>
                    <a:spLocks noChangeArrowheads="1" noChangeShapeType="1" noTextEdit="1"/>
                  </p:cNvSpPr>
                  <p:nvPr/>
                </p:nvSpPr>
                <p:spPr bwMode="auto">
                  <a:xfrm flipH="1">
                    <a:off x="3464" y="1007"/>
                    <a:ext cx="36" cy="17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grpSp>
      <p:grpSp>
        <p:nvGrpSpPr>
          <p:cNvPr id="73089" name="Group 609"/>
          <p:cNvGrpSpPr>
            <a:grpSpLocks/>
          </p:cNvGrpSpPr>
          <p:nvPr/>
        </p:nvGrpSpPr>
        <p:grpSpPr bwMode="auto">
          <a:xfrm>
            <a:off x="646113" y="2268538"/>
            <a:ext cx="7953375" cy="1355725"/>
            <a:chOff x="407" y="1429"/>
            <a:chExt cx="5010" cy="936"/>
          </a:xfrm>
        </p:grpSpPr>
        <p:sp>
          <p:nvSpPr>
            <p:cNvPr id="73821" name="WordArt 495"/>
            <p:cNvSpPr>
              <a:spLocks noChangeArrowheads="1" noChangeShapeType="1" noTextEdit="1"/>
            </p:cNvSpPr>
            <p:nvPr/>
          </p:nvSpPr>
          <p:spPr bwMode="auto">
            <a:xfrm>
              <a:off x="437" y="1496"/>
              <a:ext cx="1481" cy="17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可见：可逆过程中的</a:t>
              </a:r>
            </a:p>
          </p:txBody>
        </p:sp>
        <p:grpSp>
          <p:nvGrpSpPr>
            <p:cNvPr id="73822" name="Group 496"/>
            <p:cNvGrpSpPr>
              <a:grpSpLocks/>
            </p:cNvGrpSpPr>
            <p:nvPr/>
          </p:nvGrpSpPr>
          <p:grpSpPr bwMode="auto">
            <a:xfrm>
              <a:off x="2003" y="1429"/>
              <a:ext cx="572" cy="339"/>
              <a:chOff x="3803" y="1513"/>
              <a:chExt cx="630" cy="436"/>
            </a:xfrm>
          </p:grpSpPr>
          <p:sp>
            <p:nvSpPr>
              <p:cNvPr id="73831" name="Freeform 497"/>
              <p:cNvSpPr>
                <a:spLocks/>
              </p:cNvSpPr>
              <p:nvPr/>
            </p:nvSpPr>
            <p:spPr bwMode="auto">
              <a:xfrm>
                <a:off x="3803" y="1546"/>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3832" name="Group 498"/>
              <p:cNvGrpSpPr>
                <a:grpSpLocks/>
              </p:cNvGrpSpPr>
              <p:nvPr/>
            </p:nvGrpSpPr>
            <p:grpSpPr bwMode="auto">
              <a:xfrm>
                <a:off x="4132" y="1531"/>
                <a:ext cx="301" cy="418"/>
                <a:chOff x="2715" y="790"/>
                <a:chExt cx="301" cy="418"/>
              </a:xfrm>
            </p:grpSpPr>
            <p:sp>
              <p:nvSpPr>
                <p:cNvPr id="73835" name="WordArt 499"/>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836" name="WordArt 500"/>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837" name="WordArt 501"/>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838" name="Line 502"/>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3833" name="WordArt 503"/>
              <p:cNvSpPr>
                <a:spLocks noChangeArrowheads="1" noChangeShapeType="1" noTextEdit="1"/>
              </p:cNvSpPr>
              <p:nvPr/>
            </p:nvSpPr>
            <p:spPr bwMode="auto">
              <a:xfrm>
                <a:off x="3893" y="1797"/>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34" name="WordArt 504"/>
              <p:cNvSpPr>
                <a:spLocks noChangeArrowheads="1" noChangeShapeType="1" noTextEdit="1"/>
              </p:cNvSpPr>
              <p:nvPr/>
            </p:nvSpPr>
            <p:spPr bwMode="auto">
              <a:xfrm>
                <a:off x="3932" y="1513"/>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3823" name="WordArt 505"/>
            <p:cNvSpPr>
              <a:spLocks noChangeArrowheads="1" noChangeShapeType="1" noTextEdit="1"/>
            </p:cNvSpPr>
            <p:nvPr/>
          </p:nvSpPr>
          <p:spPr bwMode="auto">
            <a:xfrm>
              <a:off x="2711" y="1510"/>
              <a:ext cx="2706" cy="18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FF"/>
                    </a:solidFill>
                    <a:round/>
                    <a:headEnd/>
                    <a:tailEnd/>
                  </a:ln>
                  <a:solidFill>
                    <a:srgbClr val="0000FF"/>
                  </a:solidFill>
                  <a:latin typeface="宋体"/>
                  <a:ea typeface="宋体"/>
                </a:rPr>
                <a:t>只由始、末状态决定，与积分路径无关。</a:t>
              </a:r>
            </a:p>
          </p:txBody>
        </p:sp>
        <p:sp>
          <p:nvSpPr>
            <p:cNvPr id="73824" name="WordArt 509"/>
            <p:cNvSpPr>
              <a:spLocks noChangeArrowheads="1" noChangeShapeType="1" noTextEdit="1"/>
            </p:cNvSpPr>
            <p:nvPr/>
          </p:nvSpPr>
          <p:spPr bwMode="auto">
            <a:xfrm>
              <a:off x="412" y="1872"/>
              <a:ext cx="4986" cy="184"/>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宋体"/>
                  <a:ea typeface="宋体"/>
                </a:rPr>
                <a:t>所以系统必然存在一个与此积分相对应的、只与系统状态有关的单值函数</a:t>
              </a:r>
            </a:p>
          </p:txBody>
        </p:sp>
        <p:grpSp>
          <p:nvGrpSpPr>
            <p:cNvPr id="73825" name="Group 567"/>
            <p:cNvGrpSpPr>
              <a:grpSpLocks/>
            </p:cNvGrpSpPr>
            <p:nvPr/>
          </p:nvGrpSpPr>
          <p:grpSpPr bwMode="auto">
            <a:xfrm>
              <a:off x="407" y="2181"/>
              <a:ext cx="3336" cy="184"/>
              <a:chOff x="391" y="2213"/>
              <a:chExt cx="3336" cy="184"/>
            </a:xfrm>
          </p:grpSpPr>
          <p:sp>
            <p:nvSpPr>
              <p:cNvPr id="73826" name="WordArt 512"/>
              <p:cNvSpPr>
                <a:spLocks noChangeArrowheads="1" noChangeShapeType="1" noTextEdit="1"/>
              </p:cNvSpPr>
              <p:nvPr/>
            </p:nvSpPr>
            <p:spPr bwMode="auto">
              <a:xfrm>
                <a:off x="2366" y="2213"/>
                <a:ext cx="197" cy="17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熵</a:t>
                </a:r>
              </a:p>
            </p:txBody>
          </p:sp>
          <p:sp>
            <p:nvSpPr>
              <p:cNvPr id="73827" name="WordArt 513"/>
              <p:cNvSpPr>
                <a:spLocks noChangeArrowheads="1" noChangeShapeType="1" noTextEdit="1"/>
              </p:cNvSpPr>
              <p:nvPr/>
            </p:nvSpPr>
            <p:spPr bwMode="auto">
              <a:xfrm>
                <a:off x="391" y="2215"/>
                <a:ext cx="1919" cy="18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克劳修斯将此函数称为</a:t>
                </a:r>
              </a:p>
            </p:txBody>
          </p:sp>
          <p:sp>
            <p:nvSpPr>
              <p:cNvPr id="73828" name="WordArt 514"/>
              <p:cNvSpPr>
                <a:spLocks noChangeArrowheads="1" noChangeShapeType="1" noTextEdit="1"/>
              </p:cNvSpPr>
              <p:nvPr/>
            </p:nvSpPr>
            <p:spPr bwMode="auto">
              <a:xfrm>
                <a:off x="2583" y="2221"/>
                <a:ext cx="504" cy="17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，并用</a:t>
                </a:r>
              </a:p>
            </p:txBody>
          </p:sp>
          <p:sp>
            <p:nvSpPr>
              <p:cNvPr id="73829" name="WordArt 515"/>
              <p:cNvSpPr>
                <a:spLocks noChangeArrowheads="1" noChangeShapeType="1" noTextEdit="1"/>
              </p:cNvSpPr>
              <p:nvPr/>
            </p:nvSpPr>
            <p:spPr bwMode="auto">
              <a:xfrm>
                <a:off x="3132" y="2234"/>
                <a:ext cx="157" cy="13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830" name="WordArt 516"/>
              <p:cNvSpPr>
                <a:spLocks noChangeArrowheads="1" noChangeShapeType="1" noTextEdit="1"/>
              </p:cNvSpPr>
              <p:nvPr/>
            </p:nvSpPr>
            <p:spPr bwMode="auto">
              <a:xfrm>
                <a:off x="3327" y="2216"/>
                <a:ext cx="400" cy="15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表示</a:t>
                </a:r>
              </a:p>
            </p:txBody>
          </p:sp>
        </p:grpSp>
      </p:grpSp>
      <p:grpSp>
        <p:nvGrpSpPr>
          <p:cNvPr id="73139" name="Group 610"/>
          <p:cNvGrpSpPr>
            <a:grpSpLocks/>
          </p:cNvGrpSpPr>
          <p:nvPr/>
        </p:nvGrpSpPr>
        <p:grpSpPr bwMode="auto">
          <a:xfrm>
            <a:off x="4021138" y="3773488"/>
            <a:ext cx="3884612" cy="1744662"/>
            <a:chOff x="2533" y="2469"/>
            <a:chExt cx="2612" cy="1181"/>
          </a:xfrm>
        </p:grpSpPr>
        <p:grpSp>
          <p:nvGrpSpPr>
            <p:cNvPr id="73789" name="Group 517"/>
            <p:cNvGrpSpPr>
              <a:grpSpLocks/>
            </p:cNvGrpSpPr>
            <p:nvPr/>
          </p:nvGrpSpPr>
          <p:grpSpPr bwMode="auto">
            <a:xfrm>
              <a:off x="2609" y="2469"/>
              <a:ext cx="2536" cy="522"/>
              <a:chOff x="2830" y="2617"/>
              <a:chExt cx="2398" cy="730"/>
            </a:xfrm>
          </p:grpSpPr>
          <p:sp>
            <p:nvSpPr>
              <p:cNvPr id="73802" name="Rectangle 518"/>
              <p:cNvSpPr>
                <a:spLocks noChangeArrowheads="1"/>
              </p:cNvSpPr>
              <p:nvPr/>
            </p:nvSpPr>
            <p:spPr bwMode="auto">
              <a:xfrm>
                <a:off x="3245" y="2617"/>
                <a:ext cx="1983" cy="730"/>
              </a:xfrm>
              <a:prstGeom prst="rect">
                <a:avLst/>
              </a:prstGeom>
              <a:noFill/>
              <a:ln w="28575">
                <a:solidFill>
                  <a:srgbClr val="FF9900"/>
                </a:solidFill>
                <a:miter lim="800000"/>
                <a:headEnd/>
                <a:tailEnd/>
              </a:ln>
            </p:spPr>
            <p:txBody>
              <a:bodyPr wrap="none" anchor="ctr"/>
              <a:lstStyle/>
              <a:p>
                <a:endParaRPr lang="zh-CN" altLang="en-US"/>
              </a:p>
            </p:txBody>
          </p:sp>
          <p:grpSp>
            <p:nvGrpSpPr>
              <p:cNvPr id="73803" name="Group 519"/>
              <p:cNvGrpSpPr>
                <a:grpSpLocks/>
              </p:cNvGrpSpPr>
              <p:nvPr/>
            </p:nvGrpSpPr>
            <p:grpSpPr bwMode="auto">
              <a:xfrm>
                <a:off x="2830" y="2773"/>
                <a:ext cx="2229" cy="436"/>
                <a:chOff x="2888" y="2729"/>
                <a:chExt cx="2229" cy="436"/>
              </a:xfrm>
            </p:grpSpPr>
            <p:sp>
              <p:nvSpPr>
                <p:cNvPr id="73804" name="WordArt 520"/>
                <p:cNvSpPr>
                  <a:spLocks noChangeArrowheads="1" noChangeShapeType="1" noTextEdit="1"/>
                </p:cNvSpPr>
                <p:nvPr/>
              </p:nvSpPr>
              <p:spPr bwMode="auto">
                <a:xfrm>
                  <a:off x="2888" y="2842"/>
                  <a:ext cx="143" cy="20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即</a:t>
                  </a:r>
                </a:p>
              </p:txBody>
            </p:sp>
            <p:sp>
              <p:nvSpPr>
                <p:cNvPr id="73805" name="Freeform 521"/>
                <p:cNvSpPr>
                  <a:spLocks/>
                </p:cNvSpPr>
                <p:nvPr/>
              </p:nvSpPr>
              <p:spPr bwMode="auto">
                <a:xfrm>
                  <a:off x="4487" y="276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grpSp>
              <p:nvGrpSpPr>
                <p:cNvPr id="73806" name="Group 522"/>
                <p:cNvGrpSpPr>
                  <a:grpSpLocks/>
                </p:cNvGrpSpPr>
                <p:nvPr/>
              </p:nvGrpSpPr>
              <p:grpSpPr bwMode="auto">
                <a:xfrm>
                  <a:off x="4816" y="2747"/>
                  <a:ext cx="301" cy="418"/>
                  <a:chOff x="2715" y="790"/>
                  <a:chExt cx="301" cy="418"/>
                </a:xfrm>
              </p:grpSpPr>
              <p:sp>
                <p:nvSpPr>
                  <p:cNvPr id="73817" name="WordArt 523"/>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3818" name="WordArt 524"/>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3819" name="WordArt 525"/>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820" name="Line 526"/>
                  <p:cNvSpPr>
                    <a:spLocks noChangeShapeType="1"/>
                  </p:cNvSpPr>
                  <p:nvPr/>
                </p:nvSpPr>
                <p:spPr bwMode="auto">
                  <a:xfrm>
                    <a:off x="2715" y="995"/>
                    <a:ext cx="284" cy="7"/>
                  </a:xfrm>
                  <a:prstGeom prst="line">
                    <a:avLst/>
                  </a:prstGeom>
                  <a:noFill/>
                  <a:ln w="28575">
                    <a:solidFill>
                      <a:srgbClr val="CC0000"/>
                    </a:solidFill>
                    <a:round/>
                    <a:headEnd/>
                    <a:tailEnd/>
                  </a:ln>
                </p:spPr>
                <p:txBody>
                  <a:bodyPr/>
                  <a:lstStyle/>
                  <a:p>
                    <a:endParaRPr lang="zh-CN" altLang="en-US"/>
                  </a:p>
                </p:txBody>
              </p:sp>
            </p:grpSp>
            <p:sp>
              <p:nvSpPr>
                <p:cNvPr id="73807" name="WordArt 527"/>
                <p:cNvSpPr>
                  <a:spLocks noChangeArrowheads="1" noChangeShapeType="1" noTextEdit="1"/>
                </p:cNvSpPr>
                <p:nvPr/>
              </p:nvSpPr>
              <p:spPr bwMode="auto">
                <a:xfrm>
                  <a:off x="4577" y="301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08" name="WordArt 528"/>
                <p:cNvSpPr>
                  <a:spLocks noChangeArrowheads="1" noChangeShapeType="1" noTextEdit="1"/>
                </p:cNvSpPr>
                <p:nvPr/>
              </p:nvSpPr>
              <p:spPr bwMode="auto">
                <a:xfrm>
                  <a:off x="4616" y="272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09" name="WordArt 529"/>
                <p:cNvSpPr>
                  <a:spLocks noChangeArrowheads="1" noChangeShapeType="1" noTextEdit="1"/>
                </p:cNvSpPr>
                <p:nvPr/>
              </p:nvSpPr>
              <p:spPr bwMode="auto">
                <a:xfrm>
                  <a:off x="3475" y="2816"/>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810" name="WordArt 530"/>
                <p:cNvSpPr>
                  <a:spLocks noChangeArrowheads="1" noChangeShapeType="1" noTextEdit="1"/>
                </p:cNvSpPr>
                <p:nvPr/>
              </p:nvSpPr>
              <p:spPr bwMode="auto">
                <a:xfrm>
                  <a:off x="3608" y="2937"/>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811" name="Line 531"/>
                <p:cNvSpPr>
                  <a:spLocks noChangeShapeType="1"/>
                </p:cNvSpPr>
                <p:nvPr/>
              </p:nvSpPr>
              <p:spPr bwMode="auto">
                <a:xfrm>
                  <a:off x="3763" y="2924"/>
                  <a:ext cx="153" cy="0"/>
                </a:xfrm>
                <a:prstGeom prst="line">
                  <a:avLst/>
                </a:prstGeom>
                <a:noFill/>
                <a:ln w="38100">
                  <a:solidFill>
                    <a:srgbClr val="CC0000"/>
                  </a:solidFill>
                  <a:round/>
                  <a:headEnd/>
                  <a:tailEnd/>
                </a:ln>
              </p:spPr>
              <p:txBody>
                <a:bodyPr/>
                <a:lstStyle/>
                <a:p>
                  <a:endParaRPr lang="zh-CN" altLang="en-US"/>
                </a:p>
              </p:txBody>
            </p:sp>
            <p:sp>
              <p:nvSpPr>
                <p:cNvPr id="73812" name="WordArt 532"/>
                <p:cNvSpPr>
                  <a:spLocks noChangeArrowheads="1" noChangeShapeType="1" noTextEdit="1"/>
                </p:cNvSpPr>
                <p:nvPr/>
              </p:nvSpPr>
              <p:spPr bwMode="auto">
                <a:xfrm>
                  <a:off x="3962" y="2835"/>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813" name="WordArt 533"/>
                <p:cNvSpPr>
                  <a:spLocks noChangeArrowheads="1" noChangeShapeType="1" noTextEdit="1"/>
                </p:cNvSpPr>
                <p:nvPr/>
              </p:nvSpPr>
              <p:spPr bwMode="auto">
                <a:xfrm>
                  <a:off x="4071" y="2944"/>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3814" name="Group 534"/>
                <p:cNvGrpSpPr>
                  <a:grpSpLocks/>
                </p:cNvGrpSpPr>
                <p:nvPr/>
              </p:nvGrpSpPr>
              <p:grpSpPr bwMode="auto">
                <a:xfrm>
                  <a:off x="4264" y="2894"/>
                  <a:ext cx="171" cy="56"/>
                  <a:chOff x="1260" y="2371"/>
                  <a:chExt cx="151" cy="53"/>
                </a:xfrm>
              </p:grpSpPr>
              <p:sp>
                <p:nvSpPr>
                  <p:cNvPr id="73815" name="Line 535"/>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3816" name="Line 536"/>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grpSp>
        </p:grpSp>
        <p:grpSp>
          <p:nvGrpSpPr>
            <p:cNvPr id="73790" name="Group 559"/>
            <p:cNvGrpSpPr>
              <a:grpSpLocks/>
            </p:cNvGrpSpPr>
            <p:nvPr/>
          </p:nvGrpSpPr>
          <p:grpSpPr bwMode="auto">
            <a:xfrm>
              <a:off x="2533" y="3078"/>
              <a:ext cx="2586" cy="572"/>
              <a:chOff x="2717" y="3342"/>
              <a:chExt cx="2586" cy="740"/>
            </a:xfrm>
          </p:grpSpPr>
          <p:sp>
            <p:nvSpPr>
              <p:cNvPr id="73791" name="WordArt 538"/>
              <p:cNvSpPr>
                <a:spLocks noChangeArrowheads="1" noChangeShapeType="1" noTextEdit="1"/>
              </p:cNvSpPr>
              <p:nvPr/>
            </p:nvSpPr>
            <p:spPr bwMode="auto">
              <a:xfrm>
                <a:off x="2717" y="3342"/>
                <a:ext cx="2586" cy="21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对于一段无限小的可逆过程，有</a:t>
                </a:r>
              </a:p>
            </p:txBody>
          </p:sp>
          <p:grpSp>
            <p:nvGrpSpPr>
              <p:cNvPr id="73792" name="Group 539"/>
              <p:cNvGrpSpPr>
                <a:grpSpLocks/>
              </p:cNvGrpSpPr>
              <p:nvPr/>
            </p:nvGrpSpPr>
            <p:grpSpPr bwMode="auto">
              <a:xfrm>
                <a:off x="3546" y="3720"/>
                <a:ext cx="953" cy="362"/>
                <a:chOff x="3962" y="3671"/>
                <a:chExt cx="840" cy="374"/>
              </a:xfrm>
            </p:grpSpPr>
            <p:sp>
              <p:nvSpPr>
                <p:cNvPr id="73793" name="WordArt 540"/>
                <p:cNvSpPr>
                  <a:spLocks noChangeArrowheads="1" noChangeShapeType="1" noTextEdit="1"/>
                </p:cNvSpPr>
                <p:nvPr/>
              </p:nvSpPr>
              <p:spPr bwMode="auto">
                <a:xfrm>
                  <a:off x="4541" y="3671"/>
                  <a:ext cx="81" cy="150"/>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3794" name="WordArt 541"/>
                <p:cNvSpPr>
                  <a:spLocks noChangeArrowheads="1" noChangeShapeType="1" noTextEdit="1"/>
                </p:cNvSpPr>
                <p:nvPr/>
              </p:nvSpPr>
              <p:spPr bwMode="auto">
                <a:xfrm>
                  <a:off x="4673" y="3673"/>
                  <a:ext cx="129" cy="14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3795" name="WordArt 542"/>
                <p:cNvSpPr>
                  <a:spLocks noChangeArrowheads="1" noChangeShapeType="1" noTextEdit="1"/>
                </p:cNvSpPr>
                <p:nvPr/>
              </p:nvSpPr>
              <p:spPr bwMode="auto">
                <a:xfrm>
                  <a:off x="4605" y="3911"/>
                  <a:ext cx="118"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796" name="Line 543"/>
                <p:cNvSpPr>
                  <a:spLocks noChangeShapeType="1"/>
                </p:cNvSpPr>
                <p:nvPr/>
              </p:nvSpPr>
              <p:spPr bwMode="auto">
                <a:xfrm>
                  <a:off x="4537" y="3854"/>
                  <a:ext cx="250" cy="7"/>
                </a:xfrm>
                <a:prstGeom prst="line">
                  <a:avLst/>
                </a:prstGeom>
                <a:noFill/>
                <a:ln w="28575">
                  <a:solidFill>
                    <a:srgbClr val="CC0000"/>
                  </a:solidFill>
                  <a:round/>
                  <a:headEnd/>
                  <a:tailEnd/>
                </a:ln>
              </p:spPr>
              <p:txBody>
                <a:bodyPr/>
                <a:lstStyle/>
                <a:p>
                  <a:endParaRPr lang="zh-CN" altLang="en-US"/>
                </a:p>
              </p:txBody>
            </p:sp>
            <p:grpSp>
              <p:nvGrpSpPr>
                <p:cNvPr id="73797" name="Group 544"/>
                <p:cNvGrpSpPr>
                  <a:grpSpLocks/>
                </p:cNvGrpSpPr>
                <p:nvPr/>
              </p:nvGrpSpPr>
              <p:grpSpPr bwMode="auto">
                <a:xfrm>
                  <a:off x="4291" y="3818"/>
                  <a:ext cx="171" cy="56"/>
                  <a:chOff x="1260" y="2371"/>
                  <a:chExt cx="151" cy="53"/>
                </a:xfrm>
              </p:grpSpPr>
              <p:sp>
                <p:nvSpPr>
                  <p:cNvPr id="73800" name="Line 545"/>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3801" name="Line 546"/>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3798" name="WordArt 547"/>
                <p:cNvSpPr>
                  <a:spLocks noChangeArrowheads="1" noChangeShapeType="1" noTextEdit="1"/>
                </p:cNvSpPr>
                <p:nvPr/>
              </p:nvSpPr>
              <p:spPr bwMode="auto">
                <a:xfrm>
                  <a:off x="4082" y="3760"/>
                  <a:ext cx="12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799" name="WordArt 548"/>
                <p:cNvSpPr>
                  <a:spLocks noChangeArrowheads="1" noChangeShapeType="1" noTextEdit="1"/>
                </p:cNvSpPr>
                <p:nvPr/>
              </p:nvSpPr>
              <p:spPr bwMode="auto">
                <a:xfrm>
                  <a:off x="3962" y="3727"/>
                  <a:ext cx="96" cy="194"/>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grpSp>
      </p:grpSp>
      <p:sp>
        <p:nvSpPr>
          <p:cNvPr id="274993" name="WordArt 561"/>
          <p:cNvSpPr>
            <a:spLocks noChangeArrowheads="1" noChangeShapeType="1" noTextEdit="1"/>
          </p:cNvSpPr>
          <p:nvPr/>
        </p:nvSpPr>
        <p:spPr bwMode="auto">
          <a:xfrm>
            <a:off x="2065338" y="320675"/>
            <a:ext cx="4064000" cy="3857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二、熵和熵变</a:t>
            </a:r>
          </a:p>
        </p:txBody>
      </p:sp>
      <p:grpSp>
        <p:nvGrpSpPr>
          <p:cNvPr id="73193" name="Group 612"/>
          <p:cNvGrpSpPr>
            <a:grpSpLocks/>
          </p:cNvGrpSpPr>
          <p:nvPr/>
        </p:nvGrpSpPr>
        <p:grpSpPr bwMode="auto">
          <a:xfrm>
            <a:off x="2147888" y="5767388"/>
            <a:ext cx="6569075" cy="698500"/>
            <a:chOff x="1353" y="3633"/>
            <a:chExt cx="4138" cy="440"/>
          </a:xfrm>
        </p:grpSpPr>
        <p:sp>
          <p:nvSpPr>
            <p:cNvPr id="73785" name="WordArt 563"/>
            <p:cNvSpPr>
              <a:spLocks noChangeArrowheads="1" noChangeShapeType="1" noTextEdit="1"/>
            </p:cNvSpPr>
            <p:nvPr/>
          </p:nvSpPr>
          <p:spPr bwMode="auto">
            <a:xfrm>
              <a:off x="2177" y="3633"/>
              <a:ext cx="3314" cy="168"/>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熵   和内能   一样，都是系统状态的单值函数</a:t>
              </a:r>
            </a:p>
          </p:txBody>
        </p:sp>
        <p:sp>
          <p:nvSpPr>
            <p:cNvPr id="73786" name="WordArt 564"/>
            <p:cNvSpPr>
              <a:spLocks noChangeArrowheads="1" noChangeShapeType="1" noTextEdit="1"/>
            </p:cNvSpPr>
            <p:nvPr/>
          </p:nvSpPr>
          <p:spPr bwMode="auto">
            <a:xfrm>
              <a:off x="2364" y="3651"/>
              <a:ext cx="157" cy="13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787" name="WordArt 565"/>
            <p:cNvSpPr>
              <a:spLocks noChangeArrowheads="1" noChangeShapeType="1" noTextEdit="1"/>
            </p:cNvSpPr>
            <p:nvPr/>
          </p:nvSpPr>
          <p:spPr bwMode="auto">
            <a:xfrm>
              <a:off x="3088" y="3659"/>
              <a:ext cx="157" cy="13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E</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3788" name="WordArt 566"/>
            <p:cNvSpPr>
              <a:spLocks noChangeArrowheads="1" noChangeShapeType="1" noTextEdit="1"/>
            </p:cNvSpPr>
            <p:nvPr/>
          </p:nvSpPr>
          <p:spPr bwMode="auto">
            <a:xfrm>
              <a:off x="1353" y="3905"/>
              <a:ext cx="4122" cy="168"/>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tx1"/>
                    </a:solidFill>
                    <a:round/>
                    <a:headEnd/>
                    <a:tailEnd/>
                  </a:ln>
                  <a:latin typeface="宋体"/>
                  <a:ea typeface="宋体"/>
                </a:rPr>
                <a:t>系统熵的变化与系统经历的变化过程无关，只与始末状态有关</a:t>
              </a:r>
            </a:p>
          </p:txBody>
        </p:sp>
      </p:grpSp>
      <p:grpSp>
        <p:nvGrpSpPr>
          <p:cNvPr id="274880" name="Group 607"/>
          <p:cNvGrpSpPr>
            <a:grpSpLocks/>
          </p:cNvGrpSpPr>
          <p:nvPr/>
        </p:nvGrpSpPr>
        <p:grpSpPr bwMode="auto">
          <a:xfrm>
            <a:off x="658813" y="849313"/>
            <a:ext cx="7796212" cy="606425"/>
            <a:chOff x="415" y="535"/>
            <a:chExt cx="4911" cy="382"/>
          </a:xfrm>
        </p:grpSpPr>
        <p:sp>
          <p:nvSpPr>
            <p:cNvPr id="73740" name="WordArt 450"/>
            <p:cNvSpPr>
              <a:spLocks noChangeArrowheads="1" noChangeShapeType="1" noTextEdit="1"/>
            </p:cNvSpPr>
            <p:nvPr/>
          </p:nvSpPr>
          <p:spPr bwMode="auto">
            <a:xfrm>
              <a:off x="415" y="641"/>
              <a:ext cx="2307" cy="16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由于对任何可逆循环过程有：</a:t>
              </a:r>
            </a:p>
          </p:txBody>
        </p:sp>
        <p:grpSp>
          <p:nvGrpSpPr>
            <p:cNvPr id="73741" name="Group 606"/>
            <p:cNvGrpSpPr>
              <a:grpSpLocks/>
            </p:cNvGrpSpPr>
            <p:nvPr/>
          </p:nvGrpSpPr>
          <p:grpSpPr bwMode="auto">
            <a:xfrm>
              <a:off x="2793" y="535"/>
              <a:ext cx="2533" cy="382"/>
              <a:chOff x="2793" y="535"/>
              <a:chExt cx="2533" cy="382"/>
            </a:xfrm>
          </p:grpSpPr>
          <p:grpSp>
            <p:nvGrpSpPr>
              <p:cNvPr id="73742" name="Group 453"/>
              <p:cNvGrpSpPr>
                <a:grpSpLocks/>
              </p:cNvGrpSpPr>
              <p:nvPr/>
            </p:nvGrpSpPr>
            <p:grpSpPr bwMode="auto">
              <a:xfrm>
                <a:off x="2793" y="571"/>
                <a:ext cx="119" cy="296"/>
                <a:chOff x="3842" y="3580"/>
                <a:chExt cx="145" cy="359"/>
              </a:xfrm>
            </p:grpSpPr>
            <p:sp>
              <p:nvSpPr>
                <p:cNvPr id="73783" name="Freeform 454"/>
                <p:cNvSpPr>
                  <a:spLocks/>
                </p:cNvSpPr>
                <p:nvPr/>
              </p:nvSpPr>
              <p:spPr bwMode="auto">
                <a:xfrm>
                  <a:off x="3861" y="3580"/>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73784" name="Oval 455"/>
                <p:cNvSpPr>
                  <a:spLocks noChangeArrowheads="1"/>
                </p:cNvSpPr>
                <p:nvPr/>
              </p:nvSpPr>
              <p:spPr bwMode="auto">
                <a:xfrm>
                  <a:off x="3842" y="3688"/>
                  <a:ext cx="145" cy="139"/>
                </a:xfrm>
                <a:prstGeom prst="ellipse">
                  <a:avLst/>
                </a:prstGeom>
                <a:noFill/>
                <a:ln w="28575">
                  <a:solidFill>
                    <a:schemeClr val="tx1"/>
                  </a:solidFill>
                  <a:round/>
                  <a:headEnd/>
                  <a:tailEnd/>
                </a:ln>
              </p:spPr>
              <p:txBody>
                <a:bodyPr wrap="none" anchor="ctr"/>
                <a:lstStyle/>
                <a:p>
                  <a:endParaRPr lang="zh-CN" altLang="en-US"/>
                </a:p>
              </p:txBody>
            </p:sp>
          </p:grpSp>
          <p:grpSp>
            <p:nvGrpSpPr>
              <p:cNvPr id="73743" name="Group 600"/>
              <p:cNvGrpSpPr>
                <a:grpSpLocks/>
              </p:cNvGrpSpPr>
              <p:nvPr/>
            </p:nvGrpSpPr>
            <p:grpSpPr bwMode="auto">
              <a:xfrm>
                <a:off x="2954" y="564"/>
                <a:ext cx="239" cy="317"/>
                <a:chOff x="2978" y="564"/>
                <a:chExt cx="279" cy="317"/>
              </a:xfrm>
            </p:grpSpPr>
            <p:sp>
              <p:nvSpPr>
                <p:cNvPr id="73779" name="WordArt 452"/>
                <p:cNvSpPr>
                  <a:spLocks noChangeArrowheads="1" noChangeShapeType="1" noTextEdit="1"/>
                </p:cNvSpPr>
                <p:nvPr/>
              </p:nvSpPr>
              <p:spPr bwMode="auto">
                <a:xfrm>
                  <a:off x="3002" y="564"/>
                  <a:ext cx="86" cy="123"/>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780" name="WordArt 456"/>
                <p:cNvSpPr>
                  <a:spLocks noChangeArrowheads="1" noChangeShapeType="1" noTextEdit="1"/>
                </p:cNvSpPr>
                <p:nvPr/>
              </p:nvSpPr>
              <p:spPr bwMode="auto">
                <a:xfrm>
                  <a:off x="3122" y="576"/>
                  <a:ext cx="135"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781" name="WordArt 457"/>
                <p:cNvSpPr>
                  <a:spLocks noChangeArrowheads="1" noChangeShapeType="1" noTextEdit="1"/>
                </p:cNvSpPr>
                <p:nvPr/>
              </p:nvSpPr>
              <p:spPr bwMode="auto">
                <a:xfrm>
                  <a:off x="3049" y="771"/>
                  <a:ext cx="125" cy="11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782" name="Line 458"/>
                <p:cNvSpPr>
                  <a:spLocks noChangeShapeType="1"/>
                </p:cNvSpPr>
                <p:nvPr/>
              </p:nvSpPr>
              <p:spPr bwMode="auto">
                <a:xfrm>
                  <a:off x="2978" y="725"/>
                  <a:ext cx="263" cy="5"/>
                </a:xfrm>
                <a:prstGeom prst="line">
                  <a:avLst/>
                </a:prstGeom>
                <a:noFill/>
                <a:ln w="28575">
                  <a:solidFill>
                    <a:schemeClr val="tx1"/>
                  </a:solidFill>
                  <a:round/>
                  <a:headEnd/>
                  <a:tailEnd/>
                </a:ln>
              </p:spPr>
              <p:txBody>
                <a:bodyPr/>
                <a:lstStyle/>
                <a:p>
                  <a:endParaRPr lang="zh-CN" altLang="en-US"/>
                </a:p>
              </p:txBody>
            </p:sp>
          </p:grpSp>
          <p:grpSp>
            <p:nvGrpSpPr>
              <p:cNvPr id="73744" name="Group 459"/>
              <p:cNvGrpSpPr>
                <a:grpSpLocks/>
              </p:cNvGrpSpPr>
              <p:nvPr/>
            </p:nvGrpSpPr>
            <p:grpSpPr bwMode="auto">
              <a:xfrm>
                <a:off x="3250" y="706"/>
                <a:ext cx="129" cy="44"/>
                <a:chOff x="1260" y="2371"/>
                <a:chExt cx="151" cy="53"/>
              </a:xfrm>
            </p:grpSpPr>
            <p:sp>
              <p:nvSpPr>
                <p:cNvPr id="73777" name="Line 46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3778" name="Line 46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3745" name="WordArt 462"/>
              <p:cNvSpPr>
                <a:spLocks noChangeArrowheads="1" noChangeShapeType="1" noTextEdit="1"/>
              </p:cNvSpPr>
              <p:nvPr/>
            </p:nvSpPr>
            <p:spPr bwMode="auto">
              <a:xfrm>
                <a:off x="5216" y="663"/>
                <a:ext cx="110" cy="15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nvGrpSpPr>
              <p:cNvPr id="73746" name="Group 605"/>
              <p:cNvGrpSpPr>
                <a:grpSpLocks/>
              </p:cNvGrpSpPr>
              <p:nvPr/>
            </p:nvGrpSpPr>
            <p:grpSpPr bwMode="auto">
              <a:xfrm>
                <a:off x="4153" y="651"/>
                <a:ext cx="140" cy="140"/>
                <a:chOff x="4153" y="691"/>
                <a:chExt cx="140" cy="140"/>
              </a:xfrm>
            </p:grpSpPr>
            <p:sp>
              <p:nvSpPr>
                <p:cNvPr id="73775" name="Line 570"/>
                <p:cNvSpPr>
                  <a:spLocks noChangeShapeType="1"/>
                </p:cNvSpPr>
                <p:nvPr/>
              </p:nvSpPr>
              <p:spPr bwMode="auto">
                <a:xfrm rot="-5400000">
                  <a:off x="4153" y="761"/>
                  <a:ext cx="140" cy="0"/>
                </a:xfrm>
                <a:prstGeom prst="line">
                  <a:avLst/>
                </a:prstGeom>
                <a:noFill/>
                <a:ln w="38100">
                  <a:solidFill>
                    <a:schemeClr val="tx1"/>
                  </a:solidFill>
                  <a:round/>
                  <a:headEnd/>
                  <a:tailEnd/>
                </a:ln>
              </p:spPr>
              <p:txBody>
                <a:bodyPr/>
                <a:lstStyle/>
                <a:p>
                  <a:endParaRPr lang="zh-CN" altLang="en-US"/>
                </a:p>
              </p:txBody>
            </p:sp>
            <p:sp>
              <p:nvSpPr>
                <p:cNvPr id="73776" name="Line 571"/>
                <p:cNvSpPr>
                  <a:spLocks noChangeShapeType="1"/>
                </p:cNvSpPr>
                <p:nvPr/>
              </p:nvSpPr>
              <p:spPr bwMode="auto">
                <a:xfrm>
                  <a:off x="4153" y="765"/>
                  <a:ext cx="140" cy="0"/>
                </a:xfrm>
                <a:prstGeom prst="line">
                  <a:avLst/>
                </a:prstGeom>
                <a:noFill/>
                <a:ln w="38100">
                  <a:solidFill>
                    <a:schemeClr val="tx1"/>
                  </a:solidFill>
                  <a:round/>
                  <a:headEnd/>
                  <a:tailEnd/>
                </a:ln>
              </p:spPr>
              <p:txBody>
                <a:bodyPr/>
                <a:lstStyle/>
                <a:p>
                  <a:endParaRPr lang="zh-CN" altLang="en-US"/>
                </a:p>
              </p:txBody>
            </p:sp>
          </p:grpSp>
          <p:sp>
            <p:nvSpPr>
              <p:cNvPr id="73747" name="Freeform 572"/>
              <p:cNvSpPr>
                <a:spLocks/>
              </p:cNvSpPr>
              <p:nvPr/>
            </p:nvSpPr>
            <p:spPr bwMode="auto">
              <a:xfrm>
                <a:off x="3453" y="590"/>
                <a:ext cx="87" cy="263"/>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3748" name="Group 573"/>
              <p:cNvGrpSpPr>
                <a:grpSpLocks/>
              </p:cNvGrpSpPr>
              <p:nvPr/>
            </p:nvGrpSpPr>
            <p:grpSpPr bwMode="auto">
              <a:xfrm>
                <a:off x="3857" y="579"/>
                <a:ext cx="243" cy="307"/>
                <a:chOff x="2715" y="790"/>
                <a:chExt cx="301" cy="418"/>
              </a:xfrm>
            </p:grpSpPr>
            <p:sp>
              <p:nvSpPr>
                <p:cNvPr id="73771" name="WordArt 57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772" name="WordArt 57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773" name="WordArt 57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774" name="Line 577"/>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3749" name="WordArt 578"/>
              <p:cNvSpPr>
                <a:spLocks noChangeArrowheads="1" noChangeShapeType="1" noTextEdit="1"/>
              </p:cNvSpPr>
              <p:nvPr/>
            </p:nvSpPr>
            <p:spPr bwMode="auto">
              <a:xfrm>
                <a:off x="3519" y="790"/>
                <a:ext cx="96"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750" name="WordArt 579"/>
              <p:cNvSpPr>
                <a:spLocks noChangeArrowheads="1" noChangeShapeType="1" noTextEdit="1"/>
              </p:cNvSpPr>
              <p:nvPr/>
            </p:nvSpPr>
            <p:spPr bwMode="auto">
              <a:xfrm>
                <a:off x="3569" y="556"/>
                <a:ext cx="86" cy="7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3751" name="Group 581"/>
              <p:cNvGrpSpPr>
                <a:grpSpLocks/>
              </p:cNvGrpSpPr>
              <p:nvPr/>
            </p:nvGrpSpPr>
            <p:grpSpPr bwMode="auto">
              <a:xfrm>
                <a:off x="3715" y="792"/>
                <a:ext cx="90" cy="103"/>
                <a:chOff x="1962" y="1907"/>
                <a:chExt cx="129" cy="175"/>
              </a:xfrm>
            </p:grpSpPr>
            <p:sp>
              <p:nvSpPr>
                <p:cNvPr id="73769" name="WordArt 582"/>
                <p:cNvSpPr>
                  <a:spLocks noChangeArrowheads="1" noChangeShapeType="1" noTextEdit="1"/>
                </p:cNvSpPr>
                <p:nvPr/>
              </p:nvSpPr>
              <p:spPr bwMode="auto">
                <a:xfrm>
                  <a:off x="1962" y="1907"/>
                  <a:ext cx="52"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770" name="WordArt 583"/>
                <p:cNvSpPr>
                  <a:spLocks noChangeArrowheads="1" noChangeShapeType="1" noTextEdit="1"/>
                </p:cNvSpPr>
                <p:nvPr/>
              </p:nvSpPr>
              <p:spPr bwMode="auto">
                <a:xfrm>
                  <a:off x="2048" y="2003"/>
                  <a:ext cx="43" cy="79"/>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1</a:t>
                  </a:r>
                  <a:endParaRPr lang="zh-CN" altLang="en-US" sz="1400" kern="10">
                    <a:ln w="9525">
                      <a:solidFill>
                        <a:srgbClr val="0066FF"/>
                      </a:solidFill>
                      <a:round/>
                      <a:headEnd/>
                      <a:tailEnd/>
                    </a:ln>
                    <a:solidFill>
                      <a:srgbClr val="0066FF"/>
                    </a:solidFill>
                    <a:latin typeface="Times New Roman"/>
                    <a:cs typeface="Times New Roman"/>
                  </a:endParaRPr>
                </a:p>
              </p:txBody>
            </p:sp>
          </p:grpSp>
          <p:sp>
            <p:nvSpPr>
              <p:cNvPr id="73752" name="WordArt 584"/>
              <p:cNvSpPr>
                <a:spLocks noChangeArrowheads="1" noChangeShapeType="1" noTextEdit="1"/>
              </p:cNvSpPr>
              <p:nvPr/>
            </p:nvSpPr>
            <p:spPr bwMode="auto">
              <a:xfrm>
                <a:off x="3657" y="775"/>
                <a:ext cx="35" cy="13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753" name="WordArt 585"/>
              <p:cNvSpPr>
                <a:spLocks noChangeArrowheads="1" noChangeShapeType="1" noTextEdit="1"/>
              </p:cNvSpPr>
              <p:nvPr/>
            </p:nvSpPr>
            <p:spPr bwMode="auto">
              <a:xfrm flipH="1">
                <a:off x="3821" y="774"/>
                <a:ext cx="35" cy="13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754" name="Freeform 587"/>
              <p:cNvSpPr>
                <a:spLocks/>
              </p:cNvSpPr>
              <p:nvPr/>
            </p:nvSpPr>
            <p:spPr bwMode="auto">
              <a:xfrm>
                <a:off x="4344" y="599"/>
                <a:ext cx="87" cy="263"/>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3755" name="Group 588"/>
              <p:cNvGrpSpPr>
                <a:grpSpLocks/>
              </p:cNvGrpSpPr>
              <p:nvPr/>
            </p:nvGrpSpPr>
            <p:grpSpPr bwMode="auto">
              <a:xfrm>
                <a:off x="4734" y="577"/>
                <a:ext cx="243" cy="307"/>
                <a:chOff x="2715" y="790"/>
                <a:chExt cx="301" cy="418"/>
              </a:xfrm>
            </p:grpSpPr>
            <p:sp>
              <p:nvSpPr>
                <p:cNvPr id="73765" name="WordArt 589"/>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3766" name="WordArt 590"/>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3767" name="WordArt 591"/>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3768" name="Line 592"/>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3756" name="WordArt 593"/>
              <p:cNvSpPr>
                <a:spLocks noChangeArrowheads="1" noChangeShapeType="1" noTextEdit="1"/>
              </p:cNvSpPr>
              <p:nvPr/>
            </p:nvSpPr>
            <p:spPr bwMode="auto">
              <a:xfrm>
                <a:off x="4474" y="535"/>
                <a:ext cx="96"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757" name="WordArt 594"/>
              <p:cNvSpPr>
                <a:spLocks noChangeArrowheads="1" noChangeShapeType="1" noTextEdit="1"/>
              </p:cNvSpPr>
              <p:nvPr/>
            </p:nvSpPr>
            <p:spPr bwMode="auto">
              <a:xfrm>
                <a:off x="4419" y="797"/>
                <a:ext cx="86" cy="7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3758" name="WordArt 596"/>
              <p:cNvSpPr>
                <a:spLocks noChangeArrowheads="1" noChangeShapeType="1" noTextEdit="1"/>
              </p:cNvSpPr>
              <p:nvPr/>
            </p:nvSpPr>
            <p:spPr bwMode="auto">
              <a:xfrm>
                <a:off x="4621" y="800"/>
                <a:ext cx="33" cy="8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66FF"/>
                      </a:solidFill>
                      <a:round/>
                      <a:headEnd/>
                      <a:tailEnd/>
                    </a:ln>
                    <a:solidFill>
                      <a:srgbClr val="0066FF"/>
                    </a:solidFill>
                    <a:latin typeface="Times New Roman"/>
                    <a:cs typeface="Times New Roman"/>
                  </a:rPr>
                  <a:t>l</a:t>
                </a:r>
                <a:endParaRPr lang="zh-CN" altLang="en-US" sz="1200" i="1" kern="10">
                  <a:ln w="9525">
                    <a:solidFill>
                      <a:srgbClr val="0066FF"/>
                    </a:solidFill>
                    <a:round/>
                    <a:headEnd/>
                    <a:tailEnd/>
                  </a:ln>
                  <a:solidFill>
                    <a:srgbClr val="0066FF"/>
                  </a:solidFill>
                  <a:latin typeface="Times New Roman"/>
                  <a:cs typeface="Times New Roman"/>
                </a:endParaRPr>
              </a:p>
            </p:txBody>
          </p:sp>
          <p:sp>
            <p:nvSpPr>
              <p:cNvPr id="73759" name="WordArt 597"/>
              <p:cNvSpPr>
                <a:spLocks noChangeArrowheads="1" noChangeShapeType="1" noTextEdit="1"/>
              </p:cNvSpPr>
              <p:nvPr/>
            </p:nvSpPr>
            <p:spPr bwMode="auto">
              <a:xfrm>
                <a:off x="4646" y="859"/>
                <a:ext cx="46" cy="45"/>
              </a:xfrm>
              <a:prstGeom prst="rect">
                <a:avLst/>
              </a:prstGeom>
            </p:spPr>
            <p:txBody>
              <a:bodyPr wrap="none" fromWordArt="1">
                <a:prstTxWarp prst="textPlain">
                  <a:avLst>
                    <a:gd name="adj" fmla="val 50000"/>
                  </a:avLst>
                </a:prstTxWarp>
              </a:bodyPr>
              <a:lstStyle/>
              <a:p>
                <a:pPr algn="ctr"/>
                <a:r>
                  <a:rPr lang="en-US" altLang="zh-CN" sz="1400" kern="10">
                    <a:ln w="9525">
                      <a:solidFill>
                        <a:srgbClr val="0066FF"/>
                      </a:solidFill>
                      <a:round/>
                      <a:headEnd/>
                      <a:tailEnd/>
                    </a:ln>
                    <a:solidFill>
                      <a:srgbClr val="0066FF"/>
                    </a:solidFill>
                    <a:latin typeface="Times New Roman"/>
                    <a:cs typeface="Times New Roman"/>
                  </a:rPr>
                  <a:t>2</a:t>
                </a:r>
                <a:endParaRPr lang="zh-CN" altLang="en-US" sz="1400" kern="10">
                  <a:ln w="9525">
                    <a:solidFill>
                      <a:srgbClr val="0066FF"/>
                    </a:solidFill>
                    <a:round/>
                    <a:headEnd/>
                    <a:tailEnd/>
                  </a:ln>
                  <a:solidFill>
                    <a:srgbClr val="0066FF"/>
                  </a:solidFill>
                  <a:latin typeface="Times New Roman"/>
                  <a:cs typeface="Times New Roman"/>
                </a:endParaRPr>
              </a:p>
            </p:txBody>
          </p:sp>
          <p:sp>
            <p:nvSpPr>
              <p:cNvPr id="73760" name="WordArt 598"/>
              <p:cNvSpPr>
                <a:spLocks noChangeArrowheads="1" noChangeShapeType="1" noTextEdit="1"/>
              </p:cNvSpPr>
              <p:nvPr/>
            </p:nvSpPr>
            <p:spPr bwMode="auto">
              <a:xfrm>
                <a:off x="4548" y="784"/>
                <a:ext cx="32" cy="13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3761" name="WordArt 599"/>
              <p:cNvSpPr>
                <a:spLocks noChangeArrowheads="1" noChangeShapeType="1" noTextEdit="1"/>
              </p:cNvSpPr>
              <p:nvPr/>
            </p:nvSpPr>
            <p:spPr bwMode="auto">
              <a:xfrm flipH="1">
                <a:off x="4705" y="783"/>
                <a:ext cx="32" cy="13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73762" name="Group 601"/>
              <p:cNvGrpSpPr>
                <a:grpSpLocks/>
              </p:cNvGrpSpPr>
              <p:nvPr/>
            </p:nvGrpSpPr>
            <p:grpSpPr bwMode="auto">
              <a:xfrm>
                <a:off x="5017" y="721"/>
                <a:ext cx="140" cy="44"/>
                <a:chOff x="1260" y="2371"/>
                <a:chExt cx="151" cy="53"/>
              </a:xfrm>
            </p:grpSpPr>
            <p:sp>
              <p:nvSpPr>
                <p:cNvPr id="73763" name="Line 60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3764" name="Line 60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4993"/>
                                        </p:tgtEl>
                                        <p:attrNameLst>
                                          <p:attrName>style.visibility</p:attrName>
                                        </p:attrNameLst>
                                      </p:cBhvr>
                                      <p:to>
                                        <p:strVal val="visible"/>
                                      </p:to>
                                    </p:set>
                                    <p:animEffect transition="in" filter="wipe(left)">
                                      <p:cBhvr>
                                        <p:cTn id="7" dur="500"/>
                                        <p:tgtEl>
                                          <p:spTgt spid="27499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74880"/>
                                        </p:tgtEl>
                                        <p:attrNameLst>
                                          <p:attrName>style.visibility</p:attrName>
                                        </p:attrNameLst>
                                      </p:cBhvr>
                                      <p:to>
                                        <p:strVal val="visible"/>
                                      </p:to>
                                    </p:set>
                                    <p:animEffect transition="in" filter="wipe(left)">
                                      <p:cBhvr>
                                        <p:cTn id="13" dur="500"/>
                                        <p:tgtEl>
                                          <p:spTgt spid="2748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3011"/>
                                        </p:tgtEl>
                                        <p:attrNameLst>
                                          <p:attrName>style.visibility</p:attrName>
                                        </p:attrNameLst>
                                      </p:cBhvr>
                                      <p:to>
                                        <p:strVal val="visible"/>
                                      </p:to>
                                    </p:set>
                                    <p:animEffect transition="in" filter="wipe(left)">
                                      <p:cBhvr>
                                        <p:cTn id="18" dur="500"/>
                                        <p:tgtEl>
                                          <p:spTgt spid="730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3089"/>
                                        </p:tgtEl>
                                        <p:attrNameLst>
                                          <p:attrName>style.visibility</p:attrName>
                                        </p:attrNameLst>
                                      </p:cBhvr>
                                      <p:to>
                                        <p:strVal val="visible"/>
                                      </p:to>
                                    </p:set>
                                    <p:animEffect transition="in" filter="wipe(up)">
                                      <p:cBhvr>
                                        <p:cTn id="23" dur="500"/>
                                        <p:tgtEl>
                                          <p:spTgt spid="7308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3139"/>
                                        </p:tgtEl>
                                        <p:attrNameLst>
                                          <p:attrName>style.visibility</p:attrName>
                                        </p:attrNameLst>
                                      </p:cBhvr>
                                      <p:to>
                                        <p:strVal val="visible"/>
                                      </p:to>
                                    </p:set>
                                    <p:animEffect transition="in" filter="wipe(up)">
                                      <p:cBhvr>
                                        <p:cTn id="28" dur="500"/>
                                        <p:tgtEl>
                                          <p:spTgt spid="73139"/>
                                        </p:tgtEl>
                                      </p:cBhvr>
                                    </p:animEffect>
                                  </p:childTnLst>
                                </p:cTn>
                              </p:par>
                            </p:childTnLst>
                          </p:cTn>
                        </p:par>
                        <p:par>
                          <p:cTn id="29" fill="hold">
                            <p:stCondLst>
                              <p:cond delay="500"/>
                            </p:stCondLst>
                            <p:childTnLst>
                              <p:par>
                                <p:cTn id="30" presetID="58" presetClass="entr" presetSubtype="0" accel="100000" fill="hold" nodeType="afterEffect">
                                  <p:stCondLst>
                                    <p:cond delay="0"/>
                                  </p:stCondLst>
                                  <p:childTnLst>
                                    <p:set>
                                      <p:cBhvr>
                                        <p:cTn id="31" dur="1" fill="hold">
                                          <p:stCondLst>
                                            <p:cond delay="0"/>
                                          </p:stCondLst>
                                        </p:cTn>
                                        <p:tgtEl>
                                          <p:spTgt spid="73193"/>
                                        </p:tgtEl>
                                        <p:attrNameLst>
                                          <p:attrName>style.visibility</p:attrName>
                                        </p:attrNameLst>
                                      </p:cBhvr>
                                      <p:to>
                                        <p:strVal val="visible"/>
                                      </p:to>
                                    </p:set>
                                    <p:anim calcmode="lin" valueType="num">
                                      <p:cBhvr>
                                        <p:cTn id="32" dur="2000" fill="hold"/>
                                        <p:tgtEl>
                                          <p:spTgt spid="73193"/>
                                        </p:tgtEl>
                                        <p:attrNameLst>
                                          <p:attrName>ppt_w</p:attrName>
                                        </p:attrNameLst>
                                      </p:cBhvr>
                                      <p:tavLst>
                                        <p:tav tm="0">
                                          <p:val>
                                            <p:strVal val="#ppt_w*2.5"/>
                                          </p:val>
                                        </p:tav>
                                        <p:tav tm="100000">
                                          <p:val>
                                            <p:strVal val="#ppt_w"/>
                                          </p:val>
                                        </p:tav>
                                      </p:tavLst>
                                    </p:anim>
                                    <p:anim calcmode="lin" valueType="num">
                                      <p:cBhvr>
                                        <p:cTn id="33" dur="2000" fill="hold"/>
                                        <p:tgtEl>
                                          <p:spTgt spid="73193"/>
                                        </p:tgtEl>
                                        <p:attrNameLst>
                                          <p:attrName>ppt_h</p:attrName>
                                        </p:attrNameLst>
                                      </p:cBhvr>
                                      <p:tavLst>
                                        <p:tav tm="0">
                                          <p:val>
                                            <p:strVal val="#ppt_h*0.01"/>
                                          </p:val>
                                        </p:tav>
                                        <p:tav tm="100000">
                                          <p:val>
                                            <p:strVal val="#ppt_h"/>
                                          </p:val>
                                        </p:tav>
                                      </p:tavLst>
                                    </p:anim>
                                    <p:anim calcmode="lin" valueType="num">
                                      <p:cBhvr>
                                        <p:cTn id="34" dur="2000" fill="hold"/>
                                        <p:tgtEl>
                                          <p:spTgt spid="73193"/>
                                        </p:tgtEl>
                                        <p:attrNameLst>
                                          <p:attrName>ppt_x</p:attrName>
                                        </p:attrNameLst>
                                      </p:cBhvr>
                                      <p:tavLst>
                                        <p:tav tm="0">
                                          <p:val>
                                            <p:strVal val="#ppt_x"/>
                                          </p:val>
                                        </p:tav>
                                        <p:tav tm="100000">
                                          <p:val>
                                            <p:strVal val="#ppt_x"/>
                                          </p:val>
                                        </p:tav>
                                      </p:tavLst>
                                    </p:anim>
                                    <p:anim calcmode="lin" valueType="num">
                                      <p:cBhvr>
                                        <p:cTn id="35" dur="2000" fill="hold"/>
                                        <p:tgtEl>
                                          <p:spTgt spid="73193"/>
                                        </p:tgtEl>
                                        <p:attrNameLst>
                                          <p:attrName>ppt_y</p:attrName>
                                        </p:attrNameLst>
                                      </p:cBhvr>
                                      <p:tavLst>
                                        <p:tav tm="0">
                                          <p:val>
                                            <p:strVal val="#ppt_h+1"/>
                                          </p:val>
                                        </p:tav>
                                        <p:tav tm="100000">
                                          <p:val>
                                            <p:strVal val="#ppt_y"/>
                                          </p:val>
                                        </p:tav>
                                      </p:tavLst>
                                    </p:anim>
                                    <p:animEffect transition="in" filter="fade">
                                      <p:cBhvr>
                                        <p:cTn id="36" dur="2000"/>
                                        <p:tgtEl>
                                          <p:spTgt spid="7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99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81013" y="0"/>
            <a:ext cx="8229600" cy="171450"/>
          </a:xfrm>
        </p:spPr>
        <p:txBody>
          <a:bodyPr/>
          <a:lstStyle/>
          <a:p>
            <a:pPr eaLnBrk="1" hangingPunct="1"/>
            <a:r>
              <a:rPr lang="zh-CN" altLang="en-US" sz="700" smtClean="0">
                <a:solidFill>
                  <a:schemeClr val="bg1"/>
                </a:solidFill>
              </a:rPr>
              <a:t>熵增加原理</a:t>
            </a:r>
          </a:p>
        </p:txBody>
      </p:sp>
      <p:sp>
        <p:nvSpPr>
          <p:cNvPr id="276483" name="WordArt 3"/>
          <p:cNvSpPr>
            <a:spLocks noChangeArrowheads="1" noChangeShapeType="1" noTextEdit="1"/>
          </p:cNvSpPr>
          <p:nvPr/>
        </p:nvSpPr>
        <p:spPr bwMode="auto">
          <a:xfrm>
            <a:off x="1990725" y="500063"/>
            <a:ext cx="4384675" cy="35083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三、熵增加原理</a:t>
            </a:r>
          </a:p>
        </p:txBody>
      </p:sp>
      <p:sp>
        <p:nvSpPr>
          <p:cNvPr id="74756" name="Rectangle 4"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4757" name="Rectangle 5"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72"/>
          <p:cNvGrpSpPr>
            <a:grpSpLocks/>
          </p:cNvGrpSpPr>
          <p:nvPr/>
        </p:nvGrpSpPr>
        <p:grpSpPr bwMode="auto">
          <a:xfrm>
            <a:off x="579438" y="1041400"/>
            <a:ext cx="7961312" cy="3448050"/>
            <a:chOff x="365" y="656"/>
            <a:chExt cx="5015" cy="2172"/>
          </a:xfrm>
        </p:grpSpPr>
        <p:sp>
          <p:nvSpPr>
            <p:cNvPr id="74794" name="WordArt 7"/>
            <p:cNvSpPr>
              <a:spLocks noChangeArrowheads="1" noChangeShapeType="1" noTextEdit="1"/>
            </p:cNvSpPr>
            <p:nvPr/>
          </p:nvSpPr>
          <p:spPr bwMode="auto">
            <a:xfrm>
              <a:off x="377" y="656"/>
              <a:ext cx="1198" cy="185"/>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由卡诺定理</a:t>
              </a:r>
            </a:p>
          </p:txBody>
        </p:sp>
        <p:sp>
          <p:nvSpPr>
            <p:cNvPr id="74795" name="WordArt 9"/>
            <p:cNvSpPr>
              <a:spLocks noChangeArrowheads="1" noChangeShapeType="1" noTextEdit="1"/>
            </p:cNvSpPr>
            <p:nvPr/>
          </p:nvSpPr>
          <p:spPr bwMode="auto">
            <a:xfrm>
              <a:off x="2893" y="973"/>
              <a:ext cx="139" cy="2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74796" name="Group 10"/>
            <p:cNvGrpSpPr>
              <a:grpSpLocks/>
            </p:cNvGrpSpPr>
            <p:nvPr/>
          </p:nvGrpSpPr>
          <p:grpSpPr bwMode="auto">
            <a:xfrm>
              <a:off x="3116" y="1054"/>
              <a:ext cx="149" cy="60"/>
              <a:chOff x="4474" y="1884"/>
              <a:chExt cx="144" cy="48"/>
            </a:xfrm>
          </p:grpSpPr>
          <p:sp>
            <p:nvSpPr>
              <p:cNvPr id="74872" name="Line 11"/>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4873" name="Line 12"/>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4797" name="WordArt 14"/>
            <p:cNvSpPr>
              <a:spLocks noChangeArrowheads="1" noChangeShapeType="1" noTextEdit="1"/>
            </p:cNvSpPr>
            <p:nvPr/>
          </p:nvSpPr>
          <p:spPr bwMode="auto">
            <a:xfrm>
              <a:off x="3307" y="1001"/>
              <a:ext cx="78"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4798" name="Line 15"/>
            <p:cNvSpPr>
              <a:spLocks noChangeShapeType="1"/>
            </p:cNvSpPr>
            <p:nvPr/>
          </p:nvSpPr>
          <p:spPr bwMode="auto">
            <a:xfrm rot="16200000" flipV="1">
              <a:off x="3474" y="1020"/>
              <a:ext cx="1" cy="137"/>
            </a:xfrm>
            <a:prstGeom prst="line">
              <a:avLst/>
            </a:prstGeom>
            <a:noFill/>
            <a:ln w="57150">
              <a:solidFill>
                <a:schemeClr val="tx1"/>
              </a:solidFill>
              <a:round/>
              <a:headEnd/>
              <a:tailEnd/>
            </a:ln>
          </p:spPr>
          <p:txBody>
            <a:bodyPr/>
            <a:lstStyle/>
            <a:p>
              <a:endParaRPr lang="zh-CN" altLang="en-US"/>
            </a:p>
          </p:txBody>
        </p:sp>
        <p:grpSp>
          <p:nvGrpSpPr>
            <p:cNvPr id="74799" name="Group 16"/>
            <p:cNvGrpSpPr>
              <a:grpSpLocks/>
            </p:cNvGrpSpPr>
            <p:nvPr/>
          </p:nvGrpSpPr>
          <p:grpSpPr bwMode="auto">
            <a:xfrm>
              <a:off x="3608" y="900"/>
              <a:ext cx="313" cy="393"/>
              <a:chOff x="3650" y="1260"/>
              <a:chExt cx="490" cy="633"/>
            </a:xfrm>
          </p:grpSpPr>
          <p:sp>
            <p:nvSpPr>
              <p:cNvPr id="74865" name="Line 17"/>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74866" name="Group 18"/>
              <p:cNvGrpSpPr>
                <a:grpSpLocks/>
              </p:cNvGrpSpPr>
              <p:nvPr/>
            </p:nvGrpSpPr>
            <p:grpSpPr bwMode="auto">
              <a:xfrm>
                <a:off x="3746" y="1629"/>
                <a:ext cx="310" cy="264"/>
                <a:chOff x="3352" y="1710"/>
                <a:chExt cx="222" cy="205"/>
              </a:xfrm>
            </p:grpSpPr>
            <p:sp>
              <p:nvSpPr>
                <p:cNvPr id="74870" name="WordArt 19"/>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4871" name="WordArt 20"/>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4867" name="Group 21"/>
              <p:cNvGrpSpPr>
                <a:grpSpLocks/>
              </p:cNvGrpSpPr>
              <p:nvPr/>
            </p:nvGrpSpPr>
            <p:grpSpPr bwMode="auto">
              <a:xfrm>
                <a:off x="3754" y="1260"/>
                <a:ext cx="296" cy="263"/>
                <a:chOff x="4778" y="1121"/>
                <a:chExt cx="219" cy="193"/>
              </a:xfrm>
            </p:grpSpPr>
            <p:sp>
              <p:nvSpPr>
                <p:cNvPr id="74868" name="WordArt 22"/>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4869" name="WordArt 23"/>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grpSp>
          <p:nvGrpSpPr>
            <p:cNvPr id="74800" name="Group 24"/>
            <p:cNvGrpSpPr>
              <a:grpSpLocks/>
            </p:cNvGrpSpPr>
            <p:nvPr/>
          </p:nvGrpSpPr>
          <p:grpSpPr bwMode="auto">
            <a:xfrm>
              <a:off x="3984" y="1061"/>
              <a:ext cx="149" cy="61"/>
              <a:chOff x="4474" y="1884"/>
              <a:chExt cx="144" cy="48"/>
            </a:xfrm>
          </p:grpSpPr>
          <p:sp>
            <p:nvSpPr>
              <p:cNvPr id="74863" name="Line 25"/>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4864" name="Line 26"/>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4801" name="WordArt 28"/>
            <p:cNvSpPr>
              <a:spLocks noChangeArrowheads="1" noChangeShapeType="1" noTextEdit="1"/>
            </p:cNvSpPr>
            <p:nvPr/>
          </p:nvSpPr>
          <p:spPr bwMode="auto">
            <a:xfrm>
              <a:off x="4205" y="989"/>
              <a:ext cx="86" cy="18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4802" name="Line 29"/>
            <p:cNvSpPr>
              <a:spLocks noChangeShapeType="1"/>
            </p:cNvSpPr>
            <p:nvPr/>
          </p:nvSpPr>
          <p:spPr bwMode="auto">
            <a:xfrm rot="16200000" flipV="1">
              <a:off x="4376" y="1028"/>
              <a:ext cx="1" cy="129"/>
            </a:xfrm>
            <a:prstGeom prst="line">
              <a:avLst/>
            </a:prstGeom>
            <a:noFill/>
            <a:ln w="57150">
              <a:solidFill>
                <a:schemeClr val="tx1"/>
              </a:solidFill>
              <a:round/>
              <a:headEnd/>
              <a:tailEnd/>
            </a:ln>
          </p:spPr>
          <p:txBody>
            <a:bodyPr/>
            <a:lstStyle/>
            <a:p>
              <a:endParaRPr lang="zh-CN" altLang="en-US"/>
            </a:p>
          </p:txBody>
        </p:sp>
        <p:grpSp>
          <p:nvGrpSpPr>
            <p:cNvPr id="74803" name="Group 30"/>
            <p:cNvGrpSpPr>
              <a:grpSpLocks/>
            </p:cNvGrpSpPr>
            <p:nvPr/>
          </p:nvGrpSpPr>
          <p:grpSpPr bwMode="auto">
            <a:xfrm>
              <a:off x="4542" y="1147"/>
              <a:ext cx="142" cy="155"/>
              <a:chOff x="3400" y="2484"/>
              <a:chExt cx="174" cy="172"/>
            </a:xfrm>
          </p:grpSpPr>
          <p:sp>
            <p:nvSpPr>
              <p:cNvPr id="74861" name="WordArt 31"/>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4862" name="WordArt 32"/>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4804" name="Group 33"/>
            <p:cNvGrpSpPr>
              <a:grpSpLocks/>
            </p:cNvGrpSpPr>
            <p:nvPr/>
          </p:nvGrpSpPr>
          <p:grpSpPr bwMode="auto">
            <a:xfrm>
              <a:off x="4553" y="906"/>
              <a:ext cx="136" cy="159"/>
              <a:chOff x="4717" y="3805"/>
              <a:chExt cx="138" cy="148"/>
            </a:xfrm>
          </p:grpSpPr>
          <p:sp>
            <p:nvSpPr>
              <p:cNvPr id="74859" name="WordArt 34"/>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4860" name="WordArt 35"/>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4805" name="Line 36"/>
            <p:cNvSpPr>
              <a:spLocks noChangeShapeType="1"/>
            </p:cNvSpPr>
            <p:nvPr/>
          </p:nvSpPr>
          <p:spPr bwMode="auto">
            <a:xfrm>
              <a:off x="4493" y="1099"/>
              <a:ext cx="258" cy="2"/>
            </a:xfrm>
            <a:prstGeom prst="line">
              <a:avLst/>
            </a:prstGeom>
            <a:noFill/>
            <a:ln w="38100">
              <a:solidFill>
                <a:schemeClr val="tx1"/>
              </a:solidFill>
              <a:round/>
              <a:headEnd/>
              <a:tailEnd/>
            </a:ln>
          </p:spPr>
          <p:txBody>
            <a:bodyPr/>
            <a:lstStyle/>
            <a:p>
              <a:endParaRPr lang="zh-CN" altLang="en-US"/>
            </a:p>
          </p:txBody>
        </p:sp>
        <p:sp>
          <p:nvSpPr>
            <p:cNvPr id="74806" name="WordArt 37"/>
            <p:cNvSpPr>
              <a:spLocks noChangeArrowheads="1" noChangeShapeType="1" noTextEdit="1"/>
            </p:cNvSpPr>
            <p:nvPr/>
          </p:nvSpPr>
          <p:spPr bwMode="auto">
            <a:xfrm>
              <a:off x="1055" y="994"/>
              <a:ext cx="1392" cy="19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对于可逆热机</a:t>
              </a:r>
            </a:p>
          </p:txBody>
        </p:sp>
        <p:sp>
          <p:nvSpPr>
            <p:cNvPr id="74807" name="WordArt 38"/>
            <p:cNvSpPr>
              <a:spLocks noChangeArrowheads="1" noChangeShapeType="1" noTextEdit="1"/>
            </p:cNvSpPr>
            <p:nvPr/>
          </p:nvSpPr>
          <p:spPr bwMode="auto">
            <a:xfrm>
              <a:off x="365" y="1762"/>
              <a:ext cx="682" cy="204"/>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华文中宋"/>
                  <a:ea typeface="华文中宋"/>
                </a:rPr>
                <a:t>得到了</a:t>
              </a:r>
            </a:p>
          </p:txBody>
        </p:sp>
        <p:sp>
          <p:nvSpPr>
            <p:cNvPr id="74808" name="WordArt 40"/>
            <p:cNvSpPr>
              <a:spLocks noChangeArrowheads="1" noChangeShapeType="1" noTextEdit="1"/>
            </p:cNvSpPr>
            <p:nvPr/>
          </p:nvSpPr>
          <p:spPr bwMode="auto">
            <a:xfrm>
              <a:off x="853" y="2116"/>
              <a:ext cx="1420" cy="17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在可逆循环中</a:t>
              </a:r>
            </a:p>
          </p:txBody>
        </p:sp>
        <p:grpSp>
          <p:nvGrpSpPr>
            <p:cNvPr id="74809" name="Group 120"/>
            <p:cNvGrpSpPr>
              <a:grpSpLocks/>
            </p:cNvGrpSpPr>
            <p:nvPr/>
          </p:nvGrpSpPr>
          <p:grpSpPr bwMode="auto">
            <a:xfrm>
              <a:off x="2766" y="1999"/>
              <a:ext cx="896" cy="328"/>
              <a:chOff x="3243" y="2079"/>
              <a:chExt cx="911" cy="391"/>
            </a:xfrm>
          </p:grpSpPr>
          <p:sp>
            <p:nvSpPr>
              <p:cNvPr id="74848" name="Freeform 42"/>
              <p:cNvSpPr>
                <a:spLocks/>
              </p:cNvSpPr>
              <p:nvPr/>
            </p:nvSpPr>
            <p:spPr bwMode="auto">
              <a:xfrm>
                <a:off x="3273" y="2091"/>
                <a:ext cx="93" cy="37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4849" name="Group 43"/>
              <p:cNvGrpSpPr>
                <a:grpSpLocks/>
              </p:cNvGrpSpPr>
              <p:nvPr/>
            </p:nvGrpSpPr>
            <p:grpSpPr bwMode="auto">
              <a:xfrm>
                <a:off x="3471" y="2079"/>
                <a:ext cx="281" cy="386"/>
                <a:chOff x="2715" y="790"/>
                <a:chExt cx="301" cy="418"/>
              </a:xfrm>
            </p:grpSpPr>
            <p:sp>
              <p:nvSpPr>
                <p:cNvPr id="74855" name="WordArt 4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4856" name="WordArt 4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4857" name="WordArt 4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4858" name="Line 47"/>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grpSp>
            <p:nvGrpSpPr>
              <p:cNvPr id="74850" name="Group 48"/>
              <p:cNvGrpSpPr>
                <a:grpSpLocks/>
              </p:cNvGrpSpPr>
              <p:nvPr/>
            </p:nvGrpSpPr>
            <p:grpSpPr bwMode="auto">
              <a:xfrm>
                <a:off x="3814" y="2263"/>
                <a:ext cx="160" cy="51"/>
                <a:chOff x="1260" y="2371"/>
                <a:chExt cx="151" cy="53"/>
              </a:xfrm>
            </p:grpSpPr>
            <p:sp>
              <p:nvSpPr>
                <p:cNvPr id="74853" name="Line 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4854" name="Line 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4851" name="Oval 51"/>
              <p:cNvSpPr>
                <a:spLocks noChangeArrowheads="1"/>
              </p:cNvSpPr>
              <p:nvPr/>
            </p:nvSpPr>
            <p:spPr bwMode="auto">
              <a:xfrm>
                <a:off x="3243" y="2202"/>
                <a:ext cx="151" cy="141"/>
              </a:xfrm>
              <a:prstGeom prst="ellipse">
                <a:avLst/>
              </a:prstGeom>
              <a:noFill/>
              <a:ln w="28575">
                <a:solidFill>
                  <a:schemeClr val="tx1"/>
                </a:solidFill>
                <a:round/>
                <a:headEnd/>
                <a:tailEnd/>
              </a:ln>
            </p:spPr>
            <p:txBody>
              <a:bodyPr wrap="none" anchor="ctr"/>
              <a:lstStyle/>
              <a:p>
                <a:endParaRPr lang="zh-CN" altLang="en-US"/>
              </a:p>
            </p:txBody>
          </p:sp>
          <p:sp>
            <p:nvSpPr>
              <p:cNvPr id="74852" name="WordArt 52"/>
              <p:cNvSpPr>
                <a:spLocks noChangeArrowheads="1" noChangeShapeType="1" noTextEdit="1"/>
              </p:cNvSpPr>
              <p:nvPr/>
            </p:nvSpPr>
            <p:spPr bwMode="auto">
              <a:xfrm>
                <a:off x="4037" y="2195"/>
                <a:ext cx="117" cy="180"/>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74810" name="WordArt 57"/>
            <p:cNvSpPr>
              <a:spLocks noChangeArrowheads="1" noChangeShapeType="1" noTextEdit="1"/>
            </p:cNvSpPr>
            <p:nvPr/>
          </p:nvSpPr>
          <p:spPr bwMode="auto">
            <a:xfrm>
              <a:off x="1035" y="1420"/>
              <a:ext cx="1650" cy="19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对于不可逆热机</a:t>
              </a:r>
            </a:p>
          </p:txBody>
        </p:sp>
        <p:sp>
          <p:nvSpPr>
            <p:cNvPr id="74811" name="WordArt 58"/>
            <p:cNvSpPr>
              <a:spLocks noChangeArrowheads="1" noChangeShapeType="1" noTextEdit="1"/>
            </p:cNvSpPr>
            <p:nvPr/>
          </p:nvSpPr>
          <p:spPr bwMode="auto">
            <a:xfrm>
              <a:off x="2875" y="1468"/>
              <a:ext cx="139" cy="20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74812" name="WordArt 61"/>
            <p:cNvSpPr>
              <a:spLocks noChangeArrowheads="1" noChangeShapeType="1" noTextEdit="1"/>
            </p:cNvSpPr>
            <p:nvPr/>
          </p:nvSpPr>
          <p:spPr bwMode="auto">
            <a:xfrm>
              <a:off x="4257" y="1501"/>
              <a:ext cx="85" cy="17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4813" name="Line 62"/>
            <p:cNvSpPr>
              <a:spLocks noChangeShapeType="1"/>
            </p:cNvSpPr>
            <p:nvPr/>
          </p:nvSpPr>
          <p:spPr bwMode="auto">
            <a:xfrm rot="16200000" flipV="1">
              <a:off x="4431" y="1538"/>
              <a:ext cx="1" cy="132"/>
            </a:xfrm>
            <a:prstGeom prst="line">
              <a:avLst/>
            </a:prstGeom>
            <a:noFill/>
            <a:ln w="57150">
              <a:solidFill>
                <a:schemeClr val="tx1"/>
              </a:solidFill>
              <a:round/>
              <a:headEnd/>
              <a:tailEnd/>
            </a:ln>
          </p:spPr>
          <p:txBody>
            <a:bodyPr/>
            <a:lstStyle/>
            <a:p>
              <a:endParaRPr lang="zh-CN" altLang="en-US"/>
            </a:p>
          </p:txBody>
        </p:sp>
        <p:grpSp>
          <p:nvGrpSpPr>
            <p:cNvPr id="74814" name="Group 63"/>
            <p:cNvGrpSpPr>
              <a:grpSpLocks/>
            </p:cNvGrpSpPr>
            <p:nvPr/>
          </p:nvGrpSpPr>
          <p:grpSpPr bwMode="auto">
            <a:xfrm>
              <a:off x="4648" y="1666"/>
              <a:ext cx="177" cy="153"/>
              <a:chOff x="3400" y="2484"/>
              <a:chExt cx="174" cy="172"/>
            </a:xfrm>
          </p:grpSpPr>
          <p:sp>
            <p:nvSpPr>
              <p:cNvPr id="74846" name="WordArt 64"/>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4847" name="WordArt 65"/>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74815" name="Group 66"/>
            <p:cNvGrpSpPr>
              <a:grpSpLocks/>
            </p:cNvGrpSpPr>
            <p:nvPr/>
          </p:nvGrpSpPr>
          <p:grpSpPr bwMode="auto">
            <a:xfrm>
              <a:off x="4663" y="1427"/>
              <a:ext cx="168" cy="157"/>
              <a:chOff x="4717" y="3805"/>
              <a:chExt cx="138" cy="148"/>
            </a:xfrm>
          </p:grpSpPr>
          <p:sp>
            <p:nvSpPr>
              <p:cNvPr id="74844" name="WordArt 67"/>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4845" name="WordArt 68"/>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74816" name="Line 69"/>
            <p:cNvSpPr>
              <a:spLocks noChangeShapeType="1"/>
            </p:cNvSpPr>
            <p:nvPr/>
          </p:nvSpPr>
          <p:spPr bwMode="auto">
            <a:xfrm>
              <a:off x="4588" y="1618"/>
              <a:ext cx="265" cy="2"/>
            </a:xfrm>
            <a:prstGeom prst="line">
              <a:avLst/>
            </a:prstGeom>
            <a:noFill/>
            <a:ln w="38100">
              <a:solidFill>
                <a:schemeClr val="tx1"/>
              </a:solidFill>
              <a:round/>
              <a:headEnd/>
              <a:tailEnd/>
            </a:ln>
          </p:spPr>
          <p:txBody>
            <a:bodyPr/>
            <a:lstStyle/>
            <a:p>
              <a:endParaRPr lang="zh-CN" altLang="en-US"/>
            </a:p>
          </p:txBody>
        </p:sp>
        <p:sp>
          <p:nvSpPr>
            <p:cNvPr id="74817" name="Freeform 70"/>
            <p:cNvSpPr>
              <a:spLocks/>
            </p:cNvSpPr>
            <p:nvPr/>
          </p:nvSpPr>
          <p:spPr bwMode="auto">
            <a:xfrm rot="5978253" flipH="1">
              <a:off x="3049" y="1425"/>
              <a:ext cx="85" cy="52"/>
            </a:xfrm>
            <a:custGeom>
              <a:avLst/>
              <a:gdLst>
                <a:gd name="T0" fmla="*/ 0 w 217"/>
                <a:gd name="T1" fmla="*/ 0 h 174"/>
                <a:gd name="T2" fmla="*/ 0 w 217"/>
                <a:gd name="T3" fmla="*/ 0 h 174"/>
                <a:gd name="T4" fmla="*/ 0 w 217"/>
                <a:gd name="T5" fmla="*/ 0 h 174"/>
                <a:gd name="T6" fmla="*/ 0 w 217"/>
                <a:gd name="T7" fmla="*/ 0 h 174"/>
                <a:gd name="T8" fmla="*/ 0 60000 65536"/>
                <a:gd name="T9" fmla="*/ 0 60000 65536"/>
                <a:gd name="T10" fmla="*/ 0 60000 65536"/>
                <a:gd name="T11" fmla="*/ 0 60000 65536"/>
                <a:gd name="T12" fmla="*/ 0 w 217"/>
                <a:gd name="T13" fmla="*/ 0 h 174"/>
                <a:gd name="T14" fmla="*/ 217 w 217"/>
                <a:gd name="T15" fmla="*/ 174 h 174"/>
              </a:gdLst>
              <a:ahLst/>
              <a:cxnLst>
                <a:cxn ang="T8">
                  <a:pos x="T0" y="T1"/>
                </a:cxn>
                <a:cxn ang="T9">
                  <a:pos x="T2" y="T3"/>
                </a:cxn>
                <a:cxn ang="T10">
                  <a:pos x="T4" y="T5"/>
                </a:cxn>
                <a:cxn ang="T11">
                  <a:pos x="T6" y="T7"/>
                </a:cxn>
              </a:cxnLst>
              <a:rect l="T12" t="T13" r="T14" b="T15"/>
              <a:pathLst>
                <a:path w="217" h="174">
                  <a:moveTo>
                    <a:pt x="0" y="174"/>
                  </a:moveTo>
                  <a:lnTo>
                    <a:pt x="130" y="0"/>
                  </a:lnTo>
                  <a:lnTo>
                    <a:pt x="217" y="76"/>
                  </a:lnTo>
                  <a:lnTo>
                    <a:pt x="0" y="174"/>
                  </a:lnTo>
                  <a:close/>
                </a:path>
              </a:pathLst>
            </a:custGeom>
            <a:solidFill>
              <a:schemeClr val="tx1"/>
            </a:solidFill>
            <a:ln w="9525">
              <a:noFill/>
              <a:round/>
              <a:headEnd/>
              <a:tailEnd/>
            </a:ln>
          </p:spPr>
          <p:txBody>
            <a:bodyPr/>
            <a:lstStyle/>
            <a:p>
              <a:endParaRPr lang="zh-CN" altLang="en-US"/>
            </a:p>
          </p:txBody>
        </p:sp>
        <p:sp>
          <p:nvSpPr>
            <p:cNvPr id="74818" name="Freeform 71"/>
            <p:cNvSpPr>
              <a:spLocks/>
            </p:cNvSpPr>
            <p:nvPr/>
          </p:nvSpPr>
          <p:spPr bwMode="auto">
            <a:xfrm>
              <a:off x="4053" y="1532"/>
              <a:ext cx="148" cy="123"/>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sp>
          <p:nvSpPr>
            <p:cNvPr id="74819" name="WordArt 73"/>
            <p:cNvSpPr>
              <a:spLocks noChangeArrowheads="1" noChangeShapeType="1" noTextEdit="1"/>
            </p:cNvSpPr>
            <p:nvPr/>
          </p:nvSpPr>
          <p:spPr bwMode="auto">
            <a:xfrm>
              <a:off x="828" y="2560"/>
              <a:ext cx="1631" cy="17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在不可逆循环中</a:t>
              </a:r>
            </a:p>
          </p:txBody>
        </p:sp>
        <p:grpSp>
          <p:nvGrpSpPr>
            <p:cNvPr id="74820" name="Group 122"/>
            <p:cNvGrpSpPr>
              <a:grpSpLocks/>
            </p:cNvGrpSpPr>
            <p:nvPr/>
          </p:nvGrpSpPr>
          <p:grpSpPr bwMode="auto">
            <a:xfrm>
              <a:off x="2676" y="2499"/>
              <a:ext cx="1000" cy="329"/>
              <a:chOff x="2402" y="3190"/>
              <a:chExt cx="1000" cy="329"/>
            </a:xfrm>
          </p:grpSpPr>
          <p:sp>
            <p:nvSpPr>
              <p:cNvPr id="74836" name="Freeform 74"/>
              <p:cNvSpPr>
                <a:spLocks/>
              </p:cNvSpPr>
              <p:nvPr/>
            </p:nvSpPr>
            <p:spPr bwMode="auto">
              <a:xfrm>
                <a:off x="2432" y="3191"/>
                <a:ext cx="100" cy="328"/>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74837" name="WordArt 75"/>
              <p:cNvSpPr>
                <a:spLocks noChangeArrowheads="1" noChangeShapeType="1" noTextEdit="1"/>
              </p:cNvSpPr>
              <p:nvPr/>
            </p:nvSpPr>
            <p:spPr bwMode="auto">
              <a:xfrm>
                <a:off x="2688" y="3190"/>
                <a:ext cx="86" cy="131"/>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4838" name="WordArt 76"/>
              <p:cNvSpPr>
                <a:spLocks noChangeArrowheads="1" noChangeShapeType="1" noTextEdit="1"/>
              </p:cNvSpPr>
              <p:nvPr/>
            </p:nvSpPr>
            <p:spPr bwMode="auto">
              <a:xfrm>
                <a:off x="2828" y="3192"/>
                <a:ext cx="135" cy="12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4839" name="WordArt 77"/>
              <p:cNvSpPr>
                <a:spLocks noChangeArrowheads="1" noChangeShapeType="1" noTextEdit="1"/>
              </p:cNvSpPr>
              <p:nvPr/>
            </p:nvSpPr>
            <p:spPr bwMode="auto">
              <a:xfrm>
                <a:off x="2755" y="3399"/>
                <a:ext cx="125" cy="11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4840" name="Line 78"/>
              <p:cNvSpPr>
                <a:spLocks noChangeShapeType="1"/>
              </p:cNvSpPr>
              <p:nvPr/>
            </p:nvSpPr>
            <p:spPr bwMode="auto">
              <a:xfrm>
                <a:off x="2684" y="3350"/>
                <a:ext cx="263" cy="6"/>
              </a:xfrm>
              <a:prstGeom prst="line">
                <a:avLst/>
              </a:prstGeom>
              <a:noFill/>
              <a:ln w="28575">
                <a:solidFill>
                  <a:schemeClr val="tx1"/>
                </a:solidFill>
                <a:round/>
                <a:headEnd/>
                <a:tailEnd/>
              </a:ln>
            </p:spPr>
            <p:txBody>
              <a:bodyPr/>
              <a:lstStyle/>
              <a:p>
                <a:endParaRPr lang="zh-CN" altLang="en-US"/>
              </a:p>
            </p:txBody>
          </p:sp>
          <p:sp>
            <p:nvSpPr>
              <p:cNvPr id="74841" name="Oval 79"/>
              <p:cNvSpPr>
                <a:spLocks noChangeArrowheads="1"/>
              </p:cNvSpPr>
              <p:nvPr/>
            </p:nvSpPr>
            <p:spPr bwMode="auto">
              <a:xfrm>
                <a:off x="2402" y="3294"/>
                <a:ext cx="150" cy="119"/>
              </a:xfrm>
              <a:prstGeom prst="ellipse">
                <a:avLst/>
              </a:prstGeom>
              <a:noFill/>
              <a:ln w="28575">
                <a:solidFill>
                  <a:schemeClr val="tx1"/>
                </a:solidFill>
                <a:round/>
                <a:headEnd/>
                <a:tailEnd/>
              </a:ln>
            </p:spPr>
            <p:txBody>
              <a:bodyPr wrap="none" anchor="ctr"/>
              <a:lstStyle/>
              <a:p>
                <a:endParaRPr lang="zh-CN" altLang="en-US"/>
              </a:p>
            </p:txBody>
          </p:sp>
          <p:sp>
            <p:nvSpPr>
              <p:cNvPr id="74842" name="WordArt 80"/>
              <p:cNvSpPr>
                <a:spLocks noChangeArrowheads="1" noChangeShapeType="1" noTextEdit="1"/>
              </p:cNvSpPr>
              <p:nvPr/>
            </p:nvSpPr>
            <p:spPr bwMode="auto">
              <a:xfrm>
                <a:off x="3286" y="3283"/>
                <a:ext cx="116" cy="15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4843" name="Freeform 81"/>
              <p:cNvSpPr>
                <a:spLocks/>
              </p:cNvSpPr>
              <p:nvPr/>
            </p:nvSpPr>
            <p:spPr bwMode="auto">
              <a:xfrm>
                <a:off x="3052" y="3295"/>
                <a:ext cx="144" cy="115"/>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grpSp>
          <p:nvGrpSpPr>
            <p:cNvPr id="74821" name="Group 106"/>
            <p:cNvGrpSpPr>
              <a:grpSpLocks/>
            </p:cNvGrpSpPr>
            <p:nvPr/>
          </p:nvGrpSpPr>
          <p:grpSpPr bwMode="auto">
            <a:xfrm>
              <a:off x="3158" y="1563"/>
              <a:ext cx="149" cy="60"/>
              <a:chOff x="4474" y="1884"/>
              <a:chExt cx="144" cy="48"/>
            </a:xfrm>
          </p:grpSpPr>
          <p:sp>
            <p:nvSpPr>
              <p:cNvPr id="74834" name="Line 107"/>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74835" name="Line 108"/>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74822" name="WordArt 109"/>
            <p:cNvSpPr>
              <a:spLocks noChangeArrowheads="1" noChangeShapeType="1" noTextEdit="1"/>
            </p:cNvSpPr>
            <p:nvPr/>
          </p:nvSpPr>
          <p:spPr bwMode="auto">
            <a:xfrm>
              <a:off x="3349" y="1510"/>
              <a:ext cx="78"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74823" name="Line 110"/>
            <p:cNvSpPr>
              <a:spLocks noChangeShapeType="1"/>
            </p:cNvSpPr>
            <p:nvPr/>
          </p:nvSpPr>
          <p:spPr bwMode="auto">
            <a:xfrm rot="16200000" flipV="1">
              <a:off x="3516" y="1529"/>
              <a:ext cx="1" cy="137"/>
            </a:xfrm>
            <a:prstGeom prst="line">
              <a:avLst/>
            </a:prstGeom>
            <a:noFill/>
            <a:ln w="57150">
              <a:solidFill>
                <a:schemeClr val="tx1"/>
              </a:solidFill>
              <a:round/>
              <a:headEnd/>
              <a:tailEnd/>
            </a:ln>
          </p:spPr>
          <p:txBody>
            <a:bodyPr/>
            <a:lstStyle/>
            <a:p>
              <a:endParaRPr lang="zh-CN" altLang="en-US"/>
            </a:p>
          </p:txBody>
        </p:sp>
        <p:grpSp>
          <p:nvGrpSpPr>
            <p:cNvPr id="74824" name="Group 111"/>
            <p:cNvGrpSpPr>
              <a:grpSpLocks/>
            </p:cNvGrpSpPr>
            <p:nvPr/>
          </p:nvGrpSpPr>
          <p:grpSpPr bwMode="auto">
            <a:xfrm>
              <a:off x="3650" y="1409"/>
              <a:ext cx="313" cy="393"/>
              <a:chOff x="3650" y="1260"/>
              <a:chExt cx="490" cy="633"/>
            </a:xfrm>
          </p:grpSpPr>
          <p:sp>
            <p:nvSpPr>
              <p:cNvPr id="74827" name="Line 112"/>
              <p:cNvSpPr>
                <a:spLocks noChangeShapeType="1"/>
              </p:cNvSpPr>
              <p:nvPr/>
            </p:nvSpPr>
            <p:spPr bwMode="auto">
              <a:xfrm>
                <a:off x="3650" y="1565"/>
                <a:ext cx="490" cy="3"/>
              </a:xfrm>
              <a:prstGeom prst="line">
                <a:avLst/>
              </a:prstGeom>
              <a:noFill/>
              <a:ln w="38100">
                <a:solidFill>
                  <a:schemeClr val="tx1"/>
                </a:solidFill>
                <a:round/>
                <a:headEnd/>
                <a:tailEnd/>
              </a:ln>
            </p:spPr>
            <p:txBody>
              <a:bodyPr/>
              <a:lstStyle/>
              <a:p>
                <a:endParaRPr lang="zh-CN" altLang="en-US"/>
              </a:p>
            </p:txBody>
          </p:sp>
          <p:grpSp>
            <p:nvGrpSpPr>
              <p:cNvPr id="74828" name="Group 113"/>
              <p:cNvGrpSpPr>
                <a:grpSpLocks/>
              </p:cNvGrpSpPr>
              <p:nvPr/>
            </p:nvGrpSpPr>
            <p:grpSpPr bwMode="auto">
              <a:xfrm>
                <a:off x="3746" y="1629"/>
                <a:ext cx="310" cy="264"/>
                <a:chOff x="3352" y="1710"/>
                <a:chExt cx="222" cy="205"/>
              </a:xfrm>
            </p:grpSpPr>
            <p:sp>
              <p:nvSpPr>
                <p:cNvPr id="74832" name="WordArt 114"/>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4833" name="WordArt 115"/>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FF0000"/>
                        </a:solidFill>
                        <a:round/>
                        <a:headEnd/>
                        <a:tailEnd/>
                      </a:ln>
                      <a:solidFill>
                        <a:srgbClr val="FF0000"/>
                      </a:solidFill>
                      <a:latin typeface="宋体"/>
                      <a:ea typeface="宋体"/>
                    </a:rPr>
                    <a:t>Q</a:t>
                  </a:r>
                  <a:endParaRPr lang="zh-CN" altLang="en-US" sz="3600" kern="10">
                    <a:ln w="9525">
                      <a:solidFill>
                        <a:srgbClr val="FF0000"/>
                      </a:solidFill>
                      <a:round/>
                      <a:headEnd/>
                      <a:tailEnd/>
                    </a:ln>
                    <a:solidFill>
                      <a:srgbClr val="FF0000"/>
                    </a:solidFill>
                    <a:latin typeface="宋体"/>
                    <a:ea typeface="宋体"/>
                  </a:endParaRPr>
                </a:p>
              </p:txBody>
            </p:sp>
          </p:grpSp>
          <p:grpSp>
            <p:nvGrpSpPr>
              <p:cNvPr id="74829" name="Group 116"/>
              <p:cNvGrpSpPr>
                <a:grpSpLocks/>
              </p:cNvGrpSpPr>
              <p:nvPr/>
            </p:nvGrpSpPr>
            <p:grpSpPr bwMode="auto">
              <a:xfrm>
                <a:off x="3754" y="1260"/>
                <a:ext cx="296" cy="263"/>
                <a:chOff x="4778" y="1121"/>
                <a:chExt cx="219" cy="193"/>
              </a:xfrm>
            </p:grpSpPr>
            <p:sp>
              <p:nvSpPr>
                <p:cNvPr id="74830" name="WordArt 11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74831" name="WordArt 11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990000"/>
                        </a:solidFill>
                        <a:round/>
                        <a:headEnd/>
                        <a:tailEnd/>
                      </a:ln>
                      <a:solidFill>
                        <a:srgbClr val="990000"/>
                      </a:solidFill>
                      <a:latin typeface="宋体"/>
                      <a:ea typeface="宋体"/>
                    </a:rPr>
                    <a:t>Q</a:t>
                  </a:r>
                  <a:endParaRPr lang="zh-CN" altLang="en-US" sz="3600" kern="10">
                    <a:ln w="9525">
                      <a:solidFill>
                        <a:srgbClr val="990000"/>
                      </a:solidFill>
                      <a:round/>
                      <a:headEnd/>
                      <a:tailEnd/>
                    </a:ln>
                    <a:solidFill>
                      <a:srgbClr val="990000"/>
                    </a:solidFill>
                    <a:latin typeface="宋体"/>
                    <a:ea typeface="宋体"/>
                  </a:endParaRPr>
                </a:p>
              </p:txBody>
            </p:sp>
          </p:grpSp>
        </p:grpSp>
        <p:sp>
          <p:nvSpPr>
            <p:cNvPr id="74825" name="WordArt 124"/>
            <p:cNvSpPr>
              <a:spLocks noChangeArrowheads="1" noChangeShapeType="1" noTextEdit="1"/>
            </p:cNvSpPr>
            <p:nvPr/>
          </p:nvSpPr>
          <p:spPr bwMode="auto">
            <a:xfrm>
              <a:off x="3952" y="2087"/>
              <a:ext cx="1420" cy="17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（克劳修斯等式）</a:t>
              </a:r>
            </a:p>
          </p:txBody>
        </p:sp>
        <p:sp>
          <p:nvSpPr>
            <p:cNvPr id="74826" name="WordArt 125"/>
            <p:cNvSpPr>
              <a:spLocks noChangeArrowheads="1" noChangeShapeType="1" noTextEdit="1"/>
            </p:cNvSpPr>
            <p:nvPr/>
          </p:nvSpPr>
          <p:spPr bwMode="auto">
            <a:xfrm>
              <a:off x="3960" y="2589"/>
              <a:ext cx="1420" cy="17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（克劳修斯不等式）</a:t>
              </a:r>
            </a:p>
          </p:txBody>
        </p:sp>
      </p:grpSp>
      <p:grpSp>
        <p:nvGrpSpPr>
          <p:cNvPr id="20" name="Group 171"/>
          <p:cNvGrpSpPr>
            <a:grpSpLocks/>
          </p:cNvGrpSpPr>
          <p:nvPr/>
        </p:nvGrpSpPr>
        <p:grpSpPr bwMode="auto">
          <a:xfrm>
            <a:off x="674688" y="4745038"/>
            <a:ext cx="7408862" cy="1690687"/>
            <a:chOff x="425" y="2989"/>
            <a:chExt cx="4667" cy="1065"/>
          </a:xfrm>
        </p:grpSpPr>
        <p:sp>
          <p:nvSpPr>
            <p:cNvPr id="74760" name="WordArt 149"/>
            <p:cNvSpPr>
              <a:spLocks noChangeArrowheads="1" noChangeShapeType="1" noTextEdit="1"/>
            </p:cNvSpPr>
            <p:nvPr/>
          </p:nvSpPr>
          <p:spPr bwMode="auto">
            <a:xfrm>
              <a:off x="441" y="3780"/>
              <a:ext cx="2733" cy="179"/>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FF"/>
                    </a:solidFill>
                    <a:round/>
                    <a:headEnd/>
                    <a:tailEnd/>
                  </a:ln>
                  <a:solidFill>
                    <a:srgbClr val="0000FF"/>
                  </a:solidFill>
                  <a:latin typeface="宋体"/>
                  <a:ea typeface="宋体"/>
                </a:rPr>
                <a:t>对于一段无限小的可逆过程，有</a:t>
              </a:r>
            </a:p>
          </p:txBody>
        </p:sp>
        <p:grpSp>
          <p:nvGrpSpPr>
            <p:cNvPr id="74761" name="Group 150"/>
            <p:cNvGrpSpPr>
              <a:grpSpLocks/>
            </p:cNvGrpSpPr>
            <p:nvPr/>
          </p:nvGrpSpPr>
          <p:grpSpPr bwMode="auto">
            <a:xfrm>
              <a:off x="3338" y="3757"/>
              <a:ext cx="902" cy="297"/>
              <a:chOff x="3962" y="3671"/>
              <a:chExt cx="840" cy="374"/>
            </a:xfrm>
          </p:grpSpPr>
          <p:sp>
            <p:nvSpPr>
              <p:cNvPr id="74785" name="WordArt 151"/>
              <p:cNvSpPr>
                <a:spLocks noChangeArrowheads="1" noChangeShapeType="1" noTextEdit="1"/>
              </p:cNvSpPr>
              <p:nvPr/>
            </p:nvSpPr>
            <p:spPr bwMode="auto">
              <a:xfrm>
                <a:off x="4541" y="3671"/>
                <a:ext cx="81" cy="150"/>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4786" name="WordArt 152"/>
              <p:cNvSpPr>
                <a:spLocks noChangeArrowheads="1" noChangeShapeType="1" noTextEdit="1"/>
              </p:cNvSpPr>
              <p:nvPr/>
            </p:nvSpPr>
            <p:spPr bwMode="auto">
              <a:xfrm>
                <a:off x="4673" y="3673"/>
                <a:ext cx="129" cy="14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4787" name="WordArt 153"/>
              <p:cNvSpPr>
                <a:spLocks noChangeArrowheads="1" noChangeShapeType="1" noTextEdit="1"/>
              </p:cNvSpPr>
              <p:nvPr/>
            </p:nvSpPr>
            <p:spPr bwMode="auto">
              <a:xfrm>
                <a:off x="4605" y="3911"/>
                <a:ext cx="118"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88" name="Line 154"/>
              <p:cNvSpPr>
                <a:spLocks noChangeShapeType="1"/>
              </p:cNvSpPr>
              <p:nvPr/>
            </p:nvSpPr>
            <p:spPr bwMode="auto">
              <a:xfrm>
                <a:off x="4537" y="3854"/>
                <a:ext cx="250" cy="7"/>
              </a:xfrm>
              <a:prstGeom prst="line">
                <a:avLst/>
              </a:prstGeom>
              <a:noFill/>
              <a:ln w="28575">
                <a:solidFill>
                  <a:srgbClr val="CC0000"/>
                </a:solidFill>
                <a:round/>
                <a:headEnd/>
                <a:tailEnd/>
              </a:ln>
            </p:spPr>
            <p:txBody>
              <a:bodyPr/>
              <a:lstStyle/>
              <a:p>
                <a:endParaRPr lang="zh-CN" altLang="en-US"/>
              </a:p>
            </p:txBody>
          </p:sp>
          <p:grpSp>
            <p:nvGrpSpPr>
              <p:cNvPr id="74789" name="Group 155"/>
              <p:cNvGrpSpPr>
                <a:grpSpLocks/>
              </p:cNvGrpSpPr>
              <p:nvPr/>
            </p:nvGrpSpPr>
            <p:grpSpPr bwMode="auto">
              <a:xfrm>
                <a:off x="4291" y="3818"/>
                <a:ext cx="171" cy="56"/>
                <a:chOff x="1260" y="2371"/>
                <a:chExt cx="151" cy="53"/>
              </a:xfrm>
            </p:grpSpPr>
            <p:sp>
              <p:nvSpPr>
                <p:cNvPr id="74792" name="Line 156"/>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4793" name="Line 157"/>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4790" name="WordArt 158"/>
              <p:cNvSpPr>
                <a:spLocks noChangeArrowheads="1" noChangeShapeType="1" noTextEdit="1"/>
              </p:cNvSpPr>
              <p:nvPr/>
            </p:nvSpPr>
            <p:spPr bwMode="auto">
              <a:xfrm>
                <a:off x="4082" y="3760"/>
                <a:ext cx="12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91" name="WordArt 159"/>
              <p:cNvSpPr>
                <a:spLocks noChangeArrowheads="1" noChangeShapeType="1" noTextEdit="1"/>
              </p:cNvSpPr>
              <p:nvPr/>
            </p:nvSpPr>
            <p:spPr bwMode="auto">
              <a:xfrm>
                <a:off x="3962" y="3727"/>
                <a:ext cx="96" cy="194"/>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sp>
          <p:nvSpPr>
            <p:cNvPr id="276643" name="WordArt 163"/>
            <p:cNvSpPr>
              <a:spLocks noChangeArrowheads="1" noChangeShapeType="1" noTextEdit="1"/>
            </p:cNvSpPr>
            <p:nvPr/>
          </p:nvSpPr>
          <p:spPr bwMode="auto">
            <a:xfrm>
              <a:off x="425" y="2989"/>
              <a:ext cx="4667" cy="174"/>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FF"/>
                    </a:solidFill>
                    <a:round/>
                    <a:headEnd/>
                    <a:tailEnd/>
                  </a:ln>
                  <a:solidFill>
                    <a:srgbClr val="0000FF"/>
                  </a:solidFill>
                  <a:latin typeface="华文中宋"/>
                  <a:ea typeface="华文中宋"/>
                </a:rPr>
                <a:t>若系统经历可逆过程，从状态</a:t>
              </a:r>
              <a:r>
                <a:rPr lang="en-US" altLang="zh-CN" sz="3600" kern="10">
                  <a:ln w="9525">
                    <a:solidFill>
                      <a:srgbClr val="0000FF"/>
                    </a:solidFill>
                    <a:round/>
                    <a:headEnd/>
                    <a:tailEnd/>
                  </a:ln>
                  <a:solidFill>
                    <a:srgbClr val="0000FF"/>
                  </a:solidFill>
                  <a:latin typeface="华文中宋"/>
                  <a:ea typeface="华文中宋"/>
                </a:rPr>
                <a:t>A</a:t>
              </a:r>
              <a:r>
                <a:rPr lang="zh-CN" altLang="en-US" sz="3600" kern="10">
                  <a:ln w="9525">
                    <a:solidFill>
                      <a:srgbClr val="0000FF"/>
                    </a:solidFill>
                    <a:round/>
                    <a:headEnd/>
                    <a:tailEnd/>
                  </a:ln>
                  <a:solidFill>
                    <a:srgbClr val="0000FF"/>
                  </a:solidFill>
                  <a:latin typeface="华文中宋"/>
                  <a:ea typeface="华文中宋"/>
                </a:rPr>
                <a:t>变化到</a:t>
              </a:r>
              <a:r>
                <a:rPr lang="en-US" altLang="zh-CN" sz="3600" kern="10">
                  <a:ln w="9525">
                    <a:solidFill>
                      <a:srgbClr val="0000FF"/>
                    </a:solidFill>
                    <a:round/>
                    <a:headEnd/>
                    <a:tailEnd/>
                  </a:ln>
                  <a:solidFill>
                    <a:srgbClr val="0000FF"/>
                  </a:solidFill>
                  <a:latin typeface="华文中宋"/>
                  <a:ea typeface="华文中宋"/>
                </a:rPr>
                <a:t>B</a:t>
              </a:r>
              <a:r>
                <a:rPr lang="zh-CN" altLang="en-US" sz="3600" kern="10">
                  <a:ln w="9525">
                    <a:solidFill>
                      <a:srgbClr val="0000FF"/>
                    </a:solidFill>
                    <a:round/>
                    <a:headEnd/>
                    <a:tailEnd/>
                  </a:ln>
                  <a:solidFill>
                    <a:srgbClr val="0000FF"/>
                  </a:solidFill>
                  <a:latin typeface="华文中宋"/>
                  <a:ea typeface="华文中宋"/>
                </a:rPr>
                <a:t>，则系统的熵变</a:t>
              </a:r>
            </a:p>
          </p:txBody>
        </p:sp>
        <p:grpSp>
          <p:nvGrpSpPr>
            <p:cNvPr id="74763" name="Group 170"/>
            <p:cNvGrpSpPr>
              <a:grpSpLocks/>
            </p:cNvGrpSpPr>
            <p:nvPr/>
          </p:nvGrpSpPr>
          <p:grpSpPr bwMode="auto">
            <a:xfrm>
              <a:off x="1672" y="3304"/>
              <a:ext cx="2237" cy="290"/>
              <a:chOff x="803" y="3266"/>
              <a:chExt cx="2237" cy="290"/>
            </a:xfrm>
          </p:grpSpPr>
          <p:sp>
            <p:nvSpPr>
              <p:cNvPr id="74764" name="Freeform 132"/>
              <p:cNvSpPr>
                <a:spLocks/>
              </p:cNvSpPr>
              <p:nvPr/>
            </p:nvSpPr>
            <p:spPr bwMode="auto">
              <a:xfrm>
                <a:off x="2416" y="3288"/>
                <a:ext cx="107" cy="23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grpSp>
            <p:nvGrpSpPr>
              <p:cNvPr id="74765" name="Group 133"/>
              <p:cNvGrpSpPr>
                <a:grpSpLocks/>
              </p:cNvGrpSpPr>
              <p:nvPr/>
            </p:nvGrpSpPr>
            <p:grpSpPr bwMode="auto">
              <a:xfrm>
                <a:off x="2742" y="3278"/>
                <a:ext cx="298" cy="278"/>
                <a:chOff x="2715" y="790"/>
                <a:chExt cx="301" cy="418"/>
              </a:xfrm>
            </p:grpSpPr>
            <p:sp>
              <p:nvSpPr>
                <p:cNvPr id="74781" name="WordArt 13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4782" name="WordArt 13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4783" name="WordArt 13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84" name="Line 137"/>
                <p:cNvSpPr>
                  <a:spLocks noChangeShapeType="1"/>
                </p:cNvSpPr>
                <p:nvPr/>
              </p:nvSpPr>
              <p:spPr bwMode="auto">
                <a:xfrm>
                  <a:off x="2715" y="995"/>
                  <a:ext cx="284" cy="7"/>
                </a:xfrm>
                <a:prstGeom prst="line">
                  <a:avLst/>
                </a:prstGeom>
                <a:noFill/>
                <a:ln w="28575">
                  <a:solidFill>
                    <a:srgbClr val="CC0000"/>
                  </a:solidFill>
                  <a:round/>
                  <a:headEnd/>
                  <a:tailEnd/>
                </a:ln>
              </p:spPr>
              <p:txBody>
                <a:bodyPr/>
                <a:lstStyle/>
                <a:p>
                  <a:endParaRPr lang="zh-CN" altLang="en-US"/>
                </a:p>
              </p:txBody>
            </p:sp>
          </p:grpSp>
          <p:sp>
            <p:nvSpPr>
              <p:cNvPr id="74766" name="WordArt 138"/>
              <p:cNvSpPr>
                <a:spLocks noChangeArrowheads="1" noChangeShapeType="1" noTextEdit="1"/>
              </p:cNvSpPr>
              <p:nvPr/>
            </p:nvSpPr>
            <p:spPr bwMode="auto">
              <a:xfrm>
                <a:off x="2505" y="3455"/>
                <a:ext cx="118" cy="7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A</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74767" name="WordArt 139"/>
              <p:cNvSpPr>
                <a:spLocks noChangeArrowheads="1" noChangeShapeType="1" noTextEdit="1"/>
              </p:cNvSpPr>
              <p:nvPr/>
            </p:nvSpPr>
            <p:spPr bwMode="auto">
              <a:xfrm>
                <a:off x="2543" y="3266"/>
                <a:ext cx="107" cy="7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B</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74768" name="WordArt 140"/>
              <p:cNvSpPr>
                <a:spLocks noChangeArrowheads="1" noChangeShapeType="1" noTextEdit="1"/>
              </p:cNvSpPr>
              <p:nvPr/>
            </p:nvSpPr>
            <p:spPr bwMode="auto">
              <a:xfrm>
                <a:off x="1413" y="3324"/>
                <a:ext cx="146"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69" name="WordArt 141"/>
              <p:cNvSpPr>
                <a:spLocks noChangeArrowheads="1" noChangeShapeType="1" noTextEdit="1"/>
              </p:cNvSpPr>
              <p:nvPr/>
            </p:nvSpPr>
            <p:spPr bwMode="auto">
              <a:xfrm>
                <a:off x="1545" y="3404"/>
                <a:ext cx="106" cy="7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B</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74770" name="Line 142"/>
              <p:cNvSpPr>
                <a:spLocks noChangeShapeType="1"/>
              </p:cNvSpPr>
              <p:nvPr/>
            </p:nvSpPr>
            <p:spPr bwMode="auto">
              <a:xfrm>
                <a:off x="1698" y="3396"/>
                <a:ext cx="152" cy="0"/>
              </a:xfrm>
              <a:prstGeom prst="line">
                <a:avLst/>
              </a:prstGeom>
              <a:noFill/>
              <a:ln w="38100">
                <a:solidFill>
                  <a:srgbClr val="CC0000"/>
                </a:solidFill>
                <a:round/>
                <a:headEnd/>
                <a:tailEnd/>
              </a:ln>
            </p:spPr>
            <p:txBody>
              <a:bodyPr/>
              <a:lstStyle/>
              <a:p>
                <a:endParaRPr lang="zh-CN" altLang="en-US"/>
              </a:p>
            </p:txBody>
          </p:sp>
          <p:sp>
            <p:nvSpPr>
              <p:cNvPr id="74771" name="WordArt 143"/>
              <p:cNvSpPr>
                <a:spLocks noChangeArrowheads="1" noChangeShapeType="1" noTextEdit="1"/>
              </p:cNvSpPr>
              <p:nvPr/>
            </p:nvSpPr>
            <p:spPr bwMode="auto">
              <a:xfrm>
                <a:off x="1895" y="3337"/>
                <a:ext cx="147"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72" name="WordArt 144"/>
              <p:cNvSpPr>
                <a:spLocks noChangeArrowheads="1" noChangeShapeType="1" noTextEdit="1"/>
              </p:cNvSpPr>
              <p:nvPr/>
            </p:nvSpPr>
            <p:spPr bwMode="auto">
              <a:xfrm>
                <a:off x="2003" y="3409"/>
                <a:ext cx="118" cy="7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A</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74773" name="Group 145"/>
              <p:cNvGrpSpPr>
                <a:grpSpLocks/>
              </p:cNvGrpSpPr>
              <p:nvPr/>
            </p:nvGrpSpPr>
            <p:grpSpPr bwMode="auto">
              <a:xfrm>
                <a:off x="2195" y="3376"/>
                <a:ext cx="169" cy="37"/>
                <a:chOff x="1260" y="2371"/>
                <a:chExt cx="151" cy="53"/>
              </a:xfrm>
            </p:grpSpPr>
            <p:sp>
              <p:nvSpPr>
                <p:cNvPr id="74779" name="Line 146"/>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4780" name="Line 147"/>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grpSp>
            <p:nvGrpSpPr>
              <p:cNvPr id="74774" name="Group 164"/>
              <p:cNvGrpSpPr>
                <a:grpSpLocks/>
              </p:cNvGrpSpPr>
              <p:nvPr/>
            </p:nvGrpSpPr>
            <p:grpSpPr bwMode="auto">
              <a:xfrm>
                <a:off x="1179" y="3366"/>
                <a:ext cx="169" cy="37"/>
                <a:chOff x="1260" y="2371"/>
                <a:chExt cx="151" cy="53"/>
              </a:xfrm>
            </p:grpSpPr>
            <p:sp>
              <p:nvSpPr>
                <p:cNvPr id="74777" name="Line 165"/>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4778" name="Line 166"/>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4775" name="WordArt 167"/>
              <p:cNvSpPr>
                <a:spLocks noChangeArrowheads="1" noChangeShapeType="1" noTextEdit="1"/>
              </p:cNvSpPr>
              <p:nvPr/>
            </p:nvSpPr>
            <p:spPr bwMode="auto">
              <a:xfrm>
                <a:off x="946" y="3323"/>
                <a:ext cx="146"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4776" name="AutoShape 169"/>
              <p:cNvSpPr>
                <a:spLocks noChangeArrowheads="1"/>
              </p:cNvSpPr>
              <p:nvPr/>
            </p:nvSpPr>
            <p:spPr bwMode="auto">
              <a:xfrm>
                <a:off x="803" y="3328"/>
                <a:ext cx="109" cy="120"/>
              </a:xfrm>
              <a:prstGeom prst="triangle">
                <a:avLst>
                  <a:gd name="adj" fmla="val 95120"/>
                </a:avLst>
              </a:prstGeom>
              <a:solidFill>
                <a:schemeClr val="bg1"/>
              </a:solidFill>
              <a:ln w="28575">
                <a:solidFill>
                  <a:srgbClr val="CC0000"/>
                </a:solidFill>
                <a:miter lim="800000"/>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up)">
                                      <p:cBhvr>
                                        <p:cTn id="7" dur="500"/>
                                        <p:tgtEl>
                                          <p:spTgt spid="27648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Bottom)">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81013" y="0"/>
            <a:ext cx="8229600" cy="146050"/>
          </a:xfrm>
        </p:spPr>
        <p:txBody>
          <a:bodyPr/>
          <a:lstStyle/>
          <a:p>
            <a:pPr eaLnBrk="1" hangingPunct="1"/>
            <a:r>
              <a:rPr lang="zh-CN" altLang="en-US" sz="700" smtClean="0">
                <a:solidFill>
                  <a:schemeClr val="bg1"/>
                </a:solidFill>
              </a:rPr>
              <a:t>克氏不等式</a:t>
            </a:r>
          </a:p>
        </p:txBody>
      </p:sp>
      <p:sp>
        <p:nvSpPr>
          <p:cNvPr id="75779"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5780" name="Rectangle 4" descr="水滴"/>
          <p:cNvSpPr>
            <a:spLocks noChangeArrowheads="1"/>
          </p:cNvSpPr>
          <p:nvPr/>
        </p:nvSpPr>
        <p:spPr bwMode="auto">
          <a:xfrm>
            <a:off x="0" y="6694488"/>
            <a:ext cx="9144000" cy="1635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5"/>
          <p:cNvGrpSpPr>
            <a:grpSpLocks/>
          </p:cNvGrpSpPr>
          <p:nvPr/>
        </p:nvGrpSpPr>
        <p:grpSpPr bwMode="auto">
          <a:xfrm>
            <a:off x="468313" y="2489200"/>
            <a:ext cx="3781425" cy="3586163"/>
            <a:chOff x="258" y="1439"/>
            <a:chExt cx="2501" cy="2607"/>
          </a:xfrm>
        </p:grpSpPr>
        <p:grpSp>
          <p:nvGrpSpPr>
            <p:cNvPr id="75910" name="Group 6"/>
            <p:cNvGrpSpPr>
              <a:grpSpLocks/>
            </p:cNvGrpSpPr>
            <p:nvPr/>
          </p:nvGrpSpPr>
          <p:grpSpPr bwMode="auto">
            <a:xfrm>
              <a:off x="428" y="1677"/>
              <a:ext cx="2109" cy="2154"/>
              <a:chOff x="193" y="1058"/>
              <a:chExt cx="2900" cy="2830"/>
            </a:xfrm>
          </p:grpSpPr>
          <p:grpSp>
            <p:nvGrpSpPr>
              <p:cNvPr id="75934" name="Group 7"/>
              <p:cNvGrpSpPr>
                <a:grpSpLocks/>
              </p:cNvGrpSpPr>
              <p:nvPr/>
            </p:nvGrpSpPr>
            <p:grpSpPr bwMode="auto">
              <a:xfrm>
                <a:off x="193" y="1061"/>
                <a:ext cx="1475" cy="2827"/>
                <a:chOff x="193" y="1061"/>
                <a:chExt cx="1475" cy="2827"/>
              </a:xfrm>
            </p:grpSpPr>
            <p:grpSp>
              <p:nvGrpSpPr>
                <p:cNvPr id="76142" name="Group 8"/>
                <p:cNvGrpSpPr>
                  <a:grpSpLocks/>
                </p:cNvGrpSpPr>
                <p:nvPr/>
              </p:nvGrpSpPr>
              <p:grpSpPr bwMode="auto">
                <a:xfrm>
                  <a:off x="194" y="2444"/>
                  <a:ext cx="1474" cy="1444"/>
                  <a:chOff x="3865" y="780"/>
                  <a:chExt cx="1438" cy="1372"/>
                </a:xfrm>
              </p:grpSpPr>
              <p:grpSp>
                <p:nvGrpSpPr>
                  <p:cNvPr id="76246" name="Group 9"/>
                  <p:cNvGrpSpPr>
                    <a:grpSpLocks/>
                  </p:cNvGrpSpPr>
                  <p:nvPr/>
                </p:nvGrpSpPr>
                <p:grpSpPr bwMode="auto">
                  <a:xfrm>
                    <a:off x="3867" y="1439"/>
                    <a:ext cx="1436" cy="713"/>
                    <a:chOff x="3867" y="1439"/>
                    <a:chExt cx="1436" cy="713"/>
                  </a:xfrm>
                </p:grpSpPr>
                <p:grpSp>
                  <p:nvGrpSpPr>
                    <p:cNvPr id="76298" name="Group 10"/>
                    <p:cNvGrpSpPr>
                      <a:grpSpLocks/>
                    </p:cNvGrpSpPr>
                    <p:nvPr/>
                  </p:nvGrpSpPr>
                  <p:grpSpPr bwMode="auto">
                    <a:xfrm>
                      <a:off x="3867" y="1439"/>
                      <a:ext cx="741" cy="713"/>
                      <a:chOff x="3025" y="552"/>
                      <a:chExt cx="1728" cy="1756"/>
                    </a:xfrm>
                  </p:grpSpPr>
                  <p:grpSp>
                    <p:nvGrpSpPr>
                      <p:cNvPr id="76324" name="Group 11"/>
                      <p:cNvGrpSpPr>
                        <a:grpSpLocks/>
                      </p:cNvGrpSpPr>
                      <p:nvPr/>
                    </p:nvGrpSpPr>
                    <p:grpSpPr bwMode="auto">
                      <a:xfrm>
                        <a:off x="3115" y="552"/>
                        <a:ext cx="1625" cy="1756"/>
                        <a:chOff x="3115" y="552"/>
                        <a:chExt cx="1625" cy="2998"/>
                      </a:xfrm>
                    </p:grpSpPr>
                    <p:sp>
                      <p:nvSpPr>
                        <p:cNvPr id="76337" name="Line 1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338" name="Line 1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339" name="Line 1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340" name="Line 1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341" name="Line 1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342" name="Line 1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343" name="Line 1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344" name="Line 1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345" name="Line 2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346" name="Line 2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347" name="Line 2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325" name="Line 2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326" name="Line 2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327" name="Line 2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328" name="Line 2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329" name="Line 2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330" name="Line 2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331" name="Line 2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332" name="Line 3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333" name="Line 3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334" name="Line 3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335" name="Line 3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336" name="Line 3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299" name="Group 35"/>
                    <p:cNvGrpSpPr>
                      <a:grpSpLocks/>
                    </p:cNvGrpSpPr>
                    <p:nvPr/>
                  </p:nvGrpSpPr>
                  <p:grpSpPr bwMode="auto">
                    <a:xfrm>
                      <a:off x="4562" y="1439"/>
                      <a:ext cx="741" cy="713"/>
                      <a:chOff x="3025" y="552"/>
                      <a:chExt cx="1728" cy="1756"/>
                    </a:xfrm>
                  </p:grpSpPr>
                  <p:grpSp>
                    <p:nvGrpSpPr>
                      <p:cNvPr id="76300" name="Group 36"/>
                      <p:cNvGrpSpPr>
                        <a:grpSpLocks/>
                      </p:cNvGrpSpPr>
                      <p:nvPr/>
                    </p:nvGrpSpPr>
                    <p:grpSpPr bwMode="auto">
                      <a:xfrm>
                        <a:off x="3115" y="552"/>
                        <a:ext cx="1625" cy="1756"/>
                        <a:chOff x="3115" y="552"/>
                        <a:chExt cx="1625" cy="2998"/>
                      </a:xfrm>
                    </p:grpSpPr>
                    <p:sp>
                      <p:nvSpPr>
                        <p:cNvPr id="76313" name="Line 3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314" name="Line 3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315" name="Line 3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316" name="Line 4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317" name="Line 4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318" name="Line 4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319" name="Line 4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320" name="Line 4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321" name="Line 4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322" name="Line 4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323" name="Line 4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301" name="Line 4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302" name="Line 4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303" name="Line 5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304" name="Line 5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305" name="Line 5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306" name="Line 5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307" name="Line 5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308" name="Line 5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309" name="Line 5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310" name="Line 5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311" name="Line 5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312" name="Line 5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6247" name="Group 60"/>
                  <p:cNvGrpSpPr>
                    <a:grpSpLocks/>
                  </p:cNvGrpSpPr>
                  <p:nvPr/>
                </p:nvGrpSpPr>
                <p:grpSpPr bwMode="auto">
                  <a:xfrm>
                    <a:off x="3865" y="780"/>
                    <a:ext cx="1436" cy="713"/>
                    <a:chOff x="3867" y="1439"/>
                    <a:chExt cx="1436" cy="713"/>
                  </a:xfrm>
                </p:grpSpPr>
                <p:grpSp>
                  <p:nvGrpSpPr>
                    <p:cNvPr id="76248" name="Group 61"/>
                    <p:cNvGrpSpPr>
                      <a:grpSpLocks/>
                    </p:cNvGrpSpPr>
                    <p:nvPr/>
                  </p:nvGrpSpPr>
                  <p:grpSpPr bwMode="auto">
                    <a:xfrm>
                      <a:off x="3867" y="1439"/>
                      <a:ext cx="741" cy="713"/>
                      <a:chOff x="3025" y="552"/>
                      <a:chExt cx="1728" cy="1756"/>
                    </a:xfrm>
                  </p:grpSpPr>
                  <p:grpSp>
                    <p:nvGrpSpPr>
                      <p:cNvPr id="76274" name="Group 62"/>
                      <p:cNvGrpSpPr>
                        <a:grpSpLocks/>
                      </p:cNvGrpSpPr>
                      <p:nvPr/>
                    </p:nvGrpSpPr>
                    <p:grpSpPr bwMode="auto">
                      <a:xfrm>
                        <a:off x="3115" y="552"/>
                        <a:ext cx="1625" cy="1756"/>
                        <a:chOff x="3115" y="552"/>
                        <a:chExt cx="1625" cy="2998"/>
                      </a:xfrm>
                    </p:grpSpPr>
                    <p:sp>
                      <p:nvSpPr>
                        <p:cNvPr id="76287" name="Line 6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288" name="Line 6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289" name="Line 6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290" name="Line 6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291" name="Line 6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292" name="Line 6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293" name="Line 6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294" name="Line 7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295" name="Line 7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296" name="Line 7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297" name="Line 7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275" name="Line 7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276" name="Line 7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277" name="Line 7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278" name="Line 7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279" name="Line 7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280" name="Line 7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281" name="Line 8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282" name="Line 8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283" name="Line 8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284" name="Line 8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285" name="Line 8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286" name="Line 8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249" name="Group 86"/>
                    <p:cNvGrpSpPr>
                      <a:grpSpLocks/>
                    </p:cNvGrpSpPr>
                    <p:nvPr/>
                  </p:nvGrpSpPr>
                  <p:grpSpPr bwMode="auto">
                    <a:xfrm>
                      <a:off x="4562" y="1439"/>
                      <a:ext cx="741" cy="713"/>
                      <a:chOff x="3025" y="552"/>
                      <a:chExt cx="1728" cy="1756"/>
                    </a:xfrm>
                  </p:grpSpPr>
                  <p:grpSp>
                    <p:nvGrpSpPr>
                      <p:cNvPr id="76250" name="Group 87"/>
                      <p:cNvGrpSpPr>
                        <a:grpSpLocks/>
                      </p:cNvGrpSpPr>
                      <p:nvPr/>
                    </p:nvGrpSpPr>
                    <p:grpSpPr bwMode="auto">
                      <a:xfrm>
                        <a:off x="3115" y="552"/>
                        <a:ext cx="1625" cy="1756"/>
                        <a:chOff x="3115" y="552"/>
                        <a:chExt cx="1625" cy="2998"/>
                      </a:xfrm>
                    </p:grpSpPr>
                    <p:sp>
                      <p:nvSpPr>
                        <p:cNvPr id="76263" name="Line 8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264" name="Line 8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265" name="Line 9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266" name="Line 9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267" name="Line 9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268" name="Line 9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269" name="Line 9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270" name="Line 9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271" name="Line 9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272" name="Line 9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273" name="Line 9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251" name="Line 9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252" name="Line 10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253" name="Line 10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254" name="Line 10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255" name="Line 10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256" name="Line 10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257" name="Line 10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258" name="Line 10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259" name="Line 10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260" name="Line 10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261" name="Line 10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262" name="Line 11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6143" name="Group 111"/>
                <p:cNvGrpSpPr>
                  <a:grpSpLocks/>
                </p:cNvGrpSpPr>
                <p:nvPr/>
              </p:nvGrpSpPr>
              <p:grpSpPr bwMode="auto">
                <a:xfrm>
                  <a:off x="193" y="1061"/>
                  <a:ext cx="1474" cy="1444"/>
                  <a:chOff x="3865" y="780"/>
                  <a:chExt cx="1438" cy="1372"/>
                </a:xfrm>
              </p:grpSpPr>
              <p:grpSp>
                <p:nvGrpSpPr>
                  <p:cNvPr id="76144" name="Group 112"/>
                  <p:cNvGrpSpPr>
                    <a:grpSpLocks/>
                  </p:cNvGrpSpPr>
                  <p:nvPr/>
                </p:nvGrpSpPr>
                <p:grpSpPr bwMode="auto">
                  <a:xfrm>
                    <a:off x="3867" y="1439"/>
                    <a:ext cx="1436" cy="713"/>
                    <a:chOff x="3867" y="1439"/>
                    <a:chExt cx="1436" cy="713"/>
                  </a:xfrm>
                </p:grpSpPr>
                <p:grpSp>
                  <p:nvGrpSpPr>
                    <p:cNvPr id="76196" name="Group 113"/>
                    <p:cNvGrpSpPr>
                      <a:grpSpLocks/>
                    </p:cNvGrpSpPr>
                    <p:nvPr/>
                  </p:nvGrpSpPr>
                  <p:grpSpPr bwMode="auto">
                    <a:xfrm>
                      <a:off x="3867" y="1439"/>
                      <a:ext cx="741" cy="713"/>
                      <a:chOff x="3025" y="552"/>
                      <a:chExt cx="1728" cy="1756"/>
                    </a:xfrm>
                  </p:grpSpPr>
                  <p:grpSp>
                    <p:nvGrpSpPr>
                      <p:cNvPr id="76222" name="Group 114"/>
                      <p:cNvGrpSpPr>
                        <a:grpSpLocks/>
                      </p:cNvGrpSpPr>
                      <p:nvPr/>
                    </p:nvGrpSpPr>
                    <p:grpSpPr bwMode="auto">
                      <a:xfrm>
                        <a:off x="3115" y="552"/>
                        <a:ext cx="1625" cy="1756"/>
                        <a:chOff x="3115" y="552"/>
                        <a:chExt cx="1625" cy="2998"/>
                      </a:xfrm>
                    </p:grpSpPr>
                    <p:sp>
                      <p:nvSpPr>
                        <p:cNvPr id="76235" name="Line 11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236" name="Line 11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237" name="Line 11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238" name="Line 11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239" name="Line 11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240" name="Line 12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241" name="Line 12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242" name="Line 12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243" name="Line 12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244" name="Line 12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245" name="Line 12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223" name="Line 12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224" name="Line 12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225" name="Line 12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226" name="Line 12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227" name="Line 13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228" name="Line 13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229" name="Line 13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230" name="Line 13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231" name="Line 13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232" name="Line 13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233" name="Line 13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234" name="Line 13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197" name="Group 138"/>
                    <p:cNvGrpSpPr>
                      <a:grpSpLocks/>
                    </p:cNvGrpSpPr>
                    <p:nvPr/>
                  </p:nvGrpSpPr>
                  <p:grpSpPr bwMode="auto">
                    <a:xfrm>
                      <a:off x="4562" y="1439"/>
                      <a:ext cx="741" cy="713"/>
                      <a:chOff x="3025" y="552"/>
                      <a:chExt cx="1728" cy="1756"/>
                    </a:xfrm>
                  </p:grpSpPr>
                  <p:grpSp>
                    <p:nvGrpSpPr>
                      <p:cNvPr id="76198" name="Group 139"/>
                      <p:cNvGrpSpPr>
                        <a:grpSpLocks/>
                      </p:cNvGrpSpPr>
                      <p:nvPr/>
                    </p:nvGrpSpPr>
                    <p:grpSpPr bwMode="auto">
                      <a:xfrm>
                        <a:off x="3115" y="552"/>
                        <a:ext cx="1625" cy="1756"/>
                        <a:chOff x="3115" y="552"/>
                        <a:chExt cx="1625" cy="2998"/>
                      </a:xfrm>
                    </p:grpSpPr>
                    <p:sp>
                      <p:nvSpPr>
                        <p:cNvPr id="76211" name="Line 14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212" name="Line 14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213" name="Line 14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214" name="Line 14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215" name="Line 14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216" name="Line 14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217" name="Line 14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218" name="Line 14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219" name="Line 14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220" name="Line 14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221" name="Line 15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199" name="Line 15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200" name="Line 15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201" name="Line 15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202" name="Line 15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203" name="Line 15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204" name="Line 15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205" name="Line 15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206" name="Line 15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207" name="Line 15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208" name="Line 16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209" name="Line 16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210" name="Line 16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6145" name="Group 163"/>
                  <p:cNvGrpSpPr>
                    <a:grpSpLocks/>
                  </p:cNvGrpSpPr>
                  <p:nvPr/>
                </p:nvGrpSpPr>
                <p:grpSpPr bwMode="auto">
                  <a:xfrm>
                    <a:off x="3865" y="780"/>
                    <a:ext cx="1436" cy="713"/>
                    <a:chOff x="3867" y="1439"/>
                    <a:chExt cx="1436" cy="713"/>
                  </a:xfrm>
                </p:grpSpPr>
                <p:grpSp>
                  <p:nvGrpSpPr>
                    <p:cNvPr id="76146" name="Group 164"/>
                    <p:cNvGrpSpPr>
                      <a:grpSpLocks/>
                    </p:cNvGrpSpPr>
                    <p:nvPr/>
                  </p:nvGrpSpPr>
                  <p:grpSpPr bwMode="auto">
                    <a:xfrm>
                      <a:off x="3867" y="1439"/>
                      <a:ext cx="741" cy="713"/>
                      <a:chOff x="3025" y="552"/>
                      <a:chExt cx="1728" cy="1756"/>
                    </a:xfrm>
                  </p:grpSpPr>
                  <p:grpSp>
                    <p:nvGrpSpPr>
                      <p:cNvPr id="76172" name="Group 165"/>
                      <p:cNvGrpSpPr>
                        <a:grpSpLocks/>
                      </p:cNvGrpSpPr>
                      <p:nvPr/>
                    </p:nvGrpSpPr>
                    <p:grpSpPr bwMode="auto">
                      <a:xfrm>
                        <a:off x="3115" y="552"/>
                        <a:ext cx="1625" cy="1756"/>
                        <a:chOff x="3115" y="552"/>
                        <a:chExt cx="1625" cy="2998"/>
                      </a:xfrm>
                    </p:grpSpPr>
                    <p:sp>
                      <p:nvSpPr>
                        <p:cNvPr id="76185" name="Line 166"/>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186" name="Line 167"/>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187" name="Line 168"/>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188" name="Line 169"/>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189" name="Line 170"/>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190" name="Line 171"/>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191" name="Line 172"/>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192" name="Line 173"/>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193" name="Line 174"/>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194" name="Line 175"/>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195" name="Line 176"/>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173" name="Line 177"/>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174" name="Line 178"/>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175" name="Line 179"/>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176" name="Line 180"/>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177" name="Line 181"/>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178" name="Line 182"/>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179" name="Line 183"/>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180" name="Line 184"/>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181" name="Line 185"/>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182" name="Line 186"/>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183" name="Line 187"/>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184" name="Line 188"/>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147" name="Group 189"/>
                    <p:cNvGrpSpPr>
                      <a:grpSpLocks/>
                    </p:cNvGrpSpPr>
                    <p:nvPr/>
                  </p:nvGrpSpPr>
                  <p:grpSpPr bwMode="auto">
                    <a:xfrm>
                      <a:off x="4562" y="1439"/>
                      <a:ext cx="741" cy="713"/>
                      <a:chOff x="3025" y="552"/>
                      <a:chExt cx="1728" cy="1756"/>
                    </a:xfrm>
                  </p:grpSpPr>
                  <p:grpSp>
                    <p:nvGrpSpPr>
                      <p:cNvPr id="76148" name="Group 190"/>
                      <p:cNvGrpSpPr>
                        <a:grpSpLocks/>
                      </p:cNvGrpSpPr>
                      <p:nvPr/>
                    </p:nvGrpSpPr>
                    <p:grpSpPr bwMode="auto">
                      <a:xfrm>
                        <a:off x="3115" y="552"/>
                        <a:ext cx="1625" cy="1756"/>
                        <a:chOff x="3115" y="552"/>
                        <a:chExt cx="1625" cy="2998"/>
                      </a:xfrm>
                    </p:grpSpPr>
                    <p:sp>
                      <p:nvSpPr>
                        <p:cNvPr id="76161" name="Line 191"/>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162" name="Line 192"/>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163" name="Line 193"/>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164" name="Line 194"/>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165" name="Line 195"/>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166" name="Line 196"/>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167" name="Line 197"/>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168" name="Line 198"/>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169" name="Line 199"/>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170" name="Line 200"/>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171" name="Line 201"/>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149" name="Line 202"/>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150" name="Line 203"/>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151" name="Line 204"/>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152" name="Line 205"/>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153" name="Line 206"/>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154" name="Line 207"/>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155" name="Line 208"/>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156" name="Line 209"/>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157" name="Line 210"/>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158" name="Line 211"/>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159" name="Line 212"/>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160" name="Line 213"/>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nvGrpSpPr>
              <p:cNvPr id="75935" name="Group 214"/>
              <p:cNvGrpSpPr>
                <a:grpSpLocks/>
              </p:cNvGrpSpPr>
              <p:nvPr/>
            </p:nvGrpSpPr>
            <p:grpSpPr bwMode="auto">
              <a:xfrm>
                <a:off x="1618" y="1058"/>
                <a:ext cx="1475" cy="2827"/>
                <a:chOff x="193" y="1061"/>
                <a:chExt cx="1475" cy="2827"/>
              </a:xfrm>
            </p:grpSpPr>
            <p:grpSp>
              <p:nvGrpSpPr>
                <p:cNvPr id="75936" name="Group 215"/>
                <p:cNvGrpSpPr>
                  <a:grpSpLocks/>
                </p:cNvGrpSpPr>
                <p:nvPr/>
              </p:nvGrpSpPr>
              <p:grpSpPr bwMode="auto">
                <a:xfrm>
                  <a:off x="194" y="2444"/>
                  <a:ext cx="1474" cy="1444"/>
                  <a:chOff x="3865" y="780"/>
                  <a:chExt cx="1438" cy="1372"/>
                </a:xfrm>
              </p:grpSpPr>
              <p:grpSp>
                <p:nvGrpSpPr>
                  <p:cNvPr id="76040" name="Group 216"/>
                  <p:cNvGrpSpPr>
                    <a:grpSpLocks/>
                  </p:cNvGrpSpPr>
                  <p:nvPr/>
                </p:nvGrpSpPr>
                <p:grpSpPr bwMode="auto">
                  <a:xfrm>
                    <a:off x="3867" y="1439"/>
                    <a:ext cx="1436" cy="713"/>
                    <a:chOff x="3867" y="1439"/>
                    <a:chExt cx="1436" cy="713"/>
                  </a:xfrm>
                </p:grpSpPr>
                <p:grpSp>
                  <p:nvGrpSpPr>
                    <p:cNvPr id="76092" name="Group 217"/>
                    <p:cNvGrpSpPr>
                      <a:grpSpLocks/>
                    </p:cNvGrpSpPr>
                    <p:nvPr/>
                  </p:nvGrpSpPr>
                  <p:grpSpPr bwMode="auto">
                    <a:xfrm>
                      <a:off x="3867" y="1439"/>
                      <a:ext cx="741" cy="713"/>
                      <a:chOff x="3025" y="552"/>
                      <a:chExt cx="1728" cy="1756"/>
                    </a:xfrm>
                  </p:grpSpPr>
                  <p:grpSp>
                    <p:nvGrpSpPr>
                      <p:cNvPr id="76118" name="Group 218"/>
                      <p:cNvGrpSpPr>
                        <a:grpSpLocks/>
                      </p:cNvGrpSpPr>
                      <p:nvPr/>
                    </p:nvGrpSpPr>
                    <p:grpSpPr bwMode="auto">
                      <a:xfrm>
                        <a:off x="3115" y="552"/>
                        <a:ext cx="1625" cy="1756"/>
                        <a:chOff x="3115" y="552"/>
                        <a:chExt cx="1625" cy="2998"/>
                      </a:xfrm>
                    </p:grpSpPr>
                    <p:sp>
                      <p:nvSpPr>
                        <p:cNvPr id="76131" name="Line 219"/>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132" name="Line 220"/>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133" name="Line 221"/>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134" name="Line 222"/>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135" name="Line 223"/>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136" name="Line 224"/>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137" name="Line 225"/>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138" name="Line 226"/>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139" name="Line 227"/>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140" name="Line 228"/>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141" name="Line 229"/>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119" name="Line 230"/>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120" name="Line 231"/>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121" name="Line 232"/>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122" name="Line 233"/>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123" name="Line 234"/>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124" name="Line 235"/>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125" name="Line 236"/>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126" name="Line 237"/>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127" name="Line 238"/>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128" name="Line 239"/>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129" name="Line 240"/>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130" name="Line 241"/>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093" name="Group 242"/>
                    <p:cNvGrpSpPr>
                      <a:grpSpLocks/>
                    </p:cNvGrpSpPr>
                    <p:nvPr/>
                  </p:nvGrpSpPr>
                  <p:grpSpPr bwMode="auto">
                    <a:xfrm>
                      <a:off x="4562" y="1439"/>
                      <a:ext cx="741" cy="713"/>
                      <a:chOff x="3025" y="552"/>
                      <a:chExt cx="1728" cy="1756"/>
                    </a:xfrm>
                  </p:grpSpPr>
                  <p:grpSp>
                    <p:nvGrpSpPr>
                      <p:cNvPr id="76094" name="Group 243"/>
                      <p:cNvGrpSpPr>
                        <a:grpSpLocks/>
                      </p:cNvGrpSpPr>
                      <p:nvPr/>
                    </p:nvGrpSpPr>
                    <p:grpSpPr bwMode="auto">
                      <a:xfrm>
                        <a:off x="3115" y="552"/>
                        <a:ext cx="1625" cy="1756"/>
                        <a:chOff x="3115" y="552"/>
                        <a:chExt cx="1625" cy="2998"/>
                      </a:xfrm>
                    </p:grpSpPr>
                    <p:sp>
                      <p:nvSpPr>
                        <p:cNvPr id="76107" name="Line 244"/>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108" name="Line 245"/>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109" name="Line 246"/>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110" name="Line 247"/>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111" name="Line 248"/>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112" name="Line 249"/>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113" name="Line 250"/>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114" name="Line 251"/>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115" name="Line 252"/>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116" name="Line 253"/>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117" name="Line 254"/>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095" name="Line 255"/>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096" name="Line 256"/>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097" name="Line 257"/>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098" name="Line 258"/>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099" name="Line 259"/>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100" name="Line 260"/>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101" name="Line 261"/>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102" name="Line 262"/>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103" name="Line 263"/>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104" name="Line 264"/>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105" name="Line 265"/>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106" name="Line 266"/>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6041" name="Group 267"/>
                  <p:cNvGrpSpPr>
                    <a:grpSpLocks/>
                  </p:cNvGrpSpPr>
                  <p:nvPr/>
                </p:nvGrpSpPr>
                <p:grpSpPr bwMode="auto">
                  <a:xfrm>
                    <a:off x="3865" y="780"/>
                    <a:ext cx="1436" cy="713"/>
                    <a:chOff x="3867" y="1439"/>
                    <a:chExt cx="1436" cy="713"/>
                  </a:xfrm>
                </p:grpSpPr>
                <p:grpSp>
                  <p:nvGrpSpPr>
                    <p:cNvPr id="76042" name="Group 268"/>
                    <p:cNvGrpSpPr>
                      <a:grpSpLocks/>
                    </p:cNvGrpSpPr>
                    <p:nvPr/>
                  </p:nvGrpSpPr>
                  <p:grpSpPr bwMode="auto">
                    <a:xfrm>
                      <a:off x="3867" y="1439"/>
                      <a:ext cx="741" cy="713"/>
                      <a:chOff x="3025" y="552"/>
                      <a:chExt cx="1728" cy="1756"/>
                    </a:xfrm>
                  </p:grpSpPr>
                  <p:grpSp>
                    <p:nvGrpSpPr>
                      <p:cNvPr id="76068" name="Group 269"/>
                      <p:cNvGrpSpPr>
                        <a:grpSpLocks/>
                      </p:cNvGrpSpPr>
                      <p:nvPr/>
                    </p:nvGrpSpPr>
                    <p:grpSpPr bwMode="auto">
                      <a:xfrm>
                        <a:off x="3115" y="552"/>
                        <a:ext cx="1625" cy="1756"/>
                        <a:chOff x="3115" y="552"/>
                        <a:chExt cx="1625" cy="2998"/>
                      </a:xfrm>
                    </p:grpSpPr>
                    <p:sp>
                      <p:nvSpPr>
                        <p:cNvPr id="76081" name="Line 270"/>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082" name="Line 271"/>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083" name="Line 272"/>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084" name="Line 273"/>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085" name="Line 274"/>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086" name="Line 275"/>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087" name="Line 276"/>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088" name="Line 277"/>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089" name="Line 278"/>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090" name="Line 279"/>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091" name="Line 280"/>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069" name="Line 281"/>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070" name="Line 282"/>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071" name="Line 283"/>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072" name="Line 284"/>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073" name="Line 285"/>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074" name="Line 286"/>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075" name="Line 287"/>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076" name="Line 288"/>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077" name="Line 289"/>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078" name="Line 290"/>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079" name="Line 291"/>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080" name="Line 292"/>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6043" name="Group 293"/>
                    <p:cNvGrpSpPr>
                      <a:grpSpLocks/>
                    </p:cNvGrpSpPr>
                    <p:nvPr/>
                  </p:nvGrpSpPr>
                  <p:grpSpPr bwMode="auto">
                    <a:xfrm>
                      <a:off x="4562" y="1439"/>
                      <a:ext cx="741" cy="713"/>
                      <a:chOff x="3025" y="552"/>
                      <a:chExt cx="1728" cy="1756"/>
                    </a:xfrm>
                  </p:grpSpPr>
                  <p:grpSp>
                    <p:nvGrpSpPr>
                      <p:cNvPr id="76044" name="Group 294"/>
                      <p:cNvGrpSpPr>
                        <a:grpSpLocks/>
                      </p:cNvGrpSpPr>
                      <p:nvPr/>
                    </p:nvGrpSpPr>
                    <p:grpSpPr bwMode="auto">
                      <a:xfrm>
                        <a:off x="3115" y="552"/>
                        <a:ext cx="1625" cy="1756"/>
                        <a:chOff x="3115" y="552"/>
                        <a:chExt cx="1625" cy="2998"/>
                      </a:xfrm>
                    </p:grpSpPr>
                    <p:sp>
                      <p:nvSpPr>
                        <p:cNvPr id="76057" name="Line 295"/>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058" name="Line 296"/>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059" name="Line 297"/>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060" name="Line 298"/>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061" name="Line 299"/>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062" name="Line 300"/>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063" name="Line 301"/>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064" name="Line 302"/>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065" name="Line 303"/>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066" name="Line 304"/>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067" name="Line 305"/>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045" name="Line 306"/>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046" name="Line 307"/>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047" name="Line 308"/>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048" name="Line 309"/>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049" name="Line 310"/>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050" name="Line 311"/>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051" name="Line 312"/>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052" name="Line 313"/>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053" name="Line 314"/>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054" name="Line 315"/>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055" name="Line 316"/>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056" name="Line 317"/>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nvGrpSpPr>
                <p:cNvPr id="75937" name="Group 318"/>
                <p:cNvGrpSpPr>
                  <a:grpSpLocks/>
                </p:cNvGrpSpPr>
                <p:nvPr/>
              </p:nvGrpSpPr>
              <p:grpSpPr bwMode="auto">
                <a:xfrm>
                  <a:off x="193" y="1061"/>
                  <a:ext cx="1474" cy="1444"/>
                  <a:chOff x="3865" y="780"/>
                  <a:chExt cx="1438" cy="1372"/>
                </a:xfrm>
              </p:grpSpPr>
              <p:grpSp>
                <p:nvGrpSpPr>
                  <p:cNvPr id="75938" name="Group 319"/>
                  <p:cNvGrpSpPr>
                    <a:grpSpLocks/>
                  </p:cNvGrpSpPr>
                  <p:nvPr/>
                </p:nvGrpSpPr>
                <p:grpSpPr bwMode="auto">
                  <a:xfrm>
                    <a:off x="3867" y="1439"/>
                    <a:ext cx="1436" cy="713"/>
                    <a:chOff x="3867" y="1439"/>
                    <a:chExt cx="1436" cy="713"/>
                  </a:xfrm>
                </p:grpSpPr>
                <p:grpSp>
                  <p:nvGrpSpPr>
                    <p:cNvPr id="75990" name="Group 320"/>
                    <p:cNvGrpSpPr>
                      <a:grpSpLocks/>
                    </p:cNvGrpSpPr>
                    <p:nvPr/>
                  </p:nvGrpSpPr>
                  <p:grpSpPr bwMode="auto">
                    <a:xfrm>
                      <a:off x="3867" y="1439"/>
                      <a:ext cx="741" cy="713"/>
                      <a:chOff x="3025" y="552"/>
                      <a:chExt cx="1728" cy="1756"/>
                    </a:xfrm>
                  </p:grpSpPr>
                  <p:grpSp>
                    <p:nvGrpSpPr>
                      <p:cNvPr id="76016" name="Group 321"/>
                      <p:cNvGrpSpPr>
                        <a:grpSpLocks/>
                      </p:cNvGrpSpPr>
                      <p:nvPr/>
                    </p:nvGrpSpPr>
                    <p:grpSpPr bwMode="auto">
                      <a:xfrm>
                        <a:off x="3115" y="552"/>
                        <a:ext cx="1625" cy="1756"/>
                        <a:chOff x="3115" y="552"/>
                        <a:chExt cx="1625" cy="2998"/>
                      </a:xfrm>
                    </p:grpSpPr>
                    <p:sp>
                      <p:nvSpPr>
                        <p:cNvPr id="76029" name="Line 322"/>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030" name="Line 323"/>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031" name="Line 324"/>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032" name="Line 325"/>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033" name="Line 326"/>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034" name="Line 327"/>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035" name="Line 328"/>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036" name="Line 329"/>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037" name="Line 330"/>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038" name="Line 331"/>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039" name="Line 332"/>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6017" name="Line 333"/>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6018" name="Line 334"/>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6019" name="Line 335"/>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6020" name="Line 336"/>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6021" name="Line 337"/>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6022" name="Line 338"/>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6023" name="Line 339"/>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024" name="Line 340"/>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025" name="Line 341"/>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026" name="Line 342"/>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027" name="Line 343"/>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028" name="Line 344"/>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5991" name="Group 345"/>
                    <p:cNvGrpSpPr>
                      <a:grpSpLocks/>
                    </p:cNvGrpSpPr>
                    <p:nvPr/>
                  </p:nvGrpSpPr>
                  <p:grpSpPr bwMode="auto">
                    <a:xfrm>
                      <a:off x="4562" y="1439"/>
                      <a:ext cx="741" cy="713"/>
                      <a:chOff x="3025" y="552"/>
                      <a:chExt cx="1728" cy="1756"/>
                    </a:xfrm>
                  </p:grpSpPr>
                  <p:grpSp>
                    <p:nvGrpSpPr>
                      <p:cNvPr id="75992" name="Group 346"/>
                      <p:cNvGrpSpPr>
                        <a:grpSpLocks/>
                      </p:cNvGrpSpPr>
                      <p:nvPr/>
                    </p:nvGrpSpPr>
                    <p:grpSpPr bwMode="auto">
                      <a:xfrm>
                        <a:off x="3115" y="552"/>
                        <a:ext cx="1625" cy="1756"/>
                        <a:chOff x="3115" y="552"/>
                        <a:chExt cx="1625" cy="2998"/>
                      </a:xfrm>
                    </p:grpSpPr>
                    <p:sp>
                      <p:nvSpPr>
                        <p:cNvPr id="76005" name="Line 347"/>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6006" name="Line 348"/>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6007" name="Line 349"/>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6008" name="Line 350"/>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6009" name="Line 351"/>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6010" name="Line 352"/>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6011" name="Line 353"/>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6012" name="Line 354"/>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6013" name="Line 355"/>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6014" name="Line 356"/>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6015" name="Line 357"/>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5993" name="Line 358"/>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5994" name="Line 359"/>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5995" name="Line 360"/>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5996" name="Line 361"/>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5997" name="Line 362"/>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5998" name="Line 363"/>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5999" name="Line 364"/>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6000" name="Line 365"/>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6001" name="Line 366"/>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6002" name="Line 367"/>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6003" name="Line 368"/>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6004" name="Line 369"/>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nvGrpSpPr>
                  <p:cNvPr id="75939" name="Group 370"/>
                  <p:cNvGrpSpPr>
                    <a:grpSpLocks/>
                  </p:cNvGrpSpPr>
                  <p:nvPr/>
                </p:nvGrpSpPr>
                <p:grpSpPr bwMode="auto">
                  <a:xfrm>
                    <a:off x="3865" y="780"/>
                    <a:ext cx="1436" cy="713"/>
                    <a:chOff x="3867" y="1439"/>
                    <a:chExt cx="1436" cy="713"/>
                  </a:xfrm>
                </p:grpSpPr>
                <p:grpSp>
                  <p:nvGrpSpPr>
                    <p:cNvPr id="75940" name="Group 371"/>
                    <p:cNvGrpSpPr>
                      <a:grpSpLocks/>
                    </p:cNvGrpSpPr>
                    <p:nvPr/>
                  </p:nvGrpSpPr>
                  <p:grpSpPr bwMode="auto">
                    <a:xfrm>
                      <a:off x="3867" y="1439"/>
                      <a:ext cx="741" cy="713"/>
                      <a:chOff x="3025" y="552"/>
                      <a:chExt cx="1728" cy="1756"/>
                    </a:xfrm>
                  </p:grpSpPr>
                  <p:grpSp>
                    <p:nvGrpSpPr>
                      <p:cNvPr id="75966" name="Group 372"/>
                      <p:cNvGrpSpPr>
                        <a:grpSpLocks/>
                      </p:cNvGrpSpPr>
                      <p:nvPr/>
                    </p:nvGrpSpPr>
                    <p:grpSpPr bwMode="auto">
                      <a:xfrm>
                        <a:off x="3115" y="552"/>
                        <a:ext cx="1625" cy="1756"/>
                        <a:chOff x="3115" y="552"/>
                        <a:chExt cx="1625" cy="2998"/>
                      </a:xfrm>
                    </p:grpSpPr>
                    <p:sp>
                      <p:nvSpPr>
                        <p:cNvPr id="75979" name="Line 373"/>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5980" name="Line 374"/>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5981" name="Line 375"/>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5982" name="Line 376"/>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5983" name="Line 377"/>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5984" name="Line 378"/>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5985" name="Line 379"/>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5986" name="Line 380"/>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5987" name="Line 381"/>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5988" name="Line 382"/>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5989" name="Line 383"/>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5967" name="Line 384"/>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5968" name="Line 385"/>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5969" name="Line 386"/>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5970" name="Line 387"/>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5971" name="Line 388"/>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5972" name="Line 389"/>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5973" name="Line 390"/>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5974" name="Line 391"/>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5975" name="Line 392"/>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5976" name="Line 393"/>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5977" name="Line 394"/>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5978" name="Line 395"/>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nvGrpSpPr>
                    <p:cNvPr id="75941" name="Group 396"/>
                    <p:cNvGrpSpPr>
                      <a:grpSpLocks/>
                    </p:cNvGrpSpPr>
                    <p:nvPr/>
                  </p:nvGrpSpPr>
                  <p:grpSpPr bwMode="auto">
                    <a:xfrm>
                      <a:off x="4562" y="1439"/>
                      <a:ext cx="741" cy="713"/>
                      <a:chOff x="3025" y="552"/>
                      <a:chExt cx="1728" cy="1756"/>
                    </a:xfrm>
                  </p:grpSpPr>
                  <p:grpSp>
                    <p:nvGrpSpPr>
                      <p:cNvPr id="75942" name="Group 397"/>
                      <p:cNvGrpSpPr>
                        <a:grpSpLocks/>
                      </p:cNvGrpSpPr>
                      <p:nvPr/>
                    </p:nvGrpSpPr>
                    <p:grpSpPr bwMode="auto">
                      <a:xfrm>
                        <a:off x="3115" y="552"/>
                        <a:ext cx="1625" cy="1756"/>
                        <a:chOff x="3115" y="552"/>
                        <a:chExt cx="1625" cy="2998"/>
                      </a:xfrm>
                    </p:grpSpPr>
                    <p:sp>
                      <p:nvSpPr>
                        <p:cNvPr id="75955" name="Line 398"/>
                        <p:cNvSpPr>
                          <a:spLocks noChangeShapeType="1"/>
                        </p:cNvSpPr>
                        <p:nvPr/>
                      </p:nvSpPr>
                      <p:spPr bwMode="auto">
                        <a:xfrm rot="16200000" flipH="1">
                          <a:off x="2468" y="2051"/>
                          <a:ext cx="2922" cy="0"/>
                        </a:xfrm>
                        <a:prstGeom prst="line">
                          <a:avLst/>
                        </a:prstGeom>
                        <a:noFill/>
                        <a:ln w="9525">
                          <a:solidFill>
                            <a:srgbClr val="CEEFF2"/>
                          </a:solidFill>
                          <a:round/>
                          <a:headEnd/>
                          <a:tailEnd/>
                        </a:ln>
                      </p:spPr>
                      <p:txBody>
                        <a:bodyPr/>
                        <a:lstStyle/>
                        <a:p>
                          <a:endParaRPr lang="zh-CN" altLang="en-US"/>
                        </a:p>
                      </p:txBody>
                    </p:sp>
                    <p:sp>
                      <p:nvSpPr>
                        <p:cNvPr id="75956" name="Line 399"/>
                        <p:cNvSpPr>
                          <a:spLocks noChangeShapeType="1"/>
                        </p:cNvSpPr>
                        <p:nvPr/>
                      </p:nvSpPr>
                      <p:spPr bwMode="auto">
                        <a:xfrm rot="-5400000">
                          <a:off x="2300" y="2053"/>
                          <a:ext cx="2937" cy="0"/>
                        </a:xfrm>
                        <a:prstGeom prst="line">
                          <a:avLst/>
                        </a:prstGeom>
                        <a:noFill/>
                        <a:ln w="9525">
                          <a:solidFill>
                            <a:srgbClr val="CEEFF2"/>
                          </a:solidFill>
                          <a:round/>
                          <a:headEnd/>
                          <a:tailEnd/>
                        </a:ln>
                      </p:spPr>
                      <p:txBody>
                        <a:bodyPr/>
                        <a:lstStyle/>
                        <a:p>
                          <a:endParaRPr lang="zh-CN" altLang="en-US"/>
                        </a:p>
                      </p:txBody>
                    </p:sp>
                    <p:sp>
                      <p:nvSpPr>
                        <p:cNvPr id="75957" name="Line 400"/>
                        <p:cNvSpPr>
                          <a:spLocks noChangeShapeType="1"/>
                        </p:cNvSpPr>
                        <p:nvPr/>
                      </p:nvSpPr>
                      <p:spPr bwMode="auto">
                        <a:xfrm rot="-5400000">
                          <a:off x="1977" y="2047"/>
                          <a:ext cx="2935" cy="0"/>
                        </a:xfrm>
                        <a:prstGeom prst="line">
                          <a:avLst/>
                        </a:prstGeom>
                        <a:noFill/>
                        <a:ln w="9525">
                          <a:solidFill>
                            <a:srgbClr val="CEEFF2"/>
                          </a:solidFill>
                          <a:round/>
                          <a:headEnd/>
                          <a:tailEnd/>
                        </a:ln>
                      </p:spPr>
                      <p:txBody>
                        <a:bodyPr/>
                        <a:lstStyle/>
                        <a:p>
                          <a:endParaRPr lang="zh-CN" altLang="en-US"/>
                        </a:p>
                      </p:txBody>
                    </p:sp>
                    <p:sp>
                      <p:nvSpPr>
                        <p:cNvPr id="75958" name="Line 401"/>
                        <p:cNvSpPr>
                          <a:spLocks noChangeShapeType="1"/>
                        </p:cNvSpPr>
                        <p:nvPr/>
                      </p:nvSpPr>
                      <p:spPr bwMode="auto">
                        <a:xfrm rot="-5400000">
                          <a:off x="2136" y="2046"/>
                          <a:ext cx="2936" cy="0"/>
                        </a:xfrm>
                        <a:prstGeom prst="line">
                          <a:avLst/>
                        </a:prstGeom>
                        <a:noFill/>
                        <a:ln w="9525">
                          <a:solidFill>
                            <a:srgbClr val="CEEFF2"/>
                          </a:solidFill>
                          <a:round/>
                          <a:headEnd/>
                          <a:tailEnd/>
                        </a:ln>
                      </p:spPr>
                      <p:txBody>
                        <a:bodyPr/>
                        <a:lstStyle/>
                        <a:p>
                          <a:endParaRPr lang="zh-CN" altLang="en-US"/>
                        </a:p>
                      </p:txBody>
                    </p:sp>
                    <p:sp>
                      <p:nvSpPr>
                        <p:cNvPr id="75959" name="Line 402"/>
                        <p:cNvSpPr>
                          <a:spLocks noChangeShapeType="1"/>
                        </p:cNvSpPr>
                        <p:nvPr/>
                      </p:nvSpPr>
                      <p:spPr bwMode="auto">
                        <a:xfrm rot="-5400000">
                          <a:off x="1819" y="2053"/>
                          <a:ext cx="2917" cy="0"/>
                        </a:xfrm>
                        <a:prstGeom prst="line">
                          <a:avLst/>
                        </a:prstGeom>
                        <a:noFill/>
                        <a:ln w="9525">
                          <a:solidFill>
                            <a:srgbClr val="CEEFF2"/>
                          </a:solidFill>
                          <a:round/>
                          <a:headEnd/>
                          <a:tailEnd/>
                        </a:ln>
                      </p:spPr>
                      <p:txBody>
                        <a:bodyPr/>
                        <a:lstStyle/>
                        <a:p>
                          <a:endParaRPr lang="zh-CN" altLang="en-US"/>
                        </a:p>
                      </p:txBody>
                    </p:sp>
                    <p:sp>
                      <p:nvSpPr>
                        <p:cNvPr id="75960" name="Line 403"/>
                        <p:cNvSpPr>
                          <a:spLocks noChangeShapeType="1"/>
                        </p:cNvSpPr>
                        <p:nvPr/>
                      </p:nvSpPr>
                      <p:spPr bwMode="auto">
                        <a:xfrm rot="-5400000">
                          <a:off x="1656" y="2057"/>
                          <a:ext cx="2918" cy="0"/>
                        </a:xfrm>
                        <a:prstGeom prst="line">
                          <a:avLst/>
                        </a:prstGeom>
                        <a:noFill/>
                        <a:ln w="9525">
                          <a:solidFill>
                            <a:srgbClr val="CEEFF2"/>
                          </a:solidFill>
                          <a:round/>
                          <a:headEnd/>
                          <a:tailEnd/>
                        </a:ln>
                      </p:spPr>
                      <p:txBody>
                        <a:bodyPr/>
                        <a:lstStyle/>
                        <a:p>
                          <a:endParaRPr lang="zh-CN" altLang="en-US"/>
                        </a:p>
                      </p:txBody>
                    </p:sp>
                    <p:sp>
                      <p:nvSpPr>
                        <p:cNvPr id="75961" name="Line 404"/>
                        <p:cNvSpPr>
                          <a:spLocks noChangeShapeType="1"/>
                        </p:cNvSpPr>
                        <p:nvPr/>
                      </p:nvSpPr>
                      <p:spPr bwMode="auto">
                        <a:xfrm rot="-5400000">
                          <a:off x="2939" y="2029"/>
                          <a:ext cx="2954" cy="0"/>
                        </a:xfrm>
                        <a:prstGeom prst="line">
                          <a:avLst/>
                        </a:prstGeom>
                        <a:noFill/>
                        <a:ln w="9525">
                          <a:solidFill>
                            <a:srgbClr val="CEEFF2"/>
                          </a:solidFill>
                          <a:round/>
                          <a:headEnd/>
                          <a:tailEnd/>
                        </a:ln>
                      </p:spPr>
                      <p:txBody>
                        <a:bodyPr/>
                        <a:lstStyle/>
                        <a:p>
                          <a:endParaRPr lang="zh-CN" altLang="en-US"/>
                        </a:p>
                      </p:txBody>
                    </p:sp>
                    <p:sp>
                      <p:nvSpPr>
                        <p:cNvPr id="75962" name="Line 405"/>
                        <p:cNvSpPr>
                          <a:spLocks noChangeShapeType="1"/>
                        </p:cNvSpPr>
                        <p:nvPr/>
                      </p:nvSpPr>
                      <p:spPr bwMode="auto">
                        <a:xfrm rot="-5400000">
                          <a:off x="3098" y="2029"/>
                          <a:ext cx="2954" cy="0"/>
                        </a:xfrm>
                        <a:prstGeom prst="line">
                          <a:avLst/>
                        </a:prstGeom>
                        <a:noFill/>
                        <a:ln w="9525">
                          <a:solidFill>
                            <a:srgbClr val="CEEFF2"/>
                          </a:solidFill>
                          <a:round/>
                          <a:headEnd/>
                          <a:tailEnd/>
                        </a:ln>
                      </p:spPr>
                      <p:txBody>
                        <a:bodyPr/>
                        <a:lstStyle/>
                        <a:p>
                          <a:endParaRPr lang="zh-CN" altLang="en-US"/>
                        </a:p>
                      </p:txBody>
                    </p:sp>
                    <p:sp>
                      <p:nvSpPr>
                        <p:cNvPr id="75963" name="Line 406"/>
                        <p:cNvSpPr>
                          <a:spLocks noChangeShapeType="1"/>
                        </p:cNvSpPr>
                        <p:nvPr/>
                      </p:nvSpPr>
                      <p:spPr bwMode="auto">
                        <a:xfrm rot="-5400000">
                          <a:off x="2778" y="2035"/>
                          <a:ext cx="2942" cy="0"/>
                        </a:xfrm>
                        <a:prstGeom prst="line">
                          <a:avLst/>
                        </a:prstGeom>
                        <a:noFill/>
                        <a:ln w="9525">
                          <a:solidFill>
                            <a:srgbClr val="CEEFF2"/>
                          </a:solidFill>
                          <a:round/>
                          <a:headEnd/>
                          <a:tailEnd/>
                        </a:ln>
                      </p:spPr>
                      <p:txBody>
                        <a:bodyPr/>
                        <a:lstStyle/>
                        <a:p>
                          <a:endParaRPr lang="zh-CN" altLang="en-US"/>
                        </a:p>
                      </p:txBody>
                    </p:sp>
                    <p:sp>
                      <p:nvSpPr>
                        <p:cNvPr id="75964" name="Line 407"/>
                        <p:cNvSpPr>
                          <a:spLocks noChangeShapeType="1"/>
                        </p:cNvSpPr>
                        <p:nvPr/>
                      </p:nvSpPr>
                      <p:spPr bwMode="auto">
                        <a:xfrm rot="-5400000">
                          <a:off x="2615" y="2041"/>
                          <a:ext cx="2941" cy="0"/>
                        </a:xfrm>
                        <a:prstGeom prst="line">
                          <a:avLst/>
                        </a:prstGeom>
                        <a:noFill/>
                        <a:ln w="9525">
                          <a:solidFill>
                            <a:srgbClr val="CEEFF2"/>
                          </a:solidFill>
                          <a:round/>
                          <a:headEnd/>
                          <a:tailEnd/>
                        </a:ln>
                      </p:spPr>
                      <p:txBody>
                        <a:bodyPr/>
                        <a:lstStyle/>
                        <a:p>
                          <a:endParaRPr lang="zh-CN" altLang="en-US"/>
                        </a:p>
                      </p:txBody>
                    </p:sp>
                    <p:sp>
                      <p:nvSpPr>
                        <p:cNvPr id="75965" name="Line 408"/>
                        <p:cNvSpPr>
                          <a:spLocks noChangeShapeType="1"/>
                        </p:cNvSpPr>
                        <p:nvPr/>
                      </p:nvSpPr>
                      <p:spPr bwMode="auto">
                        <a:xfrm rot="-5400000">
                          <a:off x="3282" y="2092"/>
                          <a:ext cx="2916" cy="0"/>
                        </a:xfrm>
                        <a:prstGeom prst="line">
                          <a:avLst/>
                        </a:prstGeom>
                        <a:noFill/>
                        <a:ln w="9525">
                          <a:solidFill>
                            <a:srgbClr val="CEEFF2"/>
                          </a:solidFill>
                          <a:round/>
                          <a:headEnd/>
                          <a:tailEnd/>
                        </a:ln>
                      </p:spPr>
                      <p:txBody>
                        <a:bodyPr/>
                        <a:lstStyle/>
                        <a:p>
                          <a:endParaRPr lang="zh-CN" altLang="en-US"/>
                        </a:p>
                      </p:txBody>
                    </p:sp>
                  </p:grpSp>
                  <p:sp>
                    <p:nvSpPr>
                      <p:cNvPr id="75943" name="Line 409"/>
                      <p:cNvSpPr>
                        <a:spLocks noChangeShapeType="1"/>
                      </p:cNvSpPr>
                      <p:nvPr/>
                    </p:nvSpPr>
                    <p:spPr bwMode="auto">
                      <a:xfrm flipH="1">
                        <a:off x="3031" y="1610"/>
                        <a:ext cx="1700" cy="0"/>
                      </a:xfrm>
                      <a:prstGeom prst="line">
                        <a:avLst/>
                      </a:prstGeom>
                      <a:noFill/>
                      <a:ln w="9525">
                        <a:solidFill>
                          <a:srgbClr val="CEEFF2"/>
                        </a:solidFill>
                        <a:round/>
                        <a:headEnd/>
                        <a:tailEnd/>
                      </a:ln>
                    </p:spPr>
                    <p:txBody>
                      <a:bodyPr/>
                      <a:lstStyle/>
                      <a:p>
                        <a:endParaRPr lang="zh-CN" altLang="en-US"/>
                      </a:p>
                    </p:txBody>
                  </p:sp>
                  <p:sp>
                    <p:nvSpPr>
                      <p:cNvPr id="75944" name="Line 410"/>
                      <p:cNvSpPr>
                        <a:spLocks noChangeShapeType="1"/>
                      </p:cNvSpPr>
                      <p:nvPr/>
                    </p:nvSpPr>
                    <p:spPr bwMode="auto">
                      <a:xfrm>
                        <a:off x="3025" y="1450"/>
                        <a:ext cx="1709" cy="0"/>
                      </a:xfrm>
                      <a:prstGeom prst="line">
                        <a:avLst/>
                      </a:prstGeom>
                      <a:noFill/>
                      <a:ln w="9525">
                        <a:solidFill>
                          <a:srgbClr val="CEEFF2"/>
                        </a:solidFill>
                        <a:round/>
                        <a:headEnd/>
                        <a:tailEnd/>
                      </a:ln>
                    </p:spPr>
                    <p:txBody>
                      <a:bodyPr/>
                      <a:lstStyle/>
                      <a:p>
                        <a:endParaRPr lang="zh-CN" altLang="en-US"/>
                      </a:p>
                    </p:txBody>
                  </p:sp>
                  <p:sp>
                    <p:nvSpPr>
                      <p:cNvPr id="75945" name="Line 411"/>
                      <p:cNvSpPr>
                        <a:spLocks noChangeShapeType="1"/>
                      </p:cNvSpPr>
                      <p:nvPr/>
                    </p:nvSpPr>
                    <p:spPr bwMode="auto">
                      <a:xfrm>
                        <a:off x="3029" y="1126"/>
                        <a:ext cx="1708" cy="0"/>
                      </a:xfrm>
                      <a:prstGeom prst="line">
                        <a:avLst/>
                      </a:prstGeom>
                      <a:noFill/>
                      <a:ln w="9525">
                        <a:solidFill>
                          <a:srgbClr val="CEEFF2"/>
                        </a:solidFill>
                        <a:round/>
                        <a:headEnd/>
                        <a:tailEnd/>
                      </a:ln>
                    </p:spPr>
                    <p:txBody>
                      <a:bodyPr/>
                      <a:lstStyle/>
                      <a:p>
                        <a:endParaRPr lang="zh-CN" altLang="en-US"/>
                      </a:p>
                    </p:txBody>
                  </p:sp>
                  <p:sp>
                    <p:nvSpPr>
                      <p:cNvPr id="75946" name="Line 412"/>
                      <p:cNvSpPr>
                        <a:spLocks noChangeShapeType="1"/>
                      </p:cNvSpPr>
                      <p:nvPr/>
                    </p:nvSpPr>
                    <p:spPr bwMode="auto">
                      <a:xfrm>
                        <a:off x="3030" y="1285"/>
                        <a:ext cx="1708" cy="0"/>
                      </a:xfrm>
                      <a:prstGeom prst="line">
                        <a:avLst/>
                      </a:prstGeom>
                      <a:noFill/>
                      <a:ln w="9525">
                        <a:solidFill>
                          <a:srgbClr val="CEEFF2"/>
                        </a:solidFill>
                        <a:round/>
                        <a:headEnd/>
                        <a:tailEnd/>
                      </a:ln>
                    </p:spPr>
                    <p:txBody>
                      <a:bodyPr/>
                      <a:lstStyle/>
                      <a:p>
                        <a:endParaRPr lang="zh-CN" altLang="en-US"/>
                      </a:p>
                    </p:txBody>
                  </p:sp>
                  <p:sp>
                    <p:nvSpPr>
                      <p:cNvPr id="75947" name="Line 413"/>
                      <p:cNvSpPr>
                        <a:spLocks noChangeShapeType="1"/>
                      </p:cNvSpPr>
                      <p:nvPr/>
                    </p:nvSpPr>
                    <p:spPr bwMode="auto">
                      <a:xfrm>
                        <a:off x="3031" y="959"/>
                        <a:ext cx="1697" cy="0"/>
                      </a:xfrm>
                      <a:prstGeom prst="line">
                        <a:avLst/>
                      </a:prstGeom>
                      <a:noFill/>
                      <a:ln w="9525">
                        <a:solidFill>
                          <a:srgbClr val="CEEFF2"/>
                        </a:solidFill>
                        <a:round/>
                        <a:headEnd/>
                        <a:tailEnd/>
                      </a:ln>
                    </p:spPr>
                    <p:txBody>
                      <a:bodyPr/>
                      <a:lstStyle/>
                      <a:p>
                        <a:endParaRPr lang="zh-CN" altLang="en-US"/>
                      </a:p>
                    </p:txBody>
                  </p:sp>
                  <p:sp>
                    <p:nvSpPr>
                      <p:cNvPr id="75948" name="Line 414"/>
                      <p:cNvSpPr>
                        <a:spLocks noChangeShapeType="1"/>
                      </p:cNvSpPr>
                      <p:nvPr/>
                    </p:nvSpPr>
                    <p:spPr bwMode="auto">
                      <a:xfrm>
                        <a:off x="3034" y="636"/>
                        <a:ext cx="1697" cy="0"/>
                      </a:xfrm>
                      <a:prstGeom prst="line">
                        <a:avLst/>
                      </a:prstGeom>
                      <a:noFill/>
                      <a:ln w="9525">
                        <a:solidFill>
                          <a:srgbClr val="CEEFF2"/>
                        </a:solidFill>
                        <a:round/>
                        <a:headEnd/>
                        <a:tailEnd/>
                      </a:ln>
                    </p:spPr>
                    <p:txBody>
                      <a:bodyPr/>
                      <a:lstStyle/>
                      <a:p>
                        <a:endParaRPr lang="zh-CN" altLang="en-US"/>
                      </a:p>
                    </p:txBody>
                  </p:sp>
                  <p:sp>
                    <p:nvSpPr>
                      <p:cNvPr id="75949" name="Line 415"/>
                      <p:cNvSpPr>
                        <a:spLocks noChangeShapeType="1"/>
                      </p:cNvSpPr>
                      <p:nvPr/>
                    </p:nvSpPr>
                    <p:spPr bwMode="auto">
                      <a:xfrm>
                        <a:off x="3028" y="796"/>
                        <a:ext cx="1698" cy="0"/>
                      </a:xfrm>
                      <a:prstGeom prst="line">
                        <a:avLst/>
                      </a:prstGeom>
                      <a:noFill/>
                      <a:ln w="9525">
                        <a:solidFill>
                          <a:srgbClr val="CEEFF2"/>
                        </a:solidFill>
                        <a:round/>
                        <a:headEnd/>
                        <a:tailEnd/>
                      </a:ln>
                    </p:spPr>
                    <p:txBody>
                      <a:bodyPr/>
                      <a:lstStyle/>
                      <a:p>
                        <a:endParaRPr lang="zh-CN" altLang="en-US"/>
                      </a:p>
                    </p:txBody>
                  </p:sp>
                  <p:sp>
                    <p:nvSpPr>
                      <p:cNvPr id="75950" name="Line 416"/>
                      <p:cNvSpPr>
                        <a:spLocks noChangeShapeType="1"/>
                      </p:cNvSpPr>
                      <p:nvPr/>
                    </p:nvSpPr>
                    <p:spPr bwMode="auto">
                      <a:xfrm>
                        <a:off x="3055" y="636"/>
                        <a:ext cx="1694" cy="0"/>
                      </a:xfrm>
                      <a:prstGeom prst="line">
                        <a:avLst/>
                      </a:prstGeom>
                      <a:noFill/>
                      <a:ln w="9525">
                        <a:solidFill>
                          <a:srgbClr val="CEEFF2"/>
                        </a:solidFill>
                        <a:round/>
                        <a:headEnd/>
                        <a:tailEnd/>
                      </a:ln>
                    </p:spPr>
                    <p:txBody>
                      <a:bodyPr/>
                      <a:lstStyle/>
                      <a:p>
                        <a:endParaRPr lang="zh-CN" altLang="en-US"/>
                      </a:p>
                    </p:txBody>
                  </p:sp>
                  <p:sp>
                    <p:nvSpPr>
                      <p:cNvPr id="75951" name="Line 417"/>
                      <p:cNvSpPr>
                        <a:spLocks noChangeShapeType="1"/>
                      </p:cNvSpPr>
                      <p:nvPr/>
                    </p:nvSpPr>
                    <p:spPr bwMode="auto">
                      <a:xfrm>
                        <a:off x="3034" y="2097"/>
                        <a:ext cx="1719" cy="0"/>
                      </a:xfrm>
                      <a:prstGeom prst="line">
                        <a:avLst/>
                      </a:prstGeom>
                      <a:noFill/>
                      <a:ln w="9525">
                        <a:solidFill>
                          <a:srgbClr val="CEEFF2"/>
                        </a:solidFill>
                        <a:round/>
                        <a:headEnd/>
                        <a:tailEnd/>
                      </a:ln>
                    </p:spPr>
                    <p:txBody>
                      <a:bodyPr/>
                      <a:lstStyle/>
                      <a:p>
                        <a:endParaRPr lang="zh-CN" altLang="en-US"/>
                      </a:p>
                    </p:txBody>
                  </p:sp>
                  <p:sp>
                    <p:nvSpPr>
                      <p:cNvPr id="75952" name="Line 418"/>
                      <p:cNvSpPr>
                        <a:spLocks noChangeShapeType="1"/>
                      </p:cNvSpPr>
                      <p:nvPr/>
                    </p:nvSpPr>
                    <p:spPr bwMode="auto">
                      <a:xfrm>
                        <a:off x="3034" y="2256"/>
                        <a:ext cx="1719" cy="0"/>
                      </a:xfrm>
                      <a:prstGeom prst="line">
                        <a:avLst/>
                      </a:prstGeom>
                      <a:noFill/>
                      <a:ln w="9525">
                        <a:solidFill>
                          <a:srgbClr val="CEEFF2"/>
                        </a:solidFill>
                        <a:round/>
                        <a:headEnd/>
                        <a:tailEnd/>
                      </a:ln>
                    </p:spPr>
                    <p:txBody>
                      <a:bodyPr/>
                      <a:lstStyle/>
                      <a:p>
                        <a:endParaRPr lang="zh-CN" altLang="en-US"/>
                      </a:p>
                    </p:txBody>
                  </p:sp>
                  <p:sp>
                    <p:nvSpPr>
                      <p:cNvPr id="75953" name="Line 419"/>
                      <p:cNvSpPr>
                        <a:spLocks noChangeShapeType="1"/>
                      </p:cNvSpPr>
                      <p:nvPr/>
                    </p:nvSpPr>
                    <p:spPr bwMode="auto">
                      <a:xfrm>
                        <a:off x="3034" y="1930"/>
                        <a:ext cx="1712" cy="0"/>
                      </a:xfrm>
                      <a:prstGeom prst="line">
                        <a:avLst/>
                      </a:prstGeom>
                      <a:noFill/>
                      <a:ln w="9525">
                        <a:solidFill>
                          <a:srgbClr val="CEEFF2"/>
                        </a:solidFill>
                        <a:round/>
                        <a:headEnd/>
                        <a:tailEnd/>
                      </a:ln>
                    </p:spPr>
                    <p:txBody>
                      <a:bodyPr/>
                      <a:lstStyle/>
                      <a:p>
                        <a:endParaRPr lang="zh-CN" altLang="en-US"/>
                      </a:p>
                    </p:txBody>
                  </p:sp>
                  <p:sp>
                    <p:nvSpPr>
                      <p:cNvPr id="75954" name="Line 420"/>
                      <p:cNvSpPr>
                        <a:spLocks noChangeShapeType="1"/>
                      </p:cNvSpPr>
                      <p:nvPr/>
                    </p:nvSpPr>
                    <p:spPr bwMode="auto">
                      <a:xfrm>
                        <a:off x="3031" y="1767"/>
                        <a:ext cx="1711" cy="0"/>
                      </a:xfrm>
                      <a:prstGeom prst="line">
                        <a:avLst/>
                      </a:prstGeom>
                      <a:noFill/>
                      <a:ln w="9525">
                        <a:solidFill>
                          <a:srgbClr val="CEEFF2"/>
                        </a:solidFill>
                        <a:round/>
                        <a:headEnd/>
                        <a:tailEnd/>
                      </a:ln>
                    </p:spPr>
                    <p:txBody>
                      <a:bodyPr/>
                      <a:lstStyle/>
                      <a:p>
                        <a:endParaRPr lang="zh-CN" altLang="en-US"/>
                      </a:p>
                    </p:txBody>
                  </p:sp>
                </p:grpSp>
              </p:grpSp>
            </p:grpSp>
          </p:grpSp>
        </p:grpSp>
        <p:sp>
          <p:nvSpPr>
            <p:cNvPr id="75911" name="Line 421"/>
            <p:cNvSpPr>
              <a:spLocks noChangeShapeType="1"/>
            </p:cNvSpPr>
            <p:nvPr/>
          </p:nvSpPr>
          <p:spPr bwMode="auto">
            <a:xfrm rot="16200000" flipV="1">
              <a:off x="479" y="3267"/>
              <a:ext cx="0" cy="35"/>
            </a:xfrm>
            <a:prstGeom prst="line">
              <a:avLst/>
            </a:prstGeom>
            <a:noFill/>
            <a:ln w="19050">
              <a:solidFill>
                <a:schemeClr val="tx1"/>
              </a:solidFill>
              <a:round/>
              <a:headEnd/>
              <a:tailEnd/>
            </a:ln>
          </p:spPr>
          <p:txBody>
            <a:bodyPr/>
            <a:lstStyle/>
            <a:p>
              <a:endParaRPr lang="zh-CN" altLang="en-US"/>
            </a:p>
          </p:txBody>
        </p:sp>
        <p:sp>
          <p:nvSpPr>
            <p:cNvPr id="75912" name="Line 422"/>
            <p:cNvSpPr>
              <a:spLocks noChangeShapeType="1"/>
            </p:cNvSpPr>
            <p:nvPr/>
          </p:nvSpPr>
          <p:spPr bwMode="auto">
            <a:xfrm rot="16200000" flipV="1">
              <a:off x="473" y="2742"/>
              <a:ext cx="0" cy="34"/>
            </a:xfrm>
            <a:prstGeom prst="line">
              <a:avLst/>
            </a:prstGeom>
            <a:noFill/>
            <a:ln w="19050">
              <a:solidFill>
                <a:schemeClr val="tx1"/>
              </a:solidFill>
              <a:round/>
              <a:headEnd/>
              <a:tailEnd/>
            </a:ln>
          </p:spPr>
          <p:txBody>
            <a:bodyPr/>
            <a:lstStyle/>
            <a:p>
              <a:endParaRPr lang="zh-CN" altLang="en-US"/>
            </a:p>
          </p:txBody>
        </p:sp>
        <p:sp>
          <p:nvSpPr>
            <p:cNvPr id="75913" name="Line 423"/>
            <p:cNvSpPr>
              <a:spLocks noChangeShapeType="1"/>
            </p:cNvSpPr>
            <p:nvPr/>
          </p:nvSpPr>
          <p:spPr bwMode="auto">
            <a:xfrm rot="16200000" flipV="1">
              <a:off x="485" y="2223"/>
              <a:ext cx="0" cy="35"/>
            </a:xfrm>
            <a:prstGeom prst="line">
              <a:avLst/>
            </a:prstGeom>
            <a:noFill/>
            <a:ln w="19050">
              <a:solidFill>
                <a:schemeClr val="tx1"/>
              </a:solidFill>
              <a:round/>
              <a:headEnd/>
              <a:tailEnd/>
            </a:ln>
          </p:spPr>
          <p:txBody>
            <a:bodyPr/>
            <a:lstStyle/>
            <a:p>
              <a:endParaRPr lang="zh-CN" altLang="en-US"/>
            </a:p>
          </p:txBody>
        </p:sp>
        <p:sp>
          <p:nvSpPr>
            <p:cNvPr id="75914" name="Line 424"/>
            <p:cNvSpPr>
              <a:spLocks noChangeShapeType="1"/>
            </p:cNvSpPr>
            <p:nvPr/>
          </p:nvSpPr>
          <p:spPr bwMode="auto">
            <a:xfrm rot="16200000" flipV="1">
              <a:off x="465" y="1687"/>
              <a:ext cx="0" cy="34"/>
            </a:xfrm>
            <a:prstGeom prst="line">
              <a:avLst/>
            </a:prstGeom>
            <a:noFill/>
            <a:ln w="19050">
              <a:solidFill>
                <a:schemeClr val="tx1"/>
              </a:solidFill>
              <a:round/>
              <a:headEnd/>
              <a:tailEnd/>
            </a:ln>
          </p:spPr>
          <p:txBody>
            <a:bodyPr/>
            <a:lstStyle/>
            <a:p>
              <a:endParaRPr lang="zh-CN" altLang="en-US"/>
            </a:p>
          </p:txBody>
        </p:sp>
        <p:sp>
          <p:nvSpPr>
            <p:cNvPr id="75915" name="Line 425"/>
            <p:cNvSpPr>
              <a:spLocks noChangeShapeType="1"/>
            </p:cNvSpPr>
            <p:nvPr/>
          </p:nvSpPr>
          <p:spPr bwMode="auto">
            <a:xfrm flipV="1">
              <a:off x="977" y="3776"/>
              <a:ext cx="0" cy="36"/>
            </a:xfrm>
            <a:prstGeom prst="line">
              <a:avLst/>
            </a:prstGeom>
            <a:noFill/>
            <a:ln w="19050">
              <a:solidFill>
                <a:schemeClr val="tx1"/>
              </a:solidFill>
              <a:round/>
              <a:headEnd/>
              <a:tailEnd/>
            </a:ln>
          </p:spPr>
          <p:txBody>
            <a:bodyPr/>
            <a:lstStyle/>
            <a:p>
              <a:endParaRPr lang="zh-CN" altLang="en-US"/>
            </a:p>
          </p:txBody>
        </p:sp>
        <p:sp>
          <p:nvSpPr>
            <p:cNvPr id="75916" name="Line 426"/>
            <p:cNvSpPr>
              <a:spLocks noChangeShapeType="1"/>
            </p:cNvSpPr>
            <p:nvPr/>
          </p:nvSpPr>
          <p:spPr bwMode="auto">
            <a:xfrm flipV="1">
              <a:off x="1499" y="3778"/>
              <a:ext cx="0" cy="37"/>
            </a:xfrm>
            <a:prstGeom prst="line">
              <a:avLst/>
            </a:prstGeom>
            <a:noFill/>
            <a:ln w="19050">
              <a:solidFill>
                <a:schemeClr val="tx1"/>
              </a:solidFill>
              <a:round/>
              <a:headEnd/>
              <a:tailEnd/>
            </a:ln>
          </p:spPr>
          <p:txBody>
            <a:bodyPr/>
            <a:lstStyle/>
            <a:p>
              <a:endParaRPr lang="zh-CN" altLang="en-US"/>
            </a:p>
          </p:txBody>
        </p:sp>
        <p:sp>
          <p:nvSpPr>
            <p:cNvPr id="75917" name="Line 427"/>
            <p:cNvSpPr>
              <a:spLocks noChangeShapeType="1"/>
            </p:cNvSpPr>
            <p:nvPr/>
          </p:nvSpPr>
          <p:spPr bwMode="auto">
            <a:xfrm flipV="1">
              <a:off x="2014" y="3772"/>
              <a:ext cx="0" cy="37"/>
            </a:xfrm>
            <a:prstGeom prst="line">
              <a:avLst/>
            </a:prstGeom>
            <a:noFill/>
            <a:ln w="19050">
              <a:solidFill>
                <a:schemeClr val="tx1"/>
              </a:solidFill>
              <a:round/>
              <a:headEnd/>
              <a:tailEnd/>
            </a:ln>
          </p:spPr>
          <p:txBody>
            <a:bodyPr/>
            <a:lstStyle/>
            <a:p>
              <a:endParaRPr lang="zh-CN" altLang="en-US"/>
            </a:p>
          </p:txBody>
        </p:sp>
        <p:sp>
          <p:nvSpPr>
            <p:cNvPr id="75918" name="Line 428"/>
            <p:cNvSpPr>
              <a:spLocks noChangeShapeType="1"/>
            </p:cNvSpPr>
            <p:nvPr/>
          </p:nvSpPr>
          <p:spPr bwMode="auto">
            <a:xfrm flipV="1">
              <a:off x="2534" y="3776"/>
              <a:ext cx="0" cy="36"/>
            </a:xfrm>
            <a:prstGeom prst="line">
              <a:avLst/>
            </a:prstGeom>
            <a:noFill/>
            <a:ln w="19050">
              <a:solidFill>
                <a:schemeClr val="tx1"/>
              </a:solidFill>
              <a:round/>
              <a:headEnd/>
              <a:tailEnd/>
            </a:ln>
          </p:spPr>
          <p:txBody>
            <a:bodyPr/>
            <a:lstStyle/>
            <a:p>
              <a:endParaRPr lang="zh-CN" altLang="en-US"/>
            </a:p>
          </p:txBody>
        </p:sp>
        <p:sp>
          <p:nvSpPr>
            <p:cNvPr id="75919" name="Line 429"/>
            <p:cNvSpPr>
              <a:spLocks noChangeShapeType="1"/>
            </p:cNvSpPr>
            <p:nvPr/>
          </p:nvSpPr>
          <p:spPr bwMode="auto">
            <a:xfrm>
              <a:off x="449" y="3817"/>
              <a:ext cx="2310" cy="0"/>
            </a:xfrm>
            <a:prstGeom prst="line">
              <a:avLst/>
            </a:prstGeom>
            <a:noFill/>
            <a:ln w="28575">
              <a:solidFill>
                <a:schemeClr val="tx1"/>
              </a:solidFill>
              <a:round/>
              <a:headEnd/>
              <a:tailEnd type="triangle" w="med" len="lg"/>
            </a:ln>
          </p:spPr>
          <p:txBody>
            <a:bodyPr/>
            <a:lstStyle/>
            <a:p>
              <a:endParaRPr lang="zh-CN" altLang="en-US"/>
            </a:p>
          </p:txBody>
        </p:sp>
        <p:sp>
          <p:nvSpPr>
            <p:cNvPr id="75920" name="Line 430"/>
            <p:cNvSpPr>
              <a:spLocks noChangeShapeType="1"/>
            </p:cNvSpPr>
            <p:nvPr/>
          </p:nvSpPr>
          <p:spPr bwMode="auto">
            <a:xfrm rot="-5400000">
              <a:off x="-734" y="2630"/>
              <a:ext cx="2382" cy="0"/>
            </a:xfrm>
            <a:prstGeom prst="line">
              <a:avLst/>
            </a:prstGeom>
            <a:noFill/>
            <a:ln w="28575">
              <a:solidFill>
                <a:schemeClr val="tx1"/>
              </a:solidFill>
              <a:round/>
              <a:headEnd/>
              <a:tailEnd type="triangle" w="med" len="lg"/>
            </a:ln>
          </p:spPr>
          <p:txBody>
            <a:bodyPr/>
            <a:lstStyle/>
            <a:p>
              <a:endParaRPr lang="zh-CN" altLang="en-US"/>
            </a:p>
          </p:txBody>
        </p:sp>
        <p:sp>
          <p:nvSpPr>
            <p:cNvPr id="75921" name="WordArt 431"/>
            <p:cNvSpPr>
              <a:spLocks noChangeArrowheads="1" noChangeShapeType="1" noTextEdit="1"/>
            </p:cNvSpPr>
            <p:nvPr/>
          </p:nvSpPr>
          <p:spPr bwMode="auto">
            <a:xfrm>
              <a:off x="2572" y="3887"/>
              <a:ext cx="159" cy="159"/>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V</a:t>
              </a:r>
              <a:endParaRPr lang="zh-CN" altLang="en-US" sz="1200" i="1" kern="10">
                <a:ln w="9525">
                  <a:solidFill>
                    <a:schemeClr val="tx1"/>
                  </a:solidFill>
                  <a:round/>
                  <a:headEnd/>
                  <a:tailEnd/>
                </a:ln>
                <a:latin typeface="Times New Roman"/>
                <a:cs typeface="Times New Roman"/>
              </a:endParaRPr>
            </a:p>
          </p:txBody>
        </p:sp>
        <p:sp>
          <p:nvSpPr>
            <p:cNvPr id="75922" name="WordArt 432"/>
            <p:cNvSpPr>
              <a:spLocks noChangeArrowheads="1" noChangeShapeType="1" noTextEdit="1"/>
            </p:cNvSpPr>
            <p:nvPr/>
          </p:nvSpPr>
          <p:spPr bwMode="auto">
            <a:xfrm>
              <a:off x="258" y="1444"/>
              <a:ext cx="146" cy="152"/>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75923" name="WordArt 433"/>
            <p:cNvSpPr>
              <a:spLocks noChangeArrowheads="1" noChangeShapeType="1" noTextEdit="1"/>
            </p:cNvSpPr>
            <p:nvPr/>
          </p:nvSpPr>
          <p:spPr bwMode="auto">
            <a:xfrm>
              <a:off x="353" y="3879"/>
              <a:ext cx="126" cy="147"/>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0</a:t>
              </a:r>
              <a:endParaRPr lang="zh-CN" altLang="en-US" sz="1200" i="1" kern="10">
                <a:ln w="9525">
                  <a:solidFill>
                    <a:schemeClr val="tx1"/>
                  </a:solidFill>
                  <a:round/>
                  <a:headEnd/>
                  <a:tailEnd/>
                </a:ln>
                <a:latin typeface="Times New Roman"/>
                <a:cs typeface="Times New Roman"/>
              </a:endParaRPr>
            </a:p>
          </p:txBody>
        </p:sp>
        <p:sp>
          <p:nvSpPr>
            <p:cNvPr id="75924" name="WordArt 434"/>
            <p:cNvSpPr>
              <a:spLocks noChangeArrowheads="1" noChangeShapeType="1" noTextEdit="1"/>
            </p:cNvSpPr>
            <p:nvPr/>
          </p:nvSpPr>
          <p:spPr bwMode="auto">
            <a:xfrm>
              <a:off x="885" y="2154"/>
              <a:ext cx="148" cy="14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925" name="WordArt 435"/>
            <p:cNvSpPr>
              <a:spLocks noChangeArrowheads="1" noChangeShapeType="1" noTextEdit="1"/>
            </p:cNvSpPr>
            <p:nvPr/>
          </p:nvSpPr>
          <p:spPr bwMode="auto">
            <a:xfrm>
              <a:off x="2000" y="3218"/>
              <a:ext cx="133" cy="13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926" name="Arc 436"/>
            <p:cNvSpPr>
              <a:spLocks/>
            </p:cNvSpPr>
            <p:nvPr/>
          </p:nvSpPr>
          <p:spPr bwMode="auto">
            <a:xfrm>
              <a:off x="1069" y="2316"/>
              <a:ext cx="924" cy="881"/>
            </a:xfrm>
            <a:custGeom>
              <a:avLst/>
              <a:gdLst>
                <a:gd name="T0" fmla="*/ 0 w 28624"/>
                <a:gd name="T1" fmla="*/ 0 h 26638"/>
                <a:gd name="T2" fmla="*/ 0 w 28624"/>
                <a:gd name="T3" fmla="*/ 0 h 26638"/>
                <a:gd name="T4" fmla="*/ 0 w 28624"/>
                <a:gd name="T5" fmla="*/ 0 h 26638"/>
                <a:gd name="T6" fmla="*/ 0 60000 65536"/>
                <a:gd name="T7" fmla="*/ 0 60000 65536"/>
                <a:gd name="T8" fmla="*/ 0 60000 65536"/>
                <a:gd name="T9" fmla="*/ 0 w 28624"/>
                <a:gd name="T10" fmla="*/ 0 h 26638"/>
                <a:gd name="T11" fmla="*/ 28624 w 28624"/>
                <a:gd name="T12" fmla="*/ 26638 h 26638"/>
              </a:gdLst>
              <a:ahLst/>
              <a:cxnLst>
                <a:cxn ang="T6">
                  <a:pos x="T0" y="T1"/>
                </a:cxn>
                <a:cxn ang="T7">
                  <a:pos x="T2" y="T3"/>
                </a:cxn>
                <a:cxn ang="T8">
                  <a:pos x="T4" y="T5"/>
                </a:cxn>
              </a:cxnLst>
              <a:rect l="T9" t="T10" r="T11" b="T12"/>
              <a:pathLst>
                <a:path w="28624" h="26638" fill="none" extrusionOk="0">
                  <a:moveTo>
                    <a:pt x="-1" y="1173"/>
                  </a:moveTo>
                  <a:cubicBezTo>
                    <a:pt x="2260" y="396"/>
                    <a:pt x="4633" y="-1"/>
                    <a:pt x="7024" y="0"/>
                  </a:cubicBezTo>
                  <a:cubicBezTo>
                    <a:pt x="18953" y="0"/>
                    <a:pt x="28624" y="9670"/>
                    <a:pt x="28624" y="21600"/>
                  </a:cubicBezTo>
                  <a:cubicBezTo>
                    <a:pt x="28624" y="23296"/>
                    <a:pt x="28424" y="24987"/>
                    <a:pt x="28028" y="26638"/>
                  </a:cubicBezTo>
                </a:path>
                <a:path w="28624" h="26638" stroke="0" extrusionOk="0">
                  <a:moveTo>
                    <a:pt x="-1" y="1173"/>
                  </a:moveTo>
                  <a:cubicBezTo>
                    <a:pt x="2260" y="396"/>
                    <a:pt x="4633" y="-1"/>
                    <a:pt x="7024" y="0"/>
                  </a:cubicBezTo>
                  <a:cubicBezTo>
                    <a:pt x="18953" y="0"/>
                    <a:pt x="28624" y="9670"/>
                    <a:pt x="28624" y="21600"/>
                  </a:cubicBezTo>
                  <a:cubicBezTo>
                    <a:pt x="28624" y="23296"/>
                    <a:pt x="28424" y="24987"/>
                    <a:pt x="28028" y="26638"/>
                  </a:cubicBezTo>
                  <a:lnTo>
                    <a:pt x="7024" y="21600"/>
                  </a:lnTo>
                  <a:close/>
                </a:path>
              </a:pathLst>
            </a:custGeom>
            <a:noFill/>
            <a:ln w="12700">
              <a:solidFill>
                <a:schemeClr val="tx1"/>
              </a:solidFill>
              <a:prstDash val="dash"/>
              <a:round/>
              <a:headEnd/>
              <a:tailEnd/>
            </a:ln>
          </p:spPr>
          <p:txBody>
            <a:bodyPr wrap="none" anchor="ctr"/>
            <a:lstStyle/>
            <a:p>
              <a:endParaRPr lang="zh-CN" altLang="en-US"/>
            </a:p>
          </p:txBody>
        </p:sp>
        <p:sp>
          <p:nvSpPr>
            <p:cNvPr id="75927" name="Arc 437"/>
            <p:cNvSpPr>
              <a:spLocks/>
            </p:cNvSpPr>
            <p:nvPr/>
          </p:nvSpPr>
          <p:spPr bwMode="auto">
            <a:xfrm flipH="1" flipV="1">
              <a:off x="1046" y="2362"/>
              <a:ext cx="930" cy="896"/>
            </a:xfrm>
            <a:custGeom>
              <a:avLst/>
              <a:gdLst>
                <a:gd name="T0" fmla="*/ 0 w 28624"/>
                <a:gd name="T1" fmla="*/ 0 h 26638"/>
                <a:gd name="T2" fmla="*/ 0 w 28624"/>
                <a:gd name="T3" fmla="*/ 0 h 26638"/>
                <a:gd name="T4" fmla="*/ 0 w 28624"/>
                <a:gd name="T5" fmla="*/ 0 h 26638"/>
                <a:gd name="T6" fmla="*/ 0 60000 65536"/>
                <a:gd name="T7" fmla="*/ 0 60000 65536"/>
                <a:gd name="T8" fmla="*/ 0 60000 65536"/>
                <a:gd name="T9" fmla="*/ 0 w 28624"/>
                <a:gd name="T10" fmla="*/ 0 h 26638"/>
                <a:gd name="T11" fmla="*/ 28624 w 28624"/>
                <a:gd name="T12" fmla="*/ 26638 h 26638"/>
              </a:gdLst>
              <a:ahLst/>
              <a:cxnLst>
                <a:cxn ang="T6">
                  <a:pos x="T0" y="T1"/>
                </a:cxn>
                <a:cxn ang="T7">
                  <a:pos x="T2" y="T3"/>
                </a:cxn>
                <a:cxn ang="T8">
                  <a:pos x="T4" y="T5"/>
                </a:cxn>
              </a:cxnLst>
              <a:rect l="T9" t="T10" r="T11" b="T12"/>
              <a:pathLst>
                <a:path w="28624" h="26638" fill="none" extrusionOk="0">
                  <a:moveTo>
                    <a:pt x="-1" y="1173"/>
                  </a:moveTo>
                  <a:cubicBezTo>
                    <a:pt x="2260" y="396"/>
                    <a:pt x="4633" y="-1"/>
                    <a:pt x="7024" y="0"/>
                  </a:cubicBezTo>
                  <a:cubicBezTo>
                    <a:pt x="18953" y="0"/>
                    <a:pt x="28624" y="9670"/>
                    <a:pt x="28624" y="21600"/>
                  </a:cubicBezTo>
                  <a:cubicBezTo>
                    <a:pt x="28624" y="23296"/>
                    <a:pt x="28424" y="24987"/>
                    <a:pt x="28028" y="26638"/>
                  </a:cubicBezTo>
                </a:path>
                <a:path w="28624" h="26638" stroke="0" extrusionOk="0">
                  <a:moveTo>
                    <a:pt x="-1" y="1173"/>
                  </a:moveTo>
                  <a:cubicBezTo>
                    <a:pt x="2260" y="396"/>
                    <a:pt x="4633" y="-1"/>
                    <a:pt x="7024" y="0"/>
                  </a:cubicBezTo>
                  <a:cubicBezTo>
                    <a:pt x="18953" y="0"/>
                    <a:pt x="28624" y="9670"/>
                    <a:pt x="28624" y="21600"/>
                  </a:cubicBezTo>
                  <a:cubicBezTo>
                    <a:pt x="28624" y="23296"/>
                    <a:pt x="28424" y="24987"/>
                    <a:pt x="28028" y="26638"/>
                  </a:cubicBezTo>
                  <a:lnTo>
                    <a:pt x="7024" y="21600"/>
                  </a:lnTo>
                  <a:close/>
                </a:path>
              </a:pathLst>
            </a:custGeom>
            <a:noFill/>
            <a:ln w="28575">
              <a:solidFill>
                <a:srgbClr val="0066FF"/>
              </a:solidFill>
              <a:round/>
              <a:headEnd/>
              <a:tailEnd/>
            </a:ln>
          </p:spPr>
          <p:txBody>
            <a:bodyPr wrap="none" anchor="ctr"/>
            <a:lstStyle/>
            <a:p>
              <a:endParaRPr lang="zh-CN" altLang="en-US"/>
            </a:p>
          </p:txBody>
        </p:sp>
        <p:sp>
          <p:nvSpPr>
            <p:cNvPr id="75928" name="Oval 438"/>
            <p:cNvSpPr>
              <a:spLocks noChangeArrowheads="1"/>
            </p:cNvSpPr>
            <p:nvPr/>
          </p:nvSpPr>
          <p:spPr bwMode="auto">
            <a:xfrm>
              <a:off x="1058" y="2328"/>
              <a:ext cx="38" cy="41"/>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5929" name="Oval 439"/>
            <p:cNvSpPr>
              <a:spLocks noChangeArrowheads="1"/>
            </p:cNvSpPr>
            <p:nvPr/>
          </p:nvSpPr>
          <p:spPr bwMode="auto">
            <a:xfrm>
              <a:off x="1952" y="3205"/>
              <a:ext cx="38" cy="40"/>
            </a:xfrm>
            <a:prstGeom prst="ellipse">
              <a:avLst/>
            </a:prstGeom>
            <a:solidFill>
              <a:schemeClr val="bg1"/>
            </a:solidFill>
            <a:ln w="28575">
              <a:solidFill>
                <a:srgbClr val="0066FF"/>
              </a:solidFill>
              <a:round/>
              <a:headEnd/>
              <a:tailEnd/>
            </a:ln>
          </p:spPr>
          <p:txBody>
            <a:bodyPr wrap="none" anchor="ctr"/>
            <a:lstStyle/>
            <a:p>
              <a:endParaRPr lang="zh-CN" altLang="en-US"/>
            </a:p>
          </p:txBody>
        </p:sp>
        <p:sp>
          <p:nvSpPr>
            <p:cNvPr id="75930" name="AutoShape 440"/>
            <p:cNvSpPr>
              <a:spLocks noChangeArrowheads="1"/>
            </p:cNvSpPr>
            <p:nvPr/>
          </p:nvSpPr>
          <p:spPr bwMode="auto">
            <a:xfrm rot="8109474">
              <a:off x="1701" y="2403"/>
              <a:ext cx="96" cy="17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75931" name="AutoShape 441"/>
            <p:cNvSpPr>
              <a:spLocks noChangeArrowheads="1"/>
            </p:cNvSpPr>
            <p:nvPr/>
          </p:nvSpPr>
          <p:spPr bwMode="auto">
            <a:xfrm rot="-2719612">
              <a:off x="1203" y="2946"/>
              <a:ext cx="96" cy="174"/>
            </a:xfrm>
            <a:prstGeom prst="triangle">
              <a:avLst>
                <a:gd name="adj" fmla="val 50000"/>
              </a:avLst>
            </a:prstGeom>
            <a:solidFill>
              <a:srgbClr val="0066FF"/>
            </a:solidFill>
            <a:ln w="9525">
              <a:solidFill>
                <a:srgbClr val="0066FF"/>
              </a:solidFill>
              <a:miter lim="800000"/>
              <a:headEnd/>
              <a:tailEnd/>
            </a:ln>
          </p:spPr>
          <p:txBody>
            <a:bodyPr wrap="none" anchor="ctr"/>
            <a:lstStyle/>
            <a:p>
              <a:endParaRPr lang="zh-CN" altLang="en-US"/>
            </a:p>
          </p:txBody>
        </p:sp>
        <p:sp>
          <p:nvSpPr>
            <p:cNvPr id="75932" name="WordArt 442"/>
            <p:cNvSpPr>
              <a:spLocks noChangeArrowheads="1" noChangeShapeType="1" noTextEdit="1"/>
            </p:cNvSpPr>
            <p:nvPr/>
          </p:nvSpPr>
          <p:spPr bwMode="auto">
            <a:xfrm rot="2727074">
              <a:off x="795" y="3095"/>
              <a:ext cx="706" cy="142"/>
            </a:xfrm>
            <a:prstGeom prst="rect">
              <a:avLst/>
            </a:prstGeom>
          </p:spPr>
          <p:txBody>
            <a:bodyPr wrap="none" fromWordArt="1">
              <a:prstTxWarp prst="textPlain">
                <a:avLst>
                  <a:gd name="adj" fmla="val 50000"/>
                </a:avLst>
              </a:prstTxWarp>
            </a:bodyPr>
            <a:lstStyle/>
            <a:p>
              <a:pPr algn="ctr"/>
              <a:r>
                <a:rPr lang="zh-CN" altLang="en-US" sz="3600" kern="10">
                  <a:ln w="3175">
                    <a:solidFill>
                      <a:srgbClr val="0066FF"/>
                    </a:solidFill>
                    <a:round/>
                    <a:headEnd/>
                    <a:tailEnd/>
                  </a:ln>
                  <a:solidFill>
                    <a:srgbClr val="0066FF"/>
                  </a:solidFill>
                  <a:latin typeface="宋体"/>
                  <a:ea typeface="宋体"/>
                </a:rPr>
                <a:t>可逆过程</a:t>
              </a:r>
            </a:p>
          </p:txBody>
        </p:sp>
        <p:sp>
          <p:nvSpPr>
            <p:cNvPr id="75933" name="WordArt 443"/>
            <p:cNvSpPr>
              <a:spLocks noChangeArrowheads="1" noChangeShapeType="1" noTextEdit="1"/>
            </p:cNvSpPr>
            <p:nvPr/>
          </p:nvSpPr>
          <p:spPr bwMode="auto">
            <a:xfrm rot="2727074">
              <a:off x="1525" y="2267"/>
              <a:ext cx="706" cy="142"/>
            </a:xfrm>
            <a:prstGeom prst="rect">
              <a:avLst/>
            </a:prstGeom>
          </p:spPr>
          <p:txBody>
            <a:bodyPr wrap="none" fromWordArt="1">
              <a:prstTxWarp prst="textPlain">
                <a:avLst>
                  <a:gd name="adj" fmla="val 50000"/>
                </a:avLst>
              </a:prstTxWarp>
            </a:bodyPr>
            <a:lstStyle/>
            <a:p>
              <a:pPr algn="ctr"/>
              <a:r>
                <a:rPr lang="zh-CN" altLang="en-US" sz="3600" kern="10">
                  <a:ln w="3175">
                    <a:solidFill>
                      <a:schemeClr val="tx1"/>
                    </a:solidFill>
                    <a:round/>
                    <a:headEnd/>
                    <a:tailEnd/>
                  </a:ln>
                  <a:latin typeface="宋体"/>
                  <a:ea typeface="宋体"/>
                </a:rPr>
                <a:t>不可逆过程</a:t>
              </a:r>
            </a:p>
          </p:txBody>
        </p:sp>
      </p:grpSp>
      <p:grpSp>
        <p:nvGrpSpPr>
          <p:cNvPr id="75782" name="Group 484"/>
          <p:cNvGrpSpPr>
            <a:grpSpLocks/>
          </p:cNvGrpSpPr>
          <p:nvPr/>
        </p:nvGrpSpPr>
        <p:grpSpPr bwMode="auto">
          <a:xfrm>
            <a:off x="5594350" y="2835275"/>
            <a:ext cx="2260600" cy="896938"/>
            <a:chOff x="3524" y="2070"/>
            <a:chExt cx="1424" cy="565"/>
          </a:xfrm>
        </p:grpSpPr>
        <p:sp>
          <p:nvSpPr>
            <p:cNvPr id="75887" name="Freeform 485"/>
            <p:cNvSpPr>
              <a:spLocks/>
            </p:cNvSpPr>
            <p:nvPr/>
          </p:nvSpPr>
          <p:spPr bwMode="auto">
            <a:xfrm flipH="1">
              <a:off x="4143" y="2228"/>
              <a:ext cx="175" cy="101"/>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nvGrpSpPr>
            <p:cNvPr id="75888" name="Group 486"/>
            <p:cNvGrpSpPr>
              <a:grpSpLocks/>
            </p:cNvGrpSpPr>
            <p:nvPr/>
          </p:nvGrpSpPr>
          <p:grpSpPr bwMode="auto">
            <a:xfrm>
              <a:off x="3524" y="2085"/>
              <a:ext cx="562" cy="550"/>
              <a:chOff x="3510" y="2122"/>
              <a:chExt cx="562" cy="550"/>
            </a:xfrm>
          </p:grpSpPr>
          <p:grpSp>
            <p:nvGrpSpPr>
              <p:cNvPr id="75900" name="Group 487"/>
              <p:cNvGrpSpPr>
                <a:grpSpLocks/>
              </p:cNvGrpSpPr>
              <p:nvPr/>
            </p:nvGrpSpPr>
            <p:grpSpPr bwMode="auto">
              <a:xfrm>
                <a:off x="3510" y="2122"/>
                <a:ext cx="533" cy="383"/>
                <a:chOff x="4143" y="2839"/>
                <a:chExt cx="630" cy="436"/>
              </a:xfrm>
            </p:grpSpPr>
            <p:sp>
              <p:nvSpPr>
                <p:cNvPr id="75902" name="Freeform 488"/>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903" name="Group 489"/>
                <p:cNvGrpSpPr>
                  <a:grpSpLocks/>
                </p:cNvGrpSpPr>
                <p:nvPr/>
              </p:nvGrpSpPr>
              <p:grpSpPr bwMode="auto">
                <a:xfrm>
                  <a:off x="4472" y="2857"/>
                  <a:ext cx="301" cy="418"/>
                  <a:chOff x="2715" y="790"/>
                  <a:chExt cx="301" cy="418"/>
                </a:xfrm>
              </p:grpSpPr>
              <p:sp>
                <p:nvSpPr>
                  <p:cNvPr id="75906" name="WordArt 490"/>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907" name="WordArt 491"/>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908" name="WordArt 492"/>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909" name="Line 493"/>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904" name="WordArt 494"/>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905" name="WordArt 495"/>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901" name="WordArt 496"/>
              <p:cNvSpPr>
                <a:spLocks noChangeArrowheads="1" noChangeShapeType="1" noTextEdit="1"/>
              </p:cNvSpPr>
              <p:nvPr/>
            </p:nvSpPr>
            <p:spPr bwMode="auto">
              <a:xfrm>
                <a:off x="3639" y="2556"/>
                <a:ext cx="433" cy="11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a:t>
                </a:r>
              </a:p>
            </p:txBody>
          </p:sp>
        </p:grpSp>
        <p:grpSp>
          <p:nvGrpSpPr>
            <p:cNvPr id="75889" name="Group 497"/>
            <p:cNvGrpSpPr>
              <a:grpSpLocks/>
            </p:cNvGrpSpPr>
            <p:nvPr/>
          </p:nvGrpSpPr>
          <p:grpSpPr bwMode="auto">
            <a:xfrm>
              <a:off x="4387" y="2070"/>
              <a:ext cx="561" cy="542"/>
              <a:chOff x="3907" y="1877"/>
              <a:chExt cx="561" cy="542"/>
            </a:xfrm>
          </p:grpSpPr>
          <p:grpSp>
            <p:nvGrpSpPr>
              <p:cNvPr id="75890" name="Group 498"/>
              <p:cNvGrpSpPr>
                <a:grpSpLocks/>
              </p:cNvGrpSpPr>
              <p:nvPr/>
            </p:nvGrpSpPr>
            <p:grpSpPr bwMode="auto">
              <a:xfrm>
                <a:off x="3935" y="1877"/>
                <a:ext cx="533" cy="383"/>
                <a:chOff x="4143" y="2839"/>
                <a:chExt cx="630" cy="436"/>
              </a:xfrm>
            </p:grpSpPr>
            <p:sp>
              <p:nvSpPr>
                <p:cNvPr id="75892" name="Freeform 499"/>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93" name="Group 500"/>
                <p:cNvGrpSpPr>
                  <a:grpSpLocks/>
                </p:cNvGrpSpPr>
                <p:nvPr/>
              </p:nvGrpSpPr>
              <p:grpSpPr bwMode="auto">
                <a:xfrm>
                  <a:off x="4472" y="2857"/>
                  <a:ext cx="301" cy="418"/>
                  <a:chOff x="2715" y="790"/>
                  <a:chExt cx="301" cy="418"/>
                </a:xfrm>
              </p:grpSpPr>
              <p:sp>
                <p:nvSpPr>
                  <p:cNvPr id="75896" name="WordArt 501"/>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97" name="WordArt 502"/>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98" name="WordArt 503"/>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99" name="Line 504"/>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94" name="WordArt 505"/>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95" name="WordArt 506"/>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91" name="WordArt 507"/>
              <p:cNvSpPr>
                <a:spLocks noChangeArrowheads="1" noChangeShapeType="1" noTextEdit="1"/>
              </p:cNvSpPr>
              <p:nvPr/>
            </p:nvSpPr>
            <p:spPr bwMode="auto">
              <a:xfrm>
                <a:off x="3907" y="2303"/>
                <a:ext cx="553" cy="11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（不可逆）</a:t>
                </a:r>
              </a:p>
            </p:txBody>
          </p:sp>
        </p:grpSp>
      </p:grpSp>
      <p:sp>
        <p:nvSpPr>
          <p:cNvPr id="75783" name="WordArt 508"/>
          <p:cNvSpPr>
            <a:spLocks noChangeArrowheads="1" noChangeShapeType="1" noTextEdit="1"/>
          </p:cNvSpPr>
          <p:nvPr/>
        </p:nvSpPr>
        <p:spPr bwMode="auto">
          <a:xfrm>
            <a:off x="4597400" y="3001963"/>
            <a:ext cx="263525" cy="35560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得</a:t>
            </a:r>
          </a:p>
        </p:txBody>
      </p:sp>
      <p:grpSp>
        <p:nvGrpSpPr>
          <p:cNvPr id="75326" name="Group 509"/>
          <p:cNvGrpSpPr>
            <a:grpSpLocks/>
          </p:cNvGrpSpPr>
          <p:nvPr/>
        </p:nvGrpSpPr>
        <p:grpSpPr bwMode="auto">
          <a:xfrm>
            <a:off x="4619625" y="3990975"/>
            <a:ext cx="3055938" cy="1876425"/>
            <a:chOff x="2910" y="2775"/>
            <a:chExt cx="1925" cy="1182"/>
          </a:xfrm>
        </p:grpSpPr>
        <p:sp>
          <p:nvSpPr>
            <p:cNvPr id="75851" name="WordArt 510"/>
            <p:cNvSpPr>
              <a:spLocks noChangeArrowheads="1" noChangeShapeType="1" noTextEdit="1"/>
            </p:cNvSpPr>
            <p:nvPr/>
          </p:nvSpPr>
          <p:spPr bwMode="auto">
            <a:xfrm>
              <a:off x="2919" y="2879"/>
              <a:ext cx="136" cy="20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因</a:t>
              </a:r>
            </a:p>
          </p:txBody>
        </p:sp>
        <p:grpSp>
          <p:nvGrpSpPr>
            <p:cNvPr id="75852" name="Group 511"/>
            <p:cNvGrpSpPr>
              <a:grpSpLocks/>
            </p:cNvGrpSpPr>
            <p:nvPr/>
          </p:nvGrpSpPr>
          <p:grpSpPr bwMode="auto">
            <a:xfrm>
              <a:off x="3657" y="2775"/>
              <a:ext cx="1149" cy="513"/>
              <a:chOff x="3403" y="2835"/>
              <a:chExt cx="1194" cy="550"/>
            </a:xfrm>
          </p:grpSpPr>
          <p:grpSp>
            <p:nvGrpSpPr>
              <p:cNvPr id="75870" name="Group 512"/>
              <p:cNvGrpSpPr>
                <a:grpSpLocks/>
              </p:cNvGrpSpPr>
              <p:nvPr/>
            </p:nvGrpSpPr>
            <p:grpSpPr bwMode="auto">
              <a:xfrm>
                <a:off x="3799" y="2988"/>
                <a:ext cx="171" cy="56"/>
                <a:chOff x="1260" y="2371"/>
                <a:chExt cx="151" cy="53"/>
              </a:xfrm>
            </p:grpSpPr>
            <p:sp>
              <p:nvSpPr>
                <p:cNvPr id="75885" name="Line 51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5886" name="Line 51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75871" name="Group 515"/>
              <p:cNvGrpSpPr>
                <a:grpSpLocks/>
              </p:cNvGrpSpPr>
              <p:nvPr/>
            </p:nvGrpSpPr>
            <p:grpSpPr bwMode="auto">
              <a:xfrm>
                <a:off x="3403" y="2925"/>
                <a:ext cx="318" cy="172"/>
                <a:chOff x="3208" y="2940"/>
                <a:chExt cx="363" cy="187"/>
              </a:xfrm>
            </p:grpSpPr>
            <p:sp>
              <p:nvSpPr>
                <p:cNvPr id="75883" name="WordArt 516"/>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5884" name="AutoShape 517"/>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grpSp>
            <p:nvGrpSpPr>
              <p:cNvPr id="75872" name="Group 518"/>
              <p:cNvGrpSpPr>
                <a:grpSpLocks/>
              </p:cNvGrpSpPr>
              <p:nvPr/>
            </p:nvGrpSpPr>
            <p:grpSpPr bwMode="auto">
              <a:xfrm>
                <a:off x="4035" y="2835"/>
                <a:ext cx="562" cy="550"/>
                <a:chOff x="3510" y="2122"/>
                <a:chExt cx="562" cy="550"/>
              </a:xfrm>
            </p:grpSpPr>
            <p:grpSp>
              <p:nvGrpSpPr>
                <p:cNvPr id="75873" name="Group 519"/>
                <p:cNvGrpSpPr>
                  <a:grpSpLocks/>
                </p:cNvGrpSpPr>
                <p:nvPr/>
              </p:nvGrpSpPr>
              <p:grpSpPr bwMode="auto">
                <a:xfrm>
                  <a:off x="3510" y="2122"/>
                  <a:ext cx="533" cy="383"/>
                  <a:chOff x="4143" y="2839"/>
                  <a:chExt cx="630" cy="436"/>
                </a:xfrm>
              </p:grpSpPr>
              <p:sp>
                <p:nvSpPr>
                  <p:cNvPr id="75875" name="Freeform 520"/>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76" name="Group 521"/>
                  <p:cNvGrpSpPr>
                    <a:grpSpLocks/>
                  </p:cNvGrpSpPr>
                  <p:nvPr/>
                </p:nvGrpSpPr>
                <p:grpSpPr bwMode="auto">
                  <a:xfrm>
                    <a:off x="4472" y="2857"/>
                    <a:ext cx="301" cy="418"/>
                    <a:chOff x="2715" y="790"/>
                    <a:chExt cx="301" cy="418"/>
                  </a:xfrm>
                </p:grpSpPr>
                <p:sp>
                  <p:nvSpPr>
                    <p:cNvPr id="75879" name="WordArt 522"/>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80" name="WordArt 523"/>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81" name="WordArt 524"/>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82" name="Line 525"/>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77" name="WordArt 526"/>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78" name="WordArt 527"/>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74" name="WordArt 528"/>
                <p:cNvSpPr>
                  <a:spLocks noChangeArrowheads="1" noChangeShapeType="1" noTextEdit="1"/>
                </p:cNvSpPr>
                <p:nvPr/>
              </p:nvSpPr>
              <p:spPr bwMode="auto">
                <a:xfrm>
                  <a:off x="3639" y="2556"/>
                  <a:ext cx="433" cy="11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a:t>
                  </a:r>
                </a:p>
              </p:txBody>
            </p:sp>
          </p:grpSp>
        </p:grpSp>
        <p:grpSp>
          <p:nvGrpSpPr>
            <p:cNvPr id="75853" name="Group 529"/>
            <p:cNvGrpSpPr>
              <a:grpSpLocks/>
            </p:cNvGrpSpPr>
            <p:nvPr/>
          </p:nvGrpSpPr>
          <p:grpSpPr bwMode="auto">
            <a:xfrm>
              <a:off x="3710" y="3437"/>
              <a:ext cx="1125" cy="520"/>
              <a:chOff x="3420" y="3530"/>
              <a:chExt cx="1193" cy="542"/>
            </a:xfrm>
          </p:grpSpPr>
          <p:grpSp>
            <p:nvGrpSpPr>
              <p:cNvPr id="75855" name="Group 530"/>
              <p:cNvGrpSpPr>
                <a:grpSpLocks/>
              </p:cNvGrpSpPr>
              <p:nvPr/>
            </p:nvGrpSpPr>
            <p:grpSpPr bwMode="auto">
              <a:xfrm>
                <a:off x="3420" y="3645"/>
                <a:ext cx="318" cy="172"/>
                <a:chOff x="3208" y="2940"/>
                <a:chExt cx="363" cy="187"/>
              </a:xfrm>
            </p:grpSpPr>
            <p:sp>
              <p:nvSpPr>
                <p:cNvPr id="75868" name="WordArt 531"/>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5869" name="AutoShape 532"/>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5856" name="Freeform 533"/>
              <p:cNvSpPr>
                <a:spLocks/>
              </p:cNvSpPr>
              <p:nvPr/>
            </p:nvSpPr>
            <p:spPr bwMode="auto">
              <a:xfrm flipH="1">
                <a:off x="3822" y="3671"/>
                <a:ext cx="175" cy="101"/>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nvGrpSpPr>
              <p:cNvPr id="75857" name="Group 534"/>
              <p:cNvGrpSpPr>
                <a:grpSpLocks/>
              </p:cNvGrpSpPr>
              <p:nvPr/>
            </p:nvGrpSpPr>
            <p:grpSpPr bwMode="auto">
              <a:xfrm>
                <a:off x="4052" y="3530"/>
                <a:ext cx="561" cy="542"/>
                <a:chOff x="3907" y="1877"/>
                <a:chExt cx="561" cy="542"/>
              </a:xfrm>
            </p:grpSpPr>
            <p:grpSp>
              <p:nvGrpSpPr>
                <p:cNvPr id="75858" name="Group 535"/>
                <p:cNvGrpSpPr>
                  <a:grpSpLocks/>
                </p:cNvGrpSpPr>
                <p:nvPr/>
              </p:nvGrpSpPr>
              <p:grpSpPr bwMode="auto">
                <a:xfrm>
                  <a:off x="3935" y="1877"/>
                  <a:ext cx="533" cy="383"/>
                  <a:chOff x="4143" y="2839"/>
                  <a:chExt cx="630" cy="436"/>
                </a:xfrm>
              </p:grpSpPr>
              <p:sp>
                <p:nvSpPr>
                  <p:cNvPr id="75860" name="Freeform 536"/>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61" name="Group 537"/>
                  <p:cNvGrpSpPr>
                    <a:grpSpLocks/>
                  </p:cNvGrpSpPr>
                  <p:nvPr/>
                </p:nvGrpSpPr>
                <p:grpSpPr bwMode="auto">
                  <a:xfrm>
                    <a:off x="4472" y="2857"/>
                    <a:ext cx="301" cy="418"/>
                    <a:chOff x="2715" y="790"/>
                    <a:chExt cx="301" cy="418"/>
                  </a:xfrm>
                </p:grpSpPr>
                <p:sp>
                  <p:nvSpPr>
                    <p:cNvPr id="75864" name="WordArt 538"/>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65" name="WordArt 539"/>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66" name="WordArt 540"/>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67" name="Line 541"/>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62" name="WordArt 542"/>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63" name="WordArt 543"/>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59" name="WordArt 544"/>
                <p:cNvSpPr>
                  <a:spLocks noChangeArrowheads="1" noChangeShapeType="1" noTextEdit="1"/>
                </p:cNvSpPr>
                <p:nvPr/>
              </p:nvSpPr>
              <p:spPr bwMode="auto">
                <a:xfrm>
                  <a:off x="3907" y="2303"/>
                  <a:ext cx="553" cy="11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（不可逆）</a:t>
                  </a:r>
                </a:p>
              </p:txBody>
            </p:sp>
          </p:grpSp>
        </p:grpSp>
        <p:sp>
          <p:nvSpPr>
            <p:cNvPr id="75854" name="WordArt 545"/>
            <p:cNvSpPr>
              <a:spLocks noChangeArrowheads="1" noChangeShapeType="1" noTextEdit="1"/>
            </p:cNvSpPr>
            <p:nvPr/>
          </p:nvSpPr>
          <p:spPr bwMode="auto">
            <a:xfrm>
              <a:off x="2910" y="3522"/>
              <a:ext cx="166" cy="22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则</a:t>
              </a:r>
            </a:p>
          </p:txBody>
        </p:sp>
      </p:grpSp>
      <p:grpSp>
        <p:nvGrpSpPr>
          <p:cNvPr id="74769" name="Group 576"/>
          <p:cNvGrpSpPr>
            <a:grpSpLocks/>
          </p:cNvGrpSpPr>
          <p:nvPr/>
        </p:nvGrpSpPr>
        <p:grpSpPr bwMode="auto">
          <a:xfrm>
            <a:off x="568325" y="457200"/>
            <a:ext cx="7956550" cy="1930400"/>
            <a:chOff x="358" y="279"/>
            <a:chExt cx="5012" cy="1216"/>
          </a:xfrm>
        </p:grpSpPr>
        <p:grpSp>
          <p:nvGrpSpPr>
            <p:cNvPr id="75786" name="Group 445"/>
            <p:cNvGrpSpPr>
              <a:grpSpLocks/>
            </p:cNvGrpSpPr>
            <p:nvPr/>
          </p:nvGrpSpPr>
          <p:grpSpPr bwMode="auto">
            <a:xfrm>
              <a:off x="358" y="279"/>
              <a:ext cx="5012" cy="482"/>
              <a:chOff x="358" y="279"/>
              <a:chExt cx="5012" cy="595"/>
            </a:xfrm>
          </p:grpSpPr>
          <p:sp>
            <p:nvSpPr>
              <p:cNvPr id="75849" name="WordArt 446"/>
              <p:cNvSpPr>
                <a:spLocks noChangeArrowheads="1" noChangeShapeType="1" noTextEdit="1"/>
              </p:cNvSpPr>
              <p:nvPr/>
            </p:nvSpPr>
            <p:spPr bwMode="auto">
              <a:xfrm>
                <a:off x="358" y="279"/>
                <a:ext cx="5012" cy="20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如果，一个循环过程是由一个可逆过和一个不可逆过程组成，</a:t>
                </a:r>
              </a:p>
            </p:txBody>
          </p:sp>
          <p:sp>
            <p:nvSpPr>
              <p:cNvPr id="75850" name="WordArt 447"/>
              <p:cNvSpPr>
                <a:spLocks noChangeArrowheads="1" noChangeShapeType="1" noTextEdit="1"/>
              </p:cNvSpPr>
              <p:nvPr/>
            </p:nvSpPr>
            <p:spPr bwMode="auto">
              <a:xfrm>
                <a:off x="374" y="668"/>
                <a:ext cx="4976" cy="20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则这个循环过程必然是不可逆循环。由克劳修斯不等式可得</a:t>
                </a:r>
              </a:p>
            </p:txBody>
          </p:sp>
        </p:grpSp>
        <p:grpSp>
          <p:nvGrpSpPr>
            <p:cNvPr id="75787" name="Group 575"/>
            <p:cNvGrpSpPr>
              <a:grpSpLocks/>
            </p:cNvGrpSpPr>
            <p:nvPr/>
          </p:nvGrpSpPr>
          <p:grpSpPr bwMode="auto">
            <a:xfrm>
              <a:off x="662" y="917"/>
              <a:ext cx="4320" cy="578"/>
              <a:chOff x="746" y="977"/>
              <a:chExt cx="4320" cy="578"/>
            </a:xfrm>
          </p:grpSpPr>
          <p:grpSp>
            <p:nvGrpSpPr>
              <p:cNvPr id="75788" name="Group 448"/>
              <p:cNvGrpSpPr>
                <a:grpSpLocks/>
              </p:cNvGrpSpPr>
              <p:nvPr/>
            </p:nvGrpSpPr>
            <p:grpSpPr bwMode="auto">
              <a:xfrm>
                <a:off x="746" y="998"/>
                <a:ext cx="561" cy="378"/>
                <a:chOff x="1398" y="1088"/>
                <a:chExt cx="561" cy="378"/>
              </a:xfrm>
            </p:grpSpPr>
            <p:sp>
              <p:nvSpPr>
                <p:cNvPr id="75843" name="Freeform 449"/>
                <p:cNvSpPr>
                  <a:spLocks/>
                </p:cNvSpPr>
                <p:nvPr/>
              </p:nvSpPr>
              <p:spPr bwMode="auto">
                <a:xfrm>
                  <a:off x="1428" y="1108"/>
                  <a:ext cx="100" cy="325"/>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75844" name="WordArt 450"/>
                <p:cNvSpPr>
                  <a:spLocks noChangeArrowheads="1" noChangeShapeType="1" noTextEdit="1"/>
                </p:cNvSpPr>
                <p:nvPr/>
              </p:nvSpPr>
              <p:spPr bwMode="auto">
                <a:xfrm>
                  <a:off x="1684" y="1088"/>
                  <a:ext cx="86" cy="152"/>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45" name="WordArt 451"/>
                <p:cNvSpPr>
                  <a:spLocks noChangeArrowheads="1" noChangeShapeType="1" noTextEdit="1"/>
                </p:cNvSpPr>
                <p:nvPr/>
              </p:nvSpPr>
              <p:spPr bwMode="auto">
                <a:xfrm>
                  <a:off x="1824" y="1090"/>
                  <a:ext cx="135" cy="14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46" name="WordArt 452"/>
                <p:cNvSpPr>
                  <a:spLocks noChangeArrowheads="1" noChangeShapeType="1" noTextEdit="1"/>
                </p:cNvSpPr>
                <p:nvPr/>
              </p:nvSpPr>
              <p:spPr bwMode="auto">
                <a:xfrm>
                  <a:off x="1751" y="1330"/>
                  <a:ext cx="125" cy="13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47" name="Line 453"/>
                <p:cNvSpPr>
                  <a:spLocks noChangeShapeType="1"/>
                </p:cNvSpPr>
                <p:nvPr/>
              </p:nvSpPr>
              <p:spPr bwMode="auto">
                <a:xfrm>
                  <a:off x="1680" y="1273"/>
                  <a:ext cx="263" cy="7"/>
                </a:xfrm>
                <a:prstGeom prst="line">
                  <a:avLst/>
                </a:prstGeom>
                <a:noFill/>
                <a:ln w="28575">
                  <a:solidFill>
                    <a:schemeClr val="tx1"/>
                  </a:solidFill>
                  <a:round/>
                  <a:headEnd/>
                  <a:tailEnd/>
                </a:ln>
              </p:spPr>
              <p:txBody>
                <a:bodyPr/>
                <a:lstStyle/>
                <a:p>
                  <a:endParaRPr lang="zh-CN" altLang="en-US"/>
                </a:p>
              </p:txBody>
            </p:sp>
            <p:sp>
              <p:nvSpPr>
                <p:cNvPr id="75848" name="Oval 454"/>
                <p:cNvSpPr>
                  <a:spLocks noChangeArrowheads="1"/>
                </p:cNvSpPr>
                <p:nvPr/>
              </p:nvSpPr>
              <p:spPr bwMode="auto">
                <a:xfrm>
                  <a:off x="1398" y="1208"/>
                  <a:ext cx="150" cy="139"/>
                </a:xfrm>
                <a:prstGeom prst="ellipse">
                  <a:avLst/>
                </a:prstGeom>
                <a:noFill/>
                <a:ln w="28575">
                  <a:solidFill>
                    <a:schemeClr val="tx1"/>
                  </a:solidFill>
                  <a:round/>
                  <a:headEnd/>
                  <a:tailEnd/>
                </a:ln>
              </p:spPr>
              <p:txBody>
                <a:bodyPr wrap="none" anchor="ctr"/>
                <a:lstStyle/>
                <a:p>
                  <a:endParaRPr lang="zh-CN" altLang="en-US"/>
                </a:p>
              </p:txBody>
            </p:sp>
          </p:grpSp>
          <p:grpSp>
            <p:nvGrpSpPr>
              <p:cNvPr id="75789" name="Group 455"/>
              <p:cNvGrpSpPr>
                <a:grpSpLocks/>
              </p:cNvGrpSpPr>
              <p:nvPr/>
            </p:nvGrpSpPr>
            <p:grpSpPr bwMode="auto">
              <a:xfrm>
                <a:off x="1392" y="1141"/>
                <a:ext cx="151" cy="53"/>
                <a:chOff x="1260" y="2371"/>
                <a:chExt cx="151" cy="53"/>
              </a:xfrm>
            </p:grpSpPr>
            <p:sp>
              <p:nvSpPr>
                <p:cNvPr id="75841" name="Line 45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5842" name="Line 45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5790" name="WordArt 459"/>
              <p:cNvSpPr>
                <a:spLocks noChangeArrowheads="1" noChangeShapeType="1" noTextEdit="1"/>
              </p:cNvSpPr>
              <p:nvPr/>
            </p:nvSpPr>
            <p:spPr bwMode="auto">
              <a:xfrm>
                <a:off x="4950" y="1090"/>
                <a:ext cx="116" cy="17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5791" name="Freeform 460"/>
              <p:cNvSpPr>
                <a:spLocks/>
              </p:cNvSpPr>
              <p:nvPr/>
            </p:nvSpPr>
            <p:spPr bwMode="auto">
              <a:xfrm>
                <a:off x="4642" y="1142"/>
                <a:ext cx="183" cy="86"/>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sp>
            <p:nvSpPr>
              <p:cNvPr id="75792" name="WordArt 470"/>
              <p:cNvSpPr>
                <a:spLocks noChangeArrowheads="1" noChangeShapeType="1" noTextEdit="1"/>
              </p:cNvSpPr>
              <p:nvPr/>
            </p:nvSpPr>
            <p:spPr bwMode="auto">
              <a:xfrm>
                <a:off x="2201" y="1115"/>
                <a:ext cx="132" cy="13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75793" name="Group 562"/>
              <p:cNvGrpSpPr>
                <a:grpSpLocks/>
              </p:cNvGrpSpPr>
              <p:nvPr/>
            </p:nvGrpSpPr>
            <p:grpSpPr bwMode="auto">
              <a:xfrm>
                <a:off x="2399" y="977"/>
                <a:ext cx="562" cy="550"/>
                <a:chOff x="2399" y="977"/>
                <a:chExt cx="562" cy="550"/>
              </a:xfrm>
            </p:grpSpPr>
            <p:grpSp>
              <p:nvGrpSpPr>
                <p:cNvPr id="75831" name="Group 461"/>
                <p:cNvGrpSpPr>
                  <a:grpSpLocks/>
                </p:cNvGrpSpPr>
                <p:nvPr/>
              </p:nvGrpSpPr>
              <p:grpSpPr bwMode="auto">
                <a:xfrm>
                  <a:off x="2399" y="977"/>
                  <a:ext cx="533" cy="383"/>
                  <a:chOff x="4143" y="2839"/>
                  <a:chExt cx="630" cy="436"/>
                </a:xfrm>
              </p:grpSpPr>
              <p:sp>
                <p:nvSpPr>
                  <p:cNvPr id="75833" name="Freeform 462"/>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34" name="Group 463"/>
                  <p:cNvGrpSpPr>
                    <a:grpSpLocks/>
                  </p:cNvGrpSpPr>
                  <p:nvPr/>
                </p:nvGrpSpPr>
                <p:grpSpPr bwMode="auto">
                  <a:xfrm>
                    <a:off x="4472" y="2857"/>
                    <a:ext cx="301" cy="418"/>
                    <a:chOff x="2715" y="790"/>
                    <a:chExt cx="301" cy="418"/>
                  </a:xfrm>
                </p:grpSpPr>
                <p:sp>
                  <p:nvSpPr>
                    <p:cNvPr id="75837" name="WordArt 46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38" name="WordArt 46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39" name="WordArt 46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40" name="Line 467"/>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35" name="WordArt 468"/>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36" name="WordArt 469"/>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32" name="WordArt 480"/>
                <p:cNvSpPr>
                  <a:spLocks noChangeArrowheads="1" noChangeShapeType="1" noTextEdit="1"/>
                </p:cNvSpPr>
                <p:nvPr/>
              </p:nvSpPr>
              <p:spPr bwMode="auto">
                <a:xfrm>
                  <a:off x="2528" y="1411"/>
                  <a:ext cx="433" cy="11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a:t>
                  </a:r>
                </a:p>
              </p:txBody>
            </p:sp>
          </p:grpSp>
          <p:grpSp>
            <p:nvGrpSpPr>
              <p:cNvPr id="75794" name="Group 547"/>
              <p:cNvGrpSpPr>
                <a:grpSpLocks/>
              </p:cNvGrpSpPr>
              <p:nvPr/>
            </p:nvGrpSpPr>
            <p:grpSpPr bwMode="auto">
              <a:xfrm>
                <a:off x="1579" y="993"/>
                <a:ext cx="561" cy="542"/>
                <a:chOff x="3247" y="993"/>
                <a:chExt cx="561" cy="542"/>
              </a:xfrm>
            </p:grpSpPr>
            <p:grpSp>
              <p:nvGrpSpPr>
                <p:cNvPr id="75821" name="Group 471"/>
                <p:cNvGrpSpPr>
                  <a:grpSpLocks/>
                </p:cNvGrpSpPr>
                <p:nvPr/>
              </p:nvGrpSpPr>
              <p:grpSpPr bwMode="auto">
                <a:xfrm>
                  <a:off x="3275" y="993"/>
                  <a:ext cx="533" cy="383"/>
                  <a:chOff x="4143" y="2839"/>
                  <a:chExt cx="630" cy="436"/>
                </a:xfrm>
              </p:grpSpPr>
              <p:sp>
                <p:nvSpPr>
                  <p:cNvPr id="75823" name="Freeform 472"/>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24" name="Group 473"/>
                  <p:cNvGrpSpPr>
                    <a:grpSpLocks/>
                  </p:cNvGrpSpPr>
                  <p:nvPr/>
                </p:nvGrpSpPr>
                <p:grpSpPr bwMode="auto">
                  <a:xfrm>
                    <a:off x="4472" y="2857"/>
                    <a:ext cx="301" cy="418"/>
                    <a:chOff x="2715" y="790"/>
                    <a:chExt cx="301" cy="418"/>
                  </a:xfrm>
                </p:grpSpPr>
                <p:sp>
                  <p:nvSpPr>
                    <p:cNvPr id="75827" name="WordArt 474"/>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28" name="WordArt 475"/>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29" name="WordArt 476"/>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30" name="Line 477"/>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25" name="WordArt 478"/>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26" name="WordArt 479"/>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22" name="WordArt 481"/>
                <p:cNvSpPr>
                  <a:spLocks noChangeArrowheads="1" noChangeShapeType="1" noTextEdit="1"/>
                </p:cNvSpPr>
                <p:nvPr/>
              </p:nvSpPr>
              <p:spPr bwMode="auto">
                <a:xfrm>
                  <a:off x="3247" y="1419"/>
                  <a:ext cx="553" cy="11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（不可逆）</a:t>
                  </a:r>
                </a:p>
              </p:txBody>
            </p:sp>
          </p:grpSp>
          <p:grpSp>
            <p:nvGrpSpPr>
              <p:cNvPr id="75795" name="Group 548"/>
              <p:cNvGrpSpPr>
                <a:grpSpLocks/>
              </p:cNvGrpSpPr>
              <p:nvPr/>
            </p:nvGrpSpPr>
            <p:grpSpPr bwMode="auto">
              <a:xfrm>
                <a:off x="3028" y="1145"/>
                <a:ext cx="151" cy="53"/>
                <a:chOff x="1260" y="2371"/>
                <a:chExt cx="151" cy="53"/>
              </a:xfrm>
            </p:grpSpPr>
            <p:sp>
              <p:nvSpPr>
                <p:cNvPr id="75819" name="Line 5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5820" name="Line 5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75796" name="Group 551"/>
              <p:cNvGrpSpPr>
                <a:grpSpLocks/>
              </p:cNvGrpSpPr>
              <p:nvPr/>
            </p:nvGrpSpPr>
            <p:grpSpPr bwMode="auto">
              <a:xfrm>
                <a:off x="3203" y="997"/>
                <a:ext cx="561" cy="542"/>
                <a:chOff x="3247" y="993"/>
                <a:chExt cx="561" cy="542"/>
              </a:xfrm>
            </p:grpSpPr>
            <p:grpSp>
              <p:nvGrpSpPr>
                <p:cNvPr id="75809" name="Group 552"/>
                <p:cNvGrpSpPr>
                  <a:grpSpLocks/>
                </p:cNvGrpSpPr>
                <p:nvPr/>
              </p:nvGrpSpPr>
              <p:grpSpPr bwMode="auto">
                <a:xfrm>
                  <a:off x="3275" y="993"/>
                  <a:ext cx="533" cy="383"/>
                  <a:chOff x="4143" y="2839"/>
                  <a:chExt cx="630" cy="436"/>
                </a:xfrm>
              </p:grpSpPr>
              <p:sp>
                <p:nvSpPr>
                  <p:cNvPr id="75811" name="Freeform 553"/>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12" name="Group 554"/>
                  <p:cNvGrpSpPr>
                    <a:grpSpLocks/>
                  </p:cNvGrpSpPr>
                  <p:nvPr/>
                </p:nvGrpSpPr>
                <p:grpSpPr bwMode="auto">
                  <a:xfrm>
                    <a:off x="4472" y="2857"/>
                    <a:ext cx="301" cy="418"/>
                    <a:chOff x="2715" y="790"/>
                    <a:chExt cx="301" cy="418"/>
                  </a:xfrm>
                </p:grpSpPr>
                <p:sp>
                  <p:nvSpPr>
                    <p:cNvPr id="75815" name="WordArt 555"/>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16" name="WordArt 556"/>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17" name="WordArt 557"/>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18" name="Line 558"/>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13" name="WordArt 559"/>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14" name="WordArt 560"/>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10" name="WordArt 561"/>
                <p:cNvSpPr>
                  <a:spLocks noChangeArrowheads="1" noChangeShapeType="1" noTextEdit="1"/>
                </p:cNvSpPr>
                <p:nvPr/>
              </p:nvSpPr>
              <p:spPr bwMode="auto">
                <a:xfrm>
                  <a:off x="3247" y="1419"/>
                  <a:ext cx="553" cy="11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（不可逆）</a:t>
                  </a:r>
                </a:p>
              </p:txBody>
            </p:sp>
          </p:grpSp>
          <p:grpSp>
            <p:nvGrpSpPr>
              <p:cNvPr id="75797" name="Group 563"/>
              <p:cNvGrpSpPr>
                <a:grpSpLocks/>
              </p:cNvGrpSpPr>
              <p:nvPr/>
            </p:nvGrpSpPr>
            <p:grpSpPr bwMode="auto">
              <a:xfrm>
                <a:off x="4047" y="1005"/>
                <a:ext cx="562" cy="550"/>
                <a:chOff x="2399" y="977"/>
                <a:chExt cx="562" cy="550"/>
              </a:xfrm>
            </p:grpSpPr>
            <p:grpSp>
              <p:nvGrpSpPr>
                <p:cNvPr id="75799" name="Group 564"/>
                <p:cNvGrpSpPr>
                  <a:grpSpLocks/>
                </p:cNvGrpSpPr>
                <p:nvPr/>
              </p:nvGrpSpPr>
              <p:grpSpPr bwMode="auto">
                <a:xfrm>
                  <a:off x="2399" y="977"/>
                  <a:ext cx="533" cy="383"/>
                  <a:chOff x="4143" y="2839"/>
                  <a:chExt cx="630" cy="436"/>
                </a:xfrm>
              </p:grpSpPr>
              <p:sp>
                <p:nvSpPr>
                  <p:cNvPr id="75801" name="Freeform 565"/>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5802" name="Group 566"/>
                  <p:cNvGrpSpPr>
                    <a:grpSpLocks/>
                  </p:cNvGrpSpPr>
                  <p:nvPr/>
                </p:nvGrpSpPr>
                <p:grpSpPr bwMode="auto">
                  <a:xfrm>
                    <a:off x="4472" y="2857"/>
                    <a:ext cx="301" cy="418"/>
                    <a:chOff x="2715" y="790"/>
                    <a:chExt cx="301" cy="418"/>
                  </a:xfrm>
                </p:grpSpPr>
                <p:sp>
                  <p:nvSpPr>
                    <p:cNvPr id="75805" name="WordArt 567"/>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5806" name="WordArt 568"/>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5807" name="WordArt 569"/>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5808" name="Line 570"/>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5803" name="WordArt 571"/>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5804" name="WordArt 572"/>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5800" name="WordArt 573"/>
                <p:cNvSpPr>
                  <a:spLocks noChangeArrowheads="1" noChangeShapeType="1" noTextEdit="1"/>
                </p:cNvSpPr>
                <p:nvPr/>
              </p:nvSpPr>
              <p:spPr bwMode="auto">
                <a:xfrm>
                  <a:off x="2528" y="1411"/>
                  <a:ext cx="433" cy="11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a:t>
                  </a:r>
                </a:p>
              </p:txBody>
            </p:sp>
          </p:grpSp>
          <p:sp>
            <p:nvSpPr>
              <p:cNvPr id="75798" name="Line 574"/>
              <p:cNvSpPr>
                <a:spLocks noChangeShapeType="1"/>
              </p:cNvSpPr>
              <p:nvPr/>
            </p:nvSpPr>
            <p:spPr bwMode="auto">
              <a:xfrm>
                <a:off x="3840" y="1188"/>
                <a:ext cx="156" cy="0"/>
              </a:xfrm>
              <a:prstGeom prst="line">
                <a:avLst/>
              </a:prstGeom>
              <a:noFill/>
              <a:ln w="38100">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4769"/>
                                        </p:tgtEl>
                                        <p:attrNameLst>
                                          <p:attrName>style.visibility</p:attrName>
                                        </p:attrNameLst>
                                      </p:cBhvr>
                                      <p:to>
                                        <p:strVal val="visible"/>
                                      </p:to>
                                    </p:set>
                                    <p:anim calcmode="lin" valueType="num">
                                      <p:cBhvr>
                                        <p:cTn id="7" dur="500" fill="hold"/>
                                        <p:tgtEl>
                                          <p:spTgt spid="74769"/>
                                        </p:tgtEl>
                                        <p:attrNameLst>
                                          <p:attrName>ppt_w</p:attrName>
                                        </p:attrNameLst>
                                      </p:cBhvr>
                                      <p:tavLst>
                                        <p:tav tm="0">
                                          <p:val>
                                            <p:fltVal val="0"/>
                                          </p:val>
                                        </p:tav>
                                        <p:tav tm="100000">
                                          <p:val>
                                            <p:strVal val="#ppt_w"/>
                                          </p:val>
                                        </p:tav>
                                      </p:tavLst>
                                    </p:anim>
                                    <p:anim calcmode="lin" valueType="num">
                                      <p:cBhvr>
                                        <p:cTn id="8" dur="500" fill="hold"/>
                                        <p:tgtEl>
                                          <p:spTgt spid="7476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5326"/>
                                        </p:tgtEl>
                                        <p:attrNameLst>
                                          <p:attrName>style.visibility</p:attrName>
                                        </p:attrNameLst>
                                      </p:cBhvr>
                                      <p:to>
                                        <p:strVal val="visible"/>
                                      </p:to>
                                    </p:set>
                                    <p:animEffect transition="in" filter="wipe(up)">
                                      <p:cBhvr>
                                        <p:cTn id="17" dur="500"/>
                                        <p:tgtEl>
                                          <p:spTgt spid="75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solidFill>
                  <a:schemeClr val="bg1"/>
                </a:solidFill>
              </a:rPr>
              <a:t>例</a:t>
            </a:r>
          </a:p>
        </p:txBody>
      </p:sp>
      <p:grpSp>
        <p:nvGrpSpPr>
          <p:cNvPr id="2" name="Group 4"/>
          <p:cNvGrpSpPr>
            <a:grpSpLocks/>
          </p:cNvGrpSpPr>
          <p:nvPr/>
        </p:nvGrpSpPr>
        <p:grpSpPr bwMode="auto">
          <a:xfrm>
            <a:off x="1236663" y="433388"/>
            <a:ext cx="6369050" cy="1474787"/>
            <a:chOff x="779" y="273"/>
            <a:chExt cx="4012" cy="929"/>
          </a:xfrm>
        </p:grpSpPr>
        <p:sp>
          <p:nvSpPr>
            <p:cNvPr id="13384" name="WordArt 5"/>
            <p:cNvSpPr>
              <a:spLocks noChangeArrowheads="1" noChangeShapeType="1" noTextEdit="1"/>
            </p:cNvSpPr>
            <p:nvPr/>
          </p:nvSpPr>
          <p:spPr bwMode="auto">
            <a:xfrm>
              <a:off x="1017" y="273"/>
              <a:ext cx="3619" cy="234"/>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等值过程  过程曲线</a:t>
              </a:r>
            </a:p>
          </p:txBody>
        </p:sp>
        <p:grpSp>
          <p:nvGrpSpPr>
            <p:cNvPr id="13385" name="Group 6"/>
            <p:cNvGrpSpPr>
              <a:grpSpLocks/>
            </p:cNvGrpSpPr>
            <p:nvPr/>
          </p:nvGrpSpPr>
          <p:grpSpPr bwMode="auto">
            <a:xfrm>
              <a:off x="779" y="726"/>
              <a:ext cx="4012" cy="476"/>
              <a:chOff x="779" y="606"/>
              <a:chExt cx="4012" cy="476"/>
            </a:xfrm>
          </p:grpSpPr>
          <p:grpSp>
            <p:nvGrpSpPr>
              <p:cNvPr id="13386" name="Group 7"/>
              <p:cNvGrpSpPr>
                <a:grpSpLocks/>
              </p:cNvGrpSpPr>
              <p:nvPr/>
            </p:nvGrpSpPr>
            <p:grpSpPr bwMode="auto">
              <a:xfrm>
                <a:off x="3118" y="606"/>
                <a:ext cx="1587" cy="285"/>
                <a:chOff x="2203" y="800"/>
                <a:chExt cx="1359" cy="213"/>
              </a:xfrm>
            </p:grpSpPr>
            <p:sp>
              <p:nvSpPr>
                <p:cNvPr id="13389" name="WordArt 8"/>
                <p:cNvSpPr>
                  <a:spLocks noChangeArrowheads="1" noChangeShapeType="1" noTextEdit="1"/>
                </p:cNvSpPr>
                <p:nvPr/>
              </p:nvSpPr>
              <p:spPr bwMode="auto">
                <a:xfrm>
                  <a:off x="2922" y="838"/>
                  <a:ext cx="184" cy="158"/>
                </a:xfrm>
                <a:prstGeom prst="rect">
                  <a:avLst/>
                </a:prstGeom>
              </p:spPr>
              <p:txBody>
                <a:bodyPr wrap="none" fromWordArt="1">
                  <a:prstTxWarp prst="textPlain">
                    <a:avLst>
                      <a:gd name="adj" fmla="val 36181"/>
                    </a:avLst>
                  </a:prstTxWarp>
                </a:bodyPr>
                <a:lstStyle/>
                <a:p>
                  <a:pPr algn="ctr"/>
                  <a:r>
                    <a:rPr lang="en-US" altLang="zh-CN" sz="1200" i="1" kern="10">
                      <a:ln w="9525">
                        <a:solidFill>
                          <a:srgbClr val="000000"/>
                        </a:solidFill>
                        <a:round/>
                        <a:headEnd/>
                        <a:tailEnd/>
                      </a:ln>
                      <a:latin typeface="Symbol"/>
                    </a:rPr>
                    <a:t>n</a:t>
                  </a:r>
                  <a:endParaRPr lang="zh-CN" altLang="en-US" sz="1200" i="1" kern="10">
                    <a:ln w="9525">
                      <a:solidFill>
                        <a:srgbClr val="000000"/>
                      </a:solidFill>
                      <a:round/>
                      <a:headEnd/>
                      <a:tailEnd/>
                    </a:ln>
                    <a:latin typeface="Symbol"/>
                  </a:endParaRPr>
                </a:p>
              </p:txBody>
            </p:sp>
            <p:grpSp>
              <p:nvGrpSpPr>
                <p:cNvPr id="13390" name="Group 9"/>
                <p:cNvGrpSpPr>
                  <a:grpSpLocks/>
                </p:cNvGrpSpPr>
                <p:nvPr/>
              </p:nvGrpSpPr>
              <p:grpSpPr bwMode="auto">
                <a:xfrm rot="5400000">
                  <a:off x="2747" y="819"/>
                  <a:ext cx="61" cy="188"/>
                  <a:chOff x="2928" y="3216"/>
                  <a:chExt cx="48" cy="240"/>
                </a:xfrm>
              </p:grpSpPr>
              <p:sp>
                <p:nvSpPr>
                  <p:cNvPr id="13396" name="Line 10"/>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13397" name="Line 11"/>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13391" name="WordArt 12"/>
                <p:cNvSpPr>
                  <a:spLocks noChangeArrowheads="1" noChangeShapeType="1" noTextEdit="1"/>
                </p:cNvSpPr>
                <p:nvPr/>
              </p:nvSpPr>
              <p:spPr bwMode="auto">
                <a:xfrm>
                  <a:off x="2442" y="812"/>
                  <a:ext cx="201" cy="19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13392" name="WordArt 13"/>
                <p:cNvSpPr>
                  <a:spLocks noChangeArrowheads="1" noChangeShapeType="1" noTextEdit="1"/>
                </p:cNvSpPr>
                <p:nvPr/>
              </p:nvSpPr>
              <p:spPr bwMode="auto">
                <a:xfrm>
                  <a:off x="2203" y="814"/>
                  <a:ext cx="171" cy="1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13393" name="Group 14"/>
                <p:cNvGrpSpPr>
                  <a:grpSpLocks/>
                </p:cNvGrpSpPr>
                <p:nvPr/>
              </p:nvGrpSpPr>
              <p:grpSpPr bwMode="auto">
                <a:xfrm>
                  <a:off x="3132" y="800"/>
                  <a:ext cx="430" cy="191"/>
                  <a:chOff x="1628" y="2214"/>
                  <a:chExt cx="537" cy="224"/>
                </a:xfrm>
              </p:grpSpPr>
              <p:sp>
                <p:nvSpPr>
                  <p:cNvPr id="13394" name="WordArt 15"/>
                  <p:cNvSpPr>
                    <a:spLocks noChangeArrowheads="1" noChangeShapeType="1" noTextEdit="1"/>
                  </p:cNvSpPr>
                  <p:nvPr/>
                </p:nvSpPr>
                <p:spPr bwMode="auto">
                  <a:xfrm>
                    <a:off x="1628" y="2214"/>
                    <a:ext cx="261" cy="208"/>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3395" name="WordArt 16"/>
                  <p:cNvSpPr>
                    <a:spLocks noChangeArrowheads="1" noChangeShapeType="1" noTextEdit="1"/>
                  </p:cNvSpPr>
                  <p:nvPr/>
                </p:nvSpPr>
                <p:spPr bwMode="auto">
                  <a:xfrm>
                    <a:off x="1930" y="2231"/>
                    <a:ext cx="235"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sp>
            <p:nvSpPr>
              <p:cNvPr id="13387" name="Rectangle 17" descr="水滴"/>
              <p:cNvSpPr>
                <a:spLocks noChangeArrowheads="1"/>
              </p:cNvSpPr>
              <p:nvPr/>
            </p:nvSpPr>
            <p:spPr bwMode="auto">
              <a:xfrm>
                <a:off x="779" y="1014"/>
                <a:ext cx="4012" cy="6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3388" name="WordArt 18"/>
              <p:cNvSpPr>
                <a:spLocks noChangeArrowheads="1" noChangeShapeType="1" noTextEdit="1"/>
              </p:cNvSpPr>
              <p:nvPr/>
            </p:nvSpPr>
            <p:spPr bwMode="auto">
              <a:xfrm>
                <a:off x="816" y="612"/>
                <a:ext cx="1968" cy="264"/>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理想气体物态方程</a:t>
                </a:r>
              </a:p>
            </p:txBody>
          </p:sp>
        </p:grpSp>
      </p:grpSp>
      <p:grpSp>
        <p:nvGrpSpPr>
          <p:cNvPr id="7" name="Group 19"/>
          <p:cNvGrpSpPr>
            <a:grpSpLocks/>
          </p:cNvGrpSpPr>
          <p:nvPr/>
        </p:nvGrpSpPr>
        <p:grpSpPr bwMode="auto">
          <a:xfrm>
            <a:off x="471488" y="2362200"/>
            <a:ext cx="3879850" cy="3954463"/>
            <a:chOff x="297" y="1488"/>
            <a:chExt cx="2444" cy="2491"/>
          </a:xfrm>
        </p:grpSpPr>
        <p:grpSp>
          <p:nvGrpSpPr>
            <p:cNvPr id="13354" name="Group 20"/>
            <p:cNvGrpSpPr>
              <a:grpSpLocks/>
            </p:cNvGrpSpPr>
            <p:nvPr/>
          </p:nvGrpSpPr>
          <p:grpSpPr bwMode="auto">
            <a:xfrm>
              <a:off x="687" y="3718"/>
              <a:ext cx="1742" cy="261"/>
              <a:chOff x="687" y="3718"/>
              <a:chExt cx="1742" cy="201"/>
            </a:xfrm>
          </p:grpSpPr>
          <p:sp>
            <p:nvSpPr>
              <p:cNvPr id="13380" name="WordArt 21"/>
              <p:cNvSpPr>
                <a:spLocks noChangeArrowheads="1" noChangeShapeType="1" noTextEdit="1"/>
              </p:cNvSpPr>
              <p:nvPr/>
            </p:nvSpPr>
            <p:spPr bwMode="auto">
              <a:xfrm>
                <a:off x="1417" y="3718"/>
                <a:ext cx="1012" cy="183"/>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CC0000"/>
                      </a:solidFill>
                      <a:round/>
                      <a:headEnd/>
                      <a:tailEnd/>
                    </a:ln>
                    <a:solidFill>
                      <a:srgbClr val="CC0000"/>
                    </a:solidFill>
                    <a:latin typeface="华文中宋"/>
                    <a:ea typeface="华文中宋"/>
                  </a:rPr>
                  <a:t>状态图</a:t>
                </a:r>
              </a:p>
            </p:txBody>
          </p:sp>
          <p:sp>
            <p:nvSpPr>
              <p:cNvPr id="13381" name="WordArt 22"/>
              <p:cNvSpPr>
                <a:spLocks noChangeArrowheads="1" noChangeShapeType="1" noTextEdit="1"/>
              </p:cNvSpPr>
              <p:nvPr/>
            </p:nvSpPr>
            <p:spPr bwMode="auto">
              <a:xfrm>
                <a:off x="687" y="3721"/>
                <a:ext cx="169" cy="18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13382" name="WordArt 23"/>
              <p:cNvSpPr>
                <a:spLocks noChangeArrowheads="1" noChangeShapeType="1" noTextEdit="1"/>
              </p:cNvSpPr>
              <p:nvPr/>
            </p:nvSpPr>
            <p:spPr bwMode="auto">
              <a:xfrm>
                <a:off x="1132" y="3740"/>
                <a:ext cx="154" cy="17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13383" name="WordArt 24"/>
              <p:cNvSpPr>
                <a:spLocks noChangeArrowheads="1" noChangeShapeType="1" noTextEdit="1"/>
              </p:cNvSpPr>
              <p:nvPr/>
            </p:nvSpPr>
            <p:spPr bwMode="auto">
              <a:xfrm>
                <a:off x="906" y="3796"/>
                <a:ext cx="170" cy="6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13355" name="Line 25"/>
            <p:cNvSpPr>
              <a:spLocks noChangeShapeType="1"/>
            </p:cNvSpPr>
            <p:nvPr/>
          </p:nvSpPr>
          <p:spPr bwMode="auto">
            <a:xfrm>
              <a:off x="539" y="3278"/>
              <a:ext cx="2202" cy="0"/>
            </a:xfrm>
            <a:prstGeom prst="line">
              <a:avLst/>
            </a:prstGeom>
            <a:noFill/>
            <a:ln w="38100">
              <a:solidFill>
                <a:schemeClr val="tx1"/>
              </a:solidFill>
              <a:round/>
              <a:headEnd/>
              <a:tailEnd type="triangle" w="sm" len="lg"/>
            </a:ln>
          </p:spPr>
          <p:txBody>
            <a:bodyPr/>
            <a:lstStyle/>
            <a:p>
              <a:endParaRPr lang="zh-CN" altLang="en-US"/>
            </a:p>
          </p:txBody>
        </p:sp>
        <p:sp>
          <p:nvSpPr>
            <p:cNvPr id="13356" name="Line 26"/>
            <p:cNvSpPr>
              <a:spLocks noChangeShapeType="1"/>
            </p:cNvSpPr>
            <p:nvPr/>
          </p:nvSpPr>
          <p:spPr bwMode="auto">
            <a:xfrm flipV="1">
              <a:off x="529" y="1492"/>
              <a:ext cx="0" cy="1786"/>
            </a:xfrm>
            <a:prstGeom prst="line">
              <a:avLst/>
            </a:prstGeom>
            <a:noFill/>
            <a:ln w="38100">
              <a:solidFill>
                <a:schemeClr val="tx1"/>
              </a:solidFill>
              <a:round/>
              <a:headEnd/>
              <a:tailEnd type="triangle" w="sm" len="lg"/>
            </a:ln>
          </p:spPr>
          <p:txBody>
            <a:bodyPr/>
            <a:lstStyle/>
            <a:p>
              <a:endParaRPr lang="zh-CN" altLang="en-US"/>
            </a:p>
          </p:txBody>
        </p:sp>
        <p:sp>
          <p:nvSpPr>
            <p:cNvPr id="13357" name="WordArt 27"/>
            <p:cNvSpPr>
              <a:spLocks noChangeArrowheads="1" noChangeShapeType="1" noTextEdit="1"/>
            </p:cNvSpPr>
            <p:nvPr/>
          </p:nvSpPr>
          <p:spPr bwMode="auto">
            <a:xfrm>
              <a:off x="297" y="1549"/>
              <a:ext cx="147" cy="18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13358" name="WordArt 28"/>
            <p:cNvSpPr>
              <a:spLocks noChangeArrowheads="1" noChangeShapeType="1" noTextEdit="1"/>
            </p:cNvSpPr>
            <p:nvPr/>
          </p:nvSpPr>
          <p:spPr bwMode="auto">
            <a:xfrm>
              <a:off x="2561" y="3371"/>
              <a:ext cx="154" cy="17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13359" name="WordArt 29"/>
            <p:cNvSpPr>
              <a:spLocks noChangeArrowheads="1" noChangeShapeType="1" noTextEdit="1"/>
            </p:cNvSpPr>
            <p:nvPr/>
          </p:nvSpPr>
          <p:spPr bwMode="auto">
            <a:xfrm>
              <a:off x="357" y="3320"/>
              <a:ext cx="131" cy="1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13360" name="Line 30"/>
            <p:cNvSpPr>
              <a:spLocks noChangeShapeType="1"/>
            </p:cNvSpPr>
            <p:nvPr/>
          </p:nvSpPr>
          <p:spPr bwMode="auto">
            <a:xfrm>
              <a:off x="763" y="1771"/>
              <a:ext cx="1505" cy="0"/>
            </a:xfrm>
            <a:prstGeom prst="line">
              <a:avLst/>
            </a:prstGeom>
            <a:noFill/>
            <a:ln w="28575">
              <a:solidFill>
                <a:srgbClr val="008000"/>
              </a:solidFill>
              <a:round/>
              <a:headEnd/>
              <a:tailEnd/>
            </a:ln>
          </p:spPr>
          <p:txBody>
            <a:bodyPr/>
            <a:lstStyle/>
            <a:p>
              <a:endParaRPr lang="zh-CN" altLang="en-US"/>
            </a:p>
          </p:txBody>
        </p:sp>
        <p:sp>
          <p:nvSpPr>
            <p:cNvPr id="13361" name="Line 31"/>
            <p:cNvSpPr>
              <a:spLocks noChangeShapeType="1"/>
            </p:cNvSpPr>
            <p:nvPr/>
          </p:nvSpPr>
          <p:spPr bwMode="auto">
            <a:xfrm>
              <a:off x="2150" y="1700"/>
              <a:ext cx="0" cy="1355"/>
            </a:xfrm>
            <a:prstGeom prst="line">
              <a:avLst/>
            </a:prstGeom>
            <a:noFill/>
            <a:ln w="28575">
              <a:solidFill>
                <a:srgbClr val="0000CC"/>
              </a:solidFill>
              <a:round/>
              <a:headEnd/>
              <a:tailEnd/>
            </a:ln>
          </p:spPr>
          <p:txBody>
            <a:bodyPr/>
            <a:lstStyle/>
            <a:p>
              <a:endParaRPr lang="zh-CN" altLang="en-US"/>
            </a:p>
          </p:txBody>
        </p:sp>
        <p:sp>
          <p:nvSpPr>
            <p:cNvPr id="13362" name="Arc 32"/>
            <p:cNvSpPr>
              <a:spLocks/>
            </p:cNvSpPr>
            <p:nvPr/>
          </p:nvSpPr>
          <p:spPr bwMode="auto">
            <a:xfrm>
              <a:off x="813" y="1517"/>
              <a:ext cx="1439" cy="1473"/>
            </a:xfrm>
            <a:custGeom>
              <a:avLst/>
              <a:gdLst>
                <a:gd name="T0" fmla="*/ 0 w 22097"/>
                <a:gd name="T1" fmla="*/ 0 h 21600"/>
                <a:gd name="T2" fmla="*/ 0 w 22097"/>
                <a:gd name="T3" fmla="*/ 0 h 21600"/>
                <a:gd name="T4" fmla="*/ 0 w 22097"/>
                <a:gd name="T5" fmla="*/ 0 h 21600"/>
                <a:gd name="T6" fmla="*/ 0 60000 65536"/>
                <a:gd name="T7" fmla="*/ 0 60000 65536"/>
                <a:gd name="T8" fmla="*/ 0 60000 65536"/>
                <a:gd name="T9" fmla="*/ 0 w 22097"/>
                <a:gd name="T10" fmla="*/ 0 h 21600"/>
                <a:gd name="T11" fmla="*/ 22097 w 22097"/>
                <a:gd name="T12" fmla="*/ 21600 h 21600"/>
              </a:gdLst>
              <a:ahLst/>
              <a:cxnLst>
                <a:cxn ang="T6">
                  <a:pos x="T0" y="T1"/>
                </a:cxn>
                <a:cxn ang="T7">
                  <a:pos x="T2" y="T3"/>
                </a:cxn>
                <a:cxn ang="T8">
                  <a:pos x="T4" y="T5"/>
                </a:cxn>
              </a:cxnLst>
              <a:rect l="T9" t="T10" r="T11" b="T12"/>
              <a:pathLst>
                <a:path w="22097" h="21600" fill="none" extrusionOk="0">
                  <a:moveTo>
                    <a:pt x="22096" y="21592"/>
                  </a:moveTo>
                  <a:cubicBezTo>
                    <a:pt x="21907" y="21597"/>
                    <a:pt x="21718" y="21599"/>
                    <a:pt x="21529" y="21600"/>
                  </a:cubicBezTo>
                  <a:cubicBezTo>
                    <a:pt x="10278" y="21600"/>
                    <a:pt x="912" y="12964"/>
                    <a:pt x="0" y="1751"/>
                  </a:cubicBezTo>
                </a:path>
                <a:path w="22097" h="21600" stroke="0" extrusionOk="0">
                  <a:moveTo>
                    <a:pt x="22096" y="21592"/>
                  </a:moveTo>
                  <a:cubicBezTo>
                    <a:pt x="21907" y="21597"/>
                    <a:pt x="21718" y="21599"/>
                    <a:pt x="21529" y="21600"/>
                  </a:cubicBezTo>
                  <a:cubicBezTo>
                    <a:pt x="10278" y="21600"/>
                    <a:pt x="912" y="12964"/>
                    <a:pt x="0" y="1751"/>
                  </a:cubicBezTo>
                  <a:lnTo>
                    <a:pt x="21529" y="0"/>
                  </a:lnTo>
                  <a:close/>
                </a:path>
              </a:pathLst>
            </a:custGeom>
            <a:noFill/>
            <a:ln w="28575">
              <a:solidFill>
                <a:srgbClr val="CC0000"/>
              </a:solidFill>
              <a:round/>
              <a:headEnd/>
              <a:tailEnd/>
            </a:ln>
          </p:spPr>
          <p:txBody>
            <a:bodyPr wrap="none" anchor="ctr"/>
            <a:lstStyle/>
            <a:p>
              <a:endParaRPr lang="zh-CN" altLang="en-US"/>
            </a:p>
          </p:txBody>
        </p:sp>
        <p:grpSp>
          <p:nvGrpSpPr>
            <p:cNvPr id="13363" name="Group 33"/>
            <p:cNvGrpSpPr>
              <a:grpSpLocks/>
            </p:cNvGrpSpPr>
            <p:nvPr/>
          </p:nvGrpSpPr>
          <p:grpSpPr bwMode="auto">
            <a:xfrm>
              <a:off x="898" y="3025"/>
              <a:ext cx="390" cy="151"/>
              <a:chOff x="720" y="2479"/>
              <a:chExt cx="401" cy="151"/>
            </a:xfrm>
          </p:grpSpPr>
          <p:sp>
            <p:nvSpPr>
              <p:cNvPr id="13375" name="WordArt 34"/>
              <p:cNvSpPr>
                <a:spLocks noChangeArrowheads="1" noChangeShapeType="1" noTextEdit="1"/>
              </p:cNvSpPr>
              <p:nvPr/>
            </p:nvSpPr>
            <p:spPr bwMode="auto">
              <a:xfrm>
                <a:off x="720" y="2479"/>
                <a:ext cx="143" cy="15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p</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13376" name="WordArt 35"/>
              <p:cNvSpPr>
                <a:spLocks noChangeArrowheads="1" noChangeShapeType="1" noTextEdit="1"/>
              </p:cNvSpPr>
              <p:nvPr/>
            </p:nvSpPr>
            <p:spPr bwMode="auto">
              <a:xfrm>
                <a:off x="896" y="2482"/>
                <a:ext cx="130"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V</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13377" name="Group 36"/>
              <p:cNvGrpSpPr>
                <a:grpSpLocks/>
              </p:cNvGrpSpPr>
              <p:nvPr/>
            </p:nvGrpSpPr>
            <p:grpSpPr bwMode="auto">
              <a:xfrm>
                <a:off x="1019" y="2553"/>
                <a:ext cx="102" cy="45"/>
                <a:chOff x="1260" y="2371"/>
                <a:chExt cx="151" cy="53"/>
              </a:xfrm>
            </p:grpSpPr>
            <p:sp>
              <p:nvSpPr>
                <p:cNvPr id="13378" name="Line 37"/>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13379" name="Line 38"/>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grpSp>
        <p:sp>
          <p:nvSpPr>
            <p:cNvPr id="13364" name="WordArt 39"/>
            <p:cNvSpPr>
              <a:spLocks noChangeArrowheads="1" noChangeShapeType="1" noTextEdit="1"/>
            </p:cNvSpPr>
            <p:nvPr/>
          </p:nvSpPr>
          <p:spPr bwMode="auto">
            <a:xfrm>
              <a:off x="1044" y="1488"/>
              <a:ext cx="912"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等压过程</a:t>
              </a:r>
            </a:p>
          </p:txBody>
        </p:sp>
        <p:sp>
          <p:nvSpPr>
            <p:cNvPr id="13365" name="WordArt 40"/>
            <p:cNvSpPr>
              <a:spLocks noChangeArrowheads="1" noChangeShapeType="1" noTextEdit="1"/>
            </p:cNvSpPr>
            <p:nvPr/>
          </p:nvSpPr>
          <p:spPr bwMode="auto">
            <a:xfrm>
              <a:off x="624" y="1896"/>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等</a:t>
              </a:r>
            </a:p>
          </p:txBody>
        </p:sp>
        <p:sp>
          <p:nvSpPr>
            <p:cNvPr id="13366" name="WordArt 41"/>
            <p:cNvSpPr>
              <a:spLocks noChangeArrowheads="1" noChangeShapeType="1" noTextEdit="1"/>
            </p:cNvSpPr>
            <p:nvPr/>
          </p:nvSpPr>
          <p:spPr bwMode="auto">
            <a:xfrm>
              <a:off x="748" y="2224"/>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温</a:t>
              </a:r>
            </a:p>
          </p:txBody>
        </p:sp>
        <p:sp>
          <p:nvSpPr>
            <p:cNvPr id="13367" name="WordArt 42"/>
            <p:cNvSpPr>
              <a:spLocks noChangeArrowheads="1" noChangeShapeType="1" noTextEdit="1"/>
            </p:cNvSpPr>
            <p:nvPr/>
          </p:nvSpPr>
          <p:spPr bwMode="auto">
            <a:xfrm>
              <a:off x="932" y="2516"/>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过</a:t>
              </a:r>
            </a:p>
          </p:txBody>
        </p:sp>
        <p:sp>
          <p:nvSpPr>
            <p:cNvPr id="13368" name="WordArt 43"/>
            <p:cNvSpPr>
              <a:spLocks noChangeArrowheads="1" noChangeShapeType="1" noTextEdit="1"/>
            </p:cNvSpPr>
            <p:nvPr/>
          </p:nvSpPr>
          <p:spPr bwMode="auto">
            <a:xfrm>
              <a:off x="1200" y="2760"/>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程</a:t>
              </a:r>
            </a:p>
          </p:txBody>
        </p:sp>
        <p:sp>
          <p:nvSpPr>
            <p:cNvPr id="13369" name="WordArt 44"/>
            <p:cNvSpPr>
              <a:spLocks noChangeArrowheads="1" noChangeShapeType="1" noTextEdit="1"/>
            </p:cNvSpPr>
            <p:nvPr/>
          </p:nvSpPr>
          <p:spPr bwMode="auto">
            <a:xfrm>
              <a:off x="1356" y="3024"/>
              <a:ext cx="360" cy="15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常量</a:t>
              </a:r>
            </a:p>
          </p:txBody>
        </p:sp>
        <p:grpSp>
          <p:nvGrpSpPr>
            <p:cNvPr id="13370" name="Group 45"/>
            <p:cNvGrpSpPr>
              <a:grpSpLocks/>
            </p:cNvGrpSpPr>
            <p:nvPr/>
          </p:nvGrpSpPr>
          <p:grpSpPr bwMode="auto">
            <a:xfrm>
              <a:off x="2220" y="1888"/>
              <a:ext cx="212" cy="1032"/>
              <a:chOff x="2220" y="1756"/>
              <a:chExt cx="212" cy="1032"/>
            </a:xfrm>
          </p:grpSpPr>
          <p:sp>
            <p:nvSpPr>
              <p:cNvPr id="13371" name="WordArt 46"/>
              <p:cNvSpPr>
                <a:spLocks noChangeArrowheads="1" noChangeShapeType="1" noTextEdit="1"/>
              </p:cNvSpPr>
              <p:nvPr/>
            </p:nvSpPr>
            <p:spPr bwMode="auto">
              <a:xfrm>
                <a:off x="2224" y="1756"/>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等</a:t>
                </a:r>
              </a:p>
            </p:txBody>
          </p:sp>
          <p:sp>
            <p:nvSpPr>
              <p:cNvPr id="13372" name="WordArt 47"/>
              <p:cNvSpPr>
                <a:spLocks noChangeArrowheads="1" noChangeShapeType="1" noTextEdit="1"/>
              </p:cNvSpPr>
              <p:nvPr/>
            </p:nvSpPr>
            <p:spPr bwMode="auto">
              <a:xfrm>
                <a:off x="2228" y="2012"/>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容</a:t>
                </a:r>
              </a:p>
            </p:txBody>
          </p:sp>
          <p:sp>
            <p:nvSpPr>
              <p:cNvPr id="13373" name="WordArt 48"/>
              <p:cNvSpPr>
                <a:spLocks noChangeArrowheads="1" noChangeShapeType="1" noTextEdit="1"/>
              </p:cNvSpPr>
              <p:nvPr/>
            </p:nvSpPr>
            <p:spPr bwMode="auto">
              <a:xfrm>
                <a:off x="2220" y="2280"/>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过</a:t>
                </a:r>
              </a:p>
            </p:txBody>
          </p:sp>
          <p:sp>
            <p:nvSpPr>
              <p:cNvPr id="13374" name="WordArt 49"/>
              <p:cNvSpPr>
                <a:spLocks noChangeArrowheads="1" noChangeShapeType="1" noTextEdit="1"/>
              </p:cNvSpPr>
              <p:nvPr/>
            </p:nvSpPr>
            <p:spPr bwMode="auto">
              <a:xfrm>
                <a:off x="2224" y="2572"/>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CC0000"/>
                    </a:solidFill>
                    <a:latin typeface="宋体"/>
                    <a:ea typeface="宋体"/>
                  </a:rPr>
                  <a:t>程</a:t>
                </a:r>
              </a:p>
            </p:txBody>
          </p:sp>
        </p:grpSp>
      </p:grpSp>
      <p:grpSp>
        <p:nvGrpSpPr>
          <p:cNvPr id="12" name="Group 50"/>
          <p:cNvGrpSpPr>
            <a:grpSpLocks/>
          </p:cNvGrpSpPr>
          <p:nvPr/>
        </p:nvGrpSpPr>
        <p:grpSpPr bwMode="auto">
          <a:xfrm>
            <a:off x="4521200" y="2316163"/>
            <a:ext cx="3914775" cy="3968750"/>
            <a:chOff x="2848" y="1459"/>
            <a:chExt cx="2466" cy="2500"/>
          </a:xfrm>
        </p:grpSpPr>
        <p:grpSp>
          <p:nvGrpSpPr>
            <p:cNvPr id="13318" name="Group 51"/>
            <p:cNvGrpSpPr>
              <a:grpSpLocks/>
            </p:cNvGrpSpPr>
            <p:nvPr/>
          </p:nvGrpSpPr>
          <p:grpSpPr bwMode="auto">
            <a:xfrm>
              <a:off x="3419" y="3696"/>
              <a:ext cx="1697" cy="263"/>
              <a:chOff x="3486" y="3365"/>
              <a:chExt cx="1697" cy="203"/>
            </a:xfrm>
          </p:grpSpPr>
          <p:sp>
            <p:nvSpPr>
              <p:cNvPr id="13350" name="WordArt 52"/>
              <p:cNvSpPr>
                <a:spLocks noChangeArrowheads="1" noChangeShapeType="1" noTextEdit="1"/>
              </p:cNvSpPr>
              <p:nvPr/>
            </p:nvSpPr>
            <p:spPr bwMode="auto">
              <a:xfrm>
                <a:off x="3689" y="3434"/>
                <a:ext cx="170" cy="6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3351" name="WordArt 53"/>
              <p:cNvSpPr>
                <a:spLocks noChangeArrowheads="1" noChangeShapeType="1" noTextEdit="1"/>
              </p:cNvSpPr>
              <p:nvPr/>
            </p:nvSpPr>
            <p:spPr bwMode="auto">
              <a:xfrm>
                <a:off x="3486" y="3365"/>
                <a:ext cx="170"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3352" name="WordArt 54"/>
              <p:cNvSpPr>
                <a:spLocks noChangeArrowheads="1" noChangeShapeType="1" noTextEdit="1"/>
              </p:cNvSpPr>
              <p:nvPr/>
            </p:nvSpPr>
            <p:spPr bwMode="auto">
              <a:xfrm>
                <a:off x="3920" y="3389"/>
                <a:ext cx="154" cy="17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13353" name="WordArt 55"/>
              <p:cNvSpPr>
                <a:spLocks noChangeArrowheads="1" noChangeShapeType="1" noTextEdit="1"/>
              </p:cNvSpPr>
              <p:nvPr/>
            </p:nvSpPr>
            <p:spPr bwMode="auto">
              <a:xfrm>
                <a:off x="4171" y="3379"/>
                <a:ext cx="1012" cy="183"/>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状态图</a:t>
                </a:r>
              </a:p>
            </p:txBody>
          </p:sp>
        </p:grpSp>
        <p:grpSp>
          <p:nvGrpSpPr>
            <p:cNvPr id="13319" name="Group 56"/>
            <p:cNvGrpSpPr>
              <a:grpSpLocks/>
            </p:cNvGrpSpPr>
            <p:nvPr/>
          </p:nvGrpSpPr>
          <p:grpSpPr bwMode="auto">
            <a:xfrm>
              <a:off x="2848" y="1459"/>
              <a:ext cx="2466" cy="2092"/>
              <a:chOff x="2848" y="1327"/>
              <a:chExt cx="2466" cy="2092"/>
            </a:xfrm>
          </p:grpSpPr>
          <p:sp>
            <p:nvSpPr>
              <p:cNvPr id="13320" name="WordArt 57"/>
              <p:cNvSpPr>
                <a:spLocks noChangeArrowheads="1" noChangeShapeType="1" noTextEdit="1"/>
              </p:cNvSpPr>
              <p:nvPr/>
            </p:nvSpPr>
            <p:spPr bwMode="auto">
              <a:xfrm>
                <a:off x="2848" y="1382"/>
                <a:ext cx="170" cy="16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13321" name="Group 58"/>
              <p:cNvGrpSpPr>
                <a:grpSpLocks/>
              </p:cNvGrpSpPr>
              <p:nvPr/>
            </p:nvGrpSpPr>
            <p:grpSpPr bwMode="auto">
              <a:xfrm>
                <a:off x="3109" y="1327"/>
                <a:ext cx="2205" cy="1833"/>
                <a:chOff x="544" y="1378"/>
                <a:chExt cx="2212" cy="1615"/>
              </a:xfrm>
            </p:grpSpPr>
            <p:sp>
              <p:nvSpPr>
                <p:cNvPr id="13348" name="Line 59"/>
                <p:cNvSpPr>
                  <a:spLocks noChangeShapeType="1"/>
                </p:cNvSpPr>
                <p:nvPr/>
              </p:nvSpPr>
              <p:spPr bwMode="auto">
                <a:xfrm>
                  <a:off x="554" y="2993"/>
                  <a:ext cx="2202" cy="0"/>
                </a:xfrm>
                <a:prstGeom prst="line">
                  <a:avLst/>
                </a:prstGeom>
                <a:noFill/>
                <a:ln w="38100">
                  <a:solidFill>
                    <a:schemeClr val="tx1"/>
                  </a:solidFill>
                  <a:round/>
                  <a:headEnd/>
                  <a:tailEnd type="triangle" w="sm" len="lg"/>
                </a:ln>
              </p:spPr>
              <p:txBody>
                <a:bodyPr/>
                <a:lstStyle/>
                <a:p>
                  <a:endParaRPr lang="zh-CN" altLang="en-US"/>
                </a:p>
              </p:txBody>
            </p:sp>
            <p:sp>
              <p:nvSpPr>
                <p:cNvPr id="13349" name="Line 60"/>
                <p:cNvSpPr>
                  <a:spLocks noChangeShapeType="1"/>
                </p:cNvSpPr>
                <p:nvPr/>
              </p:nvSpPr>
              <p:spPr bwMode="auto">
                <a:xfrm flipV="1">
                  <a:off x="544" y="1378"/>
                  <a:ext cx="0" cy="1615"/>
                </a:xfrm>
                <a:prstGeom prst="line">
                  <a:avLst/>
                </a:prstGeom>
                <a:noFill/>
                <a:ln w="38100">
                  <a:solidFill>
                    <a:schemeClr val="tx1"/>
                  </a:solidFill>
                  <a:round/>
                  <a:headEnd/>
                  <a:tailEnd type="triangle" w="sm" len="lg"/>
                </a:ln>
              </p:spPr>
              <p:txBody>
                <a:bodyPr/>
                <a:lstStyle/>
                <a:p>
                  <a:endParaRPr lang="zh-CN" altLang="en-US"/>
                </a:p>
              </p:txBody>
            </p:sp>
          </p:grpSp>
          <p:sp>
            <p:nvSpPr>
              <p:cNvPr id="13322" name="WordArt 61"/>
              <p:cNvSpPr>
                <a:spLocks noChangeArrowheads="1" noChangeShapeType="1" noTextEdit="1"/>
              </p:cNvSpPr>
              <p:nvPr/>
            </p:nvSpPr>
            <p:spPr bwMode="auto">
              <a:xfrm>
                <a:off x="5123" y="3240"/>
                <a:ext cx="154" cy="179"/>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13323" name="WordArt 62"/>
              <p:cNvSpPr>
                <a:spLocks noChangeArrowheads="1" noChangeShapeType="1" noTextEdit="1"/>
              </p:cNvSpPr>
              <p:nvPr/>
            </p:nvSpPr>
            <p:spPr bwMode="auto">
              <a:xfrm>
                <a:off x="3010" y="3200"/>
                <a:ext cx="131" cy="16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13324" name="Line 63"/>
              <p:cNvSpPr>
                <a:spLocks noChangeShapeType="1"/>
              </p:cNvSpPr>
              <p:nvPr/>
            </p:nvSpPr>
            <p:spPr bwMode="auto">
              <a:xfrm flipV="1">
                <a:off x="3383" y="1626"/>
                <a:ext cx="1751" cy="7"/>
              </a:xfrm>
              <a:prstGeom prst="line">
                <a:avLst/>
              </a:prstGeom>
              <a:noFill/>
              <a:ln w="28575">
                <a:solidFill>
                  <a:srgbClr val="CC0000"/>
                </a:solidFill>
                <a:round/>
                <a:headEnd/>
                <a:tailEnd/>
              </a:ln>
            </p:spPr>
            <p:txBody>
              <a:bodyPr/>
              <a:lstStyle/>
              <a:p>
                <a:endParaRPr lang="zh-CN" altLang="en-US"/>
              </a:p>
            </p:txBody>
          </p:sp>
          <p:sp>
            <p:nvSpPr>
              <p:cNvPr id="13325" name="Line 64"/>
              <p:cNvSpPr>
                <a:spLocks noChangeShapeType="1"/>
              </p:cNvSpPr>
              <p:nvPr/>
            </p:nvSpPr>
            <p:spPr bwMode="auto">
              <a:xfrm flipV="1">
                <a:off x="3461" y="1598"/>
                <a:ext cx="1492" cy="1297"/>
              </a:xfrm>
              <a:prstGeom prst="line">
                <a:avLst/>
              </a:prstGeom>
              <a:noFill/>
              <a:ln w="28575">
                <a:solidFill>
                  <a:srgbClr val="008000"/>
                </a:solidFill>
                <a:round/>
                <a:headEnd/>
                <a:tailEnd/>
              </a:ln>
            </p:spPr>
            <p:txBody>
              <a:bodyPr/>
              <a:lstStyle/>
              <a:p>
                <a:endParaRPr lang="zh-CN" altLang="en-US"/>
              </a:p>
            </p:txBody>
          </p:sp>
          <p:sp>
            <p:nvSpPr>
              <p:cNvPr id="13326" name="Line 65"/>
              <p:cNvSpPr>
                <a:spLocks noChangeShapeType="1"/>
              </p:cNvSpPr>
              <p:nvPr/>
            </p:nvSpPr>
            <p:spPr bwMode="auto">
              <a:xfrm>
                <a:off x="3572" y="1548"/>
                <a:ext cx="0" cy="1355"/>
              </a:xfrm>
              <a:prstGeom prst="line">
                <a:avLst/>
              </a:prstGeom>
              <a:noFill/>
              <a:ln w="28575">
                <a:solidFill>
                  <a:srgbClr val="0000CC"/>
                </a:solidFill>
                <a:round/>
                <a:headEnd/>
                <a:tailEnd/>
              </a:ln>
            </p:spPr>
            <p:txBody>
              <a:bodyPr/>
              <a:lstStyle/>
              <a:p>
                <a:endParaRPr lang="zh-CN" altLang="en-US"/>
              </a:p>
            </p:txBody>
          </p:sp>
          <p:grpSp>
            <p:nvGrpSpPr>
              <p:cNvPr id="13327" name="Group 66"/>
              <p:cNvGrpSpPr>
                <a:grpSpLocks/>
              </p:cNvGrpSpPr>
              <p:nvPr/>
            </p:nvGrpSpPr>
            <p:grpSpPr bwMode="auto">
              <a:xfrm>
                <a:off x="3268" y="1736"/>
                <a:ext cx="212" cy="1032"/>
                <a:chOff x="2220" y="1756"/>
                <a:chExt cx="212" cy="1032"/>
              </a:xfrm>
            </p:grpSpPr>
            <p:sp>
              <p:nvSpPr>
                <p:cNvPr id="13344" name="WordArt 67"/>
                <p:cNvSpPr>
                  <a:spLocks noChangeArrowheads="1" noChangeShapeType="1" noTextEdit="1"/>
                </p:cNvSpPr>
                <p:nvPr/>
              </p:nvSpPr>
              <p:spPr bwMode="auto">
                <a:xfrm>
                  <a:off x="2224" y="1756"/>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等</a:t>
                  </a:r>
                </a:p>
              </p:txBody>
            </p:sp>
            <p:sp>
              <p:nvSpPr>
                <p:cNvPr id="13345" name="WordArt 68"/>
                <p:cNvSpPr>
                  <a:spLocks noChangeArrowheads="1" noChangeShapeType="1" noTextEdit="1"/>
                </p:cNvSpPr>
                <p:nvPr/>
              </p:nvSpPr>
              <p:spPr bwMode="auto">
                <a:xfrm>
                  <a:off x="2228" y="2012"/>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容</a:t>
                  </a:r>
                </a:p>
              </p:txBody>
            </p:sp>
            <p:sp>
              <p:nvSpPr>
                <p:cNvPr id="13346" name="WordArt 69"/>
                <p:cNvSpPr>
                  <a:spLocks noChangeArrowheads="1" noChangeShapeType="1" noTextEdit="1"/>
                </p:cNvSpPr>
                <p:nvPr/>
              </p:nvSpPr>
              <p:spPr bwMode="auto">
                <a:xfrm>
                  <a:off x="2220" y="2280"/>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0000FF"/>
                      </a:solidFill>
                      <a:latin typeface="宋体"/>
                      <a:ea typeface="宋体"/>
                    </a:rPr>
                    <a:t>过</a:t>
                  </a:r>
                </a:p>
              </p:txBody>
            </p:sp>
            <p:sp>
              <p:nvSpPr>
                <p:cNvPr id="13347" name="WordArt 70"/>
                <p:cNvSpPr>
                  <a:spLocks noChangeArrowheads="1" noChangeShapeType="1" noTextEdit="1"/>
                </p:cNvSpPr>
                <p:nvPr/>
              </p:nvSpPr>
              <p:spPr bwMode="auto">
                <a:xfrm>
                  <a:off x="2224" y="2572"/>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00FF"/>
                        </a:solidFill>
                        <a:round/>
                        <a:headEnd/>
                        <a:tailEnd/>
                      </a:ln>
                      <a:solidFill>
                        <a:srgbClr val="CC0000"/>
                      </a:solidFill>
                      <a:latin typeface="宋体"/>
                      <a:ea typeface="宋体"/>
                    </a:rPr>
                    <a:t>程</a:t>
                  </a:r>
                </a:p>
              </p:txBody>
            </p:sp>
          </p:grpSp>
          <p:sp>
            <p:nvSpPr>
              <p:cNvPr id="13328" name="WordArt 71"/>
              <p:cNvSpPr>
                <a:spLocks noChangeArrowheads="1" noChangeShapeType="1" noTextEdit="1"/>
              </p:cNvSpPr>
              <p:nvPr/>
            </p:nvSpPr>
            <p:spPr bwMode="auto">
              <a:xfrm>
                <a:off x="3820" y="1348"/>
                <a:ext cx="912" cy="21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等温过程</a:t>
                </a:r>
              </a:p>
            </p:txBody>
          </p:sp>
          <p:grpSp>
            <p:nvGrpSpPr>
              <p:cNvPr id="13329" name="Group 72"/>
              <p:cNvGrpSpPr>
                <a:grpSpLocks/>
              </p:cNvGrpSpPr>
              <p:nvPr/>
            </p:nvGrpSpPr>
            <p:grpSpPr bwMode="auto">
              <a:xfrm>
                <a:off x="3785" y="2747"/>
                <a:ext cx="875" cy="321"/>
                <a:chOff x="3785" y="2747"/>
                <a:chExt cx="875" cy="321"/>
              </a:xfrm>
            </p:grpSpPr>
            <p:grpSp>
              <p:nvGrpSpPr>
                <p:cNvPr id="13335" name="Group 73"/>
                <p:cNvGrpSpPr>
                  <a:grpSpLocks/>
                </p:cNvGrpSpPr>
                <p:nvPr/>
              </p:nvGrpSpPr>
              <p:grpSpPr bwMode="auto">
                <a:xfrm>
                  <a:off x="4098" y="2897"/>
                  <a:ext cx="147" cy="45"/>
                  <a:chOff x="1260" y="2371"/>
                  <a:chExt cx="151" cy="53"/>
                </a:xfrm>
              </p:grpSpPr>
              <p:sp>
                <p:nvSpPr>
                  <p:cNvPr id="13342" name="Line 74"/>
                  <p:cNvSpPr>
                    <a:spLocks noChangeShapeType="1"/>
                  </p:cNvSpPr>
                  <p:nvPr/>
                </p:nvSpPr>
                <p:spPr bwMode="auto">
                  <a:xfrm>
                    <a:off x="1260" y="2371"/>
                    <a:ext cx="151" cy="0"/>
                  </a:xfrm>
                  <a:prstGeom prst="line">
                    <a:avLst/>
                  </a:prstGeom>
                  <a:noFill/>
                  <a:ln w="38100">
                    <a:solidFill>
                      <a:srgbClr val="008000"/>
                    </a:solidFill>
                    <a:round/>
                    <a:headEnd/>
                    <a:tailEnd/>
                  </a:ln>
                </p:spPr>
                <p:txBody>
                  <a:bodyPr/>
                  <a:lstStyle/>
                  <a:p>
                    <a:endParaRPr lang="zh-CN" altLang="en-US"/>
                  </a:p>
                </p:txBody>
              </p:sp>
              <p:sp>
                <p:nvSpPr>
                  <p:cNvPr id="13343" name="Line 75"/>
                  <p:cNvSpPr>
                    <a:spLocks noChangeShapeType="1"/>
                  </p:cNvSpPr>
                  <p:nvPr/>
                </p:nvSpPr>
                <p:spPr bwMode="auto">
                  <a:xfrm>
                    <a:off x="1260" y="2424"/>
                    <a:ext cx="151" cy="0"/>
                  </a:xfrm>
                  <a:prstGeom prst="line">
                    <a:avLst/>
                  </a:prstGeom>
                  <a:noFill/>
                  <a:ln w="38100">
                    <a:solidFill>
                      <a:srgbClr val="008000"/>
                    </a:solidFill>
                    <a:round/>
                    <a:headEnd/>
                    <a:tailEnd/>
                  </a:ln>
                </p:spPr>
                <p:txBody>
                  <a:bodyPr/>
                  <a:lstStyle/>
                  <a:p>
                    <a:endParaRPr lang="zh-CN" altLang="en-US"/>
                  </a:p>
                </p:txBody>
              </p:sp>
            </p:grpSp>
            <p:grpSp>
              <p:nvGrpSpPr>
                <p:cNvPr id="13336" name="Group 76"/>
                <p:cNvGrpSpPr>
                  <a:grpSpLocks/>
                </p:cNvGrpSpPr>
                <p:nvPr/>
              </p:nvGrpSpPr>
              <p:grpSpPr bwMode="auto">
                <a:xfrm>
                  <a:off x="3785" y="2747"/>
                  <a:ext cx="264" cy="321"/>
                  <a:chOff x="4755" y="1108"/>
                  <a:chExt cx="216" cy="344"/>
                </a:xfrm>
              </p:grpSpPr>
              <p:grpSp>
                <p:nvGrpSpPr>
                  <p:cNvPr id="13338" name="Group 77"/>
                  <p:cNvGrpSpPr>
                    <a:grpSpLocks/>
                  </p:cNvGrpSpPr>
                  <p:nvPr/>
                </p:nvGrpSpPr>
                <p:grpSpPr bwMode="auto">
                  <a:xfrm>
                    <a:off x="4808" y="1108"/>
                    <a:ext cx="147" cy="344"/>
                    <a:chOff x="4784" y="1102"/>
                    <a:chExt cx="165" cy="362"/>
                  </a:xfrm>
                </p:grpSpPr>
                <p:sp>
                  <p:nvSpPr>
                    <p:cNvPr id="13340" name="WordArt 78"/>
                    <p:cNvSpPr>
                      <a:spLocks noChangeArrowheads="1" noChangeShapeType="1" noTextEdit="1"/>
                    </p:cNvSpPr>
                    <p:nvPr/>
                  </p:nvSpPr>
                  <p:spPr bwMode="auto">
                    <a:xfrm>
                      <a:off x="4801" y="1102"/>
                      <a:ext cx="148" cy="13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8000"/>
                            </a:solidFill>
                            <a:round/>
                            <a:headEnd/>
                            <a:tailEnd/>
                          </a:ln>
                          <a:solidFill>
                            <a:srgbClr val="008000"/>
                          </a:solidFill>
                          <a:latin typeface="Times New Roman"/>
                          <a:cs typeface="Times New Roman"/>
                        </a:rPr>
                        <a:t>T</a:t>
                      </a:r>
                      <a:endParaRPr lang="zh-CN" altLang="en-US" sz="1200" i="1" kern="10">
                        <a:ln w="9525">
                          <a:solidFill>
                            <a:srgbClr val="008000"/>
                          </a:solidFill>
                          <a:round/>
                          <a:headEnd/>
                          <a:tailEnd/>
                        </a:ln>
                        <a:solidFill>
                          <a:srgbClr val="008000"/>
                        </a:solidFill>
                        <a:latin typeface="Times New Roman"/>
                        <a:cs typeface="Times New Roman"/>
                      </a:endParaRPr>
                    </a:p>
                  </p:txBody>
                </p:sp>
                <p:sp>
                  <p:nvSpPr>
                    <p:cNvPr id="13341" name="WordArt 79"/>
                    <p:cNvSpPr>
                      <a:spLocks noChangeArrowheads="1" noChangeShapeType="1" noTextEdit="1"/>
                    </p:cNvSpPr>
                    <p:nvPr/>
                  </p:nvSpPr>
                  <p:spPr bwMode="auto">
                    <a:xfrm>
                      <a:off x="4784" y="1319"/>
                      <a:ext cx="131" cy="14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8000"/>
                            </a:solidFill>
                            <a:round/>
                            <a:headEnd/>
                            <a:tailEnd/>
                          </a:ln>
                          <a:solidFill>
                            <a:srgbClr val="008000"/>
                          </a:solidFill>
                          <a:latin typeface="Times New Roman"/>
                          <a:cs typeface="Times New Roman"/>
                        </a:rPr>
                        <a:t>V</a:t>
                      </a:r>
                      <a:endParaRPr lang="zh-CN" altLang="en-US" sz="1200" i="1" kern="10">
                        <a:ln w="9525">
                          <a:solidFill>
                            <a:srgbClr val="008000"/>
                          </a:solidFill>
                          <a:round/>
                          <a:headEnd/>
                          <a:tailEnd/>
                        </a:ln>
                        <a:solidFill>
                          <a:srgbClr val="008000"/>
                        </a:solidFill>
                        <a:latin typeface="Times New Roman"/>
                        <a:cs typeface="Times New Roman"/>
                      </a:endParaRPr>
                    </a:p>
                  </p:txBody>
                </p:sp>
              </p:grpSp>
              <p:sp>
                <p:nvSpPr>
                  <p:cNvPr id="13339" name="Line 80"/>
                  <p:cNvSpPr>
                    <a:spLocks noChangeShapeType="1"/>
                  </p:cNvSpPr>
                  <p:nvPr/>
                </p:nvSpPr>
                <p:spPr bwMode="auto">
                  <a:xfrm>
                    <a:off x="4755" y="1263"/>
                    <a:ext cx="216" cy="0"/>
                  </a:xfrm>
                  <a:prstGeom prst="line">
                    <a:avLst/>
                  </a:prstGeom>
                  <a:noFill/>
                  <a:ln w="28575">
                    <a:solidFill>
                      <a:srgbClr val="008000"/>
                    </a:solidFill>
                    <a:round/>
                    <a:headEnd/>
                    <a:tailEnd/>
                  </a:ln>
                </p:spPr>
                <p:txBody>
                  <a:bodyPr/>
                  <a:lstStyle/>
                  <a:p>
                    <a:endParaRPr lang="zh-CN" altLang="en-US"/>
                  </a:p>
                </p:txBody>
              </p:sp>
            </p:grpSp>
            <p:sp>
              <p:nvSpPr>
                <p:cNvPr id="13337" name="WordArt 81"/>
                <p:cNvSpPr>
                  <a:spLocks noChangeArrowheads="1" noChangeShapeType="1" noTextEdit="1"/>
                </p:cNvSpPr>
                <p:nvPr/>
              </p:nvSpPr>
              <p:spPr bwMode="auto">
                <a:xfrm>
                  <a:off x="4300" y="2848"/>
                  <a:ext cx="360" cy="156"/>
                </a:xfrm>
                <a:prstGeom prst="rect">
                  <a:avLst/>
                </a:prstGeom>
              </p:spPr>
              <p:txBody>
                <a:bodyPr wrap="none" fromWordArt="1">
                  <a:prstTxWarp prst="textDeflate">
                    <a:avLst>
                      <a:gd name="adj" fmla="val 0"/>
                    </a:avLst>
                  </a:prstTxWarp>
                </a:bodyPr>
                <a:lstStyle/>
                <a:p>
                  <a:pPr algn="ctr"/>
                  <a:r>
                    <a:rPr lang="zh-CN" altLang="en-US" sz="3600" kern="10">
                      <a:ln w="9525">
                        <a:solidFill>
                          <a:srgbClr val="008000"/>
                        </a:solidFill>
                        <a:round/>
                        <a:headEnd/>
                        <a:tailEnd/>
                      </a:ln>
                      <a:solidFill>
                        <a:srgbClr val="008000"/>
                      </a:solidFill>
                      <a:latin typeface="宋体"/>
                      <a:ea typeface="宋体"/>
                    </a:rPr>
                    <a:t>常量</a:t>
                  </a:r>
                </a:p>
              </p:txBody>
            </p:sp>
          </p:grpSp>
          <p:grpSp>
            <p:nvGrpSpPr>
              <p:cNvPr id="13330" name="Group 82"/>
              <p:cNvGrpSpPr>
                <a:grpSpLocks/>
              </p:cNvGrpSpPr>
              <p:nvPr/>
            </p:nvGrpSpPr>
            <p:grpSpPr bwMode="auto">
              <a:xfrm>
                <a:off x="4060" y="1732"/>
                <a:ext cx="1032" cy="900"/>
                <a:chOff x="4060" y="1732"/>
                <a:chExt cx="1032" cy="900"/>
              </a:xfrm>
            </p:grpSpPr>
            <p:sp>
              <p:nvSpPr>
                <p:cNvPr id="13331" name="WordArt 83"/>
                <p:cNvSpPr>
                  <a:spLocks noChangeArrowheads="1" noChangeShapeType="1" noTextEdit="1"/>
                </p:cNvSpPr>
                <p:nvPr/>
              </p:nvSpPr>
              <p:spPr bwMode="auto">
                <a:xfrm>
                  <a:off x="4640" y="1928"/>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8000"/>
                        </a:solidFill>
                        <a:round/>
                        <a:headEnd/>
                        <a:tailEnd/>
                      </a:ln>
                      <a:solidFill>
                        <a:srgbClr val="008000"/>
                      </a:solidFill>
                      <a:latin typeface="宋体"/>
                      <a:ea typeface="宋体"/>
                    </a:rPr>
                    <a:t>压</a:t>
                  </a:r>
                </a:p>
              </p:txBody>
            </p:sp>
            <p:sp>
              <p:nvSpPr>
                <p:cNvPr id="13332" name="WordArt 84"/>
                <p:cNvSpPr>
                  <a:spLocks noChangeArrowheads="1" noChangeShapeType="1" noTextEdit="1"/>
                </p:cNvSpPr>
                <p:nvPr/>
              </p:nvSpPr>
              <p:spPr bwMode="auto">
                <a:xfrm>
                  <a:off x="4888" y="1732"/>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8000"/>
                        </a:solidFill>
                        <a:round/>
                        <a:headEnd/>
                        <a:tailEnd/>
                      </a:ln>
                      <a:solidFill>
                        <a:srgbClr val="008000"/>
                      </a:solidFill>
                      <a:latin typeface="宋体"/>
                      <a:ea typeface="宋体"/>
                    </a:rPr>
                    <a:t>等</a:t>
                  </a:r>
                </a:p>
              </p:txBody>
            </p:sp>
            <p:sp>
              <p:nvSpPr>
                <p:cNvPr id="13333" name="WordArt 85"/>
                <p:cNvSpPr>
                  <a:spLocks noChangeArrowheads="1" noChangeShapeType="1" noTextEdit="1"/>
                </p:cNvSpPr>
                <p:nvPr/>
              </p:nvSpPr>
              <p:spPr bwMode="auto">
                <a:xfrm>
                  <a:off x="4356" y="2184"/>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8000"/>
                        </a:solidFill>
                        <a:round/>
                        <a:headEnd/>
                        <a:tailEnd/>
                      </a:ln>
                      <a:solidFill>
                        <a:srgbClr val="008000"/>
                      </a:solidFill>
                      <a:latin typeface="宋体"/>
                      <a:ea typeface="宋体"/>
                    </a:rPr>
                    <a:t>过</a:t>
                  </a:r>
                </a:p>
              </p:txBody>
            </p:sp>
            <p:sp>
              <p:nvSpPr>
                <p:cNvPr id="13334" name="WordArt 86"/>
                <p:cNvSpPr>
                  <a:spLocks noChangeArrowheads="1" noChangeShapeType="1" noTextEdit="1"/>
                </p:cNvSpPr>
                <p:nvPr/>
              </p:nvSpPr>
              <p:spPr bwMode="auto">
                <a:xfrm>
                  <a:off x="4060" y="2416"/>
                  <a:ext cx="204" cy="216"/>
                </a:xfrm>
                <a:prstGeom prst="rect">
                  <a:avLst/>
                </a:prstGeom>
              </p:spPr>
              <p:txBody>
                <a:bodyPr wrap="none" fromWordArt="1">
                  <a:prstTxWarp prst="textDeflate">
                    <a:avLst>
                      <a:gd name="adj" fmla="val 0"/>
                    </a:avLst>
                  </a:prstTxWarp>
                </a:bodyPr>
                <a:lstStyle/>
                <a:p>
                  <a:pPr algn="ctr"/>
                  <a:r>
                    <a:rPr lang="zh-CN" altLang="en-US" sz="3600" kern="10">
                      <a:ln w="9525">
                        <a:solidFill>
                          <a:srgbClr val="008000"/>
                        </a:solidFill>
                        <a:round/>
                        <a:headEnd/>
                        <a:tailEnd/>
                      </a:ln>
                      <a:solidFill>
                        <a:srgbClr val="008000"/>
                      </a:solidFill>
                      <a:latin typeface="宋体"/>
                      <a:ea typeface="宋体"/>
                    </a:rPr>
                    <a:t>程</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57200" y="0"/>
            <a:ext cx="8229600" cy="100013"/>
          </a:xfrm>
        </p:spPr>
        <p:txBody>
          <a:bodyPr/>
          <a:lstStyle/>
          <a:p>
            <a:pPr eaLnBrk="1" hangingPunct="1"/>
            <a:r>
              <a:rPr lang="zh-CN" altLang="en-US" sz="700" smtClean="0">
                <a:solidFill>
                  <a:schemeClr val="bg1"/>
                </a:solidFill>
              </a:rPr>
              <a:t>熵增原理</a:t>
            </a:r>
          </a:p>
        </p:txBody>
      </p:sp>
      <p:sp>
        <p:nvSpPr>
          <p:cNvPr id="76803" name="Rectangle 3" descr="水滴"/>
          <p:cNvSpPr>
            <a:spLocks noChangeArrowheads="1"/>
          </p:cNvSpPr>
          <p:nvPr/>
        </p:nvSpPr>
        <p:spPr bwMode="auto">
          <a:xfrm>
            <a:off x="0" y="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6804" name="Rectangle 4" descr="水滴"/>
          <p:cNvSpPr>
            <a:spLocks noChangeArrowheads="1"/>
          </p:cNvSpPr>
          <p:nvPr/>
        </p:nvSpPr>
        <p:spPr bwMode="auto">
          <a:xfrm>
            <a:off x="0" y="6718300"/>
            <a:ext cx="9144000" cy="1397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76805" name="Group 6"/>
          <p:cNvGrpSpPr>
            <a:grpSpLocks/>
          </p:cNvGrpSpPr>
          <p:nvPr/>
        </p:nvGrpSpPr>
        <p:grpSpPr bwMode="auto">
          <a:xfrm>
            <a:off x="871538" y="398463"/>
            <a:ext cx="7264400" cy="796925"/>
            <a:chOff x="527" y="318"/>
            <a:chExt cx="4648" cy="520"/>
          </a:xfrm>
        </p:grpSpPr>
        <p:sp>
          <p:nvSpPr>
            <p:cNvPr id="76855" name="WordArt 7"/>
            <p:cNvSpPr>
              <a:spLocks noChangeArrowheads="1" noChangeShapeType="1" noTextEdit="1"/>
            </p:cNvSpPr>
            <p:nvPr/>
          </p:nvSpPr>
          <p:spPr bwMode="auto">
            <a:xfrm>
              <a:off x="527" y="404"/>
              <a:ext cx="966"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由上述结果</a:t>
              </a:r>
            </a:p>
          </p:txBody>
        </p:sp>
        <p:grpSp>
          <p:nvGrpSpPr>
            <p:cNvPr id="76856" name="Group 8"/>
            <p:cNvGrpSpPr>
              <a:grpSpLocks/>
            </p:cNvGrpSpPr>
            <p:nvPr/>
          </p:nvGrpSpPr>
          <p:grpSpPr bwMode="auto">
            <a:xfrm>
              <a:off x="2097" y="464"/>
              <a:ext cx="165" cy="52"/>
              <a:chOff x="1260" y="2371"/>
              <a:chExt cx="151" cy="53"/>
            </a:xfrm>
          </p:grpSpPr>
          <p:sp>
            <p:nvSpPr>
              <p:cNvPr id="76886" name="Line 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6887" name="Line 1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76857" name="Group 11"/>
            <p:cNvGrpSpPr>
              <a:grpSpLocks/>
            </p:cNvGrpSpPr>
            <p:nvPr/>
          </p:nvGrpSpPr>
          <p:grpSpPr bwMode="auto">
            <a:xfrm>
              <a:off x="1716" y="405"/>
              <a:ext cx="306" cy="160"/>
              <a:chOff x="3208" y="2940"/>
              <a:chExt cx="363" cy="187"/>
            </a:xfrm>
          </p:grpSpPr>
          <p:sp>
            <p:nvSpPr>
              <p:cNvPr id="76884" name="WordArt 12"/>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6885" name="AutoShape 13"/>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6858" name="Freeform 14"/>
            <p:cNvSpPr>
              <a:spLocks/>
            </p:cNvSpPr>
            <p:nvPr/>
          </p:nvSpPr>
          <p:spPr bwMode="auto">
            <a:xfrm>
              <a:off x="2324" y="348"/>
              <a:ext cx="88" cy="29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6859" name="Group 15"/>
            <p:cNvGrpSpPr>
              <a:grpSpLocks/>
            </p:cNvGrpSpPr>
            <p:nvPr/>
          </p:nvGrpSpPr>
          <p:grpSpPr bwMode="auto">
            <a:xfrm>
              <a:off x="2592" y="336"/>
              <a:ext cx="245" cy="342"/>
              <a:chOff x="2715" y="790"/>
              <a:chExt cx="301" cy="418"/>
            </a:xfrm>
          </p:grpSpPr>
          <p:sp>
            <p:nvSpPr>
              <p:cNvPr id="76880" name="WordArt 16"/>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6881" name="WordArt 17"/>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6882" name="WordArt 18"/>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6883" name="Line 19"/>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6860" name="WordArt 20"/>
            <p:cNvSpPr>
              <a:spLocks noChangeArrowheads="1" noChangeShapeType="1" noTextEdit="1"/>
            </p:cNvSpPr>
            <p:nvPr/>
          </p:nvSpPr>
          <p:spPr bwMode="auto">
            <a:xfrm>
              <a:off x="2397" y="554"/>
              <a:ext cx="97" cy="9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6861" name="WordArt 21"/>
            <p:cNvSpPr>
              <a:spLocks noChangeArrowheads="1" noChangeShapeType="1" noTextEdit="1"/>
            </p:cNvSpPr>
            <p:nvPr/>
          </p:nvSpPr>
          <p:spPr bwMode="auto">
            <a:xfrm>
              <a:off x="2429" y="321"/>
              <a:ext cx="87"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6862" name="WordArt 22"/>
            <p:cNvSpPr>
              <a:spLocks noChangeArrowheads="1" noChangeShapeType="1" noTextEdit="1"/>
            </p:cNvSpPr>
            <p:nvPr/>
          </p:nvSpPr>
          <p:spPr bwMode="auto">
            <a:xfrm>
              <a:off x="2448" y="726"/>
              <a:ext cx="417" cy="10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a:t>
              </a:r>
            </a:p>
          </p:txBody>
        </p:sp>
        <p:grpSp>
          <p:nvGrpSpPr>
            <p:cNvPr id="76863" name="Group 23"/>
            <p:cNvGrpSpPr>
              <a:grpSpLocks/>
            </p:cNvGrpSpPr>
            <p:nvPr/>
          </p:nvGrpSpPr>
          <p:grpSpPr bwMode="auto">
            <a:xfrm>
              <a:off x="3443" y="428"/>
              <a:ext cx="300" cy="165"/>
              <a:chOff x="3208" y="2940"/>
              <a:chExt cx="363" cy="187"/>
            </a:xfrm>
          </p:grpSpPr>
          <p:sp>
            <p:nvSpPr>
              <p:cNvPr id="76878" name="WordArt 24"/>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6879" name="AutoShape 25"/>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6864" name="Freeform 26"/>
            <p:cNvSpPr>
              <a:spLocks/>
            </p:cNvSpPr>
            <p:nvPr/>
          </p:nvSpPr>
          <p:spPr bwMode="auto">
            <a:xfrm flipH="1">
              <a:off x="3822" y="453"/>
              <a:ext cx="165" cy="97"/>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nvGrpSpPr>
            <p:cNvPr id="76865" name="Group 27"/>
            <p:cNvGrpSpPr>
              <a:grpSpLocks/>
            </p:cNvGrpSpPr>
            <p:nvPr/>
          </p:nvGrpSpPr>
          <p:grpSpPr bwMode="auto">
            <a:xfrm>
              <a:off x="4039" y="318"/>
              <a:ext cx="529" cy="520"/>
              <a:chOff x="3907" y="1877"/>
              <a:chExt cx="561" cy="542"/>
            </a:xfrm>
          </p:grpSpPr>
          <p:grpSp>
            <p:nvGrpSpPr>
              <p:cNvPr id="76868" name="Group 28"/>
              <p:cNvGrpSpPr>
                <a:grpSpLocks/>
              </p:cNvGrpSpPr>
              <p:nvPr/>
            </p:nvGrpSpPr>
            <p:grpSpPr bwMode="auto">
              <a:xfrm>
                <a:off x="3935" y="1877"/>
                <a:ext cx="533" cy="383"/>
                <a:chOff x="4143" y="2839"/>
                <a:chExt cx="630" cy="436"/>
              </a:xfrm>
            </p:grpSpPr>
            <p:sp>
              <p:nvSpPr>
                <p:cNvPr id="76870" name="Freeform 29"/>
                <p:cNvSpPr>
                  <a:spLocks/>
                </p:cNvSpPr>
                <p:nvPr/>
              </p:nvSpPr>
              <p:spPr bwMode="auto">
                <a:xfrm>
                  <a:off x="4143" y="287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76871" name="Group 30"/>
                <p:cNvGrpSpPr>
                  <a:grpSpLocks/>
                </p:cNvGrpSpPr>
                <p:nvPr/>
              </p:nvGrpSpPr>
              <p:grpSpPr bwMode="auto">
                <a:xfrm>
                  <a:off x="4472" y="2857"/>
                  <a:ext cx="301" cy="418"/>
                  <a:chOff x="2715" y="790"/>
                  <a:chExt cx="301" cy="418"/>
                </a:xfrm>
              </p:grpSpPr>
              <p:sp>
                <p:nvSpPr>
                  <p:cNvPr id="76874" name="WordArt 31"/>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76875" name="WordArt 32"/>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76876" name="WordArt 33"/>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76877" name="Line 34"/>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76872" name="WordArt 35"/>
                <p:cNvSpPr>
                  <a:spLocks noChangeArrowheads="1" noChangeShapeType="1" noTextEdit="1"/>
                </p:cNvSpPr>
                <p:nvPr/>
              </p:nvSpPr>
              <p:spPr bwMode="auto">
                <a:xfrm>
                  <a:off x="4233" y="312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6873" name="WordArt 36"/>
                <p:cNvSpPr>
                  <a:spLocks noChangeArrowheads="1" noChangeShapeType="1" noTextEdit="1"/>
                </p:cNvSpPr>
                <p:nvPr/>
              </p:nvSpPr>
              <p:spPr bwMode="auto">
                <a:xfrm>
                  <a:off x="4272" y="283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sp>
            <p:nvSpPr>
              <p:cNvPr id="76869" name="WordArt 37"/>
              <p:cNvSpPr>
                <a:spLocks noChangeArrowheads="1" noChangeShapeType="1" noTextEdit="1"/>
              </p:cNvSpPr>
              <p:nvPr/>
            </p:nvSpPr>
            <p:spPr bwMode="auto">
              <a:xfrm>
                <a:off x="3907" y="2303"/>
                <a:ext cx="553" cy="11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（不可逆）</a:t>
                </a:r>
              </a:p>
            </p:txBody>
          </p:sp>
        </p:grpSp>
        <p:sp>
          <p:nvSpPr>
            <p:cNvPr id="76866" name="WordArt 38"/>
            <p:cNvSpPr>
              <a:spLocks noChangeArrowheads="1" noChangeShapeType="1" noTextEdit="1"/>
            </p:cNvSpPr>
            <p:nvPr/>
          </p:nvSpPr>
          <p:spPr bwMode="auto">
            <a:xfrm>
              <a:off x="3077" y="427"/>
              <a:ext cx="195"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和</a:t>
              </a:r>
            </a:p>
          </p:txBody>
        </p:sp>
        <p:sp>
          <p:nvSpPr>
            <p:cNvPr id="76867" name="WordArt 39"/>
            <p:cNvSpPr>
              <a:spLocks noChangeArrowheads="1" noChangeShapeType="1" noTextEdit="1"/>
            </p:cNvSpPr>
            <p:nvPr/>
          </p:nvSpPr>
          <p:spPr bwMode="auto">
            <a:xfrm>
              <a:off x="4755" y="435"/>
              <a:ext cx="420"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可知</a:t>
              </a:r>
            </a:p>
          </p:txBody>
        </p:sp>
      </p:grpSp>
      <p:grpSp>
        <p:nvGrpSpPr>
          <p:cNvPr id="10" name="Group 91"/>
          <p:cNvGrpSpPr>
            <a:grpSpLocks/>
          </p:cNvGrpSpPr>
          <p:nvPr/>
        </p:nvGrpSpPr>
        <p:grpSpPr bwMode="auto">
          <a:xfrm>
            <a:off x="620713" y="1449388"/>
            <a:ext cx="7458075" cy="1447800"/>
            <a:chOff x="391" y="913"/>
            <a:chExt cx="4698" cy="912"/>
          </a:xfrm>
        </p:grpSpPr>
        <p:sp>
          <p:nvSpPr>
            <p:cNvPr id="76828" name="WordArt 41"/>
            <p:cNvSpPr>
              <a:spLocks noChangeArrowheads="1" noChangeShapeType="1" noTextEdit="1"/>
            </p:cNvSpPr>
            <p:nvPr/>
          </p:nvSpPr>
          <p:spPr bwMode="auto">
            <a:xfrm>
              <a:off x="391" y="913"/>
              <a:ext cx="3973" cy="19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FF"/>
                    </a:solidFill>
                    <a:round/>
                    <a:headEnd/>
                    <a:tailEnd/>
                  </a:ln>
                  <a:solidFill>
                    <a:srgbClr val="0000FF"/>
                  </a:solidFill>
                  <a:latin typeface="宋体"/>
                  <a:ea typeface="宋体"/>
                </a:rPr>
                <a:t>对于一个孤立系统（与外界无热量和质量交换），</a:t>
              </a:r>
            </a:p>
          </p:txBody>
        </p:sp>
        <p:grpSp>
          <p:nvGrpSpPr>
            <p:cNvPr id="76829" name="Group 43"/>
            <p:cNvGrpSpPr>
              <a:grpSpLocks/>
            </p:cNvGrpSpPr>
            <p:nvPr/>
          </p:nvGrpSpPr>
          <p:grpSpPr bwMode="auto">
            <a:xfrm>
              <a:off x="4472" y="921"/>
              <a:ext cx="617" cy="193"/>
              <a:chOff x="4134" y="1065"/>
              <a:chExt cx="627" cy="201"/>
            </a:xfrm>
          </p:grpSpPr>
          <p:grpSp>
            <p:nvGrpSpPr>
              <p:cNvPr id="76848" name="Group 44"/>
              <p:cNvGrpSpPr>
                <a:grpSpLocks/>
              </p:cNvGrpSpPr>
              <p:nvPr/>
            </p:nvGrpSpPr>
            <p:grpSpPr bwMode="auto">
              <a:xfrm>
                <a:off x="4134" y="1065"/>
                <a:ext cx="262" cy="185"/>
                <a:chOff x="4062" y="995"/>
                <a:chExt cx="242" cy="137"/>
              </a:xfrm>
            </p:grpSpPr>
            <p:sp>
              <p:nvSpPr>
                <p:cNvPr id="76853" name="WordArt 45"/>
                <p:cNvSpPr>
                  <a:spLocks noChangeArrowheads="1" noChangeShapeType="1" noTextEdit="1"/>
                </p:cNvSpPr>
                <p:nvPr/>
              </p:nvSpPr>
              <p:spPr bwMode="auto">
                <a:xfrm>
                  <a:off x="4062" y="995"/>
                  <a:ext cx="76" cy="137"/>
                </a:xfrm>
                <a:prstGeom prst="rect">
                  <a:avLst/>
                </a:prstGeom>
              </p:spPr>
              <p:txBody>
                <a:bodyPr wrap="none" fromWordArt="1">
                  <a:prstTxWarp prst="textPlain">
                    <a:avLst>
                      <a:gd name="adj" fmla="val 50000"/>
                    </a:avLst>
                  </a:prstTxWarp>
                </a:bodyPr>
                <a:lstStyle/>
                <a:p>
                  <a:pPr algn="ctr"/>
                  <a:r>
                    <a:rPr lang="en-US" altLang="zh-CN" kern="10">
                      <a:ln w="9525">
                        <a:solidFill>
                          <a:srgbClr val="0000FF"/>
                        </a:solidFill>
                        <a:round/>
                        <a:headEnd/>
                        <a:tailEnd/>
                      </a:ln>
                      <a:solidFill>
                        <a:srgbClr val="0000FF"/>
                      </a:solidFill>
                      <a:latin typeface="宋体"/>
                      <a:ea typeface="宋体"/>
                    </a:rPr>
                    <a:t>d</a:t>
                  </a:r>
                  <a:endParaRPr lang="zh-CN" altLang="en-US" kern="10">
                    <a:ln w="9525">
                      <a:solidFill>
                        <a:srgbClr val="0000FF"/>
                      </a:solidFill>
                      <a:round/>
                      <a:headEnd/>
                      <a:tailEnd/>
                    </a:ln>
                    <a:solidFill>
                      <a:srgbClr val="0000FF"/>
                    </a:solidFill>
                    <a:latin typeface="宋体"/>
                    <a:ea typeface="宋体"/>
                  </a:endParaRPr>
                </a:p>
              </p:txBody>
            </p:sp>
            <p:sp>
              <p:nvSpPr>
                <p:cNvPr id="76854" name="WordArt 46"/>
                <p:cNvSpPr>
                  <a:spLocks noChangeArrowheads="1" noChangeShapeType="1" noTextEdit="1"/>
                </p:cNvSpPr>
                <p:nvPr/>
              </p:nvSpPr>
              <p:spPr bwMode="auto">
                <a:xfrm>
                  <a:off x="4185" y="997"/>
                  <a:ext cx="119" cy="13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FF"/>
                        </a:solidFill>
                        <a:round/>
                        <a:headEnd/>
                        <a:tailEnd/>
                      </a:ln>
                      <a:solidFill>
                        <a:srgbClr val="0000FF"/>
                      </a:solidFill>
                      <a:latin typeface="宋体"/>
                      <a:ea typeface="宋体"/>
                    </a:rPr>
                    <a:t>Q</a:t>
                  </a:r>
                  <a:endParaRPr lang="zh-CN" altLang="en-US" sz="1200" i="1" kern="10">
                    <a:ln w="9525">
                      <a:solidFill>
                        <a:srgbClr val="0000FF"/>
                      </a:solidFill>
                      <a:round/>
                      <a:headEnd/>
                      <a:tailEnd/>
                    </a:ln>
                    <a:solidFill>
                      <a:srgbClr val="0000FF"/>
                    </a:solidFill>
                    <a:latin typeface="宋体"/>
                    <a:ea typeface="宋体"/>
                  </a:endParaRPr>
                </a:p>
              </p:txBody>
            </p:sp>
          </p:grpSp>
          <p:grpSp>
            <p:nvGrpSpPr>
              <p:cNvPr id="76849" name="Group 47"/>
              <p:cNvGrpSpPr>
                <a:grpSpLocks/>
              </p:cNvGrpSpPr>
              <p:nvPr/>
            </p:nvGrpSpPr>
            <p:grpSpPr bwMode="auto">
              <a:xfrm>
                <a:off x="4435" y="1136"/>
                <a:ext cx="168" cy="60"/>
                <a:chOff x="1260" y="2371"/>
                <a:chExt cx="151" cy="53"/>
              </a:xfrm>
            </p:grpSpPr>
            <p:sp>
              <p:nvSpPr>
                <p:cNvPr id="76851" name="Line 48"/>
                <p:cNvSpPr>
                  <a:spLocks noChangeShapeType="1"/>
                </p:cNvSpPr>
                <p:nvPr/>
              </p:nvSpPr>
              <p:spPr bwMode="auto">
                <a:xfrm>
                  <a:off x="1260" y="2371"/>
                  <a:ext cx="151" cy="0"/>
                </a:xfrm>
                <a:prstGeom prst="line">
                  <a:avLst/>
                </a:prstGeom>
                <a:noFill/>
                <a:ln w="38100">
                  <a:solidFill>
                    <a:srgbClr val="0000FF"/>
                  </a:solidFill>
                  <a:round/>
                  <a:headEnd/>
                  <a:tailEnd/>
                </a:ln>
              </p:spPr>
              <p:txBody>
                <a:bodyPr/>
                <a:lstStyle/>
                <a:p>
                  <a:endParaRPr lang="zh-CN" altLang="en-US"/>
                </a:p>
              </p:txBody>
            </p:sp>
            <p:sp>
              <p:nvSpPr>
                <p:cNvPr id="76852" name="Line 49"/>
                <p:cNvSpPr>
                  <a:spLocks noChangeShapeType="1"/>
                </p:cNvSpPr>
                <p:nvPr/>
              </p:nvSpPr>
              <p:spPr bwMode="auto">
                <a:xfrm>
                  <a:off x="1260" y="2424"/>
                  <a:ext cx="151" cy="0"/>
                </a:xfrm>
                <a:prstGeom prst="line">
                  <a:avLst/>
                </a:prstGeom>
                <a:noFill/>
                <a:ln w="38100">
                  <a:solidFill>
                    <a:srgbClr val="0000FF"/>
                  </a:solidFill>
                  <a:round/>
                  <a:headEnd/>
                  <a:tailEnd/>
                </a:ln>
              </p:spPr>
              <p:txBody>
                <a:bodyPr/>
                <a:lstStyle/>
                <a:p>
                  <a:endParaRPr lang="zh-CN" altLang="en-US"/>
                </a:p>
              </p:txBody>
            </p:sp>
          </p:grpSp>
          <p:sp>
            <p:nvSpPr>
              <p:cNvPr id="76850" name="WordArt 50"/>
              <p:cNvSpPr>
                <a:spLocks noChangeArrowheads="1" noChangeShapeType="1" noTextEdit="1"/>
              </p:cNvSpPr>
              <p:nvPr/>
            </p:nvSpPr>
            <p:spPr bwMode="auto">
              <a:xfrm>
                <a:off x="4662" y="1092"/>
                <a:ext cx="99" cy="17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FF"/>
                      </a:solidFill>
                      <a:round/>
                      <a:headEnd/>
                      <a:tailEnd/>
                    </a:ln>
                    <a:solidFill>
                      <a:srgbClr val="0000FF"/>
                    </a:solidFill>
                    <a:latin typeface="Times New Roman"/>
                    <a:cs typeface="Times New Roman"/>
                  </a:rPr>
                  <a:t>0</a:t>
                </a:r>
                <a:endParaRPr lang="zh-CN" altLang="en-US" sz="1400" kern="10">
                  <a:ln w="9525">
                    <a:solidFill>
                      <a:srgbClr val="0000FF"/>
                    </a:solidFill>
                    <a:round/>
                    <a:headEnd/>
                    <a:tailEnd/>
                  </a:ln>
                  <a:solidFill>
                    <a:srgbClr val="0000FF"/>
                  </a:solidFill>
                  <a:latin typeface="Times New Roman"/>
                  <a:cs typeface="Times New Roman"/>
                </a:endParaRPr>
              </a:p>
            </p:txBody>
          </p:sp>
        </p:grpSp>
        <p:sp>
          <p:nvSpPr>
            <p:cNvPr id="76830" name="WordArt 52"/>
            <p:cNvSpPr>
              <a:spLocks noChangeArrowheads="1" noChangeShapeType="1" noTextEdit="1"/>
            </p:cNvSpPr>
            <p:nvPr/>
          </p:nvSpPr>
          <p:spPr bwMode="auto">
            <a:xfrm>
              <a:off x="608" y="1295"/>
              <a:ext cx="221" cy="198"/>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则</a:t>
              </a:r>
            </a:p>
          </p:txBody>
        </p:sp>
        <p:grpSp>
          <p:nvGrpSpPr>
            <p:cNvPr id="76831" name="Group 53"/>
            <p:cNvGrpSpPr>
              <a:grpSpLocks/>
            </p:cNvGrpSpPr>
            <p:nvPr/>
          </p:nvGrpSpPr>
          <p:grpSpPr bwMode="auto">
            <a:xfrm>
              <a:off x="3972" y="1349"/>
              <a:ext cx="156" cy="44"/>
              <a:chOff x="1260" y="2371"/>
              <a:chExt cx="151" cy="53"/>
            </a:xfrm>
          </p:grpSpPr>
          <p:sp>
            <p:nvSpPr>
              <p:cNvPr id="76846" name="Line 5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6847" name="Line 5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76832" name="Group 56"/>
            <p:cNvGrpSpPr>
              <a:grpSpLocks/>
            </p:cNvGrpSpPr>
            <p:nvPr/>
          </p:nvGrpSpPr>
          <p:grpSpPr bwMode="auto">
            <a:xfrm>
              <a:off x="3612" y="1299"/>
              <a:ext cx="289" cy="135"/>
              <a:chOff x="3208" y="2940"/>
              <a:chExt cx="363" cy="187"/>
            </a:xfrm>
          </p:grpSpPr>
          <p:sp>
            <p:nvSpPr>
              <p:cNvPr id="76844" name="WordArt 57"/>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6845" name="AutoShape 58"/>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6833" name="WordArt 59"/>
            <p:cNvSpPr>
              <a:spLocks noChangeArrowheads="1" noChangeShapeType="1" noTextEdit="1"/>
            </p:cNvSpPr>
            <p:nvPr/>
          </p:nvSpPr>
          <p:spPr bwMode="auto">
            <a:xfrm>
              <a:off x="1089" y="1285"/>
              <a:ext cx="1241" cy="197"/>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孤立系统内的</a:t>
              </a:r>
            </a:p>
          </p:txBody>
        </p:sp>
        <p:sp>
          <p:nvSpPr>
            <p:cNvPr id="76834" name="WordArt 60"/>
            <p:cNvSpPr>
              <a:spLocks noChangeArrowheads="1" noChangeShapeType="1" noTextEdit="1"/>
            </p:cNvSpPr>
            <p:nvPr/>
          </p:nvSpPr>
          <p:spPr bwMode="auto">
            <a:xfrm>
              <a:off x="4221" y="1304"/>
              <a:ext cx="94" cy="14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6835" name="WordArt 61"/>
            <p:cNvSpPr>
              <a:spLocks noChangeArrowheads="1" noChangeShapeType="1" noTextEdit="1"/>
            </p:cNvSpPr>
            <p:nvPr/>
          </p:nvSpPr>
          <p:spPr bwMode="auto">
            <a:xfrm>
              <a:off x="2400" y="1314"/>
              <a:ext cx="950" cy="17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可逆过程</a:t>
              </a:r>
            </a:p>
          </p:txBody>
        </p:sp>
        <p:sp>
          <p:nvSpPr>
            <p:cNvPr id="76836" name="WordArt 62"/>
            <p:cNvSpPr>
              <a:spLocks noChangeArrowheads="1" noChangeShapeType="1" noTextEdit="1"/>
            </p:cNvSpPr>
            <p:nvPr/>
          </p:nvSpPr>
          <p:spPr bwMode="auto">
            <a:xfrm>
              <a:off x="1110" y="1618"/>
              <a:ext cx="1232" cy="20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孤立系统内的</a:t>
              </a:r>
            </a:p>
          </p:txBody>
        </p:sp>
        <p:sp>
          <p:nvSpPr>
            <p:cNvPr id="76837" name="WordArt 63"/>
            <p:cNvSpPr>
              <a:spLocks noChangeArrowheads="1" noChangeShapeType="1" noTextEdit="1"/>
            </p:cNvSpPr>
            <p:nvPr/>
          </p:nvSpPr>
          <p:spPr bwMode="auto">
            <a:xfrm>
              <a:off x="2407" y="1637"/>
              <a:ext cx="1046" cy="188"/>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不可逆过程</a:t>
              </a:r>
            </a:p>
          </p:txBody>
        </p:sp>
        <p:grpSp>
          <p:nvGrpSpPr>
            <p:cNvPr id="76838" name="Group 64"/>
            <p:cNvGrpSpPr>
              <a:grpSpLocks/>
            </p:cNvGrpSpPr>
            <p:nvPr/>
          </p:nvGrpSpPr>
          <p:grpSpPr bwMode="auto">
            <a:xfrm>
              <a:off x="3615" y="1672"/>
              <a:ext cx="724" cy="146"/>
              <a:chOff x="3657" y="2023"/>
              <a:chExt cx="765" cy="174"/>
            </a:xfrm>
          </p:grpSpPr>
          <p:grpSp>
            <p:nvGrpSpPr>
              <p:cNvPr id="76839" name="Group 65"/>
              <p:cNvGrpSpPr>
                <a:grpSpLocks/>
              </p:cNvGrpSpPr>
              <p:nvPr/>
            </p:nvGrpSpPr>
            <p:grpSpPr bwMode="auto">
              <a:xfrm>
                <a:off x="3657" y="2024"/>
                <a:ext cx="306" cy="160"/>
                <a:chOff x="3208" y="2940"/>
                <a:chExt cx="363" cy="187"/>
              </a:xfrm>
            </p:grpSpPr>
            <p:sp>
              <p:nvSpPr>
                <p:cNvPr id="76842" name="WordArt 66"/>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6843" name="AutoShape 67"/>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6840" name="WordArt 68"/>
              <p:cNvSpPr>
                <a:spLocks noChangeArrowheads="1" noChangeShapeType="1" noTextEdit="1"/>
              </p:cNvSpPr>
              <p:nvPr/>
            </p:nvSpPr>
            <p:spPr bwMode="auto">
              <a:xfrm>
                <a:off x="4323" y="2023"/>
                <a:ext cx="99" cy="17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6841" name="Freeform 69"/>
              <p:cNvSpPr>
                <a:spLocks/>
              </p:cNvSpPr>
              <p:nvPr/>
            </p:nvSpPr>
            <p:spPr bwMode="auto">
              <a:xfrm flipH="1">
                <a:off x="4056" y="2069"/>
                <a:ext cx="165" cy="97"/>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chemeClr val="tx1"/>
                </a:solidFill>
                <a:round/>
                <a:headEnd/>
                <a:tailEnd/>
              </a:ln>
            </p:spPr>
            <p:txBody>
              <a:bodyPr/>
              <a:lstStyle/>
              <a:p>
                <a:endParaRPr lang="zh-CN" altLang="en-US"/>
              </a:p>
            </p:txBody>
          </p:sp>
        </p:grpSp>
      </p:grpSp>
      <p:grpSp>
        <p:nvGrpSpPr>
          <p:cNvPr id="18" name="Group 70"/>
          <p:cNvGrpSpPr>
            <a:grpSpLocks/>
          </p:cNvGrpSpPr>
          <p:nvPr/>
        </p:nvGrpSpPr>
        <p:grpSpPr bwMode="auto">
          <a:xfrm>
            <a:off x="790575" y="3094038"/>
            <a:ext cx="7405688" cy="2738437"/>
            <a:chOff x="534" y="2013"/>
            <a:chExt cx="4665" cy="1725"/>
          </a:xfrm>
        </p:grpSpPr>
        <p:sp>
          <p:nvSpPr>
            <p:cNvPr id="76809" name="WordArt 71"/>
            <p:cNvSpPr>
              <a:spLocks noChangeArrowheads="1" noChangeShapeType="1" noTextEdit="1"/>
            </p:cNvSpPr>
            <p:nvPr/>
          </p:nvSpPr>
          <p:spPr bwMode="auto">
            <a:xfrm>
              <a:off x="534" y="2013"/>
              <a:ext cx="811" cy="17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合并写成</a:t>
              </a:r>
            </a:p>
          </p:txBody>
        </p:sp>
        <p:grpSp>
          <p:nvGrpSpPr>
            <p:cNvPr id="76810" name="Group 72"/>
            <p:cNvGrpSpPr>
              <a:grpSpLocks/>
            </p:cNvGrpSpPr>
            <p:nvPr/>
          </p:nvGrpSpPr>
          <p:grpSpPr bwMode="auto">
            <a:xfrm>
              <a:off x="920" y="2248"/>
              <a:ext cx="4279" cy="651"/>
              <a:chOff x="920" y="2371"/>
              <a:chExt cx="4279" cy="651"/>
            </a:xfrm>
          </p:grpSpPr>
          <p:grpSp>
            <p:nvGrpSpPr>
              <p:cNvPr id="76817" name="Group 73"/>
              <p:cNvGrpSpPr>
                <a:grpSpLocks/>
              </p:cNvGrpSpPr>
              <p:nvPr/>
            </p:nvGrpSpPr>
            <p:grpSpPr bwMode="auto">
              <a:xfrm>
                <a:off x="1151" y="2549"/>
                <a:ext cx="3779" cy="315"/>
                <a:chOff x="1106" y="2803"/>
                <a:chExt cx="3779" cy="315"/>
              </a:xfrm>
            </p:grpSpPr>
            <p:sp>
              <p:nvSpPr>
                <p:cNvPr id="76819" name="WordArt 74"/>
                <p:cNvSpPr>
                  <a:spLocks noChangeArrowheads="1" noChangeShapeType="1" noTextEdit="1"/>
                </p:cNvSpPr>
                <p:nvPr/>
              </p:nvSpPr>
              <p:spPr bwMode="auto">
                <a:xfrm>
                  <a:off x="1106" y="2860"/>
                  <a:ext cx="1165" cy="19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孤立系统内</a:t>
                  </a:r>
                </a:p>
              </p:txBody>
            </p:sp>
            <p:grpSp>
              <p:nvGrpSpPr>
                <p:cNvPr id="76820" name="Group 75"/>
                <p:cNvGrpSpPr>
                  <a:grpSpLocks/>
                </p:cNvGrpSpPr>
                <p:nvPr/>
              </p:nvGrpSpPr>
              <p:grpSpPr bwMode="auto">
                <a:xfrm>
                  <a:off x="2462" y="2863"/>
                  <a:ext cx="306" cy="160"/>
                  <a:chOff x="3208" y="2940"/>
                  <a:chExt cx="363" cy="187"/>
                </a:xfrm>
              </p:grpSpPr>
              <p:sp>
                <p:nvSpPr>
                  <p:cNvPr id="76826" name="WordArt 76"/>
                  <p:cNvSpPr>
                    <a:spLocks noChangeArrowheads="1" noChangeShapeType="1" noTextEdit="1"/>
                  </p:cNvSpPr>
                  <p:nvPr/>
                </p:nvSpPr>
                <p:spPr bwMode="auto">
                  <a:xfrm>
                    <a:off x="3423" y="2940"/>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6827" name="AutoShape 77"/>
                  <p:cNvSpPr>
                    <a:spLocks noChangeArrowheads="1"/>
                  </p:cNvSpPr>
                  <p:nvPr/>
                </p:nvSpPr>
                <p:spPr bwMode="auto">
                  <a:xfrm>
                    <a:off x="3208" y="2948"/>
                    <a:ext cx="165" cy="179"/>
                  </a:xfrm>
                  <a:prstGeom prst="triangle">
                    <a:avLst>
                      <a:gd name="adj" fmla="val 50000"/>
                    </a:avLst>
                  </a:prstGeom>
                  <a:solidFill>
                    <a:schemeClr val="bg1"/>
                  </a:solidFill>
                  <a:ln w="28575">
                    <a:solidFill>
                      <a:srgbClr val="CC0000"/>
                    </a:solidFill>
                    <a:miter lim="800000"/>
                    <a:headEnd/>
                    <a:tailEnd/>
                  </a:ln>
                </p:spPr>
                <p:txBody>
                  <a:bodyPr wrap="none" anchor="ctr"/>
                  <a:lstStyle/>
                  <a:p>
                    <a:endParaRPr lang="zh-CN" altLang="en-US"/>
                  </a:p>
                </p:txBody>
              </p:sp>
            </p:grpSp>
            <p:sp>
              <p:nvSpPr>
                <p:cNvPr id="76821" name="WordArt 78"/>
                <p:cNvSpPr>
                  <a:spLocks noChangeArrowheads="1" noChangeShapeType="1" noTextEdit="1"/>
                </p:cNvSpPr>
                <p:nvPr/>
              </p:nvSpPr>
              <p:spPr bwMode="auto">
                <a:xfrm>
                  <a:off x="3113" y="2877"/>
                  <a:ext cx="99" cy="17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6822" name="Freeform 79"/>
                <p:cNvSpPr>
                  <a:spLocks/>
                </p:cNvSpPr>
                <p:nvPr/>
              </p:nvSpPr>
              <p:spPr bwMode="auto">
                <a:xfrm flipH="1">
                  <a:off x="2868" y="2893"/>
                  <a:ext cx="165" cy="97"/>
                </a:xfrm>
                <a:custGeom>
                  <a:avLst/>
                  <a:gdLst>
                    <a:gd name="T0" fmla="*/ 0 w 522"/>
                    <a:gd name="T1" fmla="*/ 0 h 388"/>
                    <a:gd name="T2" fmla="*/ 0 w 522"/>
                    <a:gd name="T3" fmla="*/ 0 h 388"/>
                    <a:gd name="T4" fmla="*/ 0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38100">
                  <a:solidFill>
                    <a:srgbClr val="CC0000"/>
                  </a:solidFill>
                  <a:round/>
                  <a:headEnd/>
                  <a:tailEnd/>
                </a:ln>
              </p:spPr>
              <p:txBody>
                <a:bodyPr/>
                <a:lstStyle/>
                <a:p>
                  <a:endParaRPr lang="zh-CN" altLang="en-US"/>
                </a:p>
              </p:txBody>
            </p:sp>
            <p:sp>
              <p:nvSpPr>
                <p:cNvPr id="76823" name="Line 80"/>
                <p:cNvSpPr>
                  <a:spLocks noChangeShapeType="1"/>
                </p:cNvSpPr>
                <p:nvPr/>
              </p:nvSpPr>
              <p:spPr bwMode="auto">
                <a:xfrm flipV="1">
                  <a:off x="2865" y="2992"/>
                  <a:ext cx="195" cy="53"/>
                </a:xfrm>
                <a:prstGeom prst="line">
                  <a:avLst/>
                </a:prstGeom>
                <a:noFill/>
                <a:ln w="28575">
                  <a:solidFill>
                    <a:srgbClr val="0066FF"/>
                  </a:solidFill>
                  <a:round/>
                  <a:headEnd/>
                  <a:tailEnd/>
                </a:ln>
              </p:spPr>
              <p:txBody>
                <a:bodyPr/>
                <a:lstStyle/>
                <a:p>
                  <a:endParaRPr lang="zh-CN" altLang="en-US"/>
                </a:p>
              </p:txBody>
            </p:sp>
            <p:sp>
              <p:nvSpPr>
                <p:cNvPr id="76824" name="WordArt 81"/>
                <p:cNvSpPr>
                  <a:spLocks noChangeArrowheads="1" noChangeShapeType="1" noTextEdit="1"/>
                </p:cNvSpPr>
                <p:nvPr/>
              </p:nvSpPr>
              <p:spPr bwMode="auto">
                <a:xfrm>
                  <a:off x="3418" y="2996"/>
                  <a:ext cx="1383" cy="122"/>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可逆过程取等号</a:t>
                  </a:r>
                </a:p>
              </p:txBody>
            </p:sp>
            <p:sp>
              <p:nvSpPr>
                <p:cNvPr id="76825" name="WordArt 82"/>
                <p:cNvSpPr>
                  <a:spLocks noChangeArrowheads="1" noChangeShapeType="1" noTextEdit="1"/>
                </p:cNvSpPr>
                <p:nvPr/>
              </p:nvSpPr>
              <p:spPr bwMode="auto">
                <a:xfrm>
                  <a:off x="3375" y="2803"/>
                  <a:ext cx="1510" cy="13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不可逆过程取不等号</a:t>
                  </a:r>
                </a:p>
              </p:txBody>
            </p:sp>
          </p:grpSp>
          <p:sp>
            <p:nvSpPr>
              <p:cNvPr id="76818" name="Rectangle 83"/>
              <p:cNvSpPr>
                <a:spLocks noChangeArrowheads="1"/>
              </p:cNvSpPr>
              <p:nvPr/>
            </p:nvSpPr>
            <p:spPr bwMode="auto">
              <a:xfrm>
                <a:off x="920" y="2371"/>
                <a:ext cx="4279" cy="651"/>
              </a:xfrm>
              <a:prstGeom prst="rect">
                <a:avLst/>
              </a:prstGeom>
              <a:noFill/>
              <a:ln w="28575">
                <a:solidFill>
                  <a:srgbClr val="FF9900"/>
                </a:solidFill>
                <a:miter lim="800000"/>
                <a:headEnd/>
                <a:tailEnd/>
              </a:ln>
            </p:spPr>
            <p:txBody>
              <a:bodyPr wrap="none" anchor="ctr"/>
              <a:lstStyle/>
              <a:p>
                <a:endParaRPr lang="zh-CN" altLang="en-US"/>
              </a:p>
            </p:txBody>
          </p:sp>
        </p:grpSp>
        <p:grpSp>
          <p:nvGrpSpPr>
            <p:cNvPr id="76811" name="Group 84"/>
            <p:cNvGrpSpPr>
              <a:grpSpLocks/>
            </p:cNvGrpSpPr>
            <p:nvPr/>
          </p:nvGrpSpPr>
          <p:grpSpPr bwMode="auto">
            <a:xfrm>
              <a:off x="695" y="3022"/>
              <a:ext cx="4304" cy="716"/>
              <a:chOff x="593" y="3153"/>
              <a:chExt cx="4560" cy="804"/>
            </a:xfrm>
          </p:grpSpPr>
          <p:sp>
            <p:nvSpPr>
              <p:cNvPr id="76812" name="WordArt 85"/>
              <p:cNvSpPr>
                <a:spLocks noChangeArrowheads="1" noChangeShapeType="1" noTextEdit="1"/>
              </p:cNvSpPr>
              <p:nvPr/>
            </p:nvSpPr>
            <p:spPr bwMode="auto">
              <a:xfrm>
                <a:off x="593" y="3167"/>
                <a:ext cx="346" cy="17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称为</a:t>
                </a:r>
              </a:p>
            </p:txBody>
          </p:sp>
          <p:sp>
            <p:nvSpPr>
              <p:cNvPr id="76813" name="WordArt 86"/>
              <p:cNvSpPr>
                <a:spLocks noChangeArrowheads="1" noChangeShapeType="1" noTextEdit="1"/>
              </p:cNvSpPr>
              <p:nvPr/>
            </p:nvSpPr>
            <p:spPr bwMode="auto">
              <a:xfrm>
                <a:off x="1072" y="3163"/>
                <a:ext cx="1856" cy="17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熵增加原理</a:t>
                </a:r>
              </a:p>
            </p:txBody>
          </p:sp>
          <p:sp>
            <p:nvSpPr>
              <p:cNvPr id="76814" name="WordArt 87"/>
              <p:cNvSpPr>
                <a:spLocks noChangeArrowheads="1" noChangeShapeType="1" noTextEdit="1"/>
              </p:cNvSpPr>
              <p:nvPr/>
            </p:nvSpPr>
            <p:spPr bwMode="auto">
              <a:xfrm>
                <a:off x="1096" y="3486"/>
                <a:ext cx="3742" cy="17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孤立系统内的可逆过程，其熵不变；</a:t>
                </a:r>
              </a:p>
            </p:txBody>
          </p:sp>
          <p:sp>
            <p:nvSpPr>
              <p:cNvPr id="76815" name="WordArt 88"/>
              <p:cNvSpPr>
                <a:spLocks noChangeArrowheads="1" noChangeShapeType="1" noTextEdit="1"/>
              </p:cNvSpPr>
              <p:nvPr/>
            </p:nvSpPr>
            <p:spPr bwMode="auto">
              <a:xfrm>
                <a:off x="1082" y="3771"/>
                <a:ext cx="4071" cy="18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孤立系统内的不可逆过程，其熵增加。</a:t>
                </a:r>
              </a:p>
            </p:txBody>
          </p:sp>
          <p:sp>
            <p:nvSpPr>
              <p:cNvPr id="76816" name="WordArt 89"/>
              <p:cNvSpPr>
                <a:spLocks noChangeArrowheads="1" noChangeShapeType="1" noTextEdit="1"/>
              </p:cNvSpPr>
              <p:nvPr/>
            </p:nvSpPr>
            <p:spPr bwMode="auto">
              <a:xfrm>
                <a:off x="3190" y="3153"/>
                <a:ext cx="690" cy="17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它表明</a:t>
                </a:r>
              </a:p>
            </p:txBody>
          </p:sp>
        </p:grpSp>
      </p:grpSp>
      <p:sp>
        <p:nvSpPr>
          <p:cNvPr id="280666" name="WordArt 90"/>
          <p:cNvSpPr>
            <a:spLocks noChangeArrowheads="1" noChangeShapeType="1" noTextEdit="1"/>
          </p:cNvSpPr>
          <p:nvPr/>
        </p:nvSpPr>
        <p:spPr bwMode="auto">
          <a:xfrm>
            <a:off x="1089025" y="6118225"/>
            <a:ext cx="6688138" cy="309563"/>
          </a:xfrm>
          <a:prstGeom prst="rect">
            <a:avLst/>
          </a:prstGeom>
        </p:spPr>
        <p:txBody>
          <a:bodyPr wrap="none" fromWordArt="1">
            <a:prstTxWarp prst="textPlain">
              <a:avLst>
                <a:gd name="adj" fmla="val 50000"/>
              </a:avLst>
            </a:prstTxWarp>
          </a:bodyPr>
          <a:lstStyle/>
          <a:p>
            <a:pPr algn="ctr"/>
            <a:r>
              <a:rPr lang="zh-CN" altLang="en-US" sz="3600" kern="10">
                <a:ln w="9525">
                  <a:solidFill>
                    <a:srgbClr val="0066FF"/>
                  </a:solidFill>
                  <a:round/>
                  <a:headEnd/>
                  <a:tailEnd/>
                </a:ln>
                <a:solidFill>
                  <a:srgbClr val="0066FF"/>
                </a:solidFill>
                <a:latin typeface="宋体"/>
                <a:ea typeface="宋体"/>
              </a:rPr>
              <a:t>该原理是热力学第二定律的一种数学表述。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80666"/>
                                        </p:tgtEl>
                                        <p:attrNameLst>
                                          <p:attrName>style.visibility</p:attrName>
                                        </p:attrNameLst>
                                      </p:cBhvr>
                                      <p:to>
                                        <p:strVal val="visible"/>
                                      </p:to>
                                    </p:set>
                                    <p:anim calcmode="lin" valueType="num">
                                      <p:cBhvr>
                                        <p:cTn id="19" dur="500" fill="hold"/>
                                        <p:tgtEl>
                                          <p:spTgt spid="280666"/>
                                        </p:tgtEl>
                                        <p:attrNameLst>
                                          <p:attrName>ppt_w</p:attrName>
                                        </p:attrNameLst>
                                      </p:cBhvr>
                                      <p:tavLst>
                                        <p:tav tm="0">
                                          <p:val>
                                            <p:fltVal val="0"/>
                                          </p:val>
                                        </p:tav>
                                        <p:tav tm="100000">
                                          <p:val>
                                            <p:strVal val="#ppt_w"/>
                                          </p:val>
                                        </p:tav>
                                      </p:tavLst>
                                    </p:anim>
                                    <p:anim calcmode="lin" valueType="num">
                                      <p:cBhvr>
                                        <p:cTn id="20" dur="500" fill="hold"/>
                                        <p:tgtEl>
                                          <p:spTgt spid="280666"/>
                                        </p:tgtEl>
                                        <p:attrNameLst>
                                          <p:attrName>ppt_h</p:attrName>
                                        </p:attrNameLst>
                                      </p:cBhvr>
                                      <p:tavLst>
                                        <p:tav tm="0">
                                          <p:val>
                                            <p:fltVal val="0"/>
                                          </p:val>
                                        </p:tav>
                                        <p:tav tm="100000">
                                          <p:val>
                                            <p:strVal val="#ppt_h"/>
                                          </p:val>
                                        </p:tav>
                                      </p:tavLst>
                                    </p:anim>
                                    <p:animEffect transition="in" filter="fade">
                                      <p:cBhvr>
                                        <p:cTn id="21" dur="500"/>
                                        <p:tgtEl>
                                          <p:spTgt spid="28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6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5773738" y="0"/>
            <a:ext cx="3116262" cy="211138"/>
          </a:xfrm>
          <a:ln>
            <a:solidFill>
              <a:schemeClr val="bg1"/>
            </a:solidFill>
          </a:ln>
        </p:spPr>
        <p:txBody>
          <a:bodyPr/>
          <a:lstStyle/>
          <a:p>
            <a:pPr eaLnBrk="1" hangingPunct="1"/>
            <a:r>
              <a:rPr lang="zh-CN" altLang="en-US" sz="1400" smtClean="0">
                <a:solidFill>
                  <a:schemeClr val="bg1"/>
                </a:solidFill>
              </a:rPr>
              <a:t>熵的计算</a:t>
            </a:r>
          </a:p>
        </p:txBody>
      </p:sp>
      <p:sp>
        <p:nvSpPr>
          <p:cNvPr id="77827" name="Rectangle 5" descr="水滴"/>
          <p:cNvSpPr>
            <a:spLocks noChangeArrowheads="1"/>
          </p:cNvSpPr>
          <p:nvPr/>
        </p:nvSpPr>
        <p:spPr bwMode="auto">
          <a:xfrm>
            <a:off x="0" y="0"/>
            <a:ext cx="9144000" cy="163513"/>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endParaRPr lang="zh-CN" altLang="en-US"/>
          </a:p>
        </p:txBody>
      </p:sp>
      <p:sp>
        <p:nvSpPr>
          <p:cNvPr id="77828" name="Rectangle 6" descr="水滴"/>
          <p:cNvSpPr>
            <a:spLocks noChangeArrowheads="1"/>
          </p:cNvSpPr>
          <p:nvPr/>
        </p:nvSpPr>
        <p:spPr bwMode="auto">
          <a:xfrm>
            <a:off x="0" y="6694488"/>
            <a:ext cx="9144000" cy="163512"/>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endParaRPr lang="zh-CN" altLang="en-US"/>
          </a:p>
        </p:txBody>
      </p:sp>
      <p:sp>
        <p:nvSpPr>
          <p:cNvPr id="77829" name="WordArt 7"/>
          <p:cNvSpPr>
            <a:spLocks noChangeArrowheads="1" noChangeShapeType="1" noTextEdit="1"/>
          </p:cNvSpPr>
          <p:nvPr/>
        </p:nvSpPr>
        <p:spPr bwMode="auto">
          <a:xfrm>
            <a:off x="2774950" y="298450"/>
            <a:ext cx="3255963" cy="406400"/>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四、熵变的计算</a:t>
            </a:r>
          </a:p>
        </p:txBody>
      </p:sp>
      <p:sp>
        <p:nvSpPr>
          <p:cNvPr id="77830" name="WordArt 52"/>
          <p:cNvSpPr>
            <a:spLocks noChangeArrowheads="1" noChangeShapeType="1" noTextEdit="1"/>
          </p:cNvSpPr>
          <p:nvPr/>
        </p:nvSpPr>
        <p:spPr bwMode="auto">
          <a:xfrm>
            <a:off x="1603375" y="950913"/>
            <a:ext cx="5295900" cy="2825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熵是系统状态的单值函数，这与内能一样。</a:t>
            </a:r>
          </a:p>
        </p:txBody>
      </p:sp>
      <p:sp>
        <p:nvSpPr>
          <p:cNvPr id="77831" name="WordArt 186"/>
          <p:cNvSpPr>
            <a:spLocks noChangeArrowheads="1" noChangeShapeType="1" noTextEdit="1"/>
          </p:cNvSpPr>
          <p:nvPr/>
        </p:nvSpPr>
        <p:spPr bwMode="auto">
          <a:xfrm>
            <a:off x="1044575" y="1408113"/>
            <a:ext cx="7061200" cy="2698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熵的变化只与系统的始末状态有关，与具体的过程无关。</a:t>
            </a:r>
          </a:p>
        </p:txBody>
      </p:sp>
      <p:grpSp>
        <p:nvGrpSpPr>
          <p:cNvPr id="77832" name="Group 227"/>
          <p:cNvGrpSpPr>
            <a:grpSpLocks/>
          </p:cNvGrpSpPr>
          <p:nvPr/>
        </p:nvGrpSpPr>
        <p:grpSpPr bwMode="auto">
          <a:xfrm>
            <a:off x="804863" y="4687888"/>
            <a:ext cx="6988175" cy="1517650"/>
            <a:chOff x="507" y="2953"/>
            <a:chExt cx="4402" cy="956"/>
          </a:xfrm>
        </p:grpSpPr>
        <p:grpSp>
          <p:nvGrpSpPr>
            <p:cNvPr id="77862" name="Group 198"/>
            <p:cNvGrpSpPr>
              <a:grpSpLocks/>
            </p:cNvGrpSpPr>
            <p:nvPr/>
          </p:nvGrpSpPr>
          <p:grpSpPr bwMode="auto">
            <a:xfrm>
              <a:off x="507" y="2967"/>
              <a:ext cx="829" cy="361"/>
              <a:chOff x="587" y="1599"/>
              <a:chExt cx="829" cy="361"/>
            </a:xfrm>
          </p:grpSpPr>
          <p:sp>
            <p:nvSpPr>
              <p:cNvPr id="77948" name="WordArt 32"/>
              <p:cNvSpPr>
                <a:spLocks noChangeArrowheads="1" noChangeShapeType="1" noTextEdit="1"/>
              </p:cNvSpPr>
              <p:nvPr/>
            </p:nvSpPr>
            <p:spPr bwMode="auto">
              <a:xfrm>
                <a:off x="1164" y="1599"/>
                <a:ext cx="116" cy="16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7949" name="WordArt 33"/>
              <p:cNvSpPr>
                <a:spLocks noChangeArrowheads="1" noChangeShapeType="1" noTextEdit="1"/>
              </p:cNvSpPr>
              <p:nvPr/>
            </p:nvSpPr>
            <p:spPr bwMode="auto">
              <a:xfrm>
                <a:off x="1291" y="1619"/>
                <a:ext cx="125" cy="146"/>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7950" name="WordArt 34"/>
              <p:cNvSpPr>
                <a:spLocks noChangeArrowheads="1" noChangeShapeType="1" noTextEdit="1"/>
              </p:cNvSpPr>
              <p:nvPr/>
            </p:nvSpPr>
            <p:spPr bwMode="auto">
              <a:xfrm>
                <a:off x="1226" y="1844"/>
                <a:ext cx="114"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951" name="Line 35"/>
              <p:cNvSpPr>
                <a:spLocks noChangeShapeType="1"/>
              </p:cNvSpPr>
              <p:nvPr/>
            </p:nvSpPr>
            <p:spPr bwMode="auto">
              <a:xfrm>
                <a:off x="1160" y="1795"/>
                <a:ext cx="242" cy="6"/>
              </a:xfrm>
              <a:prstGeom prst="line">
                <a:avLst/>
              </a:prstGeom>
              <a:noFill/>
              <a:ln w="28575">
                <a:solidFill>
                  <a:srgbClr val="CC0000"/>
                </a:solidFill>
                <a:round/>
                <a:headEnd/>
                <a:tailEnd/>
              </a:ln>
            </p:spPr>
            <p:txBody>
              <a:bodyPr/>
              <a:lstStyle/>
              <a:p>
                <a:endParaRPr lang="zh-CN" altLang="en-US"/>
              </a:p>
            </p:txBody>
          </p:sp>
          <p:grpSp>
            <p:nvGrpSpPr>
              <p:cNvPr id="77952" name="Group 36"/>
              <p:cNvGrpSpPr>
                <a:grpSpLocks/>
              </p:cNvGrpSpPr>
              <p:nvPr/>
            </p:nvGrpSpPr>
            <p:grpSpPr bwMode="auto">
              <a:xfrm>
                <a:off x="923" y="1763"/>
                <a:ext cx="165" cy="49"/>
                <a:chOff x="1260" y="2371"/>
                <a:chExt cx="151" cy="53"/>
              </a:xfrm>
            </p:grpSpPr>
            <p:sp>
              <p:nvSpPr>
                <p:cNvPr id="77955" name="Line 37"/>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7956" name="Line 38"/>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7953" name="WordArt 39"/>
              <p:cNvSpPr>
                <a:spLocks noChangeArrowheads="1" noChangeShapeType="1" noTextEdit="1"/>
              </p:cNvSpPr>
              <p:nvPr/>
            </p:nvSpPr>
            <p:spPr bwMode="auto">
              <a:xfrm>
                <a:off x="721" y="1713"/>
                <a:ext cx="140"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954" name="WordArt 40"/>
              <p:cNvSpPr>
                <a:spLocks noChangeArrowheads="1" noChangeShapeType="1" noTextEdit="1"/>
              </p:cNvSpPr>
              <p:nvPr/>
            </p:nvSpPr>
            <p:spPr bwMode="auto">
              <a:xfrm>
                <a:off x="587" y="1676"/>
                <a:ext cx="121" cy="17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sp>
          <p:nvSpPr>
            <p:cNvPr id="77863" name="WordArt 87"/>
            <p:cNvSpPr>
              <a:spLocks noChangeArrowheads="1" noChangeShapeType="1" noTextEdit="1"/>
            </p:cNvSpPr>
            <p:nvPr/>
          </p:nvSpPr>
          <p:spPr bwMode="auto">
            <a:xfrm>
              <a:off x="3616" y="3034"/>
              <a:ext cx="129" cy="192"/>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grpSp>
          <p:nvGrpSpPr>
            <p:cNvPr id="77864" name="Group 89"/>
            <p:cNvGrpSpPr>
              <a:grpSpLocks/>
            </p:cNvGrpSpPr>
            <p:nvPr/>
          </p:nvGrpSpPr>
          <p:grpSpPr bwMode="auto">
            <a:xfrm>
              <a:off x="1408" y="3139"/>
              <a:ext cx="165" cy="49"/>
              <a:chOff x="1260" y="2371"/>
              <a:chExt cx="151" cy="53"/>
            </a:xfrm>
          </p:grpSpPr>
          <p:sp>
            <p:nvSpPr>
              <p:cNvPr id="77946" name="Line 9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7947" name="Line 9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7865" name="Line 92"/>
            <p:cNvSpPr>
              <a:spLocks noChangeShapeType="1"/>
            </p:cNvSpPr>
            <p:nvPr/>
          </p:nvSpPr>
          <p:spPr bwMode="auto">
            <a:xfrm flipV="1">
              <a:off x="1637" y="3159"/>
              <a:ext cx="974" cy="3"/>
            </a:xfrm>
            <a:prstGeom prst="line">
              <a:avLst/>
            </a:prstGeom>
            <a:noFill/>
            <a:ln w="28575">
              <a:solidFill>
                <a:schemeClr val="tx1"/>
              </a:solidFill>
              <a:round/>
              <a:headEnd/>
              <a:tailEnd/>
            </a:ln>
          </p:spPr>
          <p:txBody>
            <a:bodyPr/>
            <a:lstStyle/>
            <a:p>
              <a:endParaRPr lang="zh-CN" altLang="en-US"/>
            </a:p>
          </p:txBody>
        </p:sp>
        <p:sp>
          <p:nvSpPr>
            <p:cNvPr id="77866" name="WordArt 93"/>
            <p:cNvSpPr>
              <a:spLocks noChangeArrowheads="1" noChangeShapeType="1" noTextEdit="1"/>
            </p:cNvSpPr>
            <p:nvPr/>
          </p:nvSpPr>
          <p:spPr bwMode="auto">
            <a:xfrm>
              <a:off x="2013" y="3211"/>
              <a:ext cx="114" cy="11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sp>
          <p:nvSpPr>
            <p:cNvPr id="77867" name="WordArt 94"/>
            <p:cNvSpPr>
              <a:spLocks noChangeArrowheads="1" noChangeShapeType="1" noTextEdit="1"/>
            </p:cNvSpPr>
            <p:nvPr/>
          </p:nvSpPr>
          <p:spPr bwMode="auto">
            <a:xfrm>
              <a:off x="2466" y="2966"/>
              <a:ext cx="193" cy="143"/>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V</a:t>
              </a:r>
              <a:endParaRPr lang="zh-CN" altLang="en-US" sz="3600" i="1" kern="10">
                <a:ln w="9525">
                  <a:solidFill>
                    <a:schemeClr val="tx2"/>
                  </a:solidFill>
                  <a:round/>
                  <a:headEnd/>
                  <a:tailEnd/>
                </a:ln>
                <a:solidFill>
                  <a:schemeClr val="tx2"/>
                </a:solidFill>
                <a:latin typeface="宋体"/>
                <a:ea typeface="宋体"/>
              </a:endParaRPr>
            </a:p>
          </p:txBody>
        </p:sp>
        <p:grpSp>
          <p:nvGrpSpPr>
            <p:cNvPr id="77868" name="Group 95"/>
            <p:cNvGrpSpPr>
              <a:grpSpLocks/>
            </p:cNvGrpSpPr>
            <p:nvPr/>
          </p:nvGrpSpPr>
          <p:grpSpPr bwMode="auto">
            <a:xfrm>
              <a:off x="2018" y="2971"/>
              <a:ext cx="138" cy="121"/>
              <a:chOff x="4176" y="2145"/>
              <a:chExt cx="576" cy="576"/>
            </a:xfrm>
          </p:grpSpPr>
          <p:sp>
            <p:nvSpPr>
              <p:cNvPr id="77944" name="Line 96"/>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77945" name="Line 97"/>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77869" name="WordArt 98"/>
            <p:cNvSpPr>
              <a:spLocks noChangeArrowheads="1" noChangeShapeType="1" noTextEdit="1"/>
            </p:cNvSpPr>
            <p:nvPr/>
          </p:nvSpPr>
          <p:spPr bwMode="auto">
            <a:xfrm>
              <a:off x="1795" y="2975"/>
              <a:ext cx="166" cy="14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E</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77870" name="WordArt 99"/>
            <p:cNvSpPr>
              <a:spLocks noChangeArrowheads="1" noChangeShapeType="1" noTextEdit="1"/>
            </p:cNvSpPr>
            <p:nvPr/>
          </p:nvSpPr>
          <p:spPr bwMode="auto">
            <a:xfrm>
              <a:off x="2342" y="2953"/>
              <a:ext cx="120" cy="162"/>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77871" name="WordArt 100"/>
            <p:cNvSpPr>
              <a:spLocks noChangeArrowheads="1" noChangeShapeType="1" noTextEdit="1"/>
            </p:cNvSpPr>
            <p:nvPr/>
          </p:nvSpPr>
          <p:spPr bwMode="auto">
            <a:xfrm>
              <a:off x="1680" y="2970"/>
              <a:ext cx="120" cy="151"/>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77872" name="WordArt 101"/>
            <p:cNvSpPr>
              <a:spLocks noChangeArrowheads="1" noChangeShapeType="1" noTextEdit="1"/>
            </p:cNvSpPr>
            <p:nvPr/>
          </p:nvSpPr>
          <p:spPr bwMode="auto">
            <a:xfrm>
              <a:off x="2157" y="2965"/>
              <a:ext cx="193" cy="143"/>
            </a:xfrm>
            <a:prstGeom prst="rect">
              <a:avLst/>
            </a:prstGeom>
          </p:spPr>
          <p:txBody>
            <a:bodyPr wrap="none" fromWordArt="1">
              <a:prstTxWarp prst="textPlain">
                <a:avLst>
                  <a:gd name="adj" fmla="val 57000"/>
                </a:avLst>
              </a:prstTxWarp>
            </a:bodyPr>
            <a:lstStyle/>
            <a:p>
              <a:pPr algn="ctr"/>
              <a:r>
                <a:rPr lang="en-US" altLang="zh-CN" sz="3600" i="1" kern="10">
                  <a:ln w="9525">
                    <a:solidFill>
                      <a:schemeClr val="tx2"/>
                    </a:solidFill>
                    <a:round/>
                    <a:headEnd/>
                    <a:tailEnd/>
                  </a:ln>
                  <a:solidFill>
                    <a:schemeClr val="tx2"/>
                  </a:solidFill>
                  <a:latin typeface="宋体"/>
                  <a:ea typeface="宋体"/>
                </a:rPr>
                <a:t>P</a:t>
              </a:r>
              <a:endParaRPr lang="zh-CN" altLang="en-US" sz="3600" i="1" kern="10">
                <a:ln w="9525">
                  <a:solidFill>
                    <a:schemeClr val="tx2"/>
                  </a:solidFill>
                  <a:round/>
                  <a:headEnd/>
                  <a:tailEnd/>
                </a:ln>
                <a:solidFill>
                  <a:schemeClr val="tx2"/>
                </a:solidFill>
                <a:latin typeface="宋体"/>
                <a:ea typeface="宋体"/>
              </a:endParaRPr>
            </a:p>
          </p:txBody>
        </p:sp>
        <p:grpSp>
          <p:nvGrpSpPr>
            <p:cNvPr id="77873" name="Group 102"/>
            <p:cNvGrpSpPr>
              <a:grpSpLocks/>
            </p:cNvGrpSpPr>
            <p:nvPr/>
          </p:nvGrpSpPr>
          <p:grpSpPr bwMode="auto">
            <a:xfrm>
              <a:off x="2696" y="3147"/>
              <a:ext cx="165" cy="49"/>
              <a:chOff x="1260" y="2371"/>
              <a:chExt cx="151" cy="53"/>
            </a:xfrm>
          </p:grpSpPr>
          <p:sp>
            <p:nvSpPr>
              <p:cNvPr id="77942" name="Line 10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77943" name="Line 10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77874" name="WordArt 124"/>
            <p:cNvSpPr>
              <a:spLocks noChangeArrowheads="1" noChangeShapeType="1" noTextEdit="1"/>
            </p:cNvSpPr>
            <p:nvPr/>
          </p:nvSpPr>
          <p:spPr bwMode="auto">
            <a:xfrm>
              <a:off x="3364" y="2991"/>
              <a:ext cx="187" cy="13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77875" name="WordArt 125"/>
            <p:cNvSpPr>
              <a:spLocks noChangeArrowheads="1" noChangeShapeType="1" noTextEdit="1"/>
            </p:cNvSpPr>
            <p:nvPr/>
          </p:nvSpPr>
          <p:spPr bwMode="auto">
            <a:xfrm>
              <a:off x="3769" y="3077"/>
              <a:ext cx="127"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7876" name="Line 129"/>
            <p:cNvSpPr>
              <a:spLocks noChangeShapeType="1"/>
            </p:cNvSpPr>
            <p:nvPr/>
          </p:nvSpPr>
          <p:spPr bwMode="auto">
            <a:xfrm>
              <a:off x="3131" y="3163"/>
              <a:ext cx="472" cy="0"/>
            </a:xfrm>
            <a:prstGeom prst="line">
              <a:avLst/>
            </a:prstGeom>
            <a:noFill/>
            <a:ln w="38100">
              <a:solidFill>
                <a:schemeClr val="tx1"/>
              </a:solidFill>
              <a:round/>
              <a:headEnd/>
              <a:tailEnd/>
            </a:ln>
          </p:spPr>
          <p:txBody>
            <a:bodyPr/>
            <a:lstStyle/>
            <a:p>
              <a:endParaRPr lang="zh-CN" altLang="en-US"/>
            </a:p>
          </p:txBody>
        </p:sp>
        <p:sp>
          <p:nvSpPr>
            <p:cNvPr id="77877" name="WordArt 130"/>
            <p:cNvSpPr>
              <a:spLocks noChangeArrowheads="1" noChangeShapeType="1" noTextEdit="1"/>
            </p:cNvSpPr>
            <p:nvPr/>
          </p:nvSpPr>
          <p:spPr bwMode="auto">
            <a:xfrm>
              <a:off x="3166" y="3202"/>
              <a:ext cx="207"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878" name="WordArt 131"/>
            <p:cNvSpPr>
              <a:spLocks noChangeArrowheads="1" noChangeShapeType="1" noTextEdit="1"/>
            </p:cNvSpPr>
            <p:nvPr/>
          </p:nvSpPr>
          <p:spPr bwMode="auto">
            <a:xfrm>
              <a:off x="3203" y="3027"/>
              <a:ext cx="158" cy="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879" name="Line 132"/>
            <p:cNvSpPr>
              <a:spLocks noChangeShapeType="1"/>
            </p:cNvSpPr>
            <p:nvPr/>
          </p:nvSpPr>
          <p:spPr bwMode="auto">
            <a:xfrm>
              <a:off x="2921" y="3159"/>
              <a:ext cx="186" cy="0"/>
            </a:xfrm>
            <a:prstGeom prst="line">
              <a:avLst/>
            </a:prstGeom>
            <a:noFill/>
            <a:ln w="38100">
              <a:solidFill>
                <a:schemeClr val="tx1"/>
              </a:solidFill>
              <a:round/>
              <a:headEnd/>
              <a:tailEnd/>
            </a:ln>
          </p:spPr>
          <p:txBody>
            <a:bodyPr/>
            <a:lstStyle/>
            <a:p>
              <a:endParaRPr lang="zh-CN" altLang="en-US"/>
            </a:p>
          </p:txBody>
        </p:sp>
        <p:sp>
          <p:nvSpPr>
            <p:cNvPr id="77880" name="WordArt 133"/>
            <p:cNvSpPr>
              <a:spLocks noChangeArrowheads="1" noChangeShapeType="1" noTextEdit="1"/>
            </p:cNvSpPr>
            <p:nvPr/>
          </p:nvSpPr>
          <p:spPr bwMode="auto">
            <a:xfrm>
              <a:off x="2967" y="3202"/>
              <a:ext cx="98" cy="119"/>
            </a:xfrm>
            <a:prstGeom prst="rect">
              <a:avLst/>
            </a:prstGeom>
          </p:spPr>
          <p:txBody>
            <a:bodyPr wrap="none" fromWordArt="1">
              <a:prstTxWarp prst="textPlain">
                <a:avLst>
                  <a:gd name="adj" fmla="val 50000"/>
                </a:avLst>
              </a:prstTxWarp>
            </a:bodyPr>
            <a:lstStyle/>
            <a:p>
              <a:pPr algn="ctr"/>
              <a:r>
                <a:rPr lang="en-US" altLang="zh-CN" sz="3600" kern="10">
                  <a:ln w="12700">
                    <a:solidFill>
                      <a:schemeClr val="tx1"/>
                    </a:solidFill>
                    <a:round/>
                    <a:headEnd/>
                    <a:tailEnd/>
                  </a:ln>
                  <a:latin typeface="Times New Roman"/>
                  <a:cs typeface="Times New Roman"/>
                </a:rPr>
                <a:t>2</a:t>
              </a:r>
              <a:endParaRPr lang="zh-CN" altLang="en-US" sz="3600" kern="10">
                <a:ln w="12700">
                  <a:solidFill>
                    <a:schemeClr val="tx1"/>
                  </a:solidFill>
                  <a:round/>
                  <a:headEnd/>
                  <a:tailEnd/>
                </a:ln>
                <a:latin typeface="Times New Roman"/>
                <a:cs typeface="Times New Roman"/>
              </a:endParaRPr>
            </a:p>
          </p:txBody>
        </p:sp>
        <p:sp>
          <p:nvSpPr>
            <p:cNvPr id="77881" name="WordArt 134"/>
            <p:cNvSpPr>
              <a:spLocks noChangeArrowheads="1" noChangeShapeType="1" noTextEdit="1"/>
            </p:cNvSpPr>
            <p:nvPr/>
          </p:nvSpPr>
          <p:spPr bwMode="auto">
            <a:xfrm>
              <a:off x="2995" y="2977"/>
              <a:ext cx="58" cy="144"/>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Times New Roman"/>
                  <a:cs typeface="Times New Roman"/>
                </a:rPr>
                <a:t>i</a:t>
              </a:r>
              <a:endParaRPr lang="zh-CN" altLang="en-US" sz="3600" i="1" kern="10">
                <a:ln w="12700">
                  <a:solidFill>
                    <a:schemeClr val="tx1"/>
                  </a:solidFill>
                  <a:round/>
                  <a:headEnd/>
                  <a:tailEnd/>
                </a:ln>
                <a:latin typeface="Times New Roman"/>
                <a:cs typeface="Times New Roman"/>
              </a:endParaRPr>
            </a:p>
          </p:txBody>
        </p:sp>
        <p:sp>
          <p:nvSpPr>
            <p:cNvPr id="77882" name="WordArt 142"/>
            <p:cNvSpPr>
              <a:spLocks noChangeArrowheads="1" noChangeShapeType="1" noTextEdit="1"/>
            </p:cNvSpPr>
            <p:nvPr/>
          </p:nvSpPr>
          <p:spPr bwMode="auto">
            <a:xfrm>
              <a:off x="3385" y="3205"/>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7883" name="WordArt 143"/>
            <p:cNvSpPr>
              <a:spLocks noChangeArrowheads="1" noChangeShapeType="1" noTextEdit="1"/>
            </p:cNvSpPr>
            <p:nvPr/>
          </p:nvSpPr>
          <p:spPr bwMode="auto">
            <a:xfrm>
              <a:off x="4620" y="3015"/>
              <a:ext cx="129" cy="192"/>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77884" name="WordArt 144"/>
            <p:cNvSpPr>
              <a:spLocks noChangeArrowheads="1" noChangeShapeType="1" noTextEdit="1"/>
            </p:cNvSpPr>
            <p:nvPr/>
          </p:nvSpPr>
          <p:spPr bwMode="auto">
            <a:xfrm>
              <a:off x="4368" y="2962"/>
              <a:ext cx="178" cy="14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77885" name="Line 145"/>
            <p:cNvSpPr>
              <a:spLocks noChangeShapeType="1"/>
            </p:cNvSpPr>
            <p:nvPr/>
          </p:nvSpPr>
          <p:spPr bwMode="auto">
            <a:xfrm>
              <a:off x="4135" y="3144"/>
              <a:ext cx="472" cy="0"/>
            </a:xfrm>
            <a:prstGeom prst="line">
              <a:avLst/>
            </a:prstGeom>
            <a:noFill/>
            <a:ln w="38100">
              <a:solidFill>
                <a:schemeClr val="tx1"/>
              </a:solidFill>
              <a:round/>
              <a:headEnd/>
              <a:tailEnd/>
            </a:ln>
          </p:spPr>
          <p:txBody>
            <a:bodyPr/>
            <a:lstStyle/>
            <a:p>
              <a:endParaRPr lang="zh-CN" altLang="en-US"/>
            </a:p>
          </p:txBody>
        </p:sp>
        <p:sp>
          <p:nvSpPr>
            <p:cNvPr id="77886" name="WordArt 146"/>
            <p:cNvSpPr>
              <a:spLocks noChangeArrowheads="1" noChangeShapeType="1" noTextEdit="1"/>
            </p:cNvSpPr>
            <p:nvPr/>
          </p:nvSpPr>
          <p:spPr bwMode="auto">
            <a:xfrm>
              <a:off x="4170" y="3183"/>
              <a:ext cx="207"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887" name="WordArt 147"/>
            <p:cNvSpPr>
              <a:spLocks noChangeArrowheads="1" noChangeShapeType="1" noTextEdit="1"/>
            </p:cNvSpPr>
            <p:nvPr/>
          </p:nvSpPr>
          <p:spPr bwMode="auto">
            <a:xfrm>
              <a:off x="4207" y="3008"/>
              <a:ext cx="158" cy="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888" name="WordArt 148"/>
            <p:cNvSpPr>
              <a:spLocks noChangeArrowheads="1" noChangeShapeType="1" noTextEdit="1"/>
            </p:cNvSpPr>
            <p:nvPr/>
          </p:nvSpPr>
          <p:spPr bwMode="auto">
            <a:xfrm>
              <a:off x="4389" y="3186"/>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nvGrpSpPr>
            <p:cNvPr id="77889" name="Group 149"/>
            <p:cNvGrpSpPr>
              <a:grpSpLocks/>
            </p:cNvGrpSpPr>
            <p:nvPr/>
          </p:nvGrpSpPr>
          <p:grpSpPr bwMode="auto">
            <a:xfrm>
              <a:off x="3945" y="3066"/>
              <a:ext cx="138" cy="137"/>
              <a:chOff x="4176" y="2145"/>
              <a:chExt cx="576" cy="576"/>
            </a:xfrm>
          </p:grpSpPr>
          <p:sp>
            <p:nvSpPr>
              <p:cNvPr id="77940" name="Line 150"/>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77941" name="Line 151"/>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77890" name="WordArt 154"/>
            <p:cNvSpPr>
              <a:spLocks noChangeArrowheads="1" noChangeShapeType="1" noTextEdit="1"/>
            </p:cNvSpPr>
            <p:nvPr/>
          </p:nvSpPr>
          <p:spPr bwMode="auto">
            <a:xfrm>
              <a:off x="4772" y="3048"/>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nvGrpSpPr>
            <p:cNvPr id="77891" name="Group 209"/>
            <p:cNvGrpSpPr>
              <a:grpSpLocks/>
            </p:cNvGrpSpPr>
            <p:nvPr/>
          </p:nvGrpSpPr>
          <p:grpSpPr bwMode="auto">
            <a:xfrm>
              <a:off x="545" y="3505"/>
              <a:ext cx="1527" cy="377"/>
              <a:chOff x="625" y="2137"/>
              <a:chExt cx="1527" cy="377"/>
            </a:xfrm>
          </p:grpSpPr>
          <p:sp>
            <p:nvSpPr>
              <p:cNvPr id="77925" name="Freeform 13"/>
              <p:cNvSpPr>
                <a:spLocks/>
              </p:cNvSpPr>
              <p:nvPr/>
            </p:nvSpPr>
            <p:spPr bwMode="auto">
              <a:xfrm>
                <a:off x="1583" y="2163"/>
                <a:ext cx="102" cy="317"/>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sp>
            <p:nvSpPr>
              <p:cNvPr id="77926" name="WordArt 15"/>
              <p:cNvSpPr>
                <a:spLocks noChangeArrowheads="1" noChangeShapeType="1" noTextEdit="1"/>
              </p:cNvSpPr>
              <p:nvPr/>
            </p:nvSpPr>
            <p:spPr bwMode="auto">
              <a:xfrm>
                <a:off x="1853" y="2146"/>
                <a:ext cx="116" cy="170"/>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7927" name="WordArt 16"/>
              <p:cNvSpPr>
                <a:spLocks noChangeArrowheads="1" noChangeShapeType="1" noTextEdit="1"/>
              </p:cNvSpPr>
              <p:nvPr/>
            </p:nvSpPr>
            <p:spPr bwMode="auto">
              <a:xfrm>
                <a:off x="1996" y="2167"/>
                <a:ext cx="156"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7928" name="WordArt 17"/>
              <p:cNvSpPr>
                <a:spLocks noChangeArrowheads="1" noChangeShapeType="1" noTextEdit="1"/>
              </p:cNvSpPr>
              <p:nvPr/>
            </p:nvSpPr>
            <p:spPr bwMode="auto">
              <a:xfrm>
                <a:off x="1922" y="2395"/>
                <a:ext cx="127" cy="119"/>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929" name="Line 18"/>
              <p:cNvSpPr>
                <a:spLocks noChangeShapeType="1"/>
              </p:cNvSpPr>
              <p:nvPr/>
            </p:nvSpPr>
            <p:spPr bwMode="auto">
              <a:xfrm>
                <a:off x="1849" y="2345"/>
                <a:ext cx="269" cy="6"/>
              </a:xfrm>
              <a:prstGeom prst="line">
                <a:avLst/>
              </a:prstGeom>
              <a:noFill/>
              <a:ln w="28575">
                <a:solidFill>
                  <a:srgbClr val="CC0000"/>
                </a:solidFill>
                <a:round/>
                <a:headEnd/>
                <a:tailEnd/>
              </a:ln>
            </p:spPr>
            <p:txBody>
              <a:bodyPr/>
              <a:lstStyle/>
              <a:p>
                <a:endParaRPr lang="zh-CN" altLang="en-US"/>
              </a:p>
            </p:txBody>
          </p:sp>
          <p:sp>
            <p:nvSpPr>
              <p:cNvPr id="77930" name="WordArt 19"/>
              <p:cNvSpPr>
                <a:spLocks noChangeArrowheads="1" noChangeShapeType="1" noTextEdit="1"/>
              </p:cNvSpPr>
              <p:nvPr/>
            </p:nvSpPr>
            <p:spPr bwMode="auto">
              <a:xfrm>
                <a:off x="1668" y="2394"/>
                <a:ext cx="113"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931" name="WordArt 20"/>
              <p:cNvSpPr>
                <a:spLocks noChangeArrowheads="1" noChangeShapeType="1" noTextEdit="1"/>
              </p:cNvSpPr>
              <p:nvPr/>
            </p:nvSpPr>
            <p:spPr bwMode="auto">
              <a:xfrm>
                <a:off x="1704" y="2137"/>
                <a:ext cx="102" cy="8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932" name="WordArt 21"/>
              <p:cNvSpPr>
                <a:spLocks noChangeArrowheads="1" noChangeShapeType="1" noTextEdit="1"/>
              </p:cNvSpPr>
              <p:nvPr/>
            </p:nvSpPr>
            <p:spPr bwMode="auto">
              <a:xfrm>
                <a:off x="625" y="2238"/>
                <a:ext cx="139"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933" name="WordArt 22"/>
              <p:cNvSpPr>
                <a:spLocks noChangeArrowheads="1" noChangeShapeType="1" noTextEdit="1"/>
              </p:cNvSpPr>
              <p:nvPr/>
            </p:nvSpPr>
            <p:spPr bwMode="auto">
              <a:xfrm>
                <a:off x="751" y="2333"/>
                <a:ext cx="101" cy="8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934" name="Line 23"/>
              <p:cNvSpPr>
                <a:spLocks noChangeShapeType="1"/>
              </p:cNvSpPr>
              <p:nvPr/>
            </p:nvSpPr>
            <p:spPr bwMode="auto">
              <a:xfrm>
                <a:off x="897" y="2324"/>
                <a:ext cx="145" cy="0"/>
              </a:xfrm>
              <a:prstGeom prst="line">
                <a:avLst/>
              </a:prstGeom>
              <a:noFill/>
              <a:ln w="38100">
                <a:solidFill>
                  <a:srgbClr val="CC0000"/>
                </a:solidFill>
                <a:round/>
                <a:headEnd/>
                <a:tailEnd/>
              </a:ln>
            </p:spPr>
            <p:txBody>
              <a:bodyPr/>
              <a:lstStyle/>
              <a:p>
                <a:endParaRPr lang="zh-CN" altLang="en-US"/>
              </a:p>
            </p:txBody>
          </p:sp>
          <p:sp>
            <p:nvSpPr>
              <p:cNvPr id="77935" name="WordArt 24"/>
              <p:cNvSpPr>
                <a:spLocks noChangeArrowheads="1" noChangeShapeType="1" noTextEdit="1"/>
              </p:cNvSpPr>
              <p:nvPr/>
            </p:nvSpPr>
            <p:spPr bwMode="auto">
              <a:xfrm>
                <a:off x="1085" y="2253"/>
                <a:ext cx="141"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936" name="WordArt 25"/>
              <p:cNvSpPr>
                <a:spLocks noChangeArrowheads="1" noChangeShapeType="1" noTextEdit="1"/>
              </p:cNvSpPr>
              <p:nvPr/>
            </p:nvSpPr>
            <p:spPr bwMode="auto">
              <a:xfrm>
                <a:off x="1189" y="2339"/>
                <a:ext cx="112"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7937" name="Group 26"/>
              <p:cNvGrpSpPr>
                <a:grpSpLocks/>
              </p:cNvGrpSpPr>
              <p:nvPr/>
            </p:nvGrpSpPr>
            <p:grpSpPr bwMode="auto">
              <a:xfrm>
                <a:off x="1372" y="2300"/>
                <a:ext cx="161" cy="44"/>
                <a:chOff x="1260" y="2371"/>
                <a:chExt cx="151" cy="53"/>
              </a:xfrm>
            </p:grpSpPr>
            <p:sp>
              <p:nvSpPr>
                <p:cNvPr id="77938" name="Line 27"/>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7939" name="Line 28"/>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grpSp>
        <p:grpSp>
          <p:nvGrpSpPr>
            <p:cNvPr id="77892" name="Group 160"/>
            <p:cNvGrpSpPr>
              <a:grpSpLocks/>
            </p:cNvGrpSpPr>
            <p:nvPr/>
          </p:nvGrpSpPr>
          <p:grpSpPr bwMode="auto">
            <a:xfrm>
              <a:off x="2104" y="3686"/>
              <a:ext cx="161" cy="44"/>
              <a:chOff x="1260" y="2371"/>
              <a:chExt cx="151" cy="53"/>
            </a:xfrm>
          </p:grpSpPr>
          <p:sp>
            <p:nvSpPr>
              <p:cNvPr id="77923" name="Line 161"/>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7924" name="Line 162"/>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7893" name="Freeform 163"/>
            <p:cNvSpPr>
              <a:spLocks/>
            </p:cNvSpPr>
            <p:nvPr/>
          </p:nvSpPr>
          <p:spPr bwMode="auto">
            <a:xfrm>
              <a:off x="2270" y="3523"/>
              <a:ext cx="94" cy="333"/>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sp>
          <p:nvSpPr>
            <p:cNvPr id="77894" name="WordArt 164"/>
            <p:cNvSpPr>
              <a:spLocks noChangeArrowheads="1" noChangeShapeType="1" noTextEdit="1"/>
            </p:cNvSpPr>
            <p:nvPr/>
          </p:nvSpPr>
          <p:spPr bwMode="auto">
            <a:xfrm>
              <a:off x="2355" y="3770"/>
              <a:ext cx="113"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T</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895" name="WordArt 165"/>
            <p:cNvSpPr>
              <a:spLocks noChangeArrowheads="1" noChangeShapeType="1" noTextEdit="1"/>
            </p:cNvSpPr>
            <p:nvPr/>
          </p:nvSpPr>
          <p:spPr bwMode="auto">
            <a:xfrm>
              <a:off x="2391" y="3505"/>
              <a:ext cx="102" cy="8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T</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896" name="WordArt 166"/>
            <p:cNvSpPr>
              <a:spLocks noChangeArrowheads="1" noChangeShapeType="1" noTextEdit="1"/>
            </p:cNvSpPr>
            <p:nvPr/>
          </p:nvSpPr>
          <p:spPr bwMode="auto">
            <a:xfrm>
              <a:off x="3246" y="3592"/>
              <a:ext cx="129" cy="192"/>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77897" name="WordArt 167"/>
            <p:cNvSpPr>
              <a:spLocks noChangeArrowheads="1" noChangeShapeType="1" noTextEdit="1"/>
            </p:cNvSpPr>
            <p:nvPr/>
          </p:nvSpPr>
          <p:spPr bwMode="auto">
            <a:xfrm>
              <a:off x="2994" y="3549"/>
              <a:ext cx="187" cy="13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77898" name="WordArt 168"/>
            <p:cNvSpPr>
              <a:spLocks noChangeArrowheads="1" noChangeShapeType="1" noTextEdit="1"/>
            </p:cNvSpPr>
            <p:nvPr/>
          </p:nvSpPr>
          <p:spPr bwMode="auto">
            <a:xfrm>
              <a:off x="3399" y="3635"/>
              <a:ext cx="127"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7899" name="Line 169"/>
            <p:cNvSpPr>
              <a:spLocks noChangeShapeType="1"/>
            </p:cNvSpPr>
            <p:nvPr/>
          </p:nvSpPr>
          <p:spPr bwMode="auto">
            <a:xfrm>
              <a:off x="2761" y="3721"/>
              <a:ext cx="472" cy="0"/>
            </a:xfrm>
            <a:prstGeom prst="line">
              <a:avLst/>
            </a:prstGeom>
            <a:noFill/>
            <a:ln w="38100">
              <a:solidFill>
                <a:schemeClr val="tx1"/>
              </a:solidFill>
              <a:round/>
              <a:headEnd/>
              <a:tailEnd/>
            </a:ln>
          </p:spPr>
          <p:txBody>
            <a:bodyPr/>
            <a:lstStyle/>
            <a:p>
              <a:endParaRPr lang="zh-CN" altLang="en-US"/>
            </a:p>
          </p:txBody>
        </p:sp>
        <p:sp>
          <p:nvSpPr>
            <p:cNvPr id="77900" name="WordArt 170"/>
            <p:cNvSpPr>
              <a:spLocks noChangeArrowheads="1" noChangeShapeType="1" noTextEdit="1"/>
            </p:cNvSpPr>
            <p:nvPr/>
          </p:nvSpPr>
          <p:spPr bwMode="auto">
            <a:xfrm>
              <a:off x="2796" y="3760"/>
              <a:ext cx="207"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901" name="WordArt 171"/>
            <p:cNvSpPr>
              <a:spLocks noChangeArrowheads="1" noChangeShapeType="1" noTextEdit="1"/>
            </p:cNvSpPr>
            <p:nvPr/>
          </p:nvSpPr>
          <p:spPr bwMode="auto">
            <a:xfrm>
              <a:off x="2833" y="3585"/>
              <a:ext cx="158" cy="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902" name="Line 172"/>
            <p:cNvSpPr>
              <a:spLocks noChangeShapeType="1"/>
            </p:cNvSpPr>
            <p:nvPr/>
          </p:nvSpPr>
          <p:spPr bwMode="auto">
            <a:xfrm>
              <a:off x="2551" y="3717"/>
              <a:ext cx="186" cy="0"/>
            </a:xfrm>
            <a:prstGeom prst="line">
              <a:avLst/>
            </a:prstGeom>
            <a:noFill/>
            <a:ln w="38100">
              <a:solidFill>
                <a:schemeClr val="tx1"/>
              </a:solidFill>
              <a:round/>
              <a:headEnd/>
              <a:tailEnd/>
            </a:ln>
          </p:spPr>
          <p:txBody>
            <a:bodyPr/>
            <a:lstStyle/>
            <a:p>
              <a:endParaRPr lang="zh-CN" altLang="en-US"/>
            </a:p>
          </p:txBody>
        </p:sp>
        <p:sp>
          <p:nvSpPr>
            <p:cNvPr id="77903" name="WordArt 173"/>
            <p:cNvSpPr>
              <a:spLocks noChangeArrowheads="1" noChangeShapeType="1" noTextEdit="1"/>
            </p:cNvSpPr>
            <p:nvPr/>
          </p:nvSpPr>
          <p:spPr bwMode="auto">
            <a:xfrm>
              <a:off x="2597" y="3760"/>
              <a:ext cx="98" cy="119"/>
            </a:xfrm>
            <a:prstGeom prst="rect">
              <a:avLst/>
            </a:prstGeom>
          </p:spPr>
          <p:txBody>
            <a:bodyPr wrap="none" fromWordArt="1">
              <a:prstTxWarp prst="textPlain">
                <a:avLst>
                  <a:gd name="adj" fmla="val 50000"/>
                </a:avLst>
              </a:prstTxWarp>
            </a:bodyPr>
            <a:lstStyle/>
            <a:p>
              <a:pPr algn="ctr"/>
              <a:r>
                <a:rPr lang="en-US" altLang="zh-CN" sz="3600" kern="10">
                  <a:ln w="12700">
                    <a:solidFill>
                      <a:schemeClr val="tx1"/>
                    </a:solidFill>
                    <a:round/>
                    <a:headEnd/>
                    <a:tailEnd/>
                  </a:ln>
                  <a:latin typeface="Times New Roman"/>
                  <a:cs typeface="Times New Roman"/>
                </a:rPr>
                <a:t>2</a:t>
              </a:r>
              <a:endParaRPr lang="zh-CN" altLang="en-US" sz="3600" kern="10">
                <a:ln w="12700">
                  <a:solidFill>
                    <a:schemeClr val="tx1"/>
                  </a:solidFill>
                  <a:round/>
                  <a:headEnd/>
                  <a:tailEnd/>
                </a:ln>
                <a:latin typeface="Times New Roman"/>
                <a:cs typeface="Times New Roman"/>
              </a:endParaRPr>
            </a:p>
          </p:txBody>
        </p:sp>
        <p:sp>
          <p:nvSpPr>
            <p:cNvPr id="77904" name="WordArt 174"/>
            <p:cNvSpPr>
              <a:spLocks noChangeArrowheads="1" noChangeShapeType="1" noTextEdit="1"/>
            </p:cNvSpPr>
            <p:nvPr/>
          </p:nvSpPr>
          <p:spPr bwMode="auto">
            <a:xfrm>
              <a:off x="2625" y="3535"/>
              <a:ext cx="58" cy="144"/>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Times New Roman"/>
                  <a:cs typeface="Times New Roman"/>
                </a:rPr>
                <a:t>i</a:t>
              </a:r>
              <a:endParaRPr lang="zh-CN" altLang="en-US" sz="3600" i="1" kern="10">
                <a:ln w="12700">
                  <a:solidFill>
                    <a:schemeClr val="tx1"/>
                  </a:solidFill>
                  <a:round/>
                  <a:headEnd/>
                  <a:tailEnd/>
                </a:ln>
                <a:latin typeface="Times New Roman"/>
                <a:cs typeface="Times New Roman"/>
              </a:endParaRPr>
            </a:p>
          </p:txBody>
        </p:sp>
        <p:sp>
          <p:nvSpPr>
            <p:cNvPr id="77905" name="WordArt 175"/>
            <p:cNvSpPr>
              <a:spLocks noChangeArrowheads="1" noChangeShapeType="1" noTextEdit="1"/>
            </p:cNvSpPr>
            <p:nvPr/>
          </p:nvSpPr>
          <p:spPr bwMode="auto">
            <a:xfrm>
              <a:off x="3015" y="3763"/>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7906" name="WordArt 176"/>
            <p:cNvSpPr>
              <a:spLocks noChangeArrowheads="1" noChangeShapeType="1" noTextEdit="1"/>
            </p:cNvSpPr>
            <p:nvPr/>
          </p:nvSpPr>
          <p:spPr bwMode="auto">
            <a:xfrm>
              <a:off x="4450" y="3573"/>
              <a:ext cx="129" cy="192"/>
            </a:xfrm>
            <a:prstGeom prst="rect">
              <a:avLst/>
            </a:prstGeom>
          </p:spPr>
          <p:txBody>
            <a:bodyPr wrap="none" fromWordArt="1">
              <a:prstTxWarp prst="textPlain">
                <a:avLst>
                  <a:gd name="adj" fmla="val 51000"/>
                </a:avLst>
              </a:prstTxWarp>
            </a:bodyPr>
            <a:lstStyle/>
            <a:p>
              <a:pPr algn="ctr"/>
              <a:r>
                <a:rPr lang="zh-CN" altLang="en-US" sz="3600" kern="10">
                  <a:ln w="9525">
                    <a:solidFill>
                      <a:schemeClr val="tx2"/>
                    </a:solidFill>
                    <a:round/>
                    <a:headEnd/>
                    <a:tailEnd/>
                  </a:ln>
                  <a:solidFill>
                    <a:schemeClr val="tx2"/>
                  </a:solidFill>
                  <a:latin typeface="宋体"/>
                  <a:ea typeface="宋体"/>
                </a:rPr>
                <a:t>ｄ</a:t>
              </a:r>
            </a:p>
          </p:txBody>
        </p:sp>
        <p:sp>
          <p:nvSpPr>
            <p:cNvPr id="77907" name="WordArt 177"/>
            <p:cNvSpPr>
              <a:spLocks noChangeArrowheads="1" noChangeShapeType="1" noTextEdit="1"/>
            </p:cNvSpPr>
            <p:nvPr/>
          </p:nvSpPr>
          <p:spPr bwMode="auto">
            <a:xfrm>
              <a:off x="4198" y="3520"/>
              <a:ext cx="178" cy="149"/>
            </a:xfrm>
            <a:prstGeom prst="rect">
              <a:avLst/>
            </a:prstGeom>
          </p:spPr>
          <p:txBody>
            <a:bodyPr wrap="none" fromWordArt="1">
              <a:prstTxWarp prst="textPlain">
                <a:avLst>
                  <a:gd name="adj" fmla="val 56032"/>
                </a:avLst>
              </a:prstTxWarp>
            </a:bodyPr>
            <a:lstStyle/>
            <a:p>
              <a:pPr algn="ctr"/>
              <a:r>
                <a:rPr lang="en-US" altLang="zh-CN" sz="800" i="1" kern="10">
                  <a:ln w="9525">
                    <a:solidFill>
                      <a:srgbClr val="000000"/>
                    </a:solidFill>
                    <a:round/>
                    <a:headEnd/>
                    <a:tailEnd/>
                  </a:ln>
                  <a:solidFill>
                    <a:srgbClr val="000000"/>
                  </a:solidFill>
                  <a:latin typeface="宋体"/>
                  <a:ea typeface="宋体"/>
                </a:rPr>
                <a:t>R</a:t>
              </a:r>
              <a:endParaRPr lang="zh-CN" altLang="en-US" sz="800" i="1" kern="10">
                <a:ln w="9525">
                  <a:solidFill>
                    <a:srgbClr val="000000"/>
                  </a:solidFill>
                  <a:round/>
                  <a:headEnd/>
                  <a:tailEnd/>
                </a:ln>
                <a:solidFill>
                  <a:srgbClr val="000000"/>
                </a:solidFill>
                <a:latin typeface="宋体"/>
                <a:ea typeface="宋体"/>
              </a:endParaRPr>
            </a:p>
          </p:txBody>
        </p:sp>
        <p:sp>
          <p:nvSpPr>
            <p:cNvPr id="77908" name="Line 178"/>
            <p:cNvSpPr>
              <a:spLocks noChangeShapeType="1"/>
            </p:cNvSpPr>
            <p:nvPr/>
          </p:nvSpPr>
          <p:spPr bwMode="auto">
            <a:xfrm>
              <a:off x="3965" y="3702"/>
              <a:ext cx="472" cy="0"/>
            </a:xfrm>
            <a:prstGeom prst="line">
              <a:avLst/>
            </a:prstGeom>
            <a:noFill/>
            <a:ln w="38100">
              <a:solidFill>
                <a:schemeClr val="tx1"/>
              </a:solidFill>
              <a:round/>
              <a:headEnd/>
              <a:tailEnd/>
            </a:ln>
          </p:spPr>
          <p:txBody>
            <a:bodyPr/>
            <a:lstStyle/>
            <a:p>
              <a:endParaRPr lang="zh-CN" altLang="en-US"/>
            </a:p>
          </p:txBody>
        </p:sp>
        <p:sp>
          <p:nvSpPr>
            <p:cNvPr id="77909" name="WordArt 179"/>
            <p:cNvSpPr>
              <a:spLocks noChangeArrowheads="1" noChangeShapeType="1" noTextEdit="1"/>
            </p:cNvSpPr>
            <p:nvPr/>
          </p:nvSpPr>
          <p:spPr bwMode="auto">
            <a:xfrm>
              <a:off x="4000" y="3741"/>
              <a:ext cx="207" cy="13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910" name="WordArt 180"/>
            <p:cNvSpPr>
              <a:spLocks noChangeArrowheads="1" noChangeShapeType="1" noTextEdit="1"/>
            </p:cNvSpPr>
            <p:nvPr/>
          </p:nvSpPr>
          <p:spPr bwMode="auto">
            <a:xfrm>
              <a:off x="4037" y="3566"/>
              <a:ext cx="158" cy="9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77911" name="WordArt 181"/>
            <p:cNvSpPr>
              <a:spLocks noChangeArrowheads="1" noChangeShapeType="1" noTextEdit="1"/>
            </p:cNvSpPr>
            <p:nvPr/>
          </p:nvSpPr>
          <p:spPr bwMode="auto">
            <a:xfrm>
              <a:off x="4219" y="3744"/>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grpSp>
          <p:nvGrpSpPr>
            <p:cNvPr id="77912" name="Group 182"/>
            <p:cNvGrpSpPr>
              <a:grpSpLocks/>
            </p:cNvGrpSpPr>
            <p:nvPr/>
          </p:nvGrpSpPr>
          <p:grpSpPr bwMode="auto">
            <a:xfrm>
              <a:off x="3575" y="3624"/>
              <a:ext cx="138" cy="137"/>
              <a:chOff x="4176" y="2145"/>
              <a:chExt cx="576" cy="576"/>
            </a:xfrm>
          </p:grpSpPr>
          <p:sp>
            <p:nvSpPr>
              <p:cNvPr id="77921" name="Line 183"/>
              <p:cNvSpPr>
                <a:spLocks noChangeShapeType="1"/>
              </p:cNvSpPr>
              <p:nvPr/>
            </p:nvSpPr>
            <p:spPr bwMode="auto">
              <a:xfrm>
                <a:off x="4176" y="2433"/>
                <a:ext cx="576" cy="0"/>
              </a:xfrm>
              <a:prstGeom prst="line">
                <a:avLst/>
              </a:prstGeom>
              <a:noFill/>
              <a:ln w="38100">
                <a:solidFill>
                  <a:schemeClr val="tx1"/>
                </a:solidFill>
                <a:round/>
                <a:headEnd/>
                <a:tailEnd/>
              </a:ln>
            </p:spPr>
            <p:txBody>
              <a:bodyPr/>
              <a:lstStyle/>
              <a:p>
                <a:endParaRPr lang="zh-CN" altLang="en-US"/>
              </a:p>
            </p:txBody>
          </p:sp>
          <p:sp>
            <p:nvSpPr>
              <p:cNvPr id="77922" name="Line 184"/>
              <p:cNvSpPr>
                <a:spLocks noChangeShapeType="1"/>
              </p:cNvSpPr>
              <p:nvPr/>
            </p:nvSpPr>
            <p:spPr bwMode="auto">
              <a:xfrm>
                <a:off x="4464" y="2145"/>
                <a:ext cx="0" cy="576"/>
              </a:xfrm>
              <a:prstGeom prst="line">
                <a:avLst/>
              </a:prstGeom>
              <a:noFill/>
              <a:ln w="38100">
                <a:solidFill>
                  <a:schemeClr val="tx1"/>
                </a:solidFill>
                <a:round/>
                <a:headEnd/>
                <a:tailEnd/>
              </a:ln>
            </p:spPr>
            <p:txBody>
              <a:bodyPr/>
              <a:lstStyle/>
              <a:p>
                <a:endParaRPr lang="zh-CN" altLang="en-US"/>
              </a:p>
            </p:txBody>
          </p:sp>
        </p:grpSp>
        <p:sp>
          <p:nvSpPr>
            <p:cNvPr id="77913" name="WordArt 185"/>
            <p:cNvSpPr>
              <a:spLocks noChangeArrowheads="1" noChangeShapeType="1" noTextEdit="1"/>
            </p:cNvSpPr>
            <p:nvPr/>
          </p:nvSpPr>
          <p:spPr bwMode="auto">
            <a:xfrm>
              <a:off x="4602" y="3606"/>
              <a:ext cx="137"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V</a:t>
              </a:r>
              <a:endParaRPr lang="zh-CN" altLang="en-US" sz="3600" i="1" kern="10">
                <a:ln w="9525">
                  <a:solidFill>
                    <a:schemeClr val="tx1"/>
                  </a:solidFill>
                  <a:round/>
                  <a:headEnd/>
                  <a:tailEnd/>
                </a:ln>
                <a:latin typeface="Times New Roman"/>
                <a:cs typeface="Times New Roman"/>
              </a:endParaRPr>
            </a:p>
          </p:txBody>
        </p:sp>
        <p:sp>
          <p:nvSpPr>
            <p:cNvPr id="77914" name="WordArt 187"/>
            <p:cNvSpPr>
              <a:spLocks noChangeArrowheads="1" noChangeShapeType="1" noTextEdit="1"/>
            </p:cNvSpPr>
            <p:nvPr/>
          </p:nvSpPr>
          <p:spPr bwMode="auto">
            <a:xfrm>
              <a:off x="2471" y="3553"/>
              <a:ext cx="62" cy="76"/>
            </a:xfrm>
            <a:prstGeom prst="rect">
              <a:avLst/>
            </a:prstGeom>
          </p:spPr>
          <p:txBody>
            <a:bodyPr wrap="none" fromWordArt="1">
              <a:prstTxWarp prst="textPlain">
                <a:avLst>
                  <a:gd name="adj" fmla="val 50000"/>
                </a:avLst>
              </a:prstTxWarp>
            </a:bodyPr>
            <a:lstStyle/>
            <a:p>
              <a:pPr algn="ctr"/>
              <a:r>
                <a:rPr lang="en-US" altLang="zh-CN" sz="3600" kern="10">
                  <a:ln w="9525">
                    <a:solidFill>
                      <a:srgbClr val="0066FF"/>
                    </a:solidFill>
                    <a:round/>
                    <a:headEnd/>
                    <a:tailEnd/>
                  </a:ln>
                  <a:solidFill>
                    <a:srgbClr val="0066FF"/>
                  </a:solidFill>
                  <a:latin typeface="Times New Roman"/>
                  <a:cs typeface="Times New Roman"/>
                </a:rPr>
                <a:t>2</a:t>
              </a:r>
              <a:endParaRPr lang="zh-CN" altLang="en-US" sz="3600" kern="10">
                <a:ln w="9525">
                  <a:solidFill>
                    <a:srgbClr val="0066FF"/>
                  </a:solidFill>
                  <a:round/>
                  <a:headEnd/>
                  <a:tailEnd/>
                </a:ln>
                <a:solidFill>
                  <a:srgbClr val="0066FF"/>
                </a:solidFill>
                <a:latin typeface="Times New Roman"/>
                <a:cs typeface="Times New Roman"/>
              </a:endParaRPr>
            </a:p>
          </p:txBody>
        </p:sp>
        <p:sp>
          <p:nvSpPr>
            <p:cNvPr id="77915" name="WordArt 188"/>
            <p:cNvSpPr>
              <a:spLocks noChangeArrowheads="1" noChangeShapeType="1" noTextEdit="1"/>
            </p:cNvSpPr>
            <p:nvPr/>
          </p:nvSpPr>
          <p:spPr bwMode="auto">
            <a:xfrm>
              <a:off x="2463" y="3833"/>
              <a:ext cx="62" cy="76"/>
            </a:xfrm>
            <a:prstGeom prst="rect">
              <a:avLst/>
            </a:prstGeom>
          </p:spPr>
          <p:txBody>
            <a:bodyPr wrap="none" fromWordArt="1">
              <a:prstTxWarp prst="textPlain">
                <a:avLst>
                  <a:gd name="adj" fmla="val 50000"/>
                </a:avLst>
              </a:prstTxWarp>
            </a:bodyPr>
            <a:lstStyle/>
            <a:p>
              <a:pPr algn="ctr"/>
              <a:r>
                <a:rPr lang="en-US" altLang="zh-CN" sz="3600" kern="10">
                  <a:ln w="9525">
                    <a:solidFill>
                      <a:srgbClr val="0066FF"/>
                    </a:solidFill>
                    <a:round/>
                    <a:headEnd/>
                    <a:tailEnd/>
                  </a:ln>
                  <a:solidFill>
                    <a:srgbClr val="0066FF"/>
                  </a:solidFill>
                  <a:latin typeface="Times New Roman"/>
                  <a:cs typeface="Times New Roman"/>
                </a:rPr>
                <a:t>1</a:t>
              </a:r>
              <a:endParaRPr lang="zh-CN" altLang="en-US" sz="3600" kern="10">
                <a:ln w="9525">
                  <a:solidFill>
                    <a:srgbClr val="0066FF"/>
                  </a:solidFill>
                  <a:round/>
                  <a:headEnd/>
                  <a:tailEnd/>
                </a:ln>
                <a:solidFill>
                  <a:srgbClr val="0066FF"/>
                </a:solidFill>
                <a:latin typeface="Times New Roman"/>
                <a:cs typeface="Times New Roman"/>
              </a:endParaRPr>
            </a:p>
          </p:txBody>
        </p:sp>
        <p:sp>
          <p:nvSpPr>
            <p:cNvPr id="77916" name="Freeform 189"/>
            <p:cNvSpPr>
              <a:spLocks/>
            </p:cNvSpPr>
            <p:nvPr/>
          </p:nvSpPr>
          <p:spPr bwMode="auto">
            <a:xfrm>
              <a:off x="3726" y="3523"/>
              <a:ext cx="94" cy="333"/>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sp>
          <p:nvSpPr>
            <p:cNvPr id="77917" name="WordArt 190"/>
            <p:cNvSpPr>
              <a:spLocks noChangeArrowheads="1" noChangeShapeType="1" noTextEdit="1"/>
            </p:cNvSpPr>
            <p:nvPr/>
          </p:nvSpPr>
          <p:spPr bwMode="auto">
            <a:xfrm>
              <a:off x="3811" y="3770"/>
              <a:ext cx="113"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V</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918" name="WordArt 191"/>
            <p:cNvSpPr>
              <a:spLocks noChangeArrowheads="1" noChangeShapeType="1" noTextEdit="1"/>
            </p:cNvSpPr>
            <p:nvPr/>
          </p:nvSpPr>
          <p:spPr bwMode="auto">
            <a:xfrm>
              <a:off x="3847" y="3505"/>
              <a:ext cx="102" cy="8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V</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919" name="WordArt 192"/>
            <p:cNvSpPr>
              <a:spLocks noChangeArrowheads="1" noChangeShapeType="1" noTextEdit="1"/>
            </p:cNvSpPr>
            <p:nvPr/>
          </p:nvSpPr>
          <p:spPr bwMode="auto">
            <a:xfrm>
              <a:off x="3927" y="3553"/>
              <a:ext cx="62" cy="76"/>
            </a:xfrm>
            <a:prstGeom prst="rect">
              <a:avLst/>
            </a:prstGeom>
          </p:spPr>
          <p:txBody>
            <a:bodyPr wrap="none" fromWordArt="1">
              <a:prstTxWarp prst="textPlain">
                <a:avLst>
                  <a:gd name="adj" fmla="val 50000"/>
                </a:avLst>
              </a:prstTxWarp>
            </a:bodyPr>
            <a:lstStyle/>
            <a:p>
              <a:pPr algn="ctr"/>
              <a:r>
                <a:rPr lang="en-US" altLang="zh-CN" sz="3600" kern="10">
                  <a:ln w="9525">
                    <a:solidFill>
                      <a:srgbClr val="0066FF"/>
                    </a:solidFill>
                    <a:round/>
                    <a:headEnd/>
                    <a:tailEnd/>
                  </a:ln>
                  <a:solidFill>
                    <a:srgbClr val="0066FF"/>
                  </a:solidFill>
                  <a:latin typeface="Times New Roman"/>
                  <a:cs typeface="Times New Roman"/>
                </a:rPr>
                <a:t>2</a:t>
              </a:r>
              <a:endParaRPr lang="zh-CN" altLang="en-US" sz="3600" kern="10">
                <a:ln w="9525">
                  <a:solidFill>
                    <a:srgbClr val="0066FF"/>
                  </a:solidFill>
                  <a:round/>
                  <a:headEnd/>
                  <a:tailEnd/>
                </a:ln>
                <a:solidFill>
                  <a:srgbClr val="0066FF"/>
                </a:solidFill>
                <a:latin typeface="Times New Roman"/>
                <a:cs typeface="Times New Roman"/>
              </a:endParaRPr>
            </a:p>
          </p:txBody>
        </p:sp>
        <p:sp>
          <p:nvSpPr>
            <p:cNvPr id="77920" name="WordArt 193"/>
            <p:cNvSpPr>
              <a:spLocks noChangeArrowheads="1" noChangeShapeType="1" noTextEdit="1"/>
            </p:cNvSpPr>
            <p:nvPr/>
          </p:nvSpPr>
          <p:spPr bwMode="auto">
            <a:xfrm>
              <a:off x="3919" y="3833"/>
              <a:ext cx="62" cy="76"/>
            </a:xfrm>
            <a:prstGeom prst="rect">
              <a:avLst/>
            </a:prstGeom>
          </p:spPr>
          <p:txBody>
            <a:bodyPr wrap="none" fromWordArt="1">
              <a:prstTxWarp prst="textPlain">
                <a:avLst>
                  <a:gd name="adj" fmla="val 50000"/>
                </a:avLst>
              </a:prstTxWarp>
            </a:bodyPr>
            <a:lstStyle/>
            <a:p>
              <a:pPr algn="ctr"/>
              <a:r>
                <a:rPr lang="en-US" altLang="zh-CN" sz="3600" kern="10">
                  <a:ln w="9525">
                    <a:solidFill>
                      <a:srgbClr val="0066FF"/>
                    </a:solidFill>
                    <a:round/>
                    <a:headEnd/>
                    <a:tailEnd/>
                  </a:ln>
                  <a:solidFill>
                    <a:srgbClr val="0066FF"/>
                  </a:solidFill>
                  <a:latin typeface="Times New Roman"/>
                  <a:cs typeface="Times New Roman"/>
                </a:rPr>
                <a:t>1</a:t>
              </a:r>
              <a:endParaRPr lang="zh-CN" altLang="en-US" sz="3600" kern="10">
                <a:ln w="9525">
                  <a:solidFill>
                    <a:srgbClr val="0066FF"/>
                  </a:solidFill>
                  <a:round/>
                  <a:headEnd/>
                  <a:tailEnd/>
                </a:ln>
                <a:solidFill>
                  <a:srgbClr val="0066FF"/>
                </a:solidFill>
                <a:latin typeface="Times New Roman"/>
                <a:cs typeface="Times New Roman"/>
              </a:endParaRPr>
            </a:p>
          </p:txBody>
        </p:sp>
      </p:grpSp>
      <p:sp>
        <p:nvSpPr>
          <p:cNvPr id="321732" name="WordArt 196"/>
          <p:cNvSpPr>
            <a:spLocks noChangeArrowheads="1" noChangeShapeType="1" noTextEdit="1"/>
          </p:cNvSpPr>
          <p:nvPr/>
        </p:nvSpPr>
        <p:spPr bwMode="auto">
          <a:xfrm>
            <a:off x="612775" y="1878013"/>
            <a:ext cx="7924800" cy="295275"/>
          </a:xfrm>
          <a:prstGeom prst="rect">
            <a:avLst/>
          </a:prstGeom>
        </p:spPr>
        <p:txBody>
          <a:bodyPr wrap="none" fromWordArt="1">
            <a:prstTxWarp prst="textDeflate">
              <a:avLst>
                <a:gd name="adj" fmla="val 0"/>
              </a:avLst>
            </a:prstTxWarp>
          </a:bodyPr>
          <a:lstStyle/>
          <a:p>
            <a:pPr algn="ctr">
              <a:defRPr/>
            </a:pPr>
            <a:r>
              <a:rPr lang="zh-CN" altLang="en-US" sz="3600" kern="10">
                <a:ln w="9525">
                  <a:solidFill>
                    <a:schemeClr val="tx1"/>
                  </a:solidFill>
                  <a:round/>
                  <a:headEnd/>
                  <a:tailEnd/>
                </a:ln>
                <a:latin typeface="宋体"/>
                <a:ea typeface="宋体"/>
              </a:rPr>
              <a:t>系统从初态</a:t>
            </a:r>
            <a:r>
              <a:rPr lang="en-US" altLang="zh-CN" sz="3600" kern="10">
                <a:ln w="9525">
                  <a:solidFill>
                    <a:schemeClr val="tx1"/>
                  </a:solidFill>
                  <a:round/>
                  <a:headEnd/>
                  <a:tailEnd/>
                </a:ln>
                <a:latin typeface="宋体"/>
                <a:ea typeface="宋体"/>
              </a:rPr>
              <a:t>A</a:t>
            </a:r>
            <a:r>
              <a:rPr lang="zh-CN" altLang="en-US" sz="3600" kern="10">
                <a:ln w="9525">
                  <a:solidFill>
                    <a:schemeClr val="tx1"/>
                  </a:solidFill>
                  <a:round/>
                  <a:headEnd/>
                  <a:tailEnd/>
                </a:ln>
                <a:latin typeface="宋体"/>
                <a:ea typeface="宋体"/>
              </a:rPr>
              <a:t>变到末态</a:t>
            </a:r>
            <a:r>
              <a:rPr lang="en-US" altLang="zh-CN" sz="3600" kern="10">
                <a:ln w="9525">
                  <a:solidFill>
                    <a:schemeClr val="tx1"/>
                  </a:solidFill>
                  <a:round/>
                  <a:headEnd/>
                  <a:tailEnd/>
                </a:ln>
                <a:latin typeface="宋体"/>
                <a:ea typeface="宋体"/>
              </a:rPr>
              <a:t>B</a:t>
            </a:r>
            <a:r>
              <a:rPr lang="zh-CN" altLang="en-US" sz="3600" kern="10">
                <a:ln w="9525">
                  <a:solidFill>
                    <a:schemeClr val="tx1"/>
                  </a:solidFill>
                  <a:round/>
                  <a:headEnd/>
                  <a:tailEnd/>
                </a:ln>
                <a:latin typeface="宋体"/>
                <a:ea typeface="宋体"/>
              </a:rPr>
              <a:t>，若过程是可逆的，则可用下式计算熵的增量</a:t>
            </a:r>
          </a:p>
        </p:txBody>
      </p:sp>
      <p:sp>
        <p:nvSpPr>
          <p:cNvPr id="77834" name="WordArt 197"/>
          <p:cNvSpPr>
            <a:spLocks noChangeArrowheads="1" noChangeShapeType="1" noTextEdit="1"/>
          </p:cNvSpPr>
          <p:nvPr/>
        </p:nvSpPr>
        <p:spPr bwMode="auto">
          <a:xfrm>
            <a:off x="625475" y="3338513"/>
            <a:ext cx="7924800" cy="2952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若过程是不可逆的，则可先设置一个连接相同初态和末态的可逆过程，再用上式计算熵的增量</a:t>
            </a:r>
          </a:p>
        </p:txBody>
      </p:sp>
      <p:grpSp>
        <p:nvGrpSpPr>
          <p:cNvPr id="77835" name="Group 199"/>
          <p:cNvGrpSpPr>
            <a:grpSpLocks/>
          </p:cNvGrpSpPr>
          <p:nvPr/>
        </p:nvGrpSpPr>
        <p:grpSpPr bwMode="auto">
          <a:xfrm>
            <a:off x="1604963" y="2474913"/>
            <a:ext cx="1316037" cy="573087"/>
            <a:chOff x="587" y="1599"/>
            <a:chExt cx="829" cy="361"/>
          </a:xfrm>
        </p:grpSpPr>
        <p:sp>
          <p:nvSpPr>
            <p:cNvPr id="77853" name="WordArt 200"/>
            <p:cNvSpPr>
              <a:spLocks noChangeArrowheads="1" noChangeShapeType="1" noTextEdit="1"/>
            </p:cNvSpPr>
            <p:nvPr/>
          </p:nvSpPr>
          <p:spPr bwMode="auto">
            <a:xfrm>
              <a:off x="1164" y="1599"/>
              <a:ext cx="116" cy="16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7854" name="WordArt 201"/>
            <p:cNvSpPr>
              <a:spLocks noChangeArrowheads="1" noChangeShapeType="1" noTextEdit="1"/>
            </p:cNvSpPr>
            <p:nvPr/>
          </p:nvSpPr>
          <p:spPr bwMode="auto">
            <a:xfrm>
              <a:off x="1291" y="1619"/>
              <a:ext cx="125" cy="146"/>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7855" name="WordArt 202"/>
            <p:cNvSpPr>
              <a:spLocks noChangeArrowheads="1" noChangeShapeType="1" noTextEdit="1"/>
            </p:cNvSpPr>
            <p:nvPr/>
          </p:nvSpPr>
          <p:spPr bwMode="auto">
            <a:xfrm>
              <a:off x="1226" y="1844"/>
              <a:ext cx="114"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856" name="Line 203"/>
            <p:cNvSpPr>
              <a:spLocks noChangeShapeType="1"/>
            </p:cNvSpPr>
            <p:nvPr/>
          </p:nvSpPr>
          <p:spPr bwMode="auto">
            <a:xfrm>
              <a:off x="1160" y="1795"/>
              <a:ext cx="242" cy="6"/>
            </a:xfrm>
            <a:prstGeom prst="line">
              <a:avLst/>
            </a:prstGeom>
            <a:noFill/>
            <a:ln w="28575">
              <a:solidFill>
                <a:srgbClr val="CC0000"/>
              </a:solidFill>
              <a:round/>
              <a:headEnd/>
              <a:tailEnd/>
            </a:ln>
          </p:spPr>
          <p:txBody>
            <a:bodyPr/>
            <a:lstStyle/>
            <a:p>
              <a:endParaRPr lang="zh-CN" altLang="en-US"/>
            </a:p>
          </p:txBody>
        </p:sp>
        <p:grpSp>
          <p:nvGrpSpPr>
            <p:cNvPr id="77857" name="Group 204"/>
            <p:cNvGrpSpPr>
              <a:grpSpLocks/>
            </p:cNvGrpSpPr>
            <p:nvPr/>
          </p:nvGrpSpPr>
          <p:grpSpPr bwMode="auto">
            <a:xfrm>
              <a:off x="923" y="1763"/>
              <a:ext cx="165" cy="49"/>
              <a:chOff x="1260" y="2371"/>
              <a:chExt cx="151" cy="53"/>
            </a:xfrm>
          </p:grpSpPr>
          <p:sp>
            <p:nvSpPr>
              <p:cNvPr id="77860" name="Line 205"/>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7861" name="Line 206"/>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sp>
          <p:nvSpPr>
            <p:cNvPr id="77858" name="WordArt 207"/>
            <p:cNvSpPr>
              <a:spLocks noChangeArrowheads="1" noChangeShapeType="1" noTextEdit="1"/>
            </p:cNvSpPr>
            <p:nvPr/>
          </p:nvSpPr>
          <p:spPr bwMode="auto">
            <a:xfrm>
              <a:off x="721" y="1713"/>
              <a:ext cx="140" cy="143"/>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859" name="WordArt 208"/>
            <p:cNvSpPr>
              <a:spLocks noChangeArrowheads="1" noChangeShapeType="1" noTextEdit="1"/>
            </p:cNvSpPr>
            <p:nvPr/>
          </p:nvSpPr>
          <p:spPr bwMode="auto">
            <a:xfrm>
              <a:off x="587" y="1676"/>
              <a:ext cx="121" cy="177"/>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grpSp>
      <p:grpSp>
        <p:nvGrpSpPr>
          <p:cNvPr id="77836" name="Group 210"/>
          <p:cNvGrpSpPr>
            <a:grpSpLocks/>
          </p:cNvGrpSpPr>
          <p:nvPr/>
        </p:nvGrpSpPr>
        <p:grpSpPr bwMode="auto">
          <a:xfrm>
            <a:off x="4497388" y="2465388"/>
            <a:ext cx="2424112" cy="598487"/>
            <a:chOff x="625" y="2137"/>
            <a:chExt cx="1527" cy="377"/>
          </a:xfrm>
        </p:grpSpPr>
        <p:sp>
          <p:nvSpPr>
            <p:cNvPr id="77838" name="Freeform 211"/>
            <p:cNvSpPr>
              <a:spLocks/>
            </p:cNvSpPr>
            <p:nvPr/>
          </p:nvSpPr>
          <p:spPr bwMode="auto">
            <a:xfrm>
              <a:off x="1583" y="2163"/>
              <a:ext cx="102" cy="317"/>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rgbClr val="CC0000"/>
            </a:solidFill>
            <a:ln w="9525">
              <a:solidFill>
                <a:srgbClr val="CC0000"/>
              </a:solidFill>
              <a:round/>
              <a:headEnd/>
              <a:tailEnd/>
            </a:ln>
          </p:spPr>
          <p:txBody>
            <a:bodyPr/>
            <a:lstStyle/>
            <a:p>
              <a:endParaRPr lang="zh-CN" altLang="en-US"/>
            </a:p>
          </p:txBody>
        </p:sp>
        <p:sp>
          <p:nvSpPr>
            <p:cNvPr id="77839" name="WordArt 212"/>
            <p:cNvSpPr>
              <a:spLocks noChangeArrowheads="1" noChangeShapeType="1" noTextEdit="1"/>
            </p:cNvSpPr>
            <p:nvPr/>
          </p:nvSpPr>
          <p:spPr bwMode="auto">
            <a:xfrm>
              <a:off x="1853" y="2146"/>
              <a:ext cx="116" cy="170"/>
            </a:xfrm>
            <a:prstGeom prst="rect">
              <a:avLst/>
            </a:prstGeom>
          </p:spPr>
          <p:txBody>
            <a:bodyPr wrap="none" fromWordArt="1">
              <a:prstTxWarp prst="textPlain">
                <a:avLst>
                  <a:gd name="adj" fmla="val 50000"/>
                </a:avLst>
              </a:prstTxWarp>
            </a:bodyPr>
            <a:lstStyle/>
            <a:p>
              <a:pPr algn="ctr"/>
              <a:r>
                <a:rPr lang="en-US" altLang="zh-CN" kern="10">
                  <a:ln w="9525">
                    <a:solidFill>
                      <a:srgbClr val="CC0000"/>
                    </a:solidFill>
                    <a:round/>
                    <a:headEnd/>
                    <a:tailEnd/>
                  </a:ln>
                  <a:solidFill>
                    <a:srgbClr val="CC0000"/>
                  </a:solidFill>
                  <a:latin typeface="宋体"/>
                  <a:ea typeface="宋体"/>
                </a:rPr>
                <a:t>d</a:t>
              </a:r>
              <a:endParaRPr lang="zh-CN" altLang="en-US" kern="10">
                <a:ln w="9525">
                  <a:solidFill>
                    <a:srgbClr val="CC0000"/>
                  </a:solidFill>
                  <a:round/>
                  <a:headEnd/>
                  <a:tailEnd/>
                </a:ln>
                <a:solidFill>
                  <a:srgbClr val="CC0000"/>
                </a:solidFill>
                <a:latin typeface="宋体"/>
                <a:ea typeface="宋体"/>
              </a:endParaRPr>
            </a:p>
          </p:txBody>
        </p:sp>
        <p:sp>
          <p:nvSpPr>
            <p:cNvPr id="77840" name="WordArt 213"/>
            <p:cNvSpPr>
              <a:spLocks noChangeArrowheads="1" noChangeShapeType="1" noTextEdit="1"/>
            </p:cNvSpPr>
            <p:nvPr/>
          </p:nvSpPr>
          <p:spPr bwMode="auto">
            <a:xfrm>
              <a:off x="1996" y="2167"/>
              <a:ext cx="156"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宋体"/>
                  <a:ea typeface="宋体"/>
                </a:rPr>
                <a:t>Q</a:t>
              </a:r>
              <a:endParaRPr lang="zh-CN" altLang="en-US" sz="1200" i="1" kern="10">
                <a:ln w="9525">
                  <a:solidFill>
                    <a:srgbClr val="CC0000"/>
                  </a:solidFill>
                  <a:round/>
                  <a:headEnd/>
                  <a:tailEnd/>
                </a:ln>
                <a:solidFill>
                  <a:srgbClr val="CC0000"/>
                </a:solidFill>
                <a:latin typeface="宋体"/>
                <a:ea typeface="宋体"/>
              </a:endParaRPr>
            </a:p>
          </p:txBody>
        </p:sp>
        <p:sp>
          <p:nvSpPr>
            <p:cNvPr id="77841" name="WordArt 214"/>
            <p:cNvSpPr>
              <a:spLocks noChangeArrowheads="1" noChangeShapeType="1" noTextEdit="1"/>
            </p:cNvSpPr>
            <p:nvPr/>
          </p:nvSpPr>
          <p:spPr bwMode="auto">
            <a:xfrm>
              <a:off x="1922" y="2395"/>
              <a:ext cx="127" cy="119"/>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T</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842" name="Line 215"/>
            <p:cNvSpPr>
              <a:spLocks noChangeShapeType="1"/>
            </p:cNvSpPr>
            <p:nvPr/>
          </p:nvSpPr>
          <p:spPr bwMode="auto">
            <a:xfrm>
              <a:off x="1849" y="2345"/>
              <a:ext cx="269" cy="6"/>
            </a:xfrm>
            <a:prstGeom prst="line">
              <a:avLst/>
            </a:prstGeom>
            <a:noFill/>
            <a:ln w="28575">
              <a:solidFill>
                <a:srgbClr val="CC0000"/>
              </a:solidFill>
              <a:round/>
              <a:headEnd/>
              <a:tailEnd/>
            </a:ln>
          </p:spPr>
          <p:txBody>
            <a:bodyPr/>
            <a:lstStyle/>
            <a:p>
              <a:endParaRPr lang="zh-CN" altLang="en-US"/>
            </a:p>
          </p:txBody>
        </p:sp>
        <p:sp>
          <p:nvSpPr>
            <p:cNvPr id="77843" name="WordArt 216"/>
            <p:cNvSpPr>
              <a:spLocks noChangeArrowheads="1" noChangeShapeType="1" noTextEdit="1"/>
            </p:cNvSpPr>
            <p:nvPr/>
          </p:nvSpPr>
          <p:spPr bwMode="auto">
            <a:xfrm>
              <a:off x="1668" y="2394"/>
              <a:ext cx="113"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844" name="WordArt 217"/>
            <p:cNvSpPr>
              <a:spLocks noChangeArrowheads="1" noChangeShapeType="1" noTextEdit="1"/>
            </p:cNvSpPr>
            <p:nvPr/>
          </p:nvSpPr>
          <p:spPr bwMode="auto">
            <a:xfrm>
              <a:off x="1704" y="2137"/>
              <a:ext cx="102" cy="8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845" name="WordArt 218"/>
            <p:cNvSpPr>
              <a:spLocks noChangeArrowheads="1" noChangeShapeType="1" noTextEdit="1"/>
            </p:cNvSpPr>
            <p:nvPr/>
          </p:nvSpPr>
          <p:spPr bwMode="auto">
            <a:xfrm>
              <a:off x="625" y="2238"/>
              <a:ext cx="139"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846" name="WordArt 219"/>
            <p:cNvSpPr>
              <a:spLocks noChangeArrowheads="1" noChangeShapeType="1" noTextEdit="1"/>
            </p:cNvSpPr>
            <p:nvPr/>
          </p:nvSpPr>
          <p:spPr bwMode="auto">
            <a:xfrm>
              <a:off x="751" y="2333"/>
              <a:ext cx="101" cy="8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77847" name="Line 220"/>
            <p:cNvSpPr>
              <a:spLocks noChangeShapeType="1"/>
            </p:cNvSpPr>
            <p:nvPr/>
          </p:nvSpPr>
          <p:spPr bwMode="auto">
            <a:xfrm>
              <a:off x="897" y="2324"/>
              <a:ext cx="145" cy="0"/>
            </a:xfrm>
            <a:prstGeom prst="line">
              <a:avLst/>
            </a:prstGeom>
            <a:noFill/>
            <a:ln w="38100">
              <a:solidFill>
                <a:srgbClr val="CC0000"/>
              </a:solidFill>
              <a:round/>
              <a:headEnd/>
              <a:tailEnd/>
            </a:ln>
          </p:spPr>
          <p:txBody>
            <a:bodyPr/>
            <a:lstStyle/>
            <a:p>
              <a:endParaRPr lang="zh-CN" altLang="en-US"/>
            </a:p>
          </p:txBody>
        </p:sp>
        <p:sp>
          <p:nvSpPr>
            <p:cNvPr id="77848" name="WordArt 221"/>
            <p:cNvSpPr>
              <a:spLocks noChangeArrowheads="1" noChangeShapeType="1" noTextEdit="1"/>
            </p:cNvSpPr>
            <p:nvPr/>
          </p:nvSpPr>
          <p:spPr bwMode="auto">
            <a:xfrm>
              <a:off x="1085" y="2253"/>
              <a:ext cx="141" cy="148"/>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77849" name="WordArt 222"/>
            <p:cNvSpPr>
              <a:spLocks noChangeArrowheads="1" noChangeShapeType="1" noTextEdit="1"/>
            </p:cNvSpPr>
            <p:nvPr/>
          </p:nvSpPr>
          <p:spPr bwMode="auto">
            <a:xfrm>
              <a:off x="1189" y="2339"/>
              <a:ext cx="112" cy="9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77850" name="Group 223"/>
            <p:cNvGrpSpPr>
              <a:grpSpLocks/>
            </p:cNvGrpSpPr>
            <p:nvPr/>
          </p:nvGrpSpPr>
          <p:grpSpPr bwMode="auto">
            <a:xfrm>
              <a:off x="1372" y="2300"/>
              <a:ext cx="161" cy="44"/>
              <a:chOff x="1260" y="2371"/>
              <a:chExt cx="151" cy="53"/>
            </a:xfrm>
          </p:grpSpPr>
          <p:sp>
            <p:nvSpPr>
              <p:cNvPr id="77851" name="Line 224"/>
              <p:cNvSpPr>
                <a:spLocks noChangeShapeType="1"/>
              </p:cNvSpPr>
              <p:nvPr/>
            </p:nvSpPr>
            <p:spPr bwMode="auto">
              <a:xfrm>
                <a:off x="1260" y="2371"/>
                <a:ext cx="151" cy="0"/>
              </a:xfrm>
              <a:prstGeom prst="line">
                <a:avLst/>
              </a:prstGeom>
              <a:noFill/>
              <a:ln w="38100">
                <a:solidFill>
                  <a:srgbClr val="CC0000"/>
                </a:solidFill>
                <a:round/>
                <a:headEnd/>
                <a:tailEnd/>
              </a:ln>
            </p:spPr>
            <p:txBody>
              <a:bodyPr/>
              <a:lstStyle/>
              <a:p>
                <a:endParaRPr lang="zh-CN" altLang="en-US"/>
              </a:p>
            </p:txBody>
          </p:sp>
          <p:sp>
            <p:nvSpPr>
              <p:cNvPr id="77852" name="Line 225"/>
              <p:cNvSpPr>
                <a:spLocks noChangeShapeType="1"/>
              </p:cNvSpPr>
              <p:nvPr/>
            </p:nvSpPr>
            <p:spPr bwMode="auto">
              <a:xfrm>
                <a:off x="1260" y="2424"/>
                <a:ext cx="151" cy="0"/>
              </a:xfrm>
              <a:prstGeom prst="line">
                <a:avLst/>
              </a:prstGeom>
              <a:noFill/>
              <a:ln w="38100">
                <a:solidFill>
                  <a:srgbClr val="CC0000"/>
                </a:solidFill>
                <a:round/>
                <a:headEnd/>
                <a:tailEnd/>
              </a:ln>
            </p:spPr>
            <p:txBody>
              <a:bodyPr/>
              <a:lstStyle/>
              <a:p>
                <a:endParaRPr lang="zh-CN" altLang="en-US"/>
              </a:p>
            </p:txBody>
          </p:sp>
        </p:grpSp>
      </p:grpSp>
      <p:sp>
        <p:nvSpPr>
          <p:cNvPr id="77837" name="WordArt 226"/>
          <p:cNvSpPr>
            <a:spLocks noChangeArrowheads="1" noChangeShapeType="1" noTextEdit="1"/>
          </p:cNvSpPr>
          <p:nvPr/>
        </p:nvSpPr>
        <p:spPr bwMode="auto">
          <a:xfrm>
            <a:off x="1209675" y="4037013"/>
            <a:ext cx="3530600" cy="282575"/>
          </a:xfrm>
          <a:prstGeom prst="rect">
            <a:avLst/>
          </a:prstGeom>
        </p:spPr>
        <p:txBody>
          <a:bodyPr wrap="none" fromWordArt="1">
            <a:prstTxWarp prst="textDeflate">
              <a:avLst>
                <a:gd name="adj" fmla="val 0"/>
              </a:avLst>
            </a:prstTxWarp>
          </a:bodyPr>
          <a:lstStyle/>
          <a:p>
            <a:pPr algn="ctr"/>
            <a:r>
              <a:rPr lang="zh-CN" altLang="en-US" sz="3600" kern="10">
                <a:ln w="9525">
                  <a:solidFill>
                    <a:schemeClr val="tx1"/>
                  </a:solidFill>
                  <a:round/>
                  <a:headEnd/>
                  <a:tailEnd/>
                </a:ln>
                <a:latin typeface="宋体"/>
                <a:ea typeface="宋体"/>
              </a:rPr>
              <a:t>对于理想气体，熵的增量为</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193800" y="0"/>
            <a:ext cx="8229600" cy="193675"/>
          </a:xfrm>
        </p:spPr>
        <p:txBody>
          <a:bodyPr/>
          <a:lstStyle/>
          <a:p>
            <a:pPr eaLnBrk="1" hangingPunct="1"/>
            <a:r>
              <a:rPr lang="zh-CN" altLang="en-US" sz="700" smtClean="0">
                <a:solidFill>
                  <a:schemeClr val="bg1"/>
                </a:solidFill>
              </a:rPr>
              <a:t>热二律统计意义</a:t>
            </a:r>
          </a:p>
        </p:txBody>
      </p:sp>
      <p:sp>
        <p:nvSpPr>
          <p:cNvPr id="78851" name="Rectangle 3" descr="水滴"/>
          <p:cNvSpPr>
            <a:spLocks noChangeArrowheads="1"/>
          </p:cNvSpPr>
          <p:nvPr/>
        </p:nvSpPr>
        <p:spPr bwMode="auto">
          <a:xfrm>
            <a:off x="0" y="0"/>
            <a:ext cx="9144000" cy="132556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8852" name="Rectangle 4" descr="水滴"/>
          <p:cNvSpPr>
            <a:spLocks noChangeArrowheads="1"/>
          </p:cNvSpPr>
          <p:nvPr/>
        </p:nvSpPr>
        <p:spPr bwMode="auto">
          <a:xfrm>
            <a:off x="0" y="5486400"/>
            <a:ext cx="9144000" cy="13716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78853" name="Group 9"/>
          <p:cNvGrpSpPr>
            <a:grpSpLocks/>
          </p:cNvGrpSpPr>
          <p:nvPr/>
        </p:nvGrpSpPr>
        <p:grpSpPr bwMode="auto">
          <a:xfrm>
            <a:off x="1025525" y="2212975"/>
            <a:ext cx="6791325" cy="2543175"/>
            <a:chOff x="646" y="1394"/>
            <a:chExt cx="4278" cy="1602"/>
          </a:xfrm>
        </p:grpSpPr>
        <p:sp>
          <p:nvSpPr>
            <p:cNvPr id="78858" name="WordArt 6"/>
            <p:cNvSpPr>
              <a:spLocks noChangeArrowheads="1" noChangeShapeType="1" noTextEdit="1"/>
            </p:cNvSpPr>
            <p:nvPr/>
          </p:nvSpPr>
          <p:spPr bwMode="auto">
            <a:xfrm>
              <a:off x="779" y="1394"/>
              <a:ext cx="4145" cy="670"/>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热力学第二定律的统计意义</a:t>
              </a:r>
            </a:p>
          </p:txBody>
        </p:sp>
        <p:sp>
          <p:nvSpPr>
            <p:cNvPr id="78859" name="WordArt 7"/>
            <p:cNvSpPr>
              <a:spLocks noChangeArrowheads="1" noChangeShapeType="1" noTextEdit="1"/>
            </p:cNvSpPr>
            <p:nvPr/>
          </p:nvSpPr>
          <p:spPr bwMode="auto">
            <a:xfrm>
              <a:off x="1245" y="2266"/>
              <a:ext cx="3125" cy="290"/>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6600"/>
                    </a:solidFill>
                    <a:round/>
                    <a:headEnd/>
                    <a:tailEnd/>
                  </a:ln>
                  <a:solidFill>
                    <a:srgbClr val="006600"/>
                  </a:solidFill>
                  <a:latin typeface="Times New Roman"/>
                  <a:cs typeface="Times New Roman"/>
                </a:rPr>
                <a:t> statistical  meaning  of</a:t>
              </a:r>
              <a:endParaRPr lang="zh-CN" altLang="en-US" sz="2800" b="1" kern="10">
                <a:ln w="3175">
                  <a:solidFill>
                    <a:srgbClr val="006600"/>
                  </a:solidFill>
                  <a:round/>
                  <a:headEnd/>
                  <a:tailEnd/>
                </a:ln>
                <a:solidFill>
                  <a:srgbClr val="006600"/>
                </a:solidFill>
                <a:latin typeface="Times New Roman"/>
                <a:cs typeface="Times New Roman"/>
              </a:endParaRPr>
            </a:p>
          </p:txBody>
        </p:sp>
        <p:sp>
          <p:nvSpPr>
            <p:cNvPr id="78860" name="WordArt 8"/>
            <p:cNvSpPr>
              <a:spLocks noChangeArrowheads="1" noChangeShapeType="1" noTextEdit="1"/>
            </p:cNvSpPr>
            <p:nvPr/>
          </p:nvSpPr>
          <p:spPr bwMode="auto">
            <a:xfrm>
              <a:off x="646" y="2646"/>
              <a:ext cx="4199" cy="350"/>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6600"/>
                    </a:solidFill>
                    <a:round/>
                    <a:headEnd/>
                    <a:tailEnd/>
                  </a:ln>
                  <a:solidFill>
                    <a:srgbClr val="006600"/>
                  </a:solidFill>
                  <a:latin typeface="Times New Roman"/>
                  <a:cs typeface="Times New Roman"/>
                </a:rPr>
                <a:t> second  law  of  thermodynamics</a:t>
              </a:r>
              <a:endParaRPr lang="zh-CN" altLang="en-US" sz="2800" b="1" kern="10">
                <a:ln w="3175">
                  <a:solidFill>
                    <a:srgbClr val="006600"/>
                  </a:solidFill>
                  <a:round/>
                  <a:headEnd/>
                  <a:tailEnd/>
                </a:ln>
                <a:solidFill>
                  <a:srgbClr val="006600"/>
                </a:solidFill>
                <a:latin typeface="Times New Roman"/>
                <a:cs typeface="Times New Roman"/>
              </a:endParaRPr>
            </a:p>
          </p:txBody>
        </p:sp>
      </p:grpSp>
      <p:grpSp>
        <p:nvGrpSpPr>
          <p:cNvPr id="78854" name="Group 14"/>
          <p:cNvGrpSpPr>
            <a:grpSpLocks/>
          </p:cNvGrpSpPr>
          <p:nvPr/>
        </p:nvGrpSpPr>
        <p:grpSpPr bwMode="auto">
          <a:xfrm>
            <a:off x="7953375" y="6592888"/>
            <a:ext cx="1190625" cy="265112"/>
            <a:chOff x="5010" y="4153"/>
            <a:chExt cx="750" cy="167"/>
          </a:xfrm>
        </p:grpSpPr>
        <p:sp>
          <p:nvSpPr>
            <p:cNvPr id="78855" name="AutoShape 10">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78856" name="AutoShape 12">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78857" name="AutoShape 13">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spTree>
  </p:cSld>
  <p:clrMapOvr>
    <a:masterClrMapping/>
  </p:clrMapOvr>
  <p:transition spd="slow">
    <p:diamon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8"/>
          <p:cNvSpPr>
            <a:spLocks noGrp="1" noChangeArrowheads="1"/>
          </p:cNvSpPr>
          <p:nvPr>
            <p:ph type="title" idx="4294967295"/>
          </p:nvPr>
        </p:nvSpPr>
        <p:spPr>
          <a:xfrm>
            <a:off x="531813" y="0"/>
            <a:ext cx="8229600" cy="166688"/>
          </a:xfrm>
        </p:spPr>
        <p:txBody>
          <a:bodyPr/>
          <a:lstStyle/>
          <a:p>
            <a:pPr eaLnBrk="1" hangingPunct="1"/>
            <a:r>
              <a:rPr lang="zh-CN" altLang="en-US" sz="700" smtClean="0">
                <a:solidFill>
                  <a:schemeClr val="bg1"/>
                </a:solidFill>
              </a:rPr>
              <a:t>热二律统计意义</a:t>
            </a:r>
          </a:p>
        </p:txBody>
      </p:sp>
      <p:sp>
        <p:nvSpPr>
          <p:cNvPr id="79875" name="Rectangle 41" descr="水滴"/>
          <p:cNvSpPr>
            <a:spLocks noChangeArrowheads="1"/>
          </p:cNvSpPr>
          <p:nvPr/>
        </p:nvSpPr>
        <p:spPr bwMode="auto">
          <a:xfrm>
            <a:off x="0" y="6643688"/>
            <a:ext cx="9144000" cy="2143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79876" name="Rectangle 77" descr="水滴"/>
          <p:cNvSpPr>
            <a:spLocks noChangeArrowheads="1"/>
          </p:cNvSpPr>
          <p:nvPr/>
        </p:nvSpPr>
        <p:spPr bwMode="auto">
          <a:xfrm>
            <a:off x="0" y="0"/>
            <a:ext cx="9144000" cy="2143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106"/>
          <p:cNvGrpSpPr>
            <a:grpSpLocks/>
          </p:cNvGrpSpPr>
          <p:nvPr/>
        </p:nvGrpSpPr>
        <p:grpSpPr bwMode="auto">
          <a:xfrm>
            <a:off x="550863" y="422275"/>
            <a:ext cx="8158162" cy="808038"/>
            <a:chOff x="347" y="266"/>
            <a:chExt cx="5139" cy="509"/>
          </a:xfrm>
        </p:grpSpPr>
        <p:sp>
          <p:nvSpPr>
            <p:cNvPr id="79950" name="WordArt 81"/>
            <p:cNvSpPr>
              <a:spLocks noChangeArrowheads="1" noChangeShapeType="1" noTextEdit="1"/>
            </p:cNvSpPr>
            <p:nvPr/>
          </p:nvSpPr>
          <p:spPr bwMode="auto">
            <a:xfrm>
              <a:off x="347" y="266"/>
              <a:ext cx="5139" cy="187"/>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热力学第二定律说明热现象的实际宏观过程都是不可逆的。</a:t>
              </a:r>
            </a:p>
          </p:txBody>
        </p:sp>
        <p:sp>
          <p:nvSpPr>
            <p:cNvPr id="79951" name="WordArt 82"/>
            <p:cNvSpPr>
              <a:spLocks noChangeArrowheads="1" noChangeShapeType="1" noTextEdit="1"/>
            </p:cNvSpPr>
            <p:nvPr/>
          </p:nvSpPr>
          <p:spPr bwMode="auto">
            <a:xfrm>
              <a:off x="438" y="591"/>
              <a:ext cx="4871" cy="18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这种不可逆性是分子的微观统计行为的一种表现。</a:t>
              </a:r>
            </a:p>
          </p:txBody>
        </p:sp>
      </p:grpSp>
      <p:grpSp>
        <p:nvGrpSpPr>
          <p:cNvPr id="3" name="Group 108"/>
          <p:cNvGrpSpPr>
            <a:grpSpLocks/>
          </p:cNvGrpSpPr>
          <p:nvPr/>
        </p:nvGrpSpPr>
        <p:grpSpPr bwMode="auto">
          <a:xfrm>
            <a:off x="5232400" y="1450975"/>
            <a:ext cx="3370263" cy="1490663"/>
            <a:chOff x="3296" y="914"/>
            <a:chExt cx="2123" cy="939"/>
          </a:xfrm>
        </p:grpSpPr>
        <p:grpSp>
          <p:nvGrpSpPr>
            <p:cNvPr id="79937" name="Group 11"/>
            <p:cNvGrpSpPr>
              <a:grpSpLocks/>
            </p:cNvGrpSpPr>
            <p:nvPr/>
          </p:nvGrpSpPr>
          <p:grpSpPr bwMode="auto">
            <a:xfrm>
              <a:off x="4055" y="1703"/>
              <a:ext cx="568" cy="150"/>
              <a:chOff x="4041" y="2076"/>
              <a:chExt cx="568" cy="150"/>
            </a:xfrm>
          </p:grpSpPr>
          <p:sp>
            <p:nvSpPr>
              <p:cNvPr id="79945" name="WordArt 12"/>
              <p:cNvSpPr>
                <a:spLocks noChangeArrowheads="1" noChangeShapeType="1" noTextEdit="1"/>
              </p:cNvSpPr>
              <p:nvPr/>
            </p:nvSpPr>
            <p:spPr bwMode="auto">
              <a:xfrm>
                <a:off x="4041" y="2085"/>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46" name="WordArt 13"/>
              <p:cNvSpPr>
                <a:spLocks noChangeArrowheads="1" noChangeShapeType="1" noTextEdit="1"/>
              </p:cNvSpPr>
              <p:nvPr/>
            </p:nvSpPr>
            <p:spPr bwMode="auto">
              <a:xfrm>
                <a:off x="4507" y="2076"/>
                <a:ext cx="102"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79947" name="Group 14"/>
              <p:cNvGrpSpPr>
                <a:grpSpLocks/>
              </p:cNvGrpSpPr>
              <p:nvPr/>
            </p:nvGrpSpPr>
            <p:grpSpPr bwMode="auto">
              <a:xfrm rot="5400000">
                <a:off x="4332" y="2073"/>
                <a:ext cx="63" cy="179"/>
                <a:chOff x="2928" y="3216"/>
                <a:chExt cx="48" cy="240"/>
              </a:xfrm>
            </p:grpSpPr>
            <p:sp>
              <p:nvSpPr>
                <p:cNvPr id="79948" name="Line 1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79949" name="Line 1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sp>
          <p:nvSpPr>
            <p:cNvPr id="79938" name="WordArt 83"/>
            <p:cNvSpPr>
              <a:spLocks noChangeArrowheads="1" noChangeShapeType="1" noTextEdit="1"/>
            </p:cNvSpPr>
            <p:nvPr/>
          </p:nvSpPr>
          <p:spPr bwMode="auto">
            <a:xfrm>
              <a:off x="3312" y="914"/>
              <a:ext cx="2091" cy="15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取消隔板，气体自由膨胀</a:t>
              </a:r>
            </a:p>
          </p:txBody>
        </p:sp>
        <p:grpSp>
          <p:nvGrpSpPr>
            <p:cNvPr id="79939" name="Group 98"/>
            <p:cNvGrpSpPr>
              <a:grpSpLocks/>
            </p:cNvGrpSpPr>
            <p:nvPr/>
          </p:nvGrpSpPr>
          <p:grpSpPr bwMode="auto">
            <a:xfrm>
              <a:off x="3585" y="1170"/>
              <a:ext cx="1824" cy="172"/>
              <a:chOff x="3585" y="1266"/>
              <a:chExt cx="1824" cy="184"/>
            </a:xfrm>
          </p:grpSpPr>
          <p:sp>
            <p:nvSpPr>
              <p:cNvPr id="79943" name="WordArt 84"/>
              <p:cNvSpPr>
                <a:spLocks noChangeArrowheads="1" noChangeShapeType="1" noTextEdit="1"/>
              </p:cNvSpPr>
              <p:nvPr/>
            </p:nvSpPr>
            <p:spPr bwMode="auto">
              <a:xfrm>
                <a:off x="3606" y="1266"/>
                <a:ext cx="1803" cy="184"/>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      分子有两种可能的</a:t>
                </a:r>
              </a:p>
            </p:txBody>
          </p:sp>
          <p:sp>
            <p:nvSpPr>
              <p:cNvPr id="79944" name="WordArt 86"/>
              <p:cNvSpPr>
                <a:spLocks noChangeArrowheads="1" noChangeShapeType="1" noTextEdit="1"/>
              </p:cNvSpPr>
              <p:nvPr/>
            </p:nvSpPr>
            <p:spPr bwMode="auto">
              <a:xfrm>
                <a:off x="3585" y="1272"/>
                <a:ext cx="476" cy="167"/>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每一个</a:t>
                </a:r>
              </a:p>
            </p:txBody>
          </p:sp>
        </p:grpSp>
        <p:grpSp>
          <p:nvGrpSpPr>
            <p:cNvPr id="79940" name="Group 99"/>
            <p:cNvGrpSpPr>
              <a:grpSpLocks/>
            </p:cNvGrpSpPr>
            <p:nvPr/>
          </p:nvGrpSpPr>
          <p:grpSpPr bwMode="auto">
            <a:xfrm>
              <a:off x="3296" y="1433"/>
              <a:ext cx="2123" cy="172"/>
              <a:chOff x="3296" y="1553"/>
              <a:chExt cx="2123" cy="184"/>
            </a:xfrm>
          </p:grpSpPr>
          <p:sp>
            <p:nvSpPr>
              <p:cNvPr id="83029" name="WordArt 85"/>
              <p:cNvSpPr>
                <a:spLocks noChangeArrowheads="1" noChangeShapeType="1" noTextEdit="1"/>
              </p:cNvSpPr>
              <p:nvPr/>
            </p:nvSpPr>
            <p:spPr bwMode="auto">
              <a:xfrm>
                <a:off x="3328" y="1553"/>
                <a:ext cx="2091" cy="184"/>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      微观分布状态（在</a:t>
                </a:r>
                <a:r>
                  <a:rPr lang="en-US" altLang="zh-CN" sz="3600" kern="10">
                    <a:ln w="9525">
                      <a:solidFill>
                        <a:srgbClr val="000000"/>
                      </a:solidFill>
                      <a:round/>
                      <a:headEnd/>
                      <a:tailEnd/>
                    </a:ln>
                    <a:solidFill>
                      <a:srgbClr val="000000"/>
                    </a:solidFill>
                    <a:latin typeface="宋体"/>
                    <a:ea typeface="宋体"/>
                  </a:rPr>
                  <a:t>A</a:t>
                </a:r>
                <a:r>
                  <a:rPr lang="zh-CN" altLang="en-US" sz="3600" kern="10">
                    <a:ln w="9525">
                      <a:solidFill>
                        <a:srgbClr val="000000"/>
                      </a:solidFill>
                      <a:round/>
                      <a:headEnd/>
                      <a:tailEnd/>
                    </a:ln>
                    <a:solidFill>
                      <a:srgbClr val="000000"/>
                    </a:solidFill>
                    <a:latin typeface="宋体"/>
                    <a:ea typeface="宋体"/>
                  </a:rPr>
                  <a:t>或</a:t>
                </a:r>
                <a:r>
                  <a:rPr lang="en-US" altLang="zh-CN" sz="3600" kern="10">
                    <a:ln w="9525">
                      <a:solidFill>
                        <a:srgbClr val="000000"/>
                      </a:solidFill>
                      <a:round/>
                      <a:headEnd/>
                      <a:tailEnd/>
                    </a:ln>
                    <a:solidFill>
                      <a:srgbClr val="000000"/>
                    </a:solidFill>
                    <a:latin typeface="宋体"/>
                    <a:ea typeface="宋体"/>
                  </a:rPr>
                  <a:t>B</a:t>
                </a:r>
                <a:r>
                  <a:rPr lang="zh-CN" altLang="en-US" sz="3600" kern="10">
                    <a:ln w="9525">
                      <a:solidFill>
                        <a:srgbClr val="000000"/>
                      </a:solidFill>
                      <a:round/>
                      <a:headEnd/>
                      <a:tailEnd/>
                    </a:ln>
                    <a:solidFill>
                      <a:srgbClr val="000000"/>
                    </a:solidFill>
                    <a:latin typeface="宋体"/>
                    <a:ea typeface="宋体"/>
                  </a:rPr>
                  <a:t>）</a:t>
                </a:r>
              </a:p>
            </p:txBody>
          </p:sp>
          <p:sp>
            <p:nvSpPr>
              <p:cNvPr id="79942" name="WordArt 87"/>
              <p:cNvSpPr>
                <a:spLocks noChangeArrowheads="1" noChangeShapeType="1" noTextEdit="1"/>
              </p:cNvSpPr>
              <p:nvPr/>
            </p:nvSpPr>
            <p:spPr bwMode="auto">
              <a:xfrm>
                <a:off x="3296" y="1558"/>
                <a:ext cx="476" cy="179"/>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等概率</a:t>
                </a:r>
              </a:p>
            </p:txBody>
          </p:sp>
        </p:grpSp>
      </p:grpSp>
      <p:grpSp>
        <p:nvGrpSpPr>
          <p:cNvPr id="8" name="Group 109"/>
          <p:cNvGrpSpPr>
            <a:grpSpLocks/>
          </p:cNvGrpSpPr>
          <p:nvPr/>
        </p:nvGrpSpPr>
        <p:grpSpPr bwMode="auto">
          <a:xfrm>
            <a:off x="5267325" y="3171825"/>
            <a:ext cx="3471863" cy="3286125"/>
            <a:chOff x="3318" y="1998"/>
            <a:chExt cx="2187" cy="2070"/>
          </a:xfrm>
        </p:grpSpPr>
        <p:grpSp>
          <p:nvGrpSpPr>
            <p:cNvPr id="79908" name="Group 94"/>
            <p:cNvGrpSpPr>
              <a:grpSpLocks/>
            </p:cNvGrpSpPr>
            <p:nvPr/>
          </p:nvGrpSpPr>
          <p:grpSpPr bwMode="auto">
            <a:xfrm>
              <a:off x="3763" y="3433"/>
              <a:ext cx="1382" cy="230"/>
              <a:chOff x="3727" y="3313"/>
              <a:chExt cx="1382" cy="230"/>
            </a:xfrm>
          </p:grpSpPr>
          <p:sp>
            <p:nvSpPr>
              <p:cNvPr id="79925" name="WordArt 20"/>
              <p:cNvSpPr>
                <a:spLocks noChangeArrowheads="1" noChangeShapeType="1" noTextEdit="1"/>
              </p:cNvSpPr>
              <p:nvPr/>
            </p:nvSpPr>
            <p:spPr bwMode="auto">
              <a:xfrm>
                <a:off x="3727" y="3396"/>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26" name="WordArt 21"/>
              <p:cNvSpPr>
                <a:spLocks noChangeArrowheads="1" noChangeShapeType="1" noTextEdit="1"/>
              </p:cNvSpPr>
              <p:nvPr/>
            </p:nvSpPr>
            <p:spPr bwMode="auto">
              <a:xfrm>
                <a:off x="3913" y="3316"/>
                <a:ext cx="153" cy="110"/>
              </a:xfrm>
              <a:prstGeom prst="rect">
                <a:avLst/>
              </a:prstGeom>
            </p:spPr>
            <p:txBody>
              <a:bodyPr wrap="none" fromWordArt="1">
                <a:prstTxWarp prst="textPlain">
                  <a:avLst>
                    <a:gd name="adj" fmla="val 39551"/>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N</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9927" name="WordArt 22"/>
              <p:cNvSpPr>
                <a:spLocks noChangeArrowheads="1" noChangeShapeType="1" noTextEdit="1"/>
              </p:cNvSpPr>
              <p:nvPr/>
            </p:nvSpPr>
            <p:spPr bwMode="auto">
              <a:xfrm>
                <a:off x="4362" y="3392"/>
                <a:ext cx="102"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79928" name="Group 23"/>
              <p:cNvGrpSpPr>
                <a:grpSpLocks/>
              </p:cNvGrpSpPr>
              <p:nvPr/>
            </p:nvGrpSpPr>
            <p:grpSpPr bwMode="auto">
              <a:xfrm rot="5400000">
                <a:off x="4160" y="3379"/>
                <a:ext cx="56" cy="164"/>
                <a:chOff x="2928" y="3216"/>
                <a:chExt cx="48" cy="240"/>
              </a:xfrm>
            </p:grpSpPr>
            <p:sp>
              <p:nvSpPr>
                <p:cNvPr id="79935" name="Line 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79936" name="Line 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79929" name="WordArt 26"/>
              <p:cNvSpPr>
                <a:spLocks noChangeArrowheads="1" noChangeShapeType="1" noTextEdit="1"/>
              </p:cNvSpPr>
              <p:nvPr/>
            </p:nvSpPr>
            <p:spPr bwMode="auto">
              <a:xfrm>
                <a:off x="4496" y="3313"/>
                <a:ext cx="120" cy="12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grpSp>
            <p:nvGrpSpPr>
              <p:cNvPr id="79930" name="Group 27"/>
              <p:cNvGrpSpPr>
                <a:grpSpLocks/>
              </p:cNvGrpSpPr>
              <p:nvPr/>
            </p:nvGrpSpPr>
            <p:grpSpPr bwMode="auto">
              <a:xfrm rot="5400000">
                <a:off x="4723" y="3380"/>
                <a:ext cx="56" cy="164"/>
                <a:chOff x="2928" y="3216"/>
                <a:chExt cx="48" cy="240"/>
              </a:xfrm>
            </p:grpSpPr>
            <p:sp>
              <p:nvSpPr>
                <p:cNvPr id="79933" name="Line 2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79934" name="Line 2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79931" name="WordArt 30"/>
              <p:cNvSpPr>
                <a:spLocks noChangeArrowheads="1" noChangeShapeType="1" noTextEdit="1"/>
              </p:cNvSpPr>
              <p:nvPr/>
            </p:nvSpPr>
            <p:spPr bwMode="auto">
              <a:xfrm>
                <a:off x="5013" y="3380"/>
                <a:ext cx="96"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6</a:t>
                </a:r>
                <a:endParaRPr lang="zh-CN" altLang="en-US" sz="3600" kern="10">
                  <a:ln w="9525">
                    <a:solidFill>
                      <a:schemeClr val="tx1"/>
                    </a:solidFill>
                    <a:round/>
                    <a:headEnd/>
                    <a:tailEnd/>
                  </a:ln>
                  <a:latin typeface="宋体"/>
                  <a:ea typeface="宋体"/>
                </a:endParaRPr>
              </a:p>
            </p:txBody>
          </p:sp>
          <p:sp>
            <p:nvSpPr>
              <p:cNvPr id="79932" name="WordArt 31"/>
              <p:cNvSpPr>
                <a:spLocks noChangeArrowheads="1" noChangeShapeType="1" noTextEdit="1"/>
              </p:cNvSpPr>
              <p:nvPr/>
            </p:nvSpPr>
            <p:spPr bwMode="auto">
              <a:xfrm>
                <a:off x="4911" y="3373"/>
                <a:ext cx="61" cy="1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79909" name="Group 32"/>
            <p:cNvGrpSpPr>
              <a:grpSpLocks/>
            </p:cNvGrpSpPr>
            <p:nvPr/>
          </p:nvGrpSpPr>
          <p:grpSpPr bwMode="auto">
            <a:xfrm>
              <a:off x="3883" y="3170"/>
              <a:ext cx="893" cy="155"/>
              <a:chOff x="4215" y="3223"/>
              <a:chExt cx="893" cy="155"/>
            </a:xfrm>
          </p:grpSpPr>
          <p:sp>
            <p:nvSpPr>
              <p:cNvPr id="79918" name="WordArt 33"/>
              <p:cNvSpPr>
                <a:spLocks noChangeArrowheads="1" noChangeShapeType="1" noTextEdit="1"/>
              </p:cNvSpPr>
              <p:nvPr/>
            </p:nvSpPr>
            <p:spPr bwMode="auto">
              <a:xfrm>
                <a:off x="4719" y="3233"/>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19" name="WordArt 34"/>
              <p:cNvSpPr>
                <a:spLocks noChangeArrowheads="1" noChangeShapeType="1" noTextEdit="1"/>
              </p:cNvSpPr>
              <p:nvPr/>
            </p:nvSpPr>
            <p:spPr bwMode="auto">
              <a:xfrm>
                <a:off x="4469" y="3237"/>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20" name="WordArt 35"/>
              <p:cNvSpPr>
                <a:spLocks noChangeArrowheads="1" noChangeShapeType="1" noTextEdit="1"/>
              </p:cNvSpPr>
              <p:nvPr/>
            </p:nvSpPr>
            <p:spPr bwMode="auto">
              <a:xfrm>
                <a:off x="4215" y="3234"/>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21" name="WordArt 36"/>
              <p:cNvSpPr>
                <a:spLocks noChangeArrowheads="1" noChangeShapeType="1" noTextEdit="1"/>
              </p:cNvSpPr>
              <p:nvPr/>
            </p:nvSpPr>
            <p:spPr bwMode="auto">
              <a:xfrm>
                <a:off x="4960" y="3223"/>
                <a:ext cx="148"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sp>
            <p:nvSpPr>
              <p:cNvPr id="79922" name="Oval 37"/>
              <p:cNvSpPr>
                <a:spLocks noChangeArrowheads="1"/>
              </p:cNvSpPr>
              <p:nvPr/>
            </p:nvSpPr>
            <p:spPr bwMode="auto">
              <a:xfrm>
                <a:off x="4388" y="3288"/>
                <a:ext cx="35" cy="3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79923" name="Oval 38"/>
              <p:cNvSpPr>
                <a:spLocks noChangeArrowheads="1"/>
              </p:cNvSpPr>
              <p:nvPr/>
            </p:nvSpPr>
            <p:spPr bwMode="auto">
              <a:xfrm>
                <a:off x="4651" y="3285"/>
                <a:ext cx="35" cy="3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79924" name="Oval 39"/>
              <p:cNvSpPr>
                <a:spLocks noChangeArrowheads="1"/>
              </p:cNvSpPr>
              <p:nvPr/>
            </p:nvSpPr>
            <p:spPr bwMode="auto">
              <a:xfrm>
                <a:off x="4899" y="3282"/>
                <a:ext cx="35" cy="3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9910" name="Group 100"/>
            <p:cNvGrpSpPr>
              <a:grpSpLocks/>
            </p:cNvGrpSpPr>
            <p:nvPr/>
          </p:nvGrpSpPr>
          <p:grpSpPr bwMode="auto">
            <a:xfrm>
              <a:off x="3571" y="1998"/>
              <a:ext cx="1901" cy="182"/>
              <a:chOff x="3331" y="2118"/>
              <a:chExt cx="2153" cy="194"/>
            </a:xfrm>
          </p:grpSpPr>
          <p:sp>
            <p:nvSpPr>
              <p:cNvPr id="79916" name="WordArt 88"/>
              <p:cNvSpPr>
                <a:spLocks noChangeArrowheads="1" noChangeShapeType="1" noTextEdit="1"/>
              </p:cNvSpPr>
              <p:nvPr/>
            </p:nvSpPr>
            <p:spPr bwMode="auto">
              <a:xfrm>
                <a:off x="3694" y="2119"/>
                <a:ext cx="476" cy="179"/>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latin typeface="宋体"/>
                    <a:ea typeface="宋体"/>
                  </a:rPr>
                  <a:t>可区分</a:t>
                </a:r>
              </a:p>
            </p:txBody>
          </p:sp>
          <p:sp>
            <p:nvSpPr>
              <p:cNvPr id="83033" name="WordArt 89"/>
              <p:cNvSpPr>
                <a:spLocks noChangeArrowheads="1" noChangeShapeType="1" noTextEdit="1"/>
              </p:cNvSpPr>
              <p:nvPr/>
            </p:nvSpPr>
            <p:spPr bwMode="auto">
              <a:xfrm>
                <a:off x="3331" y="2118"/>
                <a:ext cx="2153" cy="194"/>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四个      的分子出现在</a:t>
                </a:r>
                <a:r>
                  <a:rPr lang="en-US" altLang="zh-CN" sz="3600" kern="10">
                    <a:ln w="9525">
                      <a:solidFill>
                        <a:srgbClr val="000000"/>
                      </a:solidFill>
                      <a:round/>
                      <a:headEnd/>
                      <a:tailEnd/>
                    </a:ln>
                    <a:solidFill>
                      <a:srgbClr val="000000"/>
                    </a:solidFill>
                    <a:latin typeface="宋体"/>
                    <a:ea typeface="宋体"/>
                  </a:rPr>
                  <a:t>A</a:t>
                </a:r>
                <a:r>
                  <a:rPr lang="zh-CN" altLang="en-US" sz="3600" kern="10">
                    <a:ln w="9525">
                      <a:solidFill>
                        <a:srgbClr val="000000"/>
                      </a:solidFill>
                      <a:round/>
                      <a:headEnd/>
                      <a:tailEnd/>
                    </a:ln>
                    <a:solidFill>
                      <a:srgbClr val="000000"/>
                    </a:solidFill>
                    <a:latin typeface="宋体"/>
                    <a:ea typeface="宋体"/>
                  </a:rPr>
                  <a:t>、</a:t>
                </a:r>
              </a:p>
            </p:txBody>
          </p:sp>
        </p:grpSp>
        <p:sp>
          <p:nvSpPr>
            <p:cNvPr id="83034" name="WordArt 90"/>
            <p:cNvSpPr>
              <a:spLocks noChangeArrowheads="1" noChangeShapeType="1" noTextEdit="1"/>
            </p:cNvSpPr>
            <p:nvPr/>
          </p:nvSpPr>
          <p:spPr bwMode="auto">
            <a:xfrm>
              <a:off x="3326" y="2295"/>
              <a:ext cx="2179" cy="183"/>
            </a:xfrm>
            <a:prstGeom prst="rect">
              <a:avLst/>
            </a:prstGeom>
          </p:spPr>
          <p:txBody>
            <a:bodyPr wrap="none" fromWordArt="1">
              <a:prstTxWarp prst="textDeflate">
                <a:avLst>
                  <a:gd name="adj" fmla="val 0"/>
                </a:avLst>
              </a:prstTxWarp>
            </a:bodyPr>
            <a:lstStyle/>
            <a:p>
              <a:pPr algn="ctr">
                <a:defRPr/>
              </a:pPr>
              <a:r>
                <a:rPr lang="en-US" altLang="zh-CN" sz="3600" kern="10">
                  <a:ln w="9525">
                    <a:solidFill>
                      <a:srgbClr val="000000"/>
                    </a:solidFill>
                    <a:round/>
                    <a:headEnd/>
                    <a:tailEnd/>
                  </a:ln>
                  <a:solidFill>
                    <a:srgbClr val="000000"/>
                  </a:solidFill>
                  <a:latin typeface="宋体"/>
                  <a:ea typeface="宋体"/>
                </a:rPr>
                <a:t>B</a:t>
              </a:r>
              <a:r>
                <a:rPr lang="zh-CN" altLang="en-US" sz="3600" kern="10">
                  <a:ln w="9525">
                    <a:solidFill>
                      <a:srgbClr val="000000"/>
                    </a:solidFill>
                    <a:round/>
                    <a:headEnd/>
                    <a:tailEnd/>
                  </a:ln>
                  <a:solidFill>
                    <a:srgbClr val="000000"/>
                  </a:solidFill>
                  <a:latin typeface="宋体"/>
                  <a:ea typeface="宋体"/>
                </a:rPr>
                <a:t>两半的可能分布方式，即系</a:t>
              </a:r>
            </a:p>
          </p:txBody>
        </p:sp>
        <p:sp>
          <p:nvSpPr>
            <p:cNvPr id="79912" name="WordArt 91"/>
            <p:cNvSpPr>
              <a:spLocks noChangeArrowheads="1" noChangeShapeType="1" noTextEdit="1"/>
            </p:cNvSpPr>
            <p:nvPr/>
          </p:nvSpPr>
          <p:spPr bwMode="auto">
            <a:xfrm>
              <a:off x="3318" y="2606"/>
              <a:ext cx="2167" cy="17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系统的微观分布状态总数目</a:t>
              </a:r>
            </a:p>
          </p:txBody>
        </p:sp>
        <p:sp>
          <p:nvSpPr>
            <p:cNvPr id="79913" name="WordArt 92"/>
            <p:cNvSpPr>
              <a:spLocks noChangeArrowheads="1" noChangeShapeType="1" noTextEdit="1"/>
            </p:cNvSpPr>
            <p:nvPr/>
          </p:nvSpPr>
          <p:spPr bwMode="auto">
            <a:xfrm>
              <a:off x="3319" y="2890"/>
              <a:ext cx="2155" cy="16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是各分子微观态数目的乘积</a:t>
              </a:r>
            </a:p>
          </p:txBody>
        </p:sp>
        <p:sp>
          <p:nvSpPr>
            <p:cNvPr id="79914" name="WordArt 96"/>
            <p:cNvSpPr>
              <a:spLocks noChangeArrowheads="1" noChangeShapeType="1" noTextEdit="1"/>
            </p:cNvSpPr>
            <p:nvPr/>
          </p:nvSpPr>
          <p:spPr bwMode="auto">
            <a:xfrm>
              <a:off x="3420" y="3888"/>
              <a:ext cx="1428"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具体分析如下：</a:t>
              </a:r>
            </a:p>
          </p:txBody>
        </p:sp>
        <p:sp>
          <p:nvSpPr>
            <p:cNvPr id="79915" name="WordArt 97"/>
            <p:cNvSpPr>
              <a:spLocks noChangeArrowheads="1" noChangeShapeType="1" noTextEdit="1"/>
            </p:cNvSpPr>
            <p:nvPr/>
          </p:nvSpPr>
          <p:spPr bwMode="auto">
            <a:xfrm>
              <a:off x="3408" y="3504"/>
              <a:ext cx="168" cy="192"/>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即</a:t>
              </a:r>
            </a:p>
          </p:txBody>
        </p:sp>
      </p:grpSp>
      <p:grpSp>
        <p:nvGrpSpPr>
          <p:cNvPr id="14" name="Group 107"/>
          <p:cNvGrpSpPr>
            <a:grpSpLocks/>
          </p:cNvGrpSpPr>
          <p:nvPr/>
        </p:nvGrpSpPr>
        <p:grpSpPr bwMode="auto">
          <a:xfrm>
            <a:off x="387350" y="1600200"/>
            <a:ext cx="4356100" cy="4781550"/>
            <a:chOff x="244" y="1008"/>
            <a:chExt cx="2744" cy="3012"/>
          </a:xfrm>
        </p:grpSpPr>
        <p:sp>
          <p:nvSpPr>
            <p:cNvPr id="79881" name="AutoShape 44"/>
            <p:cNvSpPr>
              <a:spLocks noChangeArrowheads="1"/>
            </p:cNvSpPr>
            <p:nvPr/>
          </p:nvSpPr>
          <p:spPr bwMode="auto">
            <a:xfrm>
              <a:off x="245" y="1632"/>
              <a:ext cx="2713" cy="457"/>
            </a:xfrm>
            <a:prstGeom prst="parallelogram">
              <a:avLst>
                <a:gd name="adj" fmla="val 129532"/>
              </a:avLst>
            </a:prstGeom>
            <a:solidFill>
              <a:srgbClr val="EAEAEA">
                <a:alpha val="50195"/>
              </a:srgbClr>
            </a:solidFill>
            <a:ln w="28575">
              <a:solidFill>
                <a:schemeClr val="tx1"/>
              </a:solidFill>
              <a:miter lim="800000"/>
              <a:headEnd/>
              <a:tailEnd/>
            </a:ln>
          </p:spPr>
          <p:txBody>
            <a:bodyPr wrap="none" anchor="ctr"/>
            <a:lstStyle/>
            <a:p>
              <a:endParaRPr lang="zh-CN" altLang="en-US"/>
            </a:p>
          </p:txBody>
        </p:sp>
        <p:sp>
          <p:nvSpPr>
            <p:cNvPr id="79882" name="Rectangle 45"/>
            <p:cNvSpPr>
              <a:spLocks noChangeArrowheads="1"/>
            </p:cNvSpPr>
            <p:nvPr/>
          </p:nvSpPr>
          <p:spPr bwMode="auto">
            <a:xfrm>
              <a:off x="244" y="2090"/>
              <a:ext cx="2131" cy="1109"/>
            </a:xfrm>
            <a:prstGeom prst="rect">
              <a:avLst/>
            </a:prstGeom>
            <a:solidFill>
              <a:srgbClr val="DDDDDD">
                <a:alpha val="50195"/>
              </a:srgbClr>
            </a:solidFill>
            <a:ln w="28575">
              <a:solidFill>
                <a:schemeClr val="tx1"/>
              </a:solidFill>
              <a:miter lim="800000"/>
              <a:headEnd/>
              <a:tailEnd/>
            </a:ln>
          </p:spPr>
          <p:txBody>
            <a:bodyPr wrap="none" anchor="ctr"/>
            <a:lstStyle/>
            <a:p>
              <a:endParaRPr lang="zh-CN" altLang="en-US"/>
            </a:p>
          </p:txBody>
        </p:sp>
        <p:sp>
          <p:nvSpPr>
            <p:cNvPr id="79883" name="AutoShape 46"/>
            <p:cNvSpPr>
              <a:spLocks noChangeArrowheads="1"/>
            </p:cNvSpPr>
            <p:nvPr/>
          </p:nvSpPr>
          <p:spPr bwMode="auto">
            <a:xfrm rot="16200000" flipV="1">
              <a:off x="1884" y="2125"/>
              <a:ext cx="1566" cy="583"/>
            </a:xfrm>
            <a:prstGeom prst="parallelogram">
              <a:avLst>
                <a:gd name="adj" fmla="val 76964"/>
              </a:avLst>
            </a:prstGeom>
            <a:solidFill>
              <a:srgbClr val="B2B2B2">
                <a:alpha val="50195"/>
              </a:srgbClr>
            </a:solidFill>
            <a:ln w="28575">
              <a:solidFill>
                <a:schemeClr val="tx1"/>
              </a:solidFill>
              <a:miter lim="800000"/>
              <a:headEnd/>
              <a:tailEnd/>
            </a:ln>
          </p:spPr>
          <p:txBody>
            <a:bodyPr wrap="none" anchor="ctr"/>
            <a:lstStyle/>
            <a:p>
              <a:endParaRPr lang="zh-CN" altLang="en-US"/>
            </a:p>
          </p:txBody>
        </p:sp>
        <p:sp>
          <p:nvSpPr>
            <p:cNvPr id="79884" name="Line 47"/>
            <p:cNvSpPr>
              <a:spLocks noChangeShapeType="1"/>
            </p:cNvSpPr>
            <p:nvPr/>
          </p:nvSpPr>
          <p:spPr bwMode="auto">
            <a:xfrm>
              <a:off x="835" y="1632"/>
              <a:ext cx="0" cy="1116"/>
            </a:xfrm>
            <a:prstGeom prst="line">
              <a:avLst/>
            </a:prstGeom>
            <a:noFill/>
            <a:ln w="9525">
              <a:solidFill>
                <a:schemeClr val="tx1"/>
              </a:solidFill>
              <a:prstDash val="dash"/>
              <a:round/>
              <a:headEnd/>
              <a:tailEnd/>
            </a:ln>
          </p:spPr>
          <p:txBody>
            <a:bodyPr/>
            <a:lstStyle/>
            <a:p>
              <a:endParaRPr lang="zh-CN" altLang="en-US"/>
            </a:p>
          </p:txBody>
        </p:sp>
        <p:sp>
          <p:nvSpPr>
            <p:cNvPr id="79885" name="Line 48"/>
            <p:cNvSpPr>
              <a:spLocks noChangeShapeType="1"/>
            </p:cNvSpPr>
            <p:nvPr/>
          </p:nvSpPr>
          <p:spPr bwMode="auto">
            <a:xfrm flipV="1">
              <a:off x="252" y="2741"/>
              <a:ext cx="583" cy="452"/>
            </a:xfrm>
            <a:prstGeom prst="line">
              <a:avLst/>
            </a:prstGeom>
            <a:noFill/>
            <a:ln w="9525">
              <a:solidFill>
                <a:schemeClr val="tx1"/>
              </a:solidFill>
              <a:prstDash val="dash"/>
              <a:round/>
              <a:headEnd/>
              <a:tailEnd/>
            </a:ln>
          </p:spPr>
          <p:txBody>
            <a:bodyPr/>
            <a:lstStyle/>
            <a:p>
              <a:endParaRPr lang="zh-CN" altLang="en-US"/>
            </a:p>
          </p:txBody>
        </p:sp>
        <p:grpSp>
          <p:nvGrpSpPr>
            <p:cNvPr id="79886" name="Group 49"/>
            <p:cNvGrpSpPr>
              <a:grpSpLocks/>
            </p:cNvGrpSpPr>
            <p:nvPr/>
          </p:nvGrpSpPr>
          <p:grpSpPr bwMode="auto">
            <a:xfrm>
              <a:off x="1295" y="1635"/>
              <a:ext cx="605" cy="1566"/>
              <a:chOff x="1473" y="1840"/>
              <a:chExt cx="605" cy="1566"/>
            </a:xfrm>
          </p:grpSpPr>
          <p:sp>
            <p:nvSpPr>
              <p:cNvPr id="79905" name="AutoShape 50"/>
              <p:cNvSpPr>
                <a:spLocks noChangeArrowheads="1"/>
              </p:cNvSpPr>
              <p:nvPr/>
            </p:nvSpPr>
            <p:spPr bwMode="auto">
              <a:xfrm rot="16200000" flipV="1">
                <a:off x="991" y="2331"/>
                <a:ext cx="1566" cy="583"/>
              </a:xfrm>
              <a:prstGeom prst="parallelogram">
                <a:avLst>
                  <a:gd name="adj" fmla="val 76964"/>
                </a:avLst>
              </a:prstGeom>
              <a:solidFill>
                <a:srgbClr val="DDDDDD"/>
              </a:solidFill>
              <a:ln w="9525">
                <a:solidFill>
                  <a:schemeClr val="tx1"/>
                </a:solidFill>
                <a:prstDash val="dash"/>
                <a:miter lim="800000"/>
                <a:headEnd/>
                <a:tailEnd/>
              </a:ln>
            </p:spPr>
            <p:txBody>
              <a:bodyPr wrap="none" anchor="ctr"/>
              <a:lstStyle/>
              <a:p>
                <a:endParaRPr lang="zh-CN" altLang="en-US"/>
              </a:p>
            </p:txBody>
          </p:sp>
          <p:sp>
            <p:nvSpPr>
              <p:cNvPr id="79906" name="Line 51"/>
              <p:cNvSpPr>
                <a:spLocks noChangeShapeType="1"/>
              </p:cNvSpPr>
              <p:nvPr/>
            </p:nvSpPr>
            <p:spPr bwMode="auto">
              <a:xfrm>
                <a:off x="1473" y="2297"/>
                <a:ext cx="605" cy="0"/>
              </a:xfrm>
              <a:prstGeom prst="line">
                <a:avLst/>
              </a:prstGeom>
              <a:noFill/>
              <a:ln w="28575">
                <a:solidFill>
                  <a:schemeClr val="tx1"/>
                </a:solidFill>
                <a:round/>
                <a:headEnd/>
                <a:tailEnd/>
              </a:ln>
            </p:spPr>
            <p:txBody>
              <a:bodyPr/>
              <a:lstStyle/>
              <a:p>
                <a:endParaRPr lang="zh-CN" altLang="en-US"/>
              </a:p>
            </p:txBody>
          </p:sp>
          <p:sp>
            <p:nvSpPr>
              <p:cNvPr id="79907" name="Text Box 52"/>
              <p:cNvSpPr txBox="1">
                <a:spLocks noChangeArrowheads="1"/>
              </p:cNvSpPr>
              <p:nvPr/>
            </p:nvSpPr>
            <p:spPr bwMode="auto">
              <a:xfrm>
                <a:off x="1626" y="2361"/>
                <a:ext cx="313" cy="518"/>
              </a:xfrm>
              <a:prstGeom prst="rect">
                <a:avLst/>
              </a:prstGeom>
              <a:noFill/>
              <a:ln w="9525">
                <a:noFill/>
                <a:miter lim="800000"/>
                <a:headEnd/>
                <a:tailEnd/>
              </a:ln>
            </p:spPr>
            <p:txBody>
              <a:bodyPr>
                <a:spAutoFit/>
              </a:bodyPr>
              <a:lstStyle/>
              <a:p>
                <a:r>
                  <a:rPr kumimoji="1" lang="zh-CN" altLang="en-US" sz="2400">
                    <a:latin typeface="Times New Roman" pitchFamily="18" charset="0"/>
                    <a:ea typeface="华文中宋" pitchFamily="2" charset="-122"/>
                  </a:rPr>
                  <a:t>隔板</a:t>
                </a:r>
              </a:p>
            </p:txBody>
          </p:sp>
        </p:grpSp>
        <p:sp>
          <p:nvSpPr>
            <p:cNvPr id="79887" name="WordArt 53"/>
            <p:cNvSpPr>
              <a:spLocks noChangeArrowheads="1" noChangeShapeType="1" noTextEdit="1"/>
            </p:cNvSpPr>
            <p:nvPr/>
          </p:nvSpPr>
          <p:spPr bwMode="auto">
            <a:xfrm>
              <a:off x="772" y="2385"/>
              <a:ext cx="199" cy="18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a:t>
              </a:r>
              <a:endParaRPr lang="zh-CN" altLang="en-US" sz="3600" kern="10">
                <a:ln w="9525">
                  <a:solidFill>
                    <a:srgbClr val="000000"/>
                  </a:solidFill>
                  <a:round/>
                  <a:headEnd/>
                  <a:tailEnd/>
                </a:ln>
                <a:latin typeface="宋体"/>
                <a:ea typeface="宋体"/>
              </a:endParaRPr>
            </a:p>
          </p:txBody>
        </p:sp>
        <p:sp>
          <p:nvSpPr>
            <p:cNvPr id="79888" name="WordArt 54"/>
            <p:cNvSpPr>
              <a:spLocks noChangeArrowheads="1" noChangeShapeType="1" noTextEdit="1"/>
            </p:cNvSpPr>
            <p:nvPr/>
          </p:nvSpPr>
          <p:spPr bwMode="auto">
            <a:xfrm>
              <a:off x="2004" y="2396"/>
              <a:ext cx="150"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B</a:t>
              </a:r>
              <a:endParaRPr lang="zh-CN" altLang="en-US" sz="3600" kern="10">
                <a:ln w="9525">
                  <a:solidFill>
                    <a:srgbClr val="000000"/>
                  </a:solidFill>
                  <a:round/>
                  <a:headEnd/>
                  <a:tailEnd/>
                </a:ln>
                <a:latin typeface="宋体"/>
                <a:ea typeface="宋体"/>
              </a:endParaRPr>
            </a:p>
          </p:txBody>
        </p:sp>
        <p:sp>
          <p:nvSpPr>
            <p:cNvPr id="79889" name="Line 55"/>
            <p:cNvSpPr>
              <a:spLocks noChangeShapeType="1"/>
            </p:cNvSpPr>
            <p:nvPr/>
          </p:nvSpPr>
          <p:spPr bwMode="auto">
            <a:xfrm>
              <a:off x="836" y="2755"/>
              <a:ext cx="2129" cy="0"/>
            </a:xfrm>
            <a:prstGeom prst="line">
              <a:avLst/>
            </a:prstGeom>
            <a:noFill/>
            <a:ln w="9525" cap="rnd">
              <a:solidFill>
                <a:schemeClr val="tx1"/>
              </a:solidFill>
              <a:prstDash val="sysDot"/>
              <a:round/>
              <a:headEnd/>
              <a:tailEnd/>
            </a:ln>
          </p:spPr>
          <p:txBody>
            <a:bodyPr/>
            <a:lstStyle/>
            <a:p>
              <a:endParaRPr lang="zh-CN" altLang="en-US"/>
            </a:p>
          </p:txBody>
        </p:sp>
        <p:sp>
          <p:nvSpPr>
            <p:cNvPr id="79890" name="Oval 56"/>
            <p:cNvSpPr>
              <a:spLocks noChangeArrowheads="1"/>
            </p:cNvSpPr>
            <p:nvPr/>
          </p:nvSpPr>
          <p:spPr bwMode="auto">
            <a:xfrm>
              <a:off x="952" y="1873"/>
              <a:ext cx="131" cy="139"/>
            </a:xfrm>
            <a:prstGeom prst="ellipse">
              <a:avLst/>
            </a:prstGeom>
            <a:solidFill>
              <a:srgbClr val="FF0000"/>
            </a:solidFill>
            <a:ln w="28575">
              <a:solidFill>
                <a:schemeClr val="tx1"/>
              </a:solidFill>
              <a:round/>
              <a:headEnd/>
              <a:tailEnd/>
            </a:ln>
          </p:spPr>
          <p:txBody>
            <a:bodyPr wrap="none" anchor="ctr"/>
            <a:lstStyle/>
            <a:p>
              <a:endParaRPr lang="zh-CN" altLang="en-US"/>
            </a:p>
          </p:txBody>
        </p:sp>
        <p:sp>
          <p:nvSpPr>
            <p:cNvPr id="79891" name="Oval 57"/>
            <p:cNvSpPr>
              <a:spLocks noChangeArrowheads="1"/>
            </p:cNvSpPr>
            <p:nvPr/>
          </p:nvSpPr>
          <p:spPr bwMode="auto">
            <a:xfrm>
              <a:off x="880" y="2815"/>
              <a:ext cx="131" cy="139"/>
            </a:xfrm>
            <a:prstGeom prst="ellipse">
              <a:avLst/>
            </a:prstGeom>
            <a:solidFill>
              <a:srgbClr val="FFCC00"/>
            </a:solidFill>
            <a:ln w="28575">
              <a:solidFill>
                <a:schemeClr val="tx1"/>
              </a:solidFill>
              <a:round/>
              <a:headEnd/>
              <a:tailEnd/>
            </a:ln>
          </p:spPr>
          <p:txBody>
            <a:bodyPr wrap="none" anchor="ctr"/>
            <a:lstStyle/>
            <a:p>
              <a:endParaRPr lang="zh-CN" altLang="en-US"/>
            </a:p>
          </p:txBody>
        </p:sp>
        <p:sp>
          <p:nvSpPr>
            <p:cNvPr id="79892" name="Oval 58"/>
            <p:cNvSpPr>
              <a:spLocks noChangeArrowheads="1"/>
            </p:cNvSpPr>
            <p:nvPr/>
          </p:nvSpPr>
          <p:spPr bwMode="auto">
            <a:xfrm>
              <a:off x="1071" y="2276"/>
              <a:ext cx="131" cy="139"/>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79893" name="Oval 59"/>
            <p:cNvSpPr>
              <a:spLocks noChangeArrowheads="1"/>
            </p:cNvSpPr>
            <p:nvPr/>
          </p:nvSpPr>
          <p:spPr bwMode="auto">
            <a:xfrm>
              <a:off x="465" y="2373"/>
              <a:ext cx="131" cy="139"/>
            </a:xfrm>
            <a:prstGeom prst="ellipse">
              <a:avLst/>
            </a:prstGeom>
            <a:solidFill>
              <a:srgbClr val="6666FF"/>
            </a:solidFill>
            <a:ln w="28575">
              <a:solidFill>
                <a:schemeClr val="tx1"/>
              </a:solidFill>
              <a:round/>
              <a:headEnd/>
              <a:tailEnd/>
            </a:ln>
          </p:spPr>
          <p:txBody>
            <a:bodyPr wrap="none" anchor="ctr"/>
            <a:lstStyle/>
            <a:p>
              <a:endParaRPr lang="zh-CN" altLang="en-US"/>
            </a:p>
          </p:txBody>
        </p:sp>
        <p:grpSp>
          <p:nvGrpSpPr>
            <p:cNvPr id="79894" name="Group 67"/>
            <p:cNvGrpSpPr>
              <a:grpSpLocks/>
            </p:cNvGrpSpPr>
            <p:nvPr/>
          </p:nvGrpSpPr>
          <p:grpSpPr bwMode="auto">
            <a:xfrm>
              <a:off x="1964" y="3338"/>
              <a:ext cx="484" cy="127"/>
              <a:chOff x="648" y="3849"/>
              <a:chExt cx="484" cy="127"/>
            </a:xfrm>
          </p:grpSpPr>
          <p:sp>
            <p:nvSpPr>
              <p:cNvPr id="79900" name="WordArt 68"/>
              <p:cNvSpPr>
                <a:spLocks noChangeArrowheads="1" noChangeShapeType="1" noTextEdit="1"/>
              </p:cNvSpPr>
              <p:nvPr/>
            </p:nvSpPr>
            <p:spPr bwMode="auto">
              <a:xfrm>
                <a:off x="648" y="3858"/>
                <a:ext cx="153" cy="110"/>
              </a:xfrm>
              <a:prstGeom prst="rect">
                <a:avLst/>
              </a:prstGeom>
            </p:spPr>
            <p:txBody>
              <a:bodyPr wrap="none" fromWordArt="1">
                <a:prstTxWarp prst="textPlain">
                  <a:avLst>
                    <a:gd name="adj" fmla="val 39551"/>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N</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9901" name="WordArt 69"/>
              <p:cNvSpPr>
                <a:spLocks noChangeArrowheads="1" noChangeShapeType="1" noTextEdit="1"/>
              </p:cNvSpPr>
              <p:nvPr/>
            </p:nvSpPr>
            <p:spPr bwMode="auto">
              <a:xfrm>
                <a:off x="1012" y="3849"/>
                <a:ext cx="120" cy="12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grpSp>
            <p:nvGrpSpPr>
              <p:cNvPr id="79902" name="Group 70"/>
              <p:cNvGrpSpPr>
                <a:grpSpLocks/>
              </p:cNvGrpSpPr>
              <p:nvPr/>
            </p:nvGrpSpPr>
            <p:grpSpPr bwMode="auto">
              <a:xfrm rot="5400000">
                <a:off x="874" y="3866"/>
                <a:ext cx="39" cy="110"/>
                <a:chOff x="2928" y="3216"/>
                <a:chExt cx="48" cy="240"/>
              </a:xfrm>
            </p:grpSpPr>
            <p:sp>
              <p:nvSpPr>
                <p:cNvPr id="79903" name="Line 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79904" name="Line 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sp>
          <p:nvSpPr>
            <p:cNvPr id="79895" name="WordArt 101"/>
            <p:cNvSpPr>
              <a:spLocks noChangeArrowheads="1" noChangeShapeType="1" noTextEdit="1"/>
            </p:cNvSpPr>
            <p:nvPr/>
          </p:nvSpPr>
          <p:spPr bwMode="auto">
            <a:xfrm>
              <a:off x="396" y="1008"/>
              <a:ext cx="2016"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6600"/>
                    </a:solidFill>
                    <a:round/>
                    <a:headEnd/>
                    <a:tailEnd/>
                  </a:ln>
                  <a:solidFill>
                    <a:srgbClr val="006600"/>
                  </a:solidFill>
                  <a:latin typeface="宋体"/>
                  <a:ea typeface="宋体"/>
                </a:rPr>
                <a:t>以气体的自由膨胀为例</a:t>
              </a:r>
            </a:p>
          </p:txBody>
        </p:sp>
        <p:sp>
          <p:nvSpPr>
            <p:cNvPr id="79896" name="WordArt 102"/>
            <p:cNvSpPr>
              <a:spLocks noChangeArrowheads="1" noChangeShapeType="1" noTextEdit="1"/>
            </p:cNvSpPr>
            <p:nvPr/>
          </p:nvSpPr>
          <p:spPr bwMode="auto">
            <a:xfrm>
              <a:off x="396" y="1320"/>
              <a:ext cx="2400"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孤立容器用隔板等分成Ａ、Ｂ两隔</a:t>
              </a:r>
            </a:p>
          </p:txBody>
        </p:sp>
        <p:sp>
          <p:nvSpPr>
            <p:cNvPr id="79897" name="WordArt 103"/>
            <p:cNvSpPr>
              <a:spLocks noChangeArrowheads="1" noChangeShapeType="1" noTextEdit="1"/>
            </p:cNvSpPr>
            <p:nvPr/>
          </p:nvSpPr>
          <p:spPr bwMode="auto">
            <a:xfrm>
              <a:off x="300" y="3312"/>
              <a:ext cx="1620" cy="192"/>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Ａ中：四个气体分子</a:t>
              </a:r>
            </a:p>
          </p:txBody>
        </p:sp>
        <p:sp>
          <p:nvSpPr>
            <p:cNvPr id="79898" name="WordArt 104"/>
            <p:cNvSpPr>
              <a:spLocks noChangeArrowheads="1" noChangeShapeType="1" noTextEdit="1"/>
            </p:cNvSpPr>
            <p:nvPr/>
          </p:nvSpPr>
          <p:spPr bwMode="auto">
            <a:xfrm>
              <a:off x="468" y="3576"/>
              <a:ext cx="2520"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微观上可区分，宏观上不可区分。</a:t>
              </a:r>
            </a:p>
          </p:txBody>
        </p:sp>
        <p:sp>
          <p:nvSpPr>
            <p:cNvPr id="79899" name="WordArt 105"/>
            <p:cNvSpPr>
              <a:spLocks noChangeArrowheads="1" noChangeShapeType="1" noTextEdit="1"/>
            </p:cNvSpPr>
            <p:nvPr/>
          </p:nvSpPr>
          <p:spPr bwMode="auto">
            <a:xfrm>
              <a:off x="300" y="3840"/>
              <a:ext cx="876" cy="18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Ｂ中：真空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82"/>
          <p:cNvSpPr>
            <a:spLocks noGrp="1" noChangeArrowheads="1"/>
          </p:cNvSpPr>
          <p:nvPr>
            <p:ph type="title" idx="4294967295"/>
          </p:nvPr>
        </p:nvSpPr>
        <p:spPr>
          <a:xfrm>
            <a:off x="544513" y="0"/>
            <a:ext cx="8229600" cy="192088"/>
          </a:xfrm>
        </p:spPr>
        <p:txBody>
          <a:bodyPr/>
          <a:lstStyle/>
          <a:p>
            <a:pPr eaLnBrk="1" hangingPunct="1"/>
            <a:r>
              <a:rPr lang="zh-CN" altLang="en-US" sz="700" smtClean="0">
                <a:solidFill>
                  <a:schemeClr val="bg1"/>
                </a:solidFill>
              </a:rPr>
              <a:t>四个分子分布统计</a:t>
            </a:r>
          </a:p>
        </p:txBody>
      </p:sp>
      <p:grpSp>
        <p:nvGrpSpPr>
          <p:cNvPr id="80899" name="Group 212"/>
          <p:cNvGrpSpPr>
            <a:grpSpLocks/>
          </p:cNvGrpSpPr>
          <p:nvPr/>
        </p:nvGrpSpPr>
        <p:grpSpPr bwMode="auto">
          <a:xfrm>
            <a:off x="325438" y="211138"/>
            <a:ext cx="8415337" cy="6453187"/>
            <a:chOff x="205" y="133"/>
            <a:chExt cx="5301" cy="4065"/>
          </a:xfrm>
        </p:grpSpPr>
        <p:sp>
          <p:nvSpPr>
            <p:cNvPr id="80900" name="Rectangle 6"/>
            <p:cNvSpPr>
              <a:spLocks noChangeArrowheads="1"/>
            </p:cNvSpPr>
            <p:nvPr/>
          </p:nvSpPr>
          <p:spPr bwMode="auto">
            <a:xfrm>
              <a:off x="1924" y="3763"/>
              <a:ext cx="1432" cy="171"/>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0901" name="Rectangle 7"/>
            <p:cNvSpPr>
              <a:spLocks noChangeArrowheads="1"/>
            </p:cNvSpPr>
            <p:nvPr/>
          </p:nvSpPr>
          <p:spPr bwMode="auto">
            <a:xfrm>
              <a:off x="1923" y="2941"/>
              <a:ext cx="1433" cy="79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0902" name="Rectangle 8"/>
            <p:cNvSpPr>
              <a:spLocks noChangeArrowheads="1"/>
            </p:cNvSpPr>
            <p:nvPr/>
          </p:nvSpPr>
          <p:spPr bwMode="auto">
            <a:xfrm>
              <a:off x="1922" y="1741"/>
              <a:ext cx="1433" cy="117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0903" name="Rectangle 9"/>
            <p:cNvSpPr>
              <a:spLocks noChangeArrowheads="1"/>
            </p:cNvSpPr>
            <p:nvPr/>
          </p:nvSpPr>
          <p:spPr bwMode="auto">
            <a:xfrm>
              <a:off x="1923" y="742"/>
              <a:ext cx="1432" cy="16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0904" name="Rectangle 10"/>
            <p:cNvSpPr>
              <a:spLocks noChangeArrowheads="1"/>
            </p:cNvSpPr>
            <p:nvPr/>
          </p:nvSpPr>
          <p:spPr bwMode="auto">
            <a:xfrm>
              <a:off x="1922" y="933"/>
              <a:ext cx="1433" cy="781"/>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0905" name="Line 11"/>
            <p:cNvSpPr>
              <a:spLocks noChangeShapeType="1"/>
            </p:cNvSpPr>
            <p:nvPr/>
          </p:nvSpPr>
          <p:spPr bwMode="auto">
            <a:xfrm>
              <a:off x="211" y="508"/>
              <a:ext cx="3176" cy="0"/>
            </a:xfrm>
            <a:prstGeom prst="line">
              <a:avLst/>
            </a:prstGeom>
            <a:noFill/>
            <a:ln w="19050">
              <a:solidFill>
                <a:schemeClr val="tx1"/>
              </a:solidFill>
              <a:round/>
              <a:headEnd/>
              <a:tailEnd/>
            </a:ln>
          </p:spPr>
          <p:txBody>
            <a:bodyPr/>
            <a:lstStyle/>
            <a:p>
              <a:endParaRPr lang="zh-CN" altLang="en-US"/>
            </a:p>
          </p:txBody>
        </p:sp>
        <p:grpSp>
          <p:nvGrpSpPr>
            <p:cNvPr id="80906" name="Group 12"/>
            <p:cNvGrpSpPr>
              <a:grpSpLocks/>
            </p:cNvGrpSpPr>
            <p:nvPr/>
          </p:nvGrpSpPr>
          <p:grpSpPr bwMode="auto">
            <a:xfrm>
              <a:off x="259" y="733"/>
              <a:ext cx="1588" cy="3203"/>
              <a:chOff x="288" y="576"/>
              <a:chExt cx="1584" cy="3601"/>
            </a:xfrm>
          </p:grpSpPr>
          <p:grpSp>
            <p:nvGrpSpPr>
              <p:cNvPr id="81079" name="Group 13"/>
              <p:cNvGrpSpPr>
                <a:grpSpLocks/>
              </p:cNvGrpSpPr>
              <p:nvPr/>
            </p:nvGrpSpPr>
            <p:grpSpPr bwMode="auto">
              <a:xfrm>
                <a:off x="288" y="576"/>
                <a:ext cx="1584" cy="1093"/>
                <a:chOff x="336" y="432"/>
                <a:chExt cx="1200" cy="1632"/>
              </a:xfrm>
            </p:grpSpPr>
            <p:sp>
              <p:nvSpPr>
                <p:cNvPr id="81092" name="Rectangle 14"/>
                <p:cNvSpPr>
                  <a:spLocks noChangeArrowheads="1"/>
                </p:cNvSpPr>
                <p:nvPr/>
              </p:nvSpPr>
              <p:spPr bwMode="auto">
                <a:xfrm>
                  <a:off x="336" y="432"/>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3" name="Rectangle 15"/>
                <p:cNvSpPr>
                  <a:spLocks noChangeArrowheads="1"/>
                </p:cNvSpPr>
                <p:nvPr/>
              </p:nvSpPr>
              <p:spPr bwMode="auto">
                <a:xfrm>
                  <a:off x="336" y="768"/>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4" name="Rectangle 16"/>
                <p:cNvSpPr>
                  <a:spLocks noChangeArrowheads="1"/>
                </p:cNvSpPr>
                <p:nvPr/>
              </p:nvSpPr>
              <p:spPr bwMode="auto">
                <a:xfrm>
                  <a:off x="336" y="1104"/>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5" name="Rectangle 17"/>
                <p:cNvSpPr>
                  <a:spLocks noChangeArrowheads="1"/>
                </p:cNvSpPr>
                <p:nvPr/>
              </p:nvSpPr>
              <p:spPr bwMode="auto">
                <a:xfrm>
                  <a:off x="336" y="1440"/>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6" name="Rectangle 18"/>
                <p:cNvSpPr>
                  <a:spLocks noChangeArrowheads="1"/>
                </p:cNvSpPr>
                <p:nvPr/>
              </p:nvSpPr>
              <p:spPr bwMode="auto">
                <a:xfrm>
                  <a:off x="336" y="1776"/>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grpSp>
            <p:nvGrpSpPr>
              <p:cNvPr id="81080" name="Group 19"/>
              <p:cNvGrpSpPr>
                <a:grpSpLocks/>
              </p:cNvGrpSpPr>
              <p:nvPr/>
            </p:nvGrpSpPr>
            <p:grpSpPr bwMode="auto">
              <a:xfrm>
                <a:off x="288" y="1709"/>
                <a:ext cx="1584" cy="1094"/>
                <a:chOff x="336" y="432"/>
                <a:chExt cx="1200" cy="1632"/>
              </a:xfrm>
            </p:grpSpPr>
            <p:sp>
              <p:nvSpPr>
                <p:cNvPr id="81087" name="Rectangle 20"/>
                <p:cNvSpPr>
                  <a:spLocks noChangeArrowheads="1"/>
                </p:cNvSpPr>
                <p:nvPr/>
              </p:nvSpPr>
              <p:spPr bwMode="auto">
                <a:xfrm>
                  <a:off x="336" y="432"/>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8" name="Rectangle 21"/>
                <p:cNvSpPr>
                  <a:spLocks noChangeArrowheads="1"/>
                </p:cNvSpPr>
                <p:nvPr/>
              </p:nvSpPr>
              <p:spPr bwMode="auto">
                <a:xfrm>
                  <a:off x="336" y="768"/>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9" name="Rectangle 22"/>
                <p:cNvSpPr>
                  <a:spLocks noChangeArrowheads="1"/>
                </p:cNvSpPr>
                <p:nvPr/>
              </p:nvSpPr>
              <p:spPr bwMode="auto">
                <a:xfrm>
                  <a:off x="336" y="1104"/>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0" name="Rectangle 23"/>
                <p:cNvSpPr>
                  <a:spLocks noChangeArrowheads="1"/>
                </p:cNvSpPr>
                <p:nvPr/>
              </p:nvSpPr>
              <p:spPr bwMode="auto">
                <a:xfrm>
                  <a:off x="336" y="1440"/>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91" name="Rectangle 24"/>
                <p:cNvSpPr>
                  <a:spLocks noChangeArrowheads="1"/>
                </p:cNvSpPr>
                <p:nvPr/>
              </p:nvSpPr>
              <p:spPr bwMode="auto">
                <a:xfrm>
                  <a:off x="336" y="1776"/>
                  <a:ext cx="1200"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sp>
            <p:nvSpPr>
              <p:cNvPr id="81081" name="Rectangle 25"/>
              <p:cNvSpPr>
                <a:spLocks noChangeArrowheads="1"/>
              </p:cNvSpPr>
              <p:nvPr/>
            </p:nvSpPr>
            <p:spPr bwMode="auto">
              <a:xfrm>
                <a:off x="288" y="2843"/>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2" name="Rectangle 26"/>
              <p:cNvSpPr>
                <a:spLocks noChangeArrowheads="1"/>
              </p:cNvSpPr>
              <p:nvPr/>
            </p:nvSpPr>
            <p:spPr bwMode="auto">
              <a:xfrm>
                <a:off x="288" y="3068"/>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3" name="Rectangle 27"/>
              <p:cNvSpPr>
                <a:spLocks noChangeArrowheads="1"/>
              </p:cNvSpPr>
              <p:nvPr/>
            </p:nvSpPr>
            <p:spPr bwMode="auto">
              <a:xfrm>
                <a:off x="288" y="3293"/>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4" name="Rectangle 28"/>
              <p:cNvSpPr>
                <a:spLocks noChangeArrowheads="1"/>
              </p:cNvSpPr>
              <p:nvPr/>
            </p:nvSpPr>
            <p:spPr bwMode="auto">
              <a:xfrm>
                <a:off x="288" y="3518"/>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5" name="Rectangle 29"/>
              <p:cNvSpPr>
                <a:spLocks noChangeArrowheads="1"/>
              </p:cNvSpPr>
              <p:nvPr/>
            </p:nvSpPr>
            <p:spPr bwMode="auto">
              <a:xfrm>
                <a:off x="288" y="3743"/>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086" name="Rectangle 30"/>
              <p:cNvSpPr>
                <a:spLocks noChangeArrowheads="1"/>
              </p:cNvSpPr>
              <p:nvPr/>
            </p:nvSpPr>
            <p:spPr bwMode="auto">
              <a:xfrm>
                <a:off x="288" y="3984"/>
                <a:ext cx="1584" cy="193"/>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grpSp>
          <p:nvGrpSpPr>
            <p:cNvPr id="80907" name="Group 31"/>
            <p:cNvGrpSpPr>
              <a:grpSpLocks/>
            </p:cNvGrpSpPr>
            <p:nvPr/>
          </p:nvGrpSpPr>
          <p:grpSpPr bwMode="auto">
            <a:xfrm>
              <a:off x="355" y="778"/>
              <a:ext cx="530" cy="91"/>
              <a:chOff x="384" y="768"/>
              <a:chExt cx="528" cy="96"/>
            </a:xfrm>
          </p:grpSpPr>
          <p:sp>
            <p:nvSpPr>
              <p:cNvPr id="81075" name="Oval 32"/>
              <p:cNvSpPr>
                <a:spLocks noChangeArrowheads="1"/>
              </p:cNvSpPr>
              <p:nvPr/>
            </p:nvSpPr>
            <p:spPr bwMode="auto">
              <a:xfrm>
                <a:off x="672" y="768"/>
                <a:ext cx="96" cy="96"/>
              </a:xfrm>
              <a:prstGeom prst="ellipse">
                <a:avLst/>
              </a:prstGeom>
              <a:solidFill>
                <a:schemeClr val="accent1"/>
              </a:solidFill>
              <a:ln w="9525">
                <a:noFill/>
                <a:round/>
                <a:headEnd/>
                <a:tailEnd/>
              </a:ln>
            </p:spPr>
            <p:txBody>
              <a:bodyPr wrap="none" anchor="ctr"/>
              <a:lstStyle/>
              <a:p>
                <a:endParaRPr lang="zh-CN" altLang="en-US"/>
              </a:p>
            </p:txBody>
          </p:sp>
          <p:sp>
            <p:nvSpPr>
              <p:cNvPr id="81076" name="Oval 33"/>
              <p:cNvSpPr>
                <a:spLocks noChangeArrowheads="1"/>
              </p:cNvSpPr>
              <p:nvPr/>
            </p:nvSpPr>
            <p:spPr bwMode="auto">
              <a:xfrm>
                <a:off x="528" y="768"/>
                <a:ext cx="96" cy="96"/>
              </a:xfrm>
              <a:prstGeom prst="ellipse">
                <a:avLst/>
              </a:prstGeom>
              <a:solidFill>
                <a:srgbClr val="FFCC66"/>
              </a:solidFill>
              <a:ln w="9525">
                <a:noFill/>
                <a:round/>
                <a:headEnd/>
                <a:tailEnd/>
              </a:ln>
            </p:spPr>
            <p:txBody>
              <a:bodyPr wrap="none" anchor="ctr"/>
              <a:lstStyle/>
              <a:p>
                <a:endParaRPr lang="zh-CN" altLang="en-US"/>
              </a:p>
            </p:txBody>
          </p:sp>
          <p:sp>
            <p:nvSpPr>
              <p:cNvPr id="81077" name="Oval 34"/>
              <p:cNvSpPr>
                <a:spLocks noChangeArrowheads="1"/>
              </p:cNvSpPr>
              <p:nvPr/>
            </p:nvSpPr>
            <p:spPr bwMode="auto">
              <a:xfrm>
                <a:off x="816" y="768"/>
                <a:ext cx="96" cy="96"/>
              </a:xfrm>
              <a:prstGeom prst="ellipse">
                <a:avLst/>
              </a:prstGeom>
              <a:solidFill>
                <a:srgbClr val="0099FF"/>
              </a:solidFill>
              <a:ln w="9525">
                <a:noFill/>
                <a:round/>
                <a:headEnd/>
                <a:tailEnd/>
              </a:ln>
            </p:spPr>
            <p:txBody>
              <a:bodyPr wrap="none" anchor="ctr"/>
              <a:lstStyle/>
              <a:p>
                <a:endParaRPr lang="zh-CN" altLang="en-US"/>
              </a:p>
            </p:txBody>
          </p:sp>
          <p:sp>
            <p:nvSpPr>
              <p:cNvPr id="81078" name="Oval 35"/>
              <p:cNvSpPr>
                <a:spLocks noChangeArrowheads="1"/>
              </p:cNvSpPr>
              <p:nvPr/>
            </p:nvSpPr>
            <p:spPr bwMode="auto">
              <a:xfrm>
                <a:off x="384" y="768"/>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0908" name="Group 36"/>
            <p:cNvGrpSpPr>
              <a:grpSpLocks/>
            </p:cNvGrpSpPr>
            <p:nvPr/>
          </p:nvGrpSpPr>
          <p:grpSpPr bwMode="auto">
            <a:xfrm>
              <a:off x="355" y="959"/>
              <a:ext cx="385" cy="90"/>
              <a:chOff x="384" y="960"/>
              <a:chExt cx="384" cy="96"/>
            </a:xfrm>
          </p:grpSpPr>
          <p:sp>
            <p:nvSpPr>
              <p:cNvPr id="81072" name="Oval 37"/>
              <p:cNvSpPr>
                <a:spLocks noChangeArrowheads="1"/>
              </p:cNvSpPr>
              <p:nvPr/>
            </p:nvSpPr>
            <p:spPr bwMode="auto">
              <a:xfrm>
                <a:off x="672" y="960"/>
                <a:ext cx="96" cy="96"/>
              </a:xfrm>
              <a:prstGeom prst="ellipse">
                <a:avLst/>
              </a:prstGeom>
              <a:solidFill>
                <a:schemeClr val="accent1"/>
              </a:solidFill>
              <a:ln w="9525">
                <a:noFill/>
                <a:round/>
                <a:headEnd/>
                <a:tailEnd/>
              </a:ln>
            </p:spPr>
            <p:txBody>
              <a:bodyPr wrap="none" anchor="ctr"/>
              <a:lstStyle/>
              <a:p>
                <a:endParaRPr lang="zh-CN" altLang="en-US"/>
              </a:p>
            </p:txBody>
          </p:sp>
          <p:sp>
            <p:nvSpPr>
              <p:cNvPr id="81073" name="Oval 38"/>
              <p:cNvSpPr>
                <a:spLocks noChangeArrowheads="1"/>
              </p:cNvSpPr>
              <p:nvPr/>
            </p:nvSpPr>
            <p:spPr bwMode="auto">
              <a:xfrm>
                <a:off x="384" y="960"/>
                <a:ext cx="96" cy="96"/>
              </a:xfrm>
              <a:prstGeom prst="ellipse">
                <a:avLst/>
              </a:prstGeom>
              <a:solidFill>
                <a:srgbClr val="FF0000"/>
              </a:solidFill>
              <a:ln w="9525">
                <a:noFill/>
                <a:round/>
                <a:headEnd/>
                <a:tailEnd/>
              </a:ln>
            </p:spPr>
            <p:txBody>
              <a:bodyPr wrap="none" anchor="ctr"/>
              <a:lstStyle/>
              <a:p>
                <a:endParaRPr lang="zh-CN" altLang="en-US"/>
              </a:p>
            </p:txBody>
          </p:sp>
          <p:sp>
            <p:nvSpPr>
              <p:cNvPr id="81074" name="Oval 39"/>
              <p:cNvSpPr>
                <a:spLocks noChangeArrowheads="1"/>
              </p:cNvSpPr>
              <p:nvPr/>
            </p:nvSpPr>
            <p:spPr bwMode="auto">
              <a:xfrm>
                <a:off x="528" y="96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0909" name="Group 40"/>
            <p:cNvGrpSpPr>
              <a:grpSpLocks/>
            </p:cNvGrpSpPr>
            <p:nvPr/>
          </p:nvGrpSpPr>
          <p:grpSpPr bwMode="auto">
            <a:xfrm>
              <a:off x="355" y="1184"/>
              <a:ext cx="385" cy="90"/>
              <a:chOff x="384" y="1200"/>
              <a:chExt cx="384" cy="96"/>
            </a:xfrm>
          </p:grpSpPr>
          <p:sp>
            <p:nvSpPr>
              <p:cNvPr id="81069" name="Oval 41"/>
              <p:cNvSpPr>
                <a:spLocks noChangeArrowheads="1"/>
              </p:cNvSpPr>
              <p:nvPr/>
            </p:nvSpPr>
            <p:spPr bwMode="auto">
              <a:xfrm>
                <a:off x="384" y="1200"/>
                <a:ext cx="96" cy="96"/>
              </a:xfrm>
              <a:prstGeom prst="ellipse">
                <a:avLst/>
              </a:prstGeom>
              <a:solidFill>
                <a:srgbClr val="FF0000"/>
              </a:solidFill>
              <a:ln w="9525">
                <a:noFill/>
                <a:round/>
                <a:headEnd/>
                <a:tailEnd/>
              </a:ln>
            </p:spPr>
            <p:txBody>
              <a:bodyPr wrap="none" anchor="ctr"/>
              <a:lstStyle/>
              <a:p>
                <a:endParaRPr lang="zh-CN" altLang="en-US"/>
              </a:p>
            </p:txBody>
          </p:sp>
          <p:sp>
            <p:nvSpPr>
              <p:cNvPr id="81070" name="Oval 42"/>
              <p:cNvSpPr>
                <a:spLocks noChangeArrowheads="1"/>
              </p:cNvSpPr>
              <p:nvPr/>
            </p:nvSpPr>
            <p:spPr bwMode="auto">
              <a:xfrm>
                <a:off x="672" y="1200"/>
                <a:ext cx="96" cy="96"/>
              </a:xfrm>
              <a:prstGeom prst="ellipse">
                <a:avLst/>
              </a:prstGeom>
              <a:solidFill>
                <a:srgbClr val="0099FF"/>
              </a:solidFill>
              <a:ln w="9525">
                <a:noFill/>
                <a:round/>
                <a:headEnd/>
                <a:tailEnd/>
              </a:ln>
            </p:spPr>
            <p:txBody>
              <a:bodyPr wrap="none" anchor="ctr"/>
              <a:lstStyle/>
              <a:p>
                <a:endParaRPr lang="zh-CN" altLang="en-US"/>
              </a:p>
            </p:txBody>
          </p:sp>
          <p:sp>
            <p:nvSpPr>
              <p:cNvPr id="81071" name="Oval 43"/>
              <p:cNvSpPr>
                <a:spLocks noChangeArrowheads="1"/>
              </p:cNvSpPr>
              <p:nvPr/>
            </p:nvSpPr>
            <p:spPr bwMode="auto">
              <a:xfrm>
                <a:off x="528" y="120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0910" name="Group 44"/>
            <p:cNvGrpSpPr>
              <a:grpSpLocks/>
            </p:cNvGrpSpPr>
            <p:nvPr/>
          </p:nvGrpSpPr>
          <p:grpSpPr bwMode="auto">
            <a:xfrm>
              <a:off x="355" y="1365"/>
              <a:ext cx="385" cy="90"/>
              <a:chOff x="384" y="1392"/>
              <a:chExt cx="384" cy="96"/>
            </a:xfrm>
          </p:grpSpPr>
          <p:sp>
            <p:nvSpPr>
              <p:cNvPr id="81066" name="Oval 45"/>
              <p:cNvSpPr>
                <a:spLocks noChangeArrowheads="1"/>
              </p:cNvSpPr>
              <p:nvPr/>
            </p:nvSpPr>
            <p:spPr bwMode="auto">
              <a:xfrm>
                <a:off x="528" y="1392"/>
                <a:ext cx="96" cy="96"/>
              </a:xfrm>
              <a:prstGeom prst="ellipse">
                <a:avLst/>
              </a:prstGeom>
              <a:solidFill>
                <a:schemeClr val="accent1"/>
              </a:solidFill>
              <a:ln w="9525">
                <a:noFill/>
                <a:round/>
                <a:headEnd/>
                <a:tailEnd/>
              </a:ln>
            </p:spPr>
            <p:txBody>
              <a:bodyPr wrap="none" anchor="ctr"/>
              <a:lstStyle/>
              <a:p>
                <a:endParaRPr lang="zh-CN" altLang="en-US"/>
              </a:p>
            </p:txBody>
          </p:sp>
          <p:sp>
            <p:nvSpPr>
              <p:cNvPr id="81067" name="Oval 46"/>
              <p:cNvSpPr>
                <a:spLocks noChangeArrowheads="1"/>
              </p:cNvSpPr>
              <p:nvPr/>
            </p:nvSpPr>
            <p:spPr bwMode="auto">
              <a:xfrm>
                <a:off x="672" y="1392"/>
                <a:ext cx="96" cy="96"/>
              </a:xfrm>
              <a:prstGeom prst="ellipse">
                <a:avLst/>
              </a:prstGeom>
              <a:solidFill>
                <a:srgbClr val="0099FF"/>
              </a:solidFill>
              <a:ln w="9525">
                <a:noFill/>
                <a:round/>
                <a:headEnd/>
                <a:tailEnd/>
              </a:ln>
            </p:spPr>
            <p:txBody>
              <a:bodyPr wrap="none" anchor="ctr"/>
              <a:lstStyle/>
              <a:p>
                <a:endParaRPr lang="zh-CN" altLang="en-US"/>
              </a:p>
            </p:txBody>
          </p:sp>
          <p:sp>
            <p:nvSpPr>
              <p:cNvPr id="81068" name="Oval 47"/>
              <p:cNvSpPr>
                <a:spLocks noChangeArrowheads="1"/>
              </p:cNvSpPr>
              <p:nvPr/>
            </p:nvSpPr>
            <p:spPr bwMode="auto">
              <a:xfrm>
                <a:off x="384" y="1392"/>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0911" name="Group 48"/>
            <p:cNvGrpSpPr>
              <a:grpSpLocks/>
            </p:cNvGrpSpPr>
            <p:nvPr/>
          </p:nvGrpSpPr>
          <p:grpSpPr bwMode="auto">
            <a:xfrm>
              <a:off x="355" y="1590"/>
              <a:ext cx="385" cy="90"/>
              <a:chOff x="384" y="1632"/>
              <a:chExt cx="384" cy="96"/>
            </a:xfrm>
          </p:grpSpPr>
          <p:sp>
            <p:nvSpPr>
              <p:cNvPr id="81063" name="Oval 49"/>
              <p:cNvSpPr>
                <a:spLocks noChangeArrowheads="1"/>
              </p:cNvSpPr>
              <p:nvPr/>
            </p:nvSpPr>
            <p:spPr bwMode="auto">
              <a:xfrm>
                <a:off x="672" y="1632"/>
                <a:ext cx="96" cy="96"/>
              </a:xfrm>
              <a:prstGeom prst="ellipse">
                <a:avLst/>
              </a:prstGeom>
              <a:solidFill>
                <a:srgbClr val="0099FF"/>
              </a:solidFill>
              <a:ln w="9525">
                <a:noFill/>
                <a:round/>
                <a:headEnd/>
                <a:tailEnd/>
              </a:ln>
            </p:spPr>
            <p:txBody>
              <a:bodyPr wrap="none" anchor="ctr"/>
              <a:lstStyle/>
              <a:p>
                <a:endParaRPr lang="zh-CN" altLang="en-US"/>
              </a:p>
            </p:txBody>
          </p:sp>
          <p:sp>
            <p:nvSpPr>
              <p:cNvPr id="81064" name="Oval 50"/>
              <p:cNvSpPr>
                <a:spLocks noChangeArrowheads="1"/>
              </p:cNvSpPr>
              <p:nvPr/>
            </p:nvSpPr>
            <p:spPr bwMode="auto">
              <a:xfrm>
                <a:off x="384" y="1632"/>
                <a:ext cx="96" cy="96"/>
              </a:xfrm>
              <a:prstGeom prst="ellipse">
                <a:avLst/>
              </a:prstGeom>
              <a:solidFill>
                <a:srgbClr val="FFCC66"/>
              </a:solidFill>
              <a:ln w="9525">
                <a:noFill/>
                <a:round/>
                <a:headEnd/>
                <a:tailEnd/>
              </a:ln>
            </p:spPr>
            <p:txBody>
              <a:bodyPr wrap="none" anchor="ctr"/>
              <a:lstStyle/>
              <a:p>
                <a:endParaRPr lang="zh-CN" altLang="en-US"/>
              </a:p>
            </p:txBody>
          </p:sp>
          <p:sp>
            <p:nvSpPr>
              <p:cNvPr id="81065" name="Oval 51"/>
              <p:cNvSpPr>
                <a:spLocks noChangeArrowheads="1"/>
              </p:cNvSpPr>
              <p:nvPr/>
            </p:nvSpPr>
            <p:spPr bwMode="auto">
              <a:xfrm>
                <a:off x="528" y="1632"/>
                <a:ext cx="96" cy="96"/>
              </a:xfrm>
              <a:prstGeom prst="ellipse">
                <a:avLst/>
              </a:prstGeom>
              <a:solidFill>
                <a:schemeClr val="accent1"/>
              </a:solidFill>
              <a:ln w="9525">
                <a:noFill/>
                <a:round/>
                <a:headEnd/>
                <a:tailEnd/>
              </a:ln>
            </p:spPr>
            <p:txBody>
              <a:bodyPr wrap="none" anchor="ctr"/>
              <a:lstStyle/>
              <a:p>
                <a:endParaRPr lang="zh-CN" altLang="en-US"/>
              </a:p>
            </p:txBody>
          </p:sp>
        </p:grpSp>
        <p:sp>
          <p:nvSpPr>
            <p:cNvPr id="80912" name="Oval 52"/>
            <p:cNvSpPr>
              <a:spLocks noChangeArrowheads="1"/>
            </p:cNvSpPr>
            <p:nvPr/>
          </p:nvSpPr>
          <p:spPr bwMode="auto">
            <a:xfrm>
              <a:off x="500" y="1771"/>
              <a:ext cx="96" cy="90"/>
            </a:xfrm>
            <a:prstGeom prst="ellipse">
              <a:avLst/>
            </a:prstGeom>
            <a:solidFill>
              <a:srgbClr val="FFCC66"/>
            </a:solidFill>
            <a:ln w="9525">
              <a:noFill/>
              <a:round/>
              <a:headEnd/>
              <a:tailEnd/>
            </a:ln>
          </p:spPr>
          <p:txBody>
            <a:bodyPr wrap="none" anchor="ctr"/>
            <a:lstStyle/>
            <a:p>
              <a:endParaRPr lang="zh-CN" altLang="en-US"/>
            </a:p>
          </p:txBody>
        </p:sp>
        <p:sp>
          <p:nvSpPr>
            <p:cNvPr id="80913" name="Oval 53"/>
            <p:cNvSpPr>
              <a:spLocks noChangeArrowheads="1"/>
            </p:cNvSpPr>
            <p:nvPr/>
          </p:nvSpPr>
          <p:spPr bwMode="auto">
            <a:xfrm>
              <a:off x="355" y="1771"/>
              <a:ext cx="97" cy="90"/>
            </a:xfrm>
            <a:prstGeom prst="ellipse">
              <a:avLst/>
            </a:prstGeom>
            <a:solidFill>
              <a:srgbClr val="FF0000"/>
            </a:solidFill>
            <a:ln w="9525">
              <a:noFill/>
              <a:round/>
              <a:headEnd/>
              <a:tailEnd/>
            </a:ln>
          </p:spPr>
          <p:txBody>
            <a:bodyPr wrap="none" anchor="ctr"/>
            <a:lstStyle/>
            <a:p>
              <a:endParaRPr lang="zh-CN" altLang="en-US"/>
            </a:p>
          </p:txBody>
        </p:sp>
        <p:sp>
          <p:nvSpPr>
            <p:cNvPr id="80914" name="Oval 54"/>
            <p:cNvSpPr>
              <a:spLocks noChangeArrowheads="1"/>
            </p:cNvSpPr>
            <p:nvPr/>
          </p:nvSpPr>
          <p:spPr bwMode="auto">
            <a:xfrm flipV="1">
              <a:off x="355" y="3575"/>
              <a:ext cx="97" cy="90"/>
            </a:xfrm>
            <a:prstGeom prst="ellipse">
              <a:avLst/>
            </a:prstGeom>
            <a:solidFill>
              <a:srgbClr val="0099FF"/>
            </a:solidFill>
            <a:ln w="9525">
              <a:noFill/>
              <a:round/>
              <a:headEnd/>
              <a:tailEnd/>
            </a:ln>
          </p:spPr>
          <p:txBody>
            <a:bodyPr wrap="none" anchor="ctr"/>
            <a:lstStyle/>
            <a:p>
              <a:endParaRPr lang="zh-CN" altLang="en-US"/>
            </a:p>
          </p:txBody>
        </p:sp>
        <p:sp>
          <p:nvSpPr>
            <p:cNvPr id="80915" name="Oval 55"/>
            <p:cNvSpPr>
              <a:spLocks noChangeArrowheads="1"/>
            </p:cNvSpPr>
            <p:nvPr/>
          </p:nvSpPr>
          <p:spPr bwMode="auto">
            <a:xfrm flipV="1">
              <a:off x="355" y="3214"/>
              <a:ext cx="97" cy="90"/>
            </a:xfrm>
            <a:prstGeom prst="ellipse">
              <a:avLst/>
            </a:prstGeom>
            <a:solidFill>
              <a:srgbClr val="FFCC66"/>
            </a:solidFill>
            <a:ln w="9525">
              <a:noFill/>
              <a:round/>
              <a:headEnd/>
              <a:tailEnd/>
            </a:ln>
          </p:spPr>
          <p:txBody>
            <a:bodyPr wrap="none" anchor="ctr"/>
            <a:lstStyle/>
            <a:p>
              <a:endParaRPr lang="zh-CN" altLang="en-US"/>
            </a:p>
          </p:txBody>
        </p:sp>
        <p:sp>
          <p:nvSpPr>
            <p:cNvPr id="80916" name="Oval 56"/>
            <p:cNvSpPr>
              <a:spLocks noChangeArrowheads="1"/>
            </p:cNvSpPr>
            <p:nvPr/>
          </p:nvSpPr>
          <p:spPr bwMode="auto">
            <a:xfrm flipV="1">
              <a:off x="355" y="3394"/>
              <a:ext cx="97" cy="90"/>
            </a:xfrm>
            <a:prstGeom prst="ellipse">
              <a:avLst/>
            </a:prstGeom>
            <a:solidFill>
              <a:schemeClr val="accent1"/>
            </a:solidFill>
            <a:ln w="9525">
              <a:noFill/>
              <a:round/>
              <a:headEnd/>
              <a:tailEnd/>
            </a:ln>
          </p:spPr>
          <p:txBody>
            <a:bodyPr wrap="none" anchor="ctr"/>
            <a:lstStyle/>
            <a:p>
              <a:endParaRPr lang="zh-CN" altLang="en-US"/>
            </a:p>
          </p:txBody>
        </p:sp>
        <p:sp>
          <p:nvSpPr>
            <p:cNvPr id="80917" name="Oval 57"/>
            <p:cNvSpPr>
              <a:spLocks noChangeArrowheads="1"/>
            </p:cNvSpPr>
            <p:nvPr/>
          </p:nvSpPr>
          <p:spPr bwMode="auto">
            <a:xfrm flipV="1">
              <a:off x="355" y="2988"/>
              <a:ext cx="97" cy="90"/>
            </a:xfrm>
            <a:prstGeom prst="ellipse">
              <a:avLst/>
            </a:prstGeom>
            <a:solidFill>
              <a:srgbClr val="FF0000"/>
            </a:solidFill>
            <a:ln w="9525">
              <a:noFill/>
              <a:round/>
              <a:headEnd/>
              <a:tailEnd/>
            </a:ln>
          </p:spPr>
          <p:txBody>
            <a:bodyPr wrap="none" anchor="ctr"/>
            <a:lstStyle/>
            <a:p>
              <a:endParaRPr lang="zh-CN" altLang="en-US"/>
            </a:p>
          </p:txBody>
        </p:sp>
        <p:sp>
          <p:nvSpPr>
            <p:cNvPr id="80918" name="Oval 58"/>
            <p:cNvSpPr>
              <a:spLocks noChangeArrowheads="1"/>
            </p:cNvSpPr>
            <p:nvPr/>
          </p:nvSpPr>
          <p:spPr bwMode="auto">
            <a:xfrm>
              <a:off x="1607" y="959"/>
              <a:ext cx="96" cy="90"/>
            </a:xfrm>
            <a:prstGeom prst="ellipse">
              <a:avLst/>
            </a:prstGeom>
            <a:solidFill>
              <a:srgbClr val="0099FF"/>
            </a:solidFill>
            <a:ln w="9525">
              <a:noFill/>
              <a:round/>
              <a:headEnd/>
              <a:tailEnd/>
            </a:ln>
          </p:spPr>
          <p:txBody>
            <a:bodyPr wrap="none" anchor="ctr"/>
            <a:lstStyle/>
            <a:p>
              <a:endParaRPr lang="zh-CN" altLang="en-US"/>
            </a:p>
          </p:txBody>
        </p:sp>
        <p:sp>
          <p:nvSpPr>
            <p:cNvPr id="80919" name="Oval 59"/>
            <p:cNvSpPr>
              <a:spLocks noChangeArrowheads="1"/>
            </p:cNvSpPr>
            <p:nvPr/>
          </p:nvSpPr>
          <p:spPr bwMode="auto">
            <a:xfrm>
              <a:off x="1607" y="1184"/>
              <a:ext cx="96" cy="90"/>
            </a:xfrm>
            <a:prstGeom prst="ellipse">
              <a:avLst/>
            </a:prstGeom>
            <a:solidFill>
              <a:schemeClr val="accent1"/>
            </a:solidFill>
            <a:ln w="9525">
              <a:noFill/>
              <a:round/>
              <a:headEnd/>
              <a:tailEnd/>
            </a:ln>
          </p:spPr>
          <p:txBody>
            <a:bodyPr wrap="none" anchor="ctr"/>
            <a:lstStyle/>
            <a:p>
              <a:endParaRPr lang="zh-CN" altLang="en-US"/>
            </a:p>
          </p:txBody>
        </p:sp>
        <p:sp>
          <p:nvSpPr>
            <p:cNvPr id="80920" name="Oval 60"/>
            <p:cNvSpPr>
              <a:spLocks noChangeArrowheads="1"/>
            </p:cNvSpPr>
            <p:nvPr/>
          </p:nvSpPr>
          <p:spPr bwMode="auto">
            <a:xfrm>
              <a:off x="1607" y="1365"/>
              <a:ext cx="96" cy="90"/>
            </a:xfrm>
            <a:prstGeom prst="ellipse">
              <a:avLst/>
            </a:prstGeom>
            <a:solidFill>
              <a:srgbClr val="FFCC66"/>
            </a:solidFill>
            <a:ln w="9525">
              <a:noFill/>
              <a:round/>
              <a:headEnd/>
              <a:tailEnd/>
            </a:ln>
          </p:spPr>
          <p:txBody>
            <a:bodyPr wrap="none" anchor="ctr"/>
            <a:lstStyle/>
            <a:p>
              <a:endParaRPr lang="zh-CN" altLang="en-US"/>
            </a:p>
          </p:txBody>
        </p:sp>
        <p:sp>
          <p:nvSpPr>
            <p:cNvPr id="80921" name="Oval 61"/>
            <p:cNvSpPr>
              <a:spLocks noChangeArrowheads="1"/>
            </p:cNvSpPr>
            <p:nvPr/>
          </p:nvSpPr>
          <p:spPr bwMode="auto">
            <a:xfrm>
              <a:off x="1607" y="1590"/>
              <a:ext cx="96" cy="90"/>
            </a:xfrm>
            <a:prstGeom prst="ellipse">
              <a:avLst/>
            </a:prstGeom>
            <a:solidFill>
              <a:srgbClr val="FF0000"/>
            </a:solidFill>
            <a:ln w="9525">
              <a:noFill/>
              <a:round/>
              <a:headEnd/>
              <a:tailEnd/>
            </a:ln>
          </p:spPr>
          <p:txBody>
            <a:bodyPr wrap="none" anchor="ctr"/>
            <a:lstStyle/>
            <a:p>
              <a:endParaRPr lang="zh-CN" altLang="en-US"/>
            </a:p>
          </p:txBody>
        </p:sp>
        <p:grpSp>
          <p:nvGrpSpPr>
            <p:cNvPr id="80922" name="Group 62"/>
            <p:cNvGrpSpPr>
              <a:grpSpLocks/>
            </p:cNvGrpSpPr>
            <p:nvPr/>
          </p:nvGrpSpPr>
          <p:grpSpPr bwMode="auto">
            <a:xfrm flipH="1">
              <a:off x="1462" y="1771"/>
              <a:ext cx="241" cy="90"/>
              <a:chOff x="1488" y="1824"/>
              <a:chExt cx="240" cy="96"/>
            </a:xfrm>
          </p:grpSpPr>
          <p:sp>
            <p:nvSpPr>
              <p:cNvPr id="81061" name="Oval 63"/>
              <p:cNvSpPr>
                <a:spLocks noChangeArrowheads="1"/>
              </p:cNvSpPr>
              <p:nvPr/>
            </p:nvSpPr>
            <p:spPr bwMode="auto">
              <a:xfrm>
                <a:off x="1632" y="1824"/>
                <a:ext cx="96" cy="96"/>
              </a:xfrm>
              <a:prstGeom prst="ellipse">
                <a:avLst/>
              </a:prstGeom>
              <a:solidFill>
                <a:srgbClr val="0099FF"/>
              </a:solidFill>
              <a:ln w="9525">
                <a:noFill/>
                <a:round/>
                <a:headEnd/>
                <a:tailEnd/>
              </a:ln>
            </p:spPr>
            <p:txBody>
              <a:bodyPr wrap="none" anchor="ctr"/>
              <a:lstStyle/>
              <a:p>
                <a:endParaRPr lang="zh-CN" altLang="en-US"/>
              </a:p>
            </p:txBody>
          </p:sp>
          <p:sp>
            <p:nvSpPr>
              <p:cNvPr id="81062" name="Oval 64"/>
              <p:cNvSpPr>
                <a:spLocks noChangeArrowheads="1"/>
              </p:cNvSpPr>
              <p:nvPr/>
            </p:nvSpPr>
            <p:spPr bwMode="auto">
              <a:xfrm>
                <a:off x="1488" y="1824"/>
                <a:ext cx="96" cy="96"/>
              </a:xfrm>
              <a:prstGeom prst="ellipse">
                <a:avLst/>
              </a:prstGeom>
              <a:solidFill>
                <a:schemeClr val="accent1"/>
              </a:solidFill>
              <a:ln w="9525">
                <a:noFill/>
                <a:round/>
                <a:headEnd/>
                <a:tailEnd/>
              </a:ln>
            </p:spPr>
            <p:txBody>
              <a:bodyPr wrap="none" anchor="ctr"/>
              <a:lstStyle/>
              <a:p>
                <a:endParaRPr lang="zh-CN" altLang="en-US"/>
              </a:p>
            </p:txBody>
          </p:sp>
        </p:grpSp>
        <p:grpSp>
          <p:nvGrpSpPr>
            <p:cNvPr id="80923" name="Group 65"/>
            <p:cNvGrpSpPr>
              <a:grpSpLocks/>
            </p:cNvGrpSpPr>
            <p:nvPr/>
          </p:nvGrpSpPr>
          <p:grpSpPr bwMode="auto">
            <a:xfrm>
              <a:off x="355" y="1996"/>
              <a:ext cx="1348" cy="90"/>
              <a:chOff x="384" y="2256"/>
              <a:chExt cx="1344" cy="96"/>
            </a:xfrm>
          </p:grpSpPr>
          <p:sp>
            <p:nvSpPr>
              <p:cNvPr id="81056" name="Oval 66"/>
              <p:cNvSpPr>
                <a:spLocks noChangeArrowheads="1"/>
              </p:cNvSpPr>
              <p:nvPr/>
            </p:nvSpPr>
            <p:spPr bwMode="auto">
              <a:xfrm>
                <a:off x="384" y="2256"/>
                <a:ext cx="96" cy="96"/>
              </a:xfrm>
              <a:prstGeom prst="ellipse">
                <a:avLst/>
              </a:prstGeom>
              <a:solidFill>
                <a:srgbClr val="FF0000"/>
              </a:solidFill>
              <a:ln w="9525">
                <a:noFill/>
                <a:round/>
                <a:headEnd/>
                <a:tailEnd/>
              </a:ln>
            </p:spPr>
            <p:txBody>
              <a:bodyPr wrap="none" anchor="ctr"/>
              <a:lstStyle/>
              <a:p>
                <a:endParaRPr lang="zh-CN" altLang="en-US"/>
              </a:p>
            </p:txBody>
          </p:sp>
          <p:sp>
            <p:nvSpPr>
              <p:cNvPr id="81057" name="Oval 67"/>
              <p:cNvSpPr>
                <a:spLocks noChangeArrowheads="1"/>
              </p:cNvSpPr>
              <p:nvPr/>
            </p:nvSpPr>
            <p:spPr bwMode="auto">
              <a:xfrm>
                <a:off x="528" y="2256"/>
                <a:ext cx="96" cy="96"/>
              </a:xfrm>
              <a:prstGeom prst="ellipse">
                <a:avLst/>
              </a:prstGeom>
              <a:solidFill>
                <a:schemeClr val="accent1"/>
              </a:solidFill>
              <a:ln w="9525">
                <a:noFill/>
                <a:round/>
                <a:headEnd/>
                <a:tailEnd/>
              </a:ln>
            </p:spPr>
            <p:txBody>
              <a:bodyPr wrap="none" anchor="ctr"/>
              <a:lstStyle/>
              <a:p>
                <a:endParaRPr lang="zh-CN" altLang="en-US"/>
              </a:p>
            </p:txBody>
          </p:sp>
          <p:grpSp>
            <p:nvGrpSpPr>
              <p:cNvPr id="81058" name="Group 68"/>
              <p:cNvGrpSpPr>
                <a:grpSpLocks/>
              </p:cNvGrpSpPr>
              <p:nvPr/>
            </p:nvGrpSpPr>
            <p:grpSpPr bwMode="auto">
              <a:xfrm flipH="1">
                <a:off x="1488" y="2256"/>
                <a:ext cx="240" cy="96"/>
                <a:chOff x="1488" y="2256"/>
                <a:chExt cx="240" cy="96"/>
              </a:xfrm>
            </p:grpSpPr>
            <p:sp>
              <p:nvSpPr>
                <p:cNvPr id="81059" name="Oval 69"/>
                <p:cNvSpPr>
                  <a:spLocks noChangeArrowheads="1"/>
                </p:cNvSpPr>
                <p:nvPr/>
              </p:nvSpPr>
              <p:spPr bwMode="auto">
                <a:xfrm>
                  <a:off x="1488" y="2256"/>
                  <a:ext cx="96" cy="96"/>
                </a:xfrm>
                <a:prstGeom prst="ellipse">
                  <a:avLst/>
                </a:prstGeom>
                <a:solidFill>
                  <a:srgbClr val="FFCC66"/>
                </a:solidFill>
                <a:ln w="9525">
                  <a:noFill/>
                  <a:round/>
                  <a:headEnd/>
                  <a:tailEnd/>
                </a:ln>
              </p:spPr>
              <p:txBody>
                <a:bodyPr wrap="none" anchor="ctr"/>
                <a:lstStyle/>
                <a:p>
                  <a:endParaRPr lang="zh-CN" altLang="en-US"/>
                </a:p>
              </p:txBody>
            </p:sp>
            <p:sp>
              <p:nvSpPr>
                <p:cNvPr id="81060" name="Oval 70"/>
                <p:cNvSpPr>
                  <a:spLocks noChangeArrowheads="1"/>
                </p:cNvSpPr>
                <p:nvPr/>
              </p:nvSpPr>
              <p:spPr bwMode="auto">
                <a:xfrm>
                  <a:off x="1632" y="2256"/>
                  <a:ext cx="96" cy="96"/>
                </a:xfrm>
                <a:prstGeom prst="ellipse">
                  <a:avLst/>
                </a:prstGeom>
                <a:solidFill>
                  <a:srgbClr val="0099FF"/>
                </a:solidFill>
                <a:ln w="9525">
                  <a:noFill/>
                  <a:round/>
                  <a:headEnd/>
                  <a:tailEnd/>
                </a:ln>
              </p:spPr>
              <p:txBody>
                <a:bodyPr wrap="none" anchor="ctr"/>
                <a:lstStyle/>
                <a:p>
                  <a:endParaRPr lang="zh-CN" altLang="en-US"/>
                </a:p>
              </p:txBody>
            </p:sp>
          </p:grpSp>
        </p:grpSp>
        <p:sp>
          <p:nvSpPr>
            <p:cNvPr id="80924" name="Oval 71"/>
            <p:cNvSpPr>
              <a:spLocks noChangeArrowheads="1"/>
            </p:cNvSpPr>
            <p:nvPr/>
          </p:nvSpPr>
          <p:spPr bwMode="auto">
            <a:xfrm>
              <a:off x="500" y="2808"/>
              <a:ext cx="96" cy="90"/>
            </a:xfrm>
            <a:prstGeom prst="ellipse">
              <a:avLst/>
            </a:prstGeom>
            <a:solidFill>
              <a:srgbClr val="0099FF"/>
            </a:solidFill>
            <a:ln w="9525">
              <a:noFill/>
              <a:round/>
              <a:headEnd/>
              <a:tailEnd/>
            </a:ln>
          </p:spPr>
          <p:txBody>
            <a:bodyPr wrap="none" anchor="ctr"/>
            <a:lstStyle/>
            <a:p>
              <a:endParaRPr lang="zh-CN" altLang="en-US"/>
            </a:p>
          </p:txBody>
        </p:sp>
        <p:sp>
          <p:nvSpPr>
            <p:cNvPr id="80925" name="Oval 72"/>
            <p:cNvSpPr>
              <a:spLocks noChangeArrowheads="1"/>
            </p:cNvSpPr>
            <p:nvPr/>
          </p:nvSpPr>
          <p:spPr bwMode="auto">
            <a:xfrm>
              <a:off x="355" y="2808"/>
              <a:ext cx="97" cy="90"/>
            </a:xfrm>
            <a:prstGeom prst="ellipse">
              <a:avLst/>
            </a:prstGeom>
            <a:solidFill>
              <a:schemeClr val="accent1"/>
            </a:solidFill>
            <a:ln w="9525">
              <a:noFill/>
              <a:round/>
              <a:headEnd/>
              <a:tailEnd/>
            </a:ln>
          </p:spPr>
          <p:txBody>
            <a:bodyPr wrap="none" anchor="ctr"/>
            <a:lstStyle/>
            <a:p>
              <a:endParaRPr lang="zh-CN" altLang="en-US"/>
            </a:p>
          </p:txBody>
        </p:sp>
        <p:grpSp>
          <p:nvGrpSpPr>
            <p:cNvPr id="80926" name="Group 73"/>
            <p:cNvGrpSpPr>
              <a:grpSpLocks/>
            </p:cNvGrpSpPr>
            <p:nvPr/>
          </p:nvGrpSpPr>
          <p:grpSpPr bwMode="auto">
            <a:xfrm flipH="1">
              <a:off x="1462" y="2808"/>
              <a:ext cx="241" cy="90"/>
              <a:chOff x="1488" y="2928"/>
              <a:chExt cx="240" cy="96"/>
            </a:xfrm>
          </p:grpSpPr>
          <p:sp>
            <p:nvSpPr>
              <p:cNvPr id="81054" name="Oval 74"/>
              <p:cNvSpPr>
                <a:spLocks noChangeArrowheads="1"/>
              </p:cNvSpPr>
              <p:nvPr/>
            </p:nvSpPr>
            <p:spPr bwMode="auto">
              <a:xfrm>
                <a:off x="1488" y="2928"/>
                <a:ext cx="96" cy="96"/>
              </a:xfrm>
              <a:prstGeom prst="ellipse">
                <a:avLst/>
              </a:prstGeom>
              <a:solidFill>
                <a:srgbClr val="FF0000"/>
              </a:solidFill>
              <a:ln w="9525">
                <a:noFill/>
                <a:round/>
                <a:headEnd/>
                <a:tailEnd/>
              </a:ln>
            </p:spPr>
            <p:txBody>
              <a:bodyPr wrap="none" anchor="ctr"/>
              <a:lstStyle/>
              <a:p>
                <a:endParaRPr lang="zh-CN" altLang="en-US"/>
              </a:p>
            </p:txBody>
          </p:sp>
          <p:sp>
            <p:nvSpPr>
              <p:cNvPr id="81055" name="Oval 75"/>
              <p:cNvSpPr>
                <a:spLocks noChangeArrowheads="1"/>
              </p:cNvSpPr>
              <p:nvPr/>
            </p:nvSpPr>
            <p:spPr bwMode="auto">
              <a:xfrm>
                <a:off x="1632" y="2928"/>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0927" name="Group 76"/>
            <p:cNvGrpSpPr>
              <a:grpSpLocks/>
            </p:cNvGrpSpPr>
            <p:nvPr/>
          </p:nvGrpSpPr>
          <p:grpSpPr bwMode="auto">
            <a:xfrm>
              <a:off x="355" y="2582"/>
              <a:ext cx="1348" cy="91"/>
              <a:chOff x="384" y="2496"/>
              <a:chExt cx="1344" cy="96"/>
            </a:xfrm>
          </p:grpSpPr>
          <p:sp>
            <p:nvSpPr>
              <p:cNvPr id="81049" name="Oval 77"/>
              <p:cNvSpPr>
                <a:spLocks noChangeArrowheads="1"/>
              </p:cNvSpPr>
              <p:nvPr/>
            </p:nvSpPr>
            <p:spPr bwMode="auto">
              <a:xfrm>
                <a:off x="528" y="2496"/>
                <a:ext cx="96" cy="96"/>
              </a:xfrm>
              <a:prstGeom prst="ellipse">
                <a:avLst/>
              </a:prstGeom>
              <a:solidFill>
                <a:srgbClr val="0099FF"/>
              </a:solidFill>
              <a:ln w="9525">
                <a:noFill/>
                <a:round/>
                <a:headEnd/>
                <a:tailEnd/>
              </a:ln>
            </p:spPr>
            <p:txBody>
              <a:bodyPr wrap="none" anchor="ctr"/>
              <a:lstStyle/>
              <a:p>
                <a:endParaRPr lang="zh-CN" altLang="en-US"/>
              </a:p>
            </p:txBody>
          </p:sp>
          <p:sp>
            <p:nvSpPr>
              <p:cNvPr id="81050" name="Oval 78"/>
              <p:cNvSpPr>
                <a:spLocks noChangeArrowheads="1"/>
              </p:cNvSpPr>
              <p:nvPr/>
            </p:nvSpPr>
            <p:spPr bwMode="auto">
              <a:xfrm>
                <a:off x="384" y="2496"/>
                <a:ext cx="96" cy="96"/>
              </a:xfrm>
              <a:prstGeom prst="ellipse">
                <a:avLst/>
              </a:prstGeom>
              <a:solidFill>
                <a:srgbClr val="FFCC66"/>
              </a:solidFill>
              <a:ln w="9525">
                <a:noFill/>
                <a:round/>
                <a:headEnd/>
                <a:tailEnd/>
              </a:ln>
            </p:spPr>
            <p:txBody>
              <a:bodyPr wrap="none" anchor="ctr"/>
              <a:lstStyle/>
              <a:p>
                <a:endParaRPr lang="zh-CN" altLang="en-US"/>
              </a:p>
            </p:txBody>
          </p:sp>
          <p:grpSp>
            <p:nvGrpSpPr>
              <p:cNvPr id="81051" name="Group 79"/>
              <p:cNvGrpSpPr>
                <a:grpSpLocks/>
              </p:cNvGrpSpPr>
              <p:nvPr/>
            </p:nvGrpSpPr>
            <p:grpSpPr bwMode="auto">
              <a:xfrm flipH="1">
                <a:off x="1488" y="2496"/>
                <a:ext cx="240" cy="96"/>
                <a:chOff x="1488" y="2496"/>
                <a:chExt cx="240" cy="96"/>
              </a:xfrm>
            </p:grpSpPr>
            <p:sp>
              <p:nvSpPr>
                <p:cNvPr id="81052" name="Oval 80"/>
                <p:cNvSpPr>
                  <a:spLocks noChangeArrowheads="1"/>
                </p:cNvSpPr>
                <p:nvPr/>
              </p:nvSpPr>
              <p:spPr bwMode="auto">
                <a:xfrm>
                  <a:off x="1632" y="2496"/>
                  <a:ext cx="96" cy="96"/>
                </a:xfrm>
                <a:prstGeom prst="ellipse">
                  <a:avLst/>
                </a:prstGeom>
                <a:solidFill>
                  <a:schemeClr val="accent1"/>
                </a:solidFill>
                <a:ln w="9525">
                  <a:noFill/>
                  <a:round/>
                  <a:headEnd/>
                  <a:tailEnd/>
                </a:ln>
              </p:spPr>
              <p:txBody>
                <a:bodyPr wrap="none" anchor="ctr"/>
                <a:lstStyle/>
                <a:p>
                  <a:endParaRPr lang="zh-CN" altLang="en-US"/>
                </a:p>
              </p:txBody>
            </p:sp>
            <p:sp>
              <p:nvSpPr>
                <p:cNvPr id="81053" name="Oval 81"/>
                <p:cNvSpPr>
                  <a:spLocks noChangeArrowheads="1"/>
                </p:cNvSpPr>
                <p:nvPr/>
              </p:nvSpPr>
              <p:spPr bwMode="auto">
                <a:xfrm>
                  <a:off x="1488" y="2496"/>
                  <a:ext cx="96" cy="96"/>
                </a:xfrm>
                <a:prstGeom prst="ellipse">
                  <a:avLst/>
                </a:prstGeom>
                <a:solidFill>
                  <a:srgbClr val="FF0000"/>
                </a:solidFill>
                <a:ln w="9525">
                  <a:noFill/>
                  <a:round/>
                  <a:headEnd/>
                  <a:tailEnd/>
                </a:ln>
              </p:spPr>
              <p:txBody>
                <a:bodyPr wrap="none" anchor="ctr"/>
                <a:lstStyle/>
                <a:p>
                  <a:endParaRPr lang="zh-CN" altLang="en-US"/>
                </a:p>
              </p:txBody>
            </p:sp>
          </p:grpSp>
        </p:grpSp>
        <p:grpSp>
          <p:nvGrpSpPr>
            <p:cNvPr id="80928" name="Group 82"/>
            <p:cNvGrpSpPr>
              <a:grpSpLocks/>
            </p:cNvGrpSpPr>
            <p:nvPr/>
          </p:nvGrpSpPr>
          <p:grpSpPr bwMode="auto">
            <a:xfrm>
              <a:off x="355" y="2176"/>
              <a:ext cx="1348" cy="91"/>
              <a:chOff x="384" y="2688"/>
              <a:chExt cx="1344" cy="96"/>
            </a:xfrm>
          </p:grpSpPr>
          <p:sp>
            <p:nvSpPr>
              <p:cNvPr id="81044" name="Oval 83"/>
              <p:cNvSpPr>
                <a:spLocks noChangeArrowheads="1"/>
              </p:cNvSpPr>
              <p:nvPr/>
            </p:nvSpPr>
            <p:spPr bwMode="auto">
              <a:xfrm>
                <a:off x="384" y="2688"/>
                <a:ext cx="96" cy="96"/>
              </a:xfrm>
              <a:prstGeom prst="ellipse">
                <a:avLst/>
              </a:prstGeom>
              <a:solidFill>
                <a:srgbClr val="FF0000"/>
              </a:solidFill>
              <a:ln w="9525">
                <a:noFill/>
                <a:round/>
                <a:headEnd/>
                <a:tailEnd/>
              </a:ln>
            </p:spPr>
            <p:txBody>
              <a:bodyPr wrap="none" anchor="ctr"/>
              <a:lstStyle/>
              <a:p>
                <a:endParaRPr lang="zh-CN" altLang="en-US"/>
              </a:p>
            </p:txBody>
          </p:sp>
          <p:sp>
            <p:nvSpPr>
              <p:cNvPr id="81045" name="Oval 84"/>
              <p:cNvSpPr>
                <a:spLocks noChangeArrowheads="1"/>
              </p:cNvSpPr>
              <p:nvPr/>
            </p:nvSpPr>
            <p:spPr bwMode="auto">
              <a:xfrm>
                <a:off x="528" y="2688"/>
                <a:ext cx="96" cy="96"/>
              </a:xfrm>
              <a:prstGeom prst="ellipse">
                <a:avLst/>
              </a:prstGeom>
              <a:solidFill>
                <a:srgbClr val="0099FF"/>
              </a:solidFill>
              <a:ln w="9525">
                <a:noFill/>
                <a:round/>
                <a:headEnd/>
                <a:tailEnd/>
              </a:ln>
            </p:spPr>
            <p:txBody>
              <a:bodyPr wrap="none" anchor="ctr"/>
              <a:lstStyle/>
              <a:p>
                <a:endParaRPr lang="zh-CN" altLang="en-US"/>
              </a:p>
            </p:txBody>
          </p:sp>
          <p:grpSp>
            <p:nvGrpSpPr>
              <p:cNvPr id="81046" name="Group 85"/>
              <p:cNvGrpSpPr>
                <a:grpSpLocks/>
              </p:cNvGrpSpPr>
              <p:nvPr/>
            </p:nvGrpSpPr>
            <p:grpSpPr bwMode="auto">
              <a:xfrm flipH="1">
                <a:off x="1488" y="2688"/>
                <a:ext cx="240" cy="96"/>
                <a:chOff x="1488" y="2688"/>
                <a:chExt cx="240" cy="96"/>
              </a:xfrm>
            </p:grpSpPr>
            <p:sp>
              <p:nvSpPr>
                <p:cNvPr id="81047" name="Oval 86"/>
                <p:cNvSpPr>
                  <a:spLocks noChangeArrowheads="1"/>
                </p:cNvSpPr>
                <p:nvPr/>
              </p:nvSpPr>
              <p:spPr bwMode="auto">
                <a:xfrm>
                  <a:off x="1488" y="2688"/>
                  <a:ext cx="96" cy="96"/>
                </a:xfrm>
                <a:prstGeom prst="ellipse">
                  <a:avLst/>
                </a:prstGeom>
                <a:solidFill>
                  <a:srgbClr val="FFCC66"/>
                </a:solidFill>
                <a:ln w="9525">
                  <a:noFill/>
                  <a:round/>
                  <a:headEnd/>
                  <a:tailEnd/>
                </a:ln>
              </p:spPr>
              <p:txBody>
                <a:bodyPr wrap="none" anchor="ctr"/>
                <a:lstStyle/>
                <a:p>
                  <a:endParaRPr lang="zh-CN" altLang="en-US"/>
                </a:p>
              </p:txBody>
            </p:sp>
            <p:sp>
              <p:nvSpPr>
                <p:cNvPr id="81048" name="Oval 87"/>
                <p:cNvSpPr>
                  <a:spLocks noChangeArrowheads="1"/>
                </p:cNvSpPr>
                <p:nvPr/>
              </p:nvSpPr>
              <p:spPr bwMode="auto">
                <a:xfrm>
                  <a:off x="1632" y="2688"/>
                  <a:ext cx="96" cy="96"/>
                </a:xfrm>
                <a:prstGeom prst="ellipse">
                  <a:avLst/>
                </a:prstGeom>
                <a:solidFill>
                  <a:schemeClr val="accent1"/>
                </a:solidFill>
                <a:ln w="9525">
                  <a:noFill/>
                  <a:round/>
                  <a:headEnd/>
                  <a:tailEnd/>
                </a:ln>
              </p:spPr>
              <p:txBody>
                <a:bodyPr wrap="none" anchor="ctr"/>
                <a:lstStyle/>
                <a:p>
                  <a:endParaRPr lang="zh-CN" altLang="en-US"/>
                </a:p>
              </p:txBody>
            </p:sp>
          </p:grpSp>
        </p:grpSp>
        <p:grpSp>
          <p:nvGrpSpPr>
            <p:cNvPr id="80929" name="Group 88"/>
            <p:cNvGrpSpPr>
              <a:grpSpLocks/>
            </p:cNvGrpSpPr>
            <p:nvPr/>
          </p:nvGrpSpPr>
          <p:grpSpPr bwMode="auto">
            <a:xfrm>
              <a:off x="355" y="2402"/>
              <a:ext cx="1348" cy="90"/>
              <a:chOff x="384" y="2064"/>
              <a:chExt cx="1344" cy="96"/>
            </a:xfrm>
          </p:grpSpPr>
          <p:sp>
            <p:nvSpPr>
              <p:cNvPr id="81039" name="Oval 89"/>
              <p:cNvSpPr>
                <a:spLocks noChangeArrowheads="1"/>
              </p:cNvSpPr>
              <p:nvPr/>
            </p:nvSpPr>
            <p:spPr bwMode="auto">
              <a:xfrm>
                <a:off x="384" y="2064"/>
                <a:ext cx="96" cy="96"/>
              </a:xfrm>
              <a:prstGeom prst="ellipse">
                <a:avLst/>
              </a:prstGeom>
              <a:solidFill>
                <a:srgbClr val="FFCC66"/>
              </a:solidFill>
              <a:ln w="9525">
                <a:noFill/>
                <a:round/>
                <a:headEnd/>
                <a:tailEnd/>
              </a:ln>
            </p:spPr>
            <p:txBody>
              <a:bodyPr wrap="none" anchor="ctr"/>
              <a:lstStyle/>
              <a:p>
                <a:endParaRPr lang="zh-CN" altLang="en-US"/>
              </a:p>
            </p:txBody>
          </p:sp>
          <p:sp>
            <p:nvSpPr>
              <p:cNvPr id="81040" name="Oval 90"/>
              <p:cNvSpPr>
                <a:spLocks noChangeArrowheads="1"/>
              </p:cNvSpPr>
              <p:nvPr/>
            </p:nvSpPr>
            <p:spPr bwMode="auto">
              <a:xfrm>
                <a:off x="528" y="2064"/>
                <a:ext cx="96" cy="96"/>
              </a:xfrm>
              <a:prstGeom prst="ellipse">
                <a:avLst/>
              </a:prstGeom>
              <a:solidFill>
                <a:schemeClr val="accent1"/>
              </a:solidFill>
              <a:ln w="9525">
                <a:noFill/>
                <a:round/>
                <a:headEnd/>
                <a:tailEnd/>
              </a:ln>
            </p:spPr>
            <p:txBody>
              <a:bodyPr wrap="none" anchor="ctr"/>
              <a:lstStyle/>
              <a:p>
                <a:endParaRPr lang="zh-CN" altLang="en-US"/>
              </a:p>
            </p:txBody>
          </p:sp>
          <p:grpSp>
            <p:nvGrpSpPr>
              <p:cNvPr id="81041" name="Group 91"/>
              <p:cNvGrpSpPr>
                <a:grpSpLocks/>
              </p:cNvGrpSpPr>
              <p:nvPr/>
            </p:nvGrpSpPr>
            <p:grpSpPr bwMode="auto">
              <a:xfrm flipH="1">
                <a:off x="1488" y="2064"/>
                <a:ext cx="240" cy="96"/>
                <a:chOff x="1488" y="2064"/>
                <a:chExt cx="240" cy="96"/>
              </a:xfrm>
            </p:grpSpPr>
            <p:sp>
              <p:nvSpPr>
                <p:cNvPr id="81042" name="Oval 92"/>
                <p:cNvSpPr>
                  <a:spLocks noChangeArrowheads="1"/>
                </p:cNvSpPr>
                <p:nvPr/>
              </p:nvSpPr>
              <p:spPr bwMode="auto">
                <a:xfrm>
                  <a:off x="1488" y="2064"/>
                  <a:ext cx="96" cy="96"/>
                </a:xfrm>
                <a:prstGeom prst="ellipse">
                  <a:avLst/>
                </a:prstGeom>
                <a:solidFill>
                  <a:srgbClr val="FF0000"/>
                </a:solidFill>
                <a:ln w="9525">
                  <a:noFill/>
                  <a:round/>
                  <a:headEnd/>
                  <a:tailEnd/>
                </a:ln>
              </p:spPr>
              <p:txBody>
                <a:bodyPr wrap="none" anchor="ctr"/>
                <a:lstStyle/>
                <a:p>
                  <a:endParaRPr lang="zh-CN" altLang="en-US"/>
                </a:p>
              </p:txBody>
            </p:sp>
            <p:sp>
              <p:nvSpPr>
                <p:cNvPr id="81043" name="Oval 93"/>
                <p:cNvSpPr>
                  <a:spLocks noChangeArrowheads="1"/>
                </p:cNvSpPr>
                <p:nvPr/>
              </p:nvSpPr>
              <p:spPr bwMode="auto">
                <a:xfrm>
                  <a:off x="1632" y="2064"/>
                  <a:ext cx="96" cy="96"/>
                </a:xfrm>
                <a:prstGeom prst="ellipse">
                  <a:avLst/>
                </a:prstGeom>
                <a:solidFill>
                  <a:srgbClr val="0099FF"/>
                </a:solidFill>
                <a:ln w="9525">
                  <a:noFill/>
                  <a:round/>
                  <a:headEnd/>
                  <a:tailEnd/>
                </a:ln>
              </p:spPr>
              <p:txBody>
                <a:bodyPr wrap="none" anchor="ctr"/>
                <a:lstStyle/>
                <a:p>
                  <a:endParaRPr lang="zh-CN" altLang="en-US"/>
                </a:p>
              </p:txBody>
            </p:sp>
          </p:grpSp>
        </p:grpSp>
        <p:grpSp>
          <p:nvGrpSpPr>
            <p:cNvPr id="80930" name="Group 94"/>
            <p:cNvGrpSpPr>
              <a:grpSpLocks/>
            </p:cNvGrpSpPr>
            <p:nvPr/>
          </p:nvGrpSpPr>
          <p:grpSpPr bwMode="auto">
            <a:xfrm flipH="1" flipV="1">
              <a:off x="1318" y="3575"/>
              <a:ext cx="385" cy="90"/>
              <a:chOff x="384" y="960"/>
              <a:chExt cx="384" cy="96"/>
            </a:xfrm>
          </p:grpSpPr>
          <p:sp>
            <p:nvSpPr>
              <p:cNvPr id="81036" name="Oval 95"/>
              <p:cNvSpPr>
                <a:spLocks noChangeArrowheads="1"/>
              </p:cNvSpPr>
              <p:nvPr/>
            </p:nvSpPr>
            <p:spPr bwMode="auto">
              <a:xfrm>
                <a:off x="672" y="960"/>
                <a:ext cx="96" cy="96"/>
              </a:xfrm>
              <a:prstGeom prst="ellipse">
                <a:avLst/>
              </a:prstGeom>
              <a:solidFill>
                <a:schemeClr val="accent1"/>
              </a:solidFill>
              <a:ln w="9525">
                <a:noFill/>
                <a:round/>
                <a:headEnd/>
                <a:tailEnd/>
              </a:ln>
            </p:spPr>
            <p:txBody>
              <a:bodyPr wrap="none" anchor="ctr"/>
              <a:lstStyle/>
              <a:p>
                <a:endParaRPr lang="zh-CN" altLang="en-US"/>
              </a:p>
            </p:txBody>
          </p:sp>
          <p:sp>
            <p:nvSpPr>
              <p:cNvPr id="81037" name="Oval 96"/>
              <p:cNvSpPr>
                <a:spLocks noChangeArrowheads="1"/>
              </p:cNvSpPr>
              <p:nvPr/>
            </p:nvSpPr>
            <p:spPr bwMode="auto">
              <a:xfrm>
                <a:off x="384" y="960"/>
                <a:ext cx="96" cy="96"/>
              </a:xfrm>
              <a:prstGeom prst="ellipse">
                <a:avLst/>
              </a:prstGeom>
              <a:solidFill>
                <a:srgbClr val="FF0000"/>
              </a:solidFill>
              <a:ln w="9525">
                <a:noFill/>
                <a:round/>
                <a:headEnd/>
                <a:tailEnd/>
              </a:ln>
            </p:spPr>
            <p:txBody>
              <a:bodyPr wrap="none" anchor="ctr"/>
              <a:lstStyle/>
              <a:p>
                <a:endParaRPr lang="zh-CN" altLang="en-US"/>
              </a:p>
            </p:txBody>
          </p:sp>
          <p:sp>
            <p:nvSpPr>
              <p:cNvPr id="81038" name="Oval 97"/>
              <p:cNvSpPr>
                <a:spLocks noChangeArrowheads="1"/>
              </p:cNvSpPr>
              <p:nvPr/>
            </p:nvSpPr>
            <p:spPr bwMode="auto">
              <a:xfrm>
                <a:off x="528" y="96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0931" name="Group 98"/>
            <p:cNvGrpSpPr>
              <a:grpSpLocks/>
            </p:cNvGrpSpPr>
            <p:nvPr/>
          </p:nvGrpSpPr>
          <p:grpSpPr bwMode="auto">
            <a:xfrm flipH="1" flipV="1">
              <a:off x="1318" y="3394"/>
              <a:ext cx="385" cy="90"/>
              <a:chOff x="384" y="1200"/>
              <a:chExt cx="384" cy="96"/>
            </a:xfrm>
          </p:grpSpPr>
          <p:sp>
            <p:nvSpPr>
              <p:cNvPr id="81033" name="Oval 99"/>
              <p:cNvSpPr>
                <a:spLocks noChangeArrowheads="1"/>
              </p:cNvSpPr>
              <p:nvPr/>
            </p:nvSpPr>
            <p:spPr bwMode="auto">
              <a:xfrm>
                <a:off x="384" y="1200"/>
                <a:ext cx="96" cy="96"/>
              </a:xfrm>
              <a:prstGeom prst="ellipse">
                <a:avLst/>
              </a:prstGeom>
              <a:solidFill>
                <a:srgbClr val="FF0000"/>
              </a:solidFill>
              <a:ln w="9525">
                <a:noFill/>
                <a:round/>
                <a:headEnd/>
                <a:tailEnd/>
              </a:ln>
            </p:spPr>
            <p:txBody>
              <a:bodyPr wrap="none" anchor="ctr"/>
              <a:lstStyle/>
              <a:p>
                <a:endParaRPr lang="zh-CN" altLang="en-US"/>
              </a:p>
            </p:txBody>
          </p:sp>
          <p:sp>
            <p:nvSpPr>
              <p:cNvPr id="81034" name="Oval 100"/>
              <p:cNvSpPr>
                <a:spLocks noChangeArrowheads="1"/>
              </p:cNvSpPr>
              <p:nvPr/>
            </p:nvSpPr>
            <p:spPr bwMode="auto">
              <a:xfrm>
                <a:off x="672" y="1200"/>
                <a:ext cx="96" cy="96"/>
              </a:xfrm>
              <a:prstGeom prst="ellipse">
                <a:avLst/>
              </a:prstGeom>
              <a:solidFill>
                <a:srgbClr val="0099FF"/>
              </a:solidFill>
              <a:ln w="9525">
                <a:noFill/>
                <a:round/>
                <a:headEnd/>
                <a:tailEnd/>
              </a:ln>
            </p:spPr>
            <p:txBody>
              <a:bodyPr wrap="none" anchor="ctr"/>
              <a:lstStyle/>
              <a:p>
                <a:endParaRPr lang="zh-CN" altLang="en-US"/>
              </a:p>
            </p:txBody>
          </p:sp>
          <p:sp>
            <p:nvSpPr>
              <p:cNvPr id="81035" name="Oval 101"/>
              <p:cNvSpPr>
                <a:spLocks noChangeArrowheads="1"/>
              </p:cNvSpPr>
              <p:nvPr/>
            </p:nvSpPr>
            <p:spPr bwMode="auto">
              <a:xfrm>
                <a:off x="528" y="120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0932" name="Group 102"/>
            <p:cNvGrpSpPr>
              <a:grpSpLocks/>
            </p:cNvGrpSpPr>
            <p:nvPr/>
          </p:nvGrpSpPr>
          <p:grpSpPr bwMode="auto">
            <a:xfrm flipH="1" flipV="1">
              <a:off x="1318" y="3214"/>
              <a:ext cx="385" cy="90"/>
              <a:chOff x="384" y="1392"/>
              <a:chExt cx="384" cy="96"/>
            </a:xfrm>
          </p:grpSpPr>
          <p:sp>
            <p:nvSpPr>
              <p:cNvPr id="81030" name="Oval 103"/>
              <p:cNvSpPr>
                <a:spLocks noChangeArrowheads="1"/>
              </p:cNvSpPr>
              <p:nvPr/>
            </p:nvSpPr>
            <p:spPr bwMode="auto">
              <a:xfrm>
                <a:off x="528" y="1392"/>
                <a:ext cx="96" cy="96"/>
              </a:xfrm>
              <a:prstGeom prst="ellipse">
                <a:avLst/>
              </a:prstGeom>
              <a:solidFill>
                <a:schemeClr val="accent1"/>
              </a:solidFill>
              <a:ln w="9525">
                <a:noFill/>
                <a:round/>
                <a:headEnd/>
                <a:tailEnd/>
              </a:ln>
            </p:spPr>
            <p:txBody>
              <a:bodyPr wrap="none" anchor="ctr"/>
              <a:lstStyle/>
              <a:p>
                <a:endParaRPr lang="zh-CN" altLang="en-US"/>
              </a:p>
            </p:txBody>
          </p:sp>
          <p:sp>
            <p:nvSpPr>
              <p:cNvPr id="81031" name="Oval 104"/>
              <p:cNvSpPr>
                <a:spLocks noChangeArrowheads="1"/>
              </p:cNvSpPr>
              <p:nvPr/>
            </p:nvSpPr>
            <p:spPr bwMode="auto">
              <a:xfrm>
                <a:off x="672" y="1392"/>
                <a:ext cx="96" cy="96"/>
              </a:xfrm>
              <a:prstGeom prst="ellipse">
                <a:avLst/>
              </a:prstGeom>
              <a:solidFill>
                <a:srgbClr val="0099FF"/>
              </a:solidFill>
              <a:ln w="9525">
                <a:noFill/>
                <a:round/>
                <a:headEnd/>
                <a:tailEnd/>
              </a:ln>
            </p:spPr>
            <p:txBody>
              <a:bodyPr wrap="none" anchor="ctr"/>
              <a:lstStyle/>
              <a:p>
                <a:endParaRPr lang="zh-CN" altLang="en-US"/>
              </a:p>
            </p:txBody>
          </p:sp>
          <p:sp>
            <p:nvSpPr>
              <p:cNvPr id="81032" name="Oval 105"/>
              <p:cNvSpPr>
                <a:spLocks noChangeArrowheads="1"/>
              </p:cNvSpPr>
              <p:nvPr/>
            </p:nvSpPr>
            <p:spPr bwMode="auto">
              <a:xfrm>
                <a:off x="384" y="1392"/>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0933" name="Group 106"/>
            <p:cNvGrpSpPr>
              <a:grpSpLocks/>
            </p:cNvGrpSpPr>
            <p:nvPr/>
          </p:nvGrpSpPr>
          <p:grpSpPr bwMode="auto">
            <a:xfrm flipH="1" flipV="1">
              <a:off x="1318" y="2988"/>
              <a:ext cx="385" cy="90"/>
              <a:chOff x="384" y="1632"/>
              <a:chExt cx="384" cy="96"/>
            </a:xfrm>
          </p:grpSpPr>
          <p:sp>
            <p:nvSpPr>
              <p:cNvPr id="81027" name="Oval 107"/>
              <p:cNvSpPr>
                <a:spLocks noChangeArrowheads="1"/>
              </p:cNvSpPr>
              <p:nvPr/>
            </p:nvSpPr>
            <p:spPr bwMode="auto">
              <a:xfrm>
                <a:off x="672" y="1632"/>
                <a:ext cx="96" cy="96"/>
              </a:xfrm>
              <a:prstGeom prst="ellipse">
                <a:avLst/>
              </a:prstGeom>
              <a:solidFill>
                <a:srgbClr val="0099FF"/>
              </a:solidFill>
              <a:ln w="9525">
                <a:noFill/>
                <a:round/>
                <a:headEnd/>
                <a:tailEnd/>
              </a:ln>
            </p:spPr>
            <p:txBody>
              <a:bodyPr wrap="none" anchor="ctr"/>
              <a:lstStyle/>
              <a:p>
                <a:endParaRPr lang="zh-CN" altLang="en-US"/>
              </a:p>
            </p:txBody>
          </p:sp>
          <p:sp>
            <p:nvSpPr>
              <p:cNvPr id="81028" name="Oval 108"/>
              <p:cNvSpPr>
                <a:spLocks noChangeArrowheads="1"/>
              </p:cNvSpPr>
              <p:nvPr/>
            </p:nvSpPr>
            <p:spPr bwMode="auto">
              <a:xfrm>
                <a:off x="384" y="1632"/>
                <a:ext cx="96" cy="96"/>
              </a:xfrm>
              <a:prstGeom prst="ellipse">
                <a:avLst/>
              </a:prstGeom>
              <a:solidFill>
                <a:srgbClr val="FFCC66"/>
              </a:solidFill>
              <a:ln w="9525">
                <a:noFill/>
                <a:round/>
                <a:headEnd/>
                <a:tailEnd/>
              </a:ln>
            </p:spPr>
            <p:txBody>
              <a:bodyPr wrap="none" anchor="ctr"/>
              <a:lstStyle/>
              <a:p>
                <a:endParaRPr lang="zh-CN" altLang="en-US"/>
              </a:p>
            </p:txBody>
          </p:sp>
          <p:sp>
            <p:nvSpPr>
              <p:cNvPr id="81029" name="Oval 109"/>
              <p:cNvSpPr>
                <a:spLocks noChangeArrowheads="1"/>
              </p:cNvSpPr>
              <p:nvPr/>
            </p:nvSpPr>
            <p:spPr bwMode="auto">
              <a:xfrm>
                <a:off x="528" y="1632"/>
                <a:ext cx="96" cy="96"/>
              </a:xfrm>
              <a:prstGeom prst="ellipse">
                <a:avLst/>
              </a:prstGeom>
              <a:solidFill>
                <a:schemeClr val="accent1"/>
              </a:solidFill>
              <a:ln w="9525">
                <a:noFill/>
                <a:round/>
                <a:headEnd/>
                <a:tailEnd/>
              </a:ln>
            </p:spPr>
            <p:txBody>
              <a:bodyPr wrap="none" anchor="ctr"/>
              <a:lstStyle/>
              <a:p>
                <a:endParaRPr lang="zh-CN" altLang="en-US"/>
              </a:p>
            </p:txBody>
          </p:sp>
        </p:grpSp>
        <p:grpSp>
          <p:nvGrpSpPr>
            <p:cNvPr id="80934" name="Group 110"/>
            <p:cNvGrpSpPr>
              <a:grpSpLocks/>
            </p:cNvGrpSpPr>
            <p:nvPr/>
          </p:nvGrpSpPr>
          <p:grpSpPr bwMode="auto">
            <a:xfrm flipH="1">
              <a:off x="1174" y="3800"/>
              <a:ext cx="529" cy="90"/>
              <a:chOff x="384" y="768"/>
              <a:chExt cx="528" cy="96"/>
            </a:xfrm>
          </p:grpSpPr>
          <p:sp>
            <p:nvSpPr>
              <p:cNvPr id="81023" name="Oval 111"/>
              <p:cNvSpPr>
                <a:spLocks noChangeArrowheads="1"/>
              </p:cNvSpPr>
              <p:nvPr/>
            </p:nvSpPr>
            <p:spPr bwMode="auto">
              <a:xfrm>
                <a:off x="672" y="768"/>
                <a:ext cx="96" cy="96"/>
              </a:xfrm>
              <a:prstGeom prst="ellipse">
                <a:avLst/>
              </a:prstGeom>
              <a:solidFill>
                <a:schemeClr val="accent1"/>
              </a:solidFill>
              <a:ln w="9525">
                <a:noFill/>
                <a:round/>
                <a:headEnd/>
                <a:tailEnd/>
              </a:ln>
            </p:spPr>
            <p:txBody>
              <a:bodyPr wrap="none" anchor="ctr"/>
              <a:lstStyle/>
              <a:p>
                <a:endParaRPr lang="zh-CN" altLang="en-US"/>
              </a:p>
            </p:txBody>
          </p:sp>
          <p:sp>
            <p:nvSpPr>
              <p:cNvPr id="81024" name="Oval 112"/>
              <p:cNvSpPr>
                <a:spLocks noChangeArrowheads="1"/>
              </p:cNvSpPr>
              <p:nvPr/>
            </p:nvSpPr>
            <p:spPr bwMode="auto">
              <a:xfrm>
                <a:off x="528" y="768"/>
                <a:ext cx="96" cy="96"/>
              </a:xfrm>
              <a:prstGeom prst="ellipse">
                <a:avLst/>
              </a:prstGeom>
              <a:solidFill>
                <a:srgbClr val="FFCC66"/>
              </a:solidFill>
              <a:ln w="9525">
                <a:noFill/>
                <a:round/>
                <a:headEnd/>
                <a:tailEnd/>
              </a:ln>
            </p:spPr>
            <p:txBody>
              <a:bodyPr wrap="none" anchor="ctr"/>
              <a:lstStyle/>
              <a:p>
                <a:endParaRPr lang="zh-CN" altLang="en-US"/>
              </a:p>
            </p:txBody>
          </p:sp>
          <p:sp>
            <p:nvSpPr>
              <p:cNvPr id="81025" name="Oval 113"/>
              <p:cNvSpPr>
                <a:spLocks noChangeArrowheads="1"/>
              </p:cNvSpPr>
              <p:nvPr/>
            </p:nvSpPr>
            <p:spPr bwMode="auto">
              <a:xfrm>
                <a:off x="816" y="768"/>
                <a:ext cx="96" cy="96"/>
              </a:xfrm>
              <a:prstGeom prst="ellipse">
                <a:avLst/>
              </a:prstGeom>
              <a:solidFill>
                <a:srgbClr val="0099FF"/>
              </a:solidFill>
              <a:ln w="9525">
                <a:noFill/>
                <a:round/>
                <a:headEnd/>
                <a:tailEnd/>
              </a:ln>
            </p:spPr>
            <p:txBody>
              <a:bodyPr wrap="none" anchor="ctr"/>
              <a:lstStyle/>
              <a:p>
                <a:endParaRPr lang="zh-CN" altLang="en-US"/>
              </a:p>
            </p:txBody>
          </p:sp>
          <p:sp>
            <p:nvSpPr>
              <p:cNvPr id="81026" name="Oval 114"/>
              <p:cNvSpPr>
                <a:spLocks noChangeArrowheads="1"/>
              </p:cNvSpPr>
              <p:nvPr/>
            </p:nvSpPr>
            <p:spPr bwMode="auto">
              <a:xfrm>
                <a:off x="384" y="768"/>
                <a:ext cx="96" cy="96"/>
              </a:xfrm>
              <a:prstGeom prst="ellipse">
                <a:avLst/>
              </a:prstGeom>
              <a:solidFill>
                <a:srgbClr val="FF0000"/>
              </a:solidFill>
              <a:ln w="9525">
                <a:noFill/>
                <a:round/>
                <a:headEnd/>
                <a:tailEnd/>
              </a:ln>
            </p:spPr>
            <p:txBody>
              <a:bodyPr wrap="none" anchor="ctr"/>
              <a:lstStyle/>
              <a:p>
                <a:endParaRPr lang="zh-CN" altLang="en-US"/>
              </a:p>
            </p:txBody>
          </p:sp>
        </p:grpSp>
        <p:sp>
          <p:nvSpPr>
            <p:cNvPr id="80935" name="Line 115"/>
            <p:cNvSpPr>
              <a:spLocks noChangeShapeType="1"/>
            </p:cNvSpPr>
            <p:nvPr/>
          </p:nvSpPr>
          <p:spPr bwMode="auto">
            <a:xfrm flipV="1">
              <a:off x="3408" y="906"/>
              <a:ext cx="2097" cy="1"/>
            </a:xfrm>
            <a:prstGeom prst="line">
              <a:avLst/>
            </a:prstGeom>
            <a:noFill/>
            <a:ln w="19050">
              <a:solidFill>
                <a:schemeClr val="tx1"/>
              </a:solidFill>
              <a:round/>
              <a:headEnd/>
              <a:tailEnd/>
            </a:ln>
          </p:spPr>
          <p:txBody>
            <a:bodyPr/>
            <a:lstStyle/>
            <a:p>
              <a:endParaRPr lang="zh-CN" altLang="en-US"/>
            </a:p>
          </p:txBody>
        </p:sp>
        <p:sp>
          <p:nvSpPr>
            <p:cNvPr id="80936" name="Line 116"/>
            <p:cNvSpPr>
              <a:spLocks noChangeShapeType="1"/>
            </p:cNvSpPr>
            <p:nvPr/>
          </p:nvSpPr>
          <p:spPr bwMode="auto">
            <a:xfrm>
              <a:off x="3408" y="1725"/>
              <a:ext cx="2097" cy="0"/>
            </a:xfrm>
            <a:prstGeom prst="line">
              <a:avLst/>
            </a:prstGeom>
            <a:noFill/>
            <a:ln w="19050">
              <a:solidFill>
                <a:schemeClr val="tx1"/>
              </a:solidFill>
              <a:round/>
              <a:headEnd/>
              <a:tailEnd/>
            </a:ln>
          </p:spPr>
          <p:txBody>
            <a:bodyPr/>
            <a:lstStyle/>
            <a:p>
              <a:endParaRPr lang="zh-CN" altLang="en-US"/>
            </a:p>
          </p:txBody>
        </p:sp>
        <p:sp>
          <p:nvSpPr>
            <p:cNvPr id="80937" name="Line 117"/>
            <p:cNvSpPr>
              <a:spLocks noChangeShapeType="1"/>
            </p:cNvSpPr>
            <p:nvPr/>
          </p:nvSpPr>
          <p:spPr bwMode="auto">
            <a:xfrm>
              <a:off x="3408" y="2943"/>
              <a:ext cx="2097" cy="0"/>
            </a:xfrm>
            <a:prstGeom prst="line">
              <a:avLst/>
            </a:prstGeom>
            <a:noFill/>
            <a:ln w="19050">
              <a:solidFill>
                <a:schemeClr val="tx1"/>
              </a:solidFill>
              <a:round/>
              <a:headEnd/>
              <a:tailEnd/>
            </a:ln>
          </p:spPr>
          <p:txBody>
            <a:bodyPr/>
            <a:lstStyle/>
            <a:p>
              <a:endParaRPr lang="zh-CN" altLang="en-US"/>
            </a:p>
          </p:txBody>
        </p:sp>
        <p:sp>
          <p:nvSpPr>
            <p:cNvPr id="80938" name="Line 118"/>
            <p:cNvSpPr>
              <a:spLocks noChangeShapeType="1"/>
            </p:cNvSpPr>
            <p:nvPr/>
          </p:nvSpPr>
          <p:spPr bwMode="auto">
            <a:xfrm>
              <a:off x="3401" y="3755"/>
              <a:ext cx="2104" cy="0"/>
            </a:xfrm>
            <a:prstGeom prst="line">
              <a:avLst/>
            </a:prstGeom>
            <a:noFill/>
            <a:ln w="19050">
              <a:solidFill>
                <a:schemeClr val="tx1"/>
              </a:solidFill>
              <a:round/>
              <a:headEnd/>
              <a:tailEnd/>
            </a:ln>
          </p:spPr>
          <p:txBody>
            <a:bodyPr/>
            <a:lstStyle/>
            <a:p>
              <a:endParaRPr lang="zh-CN" altLang="en-US"/>
            </a:p>
          </p:txBody>
        </p:sp>
        <p:sp>
          <p:nvSpPr>
            <p:cNvPr id="80939" name="Line 119"/>
            <p:cNvSpPr>
              <a:spLocks noChangeShapeType="1"/>
            </p:cNvSpPr>
            <p:nvPr/>
          </p:nvSpPr>
          <p:spPr bwMode="auto">
            <a:xfrm>
              <a:off x="3386" y="733"/>
              <a:ext cx="2119" cy="0"/>
            </a:xfrm>
            <a:prstGeom prst="line">
              <a:avLst/>
            </a:prstGeom>
            <a:noFill/>
            <a:ln w="38100">
              <a:solidFill>
                <a:schemeClr val="tx1"/>
              </a:solidFill>
              <a:round/>
              <a:headEnd/>
              <a:tailEnd/>
            </a:ln>
          </p:spPr>
          <p:txBody>
            <a:bodyPr/>
            <a:lstStyle/>
            <a:p>
              <a:endParaRPr lang="zh-CN" altLang="en-US"/>
            </a:p>
          </p:txBody>
        </p:sp>
        <p:sp>
          <p:nvSpPr>
            <p:cNvPr id="80940" name="Line 120"/>
            <p:cNvSpPr>
              <a:spLocks noChangeShapeType="1"/>
            </p:cNvSpPr>
            <p:nvPr/>
          </p:nvSpPr>
          <p:spPr bwMode="auto">
            <a:xfrm>
              <a:off x="205" y="4176"/>
              <a:ext cx="3186" cy="0"/>
            </a:xfrm>
            <a:prstGeom prst="line">
              <a:avLst/>
            </a:prstGeom>
            <a:noFill/>
            <a:ln w="38100">
              <a:solidFill>
                <a:schemeClr val="tx1"/>
              </a:solidFill>
              <a:round/>
              <a:headEnd/>
              <a:tailEnd/>
            </a:ln>
          </p:spPr>
          <p:txBody>
            <a:bodyPr/>
            <a:lstStyle/>
            <a:p>
              <a:endParaRPr lang="zh-CN" altLang="en-US"/>
            </a:p>
          </p:txBody>
        </p:sp>
        <p:sp>
          <p:nvSpPr>
            <p:cNvPr id="80941" name="Line 122"/>
            <p:cNvSpPr>
              <a:spLocks noChangeShapeType="1"/>
            </p:cNvSpPr>
            <p:nvPr/>
          </p:nvSpPr>
          <p:spPr bwMode="auto">
            <a:xfrm>
              <a:off x="3387" y="147"/>
              <a:ext cx="0" cy="4051"/>
            </a:xfrm>
            <a:prstGeom prst="line">
              <a:avLst/>
            </a:prstGeom>
            <a:noFill/>
            <a:ln w="38100">
              <a:solidFill>
                <a:schemeClr val="tx1"/>
              </a:solidFill>
              <a:round/>
              <a:headEnd/>
              <a:tailEnd/>
            </a:ln>
          </p:spPr>
          <p:txBody>
            <a:bodyPr/>
            <a:lstStyle/>
            <a:p>
              <a:endParaRPr lang="zh-CN" altLang="en-US"/>
            </a:p>
          </p:txBody>
        </p:sp>
        <p:sp>
          <p:nvSpPr>
            <p:cNvPr id="80942" name="Line 123"/>
            <p:cNvSpPr>
              <a:spLocks noChangeShapeType="1"/>
            </p:cNvSpPr>
            <p:nvPr/>
          </p:nvSpPr>
          <p:spPr bwMode="auto">
            <a:xfrm flipH="1">
              <a:off x="4677" y="157"/>
              <a:ext cx="1" cy="3826"/>
            </a:xfrm>
            <a:prstGeom prst="line">
              <a:avLst/>
            </a:prstGeom>
            <a:noFill/>
            <a:ln w="28575">
              <a:solidFill>
                <a:schemeClr val="tx1"/>
              </a:solidFill>
              <a:round/>
              <a:headEnd/>
              <a:tailEnd/>
            </a:ln>
          </p:spPr>
          <p:txBody>
            <a:bodyPr/>
            <a:lstStyle/>
            <a:p>
              <a:endParaRPr lang="zh-CN" altLang="en-US"/>
            </a:p>
          </p:txBody>
        </p:sp>
        <p:sp>
          <p:nvSpPr>
            <p:cNvPr id="80943" name="Line 124"/>
            <p:cNvSpPr>
              <a:spLocks noChangeShapeType="1"/>
            </p:cNvSpPr>
            <p:nvPr/>
          </p:nvSpPr>
          <p:spPr bwMode="auto">
            <a:xfrm flipH="1">
              <a:off x="1888" y="140"/>
              <a:ext cx="0" cy="4037"/>
            </a:xfrm>
            <a:prstGeom prst="line">
              <a:avLst/>
            </a:prstGeom>
            <a:noFill/>
            <a:ln w="38100">
              <a:solidFill>
                <a:schemeClr val="tx1"/>
              </a:solidFill>
              <a:round/>
              <a:headEnd/>
              <a:tailEnd/>
            </a:ln>
          </p:spPr>
          <p:txBody>
            <a:bodyPr/>
            <a:lstStyle/>
            <a:p>
              <a:endParaRPr lang="zh-CN" altLang="en-US"/>
            </a:p>
          </p:txBody>
        </p:sp>
        <p:sp>
          <p:nvSpPr>
            <p:cNvPr id="80944" name="Line 125"/>
            <p:cNvSpPr>
              <a:spLocks noChangeShapeType="1"/>
            </p:cNvSpPr>
            <p:nvPr/>
          </p:nvSpPr>
          <p:spPr bwMode="auto">
            <a:xfrm>
              <a:off x="211" y="147"/>
              <a:ext cx="5294" cy="0"/>
            </a:xfrm>
            <a:prstGeom prst="line">
              <a:avLst/>
            </a:prstGeom>
            <a:noFill/>
            <a:ln w="38100">
              <a:solidFill>
                <a:schemeClr val="tx1"/>
              </a:solidFill>
              <a:round/>
              <a:headEnd/>
              <a:tailEnd/>
            </a:ln>
          </p:spPr>
          <p:txBody>
            <a:bodyPr/>
            <a:lstStyle/>
            <a:p>
              <a:endParaRPr lang="zh-CN" altLang="en-US"/>
            </a:p>
          </p:txBody>
        </p:sp>
        <p:sp>
          <p:nvSpPr>
            <p:cNvPr id="80945" name="Line 127"/>
            <p:cNvSpPr>
              <a:spLocks noChangeShapeType="1"/>
            </p:cNvSpPr>
            <p:nvPr/>
          </p:nvSpPr>
          <p:spPr bwMode="auto">
            <a:xfrm flipH="1">
              <a:off x="211" y="147"/>
              <a:ext cx="0" cy="4031"/>
            </a:xfrm>
            <a:prstGeom prst="line">
              <a:avLst/>
            </a:prstGeom>
            <a:noFill/>
            <a:ln w="38100">
              <a:solidFill>
                <a:schemeClr val="tx1"/>
              </a:solidFill>
              <a:round/>
              <a:headEnd/>
              <a:tailEnd/>
            </a:ln>
          </p:spPr>
          <p:txBody>
            <a:bodyPr/>
            <a:lstStyle/>
            <a:p>
              <a:endParaRPr lang="zh-CN" altLang="en-US"/>
            </a:p>
          </p:txBody>
        </p:sp>
        <p:sp>
          <p:nvSpPr>
            <p:cNvPr id="80946" name="Line 128"/>
            <p:cNvSpPr>
              <a:spLocks noChangeShapeType="1"/>
            </p:cNvSpPr>
            <p:nvPr/>
          </p:nvSpPr>
          <p:spPr bwMode="auto">
            <a:xfrm flipH="1">
              <a:off x="5505" y="147"/>
              <a:ext cx="0" cy="3797"/>
            </a:xfrm>
            <a:prstGeom prst="line">
              <a:avLst/>
            </a:prstGeom>
            <a:noFill/>
            <a:ln w="38100">
              <a:solidFill>
                <a:schemeClr val="tx1"/>
              </a:solidFill>
              <a:round/>
              <a:headEnd/>
              <a:tailEnd/>
            </a:ln>
          </p:spPr>
          <p:txBody>
            <a:bodyPr/>
            <a:lstStyle/>
            <a:p>
              <a:endParaRPr lang="zh-CN" altLang="en-US"/>
            </a:p>
          </p:txBody>
        </p:sp>
        <p:sp>
          <p:nvSpPr>
            <p:cNvPr id="80947" name="WordArt 129"/>
            <p:cNvSpPr>
              <a:spLocks noChangeArrowheads="1" noChangeShapeType="1" noTextEdit="1"/>
            </p:cNvSpPr>
            <p:nvPr/>
          </p:nvSpPr>
          <p:spPr bwMode="auto">
            <a:xfrm>
              <a:off x="355" y="192"/>
              <a:ext cx="1348" cy="9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分子位置的分布方式</a:t>
              </a:r>
            </a:p>
          </p:txBody>
        </p:sp>
        <p:sp>
          <p:nvSpPr>
            <p:cNvPr id="80948" name="WordArt 130"/>
            <p:cNvSpPr>
              <a:spLocks noChangeArrowheads="1" noChangeShapeType="1" noTextEdit="1"/>
            </p:cNvSpPr>
            <p:nvPr/>
          </p:nvSpPr>
          <p:spPr bwMode="auto">
            <a:xfrm>
              <a:off x="1992" y="192"/>
              <a:ext cx="1251" cy="9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华文中宋"/>
                  <a:ea typeface="华文中宋"/>
                </a:rPr>
                <a:t>分子数的分布方式</a:t>
              </a:r>
            </a:p>
          </p:txBody>
        </p:sp>
        <p:sp>
          <p:nvSpPr>
            <p:cNvPr id="80949" name="WordArt 131"/>
            <p:cNvSpPr>
              <a:spLocks noChangeArrowheads="1" noChangeShapeType="1" noTextEdit="1"/>
            </p:cNvSpPr>
            <p:nvPr/>
          </p:nvSpPr>
          <p:spPr bwMode="auto">
            <a:xfrm>
              <a:off x="596" y="327"/>
              <a:ext cx="818" cy="108"/>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（微观态）</a:t>
              </a:r>
            </a:p>
          </p:txBody>
        </p:sp>
        <p:sp>
          <p:nvSpPr>
            <p:cNvPr id="80950" name="WordArt 132"/>
            <p:cNvSpPr>
              <a:spLocks noChangeArrowheads="1" noChangeShapeType="1" noTextEdit="1"/>
            </p:cNvSpPr>
            <p:nvPr/>
          </p:nvSpPr>
          <p:spPr bwMode="auto">
            <a:xfrm>
              <a:off x="2232" y="327"/>
              <a:ext cx="819" cy="10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华文中宋"/>
                  <a:ea typeface="华文中宋"/>
                </a:rPr>
                <a:t>（宏观态）</a:t>
              </a:r>
            </a:p>
          </p:txBody>
        </p:sp>
        <p:grpSp>
          <p:nvGrpSpPr>
            <p:cNvPr id="80951" name="Group 133"/>
            <p:cNvGrpSpPr>
              <a:grpSpLocks/>
            </p:cNvGrpSpPr>
            <p:nvPr/>
          </p:nvGrpSpPr>
          <p:grpSpPr bwMode="auto">
            <a:xfrm>
              <a:off x="4724" y="192"/>
              <a:ext cx="717" cy="261"/>
              <a:chOff x="3484" y="219"/>
              <a:chExt cx="1286" cy="249"/>
            </a:xfrm>
          </p:grpSpPr>
          <p:sp>
            <p:nvSpPr>
              <p:cNvPr id="81021" name="WordArt 134"/>
              <p:cNvSpPr>
                <a:spLocks noChangeArrowheads="1" noChangeShapeType="1" noTextEdit="1"/>
              </p:cNvSpPr>
              <p:nvPr/>
            </p:nvSpPr>
            <p:spPr bwMode="auto">
              <a:xfrm>
                <a:off x="3636" y="369"/>
                <a:ext cx="958" cy="9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微观态数目</a:t>
                </a:r>
              </a:p>
            </p:txBody>
          </p:sp>
          <p:sp>
            <p:nvSpPr>
              <p:cNvPr id="81022" name="WordArt 135"/>
              <p:cNvSpPr>
                <a:spLocks noChangeArrowheads="1" noChangeShapeType="1" noTextEdit="1"/>
              </p:cNvSpPr>
              <p:nvPr/>
            </p:nvSpPr>
            <p:spPr bwMode="auto">
              <a:xfrm>
                <a:off x="3484" y="219"/>
                <a:ext cx="1286" cy="11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一个宏观态对应的</a:t>
                </a:r>
              </a:p>
            </p:txBody>
          </p:sp>
        </p:grpSp>
        <p:grpSp>
          <p:nvGrpSpPr>
            <p:cNvPr id="80952" name="Group 136"/>
            <p:cNvGrpSpPr>
              <a:grpSpLocks/>
            </p:cNvGrpSpPr>
            <p:nvPr/>
          </p:nvGrpSpPr>
          <p:grpSpPr bwMode="auto">
            <a:xfrm>
              <a:off x="4094" y="192"/>
              <a:ext cx="505" cy="293"/>
              <a:chOff x="4943" y="217"/>
              <a:chExt cx="513" cy="264"/>
            </a:xfrm>
          </p:grpSpPr>
          <p:sp>
            <p:nvSpPr>
              <p:cNvPr id="81019" name="WordArt 137"/>
              <p:cNvSpPr>
                <a:spLocks noChangeArrowheads="1" noChangeShapeType="1" noTextEdit="1"/>
              </p:cNvSpPr>
              <p:nvPr/>
            </p:nvSpPr>
            <p:spPr bwMode="auto">
              <a:xfrm>
                <a:off x="4969" y="217"/>
                <a:ext cx="482" cy="10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宏观态</a:t>
                </a:r>
              </a:p>
            </p:txBody>
          </p:sp>
          <p:sp>
            <p:nvSpPr>
              <p:cNvPr id="81020" name="WordArt 138"/>
              <p:cNvSpPr>
                <a:spLocks noChangeArrowheads="1" noChangeShapeType="1" noTextEdit="1"/>
              </p:cNvSpPr>
              <p:nvPr/>
            </p:nvSpPr>
            <p:spPr bwMode="auto">
              <a:xfrm>
                <a:off x="4943" y="361"/>
                <a:ext cx="513" cy="12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出现概率</a:t>
                </a:r>
              </a:p>
            </p:txBody>
          </p:sp>
        </p:grpSp>
        <p:sp>
          <p:nvSpPr>
            <p:cNvPr id="80953" name="Text Box 139"/>
            <p:cNvSpPr txBox="1">
              <a:spLocks noChangeArrowheads="1"/>
            </p:cNvSpPr>
            <p:nvPr/>
          </p:nvSpPr>
          <p:spPr bwMode="auto">
            <a:xfrm>
              <a:off x="519" y="467"/>
              <a:ext cx="255"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A</a:t>
              </a:r>
            </a:p>
          </p:txBody>
        </p:sp>
        <p:sp>
          <p:nvSpPr>
            <p:cNvPr id="80954" name="Text Box 140"/>
            <p:cNvSpPr txBox="1">
              <a:spLocks noChangeArrowheads="1"/>
            </p:cNvSpPr>
            <p:nvPr/>
          </p:nvSpPr>
          <p:spPr bwMode="auto">
            <a:xfrm>
              <a:off x="1316" y="475"/>
              <a:ext cx="257"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B</a:t>
              </a:r>
            </a:p>
          </p:txBody>
        </p:sp>
        <p:sp>
          <p:nvSpPr>
            <p:cNvPr id="80955" name="Text Box 141"/>
            <p:cNvSpPr txBox="1">
              <a:spLocks noChangeArrowheads="1"/>
            </p:cNvSpPr>
            <p:nvPr/>
          </p:nvSpPr>
          <p:spPr bwMode="auto">
            <a:xfrm>
              <a:off x="2135" y="476"/>
              <a:ext cx="25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A</a:t>
              </a:r>
            </a:p>
          </p:txBody>
        </p:sp>
        <p:sp>
          <p:nvSpPr>
            <p:cNvPr id="80956" name="Text Box 142"/>
            <p:cNvSpPr txBox="1">
              <a:spLocks noChangeArrowheads="1"/>
            </p:cNvSpPr>
            <p:nvPr/>
          </p:nvSpPr>
          <p:spPr bwMode="auto">
            <a:xfrm>
              <a:off x="2845" y="475"/>
              <a:ext cx="257"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B</a:t>
              </a:r>
            </a:p>
          </p:txBody>
        </p:sp>
        <p:grpSp>
          <p:nvGrpSpPr>
            <p:cNvPr id="80957" name="Group 185"/>
            <p:cNvGrpSpPr>
              <a:grpSpLocks/>
            </p:cNvGrpSpPr>
            <p:nvPr/>
          </p:nvGrpSpPr>
          <p:grpSpPr bwMode="auto">
            <a:xfrm>
              <a:off x="4992" y="664"/>
              <a:ext cx="302" cy="3314"/>
              <a:chOff x="4035" y="675"/>
              <a:chExt cx="302" cy="3314"/>
            </a:xfrm>
          </p:grpSpPr>
          <p:sp>
            <p:nvSpPr>
              <p:cNvPr id="81014" name="Text Box 143"/>
              <p:cNvSpPr txBox="1">
                <a:spLocks noChangeArrowheads="1"/>
              </p:cNvSpPr>
              <p:nvPr/>
            </p:nvSpPr>
            <p:spPr bwMode="auto">
              <a:xfrm>
                <a:off x="4035" y="2139"/>
                <a:ext cx="250"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rPr>
                  <a:t>6</a:t>
                </a:r>
              </a:p>
            </p:txBody>
          </p:sp>
          <p:sp>
            <p:nvSpPr>
              <p:cNvPr id="81015" name="Text Box 144"/>
              <p:cNvSpPr txBox="1">
                <a:spLocks noChangeArrowheads="1"/>
              </p:cNvSpPr>
              <p:nvPr/>
            </p:nvSpPr>
            <p:spPr bwMode="auto">
              <a:xfrm>
                <a:off x="4036" y="675"/>
                <a:ext cx="279"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rPr>
                  <a:t>1</a:t>
                </a:r>
              </a:p>
            </p:txBody>
          </p:sp>
          <p:sp>
            <p:nvSpPr>
              <p:cNvPr id="81016" name="Text Box 145"/>
              <p:cNvSpPr txBox="1">
                <a:spLocks noChangeArrowheads="1"/>
              </p:cNvSpPr>
              <p:nvPr/>
            </p:nvSpPr>
            <p:spPr bwMode="auto">
              <a:xfrm>
                <a:off x="4036" y="1134"/>
                <a:ext cx="286"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rPr>
                  <a:t>4</a:t>
                </a:r>
              </a:p>
            </p:txBody>
          </p:sp>
          <p:sp>
            <p:nvSpPr>
              <p:cNvPr id="81017" name="Text Box 146"/>
              <p:cNvSpPr txBox="1">
                <a:spLocks noChangeArrowheads="1"/>
              </p:cNvSpPr>
              <p:nvPr/>
            </p:nvSpPr>
            <p:spPr bwMode="auto">
              <a:xfrm>
                <a:off x="4051" y="3177"/>
                <a:ext cx="286"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rPr>
                  <a:t>4</a:t>
                </a:r>
              </a:p>
            </p:txBody>
          </p:sp>
          <p:sp>
            <p:nvSpPr>
              <p:cNvPr id="81018" name="Text Box 147"/>
              <p:cNvSpPr txBox="1">
                <a:spLocks noChangeArrowheads="1"/>
              </p:cNvSpPr>
              <p:nvPr/>
            </p:nvSpPr>
            <p:spPr bwMode="auto">
              <a:xfrm>
                <a:off x="4052" y="3701"/>
                <a:ext cx="279"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CC0000"/>
                    </a:solidFill>
                    <a:latin typeface="Times New Roman" pitchFamily="18" charset="0"/>
                  </a:rPr>
                  <a:t>1</a:t>
                </a:r>
              </a:p>
            </p:txBody>
          </p:sp>
        </p:grpSp>
        <p:grpSp>
          <p:nvGrpSpPr>
            <p:cNvPr id="80958" name="Group 184"/>
            <p:cNvGrpSpPr>
              <a:grpSpLocks/>
            </p:cNvGrpSpPr>
            <p:nvPr/>
          </p:nvGrpSpPr>
          <p:grpSpPr bwMode="auto">
            <a:xfrm>
              <a:off x="4095" y="674"/>
              <a:ext cx="832" cy="3326"/>
              <a:chOff x="4928" y="671"/>
              <a:chExt cx="832" cy="3326"/>
            </a:xfrm>
          </p:grpSpPr>
          <p:sp>
            <p:nvSpPr>
              <p:cNvPr id="81009" name="Text Box 148"/>
              <p:cNvSpPr txBox="1">
                <a:spLocks noChangeArrowheads="1"/>
              </p:cNvSpPr>
              <p:nvPr/>
            </p:nvSpPr>
            <p:spPr bwMode="auto">
              <a:xfrm>
                <a:off x="4943" y="671"/>
                <a:ext cx="817"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8000"/>
                    </a:solidFill>
                    <a:latin typeface="Times New Roman" pitchFamily="18" charset="0"/>
                  </a:rPr>
                  <a:t>1/16</a:t>
                </a:r>
              </a:p>
            </p:txBody>
          </p:sp>
          <p:sp>
            <p:nvSpPr>
              <p:cNvPr id="81010" name="Text Box 149"/>
              <p:cNvSpPr txBox="1">
                <a:spLocks noChangeArrowheads="1"/>
              </p:cNvSpPr>
              <p:nvPr/>
            </p:nvSpPr>
            <p:spPr bwMode="auto">
              <a:xfrm>
                <a:off x="4958" y="1133"/>
                <a:ext cx="802"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8000"/>
                    </a:solidFill>
                    <a:latin typeface="Times New Roman" pitchFamily="18" charset="0"/>
                  </a:rPr>
                  <a:t>4/16</a:t>
                </a:r>
              </a:p>
            </p:txBody>
          </p:sp>
          <p:sp>
            <p:nvSpPr>
              <p:cNvPr id="81011" name="Text Box 150"/>
              <p:cNvSpPr txBox="1">
                <a:spLocks noChangeArrowheads="1"/>
              </p:cNvSpPr>
              <p:nvPr/>
            </p:nvSpPr>
            <p:spPr bwMode="auto">
              <a:xfrm>
                <a:off x="4944" y="3168"/>
                <a:ext cx="816"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8000"/>
                    </a:solidFill>
                    <a:latin typeface="Times New Roman" pitchFamily="18" charset="0"/>
                  </a:rPr>
                  <a:t>4/16</a:t>
                </a:r>
              </a:p>
            </p:txBody>
          </p:sp>
          <p:sp>
            <p:nvSpPr>
              <p:cNvPr id="81012" name="Text Box 151"/>
              <p:cNvSpPr txBox="1">
                <a:spLocks noChangeArrowheads="1"/>
              </p:cNvSpPr>
              <p:nvPr/>
            </p:nvSpPr>
            <p:spPr bwMode="auto">
              <a:xfrm>
                <a:off x="4928" y="3709"/>
                <a:ext cx="832"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8000"/>
                    </a:solidFill>
                    <a:latin typeface="Times New Roman" pitchFamily="18" charset="0"/>
                  </a:rPr>
                  <a:t>1/16</a:t>
                </a:r>
              </a:p>
            </p:txBody>
          </p:sp>
          <p:sp>
            <p:nvSpPr>
              <p:cNvPr id="81013" name="Text Box 152"/>
              <p:cNvSpPr txBox="1">
                <a:spLocks noChangeArrowheads="1"/>
              </p:cNvSpPr>
              <p:nvPr/>
            </p:nvSpPr>
            <p:spPr bwMode="auto">
              <a:xfrm>
                <a:off x="4945" y="2147"/>
                <a:ext cx="815"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8000"/>
                    </a:solidFill>
                    <a:latin typeface="Times New Roman" pitchFamily="18" charset="0"/>
                  </a:rPr>
                  <a:t>6/16</a:t>
                </a:r>
              </a:p>
            </p:txBody>
          </p:sp>
        </p:grpSp>
        <p:grpSp>
          <p:nvGrpSpPr>
            <p:cNvPr id="80959" name="Group 153"/>
            <p:cNvGrpSpPr>
              <a:grpSpLocks/>
            </p:cNvGrpSpPr>
            <p:nvPr/>
          </p:nvGrpSpPr>
          <p:grpSpPr bwMode="auto">
            <a:xfrm>
              <a:off x="2067" y="1290"/>
              <a:ext cx="385" cy="91"/>
              <a:chOff x="2091" y="1313"/>
              <a:chExt cx="384" cy="96"/>
            </a:xfrm>
          </p:grpSpPr>
          <p:sp>
            <p:nvSpPr>
              <p:cNvPr id="81006" name="Oval 154"/>
              <p:cNvSpPr>
                <a:spLocks noChangeArrowheads="1"/>
              </p:cNvSpPr>
              <p:nvPr/>
            </p:nvSpPr>
            <p:spPr bwMode="auto">
              <a:xfrm>
                <a:off x="2235" y="1313"/>
                <a:ext cx="96" cy="96"/>
              </a:xfrm>
              <a:prstGeom prst="ellipse">
                <a:avLst/>
              </a:prstGeom>
              <a:solidFill>
                <a:schemeClr val="bg1"/>
              </a:solidFill>
              <a:ln w="9525">
                <a:noFill/>
                <a:round/>
                <a:headEnd/>
                <a:tailEnd/>
              </a:ln>
            </p:spPr>
            <p:txBody>
              <a:bodyPr wrap="none" anchor="ctr"/>
              <a:lstStyle/>
              <a:p>
                <a:endParaRPr lang="zh-CN" altLang="en-US"/>
              </a:p>
            </p:txBody>
          </p:sp>
          <p:sp>
            <p:nvSpPr>
              <p:cNvPr id="81007" name="Oval 155"/>
              <p:cNvSpPr>
                <a:spLocks noChangeArrowheads="1"/>
              </p:cNvSpPr>
              <p:nvPr/>
            </p:nvSpPr>
            <p:spPr bwMode="auto">
              <a:xfrm>
                <a:off x="2379" y="1313"/>
                <a:ext cx="96" cy="96"/>
              </a:xfrm>
              <a:prstGeom prst="ellipse">
                <a:avLst/>
              </a:prstGeom>
              <a:solidFill>
                <a:schemeClr val="bg1"/>
              </a:solidFill>
              <a:ln w="9525">
                <a:noFill/>
                <a:round/>
                <a:headEnd/>
                <a:tailEnd/>
              </a:ln>
            </p:spPr>
            <p:txBody>
              <a:bodyPr wrap="none" anchor="ctr"/>
              <a:lstStyle/>
              <a:p>
                <a:endParaRPr lang="zh-CN" altLang="en-US"/>
              </a:p>
            </p:txBody>
          </p:sp>
          <p:sp>
            <p:nvSpPr>
              <p:cNvPr id="81008" name="Oval 156"/>
              <p:cNvSpPr>
                <a:spLocks noChangeArrowheads="1"/>
              </p:cNvSpPr>
              <p:nvPr/>
            </p:nvSpPr>
            <p:spPr bwMode="auto">
              <a:xfrm>
                <a:off x="2091" y="1313"/>
                <a:ext cx="96" cy="96"/>
              </a:xfrm>
              <a:prstGeom prst="ellipse">
                <a:avLst/>
              </a:prstGeom>
              <a:solidFill>
                <a:schemeClr val="bg1"/>
              </a:solidFill>
              <a:ln w="9525">
                <a:noFill/>
                <a:round/>
                <a:headEnd/>
                <a:tailEnd/>
              </a:ln>
            </p:spPr>
            <p:txBody>
              <a:bodyPr wrap="none" anchor="ctr"/>
              <a:lstStyle/>
              <a:p>
                <a:endParaRPr lang="zh-CN" altLang="en-US"/>
              </a:p>
            </p:txBody>
          </p:sp>
        </p:grpSp>
        <p:sp>
          <p:nvSpPr>
            <p:cNvPr id="80960" name="Oval 157"/>
            <p:cNvSpPr>
              <a:spLocks noChangeArrowheads="1"/>
            </p:cNvSpPr>
            <p:nvPr/>
          </p:nvSpPr>
          <p:spPr bwMode="auto">
            <a:xfrm>
              <a:off x="2960" y="1276"/>
              <a:ext cx="97" cy="91"/>
            </a:xfrm>
            <a:prstGeom prst="ellipse">
              <a:avLst/>
            </a:prstGeom>
            <a:solidFill>
              <a:schemeClr val="bg1"/>
            </a:solidFill>
            <a:ln w="9525">
              <a:noFill/>
              <a:round/>
              <a:headEnd/>
              <a:tailEnd/>
            </a:ln>
          </p:spPr>
          <p:txBody>
            <a:bodyPr wrap="none" anchor="ctr"/>
            <a:lstStyle/>
            <a:p>
              <a:endParaRPr lang="zh-CN" altLang="en-US"/>
            </a:p>
          </p:txBody>
        </p:sp>
        <p:grpSp>
          <p:nvGrpSpPr>
            <p:cNvPr id="80961" name="Group 158"/>
            <p:cNvGrpSpPr>
              <a:grpSpLocks/>
            </p:cNvGrpSpPr>
            <p:nvPr/>
          </p:nvGrpSpPr>
          <p:grpSpPr bwMode="auto">
            <a:xfrm>
              <a:off x="2001" y="787"/>
              <a:ext cx="529" cy="90"/>
              <a:chOff x="384" y="768"/>
              <a:chExt cx="528" cy="96"/>
            </a:xfrm>
          </p:grpSpPr>
          <p:sp>
            <p:nvSpPr>
              <p:cNvPr id="81002" name="Oval 159"/>
              <p:cNvSpPr>
                <a:spLocks noChangeArrowheads="1"/>
              </p:cNvSpPr>
              <p:nvPr/>
            </p:nvSpPr>
            <p:spPr bwMode="auto">
              <a:xfrm>
                <a:off x="672" y="768"/>
                <a:ext cx="96" cy="96"/>
              </a:xfrm>
              <a:prstGeom prst="ellipse">
                <a:avLst/>
              </a:prstGeom>
              <a:solidFill>
                <a:schemeClr val="bg1"/>
              </a:solidFill>
              <a:ln w="9525">
                <a:noFill/>
                <a:round/>
                <a:headEnd/>
                <a:tailEnd/>
              </a:ln>
            </p:spPr>
            <p:txBody>
              <a:bodyPr wrap="none" anchor="ctr"/>
              <a:lstStyle/>
              <a:p>
                <a:endParaRPr lang="zh-CN" altLang="en-US"/>
              </a:p>
            </p:txBody>
          </p:sp>
          <p:sp>
            <p:nvSpPr>
              <p:cNvPr id="81003" name="Oval 160"/>
              <p:cNvSpPr>
                <a:spLocks noChangeArrowheads="1"/>
              </p:cNvSpPr>
              <p:nvPr/>
            </p:nvSpPr>
            <p:spPr bwMode="auto">
              <a:xfrm>
                <a:off x="528" y="768"/>
                <a:ext cx="96" cy="96"/>
              </a:xfrm>
              <a:prstGeom prst="ellipse">
                <a:avLst/>
              </a:prstGeom>
              <a:solidFill>
                <a:schemeClr val="bg1"/>
              </a:solidFill>
              <a:ln w="9525">
                <a:noFill/>
                <a:round/>
                <a:headEnd/>
                <a:tailEnd/>
              </a:ln>
            </p:spPr>
            <p:txBody>
              <a:bodyPr wrap="none" anchor="ctr"/>
              <a:lstStyle/>
              <a:p>
                <a:endParaRPr lang="zh-CN" altLang="en-US"/>
              </a:p>
            </p:txBody>
          </p:sp>
          <p:sp>
            <p:nvSpPr>
              <p:cNvPr id="81004" name="Oval 161"/>
              <p:cNvSpPr>
                <a:spLocks noChangeArrowheads="1"/>
              </p:cNvSpPr>
              <p:nvPr/>
            </p:nvSpPr>
            <p:spPr bwMode="auto">
              <a:xfrm>
                <a:off x="816" y="768"/>
                <a:ext cx="96" cy="96"/>
              </a:xfrm>
              <a:prstGeom prst="ellipse">
                <a:avLst/>
              </a:prstGeom>
              <a:solidFill>
                <a:schemeClr val="bg1"/>
              </a:solidFill>
              <a:ln w="9525">
                <a:noFill/>
                <a:round/>
                <a:headEnd/>
                <a:tailEnd/>
              </a:ln>
            </p:spPr>
            <p:txBody>
              <a:bodyPr wrap="none" anchor="ctr"/>
              <a:lstStyle/>
              <a:p>
                <a:endParaRPr lang="zh-CN" altLang="en-US"/>
              </a:p>
            </p:txBody>
          </p:sp>
          <p:sp>
            <p:nvSpPr>
              <p:cNvPr id="81005" name="Oval 162"/>
              <p:cNvSpPr>
                <a:spLocks noChangeArrowheads="1"/>
              </p:cNvSpPr>
              <p:nvPr/>
            </p:nvSpPr>
            <p:spPr bwMode="auto">
              <a:xfrm>
                <a:off x="384" y="76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0962" name="Group 163"/>
            <p:cNvGrpSpPr>
              <a:grpSpLocks/>
            </p:cNvGrpSpPr>
            <p:nvPr/>
          </p:nvGrpSpPr>
          <p:grpSpPr bwMode="auto">
            <a:xfrm flipH="1">
              <a:off x="2881" y="2274"/>
              <a:ext cx="241" cy="90"/>
              <a:chOff x="1488" y="2688"/>
              <a:chExt cx="240" cy="96"/>
            </a:xfrm>
          </p:grpSpPr>
          <p:sp>
            <p:nvSpPr>
              <p:cNvPr id="81000" name="Oval 164"/>
              <p:cNvSpPr>
                <a:spLocks noChangeArrowheads="1"/>
              </p:cNvSpPr>
              <p:nvPr/>
            </p:nvSpPr>
            <p:spPr bwMode="auto">
              <a:xfrm>
                <a:off x="1488" y="2688"/>
                <a:ext cx="96" cy="96"/>
              </a:xfrm>
              <a:prstGeom prst="ellipse">
                <a:avLst/>
              </a:prstGeom>
              <a:solidFill>
                <a:schemeClr val="bg1"/>
              </a:solidFill>
              <a:ln w="9525">
                <a:noFill/>
                <a:round/>
                <a:headEnd/>
                <a:tailEnd/>
              </a:ln>
            </p:spPr>
            <p:txBody>
              <a:bodyPr wrap="none" anchor="ctr"/>
              <a:lstStyle/>
              <a:p>
                <a:endParaRPr lang="zh-CN" altLang="en-US"/>
              </a:p>
            </p:txBody>
          </p:sp>
          <p:sp>
            <p:nvSpPr>
              <p:cNvPr id="81001" name="Oval 165"/>
              <p:cNvSpPr>
                <a:spLocks noChangeArrowheads="1"/>
              </p:cNvSpPr>
              <p:nvPr/>
            </p:nvSpPr>
            <p:spPr bwMode="auto">
              <a:xfrm>
                <a:off x="1632" y="268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0963" name="Group 166"/>
            <p:cNvGrpSpPr>
              <a:grpSpLocks/>
            </p:cNvGrpSpPr>
            <p:nvPr/>
          </p:nvGrpSpPr>
          <p:grpSpPr bwMode="auto">
            <a:xfrm flipH="1">
              <a:off x="2115" y="2289"/>
              <a:ext cx="241" cy="90"/>
              <a:chOff x="1488" y="2688"/>
              <a:chExt cx="240" cy="96"/>
            </a:xfrm>
          </p:grpSpPr>
          <p:sp>
            <p:nvSpPr>
              <p:cNvPr id="80998" name="Oval 167"/>
              <p:cNvSpPr>
                <a:spLocks noChangeArrowheads="1"/>
              </p:cNvSpPr>
              <p:nvPr/>
            </p:nvSpPr>
            <p:spPr bwMode="auto">
              <a:xfrm>
                <a:off x="1488" y="2688"/>
                <a:ext cx="96" cy="96"/>
              </a:xfrm>
              <a:prstGeom prst="ellipse">
                <a:avLst/>
              </a:prstGeom>
              <a:solidFill>
                <a:schemeClr val="bg1"/>
              </a:solidFill>
              <a:ln w="9525">
                <a:noFill/>
                <a:round/>
                <a:headEnd/>
                <a:tailEnd/>
              </a:ln>
            </p:spPr>
            <p:txBody>
              <a:bodyPr wrap="none" anchor="ctr"/>
              <a:lstStyle/>
              <a:p>
                <a:endParaRPr lang="zh-CN" altLang="en-US"/>
              </a:p>
            </p:txBody>
          </p:sp>
          <p:sp>
            <p:nvSpPr>
              <p:cNvPr id="80999" name="Oval 168"/>
              <p:cNvSpPr>
                <a:spLocks noChangeArrowheads="1"/>
              </p:cNvSpPr>
              <p:nvPr/>
            </p:nvSpPr>
            <p:spPr bwMode="auto">
              <a:xfrm>
                <a:off x="1632" y="268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0964" name="Group 169"/>
            <p:cNvGrpSpPr>
              <a:grpSpLocks/>
            </p:cNvGrpSpPr>
            <p:nvPr/>
          </p:nvGrpSpPr>
          <p:grpSpPr bwMode="auto">
            <a:xfrm>
              <a:off x="2807" y="3285"/>
              <a:ext cx="385" cy="90"/>
              <a:chOff x="2091" y="1313"/>
              <a:chExt cx="384" cy="96"/>
            </a:xfrm>
          </p:grpSpPr>
          <p:sp>
            <p:nvSpPr>
              <p:cNvPr id="80995" name="Oval 170"/>
              <p:cNvSpPr>
                <a:spLocks noChangeArrowheads="1"/>
              </p:cNvSpPr>
              <p:nvPr/>
            </p:nvSpPr>
            <p:spPr bwMode="auto">
              <a:xfrm>
                <a:off x="2235" y="1313"/>
                <a:ext cx="96" cy="96"/>
              </a:xfrm>
              <a:prstGeom prst="ellipse">
                <a:avLst/>
              </a:prstGeom>
              <a:solidFill>
                <a:schemeClr val="bg1"/>
              </a:solidFill>
              <a:ln w="9525">
                <a:noFill/>
                <a:round/>
                <a:headEnd/>
                <a:tailEnd/>
              </a:ln>
            </p:spPr>
            <p:txBody>
              <a:bodyPr wrap="none" anchor="ctr"/>
              <a:lstStyle/>
              <a:p>
                <a:endParaRPr lang="zh-CN" altLang="en-US"/>
              </a:p>
            </p:txBody>
          </p:sp>
          <p:sp>
            <p:nvSpPr>
              <p:cNvPr id="80996" name="Oval 171"/>
              <p:cNvSpPr>
                <a:spLocks noChangeArrowheads="1"/>
              </p:cNvSpPr>
              <p:nvPr/>
            </p:nvSpPr>
            <p:spPr bwMode="auto">
              <a:xfrm>
                <a:off x="2379" y="1313"/>
                <a:ext cx="96" cy="96"/>
              </a:xfrm>
              <a:prstGeom prst="ellipse">
                <a:avLst/>
              </a:prstGeom>
              <a:solidFill>
                <a:schemeClr val="bg1"/>
              </a:solidFill>
              <a:ln w="9525">
                <a:noFill/>
                <a:round/>
                <a:headEnd/>
                <a:tailEnd/>
              </a:ln>
            </p:spPr>
            <p:txBody>
              <a:bodyPr wrap="none" anchor="ctr"/>
              <a:lstStyle/>
              <a:p>
                <a:endParaRPr lang="zh-CN" altLang="en-US"/>
              </a:p>
            </p:txBody>
          </p:sp>
          <p:sp>
            <p:nvSpPr>
              <p:cNvPr id="80997" name="Oval 172"/>
              <p:cNvSpPr>
                <a:spLocks noChangeArrowheads="1"/>
              </p:cNvSpPr>
              <p:nvPr/>
            </p:nvSpPr>
            <p:spPr bwMode="auto">
              <a:xfrm>
                <a:off x="2091" y="1313"/>
                <a:ext cx="96" cy="96"/>
              </a:xfrm>
              <a:prstGeom prst="ellipse">
                <a:avLst/>
              </a:prstGeom>
              <a:solidFill>
                <a:schemeClr val="bg1"/>
              </a:solidFill>
              <a:ln w="9525">
                <a:noFill/>
                <a:round/>
                <a:headEnd/>
                <a:tailEnd/>
              </a:ln>
            </p:spPr>
            <p:txBody>
              <a:bodyPr wrap="none" anchor="ctr"/>
              <a:lstStyle/>
              <a:p>
                <a:endParaRPr lang="zh-CN" altLang="en-US"/>
              </a:p>
            </p:txBody>
          </p:sp>
        </p:grpSp>
        <p:sp>
          <p:nvSpPr>
            <p:cNvPr id="80965" name="Oval 173"/>
            <p:cNvSpPr>
              <a:spLocks noChangeArrowheads="1"/>
            </p:cNvSpPr>
            <p:nvPr/>
          </p:nvSpPr>
          <p:spPr bwMode="auto">
            <a:xfrm>
              <a:off x="2193" y="3284"/>
              <a:ext cx="96" cy="90"/>
            </a:xfrm>
            <a:prstGeom prst="ellipse">
              <a:avLst/>
            </a:prstGeom>
            <a:solidFill>
              <a:schemeClr val="bg1"/>
            </a:solidFill>
            <a:ln w="9525">
              <a:noFill/>
              <a:round/>
              <a:headEnd/>
              <a:tailEnd/>
            </a:ln>
          </p:spPr>
          <p:txBody>
            <a:bodyPr wrap="none" anchor="ctr"/>
            <a:lstStyle/>
            <a:p>
              <a:endParaRPr lang="zh-CN" altLang="en-US"/>
            </a:p>
          </p:txBody>
        </p:sp>
        <p:grpSp>
          <p:nvGrpSpPr>
            <p:cNvPr id="80966" name="Group 174"/>
            <p:cNvGrpSpPr>
              <a:grpSpLocks/>
            </p:cNvGrpSpPr>
            <p:nvPr/>
          </p:nvGrpSpPr>
          <p:grpSpPr bwMode="auto">
            <a:xfrm>
              <a:off x="2748" y="3795"/>
              <a:ext cx="529" cy="91"/>
              <a:chOff x="384" y="768"/>
              <a:chExt cx="528" cy="96"/>
            </a:xfrm>
          </p:grpSpPr>
          <p:sp>
            <p:nvSpPr>
              <p:cNvPr id="80991" name="Oval 175"/>
              <p:cNvSpPr>
                <a:spLocks noChangeArrowheads="1"/>
              </p:cNvSpPr>
              <p:nvPr/>
            </p:nvSpPr>
            <p:spPr bwMode="auto">
              <a:xfrm>
                <a:off x="672" y="768"/>
                <a:ext cx="96" cy="96"/>
              </a:xfrm>
              <a:prstGeom prst="ellipse">
                <a:avLst/>
              </a:prstGeom>
              <a:solidFill>
                <a:schemeClr val="bg1"/>
              </a:solidFill>
              <a:ln w="9525">
                <a:noFill/>
                <a:round/>
                <a:headEnd/>
                <a:tailEnd/>
              </a:ln>
            </p:spPr>
            <p:txBody>
              <a:bodyPr wrap="none" anchor="ctr"/>
              <a:lstStyle/>
              <a:p>
                <a:endParaRPr lang="zh-CN" altLang="en-US"/>
              </a:p>
            </p:txBody>
          </p:sp>
          <p:sp>
            <p:nvSpPr>
              <p:cNvPr id="80992" name="Oval 176"/>
              <p:cNvSpPr>
                <a:spLocks noChangeArrowheads="1"/>
              </p:cNvSpPr>
              <p:nvPr/>
            </p:nvSpPr>
            <p:spPr bwMode="auto">
              <a:xfrm>
                <a:off x="528" y="768"/>
                <a:ext cx="96" cy="96"/>
              </a:xfrm>
              <a:prstGeom prst="ellipse">
                <a:avLst/>
              </a:prstGeom>
              <a:solidFill>
                <a:schemeClr val="bg1"/>
              </a:solidFill>
              <a:ln w="9525">
                <a:noFill/>
                <a:round/>
                <a:headEnd/>
                <a:tailEnd/>
              </a:ln>
            </p:spPr>
            <p:txBody>
              <a:bodyPr wrap="none" anchor="ctr"/>
              <a:lstStyle/>
              <a:p>
                <a:endParaRPr lang="zh-CN" altLang="en-US"/>
              </a:p>
            </p:txBody>
          </p:sp>
          <p:sp>
            <p:nvSpPr>
              <p:cNvPr id="80993" name="Oval 177"/>
              <p:cNvSpPr>
                <a:spLocks noChangeArrowheads="1"/>
              </p:cNvSpPr>
              <p:nvPr/>
            </p:nvSpPr>
            <p:spPr bwMode="auto">
              <a:xfrm>
                <a:off x="816" y="768"/>
                <a:ext cx="96" cy="96"/>
              </a:xfrm>
              <a:prstGeom prst="ellipse">
                <a:avLst/>
              </a:prstGeom>
              <a:solidFill>
                <a:schemeClr val="bg1"/>
              </a:solidFill>
              <a:ln w="9525">
                <a:noFill/>
                <a:round/>
                <a:headEnd/>
                <a:tailEnd/>
              </a:ln>
            </p:spPr>
            <p:txBody>
              <a:bodyPr wrap="none" anchor="ctr"/>
              <a:lstStyle/>
              <a:p>
                <a:endParaRPr lang="zh-CN" altLang="en-US"/>
              </a:p>
            </p:txBody>
          </p:sp>
          <p:sp>
            <p:nvSpPr>
              <p:cNvPr id="80994" name="Oval 178"/>
              <p:cNvSpPr>
                <a:spLocks noChangeArrowheads="1"/>
              </p:cNvSpPr>
              <p:nvPr/>
            </p:nvSpPr>
            <p:spPr bwMode="auto">
              <a:xfrm>
                <a:off x="384" y="768"/>
                <a:ext cx="96" cy="96"/>
              </a:xfrm>
              <a:prstGeom prst="ellipse">
                <a:avLst/>
              </a:prstGeom>
              <a:solidFill>
                <a:schemeClr val="bg1"/>
              </a:solidFill>
              <a:ln w="9525">
                <a:noFill/>
                <a:round/>
                <a:headEnd/>
                <a:tailEnd/>
              </a:ln>
            </p:spPr>
            <p:txBody>
              <a:bodyPr wrap="none" anchor="ctr"/>
              <a:lstStyle/>
              <a:p>
                <a:endParaRPr lang="zh-CN" altLang="en-US"/>
              </a:p>
            </p:txBody>
          </p:sp>
        </p:grpSp>
        <p:sp>
          <p:nvSpPr>
            <p:cNvPr id="80967" name="Line 179"/>
            <p:cNvSpPr>
              <a:spLocks noChangeShapeType="1"/>
            </p:cNvSpPr>
            <p:nvPr/>
          </p:nvSpPr>
          <p:spPr bwMode="auto">
            <a:xfrm>
              <a:off x="3402" y="3954"/>
              <a:ext cx="2104" cy="0"/>
            </a:xfrm>
            <a:prstGeom prst="line">
              <a:avLst/>
            </a:prstGeom>
            <a:noFill/>
            <a:ln w="19050">
              <a:solidFill>
                <a:schemeClr val="tx1"/>
              </a:solidFill>
              <a:round/>
              <a:headEnd/>
              <a:tailEnd/>
            </a:ln>
          </p:spPr>
          <p:txBody>
            <a:bodyPr/>
            <a:lstStyle/>
            <a:p>
              <a:endParaRPr lang="zh-CN" altLang="en-US"/>
            </a:p>
          </p:txBody>
        </p:sp>
        <p:sp>
          <p:nvSpPr>
            <p:cNvPr id="80968" name="Text Box 180"/>
            <p:cNvSpPr txBox="1">
              <a:spLocks noChangeArrowheads="1"/>
            </p:cNvSpPr>
            <p:nvPr/>
          </p:nvSpPr>
          <p:spPr bwMode="auto">
            <a:xfrm>
              <a:off x="343" y="3929"/>
              <a:ext cx="1774" cy="250"/>
            </a:xfrm>
            <a:prstGeom prst="rect">
              <a:avLst/>
            </a:prstGeom>
            <a:noFill/>
            <a:ln w="9525">
              <a:noFill/>
              <a:miter lim="800000"/>
              <a:headEnd/>
              <a:tailEnd/>
            </a:ln>
          </p:spPr>
          <p:txBody>
            <a:bodyPr>
              <a:spAutoFit/>
            </a:bodyPr>
            <a:lstStyle/>
            <a:p>
              <a:pPr>
                <a:spcBef>
                  <a:spcPct val="50000"/>
                </a:spcBef>
              </a:pPr>
              <a:r>
                <a:rPr kumimoji="1" lang="zh-CN" altLang="en-US" sz="2000">
                  <a:latin typeface="华文中宋" pitchFamily="2" charset="-122"/>
                  <a:ea typeface="华文中宋" pitchFamily="2" charset="-122"/>
                </a:rPr>
                <a:t>共  </a:t>
              </a:r>
              <a:r>
                <a:rPr kumimoji="1" lang="en-US" altLang="zh-CN" sz="2000" b="1">
                  <a:solidFill>
                    <a:srgbClr val="CC0000"/>
                  </a:solidFill>
                  <a:latin typeface="华文中宋" pitchFamily="2" charset="-122"/>
                  <a:ea typeface="华文中宋" pitchFamily="2" charset="-122"/>
                </a:rPr>
                <a:t>16</a:t>
              </a:r>
              <a:r>
                <a:rPr kumimoji="1" lang="en-US" altLang="zh-CN" sz="2000">
                  <a:latin typeface="华文中宋" pitchFamily="2" charset="-122"/>
                  <a:ea typeface="华文中宋" pitchFamily="2" charset="-122"/>
                </a:rPr>
                <a:t>  </a:t>
              </a:r>
              <a:r>
                <a:rPr kumimoji="1" lang="zh-CN" altLang="en-US" sz="2000">
                  <a:latin typeface="华文中宋" pitchFamily="2" charset="-122"/>
                  <a:ea typeface="华文中宋" pitchFamily="2" charset="-122"/>
                </a:rPr>
                <a:t>种微观态</a:t>
              </a:r>
            </a:p>
          </p:txBody>
        </p:sp>
        <p:sp>
          <p:nvSpPr>
            <p:cNvPr id="80969" name="Text Box 181"/>
            <p:cNvSpPr txBox="1">
              <a:spLocks noChangeArrowheads="1"/>
            </p:cNvSpPr>
            <p:nvPr/>
          </p:nvSpPr>
          <p:spPr bwMode="auto">
            <a:xfrm>
              <a:off x="2173" y="3922"/>
              <a:ext cx="1262" cy="250"/>
            </a:xfrm>
            <a:prstGeom prst="rect">
              <a:avLst/>
            </a:prstGeom>
            <a:noFill/>
            <a:ln w="9525">
              <a:noFill/>
              <a:miter lim="800000"/>
              <a:headEnd/>
              <a:tailEnd/>
            </a:ln>
          </p:spPr>
          <p:txBody>
            <a:bodyPr>
              <a:spAutoFit/>
            </a:bodyPr>
            <a:lstStyle/>
            <a:p>
              <a:pPr>
                <a:spcBef>
                  <a:spcPct val="50000"/>
                </a:spcBef>
              </a:pPr>
              <a:r>
                <a:rPr kumimoji="1" lang="en-US" altLang="zh-CN" sz="2000" b="1">
                  <a:latin typeface="华文中宋" pitchFamily="2" charset="-122"/>
                  <a:ea typeface="华文中宋" pitchFamily="2" charset="-122"/>
                </a:rPr>
                <a:t>5</a:t>
              </a:r>
              <a:r>
                <a:rPr kumimoji="1" lang="en-US" altLang="zh-CN" sz="2000">
                  <a:latin typeface="华文中宋" pitchFamily="2" charset="-122"/>
                  <a:ea typeface="华文中宋" pitchFamily="2" charset="-122"/>
                </a:rPr>
                <a:t> </a:t>
              </a:r>
              <a:r>
                <a:rPr kumimoji="1" lang="zh-CN" altLang="en-US" sz="2000">
                  <a:latin typeface="华文中宋" pitchFamily="2" charset="-122"/>
                  <a:ea typeface="华文中宋" pitchFamily="2" charset="-122"/>
                </a:rPr>
                <a:t>种宏观态</a:t>
              </a:r>
            </a:p>
          </p:txBody>
        </p:sp>
        <p:sp>
          <p:nvSpPr>
            <p:cNvPr id="80970" name="Line 186"/>
            <p:cNvSpPr>
              <a:spLocks noChangeShapeType="1"/>
            </p:cNvSpPr>
            <p:nvPr/>
          </p:nvSpPr>
          <p:spPr bwMode="auto">
            <a:xfrm>
              <a:off x="4025" y="133"/>
              <a:ext cx="0" cy="3810"/>
            </a:xfrm>
            <a:prstGeom prst="line">
              <a:avLst/>
            </a:prstGeom>
            <a:noFill/>
            <a:ln w="28575">
              <a:solidFill>
                <a:schemeClr val="tx1"/>
              </a:solidFill>
              <a:round/>
              <a:headEnd/>
              <a:tailEnd/>
            </a:ln>
          </p:spPr>
          <p:txBody>
            <a:bodyPr/>
            <a:lstStyle/>
            <a:p>
              <a:endParaRPr lang="zh-CN" altLang="en-US"/>
            </a:p>
          </p:txBody>
        </p:sp>
        <p:sp>
          <p:nvSpPr>
            <p:cNvPr id="80971" name="Line 187"/>
            <p:cNvSpPr>
              <a:spLocks noChangeShapeType="1"/>
            </p:cNvSpPr>
            <p:nvPr/>
          </p:nvSpPr>
          <p:spPr bwMode="auto">
            <a:xfrm>
              <a:off x="3718" y="158"/>
              <a:ext cx="0" cy="3810"/>
            </a:xfrm>
            <a:prstGeom prst="line">
              <a:avLst/>
            </a:prstGeom>
            <a:noFill/>
            <a:ln w="28575">
              <a:solidFill>
                <a:schemeClr val="tx1"/>
              </a:solidFill>
              <a:round/>
              <a:headEnd/>
              <a:tailEnd/>
            </a:ln>
          </p:spPr>
          <p:txBody>
            <a:bodyPr/>
            <a:lstStyle/>
            <a:p>
              <a:endParaRPr lang="zh-CN" altLang="en-US"/>
            </a:p>
          </p:txBody>
        </p:sp>
        <p:sp>
          <p:nvSpPr>
            <p:cNvPr id="80972" name="WordArt 189"/>
            <p:cNvSpPr>
              <a:spLocks noChangeArrowheads="1" noChangeShapeType="1" noTextEdit="1"/>
            </p:cNvSpPr>
            <p:nvPr/>
          </p:nvSpPr>
          <p:spPr bwMode="auto">
            <a:xfrm rot="5400000">
              <a:off x="3632" y="376"/>
              <a:ext cx="467" cy="120"/>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tx1"/>
                    </a:solidFill>
                    <a:round/>
                    <a:headEnd/>
                    <a:tailEnd/>
                  </a:ln>
                  <a:latin typeface="宋体"/>
                  <a:ea typeface="宋体"/>
                </a:rPr>
                <a:t>宏观态数目</a:t>
              </a:r>
            </a:p>
          </p:txBody>
        </p:sp>
        <p:sp>
          <p:nvSpPr>
            <p:cNvPr id="80973" name="WordArt 191"/>
            <p:cNvSpPr>
              <a:spLocks noChangeArrowheads="1" noChangeShapeType="1" noTextEdit="1"/>
            </p:cNvSpPr>
            <p:nvPr/>
          </p:nvSpPr>
          <p:spPr bwMode="auto">
            <a:xfrm rot="5400000">
              <a:off x="3310" y="379"/>
              <a:ext cx="467" cy="120"/>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tx1"/>
                    </a:solidFill>
                    <a:round/>
                    <a:headEnd/>
                    <a:tailEnd/>
                  </a:ln>
                  <a:latin typeface="宋体"/>
                  <a:ea typeface="宋体"/>
                </a:rPr>
                <a:t>微观态数目</a:t>
              </a:r>
            </a:p>
          </p:txBody>
        </p:sp>
        <p:grpSp>
          <p:nvGrpSpPr>
            <p:cNvPr id="80974" name="Group 192"/>
            <p:cNvGrpSpPr>
              <a:grpSpLocks/>
            </p:cNvGrpSpPr>
            <p:nvPr/>
          </p:nvGrpSpPr>
          <p:grpSpPr bwMode="auto">
            <a:xfrm>
              <a:off x="3438" y="681"/>
              <a:ext cx="302" cy="3314"/>
              <a:chOff x="4035" y="675"/>
              <a:chExt cx="302" cy="3314"/>
            </a:xfrm>
          </p:grpSpPr>
          <p:sp>
            <p:nvSpPr>
              <p:cNvPr id="80986" name="Text Box 193"/>
              <p:cNvSpPr txBox="1">
                <a:spLocks noChangeArrowheads="1"/>
              </p:cNvSpPr>
              <p:nvPr/>
            </p:nvSpPr>
            <p:spPr bwMode="auto">
              <a:xfrm>
                <a:off x="4035" y="2139"/>
                <a:ext cx="250"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6</a:t>
                </a:r>
              </a:p>
            </p:txBody>
          </p:sp>
          <p:sp>
            <p:nvSpPr>
              <p:cNvPr id="80987" name="Text Box 194"/>
              <p:cNvSpPr txBox="1">
                <a:spLocks noChangeArrowheads="1"/>
              </p:cNvSpPr>
              <p:nvPr/>
            </p:nvSpPr>
            <p:spPr bwMode="auto">
              <a:xfrm>
                <a:off x="4036" y="675"/>
                <a:ext cx="279"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sp>
            <p:nvSpPr>
              <p:cNvPr id="80988" name="Text Box 195"/>
              <p:cNvSpPr txBox="1">
                <a:spLocks noChangeArrowheads="1"/>
              </p:cNvSpPr>
              <p:nvPr/>
            </p:nvSpPr>
            <p:spPr bwMode="auto">
              <a:xfrm>
                <a:off x="4036" y="1134"/>
                <a:ext cx="28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4</a:t>
                </a:r>
              </a:p>
            </p:txBody>
          </p:sp>
          <p:sp>
            <p:nvSpPr>
              <p:cNvPr id="80989" name="Text Box 196"/>
              <p:cNvSpPr txBox="1">
                <a:spLocks noChangeArrowheads="1"/>
              </p:cNvSpPr>
              <p:nvPr/>
            </p:nvSpPr>
            <p:spPr bwMode="auto">
              <a:xfrm>
                <a:off x="4051" y="3177"/>
                <a:ext cx="28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4</a:t>
                </a:r>
              </a:p>
            </p:txBody>
          </p:sp>
          <p:sp>
            <p:nvSpPr>
              <p:cNvPr id="80990" name="Text Box 197"/>
              <p:cNvSpPr txBox="1">
                <a:spLocks noChangeArrowheads="1"/>
              </p:cNvSpPr>
              <p:nvPr/>
            </p:nvSpPr>
            <p:spPr bwMode="auto">
              <a:xfrm>
                <a:off x="4052" y="3701"/>
                <a:ext cx="279"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grpSp>
        <p:grpSp>
          <p:nvGrpSpPr>
            <p:cNvPr id="80975" name="Group 198"/>
            <p:cNvGrpSpPr>
              <a:grpSpLocks/>
            </p:cNvGrpSpPr>
            <p:nvPr/>
          </p:nvGrpSpPr>
          <p:grpSpPr bwMode="auto">
            <a:xfrm>
              <a:off x="3751" y="663"/>
              <a:ext cx="302" cy="3314"/>
              <a:chOff x="4035" y="675"/>
              <a:chExt cx="302" cy="3314"/>
            </a:xfrm>
          </p:grpSpPr>
          <p:sp>
            <p:nvSpPr>
              <p:cNvPr id="80981" name="Text Box 199"/>
              <p:cNvSpPr txBox="1">
                <a:spLocks noChangeArrowheads="1"/>
              </p:cNvSpPr>
              <p:nvPr/>
            </p:nvSpPr>
            <p:spPr bwMode="auto">
              <a:xfrm>
                <a:off x="4035" y="2139"/>
                <a:ext cx="250"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sp>
            <p:nvSpPr>
              <p:cNvPr id="80982" name="Text Box 200"/>
              <p:cNvSpPr txBox="1">
                <a:spLocks noChangeArrowheads="1"/>
              </p:cNvSpPr>
              <p:nvPr/>
            </p:nvSpPr>
            <p:spPr bwMode="auto">
              <a:xfrm>
                <a:off x="4036" y="675"/>
                <a:ext cx="279"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sp>
            <p:nvSpPr>
              <p:cNvPr id="80983" name="Text Box 201"/>
              <p:cNvSpPr txBox="1">
                <a:spLocks noChangeArrowheads="1"/>
              </p:cNvSpPr>
              <p:nvPr/>
            </p:nvSpPr>
            <p:spPr bwMode="auto">
              <a:xfrm>
                <a:off x="4036" y="1134"/>
                <a:ext cx="28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sp>
            <p:nvSpPr>
              <p:cNvPr id="80984" name="Text Box 202"/>
              <p:cNvSpPr txBox="1">
                <a:spLocks noChangeArrowheads="1"/>
              </p:cNvSpPr>
              <p:nvPr/>
            </p:nvSpPr>
            <p:spPr bwMode="auto">
              <a:xfrm>
                <a:off x="4051" y="3177"/>
                <a:ext cx="286"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sp>
            <p:nvSpPr>
              <p:cNvPr id="80985" name="Text Box 203"/>
              <p:cNvSpPr txBox="1">
                <a:spLocks noChangeArrowheads="1"/>
              </p:cNvSpPr>
              <p:nvPr/>
            </p:nvSpPr>
            <p:spPr bwMode="auto">
              <a:xfrm>
                <a:off x="4052" y="3701"/>
                <a:ext cx="279" cy="2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1</a:t>
                </a:r>
              </a:p>
            </p:txBody>
          </p:sp>
        </p:grpSp>
        <p:sp>
          <p:nvSpPr>
            <p:cNvPr id="80976" name="WordArt 204"/>
            <p:cNvSpPr>
              <a:spLocks noChangeArrowheads="1" noChangeShapeType="1" noTextEdit="1"/>
            </p:cNvSpPr>
            <p:nvPr/>
          </p:nvSpPr>
          <p:spPr bwMode="auto">
            <a:xfrm>
              <a:off x="4266" y="540"/>
              <a:ext cx="145" cy="12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P</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80977" name="WordArt 205"/>
            <p:cNvSpPr>
              <a:spLocks noChangeArrowheads="1" noChangeShapeType="1" noTextEdit="1"/>
            </p:cNvSpPr>
            <p:nvPr/>
          </p:nvSpPr>
          <p:spPr bwMode="auto">
            <a:xfrm>
              <a:off x="5263" y="510"/>
              <a:ext cx="144" cy="14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Symbol"/>
                </a:rPr>
                <a:t>W</a:t>
              </a:r>
              <a:endParaRPr lang="zh-CN" altLang="en-US" sz="3600" kern="10">
                <a:ln w="9525">
                  <a:solidFill>
                    <a:srgbClr val="CC0000"/>
                  </a:solidFill>
                  <a:round/>
                  <a:headEnd/>
                  <a:tailEnd/>
                </a:ln>
                <a:solidFill>
                  <a:srgbClr val="CC0000"/>
                </a:solidFill>
                <a:latin typeface="Symbol"/>
              </a:endParaRPr>
            </a:p>
          </p:txBody>
        </p:sp>
        <p:sp>
          <p:nvSpPr>
            <p:cNvPr id="80978" name="WordArt 208"/>
            <p:cNvSpPr>
              <a:spLocks noChangeArrowheads="1" noChangeShapeType="1" noTextEdit="1"/>
            </p:cNvSpPr>
            <p:nvPr/>
          </p:nvSpPr>
          <p:spPr bwMode="auto">
            <a:xfrm>
              <a:off x="4739" y="517"/>
              <a:ext cx="460"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热力学概率</a:t>
              </a:r>
            </a:p>
          </p:txBody>
        </p:sp>
        <p:sp>
          <p:nvSpPr>
            <p:cNvPr id="80979" name="Rectangle 210" descr="深色横线"/>
            <p:cNvSpPr>
              <a:spLocks noChangeArrowheads="1"/>
            </p:cNvSpPr>
            <p:nvPr/>
          </p:nvSpPr>
          <p:spPr bwMode="auto">
            <a:xfrm>
              <a:off x="1051" y="518"/>
              <a:ext cx="27" cy="3410"/>
            </a:xfrm>
            <a:prstGeom prst="rect">
              <a:avLst/>
            </a:prstGeom>
            <a:pattFill prst="dkHorz">
              <a:fgClr>
                <a:schemeClr val="bg2"/>
              </a:fgClr>
              <a:bgClr>
                <a:srgbClr val="F8F8F8"/>
              </a:bgClr>
            </a:pattFill>
            <a:ln w="9525">
              <a:noFill/>
              <a:miter lim="800000"/>
              <a:headEnd/>
              <a:tailEnd/>
            </a:ln>
          </p:spPr>
          <p:txBody>
            <a:bodyPr wrap="none" anchor="ctr"/>
            <a:lstStyle/>
            <a:p>
              <a:endParaRPr lang="zh-CN" altLang="en-US"/>
            </a:p>
          </p:txBody>
        </p:sp>
        <p:sp>
          <p:nvSpPr>
            <p:cNvPr id="80980" name="Rectangle 211" descr="深色横线"/>
            <p:cNvSpPr>
              <a:spLocks noChangeArrowheads="1"/>
            </p:cNvSpPr>
            <p:nvPr/>
          </p:nvSpPr>
          <p:spPr bwMode="auto">
            <a:xfrm>
              <a:off x="2642" y="513"/>
              <a:ext cx="27" cy="3410"/>
            </a:xfrm>
            <a:prstGeom prst="rect">
              <a:avLst/>
            </a:prstGeom>
            <a:pattFill prst="dkHorz">
              <a:fgClr>
                <a:schemeClr val="bg2"/>
              </a:fgClr>
              <a:bgClr>
                <a:srgbClr val="F8F8F8"/>
              </a:bgClr>
            </a:pattFill>
            <a:ln w="9525">
              <a:noFill/>
              <a:miter lim="800000"/>
              <a:headEnd/>
              <a:tailEnd/>
            </a:ln>
          </p:spPr>
          <p:txBody>
            <a:bodyPr wrap="none" anchor="ctr"/>
            <a:lstStyle/>
            <a:p>
              <a:endParaRPr lang="zh-CN" altLang="en-US"/>
            </a:p>
          </p:txBody>
        </p:sp>
      </p:grpSp>
    </p:spTree>
  </p:cSld>
  <p:clrMapOvr>
    <a:masterClrMapping/>
  </p:clrMapOvr>
  <p:transition spd="slow">
    <p:diamon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64"/>
          <p:cNvSpPr>
            <a:spLocks noGrp="1" noChangeArrowheads="1"/>
          </p:cNvSpPr>
          <p:nvPr>
            <p:ph type="title" idx="4294967295"/>
          </p:nvPr>
        </p:nvSpPr>
        <p:spPr>
          <a:xfrm>
            <a:off x="506413" y="0"/>
            <a:ext cx="8229600" cy="90488"/>
          </a:xfrm>
        </p:spPr>
        <p:txBody>
          <a:bodyPr/>
          <a:lstStyle/>
          <a:p>
            <a:pPr eaLnBrk="1" hangingPunct="1"/>
            <a:r>
              <a:rPr lang="zh-CN" altLang="en-US" sz="700" smtClean="0">
                <a:solidFill>
                  <a:schemeClr val="bg1"/>
                </a:solidFill>
              </a:rPr>
              <a:t>热力学概率</a:t>
            </a:r>
          </a:p>
        </p:txBody>
      </p:sp>
      <p:sp>
        <p:nvSpPr>
          <p:cNvPr id="81923" name="Rectangle 198" descr="水滴"/>
          <p:cNvSpPr>
            <a:spLocks noChangeArrowheads="1"/>
          </p:cNvSpPr>
          <p:nvPr/>
        </p:nvSpPr>
        <p:spPr bwMode="auto">
          <a:xfrm>
            <a:off x="0" y="6742113"/>
            <a:ext cx="9144000" cy="1158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1924" name="Rectangle 199" descr="水滴"/>
          <p:cNvSpPr>
            <a:spLocks noChangeArrowheads="1"/>
          </p:cNvSpPr>
          <p:nvPr/>
        </p:nvSpPr>
        <p:spPr bwMode="auto">
          <a:xfrm>
            <a:off x="0" y="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285"/>
          <p:cNvGrpSpPr>
            <a:grpSpLocks/>
          </p:cNvGrpSpPr>
          <p:nvPr/>
        </p:nvGrpSpPr>
        <p:grpSpPr bwMode="auto">
          <a:xfrm>
            <a:off x="595313" y="5164138"/>
            <a:ext cx="8088312" cy="1273175"/>
            <a:chOff x="390" y="3238"/>
            <a:chExt cx="5095" cy="802"/>
          </a:xfrm>
        </p:grpSpPr>
        <p:sp>
          <p:nvSpPr>
            <p:cNvPr id="82180" name="Text Box 201"/>
            <p:cNvSpPr txBox="1">
              <a:spLocks noChangeArrowheads="1"/>
            </p:cNvSpPr>
            <p:nvPr/>
          </p:nvSpPr>
          <p:spPr bwMode="auto">
            <a:xfrm>
              <a:off x="390" y="3238"/>
              <a:ext cx="5095" cy="51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ea typeface="华文中宋" pitchFamily="2" charset="-122"/>
                </a:rPr>
                <a:t>       </a:t>
              </a:r>
              <a:r>
                <a:rPr kumimoji="1" lang="zh-CN" altLang="en-US" sz="2400" b="1">
                  <a:latin typeface="Times New Roman" pitchFamily="18" charset="0"/>
                  <a:ea typeface="楷体_GB2312" pitchFamily="49" charset="-122"/>
                </a:rPr>
                <a:t>气体自由膨胀的不可逆性，从统计观点解释就是一个不受外界影响的理想气体系统，其内部所发生的过程</a:t>
              </a:r>
              <a:endParaRPr kumimoji="1" lang="zh-CN" altLang="en-US" sz="2400" b="1">
                <a:latin typeface="Times New Roman" pitchFamily="18" charset="0"/>
                <a:ea typeface="华文中宋" pitchFamily="2" charset="-122"/>
              </a:endParaRPr>
            </a:p>
          </p:txBody>
        </p:sp>
        <p:grpSp>
          <p:nvGrpSpPr>
            <p:cNvPr id="82181" name="Group 202"/>
            <p:cNvGrpSpPr>
              <a:grpSpLocks/>
            </p:cNvGrpSpPr>
            <p:nvPr/>
          </p:nvGrpSpPr>
          <p:grpSpPr bwMode="auto">
            <a:xfrm>
              <a:off x="1084" y="3833"/>
              <a:ext cx="3779" cy="207"/>
              <a:chOff x="1082" y="3812"/>
              <a:chExt cx="3829" cy="209"/>
            </a:xfrm>
          </p:grpSpPr>
          <p:sp>
            <p:nvSpPr>
              <p:cNvPr id="82182" name="WordArt 203"/>
              <p:cNvSpPr>
                <a:spLocks noChangeArrowheads="1" noChangeShapeType="1" noTextEdit="1"/>
              </p:cNvSpPr>
              <p:nvPr/>
            </p:nvSpPr>
            <p:spPr bwMode="auto">
              <a:xfrm>
                <a:off x="2069" y="3845"/>
                <a:ext cx="163" cy="17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P</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82183" name="WordArt 204"/>
              <p:cNvSpPr>
                <a:spLocks noChangeArrowheads="1" noChangeShapeType="1" noTextEdit="1"/>
              </p:cNvSpPr>
              <p:nvPr/>
            </p:nvSpPr>
            <p:spPr bwMode="auto">
              <a:xfrm>
                <a:off x="3069" y="3819"/>
                <a:ext cx="167" cy="181"/>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W</a:t>
                </a:r>
                <a:endParaRPr lang="zh-CN" altLang="en-US" sz="3600" kern="10">
                  <a:ln w="9525">
                    <a:solidFill>
                      <a:srgbClr val="CC0000"/>
                    </a:solidFill>
                    <a:round/>
                    <a:headEnd/>
                    <a:tailEnd/>
                  </a:ln>
                  <a:solidFill>
                    <a:srgbClr val="CC0000"/>
                  </a:solidFill>
                  <a:latin typeface="Times New Roman"/>
                  <a:cs typeface="Times New Roman"/>
                </a:endParaRPr>
              </a:p>
            </p:txBody>
          </p:sp>
          <p:sp>
            <p:nvSpPr>
              <p:cNvPr id="82184" name="WordArt 205"/>
              <p:cNvSpPr>
                <a:spLocks noChangeArrowheads="1" noChangeShapeType="1" noTextEdit="1"/>
              </p:cNvSpPr>
              <p:nvPr/>
            </p:nvSpPr>
            <p:spPr bwMode="auto">
              <a:xfrm>
                <a:off x="1082" y="3818"/>
                <a:ext cx="826" cy="202"/>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accent2"/>
                      </a:solidFill>
                      <a:round/>
                      <a:headEnd/>
                      <a:tailEnd/>
                    </a:ln>
                    <a:solidFill>
                      <a:schemeClr val="accent2"/>
                    </a:solidFill>
                    <a:latin typeface="宋体"/>
                    <a:ea typeface="宋体"/>
                  </a:rPr>
                  <a:t>总是向着</a:t>
                </a:r>
              </a:p>
            </p:txBody>
          </p:sp>
          <p:sp>
            <p:nvSpPr>
              <p:cNvPr id="82185" name="WordArt 206"/>
              <p:cNvSpPr>
                <a:spLocks noChangeArrowheads="1" noChangeShapeType="1" noTextEdit="1"/>
              </p:cNvSpPr>
              <p:nvPr/>
            </p:nvSpPr>
            <p:spPr bwMode="auto">
              <a:xfrm>
                <a:off x="2387" y="3812"/>
                <a:ext cx="2524" cy="209"/>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accent2"/>
                      </a:solidFill>
                      <a:round/>
                      <a:headEnd/>
                      <a:tailEnd/>
                    </a:ln>
                    <a:solidFill>
                      <a:schemeClr val="accent2"/>
                    </a:solidFill>
                    <a:latin typeface="宋体"/>
                    <a:ea typeface="宋体"/>
                  </a:rPr>
                  <a:t>大（或    大）的方向进行的。</a:t>
                </a:r>
              </a:p>
            </p:txBody>
          </p:sp>
        </p:grpSp>
      </p:grpSp>
      <p:grpSp>
        <p:nvGrpSpPr>
          <p:cNvPr id="4" name="Group 282"/>
          <p:cNvGrpSpPr>
            <a:grpSpLocks/>
          </p:cNvGrpSpPr>
          <p:nvPr/>
        </p:nvGrpSpPr>
        <p:grpSpPr bwMode="auto">
          <a:xfrm>
            <a:off x="374650" y="4110038"/>
            <a:ext cx="8420100" cy="879475"/>
            <a:chOff x="236" y="2589"/>
            <a:chExt cx="5304" cy="554"/>
          </a:xfrm>
        </p:grpSpPr>
        <p:sp>
          <p:nvSpPr>
            <p:cNvPr id="82165" name="WordArt 8"/>
            <p:cNvSpPr>
              <a:spLocks noChangeArrowheads="1" noChangeShapeType="1" noTextEdit="1"/>
            </p:cNvSpPr>
            <p:nvPr/>
          </p:nvSpPr>
          <p:spPr bwMode="auto">
            <a:xfrm>
              <a:off x="1042" y="2942"/>
              <a:ext cx="1590" cy="18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6600"/>
                    </a:solidFill>
                    <a:round/>
                    <a:headEnd/>
                    <a:tailEnd/>
                  </a:ln>
                  <a:solidFill>
                    <a:srgbClr val="006600"/>
                  </a:solidFill>
                  <a:latin typeface="华文中宋"/>
                  <a:ea typeface="华文中宋"/>
                </a:rPr>
                <a:t>某宏观态出现的概率</a:t>
              </a:r>
            </a:p>
          </p:txBody>
        </p:sp>
        <p:sp>
          <p:nvSpPr>
            <p:cNvPr id="82166" name="WordArt 11"/>
            <p:cNvSpPr>
              <a:spLocks noChangeArrowheads="1" noChangeShapeType="1" noTextEdit="1"/>
            </p:cNvSpPr>
            <p:nvPr/>
          </p:nvSpPr>
          <p:spPr bwMode="auto">
            <a:xfrm>
              <a:off x="1671" y="2593"/>
              <a:ext cx="3869" cy="18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某一个宏观态所对应的微观态数目。</a:t>
              </a:r>
            </a:p>
          </p:txBody>
        </p:sp>
        <p:grpSp>
          <p:nvGrpSpPr>
            <p:cNvPr id="82167" name="Group 272"/>
            <p:cNvGrpSpPr>
              <a:grpSpLocks/>
            </p:cNvGrpSpPr>
            <p:nvPr/>
          </p:nvGrpSpPr>
          <p:grpSpPr bwMode="auto">
            <a:xfrm>
              <a:off x="236" y="2589"/>
              <a:ext cx="1170" cy="194"/>
              <a:chOff x="273" y="2486"/>
              <a:chExt cx="1170" cy="194"/>
            </a:xfrm>
          </p:grpSpPr>
          <p:sp>
            <p:nvSpPr>
              <p:cNvPr id="82178" name="WordArt 6"/>
              <p:cNvSpPr>
                <a:spLocks noChangeArrowheads="1" noChangeShapeType="1" noTextEdit="1"/>
              </p:cNvSpPr>
              <p:nvPr/>
            </p:nvSpPr>
            <p:spPr bwMode="auto">
              <a:xfrm>
                <a:off x="1276" y="2505"/>
                <a:ext cx="167" cy="162"/>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W</a:t>
                </a:r>
                <a:endParaRPr lang="zh-CN" altLang="en-US" sz="3600" kern="10">
                  <a:ln w="9525">
                    <a:solidFill>
                      <a:srgbClr val="CC0000"/>
                    </a:solidFill>
                    <a:round/>
                    <a:headEnd/>
                    <a:tailEnd/>
                  </a:ln>
                  <a:solidFill>
                    <a:srgbClr val="CC0000"/>
                  </a:solidFill>
                  <a:latin typeface="Times New Roman"/>
                  <a:cs typeface="Times New Roman"/>
                </a:endParaRPr>
              </a:p>
            </p:txBody>
          </p:sp>
          <p:sp>
            <p:nvSpPr>
              <p:cNvPr id="82179" name="WordArt 12"/>
              <p:cNvSpPr>
                <a:spLocks noChangeArrowheads="1" noChangeShapeType="1" noTextEdit="1"/>
              </p:cNvSpPr>
              <p:nvPr/>
            </p:nvSpPr>
            <p:spPr bwMode="auto">
              <a:xfrm>
                <a:off x="273" y="2486"/>
                <a:ext cx="913" cy="194"/>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热力学概率</a:t>
                </a:r>
              </a:p>
            </p:txBody>
          </p:sp>
        </p:grpSp>
        <p:sp>
          <p:nvSpPr>
            <p:cNvPr id="82168" name="WordArt 13"/>
            <p:cNvSpPr>
              <a:spLocks noChangeArrowheads="1" noChangeShapeType="1" noTextEdit="1"/>
            </p:cNvSpPr>
            <p:nvPr/>
          </p:nvSpPr>
          <p:spPr bwMode="auto">
            <a:xfrm>
              <a:off x="2838" y="2964"/>
              <a:ext cx="163"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P</a:t>
              </a:r>
              <a:endParaRPr lang="zh-CN" altLang="en-US" sz="3600" i="1" kern="10">
                <a:ln w="9525">
                  <a:solidFill>
                    <a:srgbClr val="008000"/>
                  </a:solidFill>
                  <a:round/>
                  <a:headEnd/>
                  <a:tailEnd/>
                </a:ln>
                <a:solidFill>
                  <a:srgbClr val="008000"/>
                </a:solidFill>
                <a:latin typeface="Times New Roman"/>
                <a:cs typeface="Times New Roman"/>
              </a:endParaRPr>
            </a:p>
          </p:txBody>
        </p:sp>
        <p:grpSp>
          <p:nvGrpSpPr>
            <p:cNvPr id="82169" name="Group 14"/>
            <p:cNvGrpSpPr>
              <a:grpSpLocks/>
            </p:cNvGrpSpPr>
            <p:nvPr/>
          </p:nvGrpSpPr>
          <p:grpSpPr bwMode="auto">
            <a:xfrm rot="5400000">
              <a:off x="3149" y="2973"/>
              <a:ext cx="49" cy="127"/>
              <a:chOff x="2928" y="3216"/>
              <a:chExt cx="48" cy="240"/>
            </a:xfrm>
          </p:grpSpPr>
          <p:sp>
            <p:nvSpPr>
              <p:cNvPr id="82176" name="Line 1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2177" name="Line 1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2170" name="WordArt 17"/>
            <p:cNvSpPr>
              <a:spLocks noChangeArrowheads="1" noChangeShapeType="1" noTextEdit="1"/>
            </p:cNvSpPr>
            <p:nvPr/>
          </p:nvSpPr>
          <p:spPr bwMode="auto">
            <a:xfrm>
              <a:off x="3314" y="2944"/>
              <a:ext cx="159" cy="162"/>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W</a:t>
              </a:r>
              <a:endParaRPr lang="zh-CN" altLang="en-US" sz="3600" kern="10">
                <a:ln w="9525">
                  <a:solidFill>
                    <a:srgbClr val="CC0000"/>
                  </a:solidFill>
                  <a:round/>
                  <a:headEnd/>
                  <a:tailEnd/>
                </a:ln>
                <a:solidFill>
                  <a:srgbClr val="CC0000"/>
                </a:solidFill>
                <a:latin typeface="Times New Roman"/>
                <a:cs typeface="Times New Roman"/>
              </a:endParaRPr>
            </a:p>
          </p:txBody>
        </p:sp>
        <p:sp>
          <p:nvSpPr>
            <p:cNvPr id="82171" name="Line 18"/>
            <p:cNvSpPr>
              <a:spLocks noChangeShapeType="1"/>
            </p:cNvSpPr>
            <p:nvPr/>
          </p:nvSpPr>
          <p:spPr bwMode="auto">
            <a:xfrm flipH="1">
              <a:off x="3536" y="2915"/>
              <a:ext cx="152" cy="219"/>
            </a:xfrm>
            <a:prstGeom prst="line">
              <a:avLst/>
            </a:prstGeom>
            <a:noFill/>
            <a:ln w="28575">
              <a:solidFill>
                <a:schemeClr val="tx1"/>
              </a:solidFill>
              <a:round/>
              <a:headEnd/>
              <a:tailEnd/>
            </a:ln>
          </p:spPr>
          <p:txBody>
            <a:bodyPr/>
            <a:lstStyle/>
            <a:p>
              <a:endParaRPr lang="zh-CN" altLang="en-US"/>
            </a:p>
          </p:txBody>
        </p:sp>
        <p:grpSp>
          <p:nvGrpSpPr>
            <p:cNvPr id="82172" name="Group 19"/>
            <p:cNvGrpSpPr>
              <a:grpSpLocks/>
            </p:cNvGrpSpPr>
            <p:nvPr/>
          </p:nvGrpSpPr>
          <p:grpSpPr bwMode="auto">
            <a:xfrm>
              <a:off x="3670" y="2966"/>
              <a:ext cx="257" cy="177"/>
              <a:chOff x="3439" y="1817"/>
              <a:chExt cx="257" cy="199"/>
            </a:xfrm>
          </p:grpSpPr>
          <p:sp>
            <p:nvSpPr>
              <p:cNvPr id="82174" name="WordArt 20"/>
              <p:cNvSpPr>
                <a:spLocks noChangeArrowheads="1" noChangeShapeType="1" noTextEdit="1"/>
              </p:cNvSpPr>
              <p:nvPr/>
            </p:nvSpPr>
            <p:spPr bwMode="auto">
              <a:xfrm>
                <a:off x="3571" y="1817"/>
                <a:ext cx="125" cy="104"/>
              </a:xfrm>
              <a:prstGeom prst="rect">
                <a:avLst/>
              </a:prstGeom>
            </p:spPr>
            <p:txBody>
              <a:bodyPr wrap="none" fromWordArt="1">
                <a:prstTxWarp prst="textPlain">
                  <a:avLst>
                    <a:gd name="adj" fmla="val 39551"/>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N</a:t>
                </a:r>
                <a:endParaRPr lang="zh-CN" altLang="en-US" sz="3600" kern="10">
                  <a:ln w="9525">
                    <a:solidFill>
                      <a:schemeClr val="tx2"/>
                    </a:solidFill>
                    <a:round/>
                    <a:headEnd/>
                    <a:tailEnd/>
                  </a:ln>
                  <a:solidFill>
                    <a:schemeClr val="tx2"/>
                  </a:solidFill>
                  <a:latin typeface="Times New Roman"/>
                  <a:cs typeface="Times New Roman"/>
                </a:endParaRPr>
              </a:p>
            </p:txBody>
          </p:sp>
          <p:sp>
            <p:nvSpPr>
              <p:cNvPr id="82175" name="WordArt 21"/>
              <p:cNvSpPr>
                <a:spLocks noChangeArrowheads="1" noChangeShapeType="1" noTextEdit="1"/>
              </p:cNvSpPr>
              <p:nvPr/>
            </p:nvSpPr>
            <p:spPr bwMode="auto">
              <a:xfrm>
                <a:off x="3439" y="1905"/>
                <a:ext cx="111" cy="11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grpSp>
        <p:sp>
          <p:nvSpPr>
            <p:cNvPr id="82173" name="WordArt 281"/>
            <p:cNvSpPr>
              <a:spLocks noChangeArrowheads="1" noChangeShapeType="1" noTextEdit="1"/>
            </p:cNvSpPr>
            <p:nvPr/>
          </p:nvSpPr>
          <p:spPr bwMode="auto">
            <a:xfrm>
              <a:off x="1518" y="2665"/>
              <a:ext cx="44" cy="10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a:t>
              </a:r>
            </a:p>
          </p:txBody>
        </p:sp>
      </p:grpSp>
      <p:grpSp>
        <p:nvGrpSpPr>
          <p:cNvPr id="81927" name="Group 292"/>
          <p:cNvGrpSpPr>
            <a:grpSpLocks/>
          </p:cNvGrpSpPr>
          <p:nvPr/>
        </p:nvGrpSpPr>
        <p:grpSpPr bwMode="auto">
          <a:xfrm>
            <a:off x="357188" y="295275"/>
            <a:ext cx="8618537" cy="3422650"/>
            <a:chOff x="225" y="186"/>
            <a:chExt cx="5429" cy="2156"/>
          </a:xfrm>
        </p:grpSpPr>
        <p:sp>
          <p:nvSpPr>
            <p:cNvPr id="81928" name="Rectangle 23"/>
            <p:cNvSpPr>
              <a:spLocks noChangeArrowheads="1"/>
            </p:cNvSpPr>
            <p:nvPr/>
          </p:nvSpPr>
          <p:spPr bwMode="auto">
            <a:xfrm>
              <a:off x="1117" y="2114"/>
              <a:ext cx="743" cy="8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29" name="Rectangle 24"/>
            <p:cNvSpPr>
              <a:spLocks noChangeArrowheads="1"/>
            </p:cNvSpPr>
            <p:nvPr/>
          </p:nvSpPr>
          <p:spPr bwMode="auto">
            <a:xfrm>
              <a:off x="1117" y="1724"/>
              <a:ext cx="743" cy="371"/>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0" name="Rectangle 25"/>
            <p:cNvSpPr>
              <a:spLocks noChangeArrowheads="1"/>
            </p:cNvSpPr>
            <p:nvPr/>
          </p:nvSpPr>
          <p:spPr bwMode="auto">
            <a:xfrm>
              <a:off x="1116" y="1125"/>
              <a:ext cx="743" cy="58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1" name="Rectangle 26"/>
            <p:cNvSpPr>
              <a:spLocks noChangeArrowheads="1"/>
            </p:cNvSpPr>
            <p:nvPr/>
          </p:nvSpPr>
          <p:spPr bwMode="auto">
            <a:xfrm>
              <a:off x="1117" y="638"/>
              <a:ext cx="742" cy="9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2" name="Rectangle 27"/>
            <p:cNvSpPr>
              <a:spLocks noChangeArrowheads="1"/>
            </p:cNvSpPr>
            <p:nvPr/>
          </p:nvSpPr>
          <p:spPr bwMode="auto">
            <a:xfrm>
              <a:off x="1116" y="752"/>
              <a:ext cx="743" cy="35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3" name="Line 28"/>
            <p:cNvSpPr>
              <a:spLocks noChangeShapeType="1"/>
            </p:cNvSpPr>
            <p:nvPr/>
          </p:nvSpPr>
          <p:spPr bwMode="auto">
            <a:xfrm>
              <a:off x="228" y="523"/>
              <a:ext cx="1647" cy="0"/>
            </a:xfrm>
            <a:prstGeom prst="line">
              <a:avLst/>
            </a:prstGeom>
            <a:noFill/>
            <a:ln w="19050">
              <a:solidFill>
                <a:schemeClr val="tx1"/>
              </a:solidFill>
              <a:round/>
              <a:headEnd/>
              <a:tailEnd/>
            </a:ln>
          </p:spPr>
          <p:txBody>
            <a:bodyPr/>
            <a:lstStyle/>
            <a:p>
              <a:endParaRPr lang="zh-CN" altLang="en-US"/>
            </a:p>
          </p:txBody>
        </p:sp>
        <p:sp>
          <p:nvSpPr>
            <p:cNvPr id="81934" name="Rectangle 30"/>
            <p:cNvSpPr>
              <a:spLocks noChangeArrowheads="1"/>
            </p:cNvSpPr>
            <p:nvPr/>
          </p:nvSpPr>
          <p:spPr bwMode="auto">
            <a:xfrm>
              <a:off x="253" y="632"/>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5" name="Rectangle 31"/>
            <p:cNvSpPr>
              <a:spLocks noChangeArrowheads="1"/>
            </p:cNvSpPr>
            <p:nvPr/>
          </p:nvSpPr>
          <p:spPr bwMode="auto">
            <a:xfrm>
              <a:off x="253" y="730"/>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6" name="Rectangle 32"/>
            <p:cNvSpPr>
              <a:spLocks noChangeArrowheads="1"/>
            </p:cNvSpPr>
            <p:nvPr/>
          </p:nvSpPr>
          <p:spPr bwMode="auto">
            <a:xfrm>
              <a:off x="253" y="828"/>
              <a:ext cx="824" cy="8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7" name="Rectangle 33"/>
            <p:cNvSpPr>
              <a:spLocks noChangeArrowheads="1"/>
            </p:cNvSpPr>
            <p:nvPr/>
          </p:nvSpPr>
          <p:spPr bwMode="auto">
            <a:xfrm>
              <a:off x="253" y="925"/>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8" name="Rectangle 34"/>
            <p:cNvSpPr>
              <a:spLocks noChangeArrowheads="1"/>
            </p:cNvSpPr>
            <p:nvPr/>
          </p:nvSpPr>
          <p:spPr bwMode="auto">
            <a:xfrm>
              <a:off x="253" y="1023"/>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9" name="Rectangle 35"/>
            <p:cNvSpPr>
              <a:spLocks noChangeArrowheads="1"/>
            </p:cNvSpPr>
            <p:nvPr/>
          </p:nvSpPr>
          <p:spPr bwMode="auto">
            <a:xfrm>
              <a:off x="253" y="1125"/>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0" name="Rectangle 36"/>
            <p:cNvSpPr>
              <a:spLocks noChangeArrowheads="1"/>
            </p:cNvSpPr>
            <p:nvPr/>
          </p:nvSpPr>
          <p:spPr bwMode="auto">
            <a:xfrm>
              <a:off x="253" y="1223"/>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1" name="Rectangle 37"/>
            <p:cNvSpPr>
              <a:spLocks noChangeArrowheads="1"/>
            </p:cNvSpPr>
            <p:nvPr/>
          </p:nvSpPr>
          <p:spPr bwMode="auto">
            <a:xfrm>
              <a:off x="253" y="1321"/>
              <a:ext cx="824" cy="8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2" name="Rectangle 38"/>
            <p:cNvSpPr>
              <a:spLocks noChangeArrowheads="1"/>
            </p:cNvSpPr>
            <p:nvPr/>
          </p:nvSpPr>
          <p:spPr bwMode="auto">
            <a:xfrm>
              <a:off x="253" y="1422"/>
              <a:ext cx="824" cy="77"/>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3" name="Rectangle 39"/>
            <p:cNvSpPr>
              <a:spLocks noChangeArrowheads="1"/>
            </p:cNvSpPr>
            <p:nvPr/>
          </p:nvSpPr>
          <p:spPr bwMode="auto">
            <a:xfrm>
              <a:off x="253" y="1516"/>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4" name="Rectangle 40"/>
            <p:cNvSpPr>
              <a:spLocks noChangeArrowheads="1"/>
            </p:cNvSpPr>
            <p:nvPr/>
          </p:nvSpPr>
          <p:spPr bwMode="auto">
            <a:xfrm>
              <a:off x="253" y="1610"/>
              <a:ext cx="824" cy="9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5" name="Rectangle 41"/>
            <p:cNvSpPr>
              <a:spLocks noChangeArrowheads="1"/>
            </p:cNvSpPr>
            <p:nvPr/>
          </p:nvSpPr>
          <p:spPr bwMode="auto">
            <a:xfrm>
              <a:off x="253" y="1716"/>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6" name="Rectangle 42"/>
            <p:cNvSpPr>
              <a:spLocks noChangeArrowheads="1"/>
            </p:cNvSpPr>
            <p:nvPr/>
          </p:nvSpPr>
          <p:spPr bwMode="auto">
            <a:xfrm>
              <a:off x="253" y="1814"/>
              <a:ext cx="824" cy="8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7" name="Rectangle 43"/>
            <p:cNvSpPr>
              <a:spLocks noChangeArrowheads="1"/>
            </p:cNvSpPr>
            <p:nvPr/>
          </p:nvSpPr>
          <p:spPr bwMode="auto">
            <a:xfrm>
              <a:off x="253" y="1911"/>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8" name="Rectangle 44"/>
            <p:cNvSpPr>
              <a:spLocks noChangeArrowheads="1"/>
            </p:cNvSpPr>
            <p:nvPr/>
          </p:nvSpPr>
          <p:spPr bwMode="auto">
            <a:xfrm>
              <a:off x="253" y="2009"/>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49" name="Rectangle 45"/>
            <p:cNvSpPr>
              <a:spLocks noChangeArrowheads="1"/>
            </p:cNvSpPr>
            <p:nvPr/>
          </p:nvSpPr>
          <p:spPr bwMode="auto">
            <a:xfrm>
              <a:off x="253" y="2114"/>
              <a:ext cx="824" cy="84"/>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81950" name="Group 46"/>
            <p:cNvGrpSpPr>
              <a:grpSpLocks/>
            </p:cNvGrpSpPr>
            <p:nvPr/>
          </p:nvGrpSpPr>
          <p:grpSpPr bwMode="auto">
            <a:xfrm>
              <a:off x="303" y="655"/>
              <a:ext cx="275" cy="44"/>
              <a:chOff x="384" y="768"/>
              <a:chExt cx="528" cy="96"/>
            </a:xfrm>
          </p:grpSpPr>
          <p:sp>
            <p:nvSpPr>
              <p:cNvPr id="82161" name="Oval 47"/>
              <p:cNvSpPr>
                <a:spLocks noChangeArrowheads="1"/>
              </p:cNvSpPr>
              <p:nvPr/>
            </p:nvSpPr>
            <p:spPr bwMode="auto">
              <a:xfrm>
                <a:off x="672" y="768"/>
                <a:ext cx="96" cy="96"/>
              </a:xfrm>
              <a:prstGeom prst="ellipse">
                <a:avLst/>
              </a:prstGeom>
              <a:solidFill>
                <a:schemeClr val="accent1"/>
              </a:solidFill>
              <a:ln w="9525">
                <a:noFill/>
                <a:round/>
                <a:headEnd/>
                <a:tailEnd/>
              </a:ln>
            </p:spPr>
            <p:txBody>
              <a:bodyPr wrap="none" anchor="ctr"/>
              <a:lstStyle/>
              <a:p>
                <a:endParaRPr lang="zh-CN" altLang="en-US"/>
              </a:p>
            </p:txBody>
          </p:sp>
          <p:sp>
            <p:nvSpPr>
              <p:cNvPr id="82162" name="Oval 48"/>
              <p:cNvSpPr>
                <a:spLocks noChangeArrowheads="1"/>
              </p:cNvSpPr>
              <p:nvPr/>
            </p:nvSpPr>
            <p:spPr bwMode="auto">
              <a:xfrm>
                <a:off x="528" y="768"/>
                <a:ext cx="96" cy="96"/>
              </a:xfrm>
              <a:prstGeom prst="ellipse">
                <a:avLst/>
              </a:prstGeom>
              <a:solidFill>
                <a:srgbClr val="FFCC66"/>
              </a:solidFill>
              <a:ln w="9525">
                <a:noFill/>
                <a:round/>
                <a:headEnd/>
                <a:tailEnd/>
              </a:ln>
            </p:spPr>
            <p:txBody>
              <a:bodyPr wrap="none" anchor="ctr"/>
              <a:lstStyle/>
              <a:p>
                <a:endParaRPr lang="zh-CN" altLang="en-US"/>
              </a:p>
            </p:txBody>
          </p:sp>
          <p:sp>
            <p:nvSpPr>
              <p:cNvPr id="82163" name="Oval 49"/>
              <p:cNvSpPr>
                <a:spLocks noChangeArrowheads="1"/>
              </p:cNvSpPr>
              <p:nvPr/>
            </p:nvSpPr>
            <p:spPr bwMode="auto">
              <a:xfrm>
                <a:off x="816" y="768"/>
                <a:ext cx="96" cy="96"/>
              </a:xfrm>
              <a:prstGeom prst="ellipse">
                <a:avLst/>
              </a:prstGeom>
              <a:solidFill>
                <a:srgbClr val="0099FF"/>
              </a:solidFill>
              <a:ln w="9525">
                <a:noFill/>
                <a:round/>
                <a:headEnd/>
                <a:tailEnd/>
              </a:ln>
            </p:spPr>
            <p:txBody>
              <a:bodyPr wrap="none" anchor="ctr"/>
              <a:lstStyle/>
              <a:p>
                <a:endParaRPr lang="zh-CN" altLang="en-US"/>
              </a:p>
            </p:txBody>
          </p:sp>
          <p:sp>
            <p:nvSpPr>
              <p:cNvPr id="82164" name="Oval 50"/>
              <p:cNvSpPr>
                <a:spLocks noChangeArrowheads="1"/>
              </p:cNvSpPr>
              <p:nvPr/>
            </p:nvSpPr>
            <p:spPr bwMode="auto">
              <a:xfrm>
                <a:off x="384" y="768"/>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1951" name="Group 51"/>
            <p:cNvGrpSpPr>
              <a:grpSpLocks/>
            </p:cNvGrpSpPr>
            <p:nvPr/>
          </p:nvGrpSpPr>
          <p:grpSpPr bwMode="auto">
            <a:xfrm>
              <a:off x="303" y="743"/>
              <a:ext cx="200" cy="44"/>
              <a:chOff x="384" y="960"/>
              <a:chExt cx="384" cy="96"/>
            </a:xfrm>
          </p:grpSpPr>
          <p:sp>
            <p:nvSpPr>
              <p:cNvPr id="82158" name="Oval 52"/>
              <p:cNvSpPr>
                <a:spLocks noChangeArrowheads="1"/>
              </p:cNvSpPr>
              <p:nvPr/>
            </p:nvSpPr>
            <p:spPr bwMode="auto">
              <a:xfrm>
                <a:off x="672" y="960"/>
                <a:ext cx="96" cy="96"/>
              </a:xfrm>
              <a:prstGeom prst="ellipse">
                <a:avLst/>
              </a:prstGeom>
              <a:solidFill>
                <a:schemeClr val="accent1"/>
              </a:solidFill>
              <a:ln w="9525">
                <a:noFill/>
                <a:round/>
                <a:headEnd/>
                <a:tailEnd/>
              </a:ln>
            </p:spPr>
            <p:txBody>
              <a:bodyPr wrap="none" anchor="ctr"/>
              <a:lstStyle/>
              <a:p>
                <a:endParaRPr lang="zh-CN" altLang="en-US"/>
              </a:p>
            </p:txBody>
          </p:sp>
          <p:sp>
            <p:nvSpPr>
              <p:cNvPr id="82159" name="Oval 53"/>
              <p:cNvSpPr>
                <a:spLocks noChangeArrowheads="1"/>
              </p:cNvSpPr>
              <p:nvPr/>
            </p:nvSpPr>
            <p:spPr bwMode="auto">
              <a:xfrm>
                <a:off x="384" y="960"/>
                <a:ext cx="96" cy="96"/>
              </a:xfrm>
              <a:prstGeom prst="ellipse">
                <a:avLst/>
              </a:prstGeom>
              <a:solidFill>
                <a:srgbClr val="FF0000"/>
              </a:solidFill>
              <a:ln w="9525">
                <a:noFill/>
                <a:round/>
                <a:headEnd/>
                <a:tailEnd/>
              </a:ln>
            </p:spPr>
            <p:txBody>
              <a:bodyPr wrap="none" anchor="ctr"/>
              <a:lstStyle/>
              <a:p>
                <a:endParaRPr lang="zh-CN" altLang="en-US"/>
              </a:p>
            </p:txBody>
          </p:sp>
          <p:sp>
            <p:nvSpPr>
              <p:cNvPr id="82160" name="Oval 54"/>
              <p:cNvSpPr>
                <a:spLocks noChangeArrowheads="1"/>
              </p:cNvSpPr>
              <p:nvPr/>
            </p:nvSpPr>
            <p:spPr bwMode="auto">
              <a:xfrm>
                <a:off x="528" y="96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1952" name="Group 55"/>
            <p:cNvGrpSpPr>
              <a:grpSpLocks/>
            </p:cNvGrpSpPr>
            <p:nvPr/>
          </p:nvGrpSpPr>
          <p:grpSpPr bwMode="auto">
            <a:xfrm>
              <a:off x="303" y="853"/>
              <a:ext cx="200" cy="45"/>
              <a:chOff x="384" y="1200"/>
              <a:chExt cx="384" cy="96"/>
            </a:xfrm>
          </p:grpSpPr>
          <p:sp>
            <p:nvSpPr>
              <p:cNvPr id="82155" name="Oval 56"/>
              <p:cNvSpPr>
                <a:spLocks noChangeArrowheads="1"/>
              </p:cNvSpPr>
              <p:nvPr/>
            </p:nvSpPr>
            <p:spPr bwMode="auto">
              <a:xfrm>
                <a:off x="384" y="1200"/>
                <a:ext cx="96" cy="96"/>
              </a:xfrm>
              <a:prstGeom prst="ellipse">
                <a:avLst/>
              </a:prstGeom>
              <a:solidFill>
                <a:srgbClr val="FF0000"/>
              </a:solidFill>
              <a:ln w="9525">
                <a:noFill/>
                <a:round/>
                <a:headEnd/>
                <a:tailEnd/>
              </a:ln>
            </p:spPr>
            <p:txBody>
              <a:bodyPr wrap="none" anchor="ctr"/>
              <a:lstStyle/>
              <a:p>
                <a:endParaRPr lang="zh-CN" altLang="en-US"/>
              </a:p>
            </p:txBody>
          </p:sp>
          <p:sp>
            <p:nvSpPr>
              <p:cNvPr id="82156" name="Oval 57"/>
              <p:cNvSpPr>
                <a:spLocks noChangeArrowheads="1"/>
              </p:cNvSpPr>
              <p:nvPr/>
            </p:nvSpPr>
            <p:spPr bwMode="auto">
              <a:xfrm>
                <a:off x="672" y="1200"/>
                <a:ext cx="96" cy="96"/>
              </a:xfrm>
              <a:prstGeom prst="ellipse">
                <a:avLst/>
              </a:prstGeom>
              <a:solidFill>
                <a:srgbClr val="0099FF"/>
              </a:solidFill>
              <a:ln w="9525">
                <a:noFill/>
                <a:round/>
                <a:headEnd/>
                <a:tailEnd/>
              </a:ln>
            </p:spPr>
            <p:txBody>
              <a:bodyPr wrap="none" anchor="ctr"/>
              <a:lstStyle/>
              <a:p>
                <a:endParaRPr lang="zh-CN" altLang="en-US"/>
              </a:p>
            </p:txBody>
          </p:sp>
          <p:sp>
            <p:nvSpPr>
              <p:cNvPr id="82157" name="Oval 58"/>
              <p:cNvSpPr>
                <a:spLocks noChangeArrowheads="1"/>
              </p:cNvSpPr>
              <p:nvPr/>
            </p:nvSpPr>
            <p:spPr bwMode="auto">
              <a:xfrm>
                <a:off x="528" y="120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1953" name="Group 59"/>
            <p:cNvGrpSpPr>
              <a:grpSpLocks/>
            </p:cNvGrpSpPr>
            <p:nvPr/>
          </p:nvGrpSpPr>
          <p:grpSpPr bwMode="auto">
            <a:xfrm>
              <a:off x="303" y="942"/>
              <a:ext cx="200" cy="44"/>
              <a:chOff x="384" y="1392"/>
              <a:chExt cx="384" cy="96"/>
            </a:xfrm>
          </p:grpSpPr>
          <p:sp>
            <p:nvSpPr>
              <p:cNvPr id="82152" name="Oval 60"/>
              <p:cNvSpPr>
                <a:spLocks noChangeArrowheads="1"/>
              </p:cNvSpPr>
              <p:nvPr/>
            </p:nvSpPr>
            <p:spPr bwMode="auto">
              <a:xfrm>
                <a:off x="528" y="1392"/>
                <a:ext cx="96" cy="96"/>
              </a:xfrm>
              <a:prstGeom prst="ellipse">
                <a:avLst/>
              </a:prstGeom>
              <a:solidFill>
                <a:schemeClr val="accent1"/>
              </a:solidFill>
              <a:ln w="9525">
                <a:noFill/>
                <a:round/>
                <a:headEnd/>
                <a:tailEnd/>
              </a:ln>
            </p:spPr>
            <p:txBody>
              <a:bodyPr wrap="none" anchor="ctr"/>
              <a:lstStyle/>
              <a:p>
                <a:endParaRPr lang="zh-CN" altLang="en-US"/>
              </a:p>
            </p:txBody>
          </p:sp>
          <p:sp>
            <p:nvSpPr>
              <p:cNvPr id="82153" name="Oval 61"/>
              <p:cNvSpPr>
                <a:spLocks noChangeArrowheads="1"/>
              </p:cNvSpPr>
              <p:nvPr/>
            </p:nvSpPr>
            <p:spPr bwMode="auto">
              <a:xfrm>
                <a:off x="672" y="1392"/>
                <a:ext cx="96" cy="96"/>
              </a:xfrm>
              <a:prstGeom prst="ellipse">
                <a:avLst/>
              </a:prstGeom>
              <a:solidFill>
                <a:srgbClr val="0099FF"/>
              </a:solidFill>
              <a:ln w="9525">
                <a:noFill/>
                <a:round/>
                <a:headEnd/>
                <a:tailEnd/>
              </a:ln>
            </p:spPr>
            <p:txBody>
              <a:bodyPr wrap="none" anchor="ctr"/>
              <a:lstStyle/>
              <a:p>
                <a:endParaRPr lang="zh-CN" altLang="en-US"/>
              </a:p>
            </p:txBody>
          </p:sp>
          <p:sp>
            <p:nvSpPr>
              <p:cNvPr id="82154" name="Oval 62"/>
              <p:cNvSpPr>
                <a:spLocks noChangeArrowheads="1"/>
              </p:cNvSpPr>
              <p:nvPr/>
            </p:nvSpPr>
            <p:spPr bwMode="auto">
              <a:xfrm>
                <a:off x="384" y="1392"/>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1954" name="Group 63"/>
            <p:cNvGrpSpPr>
              <a:grpSpLocks/>
            </p:cNvGrpSpPr>
            <p:nvPr/>
          </p:nvGrpSpPr>
          <p:grpSpPr bwMode="auto">
            <a:xfrm>
              <a:off x="303" y="1051"/>
              <a:ext cx="200" cy="45"/>
              <a:chOff x="384" y="1632"/>
              <a:chExt cx="384" cy="96"/>
            </a:xfrm>
          </p:grpSpPr>
          <p:sp>
            <p:nvSpPr>
              <p:cNvPr id="82149" name="Oval 64"/>
              <p:cNvSpPr>
                <a:spLocks noChangeArrowheads="1"/>
              </p:cNvSpPr>
              <p:nvPr/>
            </p:nvSpPr>
            <p:spPr bwMode="auto">
              <a:xfrm>
                <a:off x="672" y="1632"/>
                <a:ext cx="96" cy="96"/>
              </a:xfrm>
              <a:prstGeom prst="ellipse">
                <a:avLst/>
              </a:prstGeom>
              <a:solidFill>
                <a:srgbClr val="0099FF"/>
              </a:solidFill>
              <a:ln w="9525">
                <a:noFill/>
                <a:round/>
                <a:headEnd/>
                <a:tailEnd/>
              </a:ln>
            </p:spPr>
            <p:txBody>
              <a:bodyPr wrap="none" anchor="ctr"/>
              <a:lstStyle/>
              <a:p>
                <a:endParaRPr lang="zh-CN" altLang="en-US"/>
              </a:p>
            </p:txBody>
          </p:sp>
          <p:sp>
            <p:nvSpPr>
              <p:cNvPr id="82150" name="Oval 65"/>
              <p:cNvSpPr>
                <a:spLocks noChangeArrowheads="1"/>
              </p:cNvSpPr>
              <p:nvPr/>
            </p:nvSpPr>
            <p:spPr bwMode="auto">
              <a:xfrm>
                <a:off x="384" y="1632"/>
                <a:ext cx="96" cy="96"/>
              </a:xfrm>
              <a:prstGeom prst="ellipse">
                <a:avLst/>
              </a:prstGeom>
              <a:solidFill>
                <a:srgbClr val="FFCC66"/>
              </a:solidFill>
              <a:ln w="9525">
                <a:noFill/>
                <a:round/>
                <a:headEnd/>
                <a:tailEnd/>
              </a:ln>
            </p:spPr>
            <p:txBody>
              <a:bodyPr wrap="none" anchor="ctr"/>
              <a:lstStyle/>
              <a:p>
                <a:endParaRPr lang="zh-CN" altLang="en-US"/>
              </a:p>
            </p:txBody>
          </p:sp>
          <p:sp>
            <p:nvSpPr>
              <p:cNvPr id="82151" name="Oval 66"/>
              <p:cNvSpPr>
                <a:spLocks noChangeArrowheads="1"/>
              </p:cNvSpPr>
              <p:nvPr/>
            </p:nvSpPr>
            <p:spPr bwMode="auto">
              <a:xfrm>
                <a:off x="528" y="1632"/>
                <a:ext cx="96" cy="96"/>
              </a:xfrm>
              <a:prstGeom prst="ellipse">
                <a:avLst/>
              </a:prstGeom>
              <a:solidFill>
                <a:schemeClr val="accent1"/>
              </a:solidFill>
              <a:ln w="9525">
                <a:noFill/>
                <a:round/>
                <a:headEnd/>
                <a:tailEnd/>
              </a:ln>
            </p:spPr>
            <p:txBody>
              <a:bodyPr wrap="none" anchor="ctr"/>
              <a:lstStyle/>
              <a:p>
                <a:endParaRPr lang="zh-CN" altLang="en-US"/>
              </a:p>
            </p:txBody>
          </p:sp>
        </p:grpSp>
        <p:sp>
          <p:nvSpPr>
            <p:cNvPr id="81955" name="Oval 67"/>
            <p:cNvSpPr>
              <a:spLocks noChangeArrowheads="1"/>
            </p:cNvSpPr>
            <p:nvPr/>
          </p:nvSpPr>
          <p:spPr bwMode="auto">
            <a:xfrm>
              <a:off x="378" y="1141"/>
              <a:ext cx="50" cy="43"/>
            </a:xfrm>
            <a:prstGeom prst="ellipse">
              <a:avLst/>
            </a:prstGeom>
            <a:solidFill>
              <a:srgbClr val="FFCC66"/>
            </a:solidFill>
            <a:ln w="9525">
              <a:noFill/>
              <a:round/>
              <a:headEnd/>
              <a:tailEnd/>
            </a:ln>
          </p:spPr>
          <p:txBody>
            <a:bodyPr wrap="none" anchor="ctr"/>
            <a:lstStyle/>
            <a:p>
              <a:endParaRPr lang="zh-CN" altLang="en-US"/>
            </a:p>
          </p:txBody>
        </p:sp>
        <p:sp>
          <p:nvSpPr>
            <p:cNvPr id="81956" name="Oval 68"/>
            <p:cNvSpPr>
              <a:spLocks noChangeArrowheads="1"/>
            </p:cNvSpPr>
            <p:nvPr/>
          </p:nvSpPr>
          <p:spPr bwMode="auto">
            <a:xfrm>
              <a:off x="303" y="1141"/>
              <a:ext cx="50" cy="43"/>
            </a:xfrm>
            <a:prstGeom prst="ellipse">
              <a:avLst/>
            </a:prstGeom>
            <a:solidFill>
              <a:srgbClr val="FF0000"/>
            </a:solidFill>
            <a:ln w="9525">
              <a:noFill/>
              <a:round/>
              <a:headEnd/>
              <a:tailEnd/>
            </a:ln>
          </p:spPr>
          <p:txBody>
            <a:bodyPr wrap="none" anchor="ctr"/>
            <a:lstStyle/>
            <a:p>
              <a:endParaRPr lang="zh-CN" altLang="en-US"/>
            </a:p>
          </p:txBody>
        </p:sp>
        <p:sp>
          <p:nvSpPr>
            <p:cNvPr id="81957" name="Oval 69"/>
            <p:cNvSpPr>
              <a:spLocks noChangeArrowheads="1"/>
            </p:cNvSpPr>
            <p:nvPr/>
          </p:nvSpPr>
          <p:spPr bwMode="auto">
            <a:xfrm flipV="1">
              <a:off x="303" y="2022"/>
              <a:ext cx="50" cy="44"/>
            </a:xfrm>
            <a:prstGeom prst="ellipse">
              <a:avLst/>
            </a:prstGeom>
            <a:solidFill>
              <a:srgbClr val="0099FF"/>
            </a:solidFill>
            <a:ln w="9525">
              <a:noFill/>
              <a:round/>
              <a:headEnd/>
              <a:tailEnd/>
            </a:ln>
          </p:spPr>
          <p:txBody>
            <a:bodyPr wrap="none" anchor="ctr"/>
            <a:lstStyle/>
            <a:p>
              <a:endParaRPr lang="zh-CN" altLang="en-US"/>
            </a:p>
          </p:txBody>
        </p:sp>
        <p:sp>
          <p:nvSpPr>
            <p:cNvPr id="81958" name="Oval 70"/>
            <p:cNvSpPr>
              <a:spLocks noChangeArrowheads="1"/>
            </p:cNvSpPr>
            <p:nvPr/>
          </p:nvSpPr>
          <p:spPr bwMode="auto">
            <a:xfrm flipV="1">
              <a:off x="303" y="1845"/>
              <a:ext cx="50" cy="45"/>
            </a:xfrm>
            <a:prstGeom prst="ellipse">
              <a:avLst/>
            </a:prstGeom>
            <a:solidFill>
              <a:srgbClr val="FFCC66"/>
            </a:solidFill>
            <a:ln w="9525">
              <a:noFill/>
              <a:round/>
              <a:headEnd/>
              <a:tailEnd/>
            </a:ln>
          </p:spPr>
          <p:txBody>
            <a:bodyPr wrap="none" anchor="ctr"/>
            <a:lstStyle/>
            <a:p>
              <a:endParaRPr lang="zh-CN" altLang="en-US"/>
            </a:p>
          </p:txBody>
        </p:sp>
        <p:sp>
          <p:nvSpPr>
            <p:cNvPr id="81959" name="Oval 71"/>
            <p:cNvSpPr>
              <a:spLocks noChangeArrowheads="1"/>
            </p:cNvSpPr>
            <p:nvPr/>
          </p:nvSpPr>
          <p:spPr bwMode="auto">
            <a:xfrm flipV="1">
              <a:off x="303" y="1933"/>
              <a:ext cx="50" cy="45"/>
            </a:xfrm>
            <a:prstGeom prst="ellipse">
              <a:avLst/>
            </a:prstGeom>
            <a:solidFill>
              <a:schemeClr val="accent1"/>
            </a:solidFill>
            <a:ln w="9525">
              <a:noFill/>
              <a:round/>
              <a:headEnd/>
              <a:tailEnd/>
            </a:ln>
          </p:spPr>
          <p:txBody>
            <a:bodyPr wrap="none" anchor="ctr"/>
            <a:lstStyle/>
            <a:p>
              <a:endParaRPr lang="zh-CN" altLang="en-US"/>
            </a:p>
          </p:txBody>
        </p:sp>
        <p:sp>
          <p:nvSpPr>
            <p:cNvPr id="81960" name="Oval 72"/>
            <p:cNvSpPr>
              <a:spLocks noChangeArrowheads="1"/>
            </p:cNvSpPr>
            <p:nvPr/>
          </p:nvSpPr>
          <p:spPr bwMode="auto">
            <a:xfrm flipV="1">
              <a:off x="303" y="1735"/>
              <a:ext cx="50" cy="44"/>
            </a:xfrm>
            <a:prstGeom prst="ellipse">
              <a:avLst/>
            </a:prstGeom>
            <a:solidFill>
              <a:srgbClr val="FF0000"/>
            </a:solidFill>
            <a:ln w="9525">
              <a:noFill/>
              <a:round/>
              <a:headEnd/>
              <a:tailEnd/>
            </a:ln>
          </p:spPr>
          <p:txBody>
            <a:bodyPr wrap="none" anchor="ctr"/>
            <a:lstStyle/>
            <a:p>
              <a:endParaRPr lang="zh-CN" altLang="en-US"/>
            </a:p>
          </p:txBody>
        </p:sp>
        <p:sp>
          <p:nvSpPr>
            <p:cNvPr id="81961" name="Oval 73"/>
            <p:cNvSpPr>
              <a:spLocks noChangeArrowheads="1"/>
            </p:cNvSpPr>
            <p:nvPr/>
          </p:nvSpPr>
          <p:spPr bwMode="auto">
            <a:xfrm>
              <a:off x="952" y="743"/>
              <a:ext cx="50" cy="44"/>
            </a:xfrm>
            <a:prstGeom prst="ellipse">
              <a:avLst/>
            </a:prstGeom>
            <a:solidFill>
              <a:srgbClr val="0099FF"/>
            </a:solidFill>
            <a:ln w="9525">
              <a:noFill/>
              <a:round/>
              <a:headEnd/>
              <a:tailEnd/>
            </a:ln>
          </p:spPr>
          <p:txBody>
            <a:bodyPr wrap="none" anchor="ctr"/>
            <a:lstStyle/>
            <a:p>
              <a:endParaRPr lang="zh-CN" altLang="en-US"/>
            </a:p>
          </p:txBody>
        </p:sp>
        <p:sp>
          <p:nvSpPr>
            <p:cNvPr id="81962" name="Oval 74"/>
            <p:cNvSpPr>
              <a:spLocks noChangeArrowheads="1"/>
            </p:cNvSpPr>
            <p:nvPr/>
          </p:nvSpPr>
          <p:spPr bwMode="auto">
            <a:xfrm>
              <a:off x="952" y="853"/>
              <a:ext cx="50" cy="45"/>
            </a:xfrm>
            <a:prstGeom prst="ellipse">
              <a:avLst/>
            </a:prstGeom>
            <a:solidFill>
              <a:schemeClr val="accent1"/>
            </a:solidFill>
            <a:ln w="9525">
              <a:noFill/>
              <a:round/>
              <a:headEnd/>
              <a:tailEnd/>
            </a:ln>
          </p:spPr>
          <p:txBody>
            <a:bodyPr wrap="none" anchor="ctr"/>
            <a:lstStyle/>
            <a:p>
              <a:endParaRPr lang="zh-CN" altLang="en-US"/>
            </a:p>
          </p:txBody>
        </p:sp>
        <p:sp>
          <p:nvSpPr>
            <p:cNvPr id="81963" name="Oval 75"/>
            <p:cNvSpPr>
              <a:spLocks noChangeArrowheads="1"/>
            </p:cNvSpPr>
            <p:nvPr/>
          </p:nvSpPr>
          <p:spPr bwMode="auto">
            <a:xfrm>
              <a:off x="952" y="942"/>
              <a:ext cx="50" cy="44"/>
            </a:xfrm>
            <a:prstGeom prst="ellipse">
              <a:avLst/>
            </a:prstGeom>
            <a:solidFill>
              <a:srgbClr val="FFCC66"/>
            </a:solidFill>
            <a:ln w="9525">
              <a:noFill/>
              <a:round/>
              <a:headEnd/>
              <a:tailEnd/>
            </a:ln>
          </p:spPr>
          <p:txBody>
            <a:bodyPr wrap="none" anchor="ctr"/>
            <a:lstStyle/>
            <a:p>
              <a:endParaRPr lang="zh-CN" altLang="en-US"/>
            </a:p>
          </p:txBody>
        </p:sp>
        <p:sp>
          <p:nvSpPr>
            <p:cNvPr id="81964" name="Oval 76"/>
            <p:cNvSpPr>
              <a:spLocks noChangeArrowheads="1"/>
            </p:cNvSpPr>
            <p:nvPr/>
          </p:nvSpPr>
          <p:spPr bwMode="auto">
            <a:xfrm>
              <a:off x="952" y="1051"/>
              <a:ext cx="50" cy="45"/>
            </a:xfrm>
            <a:prstGeom prst="ellipse">
              <a:avLst/>
            </a:prstGeom>
            <a:solidFill>
              <a:srgbClr val="FF0000"/>
            </a:solidFill>
            <a:ln w="9525">
              <a:noFill/>
              <a:round/>
              <a:headEnd/>
              <a:tailEnd/>
            </a:ln>
          </p:spPr>
          <p:txBody>
            <a:bodyPr wrap="none" anchor="ctr"/>
            <a:lstStyle/>
            <a:p>
              <a:endParaRPr lang="zh-CN" altLang="en-US"/>
            </a:p>
          </p:txBody>
        </p:sp>
        <p:grpSp>
          <p:nvGrpSpPr>
            <p:cNvPr id="81965" name="Group 77"/>
            <p:cNvGrpSpPr>
              <a:grpSpLocks/>
            </p:cNvGrpSpPr>
            <p:nvPr/>
          </p:nvGrpSpPr>
          <p:grpSpPr bwMode="auto">
            <a:xfrm flipH="1">
              <a:off x="877" y="1141"/>
              <a:ext cx="125" cy="43"/>
              <a:chOff x="1488" y="1824"/>
              <a:chExt cx="240" cy="96"/>
            </a:xfrm>
          </p:grpSpPr>
          <p:sp>
            <p:nvSpPr>
              <p:cNvPr id="82147" name="Oval 78"/>
              <p:cNvSpPr>
                <a:spLocks noChangeArrowheads="1"/>
              </p:cNvSpPr>
              <p:nvPr/>
            </p:nvSpPr>
            <p:spPr bwMode="auto">
              <a:xfrm>
                <a:off x="1632" y="1824"/>
                <a:ext cx="96" cy="96"/>
              </a:xfrm>
              <a:prstGeom prst="ellipse">
                <a:avLst/>
              </a:prstGeom>
              <a:solidFill>
                <a:srgbClr val="0099FF"/>
              </a:solidFill>
              <a:ln w="9525">
                <a:noFill/>
                <a:round/>
                <a:headEnd/>
                <a:tailEnd/>
              </a:ln>
            </p:spPr>
            <p:txBody>
              <a:bodyPr wrap="none" anchor="ctr"/>
              <a:lstStyle/>
              <a:p>
                <a:endParaRPr lang="zh-CN" altLang="en-US"/>
              </a:p>
            </p:txBody>
          </p:sp>
          <p:sp>
            <p:nvSpPr>
              <p:cNvPr id="82148" name="Oval 79"/>
              <p:cNvSpPr>
                <a:spLocks noChangeArrowheads="1"/>
              </p:cNvSpPr>
              <p:nvPr/>
            </p:nvSpPr>
            <p:spPr bwMode="auto">
              <a:xfrm>
                <a:off x="1488" y="1824"/>
                <a:ext cx="96" cy="96"/>
              </a:xfrm>
              <a:prstGeom prst="ellipse">
                <a:avLst/>
              </a:prstGeom>
              <a:solidFill>
                <a:schemeClr val="accent1"/>
              </a:solidFill>
              <a:ln w="9525">
                <a:noFill/>
                <a:round/>
                <a:headEnd/>
                <a:tailEnd/>
              </a:ln>
            </p:spPr>
            <p:txBody>
              <a:bodyPr wrap="none" anchor="ctr"/>
              <a:lstStyle/>
              <a:p>
                <a:endParaRPr lang="zh-CN" altLang="en-US"/>
              </a:p>
            </p:txBody>
          </p:sp>
        </p:grpSp>
        <p:grpSp>
          <p:nvGrpSpPr>
            <p:cNvPr id="81966" name="Group 80"/>
            <p:cNvGrpSpPr>
              <a:grpSpLocks/>
            </p:cNvGrpSpPr>
            <p:nvPr/>
          </p:nvGrpSpPr>
          <p:grpSpPr bwMode="auto">
            <a:xfrm>
              <a:off x="303" y="1250"/>
              <a:ext cx="699" cy="44"/>
              <a:chOff x="384" y="2256"/>
              <a:chExt cx="1344" cy="96"/>
            </a:xfrm>
          </p:grpSpPr>
          <p:sp>
            <p:nvSpPr>
              <p:cNvPr id="82142" name="Oval 81"/>
              <p:cNvSpPr>
                <a:spLocks noChangeArrowheads="1"/>
              </p:cNvSpPr>
              <p:nvPr/>
            </p:nvSpPr>
            <p:spPr bwMode="auto">
              <a:xfrm>
                <a:off x="384" y="2256"/>
                <a:ext cx="96" cy="96"/>
              </a:xfrm>
              <a:prstGeom prst="ellipse">
                <a:avLst/>
              </a:prstGeom>
              <a:solidFill>
                <a:srgbClr val="FF0000"/>
              </a:solidFill>
              <a:ln w="9525">
                <a:noFill/>
                <a:round/>
                <a:headEnd/>
                <a:tailEnd/>
              </a:ln>
            </p:spPr>
            <p:txBody>
              <a:bodyPr wrap="none" anchor="ctr"/>
              <a:lstStyle/>
              <a:p>
                <a:endParaRPr lang="zh-CN" altLang="en-US"/>
              </a:p>
            </p:txBody>
          </p:sp>
          <p:sp>
            <p:nvSpPr>
              <p:cNvPr id="82143" name="Oval 82"/>
              <p:cNvSpPr>
                <a:spLocks noChangeArrowheads="1"/>
              </p:cNvSpPr>
              <p:nvPr/>
            </p:nvSpPr>
            <p:spPr bwMode="auto">
              <a:xfrm>
                <a:off x="528" y="2256"/>
                <a:ext cx="96" cy="96"/>
              </a:xfrm>
              <a:prstGeom prst="ellipse">
                <a:avLst/>
              </a:prstGeom>
              <a:solidFill>
                <a:schemeClr val="accent1"/>
              </a:solidFill>
              <a:ln w="9525">
                <a:noFill/>
                <a:round/>
                <a:headEnd/>
                <a:tailEnd/>
              </a:ln>
            </p:spPr>
            <p:txBody>
              <a:bodyPr wrap="none" anchor="ctr"/>
              <a:lstStyle/>
              <a:p>
                <a:endParaRPr lang="zh-CN" altLang="en-US"/>
              </a:p>
            </p:txBody>
          </p:sp>
          <p:grpSp>
            <p:nvGrpSpPr>
              <p:cNvPr id="82144" name="Group 83"/>
              <p:cNvGrpSpPr>
                <a:grpSpLocks/>
              </p:cNvGrpSpPr>
              <p:nvPr/>
            </p:nvGrpSpPr>
            <p:grpSpPr bwMode="auto">
              <a:xfrm flipH="1">
                <a:off x="1488" y="2256"/>
                <a:ext cx="240" cy="96"/>
                <a:chOff x="1488" y="2256"/>
                <a:chExt cx="240" cy="96"/>
              </a:xfrm>
            </p:grpSpPr>
            <p:sp>
              <p:nvSpPr>
                <p:cNvPr id="82145" name="Oval 84"/>
                <p:cNvSpPr>
                  <a:spLocks noChangeArrowheads="1"/>
                </p:cNvSpPr>
                <p:nvPr/>
              </p:nvSpPr>
              <p:spPr bwMode="auto">
                <a:xfrm>
                  <a:off x="1488" y="2256"/>
                  <a:ext cx="96" cy="96"/>
                </a:xfrm>
                <a:prstGeom prst="ellipse">
                  <a:avLst/>
                </a:prstGeom>
                <a:solidFill>
                  <a:srgbClr val="FFCC66"/>
                </a:solidFill>
                <a:ln w="9525">
                  <a:noFill/>
                  <a:round/>
                  <a:headEnd/>
                  <a:tailEnd/>
                </a:ln>
              </p:spPr>
              <p:txBody>
                <a:bodyPr wrap="none" anchor="ctr"/>
                <a:lstStyle/>
                <a:p>
                  <a:endParaRPr lang="zh-CN" altLang="en-US"/>
                </a:p>
              </p:txBody>
            </p:sp>
            <p:sp>
              <p:nvSpPr>
                <p:cNvPr id="82146" name="Oval 85"/>
                <p:cNvSpPr>
                  <a:spLocks noChangeArrowheads="1"/>
                </p:cNvSpPr>
                <p:nvPr/>
              </p:nvSpPr>
              <p:spPr bwMode="auto">
                <a:xfrm>
                  <a:off x="1632" y="2256"/>
                  <a:ext cx="96" cy="96"/>
                </a:xfrm>
                <a:prstGeom prst="ellipse">
                  <a:avLst/>
                </a:prstGeom>
                <a:solidFill>
                  <a:srgbClr val="0099FF"/>
                </a:solidFill>
                <a:ln w="9525">
                  <a:noFill/>
                  <a:round/>
                  <a:headEnd/>
                  <a:tailEnd/>
                </a:ln>
              </p:spPr>
              <p:txBody>
                <a:bodyPr wrap="none" anchor="ctr"/>
                <a:lstStyle/>
                <a:p>
                  <a:endParaRPr lang="zh-CN" altLang="en-US"/>
                </a:p>
              </p:txBody>
            </p:sp>
          </p:grpSp>
        </p:grpSp>
        <p:sp>
          <p:nvSpPr>
            <p:cNvPr id="81967" name="Oval 86"/>
            <p:cNvSpPr>
              <a:spLocks noChangeArrowheads="1"/>
            </p:cNvSpPr>
            <p:nvPr/>
          </p:nvSpPr>
          <p:spPr bwMode="auto">
            <a:xfrm>
              <a:off x="378" y="1638"/>
              <a:ext cx="50" cy="44"/>
            </a:xfrm>
            <a:prstGeom prst="ellipse">
              <a:avLst/>
            </a:prstGeom>
            <a:solidFill>
              <a:srgbClr val="0099FF"/>
            </a:solidFill>
            <a:ln w="9525">
              <a:noFill/>
              <a:round/>
              <a:headEnd/>
              <a:tailEnd/>
            </a:ln>
          </p:spPr>
          <p:txBody>
            <a:bodyPr wrap="none" anchor="ctr"/>
            <a:lstStyle/>
            <a:p>
              <a:endParaRPr lang="zh-CN" altLang="en-US"/>
            </a:p>
          </p:txBody>
        </p:sp>
        <p:sp>
          <p:nvSpPr>
            <p:cNvPr id="81968" name="Oval 87"/>
            <p:cNvSpPr>
              <a:spLocks noChangeArrowheads="1"/>
            </p:cNvSpPr>
            <p:nvPr/>
          </p:nvSpPr>
          <p:spPr bwMode="auto">
            <a:xfrm>
              <a:off x="303" y="1638"/>
              <a:ext cx="50" cy="44"/>
            </a:xfrm>
            <a:prstGeom prst="ellipse">
              <a:avLst/>
            </a:prstGeom>
            <a:solidFill>
              <a:schemeClr val="accent1"/>
            </a:solidFill>
            <a:ln w="9525">
              <a:noFill/>
              <a:round/>
              <a:headEnd/>
              <a:tailEnd/>
            </a:ln>
          </p:spPr>
          <p:txBody>
            <a:bodyPr wrap="none" anchor="ctr"/>
            <a:lstStyle/>
            <a:p>
              <a:endParaRPr lang="zh-CN" altLang="en-US"/>
            </a:p>
          </p:txBody>
        </p:sp>
        <p:grpSp>
          <p:nvGrpSpPr>
            <p:cNvPr id="81969" name="Group 88"/>
            <p:cNvGrpSpPr>
              <a:grpSpLocks/>
            </p:cNvGrpSpPr>
            <p:nvPr/>
          </p:nvGrpSpPr>
          <p:grpSpPr bwMode="auto">
            <a:xfrm flipH="1">
              <a:off x="874" y="1638"/>
              <a:ext cx="125" cy="44"/>
              <a:chOff x="1488" y="2928"/>
              <a:chExt cx="240" cy="96"/>
            </a:xfrm>
          </p:grpSpPr>
          <p:sp>
            <p:nvSpPr>
              <p:cNvPr id="82140" name="Oval 89"/>
              <p:cNvSpPr>
                <a:spLocks noChangeArrowheads="1"/>
              </p:cNvSpPr>
              <p:nvPr/>
            </p:nvSpPr>
            <p:spPr bwMode="auto">
              <a:xfrm>
                <a:off x="1488" y="2928"/>
                <a:ext cx="96" cy="96"/>
              </a:xfrm>
              <a:prstGeom prst="ellipse">
                <a:avLst/>
              </a:prstGeom>
              <a:solidFill>
                <a:srgbClr val="FF0000"/>
              </a:solidFill>
              <a:ln w="9525">
                <a:noFill/>
                <a:round/>
                <a:headEnd/>
                <a:tailEnd/>
              </a:ln>
            </p:spPr>
            <p:txBody>
              <a:bodyPr wrap="none" anchor="ctr"/>
              <a:lstStyle/>
              <a:p>
                <a:endParaRPr lang="zh-CN" altLang="en-US"/>
              </a:p>
            </p:txBody>
          </p:sp>
          <p:sp>
            <p:nvSpPr>
              <p:cNvPr id="82141" name="Oval 90"/>
              <p:cNvSpPr>
                <a:spLocks noChangeArrowheads="1"/>
              </p:cNvSpPr>
              <p:nvPr/>
            </p:nvSpPr>
            <p:spPr bwMode="auto">
              <a:xfrm>
                <a:off x="1632" y="2928"/>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1970" name="Group 91"/>
            <p:cNvGrpSpPr>
              <a:grpSpLocks/>
            </p:cNvGrpSpPr>
            <p:nvPr/>
          </p:nvGrpSpPr>
          <p:grpSpPr bwMode="auto">
            <a:xfrm>
              <a:off x="303" y="1536"/>
              <a:ext cx="699" cy="45"/>
              <a:chOff x="384" y="2496"/>
              <a:chExt cx="1344" cy="96"/>
            </a:xfrm>
          </p:grpSpPr>
          <p:sp>
            <p:nvSpPr>
              <p:cNvPr id="82135" name="Oval 92"/>
              <p:cNvSpPr>
                <a:spLocks noChangeArrowheads="1"/>
              </p:cNvSpPr>
              <p:nvPr/>
            </p:nvSpPr>
            <p:spPr bwMode="auto">
              <a:xfrm>
                <a:off x="528" y="2496"/>
                <a:ext cx="96" cy="96"/>
              </a:xfrm>
              <a:prstGeom prst="ellipse">
                <a:avLst/>
              </a:prstGeom>
              <a:solidFill>
                <a:srgbClr val="0099FF"/>
              </a:solidFill>
              <a:ln w="9525">
                <a:noFill/>
                <a:round/>
                <a:headEnd/>
                <a:tailEnd/>
              </a:ln>
            </p:spPr>
            <p:txBody>
              <a:bodyPr wrap="none" anchor="ctr"/>
              <a:lstStyle/>
              <a:p>
                <a:endParaRPr lang="zh-CN" altLang="en-US"/>
              </a:p>
            </p:txBody>
          </p:sp>
          <p:sp>
            <p:nvSpPr>
              <p:cNvPr id="82136" name="Oval 93"/>
              <p:cNvSpPr>
                <a:spLocks noChangeArrowheads="1"/>
              </p:cNvSpPr>
              <p:nvPr/>
            </p:nvSpPr>
            <p:spPr bwMode="auto">
              <a:xfrm>
                <a:off x="384" y="2496"/>
                <a:ext cx="96" cy="96"/>
              </a:xfrm>
              <a:prstGeom prst="ellipse">
                <a:avLst/>
              </a:prstGeom>
              <a:solidFill>
                <a:srgbClr val="FFCC66"/>
              </a:solidFill>
              <a:ln w="9525">
                <a:noFill/>
                <a:round/>
                <a:headEnd/>
                <a:tailEnd/>
              </a:ln>
            </p:spPr>
            <p:txBody>
              <a:bodyPr wrap="none" anchor="ctr"/>
              <a:lstStyle/>
              <a:p>
                <a:endParaRPr lang="zh-CN" altLang="en-US"/>
              </a:p>
            </p:txBody>
          </p:sp>
          <p:grpSp>
            <p:nvGrpSpPr>
              <p:cNvPr id="82137" name="Group 94"/>
              <p:cNvGrpSpPr>
                <a:grpSpLocks/>
              </p:cNvGrpSpPr>
              <p:nvPr/>
            </p:nvGrpSpPr>
            <p:grpSpPr bwMode="auto">
              <a:xfrm flipH="1">
                <a:off x="1488" y="2496"/>
                <a:ext cx="240" cy="96"/>
                <a:chOff x="1488" y="2496"/>
                <a:chExt cx="240" cy="96"/>
              </a:xfrm>
            </p:grpSpPr>
            <p:sp>
              <p:nvSpPr>
                <p:cNvPr id="82138" name="Oval 95"/>
                <p:cNvSpPr>
                  <a:spLocks noChangeArrowheads="1"/>
                </p:cNvSpPr>
                <p:nvPr/>
              </p:nvSpPr>
              <p:spPr bwMode="auto">
                <a:xfrm>
                  <a:off x="1632" y="2496"/>
                  <a:ext cx="96" cy="96"/>
                </a:xfrm>
                <a:prstGeom prst="ellipse">
                  <a:avLst/>
                </a:prstGeom>
                <a:solidFill>
                  <a:schemeClr val="accent1"/>
                </a:solidFill>
                <a:ln w="9525">
                  <a:noFill/>
                  <a:round/>
                  <a:headEnd/>
                  <a:tailEnd/>
                </a:ln>
              </p:spPr>
              <p:txBody>
                <a:bodyPr wrap="none" anchor="ctr"/>
                <a:lstStyle/>
                <a:p>
                  <a:endParaRPr lang="zh-CN" altLang="en-US"/>
                </a:p>
              </p:txBody>
            </p:sp>
            <p:sp>
              <p:nvSpPr>
                <p:cNvPr id="82139" name="Oval 96"/>
                <p:cNvSpPr>
                  <a:spLocks noChangeArrowheads="1"/>
                </p:cNvSpPr>
                <p:nvPr/>
              </p:nvSpPr>
              <p:spPr bwMode="auto">
                <a:xfrm>
                  <a:off x="1488" y="2496"/>
                  <a:ext cx="96" cy="96"/>
                </a:xfrm>
                <a:prstGeom prst="ellipse">
                  <a:avLst/>
                </a:prstGeom>
                <a:solidFill>
                  <a:srgbClr val="FF0000"/>
                </a:solidFill>
                <a:ln w="9525">
                  <a:noFill/>
                  <a:round/>
                  <a:headEnd/>
                  <a:tailEnd/>
                </a:ln>
              </p:spPr>
              <p:txBody>
                <a:bodyPr wrap="none" anchor="ctr"/>
                <a:lstStyle/>
                <a:p>
                  <a:endParaRPr lang="zh-CN" altLang="en-US"/>
                </a:p>
              </p:txBody>
            </p:sp>
          </p:grpSp>
        </p:grpSp>
        <p:grpSp>
          <p:nvGrpSpPr>
            <p:cNvPr id="81971" name="Group 97"/>
            <p:cNvGrpSpPr>
              <a:grpSpLocks/>
            </p:cNvGrpSpPr>
            <p:nvPr/>
          </p:nvGrpSpPr>
          <p:grpSpPr bwMode="auto">
            <a:xfrm>
              <a:off x="303" y="1338"/>
              <a:ext cx="699" cy="44"/>
              <a:chOff x="384" y="2688"/>
              <a:chExt cx="1344" cy="96"/>
            </a:xfrm>
          </p:grpSpPr>
          <p:sp>
            <p:nvSpPr>
              <p:cNvPr id="82130" name="Oval 98"/>
              <p:cNvSpPr>
                <a:spLocks noChangeArrowheads="1"/>
              </p:cNvSpPr>
              <p:nvPr/>
            </p:nvSpPr>
            <p:spPr bwMode="auto">
              <a:xfrm>
                <a:off x="384" y="2688"/>
                <a:ext cx="96" cy="96"/>
              </a:xfrm>
              <a:prstGeom prst="ellipse">
                <a:avLst/>
              </a:prstGeom>
              <a:solidFill>
                <a:srgbClr val="FF0000"/>
              </a:solidFill>
              <a:ln w="9525">
                <a:noFill/>
                <a:round/>
                <a:headEnd/>
                <a:tailEnd/>
              </a:ln>
            </p:spPr>
            <p:txBody>
              <a:bodyPr wrap="none" anchor="ctr"/>
              <a:lstStyle/>
              <a:p>
                <a:endParaRPr lang="zh-CN" altLang="en-US"/>
              </a:p>
            </p:txBody>
          </p:sp>
          <p:sp>
            <p:nvSpPr>
              <p:cNvPr id="82131" name="Oval 99"/>
              <p:cNvSpPr>
                <a:spLocks noChangeArrowheads="1"/>
              </p:cNvSpPr>
              <p:nvPr/>
            </p:nvSpPr>
            <p:spPr bwMode="auto">
              <a:xfrm>
                <a:off x="528" y="2688"/>
                <a:ext cx="96" cy="96"/>
              </a:xfrm>
              <a:prstGeom prst="ellipse">
                <a:avLst/>
              </a:prstGeom>
              <a:solidFill>
                <a:srgbClr val="0099FF"/>
              </a:solidFill>
              <a:ln w="9525">
                <a:noFill/>
                <a:round/>
                <a:headEnd/>
                <a:tailEnd/>
              </a:ln>
            </p:spPr>
            <p:txBody>
              <a:bodyPr wrap="none" anchor="ctr"/>
              <a:lstStyle/>
              <a:p>
                <a:endParaRPr lang="zh-CN" altLang="en-US"/>
              </a:p>
            </p:txBody>
          </p:sp>
          <p:grpSp>
            <p:nvGrpSpPr>
              <p:cNvPr id="82132" name="Group 100"/>
              <p:cNvGrpSpPr>
                <a:grpSpLocks/>
              </p:cNvGrpSpPr>
              <p:nvPr/>
            </p:nvGrpSpPr>
            <p:grpSpPr bwMode="auto">
              <a:xfrm flipH="1">
                <a:off x="1488" y="2688"/>
                <a:ext cx="240" cy="96"/>
                <a:chOff x="1488" y="2688"/>
                <a:chExt cx="240" cy="96"/>
              </a:xfrm>
            </p:grpSpPr>
            <p:sp>
              <p:nvSpPr>
                <p:cNvPr id="82133" name="Oval 101"/>
                <p:cNvSpPr>
                  <a:spLocks noChangeArrowheads="1"/>
                </p:cNvSpPr>
                <p:nvPr/>
              </p:nvSpPr>
              <p:spPr bwMode="auto">
                <a:xfrm>
                  <a:off x="1488" y="2688"/>
                  <a:ext cx="96" cy="96"/>
                </a:xfrm>
                <a:prstGeom prst="ellipse">
                  <a:avLst/>
                </a:prstGeom>
                <a:solidFill>
                  <a:srgbClr val="FFCC66"/>
                </a:solidFill>
                <a:ln w="9525">
                  <a:noFill/>
                  <a:round/>
                  <a:headEnd/>
                  <a:tailEnd/>
                </a:ln>
              </p:spPr>
              <p:txBody>
                <a:bodyPr wrap="none" anchor="ctr"/>
                <a:lstStyle/>
                <a:p>
                  <a:endParaRPr lang="zh-CN" altLang="en-US"/>
                </a:p>
              </p:txBody>
            </p:sp>
            <p:sp>
              <p:nvSpPr>
                <p:cNvPr id="82134" name="Oval 102"/>
                <p:cNvSpPr>
                  <a:spLocks noChangeArrowheads="1"/>
                </p:cNvSpPr>
                <p:nvPr/>
              </p:nvSpPr>
              <p:spPr bwMode="auto">
                <a:xfrm>
                  <a:off x="1632" y="2688"/>
                  <a:ext cx="96" cy="96"/>
                </a:xfrm>
                <a:prstGeom prst="ellipse">
                  <a:avLst/>
                </a:prstGeom>
                <a:solidFill>
                  <a:schemeClr val="accent1"/>
                </a:solidFill>
                <a:ln w="9525">
                  <a:noFill/>
                  <a:round/>
                  <a:headEnd/>
                  <a:tailEnd/>
                </a:ln>
              </p:spPr>
              <p:txBody>
                <a:bodyPr wrap="none" anchor="ctr"/>
                <a:lstStyle/>
                <a:p>
                  <a:endParaRPr lang="zh-CN" altLang="en-US"/>
                </a:p>
              </p:txBody>
            </p:sp>
          </p:grpSp>
        </p:grpSp>
        <p:grpSp>
          <p:nvGrpSpPr>
            <p:cNvPr id="81972" name="Group 103"/>
            <p:cNvGrpSpPr>
              <a:grpSpLocks/>
            </p:cNvGrpSpPr>
            <p:nvPr/>
          </p:nvGrpSpPr>
          <p:grpSpPr bwMode="auto">
            <a:xfrm>
              <a:off x="303" y="1442"/>
              <a:ext cx="699" cy="45"/>
              <a:chOff x="384" y="2064"/>
              <a:chExt cx="1344" cy="96"/>
            </a:xfrm>
          </p:grpSpPr>
          <p:sp>
            <p:nvSpPr>
              <p:cNvPr id="82125" name="Oval 104"/>
              <p:cNvSpPr>
                <a:spLocks noChangeArrowheads="1"/>
              </p:cNvSpPr>
              <p:nvPr/>
            </p:nvSpPr>
            <p:spPr bwMode="auto">
              <a:xfrm>
                <a:off x="384" y="2064"/>
                <a:ext cx="96" cy="96"/>
              </a:xfrm>
              <a:prstGeom prst="ellipse">
                <a:avLst/>
              </a:prstGeom>
              <a:solidFill>
                <a:srgbClr val="FFCC66"/>
              </a:solidFill>
              <a:ln w="9525">
                <a:noFill/>
                <a:round/>
                <a:headEnd/>
                <a:tailEnd/>
              </a:ln>
            </p:spPr>
            <p:txBody>
              <a:bodyPr wrap="none" anchor="ctr"/>
              <a:lstStyle/>
              <a:p>
                <a:endParaRPr lang="zh-CN" altLang="en-US"/>
              </a:p>
            </p:txBody>
          </p:sp>
          <p:sp>
            <p:nvSpPr>
              <p:cNvPr id="82126" name="Oval 105"/>
              <p:cNvSpPr>
                <a:spLocks noChangeArrowheads="1"/>
              </p:cNvSpPr>
              <p:nvPr/>
            </p:nvSpPr>
            <p:spPr bwMode="auto">
              <a:xfrm>
                <a:off x="528" y="2064"/>
                <a:ext cx="96" cy="96"/>
              </a:xfrm>
              <a:prstGeom prst="ellipse">
                <a:avLst/>
              </a:prstGeom>
              <a:solidFill>
                <a:schemeClr val="accent1"/>
              </a:solidFill>
              <a:ln w="9525">
                <a:noFill/>
                <a:round/>
                <a:headEnd/>
                <a:tailEnd/>
              </a:ln>
            </p:spPr>
            <p:txBody>
              <a:bodyPr wrap="none" anchor="ctr"/>
              <a:lstStyle/>
              <a:p>
                <a:endParaRPr lang="zh-CN" altLang="en-US"/>
              </a:p>
            </p:txBody>
          </p:sp>
          <p:grpSp>
            <p:nvGrpSpPr>
              <p:cNvPr id="82127" name="Group 106"/>
              <p:cNvGrpSpPr>
                <a:grpSpLocks/>
              </p:cNvGrpSpPr>
              <p:nvPr/>
            </p:nvGrpSpPr>
            <p:grpSpPr bwMode="auto">
              <a:xfrm flipH="1">
                <a:off x="1488" y="2064"/>
                <a:ext cx="240" cy="96"/>
                <a:chOff x="1488" y="2064"/>
                <a:chExt cx="240" cy="96"/>
              </a:xfrm>
            </p:grpSpPr>
            <p:sp>
              <p:nvSpPr>
                <p:cNvPr id="82128" name="Oval 107"/>
                <p:cNvSpPr>
                  <a:spLocks noChangeArrowheads="1"/>
                </p:cNvSpPr>
                <p:nvPr/>
              </p:nvSpPr>
              <p:spPr bwMode="auto">
                <a:xfrm>
                  <a:off x="1488" y="2064"/>
                  <a:ext cx="96" cy="96"/>
                </a:xfrm>
                <a:prstGeom prst="ellipse">
                  <a:avLst/>
                </a:prstGeom>
                <a:solidFill>
                  <a:srgbClr val="FF0000"/>
                </a:solidFill>
                <a:ln w="9525">
                  <a:noFill/>
                  <a:round/>
                  <a:headEnd/>
                  <a:tailEnd/>
                </a:ln>
              </p:spPr>
              <p:txBody>
                <a:bodyPr wrap="none" anchor="ctr"/>
                <a:lstStyle/>
                <a:p>
                  <a:endParaRPr lang="zh-CN" altLang="en-US"/>
                </a:p>
              </p:txBody>
            </p:sp>
            <p:sp>
              <p:nvSpPr>
                <p:cNvPr id="82129" name="Oval 108"/>
                <p:cNvSpPr>
                  <a:spLocks noChangeArrowheads="1"/>
                </p:cNvSpPr>
                <p:nvPr/>
              </p:nvSpPr>
              <p:spPr bwMode="auto">
                <a:xfrm>
                  <a:off x="1632" y="2064"/>
                  <a:ext cx="96" cy="96"/>
                </a:xfrm>
                <a:prstGeom prst="ellipse">
                  <a:avLst/>
                </a:prstGeom>
                <a:solidFill>
                  <a:srgbClr val="0099FF"/>
                </a:solidFill>
                <a:ln w="9525">
                  <a:noFill/>
                  <a:round/>
                  <a:headEnd/>
                  <a:tailEnd/>
                </a:ln>
              </p:spPr>
              <p:txBody>
                <a:bodyPr wrap="none" anchor="ctr"/>
                <a:lstStyle/>
                <a:p>
                  <a:endParaRPr lang="zh-CN" altLang="en-US"/>
                </a:p>
              </p:txBody>
            </p:sp>
          </p:grpSp>
        </p:grpSp>
        <p:grpSp>
          <p:nvGrpSpPr>
            <p:cNvPr id="81973" name="Group 109"/>
            <p:cNvGrpSpPr>
              <a:grpSpLocks/>
            </p:cNvGrpSpPr>
            <p:nvPr/>
          </p:nvGrpSpPr>
          <p:grpSpPr bwMode="auto">
            <a:xfrm flipH="1" flipV="1">
              <a:off x="802" y="2022"/>
              <a:ext cx="200" cy="44"/>
              <a:chOff x="384" y="960"/>
              <a:chExt cx="384" cy="96"/>
            </a:xfrm>
          </p:grpSpPr>
          <p:sp>
            <p:nvSpPr>
              <p:cNvPr id="82122" name="Oval 110"/>
              <p:cNvSpPr>
                <a:spLocks noChangeArrowheads="1"/>
              </p:cNvSpPr>
              <p:nvPr/>
            </p:nvSpPr>
            <p:spPr bwMode="auto">
              <a:xfrm>
                <a:off x="672" y="960"/>
                <a:ext cx="96" cy="96"/>
              </a:xfrm>
              <a:prstGeom prst="ellipse">
                <a:avLst/>
              </a:prstGeom>
              <a:solidFill>
                <a:schemeClr val="accent1"/>
              </a:solidFill>
              <a:ln w="9525">
                <a:noFill/>
                <a:round/>
                <a:headEnd/>
                <a:tailEnd/>
              </a:ln>
            </p:spPr>
            <p:txBody>
              <a:bodyPr wrap="none" anchor="ctr"/>
              <a:lstStyle/>
              <a:p>
                <a:endParaRPr lang="zh-CN" altLang="en-US"/>
              </a:p>
            </p:txBody>
          </p:sp>
          <p:sp>
            <p:nvSpPr>
              <p:cNvPr id="82123" name="Oval 111"/>
              <p:cNvSpPr>
                <a:spLocks noChangeArrowheads="1"/>
              </p:cNvSpPr>
              <p:nvPr/>
            </p:nvSpPr>
            <p:spPr bwMode="auto">
              <a:xfrm>
                <a:off x="384" y="960"/>
                <a:ext cx="96" cy="96"/>
              </a:xfrm>
              <a:prstGeom prst="ellipse">
                <a:avLst/>
              </a:prstGeom>
              <a:solidFill>
                <a:srgbClr val="FF0000"/>
              </a:solidFill>
              <a:ln w="9525">
                <a:noFill/>
                <a:round/>
                <a:headEnd/>
                <a:tailEnd/>
              </a:ln>
            </p:spPr>
            <p:txBody>
              <a:bodyPr wrap="none" anchor="ctr"/>
              <a:lstStyle/>
              <a:p>
                <a:endParaRPr lang="zh-CN" altLang="en-US"/>
              </a:p>
            </p:txBody>
          </p:sp>
          <p:sp>
            <p:nvSpPr>
              <p:cNvPr id="82124" name="Oval 112"/>
              <p:cNvSpPr>
                <a:spLocks noChangeArrowheads="1"/>
              </p:cNvSpPr>
              <p:nvPr/>
            </p:nvSpPr>
            <p:spPr bwMode="auto">
              <a:xfrm>
                <a:off x="528" y="96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1974" name="Group 113"/>
            <p:cNvGrpSpPr>
              <a:grpSpLocks/>
            </p:cNvGrpSpPr>
            <p:nvPr/>
          </p:nvGrpSpPr>
          <p:grpSpPr bwMode="auto">
            <a:xfrm flipH="1" flipV="1">
              <a:off x="802" y="1933"/>
              <a:ext cx="200" cy="45"/>
              <a:chOff x="384" y="1200"/>
              <a:chExt cx="384" cy="96"/>
            </a:xfrm>
          </p:grpSpPr>
          <p:sp>
            <p:nvSpPr>
              <p:cNvPr id="82119" name="Oval 114"/>
              <p:cNvSpPr>
                <a:spLocks noChangeArrowheads="1"/>
              </p:cNvSpPr>
              <p:nvPr/>
            </p:nvSpPr>
            <p:spPr bwMode="auto">
              <a:xfrm>
                <a:off x="384" y="1200"/>
                <a:ext cx="96" cy="96"/>
              </a:xfrm>
              <a:prstGeom prst="ellipse">
                <a:avLst/>
              </a:prstGeom>
              <a:solidFill>
                <a:srgbClr val="FF0000"/>
              </a:solidFill>
              <a:ln w="9525">
                <a:noFill/>
                <a:round/>
                <a:headEnd/>
                <a:tailEnd/>
              </a:ln>
            </p:spPr>
            <p:txBody>
              <a:bodyPr wrap="none" anchor="ctr"/>
              <a:lstStyle/>
              <a:p>
                <a:endParaRPr lang="zh-CN" altLang="en-US"/>
              </a:p>
            </p:txBody>
          </p:sp>
          <p:sp>
            <p:nvSpPr>
              <p:cNvPr id="82120" name="Oval 115"/>
              <p:cNvSpPr>
                <a:spLocks noChangeArrowheads="1"/>
              </p:cNvSpPr>
              <p:nvPr/>
            </p:nvSpPr>
            <p:spPr bwMode="auto">
              <a:xfrm>
                <a:off x="672" y="1200"/>
                <a:ext cx="96" cy="96"/>
              </a:xfrm>
              <a:prstGeom prst="ellipse">
                <a:avLst/>
              </a:prstGeom>
              <a:solidFill>
                <a:srgbClr val="0099FF"/>
              </a:solidFill>
              <a:ln w="9525">
                <a:noFill/>
                <a:round/>
                <a:headEnd/>
                <a:tailEnd/>
              </a:ln>
            </p:spPr>
            <p:txBody>
              <a:bodyPr wrap="none" anchor="ctr"/>
              <a:lstStyle/>
              <a:p>
                <a:endParaRPr lang="zh-CN" altLang="en-US"/>
              </a:p>
            </p:txBody>
          </p:sp>
          <p:sp>
            <p:nvSpPr>
              <p:cNvPr id="82121" name="Oval 116"/>
              <p:cNvSpPr>
                <a:spLocks noChangeArrowheads="1"/>
              </p:cNvSpPr>
              <p:nvPr/>
            </p:nvSpPr>
            <p:spPr bwMode="auto">
              <a:xfrm>
                <a:off x="528" y="1200"/>
                <a:ext cx="96" cy="96"/>
              </a:xfrm>
              <a:prstGeom prst="ellipse">
                <a:avLst/>
              </a:prstGeom>
              <a:solidFill>
                <a:srgbClr val="FFCC66"/>
              </a:solidFill>
              <a:ln w="9525">
                <a:noFill/>
                <a:round/>
                <a:headEnd/>
                <a:tailEnd/>
              </a:ln>
            </p:spPr>
            <p:txBody>
              <a:bodyPr wrap="none" anchor="ctr"/>
              <a:lstStyle/>
              <a:p>
                <a:endParaRPr lang="zh-CN" altLang="en-US"/>
              </a:p>
            </p:txBody>
          </p:sp>
        </p:grpSp>
        <p:grpSp>
          <p:nvGrpSpPr>
            <p:cNvPr id="81975" name="Group 117"/>
            <p:cNvGrpSpPr>
              <a:grpSpLocks/>
            </p:cNvGrpSpPr>
            <p:nvPr/>
          </p:nvGrpSpPr>
          <p:grpSpPr bwMode="auto">
            <a:xfrm flipH="1" flipV="1">
              <a:off x="802" y="1845"/>
              <a:ext cx="200" cy="45"/>
              <a:chOff x="384" y="1392"/>
              <a:chExt cx="384" cy="96"/>
            </a:xfrm>
          </p:grpSpPr>
          <p:sp>
            <p:nvSpPr>
              <p:cNvPr id="82116" name="Oval 118"/>
              <p:cNvSpPr>
                <a:spLocks noChangeArrowheads="1"/>
              </p:cNvSpPr>
              <p:nvPr/>
            </p:nvSpPr>
            <p:spPr bwMode="auto">
              <a:xfrm>
                <a:off x="528" y="1392"/>
                <a:ext cx="96" cy="96"/>
              </a:xfrm>
              <a:prstGeom prst="ellipse">
                <a:avLst/>
              </a:prstGeom>
              <a:solidFill>
                <a:schemeClr val="accent1"/>
              </a:solidFill>
              <a:ln w="9525">
                <a:noFill/>
                <a:round/>
                <a:headEnd/>
                <a:tailEnd/>
              </a:ln>
            </p:spPr>
            <p:txBody>
              <a:bodyPr wrap="none" anchor="ctr"/>
              <a:lstStyle/>
              <a:p>
                <a:endParaRPr lang="zh-CN" altLang="en-US"/>
              </a:p>
            </p:txBody>
          </p:sp>
          <p:sp>
            <p:nvSpPr>
              <p:cNvPr id="82117" name="Oval 119"/>
              <p:cNvSpPr>
                <a:spLocks noChangeArrowheads="1"/>
              </p:cNvSpPr>
              <p:nvPr/>
            </p:nvSpPr>
            <p:spPr bwMode="auto">
              <a:xfrm>
                <a:off x="672" y="1392"/>
                <a:ext cx="96" cy="96"/>
              </a:xfrm>
              <a:prstGeom prst="ellipse">
                <a:avLst/>
              </a:prstGeom>
              <a:solidFill>
                <a:srgbClr val="0099FF"/>
              </a:solidFill>
              <a:ln w="9525">
                <a:noFill/>
                <a:round/>
                <a:headEnd/>
                <a:tailEnd/>
              </a:ln>
            </p:spPr>
            <p:txBody>
              <a:bodyPr wrap="none" anchor="ctr"/>
              <a:lstStyle/>
              <a:p>
                <a:endParaRPr lang="zh-CN" altLang="en-US"/>
              </a:p>
            </p:txBody>
          </p:sp>
          <p:sp>
            <p:nvSpPr>
              <p:cNvPr id="82118" name="Oval 120"/>
              <p:cNvSpPr>
                <a:spLocks noChangeArrowheads="1"/>
              </p:cNvSpPr>
              <p:nvPr/>
            </p:nvSpPr>
            <p:spPr bwMode="auto">
              <a:xfrm>
                <a:off x="384" y="1392"/>
                <a:ext cx="96" cy="96"/>
              </a:xfrm>
              <a:prstGeom prst="ellipse">
                <a:avLst/>
              </a:prstGeom>
              <a:solidFill>
                <a:srgbClr val="FF0000"/>
              </a:solidFill>
              <a:ln w="9525">
                <a:noFill/>
                <a:round/>
                <a:headEnd/>
                <a:tailEnd/>
              </a:ln>
            </p:spPr>
            <p:txBody>
              <a:bodyPr wrap="none" anchor="ctr"/>
              <a:lstStyle/>
              <a:p>
                <a:endParaRPr lang="zh-CN" altLang="en-US"/>
              </a:p>
            </p:txBody>
          </p:sp>
        </p:grpSp>
        <p:grpSp>
          <p:nvGrpSpPr>
            <p:cNvPr id="81976" name="Group 121"/>
            <p:cNvGrpSpPr>
              <a:grpSpLocks/>
            </p:cNvGrpSpPr>
            <p:nvPr/>
          </p:nvGrpSpPr>
          <p:grpSpPr bwMode="auto">
            <a:xfrm flipH="1" flipV="1">
              <a:off x="802" y="1735"/>
              <a:ext cx="200" cy="44"/>
              <a:chOff x="384" y="1632"/>
              <a:chExt cx="384" cy="96"/>
            </a:xfrm>
          </p:grpSpPr>
          <p:sp>
            <p:nvSpPr>
              <p:cNvPr id="82113" name="Oval 122"/>
              <p:cNvSpPr>
                <a:spLocks noChangeArrowheads="1"/>
              </p:cNvSpPr>
              <p:nvPr/>
            </p:nvSpPr>
            <p:spPr bwMode="auto">
              <a:xfrm>
                <a:off x="672" y="1632"/>
                <a:ext cx="96" cy="96"/>
              </a:xfrm>
              <a:prstGeom prst="ellipse">
                <a:avLst/>
              </a:prstGeom>
              <a:solidFill>
                <a:srgbClr val="0099FF"/>
              </a:solidFill>
              <a:ln w="9525">
                <a:noFill/>
                <a:round/>
                <a:headEnd/>
                <a:tailEnd/>
              </a:ln>
            </p:spPr>
            <p:txBody>
              <a:bodyPr wrap="none" anchor="ctr"/>
              <a:lstStyle/>
              <a:p>
                <a:endParaRPr lang="zh-CN" altLang="en-US"/>
              </a:p>
            </p:txBody>
          </p:sp>
          <p:sp>
            <p:nvSpPr>
              <p:cNvPr id="82114" name="Oval 123"/>
              <p:cNvSpPr>
                <a:spLocks noChangeArrowheads="1"/>
              </p:cNvSpPr>
              <p:nvPr/>
            </p:nvSpPr>
            <p:spPr bwMode="auto">
              <a:xfrm>
                <a:off x="384" y="1632"/>
                <a:ext cx="96" cy="96"/>
              </a:xfrm>
              <a:prstGeom prst="ellipse">
                <a:avLst/>
              </a:prstGeom>
              <a:solidFill>
                <a:srgbClr val="FFCC66"/>
              </a:solidFill>
              <a:ln w="9525">
                <a:noFill/>
                <a:round/>
                <a:headEnd/>
                <a:tailEnd/>
              </a:ln>
            </p:spPr>
            <p:txBody>
              <a:bodyPr wrap="none" anchor="ctr"/>
              <a:lstStyle/>
              <a:p>
                <a:endParaRPr lang="zh-CN" altLang="en-US"/>
              </a:p>
            </p:txBody>
          </p:sp>
          <p:sp>
            <p:nvSpPr>
              <p:cNvPr id="82115" name="Oval 124"/>
              <p:cNvSpPr>
                <a:spLocks noChangeArrowheads="1"/>
              </p:cNvSpPr>
              <p:nvPr/>
            </p:nvSpPr>
            <p:spPr bwMode="auto">
              <a:xfrm>
                <a:off x="528" y="1632"/>
                <a:ext cx="96" cy="96"/>
              </a:xfrm>
              <a:prstGeom prst="ellipse">
                <a:avLst/>
              </a:prstGeom>
              <a:solidFill>
                <a:schemeClr val="accent1"/>
              </a:solidFill>
              <a:ln w="9525">
                <a:noFill/>
                <a:round/>
                <a:headEnd/>
                <a:tailEnd/>
              </a:ln>
            </p:spPr>
            <p:txBody>
              <a:bodyPr wrap="none" anchor="ctr"/>
              <a:lstStyle/>
              <a:p>
                <a:endParaRPr lang="zh-CN" altLang="en-US"/>
              </a:p>
            </p:txBody>
          </p:sp>
        </p:grpSp>
        <p:grpSp>
          <p:nvGrpSpPr>
            <p:cNvPr id="81977" name="Group 125"/>
            <p:cNvGrpSpPr>
              <a:grpSpLocks/>
            </p:cNvGrpSpPr>
            <p:nvPr/>
          </p:nvGrpSpPr>
          <p:grpSpPr bwMode="auto">
            <a:xfrm flipH="1">
              <a:off x="728" y="2131"/>
              <a:ext cx="274" cy="45"/>
              <a:chOff x="384" y="768"/>
              <a:chExt cx="528" cy="96"/>
            </a:xfrm>
          </p:grpSpPr>
          <p:sp>
            <p:nvSpPr>
              <p:cNvPr id="82109" name="Oval 126"/>
              <p:cNvSpPr>
                <a:spLocks noChangeArrowheads="1"/>
              </p:cNvSpPr>
              <p:nvPr/>
            </p:nvSpPr>
            <p:spPr bwMode="auto">
              <a:xfrm>
                <a:off x="672" y="768"/>
                <a:ext cx="96" cy="96"/>
              </a:xfrm>
              <a:prstGeom prst="ellipse">
                <a:avLst/>
              </a:prstGeom>
              <a:solidFill>
                <a:schemeClr val="accent1"/>
              </a:solidFill>
              <a:ln w="9525">
                <a:noFill/>
                <a:round/>
                <a:headEnd/>
                <a:tailEnd/>
              </a:ln>
            </p:spPr>
            <p:txBody>
              <a:bodyPr wrap="none" anchor="ctr"/>
              <a:lstStyle/>
              <a:p>
                <a:endParaRPr lang="zh-CN" altLang="en-US"/>
              </a:p>
            </p:txBody>
          </p:sp>
          <p:sp>
            <p:nvSpPr>
              <p:cNvPr id="82110" name="Oval 127"/>
              <p:cNvSpPr>
                <a:spLocks noChangeArrowheads="1"/>
              </p:cNvSpPr>
              <p:nvPr/>
            </p:nvSpPr>
            <p:spPr bwMode="auto">
              <a:xfrm>
                <a:off x="528" y="768"/>
                <a:ext cx="96" cy="96"/>
              </a:xfrm>
              <a:prstGeom prst="ellipse">
                <a:avLst/>
              </a:prstGeom>
              <a:solidFill>
                <a:srgbClr val="FFCC66"/>
              </a:solidFill>
              <a:ln w="9525">
                <a:noFill/>
                <a:round/>
                <a:headEnd/>
                <a:tailEnd/>
              </a:ln>
            </p:spPr>
            <p:txBody>
              <a:bodyPr wrap="none" anchor="ctr"/>
              <a:lstStyle/>
              <a:p>
                <a:endParaRPr lang="zh-CN" altLang="en-US"/>
              </a:p>
            </p:txBody>
          </p:sp>
          <p:sp>
            <p:nvSpPr>
              <p:cNvPr id="82111" name="Oval 128"/>
              <p:cNvSpPr>
                <a:spLocks noChangeArrowheads="1"/>
              </p:cNvSpPr>
              <p:nvPr/>
            </p:nvSpPr>
            <p:spPr bwMode="auto">
              <a:xfrm>
                <a:off x="816" y="768"/>
                <a:ext cx="96" cy="96"/>
              </a:xfrm>
              <a:prstGeom prst="ellipse">
                <a:avLst/>
              </a:prstGeom>
              <a:solidFill>
                <a:srgbClr val="0099FF"/>
              </a:solidFill>
              <a:ln w="9525">
                <a:noFill/>
                <a:round/>
                <a:headEnd/>
                <a:tailEnd/>
              </a:ln>
            </p:spPr>
            <p:txBody>
              <a:bodyPr wrap="none" anchor="ctr"/>
              <a:lstStyle/>
              <a:p>
                <a:endParaRPr lang="zh-CN" altLang="en-US"/>
              </a:p>
            </p:txBody>
          </p:sp>
          <p:sp>
            <p:nvSpPr>
              <p:cNvPr id="82112" name="Oval 129"/>
              <p:cNvSpPr>
                <a:spLocks noChangeArrowheads="1"/>
              </p:cNvSpPr>
              <p:nvPr/>
            </p:nvSpPr>
            <p:spPr bwMode="auto">
              <a:xfrm>
                <a:off x="384" y="768"/>
                <a:ext cx="96" cy="96"/>
              </a:xfrm>
              <a:prstGeom prst="ellipse">
                <a:avLst/>
              </a:prstGeom>
              <a:solidFill>
                <a:srgbClr val="FF0000"/>
              </a:solidFill>
              <a:ln w="9525">
                <a:noFill/>
                <a:round/>
                <a:headEnd/>
                <a:tailEnd/>
              </a:ln>
            </p:spPr>
            <p:txBody>
              <a:bodyPr wrap="none" anchor="ctr"/>
              <a:lstStyle/>
              <a:p>
                <a:endParaRPr lang="zh-CN" altLang="en-US"/>
              </a:p>
            </p:txBody>
          </p:sp>
        </p:grpSp>
        <p:sp>
          <p:nvSpPr>
            <p:cNvPr id="81978" name="Line 130"/>
            <p:cNvSpPr>
              <a:spLocks noChangeShapeType="1"/>
            </p:cNvSpPr>
            <p:nvPr/>
          </p:nvSpPr>
          <p:spPr bwMode="auto">
            <a:xfrm>
              <a:off x="1886" y="750"/>
              <a:ext cx="1090" cy="0"/>
            </a:xfrm>
            <a:prstGeom prst="line">
              <a:avLst/>
            </a:prstGeom>
            <a:noFill/>
            <a:ln w="12700">
              <a:solidFill>
                <a:schemeClr val="tx1"/>
              </a:solidFill>
              <a:round/>
              <a:headEnd/>
              <a:tailEnd/>
            </a:ln>
          </p:spPr>
          <p:txBody>
            <a:bodyPr/>
            <a:lstStyle/>
            <a:p>
              <a:endParaRPr lang="zh-CN" altLang="en-US"/>
            </a:p>
          </p:txBody>
        </p:sp>
        <p:sp>
          <p:nvSpPr>
            <p:cNvPr id="81979" name="Line 131"/>
            <p:cNvSpPr>
              <a:spLocks noChangeShapeType="1"/>
            </p:cNvSpPr>
            <p:nvPr/>
          </p:nvSpPr>
          <p:spPr bwMode="auto">
            <a:xfrm>
              <a:off x="1886" y="1117"/>
              <a:ext cx="1088" cy="0"/>
            </a:xfrm>
            <a:prstGeom prst="line">
              <a:avLst/>
            </a:prstGeom>
            <a:noFill/>
            <a:ln w="12700">
              <a:solidFill>
                <a:schemeClr val="tx1"/>
              </a:solidFill>
              <a:round/>
              <a:headEnd/>
              <a:tailEnd/>
            </a:ln>
          </p:spPr>
          <p:txBody>
            <a:bodyPr/>
            <a:lstStyle/>
            <a:p>
              <a:endParaRPr lang="zh-CN" altLang="en-US"/>
            </a:p>
          </p:txBody>
        </p:sp>
        <p:sp>
          <p:nvSpPr>
            <p:cNvPr id="81980" name="Line 132"/>
            <p:cNvSpPr>
              <a:spLocks noChangeShapeType="1"/>
            </p:cNvSpPr>
            <p:nvPr/>
          </p:nvSpPr>
          <p:spPr bwMode="auto">
            <a:xfrm>
              <a:off x="1886" y="1713"/>
              <a:ext cx="1088" cy="0"/>
            </a:xfrm>
            <a:prstGeom prst="line">
              <a:avLst/>
            </a:prstGeom>
            <a:noFill/>
            <a:ln w="12700">
              <a:solidFill>
                <a:schemeClr val="tx1"/>
              </a:solidFill>
              <a:round/>
              <a:headEnd/>
              <a:tailEnd/>
            </a:ln>
          </p:spPr>
          <p:txBody>
            <a:bodyPr/>
            <a:lstStyle/>
            <a:p>
              <a:endParaRPr lang="zh-CN" altLang="en-US"/>
            </a:p>
          </p:txBody>
        </p:sp>
        <p:sp>
          <p:nvSpPr>
            <p:cNvPr id="81981" name="Line 133"/>
            <p:cNvSpPr>
              <a:spLocks noChangeShapeType="1"/>
            </p:cNvSpPr>
            <p:nvPr/>
          </p:nvSpPr>
          <p:spPr bwMode="auto">
            <a:xfrm>
              <a:off x="1883" y="2110"/>
              <a:ext cx="1091" cy="0"/>
            </a:xfrm>
            <a:prstGeom prst="line">
              <a:avLst/>
            </a:prstGeom>
            <a:noFill/>
            <a:ln w="12700">
              <a:solidFill>
                <a:schemeClr val="tx1"/>
              </a:solidFill>
              <a:round/>
              <a:headEnd/>
              <a:tailEnd/>
            </a:ln>
          </p:spPr>
          <p:txBody>
            <a:bodyPr/>
            <a:lstStyle/>
            <a:p>
              <a:endParaRPr lang="zh-CN" altLang="en-US"/>
            </a:p>
          </p:txBody>
        </p:sp>
        <p:sp>
          <p:nvSpPr>
            <p:cNvPr id="81982" name="Line 134"/>
            <p:cNvSpPr>
              <a:spLocks noChangeShapeType="1"/>
            </p:cNvSpPr>
            <p:nvPr/>
          </p:nvSpPr>
          <p:spPr bwMode="auto">
            <a:xfrm>
              <a:off x="1875" y="632"/>
              <a:ext cx="1099" cy="0"/>
            </a:xfrm>
            <a:prstGeom prst="line">
              <a:avLst/>
            </a:prstGeom>
            <a:noFill/>
            <a:ln w="12700">
              <a:solidFill>
                <a:schemeClr val="tx1"/>
              </a:solidFill>
              <a:round/>
              <a:headEnd/>
              <a:tailEnd/>
            </a:ln>
          </p:spPr>
          <p:txBody>
            <a:bodyPr/>
            <a:lstStyle/>
            <a:p>
              <a:endParaRPr lang="zh-CN" altLang="en-US"/>
            </a:p>
          </p:txBody>
        </p:sp>
        <p:sp>
          <p:nvSpPr>
            <p:cNvPr id="81983" name="Line 135"/>
            <p:cNvSpPr>
              <a:spLocks noChangeShapeType="1"/>
            </p:cNvSpPr>
            <p:nvPr/>
          </p:nvSpPr>
          <p:spPr bwMode="auto">
            <a:xfrm>
              <a:off x="225" y="2323"/>
              <a:ext cx="1653" cy="0"/>
            </a:xfrm>
            <a:prstGeom prst="line">
              <a:avLst/>
            </a:prstGeom>
            <a:noFill/>
            <a:ln w="19050">
              <a:solidFill>
                <a:schemeClr val="tx1"/>
              </a:solidFill>
              <a:round/>
              <a:headEnd/>
              <a:tailEnd/>
            </a:ln>
          </p:spPr>
          <p:txBody>
            <a:bodyPr/>
            <a:lstStyle/>
            <a:p>
              <a:endParaRPr lang="zh-CN" altLang="en-US"/>
            </a:p>
          </p:txBody>
        </p:sp>
        <p:sp>
          <p:nvSpPr>
            <p:cNvPr id="81984" name="Line 137"/>
            <p:cNvSpPr>
              <a:spLocks noChangeShapeType="1"/>
            </p:cNvSpPr>
            <p:nvPr/>
          </p:nvSpPr>
          <p:spPr bwMode="auto">
            <a:xfrm>
              <a:off x="1875" y="346"/>
              <a:ext cx="0" cy="1981"/>
            </a:xfrm>
            <a:prstGeom prst="line">
              <a:avLst/>
            </a:prstGeom>
            <a:noFill/>
            <a:ln w="19050">
              <a:solidFill>
                <a:schemeClr val="tx1"/>
              </a:solidFill>
              <a:round/>
              <a:headEnd/>
              <a:tailEnd/>
            </a:ln>
          </p:spPr>
          <p:txBody>
            <a:bodyPr/>
            <a:lstStyle/>
            <a:p>
              <a:endParaRPr lang="zh-CN" altLang="en-US"/>
            </a:p>
          </p:txBody>
        </p:sp>
        <p:sp>
          <p:nvSpPr>
            <p:cNvPr id="81985" name="Line 138"/>
            <p:cNvSpPr>
              <a:spLocks noChangeShapeType="1"/>
            </p:cNvSpPr>
            <p:nvPr/>
          </p:nvSpPr>
          <p:spPr bwMode="auto">
            <a:xfrm flipH="1">
              <a:off x="2391" y="346"/>
              <a:ext cx="0" cy="1859"/>
            </a:xfrm>
            <a:prstGeom prst="line">
              <a:avLst/>
            </a:prstGeom>
            <a:noFill/>
            <a:ln w="19050">
              <a:solidFill>
                <a:schemeClr val="tx1"/>
              </a:solidFill>
              <a:round/>
              <a:headEnd/>
              <a:tailEnd/>
            </a:ln>
          </p:spPr>
          <p:txBody>
            <a:bodyPr/>
            <a:lstStyle/>
            <a:p>
              <a:endParaRPr lang="zh-CN" altLang="en-US"/>
            </a:p>
          </p:txBody>
        </p:sp>
        <p:sp>
          <p:nvSpPr>
            <p:cNvPr id="81986" name="Line 139"/>
            <p:cNvSpPr>
              <a:spLocks noChangeShapeType="1"/>
            </p:cNvSpPr>
            <p:nvPr/>
          </p:nvSpPr>
          <p:spPr bwMode="auto">
            <a:xfrm flipH="1">
              <a:off x="1098" y="351"/>
              <a:ext cx="0" cy="1973"/>
            </a:xfrm>
            <a:prstGeom prst="line">
              <a:avLst/>
            </a:prstGeom>
            <a:noFill/>
            <a:ln w="19050">
              <a:solidFill>
                <a:schemeClr val="tx1"/>
              </a:solidFill>
              <a:round/>
              <a:headEnd/>
              <a:tailEnd/>
            </a:ln>
          </p:spPr>
          <p:txBody>
            <a:bodyPr/>
            <a:lstStyle/>
            <a:p>
              <a:endParaRPr lang="zh-CN" altLang="en-US"/>
            </a:p>
          </p:txBody>
        </p:sp>
        <p:sp>
          <p:nvSpPr>
            <p:cNvPr id="81987" name="Line 140"/>
            <p:cNvSpPr>
              <a:spLocks noChangeShapeType="1"/>
            </p:cNvSpPr>
            <p:nvPr/>
          </p:nvSpPr>
          <p:spPr bwMode="auto">
            <a:xfrm>
              <a:off x="228" y="346"/>
              <a:ext cx="2746" cy="0"/>
            </a:xfrm>
            <a:prstGeom prst="line">
              <a:avLst/>
            </a:prstGeom>
            <a:noFill/>
            <a:ln w="19050">
              <a:solidFill>
                <a:schemeClr val="tx1"/>
              </a:solidFill>
              <a:round/>
              <a:headEnd/>
              <a:tailEnd/>
            </a:ln>
          </p:spPr>
          <p:txBody>
            <a:bodyPr/>
            <a:lstStyle/>
            <a:p>
              <a:endParaRPr lang="zh-CN" altLang="en-US"/>
            </a:p>
          </p:txBody>
        </p:sp>
        <p:sp>
          <p:nvSpPr>
            <p:cNvPr id="81988" name="Line 142"/>
            <p:cNvSpPr>
              <a:spLocks noChangeShapeType="1"/>
            </p:cNvSpPr>
            <p:nvPr/>
          </p:nvSpPr>
          <p:spPr bwMode="auto">
            <a:xfrm flipH="1">
              <a:off x="228" y="346"/>
              <a:ext cx="0" cy="1971"/>
            </a:xfrm>
            <a:prstGeom prst="line">
              <a:avLst/>
            </a:prstGeom>
            <a:noFill/>
            <a:ln w="19050">
              <a:solidFill>
                <a:schemeClr val="tx1"/>
              </a:solidFill>
              <a:round/>
              <a:headEnd/>
              <a:tailEnd/>
            </a:ln>
          </p:spPr>
          <p:txBody>
            <a:bodyPr/>
            <a:lstStyle/>
            <a:p>
              <a:endParaRPr lang="zh-CN" altLang="en-US"/>
            </a:p>
          </p:txBody>
        </p:sp>
        <p:sp>
          <p:nvSpPr>
            <p:cNvPr id="81989" name="Line 143"/>
            <p:cNvSpPr>
              <a:spLocks noChangeShapeType="1"/>
            </p:cNvSpPr>
            <p:nvPr/>
          </p:nvSpPr>
          <p:spPr bwMode="auto">
            <a:xfrm flipH="1">
              <a:off x="2974" y="346"/>
              <a:ext cx="0" cy="1856"/>
            </a:xfrm>
            <a:prstGeom prst="line">
              <a:avLst/>
            </a:prstGeom>
            <a:noFill/>
            <a:ln w="19050">
              <a:solidFill>
                <a:schemeClr val="tx1"/>
              </a:solidFill>
              <a:round/>
              <a:headEnd/>
              <a:tailEnd/>
            </a:ln>
          </p:spPr>
          <p:txBody>
            <a:bodyPr/>
            <a:lstStyle/>
            <a:p>
              <a:endParaRPr lang="zh-CN" altLang="en-US"/>
            </a:p>
          </p:txBody>
        </p:sp>
        <p:sp>
          <p:nvSpPr>
            <p:cNvPr id="81990" name="WordArt 144"/>
            <p:cNvSpPr>
              <a:spLocks noChangeArrowheads="1" noChangeShapeType="1" noTextEdit="1"/>
            </p:cNvSpPr>
            <p:nvPr/>
          </p:nvSpPr>
          <p:spPr bwMode="auto">
            <a:xfrm>
              <a:off x="303" y="368"/>
              <a:ext cx="699" cy="4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分子位置的分布</a:t>
              </a:r>
            </a:p>
          </p:txBody>
        </p:sp>
        <p:sp>
          <p:nvSpPr>
            <p:cNvPr id="81991" name="WordArt 145"/>
            <p:cNvSpPr>
              <a:spLocks noChangeArrowheads="1" noChangeShapeType="1" noTextEdit="1"/>
            </p:cNvSpPr>
            <p:nvPr/>
          </p:nvSpPr>
          <p:spPr bwMode="auto">
            <a:xfrm>
              <a:off x="1152" y="368"/>
              <a:ext cx="649" cy="4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分子数的分布</a:t>
              </a:r>
            </a:p>
          </p:txBody>
        </p:sp>
        <p:sp>
          <p:nvSpPr>
            <p:cNvPr id="81992" name="WordArt 146"/>
            <p:cNvSpPr>
              <a:spLocks noChangeArrowheads="1" noChangeShapeType="1" noTextEdit="1"/>
            </p:cNvSpPr>
            <p:nvPr/>
          </p:nvSpPr>
          <p:spPr bwMode="auto">
            <a:xfrm>
              <a:off x="428" y="434"/>
              <a:ext cx="425" cy="5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（微观态）</a:t>
              </a:r>
            </a:p>
          </p:txBody>
        </p:sp>
        <p:sp>
          <p:nvSpPr>
            <p:cNvPr id="81993" name="WordArt 147"/>
            <p:cNvSpPr>
              <a:spLocks noChangeArrowheads="1" noChangeShapeType="1" noTextEdit="1"/>
            </p:cNvSpPr>
            <p:nvPr/>
          </p:nvSpPr>
          <p:spPr bwMode="auto">
            <a:xfrm>
              <a:off x="1277" y="434"/>
              <a:ext cx="425" cy="5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（宏观态）</a:t>
              </a:r>
            </a:p>
          </p:txBody>
        </p:sp>
        <p:sp>
          <p:nvSpPr>
            <p:cNvPr id="81994" name="Text Box 148"/>
            <p:cNvSpPr txBox="1">
              <a:spLocks noChangeArrowheads="1"/>
            </p:cNvSpPr>
            <p:nvPr/>
          </p:nvSpPr>
          <p:spPr bwMode="auto">
            <a:xfrm>
              <a:off x="409" y="494"/>
              <a:ext cx="255" cy="173"/>
            </a:xfrm>
            <a:prstGeom prst="rect">
              <a:avLst/>
            </a:prstGeom>
            <a:noFill/>
            <a:ln w="9525">
              <a:noFill/>
              <a:miter lim="800000"/>
              <a:headEnd/>
              <a:tailEnd/>
            </a:ln>
          </p:spPr>
          <p:txBody>
            <a:bodyPr>
              <a:spAutoFit/>
            </a:bodyPr>
            <a:lstStyle/>
            <a:p>
              <a:pPr>
                <a:spcBef>
                  <a:spcPct val="50000"/>
                </a:spcBef>
              </a:pPr>
              <a:r>
                <a:rPr kumimoji="1" lang="en-US" altLang="zh-CN" sz="1200" b="1">
                  <a:latin typeface="Times New Roman" pitchFamily="18" charset="0"/>
                </a:rPr>
                <a:t>A</a:t>
              </a:r>
            </a:p>
          </p:txBody>
        </p:sp>
        <p:sp>
          <p:nvSpPr>
            <p:cNvPr id="81995" name="Text Box 149"/>
            <p:cNvSpPr txBox="1">
              <a:spLocks noChangeArrowheads="1"/>
            </p:cNvSpPr>
            <p:nvPr/>
          </p:nvSpPr>
          <p:spPr bwMode="auto">
            <a:xfrm>
              <a:off x="795" y="492"/>
              <a:ext cx="226" cy="173"/>
            </a:xfrm>
            <a:prstGeom prst="rect">
              <a:avLst/>
            </a:prstGeom>
            <a:noFill/>
            <a:ln w="9525">
              <a:noFill/>
              <a:miter lim="800000"/>
              <a:headEnd/>
              <a:tailEnd/>
            </a:ln>
          </p:spPr>
          <p:txBody>
            <a:bodyPr>
              <a:spAutoFit/>
            </a:bodyPr>
            <a:lstStyle/>
            <a:p>
              <a:pPr>
                <a:spcBef>
                  <a:spcPct val="50000"/>
                </a:spcBef>
              </a:pPr>
              <a:r>
                <a:rPr kumimoji="1" lang="en-US" altLang="zh-CN" sz="1200" b="1">
                  <a:latin typeface="Times New Roman" pitchFamily="18" charset="0"/>
                </a:rPr>
                <a:t>B</a:t>
              </a:r>
            </a:p>
          </p:txBody>
        </p:sp>
        <p:sp>
          <p:nvSpPr>
            <p:cNvPr id="81996" name="Text Box 150"/>
            <p:cNvSpPr txBox="1">
              <a:spLocks noChangeArrowheads="1"/>
            </p:cNvSpPr>
            <p:nvPr/>
          </p:nvSpPr>
          <p:spPr bwMode="auto">
            <a:xfrm>
              <a:off x="1226" y="500"/>
              <a:ext cx="284" cy="173"/>
            </a:xfrm>
            <a:prstGeom prst="rect">
              <a:avLst/>
            </a:prstGeom>
            <a:noFill/>
            <a:ln w="9525">
              <a:noFill/>
              <a:miter lim="800000"/>
              <a:headEnd/>
              <a:tailEnd/>
            </a:ln>
          </p:spPr>
          <p:txBody>
            <a:bodyPr>
              <a:spAutoFit/>
            </a:bodyPr>
            <a:lstStyle/>
            <a:p>
              <a:pPr>
                <a:spcBef>
                  <a:spcPct val="50000"/>
                </a:spcBef>
              </a:pPr>
              <a:r>
                <a:rPr kumimoji="1" lang="en-US" altLang="zh-CN" sz="1200" b="1">
                  <a:latin typeface="Times New Roman" pitchFamily="18" charset="0"/>
                </a:rPr>
                <a:t>A</a:t>
              </a:r>
            </a:p>
          </p:txBody>
        </p:sp>
        <p:sp>
          <p:nvSpPr>
            <p:cNvPr id="81997" name="Text Box 151"/>
            <p:cNvSpPr txBox="1">
              <a:spLocks noChangeArrowheads="1"/>
            </p:cNvSpPr>
            <p:nvPr/>
          </p:nvSpPr>
          <p:spPr bwMode="auto">
            <a:xfrm>
              <a:off x="1594" y="500"/>
              <a:ext cx="246" cy="173"/>
            </a:xfrm>
            <a:prstGeom prst="rect">
              <a:avLst/>
            </a:prstGeom>
            <a:noFill/>
            <a:ln w="9525">
              <a:noFill/>
              <a:miter lim="800000"/>
              <a:headEnd/>
              <a:tailEnd/>
            </a:ln>
          </p:spPr>
          <p:txBody>
            <a:bodyPr>
              <a:spAutoFit/>
            </a:bodyPr>
            <a:lstStyle/>
            <a:p>
              <a:pPr>
                <a:spcBef>
                  <a:spcPct val="50000"/>
                </a:spcBef>
              </a:pPr>
              <a:r>
                <a:rPr kumimoji="1" lang="en-US" altLang="zh-CN" sz="1200" b="1">
                  <a:latin typeface="Times New Roman" pitchFamily="18" charset="0"/>
                </a:rPr>
                <a:t>B</a:t>
              </a:r>
            </a:p>
          </p:txBody>
        </p:sp>
        <p:grpSp>
          <p:nvGrpSpPr>
            <p:cNvPr id="81998" name="Group 265"/>
            <p:cNvGrpSpPr>
              <a:grpSpLocks/>
            </p:cNvGrpSpPr>
            <p:nvPr/>
          </p:nvGrpSpPr>
          <p:grpSpPr bwMode="auto">
            <a:xfrm>
              <a:off x="2590" y="596"/>
              <a:ext cx="190" cy="1651"/>
              <a:chOff x="2212" y="590"/>
              <a:chExt cx="190" cy="1651"/>
            </a:xfrm>
          </p:grpSpPr>
          <p:sp>
            <p:nvSpPr>
              <p:cNvPr id="82104" name="Text Box 152"/>
              <p:cNvSpPr txBox="1">
                <a:spLocks noChangeArrowheads="1"/>
              </p:cNvSpPr>
              <p:nvPr/>
            </p:nvSpPr>
            <p:spPr bwMode="auto">
              <a:xfrm>
                <a:off x="2212" y="1320"/>
                <a:ext cx="190"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0000"/>
                    </a:solidFill>
                    <a:latin typeface="Times New Roman" pitchFamily="18" charset="0"/>
                  </a:rPr>
                  <a:t>6</a:t>
                </a:r>
              </a:p>
            </p:txBody>
          </p:sp>
          <p:sp>
            <p:nvSpPr>
              <p:cNvPr id="82105" name="Text Box 153"/>
              <p:cNvSpPr txBox="1">
                <a:spLocks noChangeArrowheads="1"/>
              </p:cNvSpPr>
              <p:nvPr/>
            </p:nvSpPr>
            <p:spPr bwMode="auto">
              <a:xfrm>
                <a:off x="2213" y="590"/>
                <a:ext cx="144"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0000"/>
                    </a:solidFill>
                    <a:latin typeface="Times New Roman" pitchFamily="18" charset="0"/>
                  </a:rPr>
                  <a:t>1</a:t>
                </a:r>
              </a:p>
            </p:txBody>
          </p:sp>
          <p:sp>
            <p:nvSpPr>
              <p:cNvPr id="82106" name="Text Box 154"/>
              <p:cNvSpPr txBox="1">
                <a:spLocks noChangeArrowheads="1"/>
              </p:cNvSpPr>
              <p:nvPr/>
            </p:nvSpPr>
            <p:spPr bwMode="auto">
              <a:xfrm>
                <a:off x="2213" y="829"/>
                <a:ext cx="148"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0000"/>
                    </a:solidFill>
                    <a:latin typeface="Times New Roman" pitchFamily="18" charset="0"/>
                  </a:rPr>
                  <a:t>4</a:t>
                </a:r>
              </a:p>
            </p:txBody>
          </p:sp>
          <p:sp>
            <p:nvSpPr>
              <p:cNvPr id="82107" name="Text Box 155"/>
              <p:cNvSpPr txBox="1">
                <a:spLocks noChangeArrowheads="1"/>
              </p:cNvSpPr>
              <p:nvPr/>
            </p:nvSpPr>
            <p:spPr bwMode="auto">
              <a:xfrm>
                <a:off x="2220" y="1828"/>
                <a:ext cx="148"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0000"/>
                    </a:solidFill>
                    <a:latin typeface="Times New Roman" pitchFamily="18" charset="0"/>
                  </a:rPr>
                  <a:t>4</a:t>
                </a:r>
              </a:p>
            </p:txBody>
          </p:sp>
          <p:sp>
            <p:nvSpPr>
              <p:cNvPr id="82108" name="Text Box 156"/>
              <p:cNvSpPr txBox="1">
                <a:spLocks noChangeArrowheads="1"/>
              </p:cNvSpPr>
              <p:nvPr/>
            </p:nvSpPr>
            <p:spPr bwMode="auto">
              <a:xfrm>
                <a:off x="2221" y="2068"/>
                <a:ext cx="144"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CC0000"/>
                    </a:solidFill>
                    <a:latin typeface="Times New Roman" pitchFamily="18" charset="0"/>
                  </a:rPr>
                  <a:t>1</a:t>
                </a:r>
              </a:p>
            </p:txBody>
          </p:sp>
        </p:grpSp>
        <p:grpSp>
          <p:nvGrpSpPr>
            <p:cNvPr id="81999" name="Group 266"/>
            <p:cNvGrpSpPr>
              <a:grpSpLocks/>
            </p:cNvGrpSpPr>
            <p:nvPr/>
          </p:nvGrpSpPr>
          <p:grpSpPr bwMode="auto">
            <a:xfrm>
              <a:off x="1956" y="601"/>
              <a:ext cx="384" cy="1650"/>
              <a:chOff x="2676" y="595"/>
              <a:chExt cx="384" cy="1650"/>
            </a:xfrm>
          </p:grpSpPr>
          <p:sp>
            <p:nvSpPr>
              <p:cNvPr id="82099" name="Text Box 157"/>
              <p:cNvSpPr txBox="1">
                <a:spLocks noChangeArrowheads="1"/>
              </p:cNvSpPr>
              <p:nvPr/>
            </p:nvSpPr>
            <p:spPr bwMode="auto">
              <a:xfrm>
                <a:off x="2683" y="595"/>
                <a:ext cx="376"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8000"/>
                    </a:solidFill>
                    <a:latin typeface="Times New Roman" pitchFamily="18" charset="0"/>
                  </a:rPr>
                  <a:t>1/16</a:t>
                </a:r>
              </a:p>
            </p:txBody>
          </p:sp>
          <p:sp>
            <p:nvSpPr>
              <p:cNvPr id="82100" name="Text Box 158"/>
              <p:cNvSpPr txBox="1">
                <a:spLocks noChangeArrowheads="1"/>
              </p:cNvSpPr>
              <p:nvPr/>
            </p:nvSpPr>
            <p:spPr bwMode="auto">
              <a:xfrm>
                <a:off x="2691" y="829"/>
                <a:ext cx="303"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8000"/>
                    </a:solidFill>
                    <a:latin typeface="Times New Roman" pitchFamily="18" charset="0"/>
                  </a:rPr>
                  <a:t>4/16</a:t>
                </a:r>
              </a:p>
            </p:txBody>
          </p:sp>
          <p:sp>
            <p:nvSpPr>
              <p:cNvPr id="82101" name="Text Box 159"/>
              <p:cNvSpPr txBox="1">
                <a:spLocks noChangeArrowheads="1"/>
              </p:cNvSpPr>
              <p:nvPr/>
            </p:nvSpPr>
            <p:spPr bwMode="auto">
              <a:xfrm>
                <a:off x="2684" y="1823"/>
                <a:ext cx="355"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8000"/>
                    </a:solidFill>
                    <a:latin typeface="Times New Roman" pitchFamily="18" charset="0"/>
                  </a:rPr>
                  <a:t>4/16</a:t>
                </a:r>
              </a:p>
            </p:txBody>
          </p:sp>
          <p:sp>
            <p:nvSpPr>
              <p:cNvPr id="82102" name="Text Box 160"/>
              <p:cNvSpPr txBox="1">
                <a:spLocks noChangeArrowheads="1"/>
              </p:cNvSpPr>
              <p:nvPr/>
            </p:nvSpPr>
            <p:spPr bwMode="auto">
              <a:xfrm>
                <a:off x="2676" y="2072"/>
                <a:ext cx="355"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8000"/>
                    </a:solidFill>
                    <a:latin typeface="Times New Roman" pitchFamily="18" charset="0"/>
                  </a:rPr>
                  <a:t>1/16</a:t>
                </a:r>
              </a:p>
            </p:txBody>
          </p:sp>
          <p:sp>
            <p:nvSpPr>
              <p:cNvPr id="82103" name="Text Box 161"/>
              <p:cNvSpPr txBox="1">
                <a:spLocks noChangeArrowheads="1"/>
              </p:cNvSpPr>
              <p:nvPr/>
            </p:nvSpPr>
            <p:spPr bwMode="auto">
              <a:xfrm>
                <a:off x="2684" y="1324"/>
                <a:ext cx="376" cy="173"/>
              </a:xfrm>
              <a:prstGeom prst="rect">
                <a:avLst/>
              </a:prstGeom>
              <a:noFill/>
              <a:ln w="9525">
                <a:noFill/>
                <a:miter lim="800000"/>
                <a:headEnd/>
                <a:tailEnd/>
              </a:ln>
            </p:spPr>
            <p:txBody>
              <a:bodyPr>
                <a:spAutoFit/>
              </a:bodyPr>
              <a:lstStyle/>
              <a:p>
                <a:pPr>
                  <a:spcBef>
                    <a:spcPct val="50000"/>
                  </a:spcBef>
                </a:pPr>
                <a:r>
                  <a:rPr kumimoji="1" lang="en-US" altLang="zh-CN" sz="1200" b="1">
                    <a:solidFill>
                      <a:srgbClr val="008000"/>
                    </a:solidFill>
                    <a:latin typeface="Times New Roman" pitchFamily="18" charset="0"/>
                  </a:rPr>
                  <a:t>6/16</a:t>
                </a:r>
              </a:p>
            </p:txBody>
          </p:sp>
        </p:grpSp>
        <p:grpSp>
          <p:nvGrpSpPr>
            <p:cNvPr id="82000" name="Group 162"/>
            <p:cNvGrpSpPr>
              <a:grpSpLocks/>
            </p:cNvGrpSpPr>
            <p:nvPr/>
          </p:nvGrpSpPr>
          <p:grpSpPr bwMode="auto">
            <a:xfrm>
              <a:off x="1191" y="905"/>
              <a:ext cx="200" cy="44"/>
              <a:chOff x="2091" y="1313"/>
              <a:chExt cx="384" cy="96"/>
            </a:xfrm>
          </p:grpSpPr>
          <p:sp>
            <p:nvSpPr>
              <p:cNvPr id="82096" name="Oval 163"/>
              <p:cNvSpPr>
                <a:spLocks noChangeArrowheads="1"/>
              </p:cNvSpPr>
              <p:nvPr/>
            </p:nvSpPr>
            <p:spPr bwMode="auto">
              <a:xfrm>
                <a:off x="2235" y="1313"/>
                <a:ext cx="96" cy="96"/>
              </a:xfrm>
              <a:prstGeom prst="ellipse">
                <a:avLst/>
              </a:prstGeom>
              <a:solidFill>
                <a:schemeClr val="bg1"/>
              </a:solidFill>
              <a:ln w="9525">
                <a:noFill/>
                <a:round/>
                <a:headEnd/>
                <a:tailEnd/>
              </a:ln>
            </p:spPr>
            <p:txBody>
              <a:bodyPr wrap="none" anchor="ctr"/>
              <a:lstStyle/>
              <a:p>
                <a:endParaRPr lang="zh-CN" altLang="en-US"/>
              </a:p>
            </p:txBody>
          </p:sp>
          <p:sp>
            <p:nvSpPr>
              <p:cNvPr id="82097" name="Oval 164"/>
              <p:cNvSpPr>
                <a:spLocks noChangeArrowheads="1"/>
              </p:cNvSpPr>
              <p:nvPr/>
            </p:nvSpPr>
            <p:spPr bwMode="auto">
              <a:xfrm>
                <a:off x="2379" y="1313"/>
                <a:ext cx="96" cy="96"/>
              </a:xfrm>
              <a:prstGeom prst="ellipse">
                <a:avLst/>
              </a:prstGeom>
              <a:solidFill>
                <a:schemeClr val="bg1"/>
              </a:solidFill>
              <a:ln w="9525">
                <a:noFill/>
                <a:round/>
                <a:headEnd/>
                <a:tailEnd/>
              </a:ln>
            </p:spPr>
            <p:txBody>
              <a:bodyPr wrap="none" anchor="ctr"/>
              <a:lstStyle/>
              <a:p>
                <a:endParaRPr lang="zh-CN" altLang="en-US"/>
              </a:p>
            </p:txBody>
          </p:sp>
          <p:sp>
            <p:nvSpPr>
              <p:cNvPr id="82098" name="Oval 165"/>
              <p:cNvSpPr>
                <a:spLocks noChangeArrowheads="1"/>
              </p:cNvSpPr>
              <p:nvPr/>
            </p:nvSpPr>
            <p:spPr bwMode="auto">
              <a:xfrm>
                <a:off x="2091" y="1313"/>
                <a:ext cx="96" cy="96"/>
              </a:xfrm>
              <a:prstGeom prst="ellipse">
                <a:avLst/>
              </a:prstGeom>
              <a:solidFill>
                <a:schemeClr val="bg1"/>
              </a:solidFill>
              <a:ln w="9525">
                <a:noFill/>
                <a:round/>
                <a:headEnd/>
                <a:tailEnd/>
              </a:ln>
            </p:spPr>
            <p:txBody>
              <a:bodyPr wrap="none" anchor="ctr"/>
              <a:lstStyle/>
              <a:p>
                <a:endParaRPr lang="zh-CN" altLang="en-US"/>
              </a:p>
            </p:txBody>
          </p:sp>
        </p:grpSp>
        <p:sp>
          <p:nvSpPr>
            <p:cNvPr id="82001" name="Oval 166"/>
            <p:cNvSpPr>
              <a:spLocks noChangeArrowheads="1"/>
            </p:cNvSpPr>
            <p:nvPr/>
          </p:nvSpPr>
          <p:spPr bwMode="auto">
            <a:xfrm>
              <a:off x="1654" y="899"/>
              <a:ext cx="50" cy="44"/>
            </a:xfrm>
            <a:prstGeom prst="ellipse">
              <a:avLst/>
            </a:prstGeom>
            <a:solidFill>
              <a:schemeClr val="bg1"/>
            </a:solidFill>
            <a:ln w="9525">
              <a:noFill/>
              <a:round/>
              <a:headEnd/>
              <a:tailEnd/>
            </a:ln>
          </p:spPr>
          <p:txBody>
            <a:bodyPr wrap="none" anchor="ctr"/>
            <a:lstStyle/>
            <a:p>
              <a:endParaRPr lang="zh-CN" altLang="en-US"/>
            </a:p>
          </p:txBody>
        </p:sp>
        <p:grpSp>
          <p:nvGrpSpPr>
            <p:cNvPr id="82002" name="Group 167"/>
            <p:cNvGrpSpPr>
              <a:grpSpLocks/>
            </p:cNvGrpSpPr>
            <p:nvPr/>
          </p:nvGrpSpPr>
          <p:grpSpPr bwMode="auto">
            <a:xfrm>
              <a:off x="1156" y="659"/>
              <a:ext cx="275" cy="44"/>
              <a:chOff x="384" y="768"/>
              <a:chExt cx="528" cy="96"/>
            </a:xfrm>
          </p:grpSpPr>
          <p:sp>
            <p:nvSpPr>
              <p:cNvPr id="82092" name="Oval 168"/>
              <p:cNvSpPr>
                <a:spLocks noChangeArrowheads="1"/>
              </p:cNvSpPr>
              <p:nvPr/>
            </p:nvSpPr>
            <p:spPr bwMode="auto">
              <a:xfrm>
                <a:off x="672" y="768"/>
                <a:ext cx="96" cy="96"/>
              </a:xfrm>
              <a:prstGeom prst="ellipse">
                <a:avLst/>
              </a:prstGeom>
              <a:solidFill>
                <a:schemeClr val="bg1"/>
              </a:solidFill>
              <a:ln w="9525">
                <a:noFill/>
                <a:round/>
                <a:headEnd/>
                <a:tailEnd/>
              </a:ln>
            </p:spPr>
            <p:txBody>
              <a:bodyPr wrap="none" anchor="ctr"/>
              <a:lstStyle/>
              <a:p>
                <a:endParaRPr lang="zh-CN" altLang="en-US"/>
              </a:p>
            </p:txBody>
          </p:sp>
          <p:sp>
            <p:nvSpPr>
              <p:cNvPr id="82093" name="Oval 169"/>
              <p:cNvSpPr>
                <a:spLocks noChangeArrowheads="1"/>
              </p:cNvSpPr>
              <p:nvPr/>
            </p:nvSpPr>
            <p:spPr bwMode="auto">
              <a:xfrm>
                <a:off x="528" y="768"/>
                <a:ext cx="96" cy="96"/>
              </a:xfrm>
              <a:prstGeom prst="ellipse">
                <a:avLst/>
              </a:prstGeom>
              <a:solidFill>
                <a:schemeClr val="bg1"/>
              </a:solidFill>
              <a:ln w="9525">
                <a:noFill/>
                <a:round/>
                <a:headEnd/>
                <a:tailEnd/>
              </a:ln>
            </p:spPr>
            <p:txBody>
              <a:bodyPr wrap="none" anchor="ctr"/>
              <a:lstStyle/>
              <a:p>
                <a:endParaRPr lang="zh-CN" altLang="en-US"/>
              </a:p>
            </p:txBody>
          </p:sp>
          <p:sp>
            <p:nvSpPr>
              <p:cNvPr id="82094" name="Oval 170"/>
              <p:cNvSpPr>
                <a:spLocks noChangeArrowheads="1"/>
              </p:cNvSpPr>
              <p:nvPr/>
            </p:nvSpPr>
            <p:spPr bwMode="auto">
              <a:xfrm>
                <a:off x="816" y="768"/>
                <a:ext cx="96" cy="96"/>
              </a:xfrm>
              <a:prstGeom prst="ellipse">
                <a:avLst/>
              </a:prstGeom>
              <a:solidFill>
                <a:schemeClr val="bg1"/>
              </a:solidFill>
              <a:ln w="9525">
                <a:noFill/>
                <a:round/>
                <a:headEnd/>
                <a:tailEnd/>
              </a:ln>
            </p:spPr>
            <p:txBody>
              <a:bodyPr wrap="none" anchor="ctr"/>
              <a:lstStyle/>
              <a:p>
                <a:endParaRPr lang="zh-CN" altLang="en-US"/>
              </a:p>
            </p:txBody>
          </p:sp>
          <p:sp>
            <p:nvSpPr>
              <p:cNvPr id="82095" name="Oval 171"/>
              <p:cNvSpPr>
                <a:spLocks noChangeArrowheads="1"/>
              </p:cNvSpPr>
              <p:nvPr/>
            </p:nvSpPr>
            <p:spPr bwMode="auto">
              <a:xfrm>
                <a:off x="384" y="76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2003" name="Group 172"/>
            <p:cNvGrpSpPr>
              <a:grpSpLocks/>
            </p:cNvGrpSpPr>
            <p:nvPr/>
          </p:nvGrpSpPr>
          <p:grpSpPr bwMode="auto">
            <a:xfrm flipH="1">
              <a:off x="1613" y="1387"/>
              <a:ext cx="125" cy="43"/>
              <a:chOff x="1488" y="2688"/>
              <a:chExt cx="240" cy="96"/>
            </a:xfrm>
          </p:grpSpPr>
          <p:sp>
            <p:nvSpPr>
              <p:cNvPr id="82090" name="Oval 173"/>
              <p:cNvSpPr>
                <a:spLocks noChangeArrowheads="1"/>
              </p:cNvSpPr>
              <p:nvPr/>
            </p:nvSpPr>
            <p:spPr bwMode="auto">
              <a:xfrm>
                <a:off x="1488" y="2688"/>
                <a:ext cx="96" cy="96"/>
              </a:xfrm>
              <a:prstGeom prst="ellipse">
                <a:avLst/>
              </a:prstGeom>
              <a:solidFill>
                <a:schemeClr val="bg1"/>
              </a:solidFill>
              <a:ln w="9525">
                <a:noFill/>
                <a:round/>
                <a:headEnd/>
                <a:tailEnd/>
              </a:ln>
            </p:spPr>
            <p:txBody>
              <a:bodyPr wrap="none" anchor="ctr"/>
              <a:lstStyle/>
              <a:p>
                <a:endParaRPr lang="zh-CN" altLang="en-US"/>
              </a:p>
            </p:txBody>
          </p:sp>
          <p:sp>
            <p:nvSpPr>
              <p:cNvPr id="82091" name="Oval 174"/>
              <p:cNvSpPr>
                <a:spLocks noChangeArrowheads="1"/>
              </p:cNvSpPr>
              <p:nvPr/>
            </p:nvSpPr>
            <p:spPr bwMode="auto">
              <a:xfrm>
                <a:off x="1632" y="268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2004" name="Group 175"/>
            <p:cNvGrpSpPr>
              <a:grpSpLocks/>
            </p:cNvGrpSpPr>
            <p:nvPr/>
          </p:nvGrpSpPr>
          <p:grpSpPr bwMode="auto">
            <a:xfrm flipH="1">
              <a:off x="1216" y="1394"/>
              <a:ext cx="125" cy="43"/>
              <a:chOff x="1488" y="2688"/>
              <a:chExt cx="240" cy="96"/>
            </a:xfrm>
          </p:grpSpPr>
          <p:sp>
            <p:nvSpPr>
              <p:cNvPr id="82088" name="Oval 176"/>
              <p:cNvSpPr>
                <a:spLocks noChangeArrowheads="1"/>
              </p:cNvSpPr>
              <p:nvPr/>
            </p:nvSpPr>
            <p:spPr bwMode="auto">
              <a:xfrm>
                <a:off x="1488" y="2688"/>
                <a:ext cx="96" cy="96"/>
              </a:xfrm>
              <a:prstGeom prst="ellipse">
                <a:avLst/>
              </a:prstGeom>
              <a:solidFill>
                <a:schemeClr val="bg1"/>
              </a:solidFill>
              <a:ln w="9525">
                <a:noFill/>
                <a:round/>
                <a:headEnd/>
                <a:tailEnd/>
              </a:ln>
            </p:spPr>
            <p:txBody>
              <a:bodyPr wrap="none" anchor="ctr"/>
              <a:lstStyle/>
              <a:p>
                <a:endParaRPr lang="zh-CN" altLang="en-US"/>
              </a:p>
            </p:txBody>
          </p:sp>
          <p:sp>
            <p:nvSpPr>
              <p:cNvPr id="82089" name="Oval 177"/>
              <p:cNvSpPr>
                <a:spLocks noChangeArrowheads="1"/>
              </p:cNvSpPr>
              <p:nvPr/>
            </p:nvSpPr>
            <p:spPr bwMode="auto">
              <a:xfrm>
                <a:off x="1632" y="2688"/>
                <a:ext cx="96" cy="96"/>
              </a:xfrm>
              <a:prstGeom prst="ellipse">
                <a:avLst/>
              </a:prstGeom>
              <a:solidFill>
                <a:schemeClr val="bg1"/>
              </a:solidFill>
              <a:ln w="9525">
                <a:noFill/>
                <a:round/>
                <a:headEnd/>
                <a:tailEnd/>
              </a:ln>
            </p:spPr>
            <p:txBody>
              <a:bodyPr wrap="none" anchor="ctr"/>
              <a:lstStyle/>
              <a:p>
                <a:endParaRPr lang="zh-CN" altLang="en-US"/>
              </a:p>
            </p:txBody>
          </p:sp>
        </p:grpSp>
        <p:grpSp>
          <p:nvGrpSpPr>
            <p:cNvPr id="82005" name="Group 178"/>
            <p:cNvGrpSpPr>
              <a:grpSpLocks/>
            </p:cNvGrpSpPr>
            <p:nvPr/>
          </p:nvGrpSpPr>
          <p:grpSpPr bwMode="auto">
            <a:xfrm>
              <a:off x="1575" y="1880"/>
              <a:ext cx="200" cy="44"/>
              <a:chOff x="2091" y="1313"/>
              <a:chExt cx="384" cy="96"/>
            </a:xfrm>
          </p:grpSpPr>
          <p:sp>
            <p:nvSpPr>
              <p:cNvPr id="82085" name="Oval 179"/>
              <p:cNvSpPr>
                <a:spLocks noChangeArrowheads="1"/>
              </p:cNvSpPr>
              <p:nvPr/>
            </p:nvSpPr>
            <p:spPr bwMode="auto">
              <a:xfrm>
                <a:off x="2235" y="1313"/>
                <a:ext cx="96" cy="96"/>
              </a:xfrm>
              <a:prstGeom prst="ellipse">
                <a:avLst/>
              </a:prstGeom>
              <a:solidFill>
                <a:schemeClr val="bg1"/>
              </a:solidFill>
              <a:ln w="9525">
                <a:noFill/>
                <a:round/>
                <a:headEnd/>
                <a:tailEnd/>
              </a:ln>
            </p:spPr>
            <p:txBody>
              <a:bodyPr wrap="none" anchor="ctr"/>
              <a:lstStyle/>
              <a:p>
                <a:endParaRPr lang="zh-CN" altLang="en-US"/>
              </a:p>
            </p:txBody>
          </p:sp>
          <p:sp>
            <p:nvSpPr>
              <p:cNvPr id="82086" name="Oval 180"/>
              <p:cNvSpPr>
                <a:spLocks noChangeArrowheads="1"/>
              </p:cNvSpPr>
              <p:nvPr/>
            </p:nvSpPr>
            <p:spPr bwMode="auto">
              <a:xfrm>
                <a:off x="2379" y="1313"/>
                <a:ext cx="96" cy="96"/>
              </a:xfrm>
              <a:prstGeom prst="ellipse">
                <a:avLst/>
              </a:prstGeom>
              <a:solidFill>
                <a:schemeClr val="bg1"/>
              </a:solidFill>
              <a:ln w="9525">
                <a:noFill/>
                <a:round/>
                <a:headEnd/>
                <a:tailEnd/>
              </a:ln>
            </p:spPr>
            <p:txBody>
              <a:bodyPr wrap="none" anchor="ctr"/>
              <a:lstStyle/>
              <a:p>
                <a:endParaRPr lang="zh-CN" altLang="en-US"/>
              </a:p>
            </p:txBody>
          </p:sp>
          <p:sp>
            <p:nvSpPr>
              <p:cNvPr id="82087" name="Oval 181"/>
              <p:cNvSpPr>
                <a:spLocks noChangeArrowheads="1"/>
              </p:cNvSpPr>
              <p:nvPr/>
            </p:nvSpPr>
            <p:spPr bwMode="auto">
              <a:xfrm>
                <a:off x="2091" y="1313"/>
                <a:ext cx="96" cy="96"/>
              </a:xfrm>
              <a:prstGeom prst="ellipse">
                <a:avLst/>
              </a:prstGeom>
              <a:solidFill>
                <a:schemeClr val="bg1"/>
              </a:solidFill>
              <a:ln w="9525">
                <a:noFill/>
                <a:round/>
                <a:headEnd/>
                <a:tailEnd/>
              </a:ln>
            </p:spPr>
            <p:txBody>
              <a:bodyPr wrap="none" anchor="ctr"/>
              <a:lstStyle/>
              <a:p>
                <a:endParaRPr lang="zh-CN" altLang="en-US"/>
              </a:p>
            </p:txBody>
          </p:sp>
        </p:grpSp>
        <p:sp>
          <p:nvSpPr>
            <p:cNvPr id="82006" name="Oval 182"/>
            <p:cNvSpPr>
              <a:spLocks noChangeArrowheads="1"/>
            </p:cNvSpPr>
            <p:nvPr/>
          </p:nvSpPr>
          <p:spPr bwMode="auto">
            <a:xfrm>
              <a:off x="1256" y="1879"/>
              <a:ext cx="51" cy="45"/>
            </a:xfrm>
            <a:prstGeom prst="ellipse">
              <a:avLst/>
            </a:prstGeom>
            <a:solidFill>
              <a:schemeClr val="bg1"/>
            </a:solidFill>
            <a:ln w="9525">
              <a:noFill/>
              <a:round/>
              <a:headEnd/>
              <a:tailEnd/>
            </a:ln>
          </p:spPr>
          <p:txBody>
            <a:bodyPr wrap="none" anchor="ctr"/>
            <a:lstStyle/>
            <a:p>
              <a:endParaRPr lang="zh-CN" altLang="en-US"/>
            </a:p>
          </p:txBody>
        </p:sp>
        <p:grpSp>
          <p:nvGrpSpPr>
            <p:cNvPr id="82007" name="Group 183"/>
            <p:cNvGrpSpPr>
              <a:grpSpLocks/>
            </p:cNvGrpSpPr>
            <p:nvPr/>
          </p:nvGrpSpPr>
          <p:grpSpPr bwMode="auto">
            <a:xfrm>
              <a:off x="1544" y="2129"/>
              <a:ext cx="274" cy="45"/>
              <a:chOff x="384" y="768"/>
              <a:chExt cx="528" cy="96"/>
            </a:xfrm>
          </p:grpSpPr>
          <p:sp>
            <p:nvSpPr>
              <p:cNvPr id="82081" name="Oval 184"/>
              <p:cNvSpPr>
                <a:spLocks noChangeArrowheads="1"/>
              </p:cNvSpPr>
              <p:nvPr/>
            </p:nvSpPr>
            <p:spPr bwMode="auto">
              <a:xfrm>
                <a:off x="672" y="768"/>
                <a:ext cx="96" cy="96"/>
              </a:xfrm>
              <a:prstGeom prst="ellipse">
                <a:avLst/>
              </a:prstGeom>
              <a:solidFill>
                <a:schemeClr val="bg1"/>
              </a:solidFill>
              <a:ln w="9525">
                <a:noFill/>
                <a:round/>
                <a:headEnd/>
                <a:tailEnd/>
              </a:ln>
            </p:spPr>
            <p:txBody>
              <a:bodyPr wrap="none" anchor="ctr"/>
              <a:lstStyle/>
              <a:p>
                <a:endParaRPr lang="zh-CN" altLang="en-US"/>
              </a:p>
            </p:txBody>
          </p:sp>
          <p:sp>
            <p:nvSpPr>
              <p:cNvPr id="82082" name="Oval 185"/>
              <p:cNvSpPr>
                <a:spLocks noChangeArrowheads="1"/>
              </p:cNvSpPr>
              <p:nvPr/>
            </p:nvSpPr>
            <p:spPr bwMode="auto">
              <a:xfrm>
                <a:off x="528" y="768"/>
                <a:ext cx="96" cy="96"/>
              </a:xfrm>
              <a:prstGeom prst="ellipse">
                <a:avLst/>
              </a:prstGeom>
              <a:solidFill>
                <a:schemeClr val="bg1"/>
              </a:solidFill>
              <a:ln w="9525">
                <a:noFill/>
                <a:round/>
                <a:headEnd/>
                <a:tailEnd/>
              </a:ln>
            </p:spPr>
            <p:txBody>
              <a:bodyPr wrap="none" anchor="ctr"/>
              <a:lstStyle/>
              <a:p>
                <a:endParaRPr lang="zh-CN" altLang="en-US"/>
              </a:p>
            </p:txBody>
          </p:sp>
          <p:sp>
            <p:nvSpPr>
              <p:cNvPr id="82083" name="Oval 186"/>
              <p:cNvSpPr>
                <a:spLocks noChangeArrowheads="1"/>
              </p:cNvSpPr>
              <p:nvPr/>
            </p:nvSpPr>
            <p:spPr bwMode="auto">
              <a:xfrm>
                <a:off x="816" y="768"/>
                <a:ext cx="96" cy="96"/>
              </a:xfrm>
              <a:prstGeom prst="ellipse">
                <a:avLst/>
              </a:prstGeom>
              <a:solidFill>
                <a:schemeClr val="bg1"/>
              </a:solidFill>
              <a:ln w="9525">
                <a:noFill/>
                <a:round/>
                <a:headEnd/>
                <a:tailEnd/>
              </a:ln>
            </p:spPr>
            <p:txBody>
              <a:bodyPr wrap="none" anchor="ctr"/>
              <a:lstStyle/>
              <a:p>
                <a:endParaRPr lang="zh-CN" altLang="en-US"/>
              </a:p>
            </p:txBody>
          </p:sp>
          <p:sp>
            <p:nvSpPr>
              <p:cNvPr id="82084" name="Oval 187"/>
              <p:cNvSpPr>
                <a:spLocks noChangeArrowheads="1"/>
              </p:cNvSpPr>
              <p:nvPr/>
            </p:nvSpPr>
            <p:spPr bwMode="auto">
              <a:xfrm>
                <a:off x="384" y="768"/>
                <a:ext cx="96" cy="96"/>
              </a:xfrm>
              <a:prstGeom prst="ellipse">
                <a:avLst/>
              </a:prstGeom>
              <a:solidFill>
                <a:schemeClr val="bg1"/>
              </a:solidFill>
              <a:ln w="9525">
                <a:noFill/>
                <a:round/>
                <a:headEnd/>
                <a:tailEnd/>
              </a:ln>
            </p:spPr>
            <p:txBody>
              <a:bodyPr wrap="none" anchor="ctr"/>
              <a:lstStyle/>
              <a:p>
                <a:endParaRPr lang="zh-CN" altLang="en-US"/>
              </a:p>
            </p:txBody>
          </p:sp>
        </p:grpSp>
        <p:sp>
          <p:nvSpPr>
            <p:cNvPr id="82008" name="Line 188"/>
            <p:cNvSpPr>
              <a:spLocks noChangeShapeType="1"/>
            </p:cNvSpPr>
            <p:nvPr/>
          </p:nvSpPr>
          <p:spPr bwMode="auto">
            <a:xfrm>
              <a:off x="1883" y="2207"/>
              <a:ext cx="1092" cy="0"/>
            </a:xfrm>
            <a:prstGeom prst="line">
              <a:avLst/>
            </a:prstGeom>
            <a:noFill/>
            <a:ln w="19050">
              <a:solidFill>
                <a:schemeClr val="tx1"/>
              </a:solidFill>
              <a:round/>
              <a:headEnd/>
              <a:tailEnd/>
            </a:ln>
          </p:spPr>
          <p:txBody>
            <a:bodyPr/>
            <a:lstStyle/>
            <a:p>
              <a:endParaRPr lang="zh-CN" altLang="en-US"/>
            </a:p>
          </p:txBody>
        </p:sp>
        <p:sp>
          <p:nvSpPr>
            <p:cNvPr id="82009" name="Text Box 189"/>
            <p:cNvSpPr txBox="1">
              <a:spLocks noChangeArrowheads="1"/>
            </p:cNvSpPr>
            <p:nvPr/>
          </p:nvSpPr>
          <p:spPr bwMode="auto">
            <a:xfrm>
              <a:off x="265" y="2166"/>
              <a:ext cx="1304" cy="173"/>
            </a:xfrm>
            <a:prstGeom prst="rect">
              <a:avLst/>
            </a:prstGeom>
            <a:noFill/>
            <a:ln w="9525">
              <a:noFill/>
              <a:miter lim="800000"/>
              <a:headEnd/>
              <a:tailEnd/>
            </a:ln>
          </p:spPr>
          <p:txBody>
            <a:bodyPr>
              <a:spAutoFit/>
            </a:bodyPr>
            <a:lstStyle/>
            <a:p>
              <a:pPr>
                <a:spcBef>
                  <a:spcPct val="50000"/>
                </a:spcBef>
              </a:pPr>
              <a:r>
                <a:rPr kumimoji="1" lang="zh-CN" altLang="en-US" sz="1200">
                  <a:latin typeface="华文中宋" pitchFamily="2" charset="-122"/>
                  <a:ea typeface="华文中宋" pitchFamily="2" charset="-122"/>
                </a:rPr>
                <a:t>共  </a:t>
              </a:r>
              <a:r>
                <a:rPr kumimoji="1" lang="en-US" altLang="zh-CN" sz="1200" b="1">
                  <a:solidFill>
                    <a:srgbClr val="CC0000"/>
                  </a:solidFill>
                  <a:latin typeface="华文中宋" pitchFamily="2" charset="-122"/>
                  <a:ea typeface="华文中宋" pitchFamily="2" charset="-122"/>
                </a:rPr>
                <a:t>16</a:t>
              </a:r>
              <a:r>
                <a:rPr kumimoji="1" lang="en-US" altLang="zh-CN" sz="1200">
                  <a:latin typeface="华文中宋" pitchFamily="2" charset="-122"/>
                  <a:ea typeface="华文中宋" pitchFamily="2" charset="-122"/>
                </a:rPr>
                <a:t>  </a:t>
              </a:r>
              <a:r>
                <a:rPr kumimoji="1" lang="zh-CN" altLang="en-US" sz="1200">
                  <a:latin typeface="华文中宋" pitchFamily="2" charset="-122"/>
                  <a:ea typeface="华文中宋" pitchFamily="2" charset="-122"/>
                </a:rPr>
                <a:t>种微观态</a:t>
              </a:r>
            </a:p>
          </p:txBody>
        </p:sp>
        <p:sp>
          <p:nvSpPr>
            <p:cNvPr id="82010" name="Text Box 190"/>
            <p:cNvSpPr txBox="1">
              <a:spLocks noChangeArrowheads="1"/>
            </p:cNvSpPr>
            <p:nvPr/>
          </p:nvSpPr>
          <p:spPr bwMode="auto">
            <a:xfrm>
              <a:off x="1201" y="2169"/>
              <a:ext cx="704" cy="173"/>
            </a:xfrm>
            <a:prstGeom prst="rect">
              <a:avLst/>
            </a:prstGeom>
            <a:noFill/>
            <a:ln w="9525">
              <a:noFill/>
              <a:miter lim="800000"/>
              <a:headEnd/>
              <a:tailEnd/>
            </a:ln>
          </p:spPr>
          <p:txBody>
            <a:bodyPr>
              <a:spAutoFit/>
            </a:bodyPr>
            <a:lstStyle/>
            <a:p>
              <a:pPr>
                <a:spcBef>
                  <a:spcPct val="50000"/>
                </a:spcBef>
              </a:pPr>
              <a:r>
                <a:rPr kumimoji="1" lang="en-US" altLang="zh-CN" sz="1200" b="1">
                  <a:latin typeface="华文中宋" pitchFamily="2" charset="-122"/>
                  <a:ea typeface="华文中宋" pitchFamily="2" charset="-122"/>
                </a:rPr>
                <a:t>5</a:t>
              </a:r>
              <a:r>
                <a:rPr kumimoji="1" lang="en-US" altLang="zh-CN" sz="1200">
                  <a:latin typeface="华文中宋" pitchFamily="2" charset="-122"/>
                  <a:ea typeface="华文中宋" pitchFamily="2" charset="-122"/>
                </a:rPr>
                <a:t> </a:t>
              </a:r>
              <a:r>
                <a:rPr kumimoji="1" lang="zh-CN" altLang="en-US" sz="1200">
                  <a:latin typeface="华文中宋" pitchFamily="2" charset="-122"/>
                  <a:ea typeface="华文中宋" pitchFamily="2" charset="-122"/>
                </a:rPr>
                <a:t>种宏观态</a:t>
              </a:r>
            </a:p>
          </p:txBody>
        </p:sp>
        <p:grpSp>
          <p:nvGrpSpPr>
            <p:cNvPr id="82011" name="Group 191"/>
            <p:cNvGrpSpPr>
              <a:grpSpLocks/>
            </p:cNvGrpSpPr>
            <p:nvPr/>
          </p:nvGrpSpPr>
          <p:grpSpPr bwMode="auto">
            <a:xfrm>
              <a:off x="2411" y="357"/>
              <a:ext cx="516" cy="134"/>
              <a:chOff x="3484" y="219"/>
              <a:chExt cx="1286" cy="249"/>
            </a:xfrm>
          </p:grpSpPr>
          <p:sp>
            <p:nvSpPr>
              <p:cNvPr id="82079" name="WordArt 192"/>
              <p:cNvSpPr>
                <a:spLocks noChangeArrowheads="1" noChangeShapeType="1" noTextEdit="1"/>
              </p:cNvSpPr>
              <p:nvPr/>
            </p:nvSpPr>
            <p:spPr bwMode="auto">
              <a:xfrm>
                <a:off x="3636" y="369"/>
                <a:ext cx="958" cy="9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微观态数目</a:t>
                </a:r>
              </a:p>
            </p:txBody>
          </p:sp>
          <p:sp>
            <p:nvSpPr>
              <p:cNvPr id="82080" name="WordArt 193"/>
              <p:cNvSpPr>
                <a:spLocks noChangeArrowheads="1" noChangeShapeType="1" noTextEdit="1"/>
              </p:cNvSpPr>
              <p:nvPr/>
            </p:nvSpPr>
            <p:spPr bwMode="auto">
              <a:xfrm>
                <a:off x="3484" y="219"/>
                <a:ext cx="1286" cy="11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一个宏观态对应的</a:t>
                </a:r>
              </a:p>
            </p:txBody>
          </p:sp>
        </p:grpSp>
        <p:grpSp>
          <p:nvGrpSpPr>
            <p:cNvPr id="82012" name="Group 194"/>
            <p:cNvGrpSpPr>
              <a:grpSpLocks/>
            </p:cNvGrpSpPr>
            <p:nvPr/>
          </p:nvGrpSpPr>
          <p:grpSpPr bwMode="auto">
            <a:xfrm>
              <a:off x="1979" y="371"/>
              <a:ext cx="303" cy="149"/>
              <a:chOff x="4943" y="217"/>
              <a:chExt cx="513" cy="264"/>
            </a:xfrm>
          </p:grpSpPr>
          <p:sp>
            <p:nvSpPr>
              <p:cNvPr id="82077" name="WordArt 195"/>
              <p:cNvSpPr>
                <a:spLocks noChangeArrowheads="1" noChangeShapeType="1" noTextEdit="1"/>
              </p:cNvSpPr>
              <p:nvPr/>
            </p:nvSpPr>
            <p:spPr bwMode="auto">
              <a:xfrm>
                <a:off x="4969" y="217"/>
                <a:ext cx="482" cy="10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宏观态</a:t>
                </a:r>
              </a:p>
            </p:txBody>
          </p:sp>
          <p:sp>
            <p:nvSpPr>
              <p:cNvPr id="82078" name="WordArt 196"/>
              <p:cNvSpPr>
                <a:spLocks noChangeArrowheads="1" noChangeShapeType="1" noTextEdit="1"/>
              </p:cNvSpPr>
              <p:nvPr/>
            </p:nvSpPr>
            <p:spPr bwMode="auto">
              <a:xfrm>
                <a:off x="4943" y="361"/>
                <a:ext cx="513" cy="12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出现概率</a:t>
                </a:r>
              </a:p>
            </p:txBody>
          </p:sp>
        </p:grpSp>
        <p:sp>
          <p:nvSpPr>
            <p:cNvPr id="82013" name="Line 197"/>
            <p:cNvSpPr>
              <a:spLocks noChangeShapeType="1"/>
            </p:cNvSpPr>
            <p:nvPr/>
          </p:nvSpPr>
          <p:spPr bwMode="auto">
            <a:xfrm>
              <a:off x="1123" y="1116"/>
              <a:ext cx="780" cy="0"/>
            </a:xfrm>
            <a:prstGeom prst="line">
              <a:avLst/>
            </a:prstGeom>
            <a:noFill/>
            <a:ln w="9525">
              <a:solidFill>
                <a:schemeClr val="bg1"/>
              </a:solidFill>
              <a:round/>
              <a:headEnd/>
              <a:tailEnd/>
            </a:ln>
          </p:spPr>
          <p:txBody>
            <a:bodyPr/>
            <a:lstStyle/>
            <a:p>
              <a:endParaRPr lang="zh-CN" altLang="en-US"/>
            </a:p>
          </p:txBody>
        </p:sp>
        <p:sp>
          <p:nvSpPr>
            <p:cNvPr id="82014" name="WordArt 267"/>
            <p:cNvSpPr>
              <a:spLocks noChangeArrowheads="1" noChangeShapeType="1" noTextEdit="1"/>
            </p:cNvSpPr>
            <p:nvPr/>
          </p:nvSpPr>
          <p:spPr bwMode="auto">
            <a:xfrm>
              <a:off x="2076" y="546"/>
              <a:ext cx="85" cy="6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P</a:t>
              </a:r>
              <a:endParaRPr lang="zh-CN" altLang="en-US" sz="3600" i="1" kern="10">
                <a:ln w="9525">
                  <a:solidFill>
                    <a:srgbClr val="008000"/>
                  </a:solidFill>
                  <a:round/>
                  <a:headEnd/>
                  <a:tailEnd/>
                </a:ln>
                <a:solidFill>
                  <a:srgbClr val="008000"/>
                </a:solidFill>
                <a:latin typeface="Times New Roman"/>
                <a:cs typeface="Times New Roman"/>
              </a:endParaRPr>
            </a:p>
          </p:txBody>
        </p:sp>
        <p:grpSp>
          <p:nvGrpSpPr>
            <p:cNvPr id="82015" name="Group 270"/>
            <p:cNvGrpSpPr>
              <a:grpSpLocks/>
            </p:cNvGrpSpPr>
            <p:nvPr/>
          </p:nvGrpSpPr>
          <p:grpSpPr bwMode="auto">
            <a:xfrm>
              <a:off x="2442" y="522"/>
              <a:ext cx="489" cy="87"/>
              <a:chOff x="4739" y="510"/>
              <a:chExt cx="668" cy="155"/>
            </a:xfrm>
          </p:grpSpPr>
          <p:sp>
            <p:nvSpPr>
              <p:cNvPr id="82075" name="WordArt 268"/>
              <p:cNvSpPr>
                <a:spLocks noChangeArrowheads="1" noChangeShapeType="1" noTextEdit="1"/>
              </p:cNvSpPr>
              <p:nvPr/>
            </p:nvSpPr>
            <p:spPr bwMode="auto">
              <a:xfrm>
                <a:off x="5263" y="510"/>
                <a:ext cx="144" cy="140"/>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Symbol"/>
                  </a:rPr>
                  <a:t>W</a:t>
                </a:r>
                <a:endParaRPr lang="zh-CN" altLang="en-US" sz="3600" kern="10">
                  <a:ln w="9525">
                    <a:solidFill>
                      <a:srgbClr val="CC0000"/>
                    </a:solidFill>
                    <a:round/>
                    <a:headEnd/>
                    <a:tailEnd/>
                  </a:ln>
                  <a:solidFill>
                    <a:srgbClr val="CC0000"/>
                  </a:solidFill>
                  <a:latin typeface="Symbol"/>
                </a:endParaRPr>
              </a:p>
            </p:txBody>
          </p:sp>
          <p:sp>
            <p:nvSpPr>
              <p:cNvPr id="82076" name="WordArt 269"/>
              <p:cNvSpPr>
                <a:spLocks noChangeArrowheads="1" noChangeShapeType="1" noTextEdit="1"/>
              </p:cNvSpPr>
              <p:nvPr/>
            </p:nvSpPr>
            <p:spPr bwMode="auto">
              <a:xfrm>
                <a:off x="4739" y="517"/>
                <a:ext cx="460"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热力学概率</a:t>
                </a:r>
              </a:p>
            </p:txBody>
          </p:sp>
        </p:grpSp>
        <p:grpSp>
          <p:nvGrpSpPr>
            <p:cNvPr id="82016" name="Group 284"/>
            <p:cNvGrpSpPr>
              <a:grpSpLocks/>
            </p:cNvGrpSpPr>
            <p:nvPr/>
          </p:nvGrpSpPr>
          <p:grpSpPr bwMode="auto">
            <a:xfrm>
              <a:off x="3103" y="186"/>
              <a:ext cx="2551" cy="2150"/>
              <a:chOff x="3103" y="186"/>
              <a:chExt cx="2551" cy="2150"/>
            </a:xfrm>
          </p:grpSpPr>
          <p:grpSp>
            <p:nvGrpSpPr>
              <p:cNvPr id="82019" name="Group 208"/>
              <p:cNvGrpSpPr>
                <a:grpSpLocks/>
              </p:cNvGrpSpPr>
              <p:nvPr/>
            </p:nvGrpSpPr>
            <p:grpSpPr bwMode="auto">
              <a:xfrm>
                <a:off x="3103" y="2072"/>
                <a:ext cx="2485" cy="264"/>
                <a:chOff x="3251" y="2181"/>
                <a:chExt cx="2131" cy="331"/>
              </a:xfrm>
            </p:grpSpPr>
            <p:sp>
              <p:nvSpPr>
                <p:cNvPr id="82073" name="WordArt 209"/>
                <p:cNvSpPr>
                  <a:spLocks noChangeArrowheads="1" noChangeShapeType="1" noTextEdit="1"/>
                </p:cNvSpPr>
                <p:nvPr/>
              </p:nvSpPr>
              <p:spPr bwMode="auto">
                <a:xfrm>
                  <a:off x="3251" y="2181"/>
                  <a:ext cx="2131" cy="13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有人计算过，概率这样小的事件</a:t>
                  </a:r>
                </a:p>
              </p:txBody>
            </p:sp>
            <p:sp>
              <p:nvSpPr>
                <p:cNvPr id="82074" name="WordArt 210"/>
                <p:cNvSpPr>
                  <a:spLocks noChangeArrowheads="1" noChangeShapeType="1" noTextEdit="1"/>
                </p:cNvSpPr>
                <p:nvPr/>
              </p:nvSpPr>
              <p:spPr bwMode="auto">
                <a:xfrm>
                  <a:off x="3287" y="2374"/>
                  <a:ext cx="1798" cy="13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自宇宙存在以来都不会出现。</a:t>
                  </a:r>
                </a:p>
              </p:txBody>
            </p:sp>
          </p:grpSp>
          <p:grpSp>
            <p:nvGrpSpPr>
              <p:cNvPr id="82020" name="Group 213"/>
              <p:cNvGrpSpPr>
                <a:grpSpLocks/>
              </p:cNvGrpSpPr>
              <p:nvPr/>
            </p:nvGrpSpPr>
            <p:grpSpPr bwMode="auto">
              <a:xfrm>
                <a:off x="3320" y="1543"/>
                <a:ext cx="2246" cy="417"/>
                <a:chOff x="3106" y="1625"/>
                <a:chExt cx="2460" cy="454"/>
              </a:xfrm>
            </p:grpSpPr>
            <p:grpSp>
              <p:nvGrpSpPr>
                <p:cNvPr id="82040" name="Group 214"/>
                <p:cNvGrpSpPr>
                  <a:grpSpLocks/>
                </p:cNvGrpSpPr>
                <p:nvPr/>
              </p:nvGrpSpPr>
              <p:grpSpPr bwMode="auto">
                <a:xfrm rot="5400000">
                  <a:off x="3579" y="1751"/>
                  <a:ext cx="40" cy="92"/>
                  <a:chOff x="2928" y="3216"/>
                  <a:chExt cx="48" cy="240"/>
                </a:xfrm>
              </p:grpSpPr>
              <p:sp>
                <p:nvSpPr>
                  <p:cNvPr id="82071" name="Line 21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2072" name="Line 21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82041" name="Group 217"/>
                <p:cNvGrpSpPr>
                  <a:grpSpLocks/>
                </p:cNvGrpSpPr>
                <p:nvPr/>
              </p:nvGrpSpPr>
              <p:grpSpPr bwMode="auto">
                <a:xfrm>
                  <a:off x="3106" y="1640"/>
                  <a:ext cx="393" cy="414"/>
                  <a:chOff x="3268" y="1777"/>
                  <a:chExt cx="393" cy="414"/>
                </a:xfrm>
              </p:grpSpPr>
              <p:grpSp>
                <p:nvGrpSpPr>
                  <p:cNvPr id="82065" name="Group 218"/>
                  <p:cNvGrpSpPr>
                    <a:grpSpLocks/>
                  </p:cNvGrpSpPr>
                  <p:nvPr/>
                </p:nvGrpSpPr>
                <p:grpSpPr bwMode="auto">
                  <a:xfrm>
                    <a:off x="3268" y="1946"/>
                    <a:ext cx="393" cy="245"/>
                    <a:chOff x="3334" y="1997"/>
                    <a:chExt cx="393" cy="245"/>
                  </a:xfrm>
                </p:grpSpPr>
                <p:grpSp>
                  <p:nvGrpSpPr>
                    <p:cNvPr id="82067" name="Group 219"/>
                    <p:cNvGrpSpPr>
                      <a:grpSpLocks/>
                    </p:cNvGrpSpPr>
                    <p:nvPr/>
                  </p:nvGrpSpPr>
                  <p:grpSpPr bwMode="auto">
                    <a:xfrm>
                      <a:off x="3395" y="2043"/>
                      <a:ext cx="257" cy="199"/>
                      <a:chOff x="3439" y="1817"/>
                      <a:chExt cx="257" cy="199"/>
                    </a:xfrm>
                  </p:grpSpPr>
                  <p:sp>
                    <p:nvSpPr>
                      <p:cNvPr id="82069" name="WordArt 220"/>
                      <p:cNvSpPr>
                        <a:spLocks noChangeArrowheads="1" noChangeShapeType="1" noTextEdit="1"/>
                      </p:cNvSpPr>
                      <p:nvPr/>
                    </p:nvSpPr>
                    <p:spPr bwMode="auto">
                      <a:xfrm>
                        <a:off x="3571" y="1817"/>
                        <a:ext cx="125" cy="104"/>
                      </a:xfrm>
                      <a:prstGeom prst="rect">
                        <a:avLst/>
                      </a:prstGeom>
                    </p:spPr>
                    <p:txBody>
                      <a:bodyPr wrap="none" fromWordArt="1">
                        <a:prstTxWarp prst="textPlain">
                          <a:avLst>
                            <a:gd name="adj" fmla="val 39551"/>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N</a:t>
                        </a:r>
                        <a:endParaRPr lang="zh-CN" altLang="en-US" sz="3600" kern="10">
                          <a:ln w="9525">
                            <a:solidFill>
                              <a:schemeClr val="tx2"/>
                            </a:solidFill>
                            <a:round/>
                            <a:headEnd/>
                            <a:tailEnd/>
                          </a:ln>
                          <a:solidFill>
                            <a:schemeClr val="tx2"/>
                          </a:solidFill>
                          <a:latin typeface="Times New Roman"/>
                          <a:cs typeface="Times New Roman"/>
                        </a:endParaRPr>
                      </a:p>
                    </p:txBody>
                  </p:sp>
                  <p:sp>
                    <p:nvSpPr>
                      <p:cNvPr id="82070" name="WordArt 221"/>
                      <p:cNvSpPr>
                        <a:spLocks noChangeArrowheads="1" noChangeShapeType="1" noTextEdit="1"/>
                      </p:cNvSpPr>
                      <p:nvPr/>
                    </p:nvSpPr>
                    <p:spPr bwMode="auto">
                      <a:xfrm>
                        <a:off x="3439" y="1905"/>
                        <a:ext cx="111" cy="11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n</a:t>
                        </a:r>
                        <a:endParaRPr lang="zh-CN" altLang="en-US" sz="3600" i="1" kern="10">
                          <a:ln w="9525">
                            <a:solidFill>
                              <a:schemeClr val="tx1"/>
                            </a:solidFill>
                            <a:round/>
                            <a:headEnd/>
                            <a:tailEnd/>
                          </a:ln>
                          <a:latin typeface="Times New Roman"/>
                          <a:cs typeface="Times New Roman"/>
                        </a:endParaRPr>
                      </a:p>
                    </p:txBody>
                  </p:sp>
                </p:grpSp>
                <p:sp>
                  <p:nvSpPr>
                    <p:cNvPr id="82068" name="Line 222"/>
                    <p:cNvSpPr>
                      <a:spLocks noChangeShapeType="1"/>
                    </p:cNvSpPr>
                    <p:nvPr/>
                  </p:nvSpPr>
                  <p:spPr bwMode="auto">
                    <a:xfrm>
                      <a:off x="3334" y="1997"/>
                      <a:ext cx="393" cy="0"/>
                    </a:xfrm>
                    <a:prstGeom prst="line">
                      <a:avLst/>
                    </a:prstGeom>
                    <a:noFill/>
                    <a:ln w="28575">
                      <a:solidFill>
                        <a:schemeClr val="tx1"/>
                      </a:solidFill>
                      <a:round/>
                      <a:headEnd/>
                      <a:tailEnd/>
                    </a:ln>
                  </p:spPr>
                  <p:txBody>
                    <a:bodyPr/>
                    <a:lstStyle/>
                    <a:p>
                      <a:endParaRPr lang="zh-CN" altLang="en-US"/>
                    </a:p>
                  </p:txBody>
                </p:sp>
              </p:grpSp>
              <p:sp>
                <p:nvSpPr>
                  <p:cNvPr id="82066" name="WordArt 223"/>
                  <p:cNvSpPr>
                    <a:spLocks noChangeArrowheads="1" noChangeShapeType="1" noTextEdit="1"/>
                  </p:cNvSpPr>
                  <p:nvPr/>
                </p:nvSpPr>
                <p:spPr bwMode="auto">
                  <a:xfrm>
                    <a:off x="3422" y="1777"/>
                    <a:ext cx="76" cy="12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82042" name="Line 224"/>
                <p:cNvSpPr>
                  <a:spLocks noChangeShapeType="1"/>
                </p:cNvSpPr>
                <p:nvPr/>
              </p:nvSpPr>
              <p:spPr bwMode="auto">
                <a:xfrm>
                  <a:off x="3696" y="1801"/>
                  <a:ext cx="838" cy="0"/>
                </a:xfrm>
                <a:prstGeom prst="line">
                  <a:avLst/>
                </a:prstGeom>
                <a:noFill/>
                <a:ln w="28575">
                  <a:solidFill>
                    <a:schemeClr val="tx1"/>
                  </a:solidFill>
                  <a:round/>
                  <a:headEnd/>
                  <a:tailEnd/>
                </a:ln>
              </p:spPr>
              <p:txBody>
                <a:bodyPr/>
                <a:lstStyle/>
                <a:p>
                  <a:endParaRPr lang="zh-CN" altLang="en-US"/>
                </a:p>
              </p:txBody>
            </p:sp>
            <p:sp>
              <p:nvSpPr>
                <p:cNvPr id="82043" name="WordArt 225"/>
                <p:cNvSpPr>
                  <a:spLocks noChangeArrowheads="1" noChangeShapeType="1" noTextEdit="1"/>
                </p:cNvSpPr>
                <p:nvPr/>
              </p:nvSpPr>
              <p:spPr bwMode="auto">
                <a:xfrm>
                  <a:off x="4094" y="1625"/>
                  <a:ext cx="76" cy="12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2044" name="WordArt 226"/>
                <p:cNvSpPr>
                  <a:spLocks noChangeArrowheads="1" noChangeShapeType="1" noTextEdit="1"/>
                </p:cNvSpPr>
                <p:nvPr/>
              </p:nvSpPr>
              <p:spPr bwMode="auto">
                <a:xfrm>
                  <a:off x="3709" y="1937"/>
                  <a:ext cx="94"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82045" name="Group 227"/>
                <p:cNvGrpSpPr>
                  <a:grpSpLocks/>
                </p:cNvGrpSpPr>
                <p:nvPr/>
              </p:nvGrpSpPr>
              <p:grpSpPr bwMode="auto">
                <a:xfrm>
                  <a:off x="3835" y="1829"/>
                  <a:ext cx="568" cy="154"/>
                  <a:chOff x="2068" y="2296"/>
                  <a:chExt cx="662" cy="185"/>
                </a:xfrm>
              </p:grpSpPr>
              <p:grpSp>
                <p:nvGrpSpPr>
                  <p:cNvPr id="82059" name="Group 228"/>
                  <p:cNvGrpSpPr>
                    <a:grpSpLocks/>
                  </p:cNvGrpSpPr>
                  <p:nvPr/>
                </p:nvGrpSpPr>
                <p:grpSpPr bwMode="auto">
                  <a:xfrm>
                    <a:off x="2350" y="2374"/>
                    <a:ext cx="61" cy="94"/>
                    <a:chOff x="2592" y="2400"/>
                    <a:chExt cx="1344" cy="1296"/>
                  </a:xfrm>
                </p:grpSpPr>
                <p:sp>
                  <p:nvSpPr>
                    <p:cNvPr id="82063" name="Line 229"/>
                    <p:cNvSpPr>
                      <a:spLocks noChangeShapeType="1"/>
                    </p:cNvSpPr>
                    <p:nvPr/>
                  </p:nvSpPr>
                  <p:spPr bwMode="auto">
                    <a:xfrm>
                      <a:off x="2640" y="2400"/>
                      <a:ext cx="1296" cy="1296"/>
                    </a:xfrm>
                    <a:prstGeom prst="line">
                      <a:avLst/>
                    </a:prstGeom>
                    <a:noFill/>
                    <a:ln w="28575">
                      <a:solidFill>
                        <a:schemeClr val="tx1"/>
                      </a:solidFill>
                      <a:round/>
                      <a:headEnd/>
                      <a:tailEnd/>
                    </a:ln>
                  </p:spPr>
                  <p:txBody>
                    <a:bodyPr/>
                    <a:lstStyle/>
                    <a:p>
                      <a:endParaRPr lang="zh-CN" altLang="en-US"/>
                    </a:p>
                  </p:txBody>
                </p:sp>
                <p:sp>
                  <p:nvSpPr>
                    <p:cNvPr id="82064" name="Line 230"/>
                    <p:cNvSpPr>
                      <a:spLocks noChangeShapeType="1"/>
                    </p:cNvSpPr>
                    <p:nvPr/>
                  </p:nvSpPr>
                  <p:spPr bwMode="auto">
                    <a:xfrm rot="-5404398">
                      <a:off x="2592" y="2400"/>
                      <a:ext cx="1296" cy="1296"/>
                    </a:xfrm>
                    <a:prstGeom prst="line">
                      <a:avLst/>
                    </a:prstGeom>
                    <a:noFill/>
                    <a:ln w="28575">
                      <a:solidFill>
                        <a:schemeClr val="tx1"/>
                      </a:solidFill>
                      <a:round/>
                      <a:headEnd/>
                      <a:tailEnd/>
                    </a:ln>
                  </p:spPr>
                  <p:txBody>
                    <a:bodyPr/>
                    <a:lstStyle/>
                    <a:p>
                      <a:endParaRPr lang="zh-CN" altLang="en-US"/>
                    </a:p>
                  </p:txBody>
                </p:sp>
              </p:grpSp>
              <p:sp>
                <p:nvSpPr>
                  <p:cNvPr id="82060" name="WordArt 231"/>
                  <p:cNvSpPr>
                    <a:spLocks noChangeArrowheads="1" noChangeShapeType="1" noTextEdit="1"/>
                  </p:cNvSpPr>
                  <p:nvPr/>
                </p:nvSpPr>
                <p:spPr bwMode="auto">
                  <a:xfrm>
                    <a:off x="2068" y="2369"/>
                    <a:ext cx="370" cy="11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6.02   </a:t>
                    </a:r>
                    <a:endParaRPr lang="zh-CN" altLang="en-US" sz="3600" kern="10">
                      <a:ln w="9525">
                        <a:solidFill>
                          <a:srgbClr val="000000"/>
                        </a:solidFill>
                        <a:round/>
                        <a:headEnd/>
                        <a:tailEnd/>
                      </a:ln>
                      <a:latin typeface="Times New Roman"/>
                      <a:cs typeface="Times New Roman"/>
                    </a:endParaRPr>
                  </a:p>
                </p:txBody>
              </p:sp>
              <p:sp>
                <p:nvSpPr>
                  <p:cNvPr id="82061" name="WordArt 232"/>
                  <p:cNvSpPr>
                    <a:spLocks noChangeArrowheads="1" noChangeShapeType="1" noTextEdit="1"/>
                  </p:cNvSpPr>
                  <p:nvPr/>
                </p:nvSpPr>
                <p:spPr bwMode="auto">
                  <a:xfrm>
                    <a:off x="2456" y="2360"/>
                    <a:ext cx="123" cy="11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82062" name="WordArt 233"/>
                  <p:cNvSpPr>
                    <a:spLocks noChangeArrowheads="1" noChangeShapeType="1" noTextEdit="1"/>
                  </p:cNvSpPr>
                  <p:nvPr/>
                </p:nvSpPr>
                <p:spPr bwMode="auto">
                  <a:xfrm>
                    <a:off x="2608" y="2296"/>
                    <a:ext cx="122" cy="7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23</a:t>
                    </a:r>
                    <a:endParaRPr lang="zh-CN" altLang="en-US" sz="3600" kern="10">
                      <a:ln w="9525">
                        <a:solidFill>
                          <a:srgbClr val="000000"/>
                        </a:solidFill>
                        <a:round/>
                        <a:headEnd/>
                        <a:tailEnd/>
                      </a:ln>
                      <a:latin typeface="Times New Roman"/>
                      <a:cs typeface="Times New Roman"/>
                    </a:endParaRPr>
                  </a:p>
                </p:txBody>
              </p:sp>
            </p:grpSp>
            <p:grpSp>
              <p:nvGrpSpPr>
                <p:cNvPr id="82046" name="Group 234"/>
                <p:cNvGrpSpPr>
                  <a:grpSpLocks/>
                </p:cNvGrpSpPr>
                <p:nvPr/>
              </p:nvGrpSpPr>
              <p:grpSpPr bwMode="auto">
                <a:xfrm>
                  <a:off x="4623" y="1625"/>
                  <a:ext cx="943" cy="454"/>
                  <a:chOff x="4576" y="1625"/>
                  <a:chExt cx="943" cy="454"/>
                </a:xfrm>
              </p:grpSpPr>
              <p:sp>
                <p:nvSpPr>
                  <p:cNvPr id="82047" name="Line 235"/>
                  <p:cNvSpPr>
                    <a:spLocks noChangeShapeType="1"/>
                  </p:cNvSpPr>
                  <p:nvPr/>
                </p:nvSpPr>
                <p:spPr bwMode="auto">
                  <a:xfrm>
                    <a:off x="4761" y="1810"/>
                    <a:ext cx="758" cy="0"/>
                  </a:xfrm>
                  <a:prstGeom prst="line">
                    <a:avLst/>
                  </a:prstGeom>
                  <a:noFill/>
                  <a:ln w="28575">
                    <a:solidFill>
                      <a:schemeClr val="tx1"/>
                    </a:solidFill>
                    <a:round/>
                    <a:headEnd/>
                    <a:tailEnd/>
                  </a:ln>
                </p:spPr>
                <p:txBody>
                  <a:bodyPr/>
                  <a:lstStyle/>
                  <a:p>
                    <a:endParaRPr lang="zh-CN" altLang="en-US"/>
                  </a:p>
                </p:txBody>
              </p:sp>
              <p:sp>
                <p:nvSpPr>
                  <p:cNvPr id="82048" name="WordArt 236"/>
                  <p:cNvSpPr>
                    <a:spLocks noChangeArrowheads="1" noChangeShapeType="1" noTextEdit="1"/>
                  </p:cNvSpPr>
                  <p:nvPr/>
                </p:nvSpPr>
                <p:spPr bwMode="auto">
                  <a:xfrm>
                    <a:off x="5094" y="1625"/>
                    <a:ext cx="76" cy="12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82049" name="Group 237"/>
                  <p:cNvGrpSpPr>
                    <a:grpSpLocks/>
                  </p:cNvGrpSpPr>
                  <p:nvPr/>
                </p:nvGrpSpPr>
                <p:grpSpPr bwMode="auto">
                  <a:xfrm>
                    <a:off x="4576" y="1750"/>
                    <a:ext cx="155" cy="92"/>
                    <a:chOff x="1740" y="1616"/>
                    <a:chExt cx="259" cy="145"/>
                  </a:xfrm>
                </p:grpSpPr>
                <p:sp>
                  <p:nvSpPr>
                    <p:cNvPr id="82057" name="WordArt 238"/>
                    <p:cNvSpPr>
                      <a:spLocks noChangeArrowheads="1" noChangeShapeType="1" noTextEdit="1"/>
                    </p:cNvSpPr>
                    <p:nvPr/>
                  </p:nvSpPr>
                  <p:spPr bwMode="auto">
                    <a:xfrm>
                      <a:off x="1741" y="1616"/>
                      <a:ext cx="258" cy="72"/>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tx2"/>
                            </a:solidFill>
                            <a:round/>
                            <a:headEnd/>
                            <a:tailEnd/>
                          </a:ln>
                          <a:solidFill>
                            <a:schemeClr val="tx2"/>
                          </a:solidFill>
                          <a:latin typeface="宋体"/>
                          <a:ea typeface="宋体"/>
                        </a:rPr>
                        <a:t>~</a:t>
                      </a:r>
                      <a:endParaRPr lang="zh-CN" altLang="en-US" sz="3600" b="1" kern="10">
                        <a:ln w="9525">
                          <a:solidFill>
                            <a:schemeClr val="tx2"/>
                          </a:solidFill>
                          <a:round/>
                          <a:headEnd/>
                          <a:tailEnd/>
                        </a:ln>
                        <a:solidFill>
                          <a:schemeClr val="tx2"/>
                        </a:solidFill>
                        <a:latin typeface="宋体"/>
                        <a:ea typeface="宋体"/>
                      </a:endParaRPr>
                    </a:p>
                  </p:txBody>
                </p:sp>
                <p:sp>
                  <p:nvSpPr>
                    <p:cNvPr id="82058" name="WordArt 239"/>
                    <p:cNvSpPr>
                      <a:spLocks noChangeArrowheads="1" noChangeShapeType="1" noTextEdit="1"/>
                    </p:cNvSpPr>
                    <p:nvPr/>
                  </p:nvSpPr>
                  <p:spPr bwMode="auto">
                    <a:xfrm>
                      <a:off x="1740" y="1689"/>
                      <a:ext cx="258" cy="72"/>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tx2"/>
                            </a:solidFill>
                            <a:round/>
                            <a:headEnd/>
                            <a:tailEnd/>
                          </a:ln>
                          <a:solidFill>
                            <a:schemeClr val="tx2"/>
                          </a:solidFill>
                          <a:latin typeface="宋体"/>
                          <a:ea typeface="宋体"/>
                        </a:rPr>
                        <a:t>~</a:t>
                      </a:r>
                      <a:endParaRPr lang="zh-CN" altLang="en-US" sz="3600" b="1" kern="10">
                        <a:ln w="9525">
                          <a:solidFill>
                            <a:schemeClr val="tx2"/>
                          </a:solidFill>
                          <a:round/>
                          <a:headEnd/>
                          <a:tailEnd/>
                        </a:ln>
                        <a:solidFill>
                          <a:schemeClr val="tx2"/>
                        </a:solidFill>
                        <a:latin typeface="宋体"/>
                        <a:ea typeface="宋体"/>
                      </a:endParaRPr>
                    </a:p>
                  </p:txBody>
                </p:sp>
              </p:grpSp>
              <p:grpSp>
                <p:nvGrpSpPr>
                  <p:cNvPr id="82050" name="Group 240"/>
                  <p:cNvGrpSpPr>
                    <a:grpSpLocks/>
                  </p:cNvGrpSpPr>
                  <p:nvPr/>
                </p:nvGrpSpPr>
                <p:grpSpPr bwMode="auto">
                  <a:xfrm>
                    <a:off x="5114" y="1896"/>
                    <a:ext cx="52" cy="78"/>
                    <a:chOff x="2592" y="2400"/>
                    <a:chExt cx="1344" cy="1296"/>
                  </a:xfrm>
                </p:grpSpPr>
                <p:sp>
                  <p:nvSpPr>
                    <p:cNvPr id="82055" name="Line 241"/>
                    <p:cNvSpPr>
                      <a:spLocks noChangeShapeType="1"/>
                    </p:cNvSpPr>
                    <p:nvPr/>
                  </p:nvSpPr>
                  <p:spPr bwMode="auto">
                    <a:xfrm>
                      <a:off x="2640" y="2400"/>
                      <a:ext cx="1296" cy="1296"/>
                    </a:xfrm>
                    <a:prstGeom prst="line">
                      <a:avLst/>
                    </a:prstGeom>
                    <a:noFill/>
                    <a:ln w="28575">
                      <a:solidFill>
                        <a:schemeClr val="tx1"/>
                      </a:solidFill>
                      <a:round/>
                      <a:headEnd/>
                      <a:tailEnd/>
                    </a:ln>
                  </p:spPr>
                  <p:txBody>
                    <a:bodyPr/>
                    <a:lstStyle/>
                    <a:p>
                      <a:endParaRPr lang="zh-CN" altLang="en-US"/>
                    </a:p>
                  </p:txBody>
                </p:sp>
                <p:sp>
                  <p:nvSpPr>
                    <p:cNvPr id="82056" name="Line 242"/>
                    <p:cNvSpPr>
                      <a:spLocks noChangeShapeType="1"/>
                    </p:cNvSpPr>
                    <p:nvPr/>
                  </p:nvSpPr>
                  <p:spPr bwMode="auto">
                    <a:xfrm rot="-5404398">
                      <a:off x="2592" y="2400"/>
                      <a:ext cx="1296" cy="1296"/>
                    </a:xfrm>
                    <a:prstGeom prst="line">
                      <a:avLst/>
                    </a:prstGeom>
                    <a:noFill/>
                    <a:ln w="28575">
                      <a:solidFill>
                        <a:schemeClr val="tx1"/>
                      </a:solidFill>
                      <a:round/>
                      <a:headEnd/>
                      <a:tailEnd/>
                    </a:ln>
                  </p:spPr>
                  <p:txBody>
                    <a:bodyPr/>
                    <a:lstStyle/>
                    <a:p>
                      <a:endParaRPr lang="zh-CN" altLang="en-US"/>
                    </a:p>
                  </p:txBody>
                </p:sp>
              </p:grpSp>
              <p:sp>
                <p:nvSpPr>
                  <p:cNvPr id="82051" name="WordArt 243"/>
                  <p:cNvSpPr>
                    <a:spLocks noChangeArrowheads="1" noChangeShapeType="1" noTextEdit="1"/>
                  </p:cNvSpPr>
                  <p:nvPr/>
                </p:nvSpPr>
                <p:spPr bwMode="auto">
                  <a:xfrm>
                    <a:off x="4991" y="1887"/>
                    <a:ext cx="58" cy="9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82052" name="WordArt 244"/>
                  <p:cNvSpPr>
                    <a:spLocks noChangeArrowheads="1" noChangeShapeType="1" noTextEdit="1"/>
                  </p:cNvSpPr>
                  <p:nvPr/>
                </p:nvSpPr>
                <p:spPr bwMode="auto">
                  <a:xfrm>
                    <a:off x="5205" y="1884"/>
                    <a:ext cx="105" cy="9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82053" name="WordArt 245"/>
                  <p:cNvSpPr>
                    <a:spLocks noChangeArrowheads="1" noChangeShapeType="1" noTextEdit="1"/>
                  </p:cNvSpPr>
                  <p:nvPr/>
                </p:nvSpPr>
                <p:spPr bwMode="auto">
                  <a:xfrm>
                    <a:off x="5335" y="1831"/>
                    <a:ext cx="105" cy="6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23</a:t>
                    </a:r>
                    <a:endParaRPr lang="zh-CN" altLang="en-US" sz="3600" kern="10">
                      <a:ln w="9525">
                        <a:solidFill>
                          <a:srgbClr val="000000"/>
                        </a:solidFill>
                        <a:round/>
                        <a:headEnd/>
                        <a:tailEnd/>
                      </a:ln>
                      <a:latin typeface="Times New Roman"/>
                      <a:cs typeface="Times New Roman"/>
                    </a:endParaRPr>
                  </a:p>
                </p:txBody>
              </p:sp>
              <p:sp>
                <p:nvSpPr>
                  <p:cNvPr id="82054" name="WordArt 246"/>
                  <p:cNvSpPr>
                    <a:spLocks noChangeArrowheads="1" noChangeShapeType="1" noTextEdit="1"/>
                  </p:cNvSpPr>
                  <p:nvPr/>
                </p:nvSpPr>
                <p:spPr bwMode="auto">
                  <a:xfrm>
                    <a:off x="4814" y="1942"/>
                    <a:ext cx="144" cy="13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grpSp>
          </p:grpSp>
          <p:grpSp>
            <p:nvGrpSpPr>
              <p:cNvPr id="82021" name="Group 278"/>
              <p:cNvGrpSpPr>
                <a:grpSpLocks/>
              </p:cNvGrpSpPr>
              <p:nvPr/>
            </p:nvGrpSpPr>
            <p:grpSpPr bwMode="auto">
              <a:xfrm>
                <a:off x="4096" y="838"/>
                <a:ext cx="1089" cy="177"/>
                <a:chOff x="4133" y="897"/>
                <a:chExt cx="1089" cy="177"/>
              </a:xfrm>
            </p:grpSpPr>
            <p:sp>
              <p:nvSpPr>
                <p:cNvPr id="82029" name="WordArt 252"/>
                <p:cNvSpPr>
                  <a:spLocks noChangeArrowheads="1" noChangeShapeType="1" noTextEdit="1"/>
                </p:cNvSpPr>
                <p:nvPr/>
              </p:nvSpPr>
              <p:spPr bwMode="auto">
                <a:xfrm>
                  <a:off x="4133" y="953"/>
                  <a:ext cx="139" cy="112"/>
                </a:xfrm>
                <a:prstGeom prst="rect">
                  <a:avLst/>
                </a:prstGeom>
              </p:spPr>
              <p:txBody>
                <a:bodyPr wrap="none" fromWordArt="1">
                  <a:prstTxWarp prst="textPlain">
                    <a:avLst>
                      <a:gd name="adj" fmla="val 39551"/>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N</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82030" name="Group 253"/>
                <p:cNvGrpSpPr>
                  <a:grpSpLocks/>
                </p:cNvGrpSpPr>
                <p:nvPr/>
              </p:nvGrpSpPr>
              <p:grpSpPr bwMode="auto">
                <a:xfrm rot="5400000">
                  <a:off x="4352" y="965"/>
                  <a:ext cx="39" cy="100"/>
                  <a:chOff x="2928" y="3216"/>
                  <a:chExt cx="48" cy="240"/>
                </a:xfrm>
              </p:grpSpPr>
              <p:sp>
                <p:nvSpPr>
                  <p:cNvPr id="82038" name="Line 25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2039" name="Line 25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82031" name="Group 257"/>
                <p:cNvGrpSpPr>
                  <a:grpSpLocks/>
                </p:cNvGrpSpPr>
                <p:nvPr/>
              </p:nvGrpSpPr>
              <p:grpSpPr bwMode="auto">
                <a:xfrm>
                  <a:off x="4483" y="897"/>
                  <a:ext cx="739" cy="177"/>
                  <a:chOff x="2068" y="2296"/>
                  <a:chExt cx="662" cy="185"/>
                </a:xfrm>
              </p:grpSpPr>
              <p:grpSp>
                <p:nvGrpSpPr>
                  <p:cNvPr id="82032" name="Group 258"/>
                  <p:cNvGrpSpPr>
                    <a:grpSpLocks/>
                  </p:cNvGrpSpPr>
                  <p:nvPr/>
                </p:nvGrpSpPr>
                <p:grpSpPr bwMode="auto">
                  <a:xfrm>
                    <a:off x="2350" y="2374"/>
                    <a:ext cx="61" cy="94"/>
                    <a:chOff x="2592" y="2400"/>
                    <a:chExt cx="1344" cy="1296"/>
                  </a:xfrm>
                </p:grpSpPr>
                <p:sp>
                  <p:nvSpPr>
                    <p:cNvPr id="82036" name="Line 259"/>
                    <p:cNvSpPr>
                      <a:spLocks noChangeShapeType="1"/>
                    </p:cNvSpPr>
                    <p:nvPr/>
                  </p:nvSpPr>
                  <p:spPr bwMode="auto">
                    <a:xfrm>
                      <a:off x="2640" y="2400"/>
                      <a:ext cx="1296" cy="1296"/>
                    </a:xfrm>
                    <a:prstGeom prst="line">
                      <a:avLst/>
                    </a:prstGeom>
                    <a:noFill/>
                    <a:ln w="28575">
                      <a:solidFill>
                        <a:schemeClr val="tx1"/>
                      </a:solidFill>
                      <a:round/>
                      <a:headEnd/>
                      <a:tailEnd/>
                    </a:ln>
                  </p:spPr>
                  <p:txBody>
                    <a:bodyPr/>
                    <a:lstStyle/>
                    <a:p>
                      <a:endParaRPr lang="zh-CN" altLang="en-US"/>
                    </a:p>
                  </p:txBody>
                </p:sp>
                <p:sp>
                  <p:nvSpPr>
                    <p:cNvPr id="82037" name="Line 260"/>
                    <p:cNvSpPr>
                      <a:spLocks noChangeShapeType="1"/>
                    </p:cNvSpPr>
                    <p:nvPr/>
                  </p:nvSpPr>
                  <p:spPr bwMode="auto">
                    <a:xfrm rot="-5404398">
                      <a:off x="2592" y="2400"/>
                      <a:ext cx="1296" cy="1296"/>
                    </a:xfrm>
                    <a:prstGeom prst="line">
                      <a:avLst/>
                    </a:prstGeom>
                    <a:noFill/>
                    <a:ln w="28575">
                      <a:solidFill>
                        <a:schemeClr val="tx1"/>
                      </a:solidFill>
                      <a:round/>
                      <a:headEnd/>
                      <a:tailEnd/>
                    </a:ln>
                  </p:spPr>
                  <p:txBody>
                    <a:bodyPr/>
                    <a:lstStyle/>
                    <a:p>
                      <a:endParaRPr lang="zh-CN" altLang="en-US"/>
                    </a:p>
                  </p:txBody>
                </p:sp>
              </p:grpSp>
              <p:sp>
                <p:nvSpPr>
                  <p:cNvPr id="82033" name="WordArt 261"/>
                  <p:cNvSpPr>
                    <a:spLocks noChangeArrowheads="1" noChangeShapeType="1" noTextEdit="1"/>
                  </p:cNvSpPr>
                  <p:nvPr/>
                </p:nvSpPr>
                <p:spPr bwMode="auto">
                  <a:xfrm>
                    <a:off x="2068" y="2369"/>
                    <a:ext cx="370" cy="11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6.02   </a:t>
                    </a:r>
                    <a:endParaRPr lang="zh-CN" altLang="en-US" sz="3600" kern="10">
                      <a:ln w="9525">
                        <a:solidFill>
                          <a:srgbClr val="000000"/>
                        </a:solidFill>
                        <a:round/>
                        <a:headEnd/>
                        <a:tailEnd/>
                      </a:ln>
                      <a:latin typeface="Times New Roman"/>
                      <a:cs typeface="Times New Roman"/>
                    </a:endParaRPr>
                  </a:p>
                </p:txBody>
              </p:sp>
              <p:sp>
                <p:nvSpPr>
                  <p:cNvPr id="82034" name="WordArt 262"/>
                  <p:cNvSpPr>
                    <a:spLocks noChangeArrowheads="1" noChangeShapeType="1" noTextEdit="1"/>
                  </p:cNvSpPr>
                  <p:nvPr/>
                </p:nvSpPr>
                <p:spPr bwMode="auto">
                  <a:xfrm>
                    <a:off x="2456" y="2360"/>
                    <a:ext cx="123" cy="11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82035" name="WordArt 263"/>
                  <p:cNvSpPr>
                    <a:spLocks noChangeArrowheads="1" noChangeShapeType="1" noTextEdit="1"/>
                  </p:cNvSpPr>
                  <p:nvPr/>
                </p:nvSpPr>
                <p:spPr bwMode="auto">
                  <a:xfrm>
                    <a:off x="2608" y="2296"/>
                    <a:ext cx="122" cy="7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23</a:t>
                    </a:r>
                    <a:endParaRPr lang="zh-CN" altLang="en-US" sz="3600" kern="10">
                      <a:ln w="9525">
                        <a:solidFill>
                          <a:srgbClr val="000000"/>
                        </a:solidFill>
                        <a:round/>
                        <a:headEnd/>
                        <a:tailEnd/>
                      </a:ln>
                      <a:latin typeface="Times New Roman"/>
                      <a:cs typeface="Times New Roman"/>
                    </a:endParaRPr>
                  </a:p>
                </p:txBody>
              </p:sp>
            </p:grpSp>
          </p:grpSp>
          <p:sp>
            <p:nvSpPr>
              <p:cNvPr id="85265" name="WordArt 273"/>
              <p:cNvSpPr>
                <a:spLocks noChangeArrowheads="1" noChangeShapeType="1" noTextEdit="1"/>
              </p:cNvSpPr>
              <p:nvPr/>
            </p:nvSpPr>
            <p:spPr bwMode="auto">
              <a:xfrm>
                <a:off x="3320" y="186"/>
                <a:ext cx="2266" cy="124"/>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四个分子都集中到</a:t>
                </a:r>
                <a:r>
                  <a:rPr lang="en-US" altLang="zh-CN" sz="3600" kern="10">
                    <a:ln w="9525">
                      <a:solidFill>
                        <a:srgbClr val="000000"/>
                      </a:solidFill>
                      <a:round/>
                      <a:headEnd/>
                      <a:tailEnd/>
                    </a:ln>
                    <a:latin typeface="宋体"/>
                    <a:ea typeface="宋体"/>
                  </a:rPr>
                  <a:t>A</a:t>
                </a:r>
                <a:r>
                  <a:rPr lang="zh-CN" altLang="en-US" sz="3600" kern="10">
                    <a:ln w="9525">
                      <a:solidFill>
                        <a:srgbClr val="000000"/>
                      </a:solidFill>
                      <a:round/>
                      <a:headEnd/>
                      <a:tailEnd/>
                    </a:ln>
                    <a:latin typeface="宋体"/>
                    <a:ea typeface="宋体"/>
                  </a:rPr>
                  <a:t>（或</a:t>
                </a:r>
                <a:r>
                  <a:rPr lang="en-US" altLang="zh-CN" sz="3600" kern="10">
                    <a:ln w="9525">
                      <a:solidFill>
                        <a:srgbClr val="000000"/>
                      </a:solidFill>
                      <a:round/>
                      <a:headEnd/>
                      <a:tailEnd/>
                    </a:ln>
                    <a:latin typeface="宋体"/>
                    <a:ea typeface="宋体"/>
                  </a:rPr>
                  <a:t>B</a:t>
                </a:r>
                <a:r>
                  <a:rPr lang="zh-CN" altLang="en-US" sz="3600" kern="10">
                    <a:ln w="9525">
                      <a:solidFill>
                        <a:srgbClr val="000000"/>
                      </a:solidFill>
                      <a:round/>
                      <a:headEnd/>
                      <a:tailEnd/>
                    </a:ln>
                    <a:latin typeface="宋体"/>
                    <a:ea typeface="宋体"/>
                  </a:rPr>
                  <a:t>）的</a:t>
                </a:r>
              </a:p>
            </p:txBody>
          </p:sp>
          <p:sp>
            <p:nvSpPr>
              <p:cNvPr id="82023" name="WordArt 274"/>
              <p:cNvSpPr>
                <a:spLocks noChangeArrowheads="1" noChangeShapeType="1" noTextEdit="1"/>
              </p:cNvSpPr>
              <p:nvPr/>
            </p:nvSpPr>
            <p:spPr bwMode="auto">
              <a:xfrm>
                <a:off x="3187" y="372"/>
                <a:ext cx="2467" cy="12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那种宏观态出现的概率最小。</a:t>
                </a:r>
              </a:p>
            </p:txBody>
          </p:sp>
          <p:sp>
            <p:nvSpPr>
              <p:cNvPr id="85267" name="WordArt 275"/>
              <p:cNvSpPr>
                <a:spLocks noChangeArrowheads="1" noChangeShapeType="1" noTextEdit="1"/>
              </p:cNvSpPr>
              <p:nvPr/>
            </p:nvSpPr>
            <p:spPr bwMode="auto">
              <a:xfrm>
                <a:off x="3176" y="610"/>
                <a:ext cx="2436" cy="132"/>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实际热现象中的分子数 </a:t>
                </a:r>
                <a:r>
                  <a:rPr lang="en-US" altLang="zh-CN" sz="3600" kern="10">
                    <a:ln w="9525">
                      <a:solidFill>
                        <a:srgbClr val="000000"/>
                      </a:solidFill>
                      <a:round/>
                      <a:headEnd/>
                      <a:tailEnd/>
                    </a:ln>
                    <a:latin typeface="宋体"/>
                    <a:ea typeface="宋体"/>
                  </a:rPr>
                  <a:t>N </a:t>
                </a:r>
                <a:r>
                  <a:rPr lang="zh-CN" altLang="en-US" sz="3600" kern="10">
                    <a:ln w="9525">
                      <a:solidFill>
                        <a:srgbClr val="000000"/>
                      </a:solidFill>
                      <a:round/>
                      <a:headEnd/>
                      <a:tailEnd/>
                    </a:ln>
                    <a:latin typeface="宋体"/>
                    <a:ea typeface="宋体"/>
                  </a:rPr>
                  <a:t>很大，</a:t>
                </a:r>
              </a:p>
            </p:txBody>
          </p:sp>
          <p:sp>
            <p:nvSpPr>
              <p:cNvPr id="85268" name="WordArt 276"/>
              <p:cNvSpPr>
                <a:spLocks noChangeArrowheads="1" noChangeShapeType="1" noTextEdit="1"/>
              </p:cNvSpPr>
              <p:nvPr/>
            </p:nvSpPr>
            <p:spPr bwMode="auto">
              <a:xfrm>
                <a:off x="3174" y="868"/>
                <a:ext cx="882" cy="155"/>
              </a:xfrm>
              <a:prstGeom prst="rect">
                <a:avLst/>
              </a:prstGeom>
            </p:spPr>
            <p:txBody>
              <a:bodyPr wrap="none" fromWordArt="1">
                <a:prstTxWarp prst="textPlain">
                  <a:avLst>
                    <a:gd name="adj" fmla="val 50000"/>
                  </a:avLst>
                </a:prstTxWarp>
              </a:bodyPr>
              <a:lstStyle/>
              <a:p>
                <a:pPr algn="ctr">
                  <a:defRPr/>
                </a:pPr>
                <a:r>
                  <a:rPr lang="en-US" altLang="zh-CN" sz="3600" kern="10">
                    <a:ln w="9525">
                      <a:solidFill>
                        <a:srgbClr val="000000"/>
                      </a:solidFill>
                      <a:round/>
                      <a:headEnd/>
                      <a:tailEnd/>
                    </a:ln>
                    <a:latin typeface="宋体"/>
                    <a:ea typeface="宋体"/>
                  </a:rPr>
                  <a:t>1mol </a:t>
                </a:r>
                <a:r>
                  <a:rPr lang="zh-CN" altLang="en-US" sz="3600" kern="10">
                    <a:ln w="9525">
                      <a:solidFill>
                        <a:srgbClr val="000000"/>
                      </a:solidFill>
                      <a:round/>
                      <a:headEnd/>
                      <a:tailEnd/>
                    </a:ln>
                    <a:latin typeface="宋体"/>
                    <a:ea typeface="宋体"/>
                  </a:rPr>
                  <a:t>气体中</a:t>
                </a:r>
              </a:p>
            </p:txBody>
          </p:sp>
          <p:sp>
            <p:nvSpPr>
              <p:cNvPr id="82026" name="WordArt 277"/>
              <p:cNvSpPr>
                <a:spLocks noChangeArrowheads="1" noChangeShapeType="1" noTextEdit="1"/>
              </p:cNvSpPr>
              <p:nvPr/>
            </p:nvSpPr>
            <p:spPr bwMode="auto">
              <a:xfrm>
                <a:off x="5265" y="874"/>
                <a:ext cx="251" cy="12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个，</a:t>
                </a:r>
              </a:p>
            </p:txBody>
          </p:sp>
          <p:sp>
            <p:nvSpPr>
              <p:cNvPr id="85271" name="WordArt 279"/>
              <p:cNvSpPr>
                <a:spLocks noChangeArrowheads="1" noChangeShapeType="1" noTextEdit="1"/>
              </p:cNvSpPr>
              <p:nvPr/>
            </p:nvSpPr>
            <p:spPr bwMode="auto">
              <a:xfrm>
                <a:off x="3188" y="1124"/>
                <a:ext cx="2403" cy="132"/>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latin typeface="宋体"/>
                    <a:ea typeface="宋体"/>
                  </a:rPr>
                  <a:t>这些分子都自动集中到 </a:t>
                </a:r>
                <a:r>
                  <a:rPr lang="en-US" altLang="zh-CN" sz="3600" kern="10">
                    <a:ln w="9525">
                      <a:solidFill>
                        <a:srgbClr val="000000"/>
                      </a:solidFill>
                      <a:round/>
                      <a:headEnd/>
                      <a:tailEnd/>
                    </a:ln>
                    <a:latin typeface="宋体"/>
                    <a:ea typeface="宋体"/>
                  </a:rPr>
                  <a:t>A</a:t>
                </a:r>
                <a:r>
                  <a:rPr lang="zh-CN" altLang="en-US" sz="3600" kern="10">
                    <a:ln w="9525">
                      <a:solidFill>
                        <a:srgbClr val="000000"/>
                      </a:solidFill>
                      <a:round/>
                      <a:headEnd/>
                      <a:tailEnd/>
                    </a:ln>
                    <a:latin typeface="宋体"/>
                    <a:ea typeface="宋体"/>
                  </a:rPr>
                  <a:t>（或</a:t>
                </a:r>
                <a:r>
                  <a:rPr lang="en-US" altLang="zh-CN" sz="3600" kern="10">
                    <a:ln w="9525">
                      <a:solidFill>
                        <a:srgbClr val="000000"/>
                      </a:solidFill>
                      <a:round/>
                      <a:headEnd/>
                      <a:tailEnd/>
                    </a:ln>
                    <a:latin typeface="宋体"/>
                    <a:ea typeface="宋体"/>
                  </a:rPr>
                  <a:t>B</a:t>
                </a:r>
                <a:r>
                  <a:rPr lang="zh-CN" altLang="en-US" sz="3600" kern="10">
                    <a:ln w="9525">
                      <a:solidFill>
                        <a:srgbClr val="000000"/>
                      </a:solidFill>
                      <a:round/>
                      <a:headEnd/>
                      <a:tailEnd/>
                    </a:ln>
                    <a:latin typeface="宋体"/>
                    <a:ea typeface="宋体"/>
                  </a:rPr>
                  <a:t>）</a:t>
                </a:r>
              </a:p>
            </p:txBody>
          </p:sp>
          <p:sp>
            <p:nvSpPr>
              <p:cNvPr id="82028" name="WordArt 280"/>
              <p:cNvSpPr>
                <a:spLocks noChangeArrowheads="1" noChangeShapeType="1" noTextEdit="1"/>
              </p:cNvSpPr>
              <p:nvPr/>
            </p:nvSpPr>
            <p:spPr bwMode="auto">
              <a:xfrm>
                <a:off x="3193" y="1354"/>
                <a:ext cx="938"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的概率只有</a:t>
                </a:r>
              </a:p>
            </p:txBody>
          </p:sp>
        </p:grpSp>
        <p:sp>
          <p:nvSpPr>
            <p:cNvPr id="82017" name="Rectangle 289" descr="深色横线"/>
            <p:cNvSpPr>
              <a:spLocks noChangeArrowheads="1"/>
            </p:cNvSpPr>
            <p:nvPr/>
          </p:nvSpPr>
          <p:spPr bwMode="auto">
            <a:xfrm>
              <a:off x="1487" y="533"/>
              <a:ext cx="17" cy="1644"/>
            </a:xfrm>
            <a:prstGeom prst="rect">
              <a:avLst/>
            </a:prstGeom>
            <a:pattFill prst="dkHorz">
              <a:fgClr>
                <a:schemeClr val="bg2"/>
              </a:fgClr>
              <a:bgClr>
                <a:srgbClr val="F8F8F8"/>
              </a:bgClr>
            </a:pattFill>
            <a:ln w="9525">
              <a:noFill/>
              <a:miter lim="800000"/>
              <a:headEnd/>
              <a:tailEnd/>
            </a:ln>
          </p:spPr>
          <p:txBody>
            <a:bodyPr wrap="none" anchor="ctr"/>
            <a:lstStyle/>
            <a:p>
              <a:endParaRPr lang="zh-CN" altLang="en-US"/>
            </a:p>
          </p:txBody>
        </p:sp>
        <p:sp>
          <p:nvSpPr>
            <p:cNvPr id="82018" name="Rectangle 291" descr="深色横线"/>
            <p:cNvSpPr>
              <a:spLocks noChangeArrowheads="1"/>
            </p:cNvSpPr>
            <p:nvPr/>
          </p:nvSpPr>
          <p:spPr bwMode="auto">
            <a:xfrm>
              <a:off x="673" y="542"/>
              <a:ext cx="17" cy="1644"/>
            </a:xfrm>
            <a:prstGeom prst="rect">
              <a:avLst/>
            </a:prstGeom>
            <a:pattFill prst="dkHorz">
              <a:fgClr>
                <a:schemeClr val="bg2"/>
              </a:fgClr>
              <a:bgClr>
                <a:srgbClr val="F8F8F8"/>
              </a:bgClr>
            </a:pattFill>
            <a:ln w="9525">
              <a:noFill/>
              <a:miter lim="800000"/>
              <a:headEnd/>
              <a:tailEnd/>
            </a:ln>
          </p:spPr>
          <p:txBody>
            <a:bodyPr wrap="none" anchor="ctr"/>
            <a:lstStyle/>
            <a:p>
              <a:endParaRPr lang="zh-CN" altLang="en-US"/>
            </a:p>
          </p:txBody>
        </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title" idx="4294967295"/>
          </p:nvPr>
        </p:nvSpPr>
        <p:spPr>
          <a:xfrm>
            <a:off x="531813" y="0"/>
            <a:ext cx="8229600" cy="128588"/>
          </a:xfrm>
        </p:spPr>
        <p:txBody>
          <a:bodyPr/>
          <a:lstStyle/>
          <a:p>
            <a:pPr eaLnBrk="1" hangingPunct="1"/>
            <a:r>
              <a:rPr lang="zh-CN" altLang="en-US" sz="700" smtClean="0">
                <a:solidFill>
                  <a:schemeClr val="bg1"/>
                </a:solidFill>
              </a:rPr>
              <a:t>统计表述</a:t>
            </a:r>
          </a:p>
        </p:txBody>
      </p:sp>
      <p:sp>
        <p:nvSpPr>
          <p:cNvPr id="82947" name="Rectangle 11" descr="水滴"/>
          <p:cNvSpPr>
            <a:spLocks noChangeArrowheads="1"/>
          </p:cNvSpPr>
          <p:nvPr/>
        </p:nvSpPr>
        <p:spPr bwMode="auto">
          <a:xfrm>
            <a:off x="0" y="6643688"/>
            <a:ext cx="9144000" cy="2143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2948" name="Rectangle 12" descr="水滴"/>
          <p:cNvSpPr>
            <a:spLocks noChangeArrowheads="1"/>
          </p:cNvSpPr>
          <p:nvPr/>
        </p:nvSpPr>
        <p:spPr bwMode="auto">
          <a:xfrm>
            <a:off x="0" y="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82949" name="Group 23"/>
          <p:cNvGrpSpPr>
            <a:grpSpLocks/>
          </p:cNvGrpSpPr>
          <p:nvPr/>
        </p:nvGrpSpPr>
        <p:grpSpPr bwMode="auto">
          <a:xfrm>
            <a:off x="346075" y="479425"/>
            <a:ext cx="8499475" cy="5724525"/>
            <a:chOff x="218" y="302"/>
            <a:chExt cx="5354" cy="3606"/>
          </a:xfrm>
        </p:grpSpPr>
        <p:grpSp>
          <p:nvGrpSpPr>
            <p:cNvPr id="82950" name="Group 19"/>
            <p:cNvGrpSpPr>
              <a:grpSpLocks/>
            </p:cNvGrpSpPr>
            <p:nvPr/>
          </p:nvGrpSpPr>
          <p:grpSpPr bwMode="auto">
            <a:xfrm>
              <a:off x="404" y="302"/>
              <a:ext cx="4976" cy="557"/>
              <a:chOff x="412" y="263"/>
              <a:chExt cx="4976" cy="581"/>
            </a:xfrm>
          </p:grpSpPr>
          <p:sp>
            <p:nvSpPr>
              <p:cNvPr id="82960" name="WordArt 17"/>
              <p:cNvSpPr>
                <a:spLocks noChangeArrowheads="1" noChangeShapeType="1" noTextEdit="1"/>
              </p:cNvSpPr>
              <p:nvPr/>
            </p:nvSpPr>
            <p:spPr bwMode="auto">
              <a:xfrm>
                <a:off x="725" y="263"/>
                <a:ext cx="4663" cy="22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对于热传导、功热转换等热现象实际宏观过程</a:t>
                </a:r>
              </a:p>
            </p:txBody>
          </p:sp>
          <p:sp>
            <p:nvSpPr>
              <p:cNvPr id="82961" name="WordArt 18"/>
              <p:cNvSpPr>
                <a:spLocks noChangeArrowheads="1" noChangeShapeType="1" noTextEdit="1"/>
              </p:cNvSpPr>
              <p:nvPr/>
            </p:nvSpPr>
            <p:spPr bwMode="auto">
              <a:xfrm>
                <a:off x="412" y="610"/>
                <a:ext cx="4927" cy="23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的不可逆性，都可以用热力学概率的概念来解释。</a:t>
                </a:r>
              </a:p>
            </p:txBody>
          </p:sp>
        </p:grpSp>
        <p:grpSp>
          <p:nvGrpSpPr>
            <p:cNvPr id="82951" name="Group 22"/>
            <p:cNvGrpSpPr>
              <a:grpSpLocks/>
            </p:cNvGrpSpPr>
            <p:nvPr/>
          </p:nvGrpSpPr>
          <p:grpSpPr bwMode="auto">
            <a:xfrm>
              <a:off x="218" y="1040"/>
              <a:ext cx="5354" cy="2868"/>
              <a:chOff x="202" y="1079"/>
              <a:chExt cx="5354" cy="2868"/>
            </a:xfrm>
          </p:grpSpPr>
          <p:sp>
            <p:nvSpPr>
              <p:cNvPr id="82952" name="Rectangle 7" descr="水滴"/>
              <p:cNvSpPr>
                <a:spLocks noChangeArrowheads="1"/>
              </p:cNvSpPr>
              <p:nvPr/>
            </p:nvSpPr>
            <p:spPr bwMode="auto">
              <a:xfrm>
                <a:off x="202" y="1079"/>
                <a:ext cx="5354" cy="286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2953" name="Rectangle 8"/>
              <p:cNvSpPr>
                <a:spLocks noChangeArrowheads="1"/>
              </p:cNvSpPr>
              <p:nvPr/>
            </p:nvSpPr>
            <p:spPr bwMode="auto">
              <a:xfrm>
                <a:off x="371" y="1215"/>
                <a:ext cx="5053" cy="260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82954" name="WordArt 9"/>
              <p:cNvSpPr>
                <a:spLocks noChangeArrowheads="1" noChangeShapeType="1" noTextEdit="1"/>
              </p:cNvSpPr>
              <p:nvPr/>
            </p:nvSpPr>
            <p:spPr bwMode="auto">
              <a:xfrm>
                <a:off x="1138" y="1462"/>
                <a:ext cx="3457" cy="281"/>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热力学第二定律的统计意义：</a:t>
                </a:r>
              </a:p>
            </p:txBody>
          </p:sp>
          <p:sp>
            <p:nvSpPr>
              <p:cNvPr id="82955" name="WordArt 14"/>
              <p:cNvSpPr>
                <a:spLocks noChangeArrowheads="1" noChangeShapeType="1" noTextEdit="1"/>
              </p:cNvSpPr>
              <p:nvPr/>
            </p:nvSpPr>
            <p:spPr bwMode="auto">
              <a:xfrm>
                <a:off x="911" y="2090"/>
                <a:ext cx="4234" cy="27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一切孤立系统内部所发生的过程，总是</a:t>
                </a:r>
              </a:p>
            </p:txBody>
          </p:sp>
          <p:sp>
            <p:nvSpPr>
              <p:cNvPr id="82956" name="WordArt 15"/>
              <p:cNvSpPr>
                <a:spLocks noChangeArrowheads="1" noChangeShapeType="1" noTextEdit="1"/>
              </p:cNvSpPr>
              <p:nvPr/>
            </p:nvSpPr>
            <p:spPr bwMode="auto">
              <a:xfrm>
                <a:off x="769" y="2658"/>
                <a:ext cx="4345" cy="2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由热力学概率   小的宏观态向热力学</a:t>
                </a:r>
              </a:p>
            </p:txBody>
          </p:sp>
          <p:sp>
            <p:nvSpPr>
              <p:cNvPr id="82957" name="WordArt 16"/>
              <p:cNvSpPr>
                <a:spLocks noChangeArrowheads="1" noChangeShapeType="1" noTextEdit="1"/>
              </p:cNvSpPr>
              <p:nvPr/>
            </p:nvSpPr>
            <p:spPr bwMode="auto">
              <a:xfrm>
                <a:off x="731" y="3209"/>
                <a:ext cx="3793" cy="28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概率   大的宏观态方向进行的。</a:t>
                </a:r>
              </a:p>
            </p:txBody>
          </p:sp>
          <p:sp>
            <p:nvSpPr>
              <p:cNvPr id="82958" name="WordArt 20"/>
              <p:cNvSpPr>
                <a:spLocks noChangeArrowheads="1" noChangeShapeType="1" noTextEdit="1"/>
              </p:cNvSpPr>
              <p:nvPr/>
            </p:nvSpPr>
            <p:spPr bwMode="auto">
              <a:xfrm>
                <a:off x="2446" y="2684"/>
                <a:ext cx="224" cy="226"/>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W</a:t>
                </a:r>
                <a:endParaRPr lang="zh-CN" altLang="en-US" sz="3600" kern="10">
                  <a:ln w="9525">
                    <a:solidFill>
                      <a:srgbClr val="CC0000"/>
                    </a:solidFill>
                    <a:round/>
                    <a:headEnd/>
                    <a:tailEnd/>
                  </a:ln>
                  <a:solidFill>
                    <a:srgbClr val="CC0000"/>
                  </a:solidFill>
                  <a:latin typeface="Times New Roman"/>
                  <a:cs typeface="Times New Roman"/>
                </a:endParaRPr>
              </a:p>
            </p:txBody>
          </p:sp>
          <p:sp>
            <p:nvSpPr>
              <p:cNvPr id="82959" name="WordArt 21"/>
              <p:cNvSpPr>
                <a:spLocks noChangeArrowheads="1" noChangeShapeType="1" noTextEdit="1"/>
              </p:cNvSpPr>
              <p:nvPr/>
            </p:nvSpPr>
            <p:spPr bwMode="auto">
              <a:xfrm>
                <a:off x="1376" y="3226"/>
                <a:ext cx="224" cy="226"/>
              </a:xfrm>
              <a:prstGeom prst="rect">
                <a:avLst/>
              </a:prstGeom>
            </p:spPr>
            <p:txBody>
              <a:bodyPr wrap="none" fromWordArt="1">
                <a:prstTxWarp prst="textPlain">
                  <a:avLst>
                    <a:gd name="adj" fmla="val 50000"/>
                  </a:avLst>
                </a:prstTxWarp>
              </a:bodyPr>
              <a:lstStyle/>
              <a:p>
                <a:pPr algn="ctr"/>
                <a:r>
                  <a:rPr lang="en-US" altLang="zh-CN" sz="3600" kern="10">
                    <a:ln w="9525">
                      <a:solidFill>
                        <a:srgbClr val="CC0000"/>
                      </a:solidFill>
                      <a:round/>
                      <a:headEnd/>
                      <a:tailEnd/>
                    </a:ln>
                    <a:solidFill>
                      <a:srgbClr val="CC0000"/>
                    </a:solidFill>
                    <a:latin typeface="Times New Roman"/>
                    <a:cs typeface="Times New Roman"/>
                  </a:rPr>
                  <a:t>W</a:t>
                </a:r>
                <a:endParaRPr lang="zh-CN" altLang="en-US" sz="3600" kern="10">
                  <a:ln w="9525">
                    <a:solidFill>
                      <a:srgbClr val="CC0000"/>
                    </a:solidFill>
                    <a:round/>
                    <a:headEnd/>
                    <a:tailEnd/>
                  </a:ln>
                  <a:solidFill>
                    <a:srgbClr val="CC0000"/>
                  </a:solidFill>
                  <a:latin typeface="Times New Roman"/>
                  <a:cs typeface="Times New Roman"/>
                </a:endParaRPr>
              </a:p>
            </p:txBody>
          </p:sp>
        </p:grpSp>
      </p:grpSp>
    </p:spTree>
  </p:cSld>
  <p:clrMapOvr>
    <a:masterClrMapping/>
  </p:clrMapOvr>
  <p:transition spd="slow">
    <p:diamon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15938" y="0"/>
            <a:ext cx="8229600" cy="171450"/>
          </a:xfrm>
        </p:spPr>
        <p:txBody>
          <a:bodyPr/>
          <a:lstStyle/>
          <a:p>
            <a:pPr eaLnBrk="1" hangingPunct="1"/>
            <a:r>
              <a:rPr lang="zh-CN" altLang="en-US" sz="700" smtClean="0">
                <a:solidFill>
                  <a:schemeClr val="bg1"/>
                </a:solidFill>
              </a:rPr>
              <a:t>熵的统计解释</a:t>
            </a:r>
          </a:p>
        </p:txBody>
      </p:sp>
      <p:sp>
        <p:nvSpPr>
          <p:cNvPr id="83971" name="Rectangle 3" descr="水滴"/>
          <p:cNvSpPr>
            <a:spLocks noChangeArrowheads="1"/>
          </p:cNvSpPr>
          <p:nvPr/>
        </p:nvSpPr>
        <p:spPr bwMode="auto">
          <a:xfrm>
            <a:off x="0" y="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3972" name="Rectangle 4" descr="水滴"/>
          <p:cNvSpPr>
            <a:spLocks noChangeArrowheads="1"/>
          </p:cNvSpPr>
          <p:nvPr/>
        </p:nvSpPr>
        <p:spPr bwMode="auto">
          <a:xfrm>
            <a:off x="0" y="669290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86725" name="WordArt 5"/>
          <p:cNvSpPr>
            <a:spLocks noChangeArrowheads="1" noChangeShapeType="1" noTextEdit="1"/>
          </p:cNvSpPr>
          <p:nvPr/>
        </p:nvSpPr>
        <p:spPr bwMode="auto">
          <a:xfrm>
            <a:off x="2303463" y="582613"/>
            <a:ext cx="4192587" cy="311150"/>
          </a:xfrm>
          <a:prstGeom prst="rect">
            <a:avLst/>
          </a:prstGeom>
        </p:spPr>
        <p:txBody>
          <a:bodyPr wrap="none" fromWordArt="1">
            <a:prstTxWarp prst="textPlain">
              <a:avLst>
                <a:gd name="adj" fmla="val 50000"/>
              </a:avLst>
            </a:prstTxWarp>
          </a:bodyPr>
          <a:lstStyle/>
          <a:p>
            <a:pPr algn="ctr"/>
            <a:r>
              <a:rPr lang="zh-CN" altLang="en-US" sz="3600" kern="10">
                <a:ln w="3175">
                  <a:solidFill>
                    <a:srgbClr val="CC0000"/>
                  </a:solidFill>
                  <a:round/>
                  <a:headEnd/>
                  <a:tailEnd/>
                </a:ln>
                <a:solidFill>
                  <a:srgbClr val="CC0000"/>
                </a:solidFill>
                <a:latin typeface="宋体"/>
                <a:ea typeface="宋体"/>
              </a:rPr>
              <a:t>熵的统计解释</a:t>
            </a:r>
          </a:p>
        </p:txBody>
      </p:sp>
      <p:grpSp>
        <p:nvGrpSpPr>
          <p:cNvPr id="2" name="Group 6"/>
          <p:cNvGrpSpPr>
            <a:grpSpLocks/>
          </p:cNvGrpSpPr>
          <p:nvPr/>
        </p:nvGrpSpPr>
        <p:grpSpPr bwMode="auto">
          <a:xfrm>
            <a:off x="506413" y="1395413"/>
            <a:ext cx="7978775" cy="3019425"/>
            <a:chOff x="320" y="725"/>
            <a:chExt cx="5026" cy="1895"/>
          </a:xfrm>
        </p:grpSpPr>
        <p:grpSp>
          <p:nvGrpSpPr>
            <p:cNvPr id="83983" name="Group 7"/>
            <p:cNvGrpSpPr>
              <a:grpSpLocks/>
            </p:cNvGrpSpPr>
            <p:nvPr/>
          </p:nvGrpSpPr>
          <p:grpSpPr bwMode="auto">
            <a:xfrm>
              <a:off x="4314" y="843"/>
              <a:ext cx="1032" cy="1472"/>
              <a:chOff x="248" y="1761"/>
              <a:chExt cx="602" cy="869"/>
            </a:xfrm>
          </p:grpSpPr>
          <p:sp>
            <p:nvSpPr>
              <p:cNvPr id="84021" name="Rectangle 8" descr="玻耳兹曼"/>
              <p:cNvSpPr>
                <a:spLocks noChangeArrowheads="1"/>
              </p:cNvSpPr>
              <p:nvPr/>
            </p:nvSpPr>
            <p:spPr bwMode="auto">
              <a:xfrm>
                <a:off x="248" y="1767"/>
                <a:ext cx="602" cy="725"/>
              </a:xfrm>
              <a:prstGeom prst="rect">
                <a:avLst/>
              </a:prstGeom>
              <a:blipFill dpi="0" rotWithShape="0">
                <a:blip r:embed="rId4" cstate="print"/>
                <a:srcRect/>
                <a:stretch>
                  <a:fillRect/>
                </a:stretch>
              </a:blipFill>
              <a:ln w="9525">
                <a:noFill/>
                <a:miter lim="800000"/>
                <a:headEnd/>
                <a:tailEnd/>
              </a:ln>
            </p:spPr>
            <p:txBody>
              <a:bodyPr wrap="none" anchor="ctr"/>
              <a:lstStyle/>
              <a:p>
                <a:endParaRPr lang="zh-CN" altLang="en-US"/>
              </a:p>
            </p:txBody>
          </p:sp>
          <p:sp>
            <p:nvSpPr>
              <p:cNvPr id="84022" name="Freeform 9"/>
              <p:cNvSpPr>
                <a:spLocks/>
              </p:cNvSpPr>
              <p:nvPr/>
            </p:nvSpPr>
            <p:spPr bwMode="auto">
              <a:xfrm>
                <a:off x="248" y="1761"/>
                <a:ext cx="602" cy="564"/>
              </a:xfrm>
              <a:custGeom>
                <a:avLst/>
                <a:gdLst>
                  <a:gd name="T0" fmla="*/ 8 w 856"/>
                  <a:gd name="T1" fmla="*/ 69 h 788"/>
                  <a:gd name="T2" fmla="*/ 0 w 856"/>
                  <a:gd name="T3" fmla="*/ 76 h 788"/>
                  <a:gd name="T4" fmla="*/ 72 w 856"/>
                  <a:gd name="T5" fmla="*/ 0 h 788"/>
                  <a:gd name="T6" fmla="*/ 69 w 856"/>
                  <a:gd name="T7" fmla="*/ 68 h 788"/>
                  <a:gd name="T8" fmla="*/ 62 w 856"/>
                  <a:gd name="T9" fmla="*/ 63 h 788"/>
                  <a:gd name="T10" fmla="*/ 56 w 856"/>
                  <a:gd name="T11" fmla="*/ 59 h 788"/>
                  <a:gd name="T12" fmla="*/ 56 w 856"/>
                  <a:gd name="T13" fmla="*/ 57 h 788"/>
                  <a:gd name="T14" fmla="*/ 56 w 856"/>
                  <a:gd name="T15" fmla="*/ 55 h 788"/>
                  <a:gd name="T16" fmla="*/ 59 w 856"/>
                  <a:gd name="T17" fmla="*/ 52 h 788"/>
                  <a:gd name="T18" fmla="*/ 58 w 856"/>
                  <a:gd name="T19" fmla="*/ 49 h 788"/>
                  <a:gd name="T20" fmla="*/ 60 w 856"/>
                  <a:gd name="T21" fmla="*/ 48 h 788"/>
                  <a:gd name="T22" fmla="*/ 61 w 856"/>
                  <a:gd name="T23" fmla="*/ 44 h 788"/>
                  <a:gd name="T24" fmla="*/ 60 w 856"/>
                  <a:gd name="T25" fmla="*/ 41 h 788"/>
                  <a:gd name="T26" fmla="*/ 60 w 856"/>
                  <a:gd name="T27" fmla="*/ 38 h 788"/>
                  <a:gd name="T28" fmla="*/ 61 w 856"/>
                  <a:gd name="T29" fmla="*/ 34 h 788"/>
                  <a:gd name="T30" fmla="*/ 63 w 856"/>
                  <a:gd name="T31" fmla="*/ 30 h 788"/>
                  <a:gd name="T32" fmla="*/ 63 w 856"/>
                  <a:gd name="T33" fmla="*/ 26 h 788"/>
                  <a:gd name="T34" fmla="*/ 62 w 856"/>
                  <a:gd name="T35" fmla="*/ 24 h 788"/>
                  <a:gd name="T36" fmla="*/ 59 w 856"/>
                  <a:gd name="T37" fmla="*/ 21 h 788"/>
                  <a:gd name="T38" fmla="*/ 58 w 856"/>
                  <a:gd name="T39" fmla="*/ 19 h 788"/>
                  <a:gd name="T40" fmla="*/ 56 w 856"/>
                  <a:gd name="T41" fmla="*/ 15 h 788"/>
                  <a:gd name="T42" fmla="*/ 55 w 856"/>
                  <a:gd name="T43" fmla="*/ 11 h 788"/>
                  <a:gd name="T44" fmla="*/ 51 w 856"/>
                  <a:gd name="T45" fmla="*/ 6 h 788"/>
                  <a:gd name="T46" fmla="*/ 48 w 856"/>
                  <a:gd name="T47" fmla="*/ 4 h 788"/>
                  <a:gd name="T48" fmla="*/ 40 w 856"/>
                  <a:gd name="T49" fmla="*/ 3 h 788"/>
                  <a:gd name="T50" fmla="*/ 36 w 856"/>
                  <a:gd name="T51" fmla="*/ 4 h 788"/>
                  <a:gd name="T52" fmla="*/ 32 w 856"/>
                  <a:gd name="T53" fmla="*/ 4 h 788"/>
                  <a:gd name="T54" fmla="*/ 28 w 856"/>
                  <a:gd name="T55" fmla="*/ 6 h 788"/>
                  <a:gd name="T56" fmla="*/ 25 w 856"/>
                  <a:gd name="T57" fmla="*/ 7 h 788"/>
                  <a:gd name="T58" fmla="*/ 22 w 856"/>
                  <a:gd name="T59" fmla="*/ 10 h 788"/>
                  <a:gd name="T60" fmla="*/ 20 w 856"/>
                  <a:gd name="T61" fmla="*/ 12 h 788"/>
                  <a:gd name="T62" fmla="*/ 18 w 856"/>
                  <a:gd name="T63" fmla="*/ 16 h 788"/>
                  <a:gd name="T64" fmla="*/ 18 w 856"/>
                  <a:gd name="T65" fmla="*/ 19 h 788"/>
                  <a:gd name="T66" fmla="*/ 16 w 856"/>
                  <a:gd name="T67" fmla="*/ 25 h 788"/>
                  <a:gd name="T68" fmla="*/ 17 w 856"/>
                  <a:gd name="T69" fmla="*/ 31 h 788"/>
                  <a:gd name="T70" fmla="*/ 17 w 856"/>
                  <a:gd name="T71" fmla="*/ 34 h 788"/>
                  <a:gd name="T72" fmla="*/ 15 w 856"/>
                  <a:gd name="T73" fmla="*/ 37 h 788"/>
                  <a:gd name="T74" fmla="*/ 14 w 856"/>
                  <a:gd name="T75" fmla="*/ 40 h 788"/>
                  <a:gd name="T76" fmla="*/ 13 w 856"/>
                  <a:gd name="T77" fmla="*/ 42 h 788"/>
                  <a:gd name="T78" fmla="*/ 16 w 856"/>
                  <a:gd name="T79" fmla="*/ 44 h 788"/>
                  <a:gd name="T80" fmla="*/ 15 w 856"/>
                  <a:gd name="T81" fmla="*/ 48 h 788"/>
                  <a:gd name="T82" fmla="*/ 14 w 856"/>
                  <a:gd name="T83" fmla="*/ 49 h 788"/>
                  <a:gd name="T84" fmla="*/ 13 w 856"/>
                  <a:gd name="T85" fmla="*/ 52 h 788"/>
                  <a:gd name="T86" fmla="*/ 12 w 856"/>
                  <a:gd name="T87" fmla="*/ 55 h 788"/>
                  <a:gd name="T88" fmla="*/ 12 w 856"/>
                  <a:gd name="T89" fmla="*/ 58 h 788"/>
                  <a:gd name="T90" fmla="*/ 11 w 856"/>
                  <a:gd name="T91" fmla="*/ 62 h 788"/>
                  <a:gd name="T92" fmla="*/ 11 w 856"/>
                  <a:gd name="T93" fmla="*/ 64 h 788"/>
                  <a:gd name="T94" fmla="*/ 12 w 856"/>
                  <a:gd name="T95" fmla="*/ 67 h 7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6"/>
                  <a:gd name="T145" fmla="*/ 0 h 788"/>
                  <a:gd name="T146" fmla="*/ 856 w 856"/>
                  <a:gd name="T147" fmla="*/ 788 h 7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6" h="788">
                    <a:moveTo>
                      <a:pt x="142" y="692"/>
                    </a:moveTo>
                    <a:lnTo>
                      <a:pt x="90" y="722"/>
                    </a:lnTo>
                    <a:lnTo>
                      <a:pt x="40" y="754"/>
                    </a:lnTo>
                    <a:lnTo>
                      <a:pt x="0" y="788"/>
                    </a:lnTo>
                    <a:lnTo>
                      <a:pt x="0" y="0"/>
                    </a:lnTo>
                    <a:lnTo>
                      <a:pt x="856" y="0"/>
                    </a:lnTo>
                    <a:lnTo>
                      <a:pt x="856" y="740"/>
                    </a:lnTo>
                    <a:lnTo>
                      <a:pt x="814" y="708"/>
                    </a:lnTo>
                    <a:lnTo>
                      <a:pt x="770" y="684"/>
                    </a:lnTo>
                    <a:lnTo>
                      <a:pt x="728" y="658"/>
                    </a:lnTo>
                    <a:lnTo>
                      <a:pt x="676" y="628"/>
                    </a:lnTo>
                    <a:lnTo>
                      <a:pt x="654" y="612"/>
                    </a:lnTo>
                    <a:lnTo>
                      <a:pt x="638" y="600"/>
                    </a:lnTo>
                    <a:lnTo>
                      <a:pt x="652" y="594"/>
                    </a:lnTo>
                    <a:lnTo>
                      <a:pt x="662" y="588"/>
                    </a:lnTo>
                    <a:lnTo>
                      <a:pt x="664" y="576"/>
                    </a:lnTo>
                    <a:lnTo>
                      <a:pt x="680" y="554"/>
                    </a:lnTo>
                    <a:lnTo>
                      <a:pt x="694" y="546"/>
                    </a:lnTo>
                    <a:lnTo>
                      <a:pt x="696" y="530"/>
                    </a:lnTo>
                    <a:lnTo>
                      <a:pt x="688" y="518"/>
                    </a:lnTo>
                    <a:lnTo>
                      <a:pt x="686" y="504"/>
                    </a:lnTo>
                    <a:lnTo>
                      <a:pt x="704" y="496"/>
                    </a:lnTo>
                    <a:lnTo>
                      <a:pt x="716" y="476"/>
                    </a:lnTo>
                    <a:lnTo>
                      <a:pt x="716" y="460"/>
                    </a:lnTo>
                    <a:lnTo>
                      <a:pt x="712" y="438"/>
                    </a:lnTo>
                    <a:lnTo>
                      <a:pt x="708" y="422"/>
                    </a:lnTo>
                    <a:lnTo>
                      <a:pt x="718" y="414"/>
                    </a:lnTo>
                    <a:lnTo>
                      <a:pt x="704" y="392"/>
                    </a:lnTo>
                    <a:lnTo>
                      <a:pt x="718" y="372"/>
                    </a:lnTo>
                    <a:lnTo>
                      <a:pt x="718" y="352"/>
                    </a:lnTo>
                    <a:lnTo>
                      <a:pt x="730" y="336"/>
                    </a:lnTo>
                    <a:lnTo>
                      <a:pt x="742" y="316"/>
                    </a:lnTo>
                    <a:lnTo>
                      <a:pt x="738" y="298"/>
                    </a:lnTo>
                    <a:lnTo>
                      <a:pt x="734" y="278"/>
                    </a:lnTo>
                    <a:lnTo>
                      <a:pt x="734" y="262"/>
                    </a:lnTo>
                    <a:lnTo>
                      <a:pt x="728" y="248"/>
                    </a:lnTo>
                    <a:lnTo>
                      <a:pt x="712" y="232"/>
                    </a:lnTo>
                    <a:lnTo>
                      <a:pt x="700" y="226"/>
                    </a:lnTo>
                    <a:lnTo>
                      <a:pt x="682" y="206"/>
                    </a:lnTo>
                    <a:lnTo>
                      <a:pt x="682" y="192"/>
                    </a:lnTo>
                    <a:lnTo>
                      <a:pt x="672" y="182"/>
                    </a:lnTo>
                    <a:lnTo>
                      <a:pt x="664" y="158"/>
                    </a:lnTo>
                    <a:lnTo>
                      <a:pt x="652" y="142"/>
                    </a:lnTo>
                    <a:lnTo>
                      <a:pt x="646" y="116"/>
                    </a:lnTo>
                    <a:lnTo>
                      <a:pt x="626" y="92"/>
                    </a:lnTo>
                    <a:lnTo>
                      <a:pt x="598" y="68"/>
                    </a:lnTo>
                    <a:lnTo>
                      <a:pt x="576" y="60"/>
                    </a:lnTo>
                    <a:lnTo>
                      <a:pt x="560" y="44"/>
                    </a:lnTo>
                    <a:lnTo>
                      <a:pt x="506" y="34"/>
                    </a:lnTo>
                    <a:lnTo>
                      <a:pt x="472" y="30"/>
                    </a:lnTo>
                    <a:lnTo>
                      <a:pt x="436" y="32"/>
                    </a:lnTo>
                    <a:lnTo>
                      <a:pt x="416" y="42"/>
                    </a:lnTo>
                    <a:lnTo>
                      <a:pt x="402" y="46"/>
                    </a:lnTo>
                    <a:lnTo>
                      <a:pt x="374" y="42"/>
                    </a:lnTo>
                    <a:lnTo>
                      <a:pt x="354" y="44"/>
                    </a:lnTo>
                    <a:lnTo>
                      <a:pt x="330" y="56"/>
                    </a:lnTo>
                    <a:lnTo>
                      <a:pt x="310" y="60"/>
                    </a:lnTo>
                    <a:lnTo>
                      <a:pt x="298" y="70"/>
                    </a:lnTo>
                    <a:lnTo>
                      <a:pt x="268" y="84"/>
                    </a:lnTo>
                    <a:lnTo>
                      <a:pt x="258" y="102"/>
                    </a:lnTo>
                    <a:lnTo>
                      <a:pt x="246" y="108"/>
                    </a:lnTo>
                    <a:lnTo>
                      <a:pt x="240" y="128"/>
                    </a:lnTo>
                    <a:lnTo>
                      <a:pt x="220" y="144"/>
                    </a:lnTo>
                    <a:lnTo>
                      <a:pt x="210" y="168"/>
                    </a:lnTo>
                    <a:lnTo>
                      <a:pt x="216" y="184"/>
                    </a:lnTo>
                    <a:lnTo>
                      <a:pt x="214" y="202"/>
                    </a:lnTo>
                    <a:lnTo>
                      <a:pt x="198" y="234"/>
                    </a:lnTo>
                    <a:lnTo>
                      <a:pt x="192" y="266"/>
                    </a:lnTo>
                    <a:lnTo>
                      <a:pt x="194" y="300"/>
                    </a:lnTo>
                    <a:lnTo>
                      <a:pt x="194" y="324"/>
                    </a:lnTo>
                    <a:lnTo>
                      <a:pt x="190" y="342"/>
                    </a:lnTo>
                    <a:lnTo>
                      <a:pt x="194" y="362"/>
                    </a:lnTo>
                    <a:lnTo>
                      <a:pt x="180" y="372"/>
                    </a:lnTo>
                    <a:lnTo>
                      <a:pt x="180" y="390"/>
                    </a:lnTo>
                    <a:lnTo>
                      <a:pt x="184" y="402"/>
                    </a:lnTo>
                    <a:lnTo>
                      <a:pt x="170" y="416"/>
                    </a:lnTo>
                    <a:lnTo>
                      <a:pt x="164" y="426"/>
                    </a:lnTo>
                    <a:lnTo>
                      <a:pt x="162" y="442"/>
                    </a:lnTo>
                    <a:lnTo>
                      <a:pt x="174" y="452"/>
                    </a:lnTo>
                    <a:lnTo>
                      <a:pt x="184" y="464"/>
                    </a:lnTo>
                    <a:lnTo>
                      <a:pt x="174" y="482"/>
                    </a:lnTo>
                    <a:lnTo>
                      <a:pt x="178" y="500"/>
                    </a:lnTo>
                    <a:lnTo>
                      <a:pt x="180" y="514"/>
                    </a:lnTo>
                    <a:lnTo>
                      <a:pt x="170" y="520"/>
                    </a:lnTo>
                    <a:lnTo>
                      <a:pt x="158" y="532"/>
                    </a:lnTo>
                    <a:lnTo>
                      <a:pt x="158" y="544"/>
                    </a:lnTo>
                    <a:lnTo>
                      <a:pt x="142" y="552"/>
                    </a:lnTo>
                    <a:lnTo>
                      <a:pt x="136" y="568"/>
                    </a:lnTo>
                    <a:lnTo>
                      <a:pt x="136" y="586"/>
                    </a:lnTo>
                    <a:lnTo>
                      <a:pt x="138" y="604"/>
                    </a:lnTo>
                    <a:lnTo>
                      <a:pt x="130" y="620"/>
                    </a:lnTo>
                    <a:lnTo>
                      <a:pt x="128" y="638"/>
                    </a:lnTo>
                    <a:lnTo>
                      <a:pt x="134" y="648"/>
                    </a:lnTo>
                    <a:lnTo>
                      <a:pt x="132" y="660"/>
                    </a:lnTo>
                    <a:lnTo>
                      <a:pt x="132" y="678"/>
                    </a:lnTo>
                    <a:lnTo>
                      <a:pt x="142" y="692"/>
                    </a:lnTo>
                    <a:close/>
                  </a:path>
                </a:pathLst>
              </a:custGeom>
              <a:solidFill>
                <a:srgbClr val="F8F8F8"/>
              </a:solidFill>
              <a:ln w="9525">
                <a:noFill/>
                <a:round/>
                <a:headEnd/>
                <a:tailEnd/>
              </a:ln>
            </p:spPr>
            <p:txBody>
              <a:bodyPr/>
              <a:lstStyle/>
              <a:p>
                <a:endParaRPr lang="zh-CN" altLang="en-US"/>
              </a:p>
            </p:txBody>
          </p:sp>
          <p:sp>
            <p:nvSpPr>
              <p:cNvPr id="84023" name="WordArt 10"/>
              <p:cNvSpPr>
                <a:spLocks noChangeArrowheads="1" noChangeShapeType="1" noTextEdit="1"/>
              </p:cNvSpPr>
              <p:nvPr/>
            </p:nvSpPr>
            <p:spPr bwMode="auto">
              <a:xfrm>
                <a:off x="260" y="2529"/>
                <a:ext cx="570" cy="101"/>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玻尔兹曼</a:t>
                </a:r>
              </a:p>
            </p:txBody>
          </p:sp>
        </p:grpSp>
        <p:grpSp>
          <p:nvGrpSpPr>
            <p:cNvPr id="83984" name="Group 11"/>
            <p:cNvGrpSpPr>
              <a:grpSpLocks/>
            </p:cNvGrpSpPr>
            <p:nvPr/>
          </p:nvGrpSpPr>
          <p:grpSpPr bwMode="auto">
            <a:xfrm>
              <a:off x="1612" y="1342"/>
              <a:ext cx="1437" cy="387"/>
              <a:chOff x="1020" y="2646"/>
              <a:chExt cx="1176" cy="343"/>
            </a:xfrm>
          </p:grpSpPr>
          <p:grpSp>
            <p:nvGrpSpPr>
              <p:cNvPr id="84012" name="Group 12"/>
              <p:cNvGrpSpPr>
                <a:grpSpLocks/>
              </p:cNvGrpSpPr>
              <p:nvPr/>
            </p:nvGrpSpPr>
            <p:grpSpPr bwMode="auto">
              <a:xfrm>
                <a:off x="1110" y="2699"/>
                <a:ext cx="983" cy="210"/>
                <a:chOff x="1211" y="2708"/>
                <a:chExt cx="983" cy="210"/>
              </a:xfrm>
            </p:grpSpPr>
            <p:grpSp>
              <p:nvGrpSpPr>
                <p:cNvPr id="84014" name="Group 13"/>
                <p:cNvGrpSpPr>
                  <a:grpSpLocks/>
                </p:cNvGrpSpPr>
                <p:nvPr/>
              </p:nvGrpSpPr>
              <p:grpSpPr bwMode="auto">
                <a:xfrm rot="5400000">
                  <a:off x="1475" y="2756"/>
                  <a:ext cx="53" cy="151"/>
                  <a:chOff x="2928" y="3216"/>
                  <a:chExt cx="48" cy="240"/>
                </a:xfrm>
              </p:grpSpPr>
              <p:sp>
                <p:nvSpPr>
                  <p:cNvPr id="84019" name="Line 1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4020" name="Line 1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4015" name="WordArt 16"/>
                <p:cNvSpPr>
                  <a:spLocks noChangeArrowheads="1" noChangeShapeType="1" noTextEdit="1"/>
                </p:cNvSpPr>
                <p:nvPr/>
              </p:nvSpPr>
              <p:spPr bwMode="auto">
                <a:xfrm>
                  <a:off x="1646" y="2741"/>
                  <a:ext cx="115" cy="177"/>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4016" name="WordArt 17"/>
                <p:cNvSpPr>
                  <a:spLocks noChangeArrowheads="1" noChangeShapeType="1" noTextEdit="1"/>
                </p:cNvSpPr>
                <p:nvPr/>
              </p:nvSpPr>
              <p:spPr bwMode="auto">
                <a:xfrm>
                  <a:off x="1824" y="2708"/>
                  <a:ext cx="174" cy="20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4017" name="WordArt 18"/>
                <p:cNvSpPr>
                  <a:spLocks noChangeArrowheads="1" noChangeShapeType="1" noTextEdit="1"/>
                </p:cNvSpPr>
                <p:nvPr/>
              </p:nvSpPr>
              <p:spPr bwMode="auto">
                <a:xfrm>
                  <a:off x="1211" y="2752"/>
                  <a:ext cx="145" cy="15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S</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4018" name="WordArt 19"/>
                <p:cNvSpPr>
                  <a:spLocks noChangeArrowheads="1" noChangeShapeType="1" noTextEdit="1"/>
                </p:cNvSpPr>
                <p:nvPr/>
              </p:nvSpPr>
              <p:spPr bwMode="auto">
                <a:xfrm>
                  <a:off x="2041" y="2743"/>
                  <a:ext cx="153"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grpSp>
          <p:sp>
            <p:nvSpPr>
              <p:cNvPr id="84013" name="Rectangle 20"/>
              <p:cNvSpPr>
                <a:spLocks noChangeArrowheads="1"/>
              </p:cNvSpPr>
              <p:nvPr/>
            </p:nvSpPr>
            <p:spPr bwMode="auto">
              <a:xfrm>
                <a:off x="1020" y="2646"/>
                <a:ext cx="1176" cy="343"/>
              </a:xfrm>
              <a:prstGeom prst="rect">
                <a:avLst/>
              </a:prstGeom>
              <a:noFill/>
              <a:ln w="28575">
                <a:solidFill>
                  <a:srgbClr val="FF9900"/>
                </a:solidFill>
                <a:miter lim="800000"/>
                <a:headEnd/>
                <a:tailEnd/>
              </a:ln>
            </p:spPr>
            <p:txBody>
              <a:bodyPr wrap="none" anchor="ctr"/>
              <a:lstStyle/>
              <a:p>
                <a:endParaRPr lang="zh-CN" altLang="en-US"/>
              </a:p>
            </p:txBody>
          </p:sp>
        </p:grpSp>
        <p:sp>
          <p:nvSpPr>
            <p:cNvPr id="83985" name="WordArt 21"/>
            <p:cNvSpPr>
              <a:spLocks noChangeArrowheads="1" noChangeShapeType="1" noTextEdit="1"/>
            </p:cNvSpPr>
            <p:nvPr/>
          </p:nvSpPr>
          <p:spPr bwMode="auto">
            <a:xfrm>
              <a:off x="562" y="725"/>
              <a:ext cx="3503" cy="12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奥地利物理学家玻尔兹曼从统计物理学的观点</a:t>
              </a:r>
            </a:p>
          </p:txBody>
        </p:sp>
        <p:sp>
          <p:nvSpPr>
            <p:cNvPr id="83986" name="WordArt 22"/>
            <p:cNvSpPr>
              <a:spLocks noChangeArrowheads="1" noChangeShapeType="1" noTextEdit="1"/>
            </p:cNvSpPr>
            <p:nvPr/>
          </p:nvSpPr>
          <p:spPr bwMode="auto">
            <a:xfrm>
              <a:off x="320" y="1002"/>
              <a:ext cx="2591" cy="142"/>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对热力学系统的熵给出了下述定义</a:t>
              </a:r>
            </a:p>
          </p:txBody>
        </p:sp>
        <p:sp>
          <p:nvSpPr>
            <p:cNvPr id="83987" name="WordArt 23"/>
            <p:cNvSpPr>
              <a:spLocks noChangeArrowheads="1" noChangeShapeType="1" noTextEdit="1"/>
            </p:cNvSpPr>
            <p:nvPr/>
          </p:nvSpPr>
          <p:spPr bwMode="auto">
            <a:xfrm>
              <a:off x="777" y="1947"/>
              <a:ext cx="2325" cy="15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是分子数确定的某热力学系统处于某一宏观态时的</a:t>
              </a:r>
            </a:p>
          </p:txBody>
        </p:sp>
        <p:sp>
          <p:nvSpPr>
            <p:cNvPr id="83988" name="WordArt 24"/>
            <p:cNvSpPr>
              <a:spLocks noChangeArrowheads="1" noChangeShapeType="1" noTextEdit="1"/>
            </p:cNvSpPr>
            <p:nvPr/>
          </p:nvSpPr>
          <p:spPr bwMode="auto">
            <a:xfrm>
              <a:off x="3146" y="1937"/>
              <a:ext cx="696" cy="162"/>
            </a:xfrm>
            <a:prstGeom prst="rect">
              <a:avLst/>
            </a:prstGeom>
          </p:spPr>
          <p:txBody>
            <a:bodyPr wrap="none" fromWordArt="1">
              <a:prstTxWarp prst="textPlain">
                <a:avLst>
                  <a:gd name="adj" fmla="val 50000"/>
                </a:avLst>
              </a:prstTxWarp>
            </a:bodyPr>
            <a:lstStyle/>
            <a:p>
              <a:pPr algn="ctr"/>
              <a:r>
                <a:rPr lang="zh-CN" altLang="en-US" sz="3600" kern="10">
                  <a:ln w="9525">
                    <a:solidFill>
                      <a:srgbClr val="009900"/>
                    </a:solidFill>
                    <a:round/>
                    <a:headEnd/>
                    <a:tailEnd/>
                  </a:ln>
                  <a:solidFill>
                    <a:srgbClr val="009900"/>
                  </a:solidFill>
                  <a:latin typeface="宋体"/>
                  <a:ea typeface="宋体"/>
                </a:rPr>
                <a:t>热力学概率</a:t>
              </a:r>
            </a:p>
          </p:txBody>
        </p:sp>
        <p:sp>
          <p:nvSpPr>
            <p:cNvPr id="83989" name="WordArt 25"/>
            <p:cNvSpPr>
              <a:spLocks noChangeArrowheads="1" noChangeShapeType="1" noTextEdit="1"/>
            </p:cNvSpPr>
            <p:nvPr/>
          </p:nvSpPr>
          <p:spPr bwMode="auto">
            <a:xfrm>
              <a:off x="498" y="1947"/>
              <a:ext cx="153"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3990" name="WordArt 26"/>
            <p:cNvSpPr>
              <a:spLocks noChangeArrowheads="1" noChangeShapeType="1" noTextEdit="1"/>
            </p:cNvSpPr>
            <p:nvPr/>
          </p:nvSpPr>
          <p:spPr bwMode="auto">
            <a:xfrm>
              <a:off x="776" y="2194"/>
              <a:ext cx="1420" cy="162"/>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处于该状态时热力学系统的</a:t>
              </a:r>
            </a:p>
          </p:txBody>
        </p:sp>
        <p:sp>
          <p:nvSpPr>
            <p:cNvPr id="83991" name="WordArt 27"/>
            <p:cNvSpPr>
              <a:spLocks noChangeArrowheads="1" noChangeShapeType="1" noTextEdit="1"/>
            </p:cNvSpPr>
            <p:nvPr/>
          </p:nvSpPr>
          <p:spPr bwMode="auto">
            <a:xfrm>
              <a:off x="495" y="2201"/>
              <a:ext cx="145" cy="15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S</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3992" name="WordArt 28"/>
            <p:cNvSpPr>
              <a:spLocks noChangeArrowheads="1" noChangeShapeType="1" noTextEdit="1"/>
            </p:cNvSpPr>
            <p:nvPr/>
          </p:nvSpPr>
          <p:spPr bwMode="auto">
            <a:xfrm>
              <a:off x="2241" y="2206"/>
              <a:ext cx="258" cy="133"/>
            </a:xfrm>
            <a:prstGeom prst="rect">
              <a:avLst/>
            </a:prstGeom>
          </p:spPr>
          <p:txBody>
            <a:bodyPr wrap="none" fromWordArt="1">
              <a:prstTxWarp prst="textPlain">
                <a:avLst>
                  <a:gd name="adj" fmla="val 50000"/>
                </a:avLst>
              </a:prstTxWarp>
            </a:bodyPr>
            <a:lstStyle/>
            <a:p>
              <a:pPr algn="ctr"/>
              <a:r>
                <a:rPr lang="zh-CN" altLang="en-US" sz="3600" kern="10">
                  <a:ln w="3175">
                    <a:solidFill>
                      <a:srgbClr val="CC0000"/>
                    </a:solidFill>
                    <a:round/>
                    <a:headEnd/>
                    <a:tailEnd/>
                  </a:ln>
                  <a:solidFill>
                    <a:srgbClr val="CC0000"/>
                  </a:solidFill>
                  <a:latin typeface="宋体"/>
                  <a:ea typeface="宋体"/>
                </a:rPr>
                <a:t>熵</a:t>
              </a:r>
            </a:p>
          </p:txBody>
        </p:sp>
        <p:grpSp>
          <p:nvGrpSpPr>
            <p:cNvPr id="83993" name="Group 29"/>
            <p:cNvGrpSpPr>
              <a:grpSpLocks/>
            </p:cNvGrpSpPr>
            <p:nvPr/>
          </p:nvGrpSpPr>
          <p:grpSpPr bwMode="auto">
            <a:xfrm>
              <a:off x="529" y="2434"/>
              <a:ext cx="2903" cy="186"/>
              <a:chOff x="529" y="2062"/>
              <a:chExt cx="2903" cy="186"/>
            </a:xfrm>
          </p:grpSpPr>
          <p:sp>
            <p:nvSpPr>
              <p:cNvPr id="83994" name="WordArt 30"/>
              <p:cNvSpPr>
                <a:spLocks noChangeArrowheads="1" noChangeShapeType="1" noTextEdit="1"/>
              </p:cNvSpPr>
              <p:nvPr/>
            </p:nvSpPr>
            <p:spPr bwMode="auto">
              <a:xfrm>
                <a:off x="529" y="2088"/>
                <a:ext cx="90" cy="16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3995" name="WordArt 31"/>
              <p:cNvSpPr>
                <a:spLocks noChangeArrowheads="1" noChangeShapeType="1" noTextEdit="1"/>
              </p:cNvSpPr>
              <p:nvPr/>
            </p:nvSpPr>
            <p:spPr bwMode="auto">
              <a:xfrm>
                <a:off x="779" y="2077"/>
                <a:ext cx="863" cy="165"/>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是玻尔兹曼常量</a:t>
                </a:r>
              </a:p>
            </p:txBody>
          </p:sp>
          <p:sp>
            <p:nvSpPr>
              <p:cNvPr id="83996" name="WordArt 32"/>
              <p:cNvSpPr>
                <a:spLocks noChangeArrowheads="1" noChangeShapeType="1" noTextEdit="1"/>
              </p:cNvSpPr>
              <p:nvPr/>
            </p:nvSpPr>
            <p:spPr bwMode="auto">
              <a:xfrm>
                <a:off x="1744" y="2071"/>
                <a:ext cx="90" cy="16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grpSp>
            <p:nvGrpSpPr>
              <p:cNvPr id="83997" name="Group 33"/>
              <p:cNvGrpSpPr>
                <a:grpSpLocks/>
              </p:cNvGrpSpPr>
              <p:nvPr/>
            </p:nvGrpSpPr>
            <p:grpSpPr bwMode="auto">
              <a:xfrm>
                <a:off x="1893" y="2124"/>
                <a:ext cx="102" cy="44"/>
                <a:chOff x="1260" y="2371"/>
                <a:chExt cx="151" cy="53"/>
              </a:xfrm>
            </p:grpSpPr>
            <p:sp>
              <p:nvSpPr>
                <p:cNvPr id="84010" name="Line 3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4011" name="Line 3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3998" name="WordArt 36"/>
              <p:cNvSpPr>
                <a:spLocks noChangeArrowheads="1" noChangeShapeType="1" noTextEdit="1"/>
              </p:cNvSpPr>
              <p:nvPr/>
            </p:nvSpPr>
            <p:spPr bwMode="auto">
              <a:xfrm>
                <a:off x="2047" y="2085"/>
                <a:ext cx="301" cy="12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1.38</a:t>
                </a:r>
                <a:endParaRPr lang="zh-CN" altLang="en-US" sz="1400" kern="10">
                  <a:ln w="9525">
                    <a:solidFill>
                      <a:srgbClr val="000000"/>
                    </a:solidFill>
                    <a:round/>
                    <a:headEnd/>
                    <a:tailEnd/>
                  </a:ln>
                  <a:latin typeface="Times New Roman"/>
                  <a:cs typeface="Times New Roman"/>
                </a:endParaRPr>
              </a:p>
            </p:txBody>
          </p:sp>
          <p:grpSp>
            <p:nvGrpSpPr>
              <p:cNvPr id="83999" name="Group 37"/>
              <p:cNvGrpSpPr>
                <a:grpSpLocks/>
              </p:cNvGrpSpPr>
              <p:nvPr/>
            </p:nvGrpSpPr>
            <p:grpSpPr bwMode="auto">
              <a:xfrm>
                <a:off x="2385" y="2105"/>
                <a:ext cx="95" cy="84"/>
                <a:chOff x="1781" y="2282"/>
                <a:chExt cx="577" cy="577"/>
              </a:xfrm>
            </p:grpSpPr>
            <p:sp>
              <p:nvSpPr>
                <p:cNvPr id="84008" name="Line 38"/>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84009" name="Line 39"/>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84000" name="WordArt 40"/>
              <p:cNvSpPr>
                <a:spLocks noChangeArrowheads="1" noChangeShapeType="1" noTextEdit="1"/>
              </p:cNvSpPr>
              <p:nvPr/>
            </p:nvSpPr>
            <p:spPr bwMode="auto">
              <a:xfrm>
                <a:off x="2534" y="2086"/>
                <a:ext cx="147" cy="11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84001" name="WordArt 41"/>
              <p:cNvSpPr>
                <a:spLocks noChangeArrowheads="1" noChangeShapeType="1" noTextEdit="1"/>
              </p:cNvSpPr>
              <p:nvPr/>
            </p:nvSpPr>
            <p:spPr bwMode="auto">
              <a:xfrm>
                <a:off x="2779" y="2062"/>
                <a:ext cx="118" cy="5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23</a:t>
                </a:r>
                <a:endParaRPr lang="zh-CN" altLang="en-US" sz="1400" kern="10">
                  <a:ln w="9525">
                    <a:solidFill>
                      <a:srgbClr val="000000"/>
                    </a:solidFill>
                    <a:round/>
                    <a:headEnd/>
                    <a:tailEnd/>
                  </a:ln>
                  <a:latin typeface="Times New Roman"/>
                  <a:cs typeface="Times New Roman"/>
                </a:endParaRPr>
              </a:p>
            </p:txBody>
          </p:sp>
          <p:sp>
            <p:nvSpPr>
              <p:cNvPr id="84002" name="Line 42"/>
              <p:cNvSpPr>
                <a:spLocks noChangeShapeType="1"/>
              </p:cNvSpPr>
              <p:nvPr/>
            </p:nvSpPr>
            <p:spPr bwMode="auto">
              <a:xfrm>
                <a:off x="2695" y="2095"/>
                <a:ext cx="61" cy="0"/>
              </a:xfrm>
              <a:prstGeom prst="line">
                <a:avLst/>
              </a:prstGeom>
              <a:noFill/>
              <a:ln w="19050">
                <a:solidFill>
                  <a:schemeClr val="tx1"/>
                </a:solidFill>
                <a:round/>
                <a:headEnd/>
                <a:tailEnd/>
              </a:ln>
            </p:spPr>
            <p:txBody>
              <a:bodyPr/>
              <a:lstStyle/>
              <a:p>
                <a:endParaRPr lang="zh-CN" altLang="en-US"/>
              </a:p>
            </p:txBody>
          </p:sp>
          <p:sp>
            <p:nvSpPr>
              <p:cNvPr id="84003" name="WordArt 43"/>
              <p:cNvSpPr>
                <a:spLocks noChangeArrowheads="1" noChangeShapeType="1" noTextEdit="1"/>
              </p:cNvSpPr>
              <p:nvPr/>
            </p:nvSpPr>
            <p:spPr bwMode="auto">
              <a:xfrm>
                <a:off x="2958" y="2099"/>
                <a:ext cx="69" cy="12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J</a:t>
                </a:r>
                <a:endParaRPr lang="zh-CN" altLang="en-US" sz="1200" kern="10">
                  <a:ln w="9525">
                    <a:solidFill>
                      <a:srgbClr val="000000"/>
                    </a:solidFill>
                    <a:round/>
                    <a:headEnd/>
                    <a:tailEnd/>
                  </a:ln>
                  <a:latin typeface="Times New Roman"/>
                  <a:cs typeface="Times New Roman"/>
                </a:endParaRPr>
              </a:p>
            </p:txBody>
          </p:sp>
          <p:sp>
            <p:nvSpPr>
              <p:cNvPr id="84004" name="WordArt 44"/>
              <p:cNvSpPr>
                <a:spLocks noChangeArrowheads="1" noChangeShapeType="1" noTextEdit="1"/>
              </p:cNvSpPr>
              <p:nvPr/>
            </p:nvSpPr>
            <p:spPr bwMode="auto">
              <a:xfrm>
                <a:off x="3161" y="2093"/>
                <a:ext cx="110" cy="121"/>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headEnd/>
                      <a:tailEnd/>
                    </a:ln>
                    <a:latin typeface="Times New Roman"/>
                    <a:cs typeface="Times New Roman"/>
                  </a:rPr>
                  <a:t>K</a:t>
                </a:r>
                <a:endParaRPr lang="zh-CN" altLang="en-US" sz="1200" kern="10">
                  <a:ln w="9525">
                    <a:solidFill>
                      <a:srgbClr val="000000"/>
                    </a:solidFill>
                    <a:round/>
                    <a:headEnd/>
                    <a:tailEnd/>
                  </a:ln>
                  <a:latin typeface="Times New Roman"/>
                  <a:cs typeface="Times New Roman"/>
                </a:endParaRPr>
              </a:p>
            </p:txBody>
          </p:sp>
          <p:sp>
            <p:nvSpPr>
              <p:cNvPr id="84005" name="Oval 45"/>
              <p:cNvSpPr>
                <a:spLocks noChangeArrowheads="1"/>
              </p:cNvSpPr>
              <p:nvPr/>
            </p:nvSpPr>
            <p:spPr bwMode="auto">
              <a:xfrm>
                <a:off x="3079" y="2154"/>
                <a:ext cx="27" cy="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4006" name="Line 46"/>
              <p:cNvSpPr>
                <a:spLocks noChangeShapeType="1"/>
              </p:cNvSpPr>
              <p:nvPr/>
            </p:nvSpPr>
            <p:spPr bwMode="auto">
              <a:xfrm>
                <a:off x="3286" y="2104"/>
                <a:ext cx="61" cy="0"/>
              </a:xfrm>
              <a:prstGeom prst="line">
                <a:avLst/>
              </a:prstGeom>
              <a:noFill/>
              <a:ln w="19050">
                <a:solidFill>
                  <a:schemeClr val="tx1"/>
                </a:solidFill>
                <a:round/>
                <a:headEnd/>
                <a:tailEnd/>
              </a:ln>
            </p:spPr>
            <p:txBody>
              <a:bodyPr/>
              <a:lstStyle/>
              <a:p>
                <a:endParaRPr lang="zh-CN" altLang="en-US"/>
              </a:p>
            </p:txBody>
          </p:sp>
          <p:sp>
            <p:nvSpPr>
              <p:cNvPr id="84007" name="WordArt 47"/>
              <p:cNvSpPr>
                <a:spLocks noChangeArrowheads="1" noChangeShapeType="1" noTextEdit="1"/>
              </p:cNvSpPr>
              <p:nvPr/>
            </p:nvSpPr>
            <p:spPr bwMode="auto">
              <a:xfrm>
                <a:off x="3376" y="2062"/>
                <a:ext cx="56" cy="6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10" name="Group 48"/>
          <p:cNvGrpSpPr>
            <a:grpSpLocks/>
          </p:cNvGrpSpPr>
          <p:nvPr/>
        </p:nvGrpSpPr>
        <p:grpSpPr bwMode="auto">
          <a:xfrm>
            <a:off x="487363" y="4975225"/>
            <a:ext cx="7932737" cy="1154113"/>
            <a:chOff x="308" y="2835"/>
            <a:chExt cx="4997" cy="727"/>
          </a:xfrm>
        </p:grpSpPr>
        <p:sp>
          <p:nvSpPr>
            <p:cNvPr id="83976" name="WordArt 49"/>
            <p:cNvSpPr>
              <a:spLocks noChangeArrowheads="1" noChangeShapeType="1" noTextEdit="1"/>
            </p:cNvSpPr>
            <p:nvPr/>
          </p:nvSpPr>
          <p:spPr bwMode="auto">
            <a:xfrm>
              <a:off x="311" y="3394"/>
              <a:ext cx="3785" cy="168"/>
            </a:xfrm>
            <a:prstGeom prst="rect">
              <a:avLst/>
            </a:prstGeom>
          </p:spPr>
          <p:txBody>
            <a:bodyPr wrap="none" fromWordArt="1">
              <a:prstTxWarp prst="textPlain">
                <a:avLst>
                  <a:gd name="adj" fmla="val 50000"/>
                </a:avLst>
              </a:prstTxWarp>
            </a:bodyPr>
            <a:lstStyle/>
            <a:p>
              <a:pPr algn="ctr"/>
              <a:r>
                <a:rPr lang="zh-CN" altLang="en-US" sz="3600" kern="10">
                  <a:ln w="3175">
                    <a:solidFill>
                      <a:srgbClr val="CC0000"/>
                    </a:solidFill>
                    <a:round/>
                    <a:headEnd/>
                    <a:tailEnd/>
                  </a:ln>
                  <a:solidFill>
                    <a:srgbClr val="CC0000"/>
                  </a:solidFill>
                  <a:latin typeface="宋体"/>
                  <a:ea typeface="宋体"/>
                </a:rPr>
                <a:t>熵是描述系统热运动无序性的一个状态参量。</a:t>
              </a:r>
            </a:p>
          </p:txBody>
        </p:sp>
        <p:sp>
          <p:nvSpPr>
            <p:cNvPr id="83977" name="WordArt 50"/>
            <p:cNvSpPr>
              <a:spLocks noChangeArrowheads="1" noChangeShapeType="1" noTextEdit="1"/>
            </p:cNvSpPr>
            <p:nvPr/>
          </p:nvSpPr>
          <p:spPr bwMode="auto">
            <a:xfrm>
              <a:off x="636" y="2835"/>
              <a:ext cx="1026" cy="154"/>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由于热力学概率</a:t>
              </a:r>
            </a:p>
          </p:txBody>
        </p:sp>
        <p:sp>
          <p:nvSpPr>
            <p:cNvPr id="83978" name="WordArt 51"/>
            <p:cNvSpPr>
              <a:spLocks noChangeArrowheads="1" noChangeShapeType="1" noTextEdit="1"/>
            </p:cNvSpPr>
            <p:nvPr/>
          </p:nvSpPr>
          <p:spPr bwMode="auto">
            <a:xfrm>
              <a:off x="1699" y="2842"/>
              <a:ext cx="139" cy="139"/>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3979" name="WordArt 52"/>
            <p:cNvSpPr>
              <a:spLocks noChangeArrowheads="1" noChangeShapeType="1" noTextEdit="1"/>
            </p:cNvSpPr>
            <p:nvPr/>
          </p:nvSpPr>
          <p:spPr bwMode="auto">
            <a:xfrm>
              <a:off x="1895" y="2840"/>
              <a:ext cx="2267" cy="154"/>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是某宏观态所包含的微观态数目，</a:t>
              </a:r>
            </a:p>
          </p:txBody>
        </p:sp>
        <p:sp>
          <p:nvSpPr>
            <p:cNvPr id="83980" name="WordArt 53"/>
            <p:cNvSpPr>
              <a:spLocks noChangeArrowheads="1" noChangeShapeType="1" noTextEdit="1"/>
            </p:cNvSpPr>
            <p:nvPr/>
          </p:nvSpPr>
          <p:spPr bwMode="auto">
            <a:xfrm>
              <a:off x="4212" y="2847"/>
              <a:ext cx="139" cy="139"/>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3981" name="WordArt 54"/>
            <p:cNvSpPr>
              <a:spLocks noChangeArrowheads="1" noChangeShapeType="1" noTextEdit="1"/>
            </p:cNvSpPr>
            <p:nvPr/>
          </p:nvSpPr>
          <p:spPr bwMode="auto">
            <a:xfrm>
              <a:off x="4416" y="2844"/>
              <a:ext cx="889" cy="154"/>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越大意味着该</a:t>
              </a:r>
            </a:p>
          </p:txBody>
        </p:sp>
        <p:sp>
          <p:nvSpPr>
            <p:cNvPr id="83982" name="WordArt 55"/>
            <p:cNvSpPr>
              <a:spLocks noChangeArrowheads="1" noChangeShapeType="1" noTextEdit="1"/>
            </p:cNvSpPr>
            <p:nvPr/>
          </p:nvSpPr>
          <p:spPr bwMode="auto">
            <a:xfrm>
              <a:off x="308" y="3111"/>
              <a:ext cx="4971" cy="161"/>
            </a:xfrm>
            <a:prstGeom prst="rect">
              <a:avLst/>
            </a:prstGeom>
          </p:spPr>
          <p:txBody>
            <a:bodyPr wrap="none" fromWordArt="1">
              <a:prstTxWarp prst="textPlain">
                <a:avLst>
                  <a:gd name="adj" fmla="val 50000"/>
                </a:avLst>
              </a:prstTxWarp>
            </a:bodyPr>
            <a:lstStyle/>
            <a:p>
              <a:pPr algn="ctr"/>
              <a:r>
                <a:rPr lang="zh-CN" altLang="en-US" sz="3600" kern="10">
                  <a:ln w="3175">
                    <a:solidFill>
                      <a:srgbClr val="000000"/>
                    </a:solidFill>
                    <a:round/>
                    <a:headEnd/>
                    <a:tailEnd/>
                  </a:ln>
                  <a:latin typeface="宋体"/>
                  <a:ea typeface="宋体"/>
                </a:rPr>
                <a:t>宏观态所包含的微观态数目越多，分子热运动显得越无次序。因此，从统计学来看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p:cTn id="7" dur="500" fill="hold"/>
                                        <p:tgtEl>
                                          <p:spTgt spid="286725"/>
                                        </p:tgtEl>
                                        <p:attrNameLst>
                                          <p:attrName>ppt_w</p:attrName>
                                        </p:attrNameLst>
                                      </p:cBhvr>
                                      <p:tavLst>
                                        <p:tav tm="0">
                                          <p:val>
                                            <p:fltVal val="0"/>
                                          </p:val>
                                        </p:tav>
                                        <p:tav tm="100000">
                                          <p:val>
                                            <p:strVal val="#ppt_w"/>
                                          </p:val>
                                        </p:tav>
                                      </p:tavLst>
                                    </p:anim>
                                    <p:anim calcmode="lin" valueType="num">
                                      <p:cBhvr>
                                        <p:cTn id="8" dur="500" fill="hold"/>
                                        <p:tgtEl>
                                          <p:spTgt spid="286725"/>
                                        </p:tgtEl>
                                        <p:attrNameLst>
                                          <p:attrName>ppt_h</p:attrName>
                                        </p:attrNameLst>
                                      </p:cBhvr>
                                      <p:tavLst>
                                        <p:tav tm="0">
                                          <p:val>
                                            <p:fltVal val="0"/>
                                          </p:val>
                                        </p:tav>
                                        <p:tav tm="100000">
                                          <p:val>
                                            <p:strVal val="#ppt_h"/>
                                          </p:val>
                                        </p:tav>
                                      </p:tavLst>
                                    </p:anim>
                                    <p:animEffect transition="in" filter="fade">
                                      <p:cBhvr>
                                        <p:cTn id="9" dur="500"/>
                                        <p:tgtEl>
                                          <p:spTgt spid="2867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492125" y="0"/>
            <a:ext cx="8229600" cy="158750"/>
          </a:xfrm>
        </p:spPr>
        <p:txBody>
          <a:bodyPr/>
          <a:lstStyle/>
          <a:p>
            <a:pPr eaLnBrk="1" hangingPunct="1"/>
            <a:r>
              <a:rPr lang="zh-CN" altLang="en-US" sz="700" smtClean="0">
                <a:solidFill>
                  <a:schemeClr val="bg1"/>
                </a:solidFill>
              </a:rPr>
              <a:t>算例</a:t>
            </a:r>
          </a:p>
        </p:txBody>
      </p:sp>
      <p:sp>
        <p:nvSpPr>
          <p:cNvPr id="84995" name="Rectangle 3" descr="水滴"/>
          <p:cNvSpPr>
            <a:spLocks noChangeArrowheads="1"/>
          </p:cNvSpPr>
          <p:nvPr/>
        </p:nvSpPr>
        <p:spPr bwMode="auto">
          <a:xfrm>
            <a:off x="0" y="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4996" name="Rectangle 4" descr="水滴"/>
          <p:cNvSpPr>
            <a:spLocks noChangeArrowheads="1"/>
          </p:cNvSpPr>
          <p:nvPr/>
        </p:nvSpPr>
        <p:spPr bwMode="auto">
          <a:xfrm>
            <a:off x="0" y="6692900"/>
            <a:ext cx="9144000" cy="1651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4997" name="Rectangle 5" descr="水滴"/>
          <p:cNvSpPr>
            <a:spLocks noChangeArrowheads="1"/>
          </p:cNvSpPr>
          <p:nvPr/>
        </p:nvSpPr>
        <p:spPr bwMode="auto">
          <a:xfrm>
            <a:off x="0" y="1196975"/>
            <a:ext cx="9144000" cy="698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4998" name="Rectangle 6" descr="水滴"/>
          <p:cNvSpPr>
            <a:spLocks noChangeArrowheads="1"/>
          </p:cNvSpPr>
          <p:nvPr/>
        </p:nvSpPr>
        <p:spPr bwMode="auto">
          <a:xfrm>
            <a:off x="0" y="1898650"/>
            <a:ext cx="9144000" cy="6985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7"/>
          <p:cNvGrpSpPr>
            <a:grpSpLocks/>
          </p:cNvGrpSpPr>
          <p:nvPr/>
        </p:nvGrpSpPr>
        <p:grpSpPr bwMode="auto">
          <a:xfrm>
            <a:off x="795338" y="311150"/>
            <a:ext cx="7237412" cy="749300"/>
            <a:chOff x="501" y="196"/>
            <a:chExt cx="4559" cy="472"/>
          </a:xfrm>
        </p:grpSpPr>
        <p:grpSp>
          <p:nvGrpSpPr>
            <p:cNvPr id="85276" name="Group 8"/>
            <p:cNvGrpSpPr>
              <a:grpSpLocks/>
            </p:cNvGrpSpPr>
            <p:nvPr/>
          </p:nvGrpSpPr>
          <p:grpSpPr bwMode="auto">
            <a:xfrm>
              <a:off x="501" y="196"/>
              <a:ext cx="4559" cy="284"/>
              <a:chOff x="435" y="196"/>
              <a:chExt cx="4559" cy="284"/>
            </a:xfrm>
          </p:grpSpPr>
          <p:grpSp>
            <p:nvGrpSpPr>
              <p:cNvPr id="85278" name="Group 9"/>
              <p:cNvGrpSpPr>
                <a:grpSpLocks/>
              </p:cNvGrpSpPr>
              <p:nvPr/>
            </p:nvGrpSpPr>
            <p:grpSpPr bwMode="auto">
              <a:xfrm>
                <a:off x="1685" y="230"/>
                <a:ext cx="770" cy="166"/>
                <a:chOff x="1211" y="2708"/>
                <a:chExt cx="983" cy="210"/>
              </a:xfrm>
            </p:grpSpPr>
            <p:grpSp>
              <p:nvGrpSpPr>
                <p:cNvPr id="85299" name="Group 10"/>
                <p:cNvGrpSpPr>
                  <a:grpSpLocks/>
                </p:cNvGrpSpPr>
                <p:nvPr/>
              </p:nvGrpSpPr>
              <p:grpSpPr bwMode="auto">
                <a:xfrm rot="5400000">
                  <a:off x="1475" y="2756"/>
                  <a:ext cx="53" cy="151"/>
                  <a:chOff x="2928" y="3216"/>
                  <a:chExt cx="48" cy="240"/>
                </a:xfrm>
              </p:grpSpPr>
              <p:sp>
                <p:nvSpPr>
                  <p:cNvPr id="85304" name="Line 1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305" name="Line 1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300" name="WordArt 13"/>
                <p:cNvSpPr>
                  <a:spLocks noChangeArrowheads="1" noChangeShapeType="1" noTextEdit="1"/>
                </p:cNvSpPr>
                <p:nvPr/>
              </p:nvSpPr>
              <p:spPr bwMode="auto">
                <a:xfrm>
                  <a:off x="1646" y="2741"/>
                  <a:ext cx="115" cy="177"/>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301" name="WordArt 14"/>
                <p:cNvSpPr>
                  <a:spLocks noChangeArrowheads="1" noChangeShapeType="1" noTextEdit="1"/>
                </p:cNvSpPr>
                <p:nvPr/>
              </p:nvSpPr>
              <p:spPr bwMode="auto">
                <a:xfrm>
                  <a:off x="1824" y="2708"/>
                  <a:ext cx="174" cy="20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302" name="WordArt 15"/>
                <p:cNvSpPr>
                  <a:spLocks noChangeArrowheads="1" noChangeShapeType="1" noTextEdit="1"/>
                </p:cNvSpPr>
                <p:nvPr/>
              </p:nvSpPr>
              <p:spPr bwMode="auto">
                <a:xfrm>
                  <a:off x="1211" y="2752"/>
                  <a:ext cx="145" cy="156"/>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S</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5303" name="WordArt 16"/>
                <p:cNvSpPr>
                  <a:spLocks noChangeArrowheads="1" noChangeShapeType="1" noTextEdit="1"/>
                </p:cNvSpPr>
                <p:nvPr/>
              </p:nvSpPr>
              <p:spPr bwMode="auto">
                <a:xfrm>
                  <a:off x="2041" y="2743"/>
                  <a:ext cx="153"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grpSp>
          <p:sp>
            <p:nvSpPr>
              <p:cNvPr id="85279" name="WordArt 17"/>
              <p:cNvSpPr>
                <a:spLocks noChangeArrowheads="1" noChangeShapeType="1" noTextEdit="1"/>
              </p:cNvSpPr>
              <p:nvPr/>
            </p:nvSpPr>
            <p:spPr bwMode="auto">
              <a:xfrm>
                <a:off x="435" y="265"/>
                <a:ext cx="1164" cy="15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为了说明玻尔兹曼熵</a:t>
                </a:r>
              </a:p>
            </p:txBody>
          </p:sp>
          <p:sp>
            <p:nvSpPr>
              <p:cNvPr id="85280" name="WordArt 18"/>
              <p:cNvSpPr>
                <a:spLocks noChangeArrowheads="1" noChangeShapeType="1" noTextEdit="1"/>
              </p:cNvSpPr>
              <p:nvPr/>
            </p:nvSpPr>
            <p:spPr bwMode="auto">
              <a:xfrm>
                <a:off x="2541" y="262"/>
                <a:ext cx="666" cy="13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与克劳修斯熵</a:t>
                </a:r>
              </a:p>
            </p:txBody>
          </p:sp>
          <p:sp>
            <p:nvSpPr>
              <p:cNvPr id="85281" name="WordArt 19"/>
              <p:cNvSpPr>
                <a:spLocks noChangeArrowheads="1" noChangeShapeType="1" noTextEdit="1"/>
              </p:cNvSpPr>
              <p:nvPr/>
            </p:nvSpPr>
            <p:spPr bwMode="auto">
              <a:xfrm>
                <a:off x="4472" y="267"/>
                <a:ext cx="522" cy="14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是统一的，</a:t>
                </a:r>
              </a:p>
            </p:txBody>
          </p:sp>
          <p:grpSp>
            <p:nvGrpSpPr>
              <p:cNvPr id="85282" name="Group 20"/>
              <p:cNvGrpSpPr>
                <a:grpSpLocks/>
              </p:cNvGrpSpPr>
              <p:nvPr/>
            </p:nvGrpSpPr>
            <p:grpSpPr bwMode="auto">
              <a:xfrm>
                <a:off x="3335" y="196"/>
                <a:ext cx="1052" cy="284"/>
                <a:chOff x="1870" y="1679"/>
                <a:chExt cx="1642" cy="436"/>
              </a:xfrm>
            </p:grpSpPr>
            <p:sp>
              <p:nvSpPr>
                <p:cNvPr id="85283" name="Freeform 21"/>
                <p:cNvSpPr>
                  <a:spLocks/>
                </p:cNvSpPr>
                <p:nvPr/>
              </p:nvSpPr>
              <p:spPr bwMode="auto">
                <a:xfrm>
                  <a:off x="2882" y="1712"/>
                  <a:ext cx="108" cy="35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85284" name="Group 22"/>
                <p:cNvGrpSpPr>
                  <a:grpSpLocks/>
                </p:cNvGrpSpPr>
                <p:nvPr/>
              </p:nvGrpSpPr>
              <p:grpSpPr bwMode="auto">
                <a:xfrm>
                  <a:off x="3211" y="1697"/>
                  <a:ext cx="301" cy="418"/>
                  <a:chOff x="2715" y="790"/>
                  <a:chExt cx="301" cy="418"/>
                </a:xfrm>
              </p:grpSpPr>
              <p:sp>
                <p:nvSpPr>
                  <p:cNvPr id="85295" name="WordArt 23"/>
                  <p:cNvSpPr>
                    <a:spLocks noChangeArrowheads="1" noChangeShapeType="1" noTextEdit="1"/>
                  </p:cNvSpPr>
                  <p:nvPr/>
                </p:nvSpPr>
                <p:spPr bwMode="auto">
                  <a:xfrm>
                    <a:off x="2719" y="790"/>
                    <a:ext cx="93" cy="16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296" name="WordArt 24"/>
                  <p:cNvSpPr>
                    <a:spLocks noChangeArrowheads="1" noChangeShapeType="1" noTextEdit="1"/>
                  </p:cNvSpPr>
                  <p:nvPr/>
                </p:nvSpPr>
                <p:spPr bwMode="auto">
                  <a:xfrm>
                    <a:off x="2870" y="792"/>
                    <a:ext cx="146" cy="16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85297" name="WordArt 25"/>
                  <p:cNvSpPr>
                    <a:spLocks noChangeArrowheads="1" noChangeShapeType="1" noTextEdit="1"/>
                  </p:cNvSpPr>
                  <p:nvPr/>
                </p:nvSpPr>
                <p:spPr bwMode="auto">
                  <a:xfrm>
                    <a:off x="2792" y="1058"/>
                    <a:ext cx="134" cy="15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298" name="Line 26"/>
                  <p:cNvSpPr>
                    <a:spLocks noChangeShapeType="1"/>
                  </p:cNvSpPr>
                  <p:nvPr/>
                </p:nvSpPr>
                <p:spPr bwMode="auto">
                  <a:xfrm>
                    <a:off x="2715" y="995"/>
                    <a:ext cx="284" cy="7"/>
                  </a:xfrm>
                  <a:prstGeom prst="line">
                    <a:avLst/>
                  </a:prstGeom>
                  <a:noFill/>
                  <a:ln w="28575">
                    <a:solidFill>
                      <a:schemeClr val="tx1"/>
                    </a:solidFill>
                    <a:round/>
                    <a:headEnd/>
                    <a:tailEnd/>
                  </a:ln>
                </p:spPr>
                <p:txBody>
                  <a:bodyPr/>
                  <a:lstStyle/>
                  <a:p>
                    <a:endParaRPr lang="zh-CN" altLang="en-US"/>
                  </a:p>
                </p:txBody>
              </p:sp>
            </p:grpSp>
            <p:sp>
              <p:nvSpPr>
                <p:cNvPr id="85285" name="WordArt 27"/>
                <p:cNvSpPr>
                  <a:spLocks noChangeArrowheads="1" noChangeShapeType="1" noTextEdit="1"/>
                </p:cNvSpPr>
                <p:nvPr/>
              </p:nvSpPr>
              <p:spPr bwMode="auto">
                <a:xfrm>
                  <a:off x="2972" y="1963"/>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86" name="WordArt 28"/>
                <p:cNvSpPr>
                  <a:spLocks noChangeArrowheads="1" noChangeShapeType="1" noTextEdit="1"/>
                </p:cNvSpPr>
                <p:nvPr/>
              </p:nvSpPr>
              <p:spPr bwMode="auto">
                <a:xfrm>
                  <a:off x="3011" y="1679"/>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87" name="WordArt 29"/>
                <p:cNvSpPr>
                  <a:spLocks noChangeArrowheads="1" noChangeShapeType="1" noTextEdit="1"/>
                </p:cNvSpPr>
                <p:nvPr/>
              </p:nvSpPr>
              <p:spPr bwMode="auto">
                <a:xfrm>
                  <a:off x="1870" y="1766"/>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88" name="WordArt 30"/>
                <p:cNvSpPr>
                  <a:spLocks noChangeArrowheads="1" noChangeShapeType="1" noTextEdit="1"/>
                </p:cNvSpPr>
                <p:nvPr/>
              </p:nvSpPr>
              <p:spPr bwMode="auto">
                <a:xfrm>
                  <a:off x="2003" y="1887"/>
                  <a:ext cx="107" cy="10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89" name="Line 31"/>
                <p:cNvSpPr>
                  <a:spLocks noChangeShapeType="1"/>
                </p:cNvSpPr>
                <p:nvPr/>
              </p:nvSpPr>
              <p:spPr bwMode="auto">
                <a:xfrm>
                  <a:off x="2158" y="1874"/>
                  <a:ext cx="153" cy="0"/>
                </a:xfrm>
                <a:prstGeom prst="line">
                  <a:avLst/>
                </a:prstGeom>
                <a:noFill/>
                <a:ln w="38100">
                  <a:solidFill>
                    <a:schemeClr val="tx1"/>
                  </a:solidFill>
                  <a:round/>
                  <a:headEnd/>
                  <a:tailEnd/>
                </a:ln>
              </p:spPr>
              <p:txBody>
                <a:bodyPr/>
                <a:lstStyle/>
                <a:p>
                  <a:endParaRPr lang="zh-CN" altLang="en-US"/>
                </a:p>
              </p:txBody>
            </p:sp>
            <p:sp>
              <p:nvSpPr>
                <p:cNvPr id="85290" name="WordArt 32"/>
                <p:cNvSpPr>
                  <a:spLocks noChangeArrowheads="1" noChangeShapeType="1" noTextEdit="1"/>
                </p:cNvSpPr>
                <p:nvPr/>
              </p:nvSpPr>
              <p:spPr bwMode="auto">
                <a:xfrm>
                  <a:off x="2357" y="1785"/>
                  <a:ext cx="148" cy="187"/>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91" name="WordArt 33"/>
                <p:cNvSpPr>
                  <a:spLocks noChangeArrowheads="1" noChangeShapeType="1" noTextEdit="1"/>
                </p:cNvSpPr>
                <p:nvPr/>
              </p:nvSpPr>
              <p:spPr bwMode="auto">
                <a:xfrm>
                  <a:off x="2466" y="1894"/>
                  <a:ext cx="119" cy="11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85292" name="Group 34"/>
                <p:cNvGrpSpPr>
                  <a:grpSpLocks/>
                </p:cNvGrpSpPr>
                <p:nvPr/>
              </p:nvGrpSpPr>
              <p:grpSpPr bwMode="auto">
                <a:xfrm>
                  <a:off x="2659" y="1844"/>
                  <a:ext cx="171" cy="56"/>
                  <a:chOff x="1260" y="2371"/>
                  <a:chExt cx="151" cy="53"/>
                </a:xfrm>
              </p:grpSpPr>
              <p:sp>
                <p:nvSpPr>
                  <p:cNvPr id="85293" name="Line 3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94" name="Line 3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sp>
          <p:nvSpPr>
            <p:cNvPr id="85277" name="WordArt 37"/>
            <p:cNvSpPr>
              <a:spLocks noChangeArrowheads="1" noChangeShapeType="1" noTextEdit="1"/>
            </p:cNvSpPr>
            <p:nvPr/>
          </p:nvSpPr>
          <p:spPr bwMode="auto">
            <a:xfrm>
              <a:off x="1145" y="555"/>
              <a:ext cx="3139" cy="11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以计算理想气体等温膨胀过程的熵为例</a:t>
              </a:r>
            </a:p>
          </p:txBody>
        </p:sp>
      </p:grpSp>
      <p:grpSp>
        <p:nvGrpSpPr>
          <p:cNvPr id="9" name="Group 38"/>
          <p:cNvGrpSpPr>
            <a:grpSpLocks/>
          </p:cNvGrpSpPr>
          <p:nvPr/>
        </p:nvGrpSpPr>
        <p:grpSpPr bwMode="auto">
          <a:xfrm>
            <a:off x="333375" y="1238250"/>
            <a:ext cx="3451225" cy="5619750"/>
            <a:chOff x="210" y="780"/>
            <a:chExt cx="2174" cy="3540"/>
          </a:xfrm>
        </p:grpSpPr>
        <p:sp>
          <p:nvSpPr>
            <p:cNvPr id="85149" name="Rectangle 39" descr="水滴"/>
            <p:cNvSpPr>
              <a:spLocks noChangeArrowheads="1"/>
            </p:cNvSpPr>
            <p:nvPr/>
          </p:nvSpPr>
          <p:spPr bwMode="auto">
            <a:xfrm>
              <a:off x="2339" y="780"/>
              <a:ext cx="45" cy="354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85150" name="Group 40"/>
            <p:cNvGrpSpPr>
              <a:grpSpLocks/>
            </p:cNvGrpSpPr>
            <p:nvPr/>
          </p:nvGrpSpPr>
          <p:grpSpPr bwMode="auto">
            <a:xfrm>
              <a:off x="210" y="861"/>
              <a:ext cx="1915" cy="284"/>
              <a:chOff x="372" y="832"/>
              <a:chExt cx="1915" cy="284"/>
            </a:xfrm>
          </p:grpSpPr>
          <p:sp>
            <p:nvSpPr>
              <p:cNvPr id="85259" name="Freeform 41"/>
              <p:cNvSpPr>
                <a:spLocks/>
              </p:cNvSpPr>
              <p:nvPr/>
            </p:nvSpPr>
            <p:spPr bwMode="auto">
              <a:xfrm>
                <a:off x="1351" y="853"/>
                <a:ext cx="70" cy="23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85260" name="WordArt 42"/>
              <p:cNvSpPr>
                <a:spLocks noChangeArrowheads="1" noChangeShapeType="1" noTextEdit="1"/>
              </p:cNvSpPr>
              <p:nvPr/>
            </p:nvSpPr>
            <p:spPr bwMode="auto">
              <a:xfrm>
                <a:off x="1565" y="844"/>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261" name="WordArt 43"/>
              <p:cNvSpPr>
                <a:spLocks noChangeArrowheads="1" noChangeShapeType="1" noTextEdit="1"/>
              </p:cNvSpPr>
              <p:nvPr/>
            </p:nvSpPr>
            <p:spPr bwMode="auto">
              <a:xfrm>
                <a:off x="1661" y="845"/>
                <a:ext cx="94"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85262" name="WordArt 44"/>
              <p:cNvSpPr>
                <a:spLocks noChangeArrowheads="1" noChangeShapeType="1" noTextEdit="1"/>
              </p:cNvSpPr>
              <p:nvPr/>
            </p:nvSpPr>
            <p:spPr bwMode="auto">
              <a:xfrm>
                <a:off x="1611" y="1018"/>
                <a:ext cx="86"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263" name="Line 45"/>
              <p:cNvSpPr>
                <a:spLocks noChangeShapeType="1"/>
              </p:cNvSpPr>
              <p:nvPr/>
            </p:nvSpPr>
            <p:spPr bwMode="auto">
              <a:xfrm>
                <a:off x="1562" y="977"/>
                <a:ext cx="182" cy="5"/>
              </a:xfrm>
              <a:prstGeom prst="line">
                <a:avLst/>
              </a:prstGeom>
              <a:noFill/>
              <a:ln w="28575">
                <a:solidFill>
                  <a:schemeClr val="tx1"/>
                </a:solidFill>
                <a:round/>
                <a:headEnd/>
                <a:tailEnd/>
              </a:ln>
            </p:spPr>
            <p:txBody>
              <a:bodyPr/>
              <a:lstStyle/>
              <a:p>
                <a:endParaRPr lang="zh-CN" altLang="en-US"/>
              </a:p>
            </p:txBody>
          </p:sp>
          <p:sp>
            <p:nvSpPr>
              <p:cNvPr id="85264" name="WordArt 46"/>
              <p:cNvSpPr>
                <a:spLocks noChangeArrowheads="1" noChangeShapeType="1" noTextEdit="1"/>
              </p:cNvSpPr>
              <p:nvPr/>
            </p:nvSpPr>
            <p:spPr bwMode="auto">
              <a:xfrm>
                <a:off x="1409" y="1017"/>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65" name="WordArt 47"/>
              <p:cNvSpPr>
                <a:spLocks noChangeArrowheads="1" noChangeShapeType="1" noTextEdit="1"/>
              </p:cNvSpPr>
              <p:nvPr/>
            </p:nvSpPr>
            <p:spPr bwMode="auto">
              <a:xfrm>
                <a:off x="1434" y="832"/>
                <a:ext cx="69" cy="69"/>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66" name="WordArt 48"/>
              <p:cNvSpPr>
                <a:spLocks noChangeArrowheads="1" noChangeShapeType="1" noTextEdit="1"/>
              </p:cNvSpPr>
              <p:nvPr/>
            </p:nvSpPr>
            <p:spPr bwMode="auto">
              <a:xfrm>
                <a:off x="703" y="889"/>
                <a:ext cx="95"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67" name="WordArt 49"/>
              <p:cNvSpPr>
                <a:spLocks noChangeArrowheads="1" noChangeShapeType="1" noTextEdit="1"/>
              </p:cNvSpPr>
              <p:nvPr/>
            </p:nvSpPr>
            <p:spPr bwMode="auto">
              <a:xfrm>
                <a:off x="788" y="967"/>
                <a:ext cx="69" cy="7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68" name="Line 50"/>
              <p:cNvSpPr>
                <a:spLocks noChangeShapeType="1"/>
              </p:cNvSpPr>
              <p:nvPr/>
            </p:nvSpPr>
            <p:spPr bwMode="auto">
              <a:xfrm>
                <a:off x="888" y="959"/>
                <a:ext cx="98" cy="0"/>
              </a:xfrm>
              <a:prstGeom prst="line">
                <a:avLst/>
              </a:prstGeom>
              <a:noFill/>
              <a:ln w="38100">
                <a:solidFill>
                  <a:schemeClr val="tx1"/>
                </a:solidFill>
                <a:round/>
                <a:headEnd/>
                <a:tailEnd/>
              </a:ln>
            </p:spPr>
            <p:txBody>
              <a:bodyPr/>
              <a:lstStyle/>
              <a:p>
                <a:endParaRPr lang="zh-CN" altLang="en-US"/>
              </a:p>
            </p:txBody>
          </p:sp>
          <p:sp>
            <p:nvSpPr>
              <p:cNvPr id="85269" name="WordArt 51"/>
              <p:cNvSpPr>
                <a:spLocks noChangeArrowheads="1" noChangeShapeType="1" noTextEdit="1"/>
              </p:cNvSpPr>
              <p:nvPr/>
            </p:nvSpPr>
            <p:spPr bwMode="auto">
              <a:xfrm>
                <a:off x="1015" y="901"/>
                <a:ext cx="95"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70" name="WordArt 52"/>
              <p:cNvSpPr>
                <a:spLocks noChangeArrowheads="1" noChangeShapeType="1" noTextEdit="1"/>
              </p:cNvSpPr>
              <p:nvPr/>
            </p:nvSpPr>
            <p:spPr bwMode="auto">
              <a:xfrm>
                <a:off x="1085" y="972"/>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85271" name="Group 53"/>
              <p:cNvGrpSpPr>
                <a:grpSpLocks/>
              </p:cNvGrpSpPr>
              <p:nvPr/>
            </p:nvGrpSpPr>
            <p:grpSpPr bwMode="auto">
              <a:xfrm>
                <a:off x="1208" y="939"/>
                <a:ext cx="110" cy="37"/>
                <a:chOff x="1260" y="2371"/>
                <a:chExt cx="151" cy="53"/>
              </a:xfrm>
            </p:grpSpPr>
            <p:sp>
              <p:nvSpPr>
                <p:cNvPr id="85274" name="Line 5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75" name="Line 5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5272" name="WordArt 56"/>
              <p:cNvSpPr>
                <a:spLocks noChangeArrowheads="1" noChangeShapeType="1" noTextEdit="1"/>
              </p:cNvSpPr>
              <p:nvPr/>
            </p:nvSpPr>
            <p:spPr bwMode="auto">
              <a:xfrm>
                <a:off x="372" y="906"/>
                <a:ext cx="14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用</a:t>
                </a:r>
              </a:p>
            </p:txBody>
          </p:sp>
          <p:sp>
            <p:nvSpPr>
              <p:cNvPr id="85273" name="WordArt 57"/>
              <p:cNvSpPr>
                <a:spLocks noChangeArrowheads="1" noChangeShapeType="1" noTextEdit="1"/>
              </p:cNvSpPr>
              <p:nvPr/>
            </p:nvSpPr>
            <p:spPr bwMode="auto">
              <a:xfrm>
                <a:off x="1937" y="921"/>
                <a:ext cx="35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计算</a:t>
                </a:r>
              </a:p>
            </p:txBody>
          </p:sp>
        </p:grpSp>
        <p:grpSp>
          <p:nvGrpSpPr>
            <p:cNvPr id="85151" name="Group 58"/>
            <p:cNvGrpSpPr>
              <a:grpSpLocks/>
            </p:cNvGrpSpPr>
            <p:nvPr/>
          </p:nvGrpSpPr>
          <p:grpSpPr bwMode="auto">
            <a:xfrm>
              <a:off x="223" y="1502"/>
              <a:ext cx="1679" cy="165"/>
              <a:chOff x="149" y="1533"/>
              <a:chExt cx="1426" cy="150"/>
            </a:xfrm>
          </p:grpSpPr>
          <p:sp>
            <p:nvSpPr>
              <p:cNvPr id="85250" name="WordArt 59"/>
              <p:cNvSpPr>
                <a:spLocks noChangeArrowheads="1" noChangeShapeType="1" noTextEdit="1"/>
              </p:cNvSpPr>
              <p:nvPr/>
            </p:nvSpPr>
            <p:spPr bwMode="auto">
              <a:xfrm>
                <a:off x="149" y="1533"/>
                <a:ext cx="881" cy="15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等温过程     不变，</a:t>
                </a:r>
              </a:p>
            </p:txBody>
          </p:sp>
          <p:sp>
            <p:nvSpPr>
              <p:cNvPr id="85251" name="WordArt 60"/>
              <p:cNvSpPr>
                <a:spLocks noChangeArrowheads="1" noChangeShapeType="1" noTextEdit="1"/>
              </p:cNvSpPr>
              <p:nvPr/>
            </p:nvSpPr>
            <p:spPr bwMode="auto">
              <a:xfrm>
                <a:off x="643" y="1554"/>
                <a:ext cx="8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85252" name="Group 61"/>
              <p:cNvGrpSpPr>
                <a:grpSpLocks/>
              </p:cNvGrpSpPr>
              <p:nvPr/>
            </p:nvGrpSpPr>
            <p:grpSpPr bwMode="auto">
              <a:xfrm>
                <a:off x="1126" y="1564"/>
                <a:ext cx="449" cy="114"/>
                <a:chOff x="902" y="1681"/>
                <a:chExt cx="449" cy="114"/>
              </a:xfrm>
            </p:grpSpPr>
            <p:grpSp>
              <p:nvGrpSpPr>
                <p:cNvPr id="85253" name="Group 62"/>
                <p:cNvGrpSpPr>
                  <a:grpSpLocks/>
                </p:cNvGrpSpPr>
                <p:nvPr/>
              </p:nvGrpSpPr>
              <p:grpSpPr bwMode="auto">
                <a:xfrm>
                  <a:off x="1114" y="1721"/>
                  <a:ext cx="126" cy="44"/>
                  <a:chOff x="1260" y="2371"/>
                  <a:chExt cx="151" cy="53"/>
                </a:xfrm>
              </p:grpSpPr>
              <p:sp>
                <p:nvSpPr>
                  <p:cNvPr id="85257" name="Line 6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58" name="Line 6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5254" name="WordArt 65"/>
                <p:cNvSpPr>
                  <a:spLocks noChangeArrowheads="1" noChangeShapeType="1" noTextEdit="1"/>
                </p:cNvSpPr>
                <p:nvPr/>
              </p:nvSpPr>
              <p:spPr bwMode="auto">
                <a:xfrm>
                  <a:off x="979" y="1682"/>
                  <a:ext cx="85" cy="9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sp>
              <p:nvSpPr>
                <p:cNvPr id="85255" name="WordArt 66"/>
                <p:cNvSpPr>
                  <a:spLocks noChangeArrowheads="1" noChangeShapeType="1" noTextEdit="1"/>
                </p:cNvSpPr>
                <p:nvPr/>
              </p:nvSpPr>
              <p:spPr bwMode="auto">
                <a:xfrm>
                  <a:off x="1276" y="1681"/>
                  <a:ext cx="75" cy="114"/>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85256" name="WordArt 67"/>
                <p:cNvSpPr>
                  <a:spLocks noChangeArrowheads="1" noChangeShapeType="1" noTextEdit="1"/>
                </p:cNvSpPr>
                <p:nvPr/>
              </p:nvSpPr>
              <p:spPr bwMode="auto">
                <a:xfrm>
                  <a:off x="902" y="1681"/>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grpSp>
        </p:grpSp>
        <p:grpSp>
          <p:nvGrpSpPr>
            <p:cNvPr id="85152" name="Group 68"/>
            <p:cNvGrpSpPr>
              <a:grpSpLocks/>
            </p:cNvGrpSpPr>
            <p:nvPr/>
          </p:nvGrpSpPr>
          <p:grpSpPr bwMode="auto">
            <a:xfrm>
              <a:off x="212" y="1867"/>
              <a:ext cx="1991" cy="314"/>
              <a:chOff x="204" y="1770"/>
              <a:chExt cx="1954" cy="284"/>
            </a:xfrm>
          </p:grpSpPr>
          <p:sp>
            <p:nvSpPr>
              <p:cNvPr id="85222" name="WordArt 69"/>
              <p:cNvSpPr>
                <a:spLocks noChangeArrowheads="1" noChangeShapeType="1" noTextEdit="1"/>
              </p:cNvSpPr>
              <p:nvPr/>
            </p:nvSpPr>
            <p:spPr bwMode="auto">
              <a:xfrm>
                <a:off x="282" y="1872"/>
                <a:ext cx="94"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85223" name="WordArt 70"/>
              <p:cNvSpPr>
                <a:spLocks noChangeArrowheads="1" noChangeShapeType="1" noTextEdit="1"/>
              </p:cNvSpPr>
              <p:nvPr/>
            </p:nvSpPr>
            <p:spPr bwMode="auto">
              <a:xfrm>
                <a:off x="204" y="1863"/>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grpSp>
            <p:nvGrpSpPr>
              <p:cNvPr id="85224" name="Group 71"/>
              <p:cNvGrpSpPr>
                <a:grpSpLocks/>
              </p:cNvGrpSpPr>
              <p:nvPr/>
            </p:nvGrpSpPr>
            <p:grpSpPr bwMode="auto">
              <a:xfrm>
                <a:off x="418" y="1899"/>
                <a:ext cx="126" cy="44"/>
                <a:chOff x="1260" y="2371"/>
                <a:chExt cx="151" cy="53"/>
              </a:xfrm>
            </p:grpSpPr>
            <p:sp>
              <p:nvSpPr>
                <p:cNvPr id="85248" name="Line 7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49" name="Line 7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85225" name="Group 74"/>
              <p:cNvGrpSpPr>
                <a:grpSpLocks/>
              </p:cNvGrpSpPr>
              <p:nvPr/>
            </p:nvGrpSpPr>
            <p:grpSpPr bwMode="auto">
              <a:xfrm>
                <a:off x="580" y="1848"/>
                <a:ext cx="182" cy="122"/>
                <a:chOff x="719" y="1590"/>
                <a:chExt cx="182" cy="122"/>
              </a:xfrm>
            </p:grpSpPr>
            <p:sp>
              <p:nvSpPr>
                <p:cNvPr id="85246" name="WordArt 75"/>
                <p:cNvSpPr>
                  <a:spLocks noChangeArrowheads="1" noChangeShapeType="1" noTextEdit="1"/>
                </p:cNvSpPr>
                <p:nvPr/>
              </p:nvSpPr>
              <p:spPr bwMode="auto">
                <a:xfrm>
                  <a:off x="791" y="1590"/>
                  <a:ext cx="110"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85247" name="WordArt 76"/>
                <p:cNvSpPr>
                  <a:spLocks noChangeArrowheads="1" noChangeShapeType="1" noTextEdit="1"/>
                </p:cNvSpPr>
                <p:nvPr/>
              </p:nvSpPr>
              <p:spPr bwMode="auto">
                <a:xfrm>
                  <a:off x="719" y="1603"/>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grpSp>
          <p:grpSp>
            <p:nvGrpSpPr>
              <p:cNvPr id="85226" name="Group 77"/>
              <p:cNvGrpSpPr>
                <a:grpSpLocks/>
              </p:cNvGrpSpPr>
              <p:nvPr/>
            </p:nvGrpSpPr>
            <p:grpSpPr bwMode="auto">
              <a:xfrm>
                <a:off x="809" y="1900"/>
                <a:ext cx="126" cy="44"/>
                <a:chOff x="1260" y="2371"/>
                <a:chExt cx="151" cy="53"/>
              </a:xfrm>
            </p:grpSpPr>
            <p:sp>
              <p:nvSpPr>
                <p:cNvPr id="85244" name="Line 7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45" name="Line 7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85227" name="Group 80"/>
              <p:cNvGrpSpPr>
                <a:grpSpLocks/>
              </p:cNvGrpSpPr>
              <p:nvPr/>
            </p:nvGrpSpPr>
            <p:grpSpPr bwMode="auto">
              <a:xfrm>
                <a:off x="1113" y="1870"/>
                <a:ext cx="181" cy="115"/>
                <a:chOff x="1252" y="1612"/>
                <a:chExt cx="181" cy="115"/>
              </a:xfrm>
            </p:grpSpPr>
            <p:sp>
              <p:nvSpPr>
                <p:cNvPr id="85242" name="WordArt 81"/>
                <p:cNvSpPr>
                  <a:spLocks noChangeArrowheads="1" noChangeShapeType="1" noTextEdit="1"/>
                </p:cNvSpPr>
                <p:nvPr/>
              </p:nvSpPr>
              <p:spPr bwMode="auto">
                <a:xfrm>
                  <a:off x="1252" y="1612"/>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243" name="WordArt 82"/>
                <p:cNvSpPr>
                  <a:spLocks noChangeArrowheads="1" noChangeShapeType="1" noTextEdit="1"/>
                </p:cNvSpPr>
                <p:nvPr/>
              </p:nvSpPr>
              <p:spPr bwMode="auto">
                <a:xfrm>
                  <a:off x="1330" y="1620"/>
                  <a:ext cx="103" cy="10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228" name="WordArt 83"/>
              <p:cNvSpPr>
                <a:spLocks noChangeArrowheads="1" noChangeShapeType="1" noTextEdit="1"/>
              </p:cNvSpPr>
              <p:nvPr/>
            </p:nvSpPr>
            <p:spPr bwMode="auto">
              <a:xfrm>
                <a:off x="1003" y="1880"/>
                <a:ext cx="90" cy="10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nvGrpSpPr>
              <p:cNvPr id="85229" name="Group 84"/>
              <p:cNvGrpSpPr>
                <a:grpSpLocks/>
              </p:cNvGrpSpPr>
              <p:nvPr/>
            </p:nvGrpSpPr>
            <p:grpSpPr bwMode="auto">
              <a:xfrm>
                <a:off x="1332" y="1889"/>
                <a:ext cx="126" cy="44"/>
                <a:chOff x="1260" y="2371"/>
                <a:chExt cx="151" cy="53"/>
              </a:xfrm>
            </p:grpSpPr>
            <p:sp>
              <p:nvSpPr>
                <p:cNvPr id="85240" name="Line 8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41" name="Line 8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85230" name="Group 87"/>
              <p:cNvGrpSpPr>
                <a:grpSpLocks/>
              </p:cNvGrpSpPr>
              <p:nvPr/>
            </p:nvGrpSpPr>
            <p:grpSpPr bwMode="auto">
              <a:xfrm>
                <a:off x="1505" y="1770"/>
                <a:ext cx="653" cy="284"/>
                <a:chOff x="1644" y="1512"/>
                <a:chExt cx="653" cy="284"/>
              </a:xfrm>
            </p:grpSpPr>
            <p:sp>
              <p:nvSpPr>
                <p:cNvPr id="85231" name="WordArt 88"/>
                <p:cNvSpPr>
                  <a:spLocks noChangeArrowheads="1" noChangeShapeType="1" noTextEdit="1"/>
                </p:cNvSpPr>
                <p:nvPr/>
              </p:nvSpPr>
              <p:spPr bwMode="auto">
                <a:xfrm>
                  <a:off x="1644" y="1603"/>
                  <a:ext cx="109" cy="12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85232" name="WordArt 89"/>
                <p:cNvSpPr>
                  <a:spLocks noChangeArrowheads="1" noChangeShapeType="1" noTextEdit="1"/>
                </p:cNvSpPr>
                <p:nvPr/>
              </p:nvSpPr>
              <p:spPr bwMode="auto">
                <a:xfrm>
                  <a:off x="1760" y="1605"/>
                  <a:ext cx="10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nvGrpSpPr>
                <p:cNvPr id="85233" name="Group 90"/>
                <p:cNvGrpSpPr>
                  <a:grpSpLocks/>
                </p:cNvGrpSpPr>
                <p:nvPr/>
              </p:nvGrpSpPr>
              <p:grpSpPr bwMode="auto">
                <a:xfrm>
                  <a:off x="2038" y="1512"/>
                  <a:ext cx="259" cy="151"/>
                  <a:chOff x="2193" y="1519"/>
                  <a:chExt cx="259" cy="151"/>
                </a:xfrm>
              </p:grpSpPr>
              <p:sp>
                <p:nvSpPr>
                  <p:cNvPr id="85236" name="Line 91"/>
                  <p:cNvSpPr>
                    <a:spLocks noChangeShapeType="1"/>
                  </p:cNvSpPr>
                  <p:nvPr/>
                </p:nvSpPr>
                <p:spPr bwMode="auto">
                  <a:xfrm>
                    <a:off x="2193" y="1670"/>
                    <a:ext cx="259" cy="0"/>
                  </a:xfrm>
                  <a:prstGeom prst="line">
                    <a:avLst/>
                  </a:prstGeom>
                  <a:noFill/>
                  <a:ln w="28575">
                    <a:solidFill>
                      <a:schemeClr val="tx1"/>
                    </a:solidFill>
                    <a:round/>
                    <a:headEnd/>
                    <a:tailEnd/>
                  </a:ln>
                </p:spPr>
                <p:txBody>
                  <a:bodyPr/>
                  <a:lstStyle/>
                  <a:p>
                    <a:endParaRPr lang="zh-CN" altLang="en-US"/>
                  </a:p>
                </p:txBody>
              </p:sp>
              <p:grpSp>
                <p:nvGrpSpPr>
                  <p:cNvPr id="85237" name="Group 92"/>
                  <p:cNvGrpSpPr>
                    <a:grpSpLocks/>
                  </p:cNvGrpSpPr>
                  <p:nvPr/>
                </p:nvGrpSpPr>
                <p:grpSpPr bwMode="auto">
                  <a:xfrm>
                    <a:off x="2244" y="1519"/>
                    <a:ext cx="181" cy="115"/>
                    <a:chOff x="1252" y="1612"/>
                    <a:chExt cx="181" cy="115"/>
                  </a:xfrm>
                </p:grpSpPr>
                <p:sp>
                  <p:nvSpPr>
                    <p:cNvPr id="85238" name="WordArt 93"/>
                    <p:cNvSpPr>
                      <a:spLocks noChangeArrowheads="1" noChangeShapeType="1" noTextEdit="1"/>
                    </p:cNvSpPr>
                    <p:nvPr/>
                  </p:nvSpPr>
                  <p:spPr bwMode="auto">
                    <a:xfrm>
                      <a:off x="1252" y="1612"/>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239" name="WordArt 94"/>
                    <p:cNvSpPr>
                      <a:spLocks noChangeArrowheads="1" noChangeShapeType="1" noTextEdit="1"/>
                    </p:cNvSpPr>
                    <p:nvPr/>
                  </p:nvSpPr>
                  <p:spPr bwMode="auto">
                    <a:xfrm>
                      <a:off x="1330" y="1620"/>
                      <a:ext cx="103" cy="10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sp>
              <p:nvSpPr>
                <p:cNvPr id="85234" name="WordArt 95"/>
                <p:cNvSpPr>
                  <a:spLocks noChangeArrowheads="1" noChangeShapeType="1" noTextEdit="1"/>
                </p:cNvSpPr>
                <p:nvPr/>
              </p:nvSpPr>
              <p:spPr bwMode="auto">
                <a:xfrm>
                  <a:off x="1892" y="1606"/>
                  <a:ext cx="94" cy="12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235" name="WordArt 96"/>
                <p:cNvSpPr>
                  <a:spLocks noChangeArrowheads="1" noChangeShapeType="1" noTextEdit="1"/>
                </p:cNvSpPr>
                <p:nvPr/>
              </p:nvSpPr>
              <p:spPr bwMode="auto">
                <a:xfrm>
                  <a:off x="2117" y="1689"/>
                  <a:ext cx="103" cy="10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85153" name="Group 97"/>
            <p:cNvGrpSpPr>
              <a:grpSpLocks/>
            </p:cNvGrpSpPr>
            <p:nvPr/>
          </p:nvGrpSpPr>
          <p:grpSpPr bwMode="auto">
            <a:xfrm>
              <a:off x="293" y="2459"/>
              <a:ext cx="1808" cy="1462"/>
              <a:chOff x="279" y="2400"/>
              <a:chExt cx="1808" cy="1462"/>
            </a:xfrm>
          </p:grpSpPr>
          <p:grpSp>
            <p:nvGrpSpPr>
              <p:cNvPr id="85154" name="Group 98"/>
              <p:cNvGrpSpPr>
                <a:grpSpLocks/>
              </p:cNvGrpSpPr>
              <p:nvPr/>
            </p:nvGrpSpPr>
            <p:grpSpPr bwMode="auto">
              <a:xfrm>
                <a:off x="279" y="2400"/>
                <a:ext cx="1808" cy="316"/>
                <a:chOff x="272" y="2385"/>
                <a:chExt cx="1689" cy="294"/>
              </a:xfrm>
            </p:grpSpPr>
            <p:grpSp>
              <p:nvGrpSpPr>
                <p:cNvPr id="85193" name="Group 99"/>
                <p:cNvGrpSpPr>
                  <a:grpSpLocks/>
                </p:cNvGrpSpPr>
                <p:nvPr/>
              </p:nvGrpSpPr>
              <p:grpSpPr bwMode="auto">
                <a:xfrm>
                  <a:off x="272" y="2434"/>
                  <a:ext cx="458" cy="160"/>
                  <a:chOff x="420" y="2020"/>
                  <a:chExt cx="458" cy="160"/>
                </a:xfrm>
              </p:grpSpPr>
              <p:sp>
                <p:nvSpPr>
                  <p:cNvPr id="85217" name="WordArt 100"/>
                  <p:cNvSpPr>
                    <a:spLocks noChangeArrowheads="1" noChangeShapeType="1" noTextEdit="1"/>
                  </p:cNvSpPr>
                  <p:nvPr/>
                </p:nvSpPr>
                <p:spPr bwMode="auto">
                  <a:xfrm>
                    <a:off x="420" y="2020"/>
                    <a:ext cx="95"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18" name="WordArt 101"/>
                  <p:cNvSpPr>
                    <a:spLocks noChangeArrowheads="1" noChangeShapeType="1" noTextEdit="1"/>
                  </p:cNvSpPr>
                  <p:nvPr/>
                </p:nvSpPr>
                <p:spPr bwMode="auto">
                  <a:xfrm>
                    <a:off x="505" y="2098"/>
                    <a:ext cx="69" cy="7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19" name="Line 102"/>
                  <p:cNvSpPr>
                    <a:spLocks noChangeShapeType="1"/>
                  </p:cNvSpPr>
                  <p:nvPr/>
                </p:nvSpPr>
                <p:spPr bwMode="auto">
                  <a:xfrm>
                    <a:off x="605" y="2090"/>
                    <a:ext cx="98" cy="0"/>
                  </a:xfrm>
                  <a:prstGeom prst="line">
                    <a:avLst/>
                  </a:prstGeom>
                  <a:noFill/>
                  <a:ln w="38100">
                    <a:solidFill>
                      <a:schemeClr val="tx1"/>
                    </a:solidFill>
                    <a:round/>
                    <a:headEnd/>
                    <a:tailEnd/>
                  </a:ln>
                </p:spPr>
                <p:txBody>
                  <a:bodyPr/>
                  <a:lstStyle/>
                  <a:p>
                    <a:endParaRPr lang="zh-CN" altLang="en-US"/>
                  </a:p>
                </p:txBody>
              </p:sp>
              <p:sp>
                <p:nvSpPr>
                  <p:cNvPr id="85220" name="WordArt 103"/>
                  <p:cNvSpPr>
                    <a:spLocks noChangeArrowheads="1" noChangeShapeType="1" noTextEdit="1"/>
                  </p:cNvSpPr>
                  <p:nvPr/>
                </p:nvSpPr>
                <p:spPr bwMode="auto">
                  <a:xfrm>
                    <a:off x="732" y="2032"/>
                    <a:ext cx="95"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221" name="WordArt 104"/>
                  <p:cNvSpPr>
                    <a:spLocks noChangeArrowheads="1" noChangeShapeType="1" noTextEdit="1"/>
                  </p:cNvSpPr>
                  <p:nvPr/>
                </p:nvSpPr>
                <p:spPr bwMode="auto">
                  <a:xfrm>
                    <a:off x="802" y="2103"/>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grpSp>
              <p:nvGrpSpPr>
                <p:cNvPr id="85194" name="Group 105"/>
                <p:cNvGrpSpPr>
                  <a:grpSpLocks/>
                </p:cNvGrpSpPr>
                <p:nvPr/>
              </p:nvGrpSpPr>
              <p:grpSpPr bwMode="auto">
                <a:xfrm>
                  <a:off x="784" y="2385"/>
                  <a:ext cx="536" cy="284"/>
                  <a:chOff x="925" y="1963"/>
                  <a:chExt cx="536" cy="284"/>
                </a:xfrm>
              </p:grpSpPr>
              <p:sp>
                <p:nvSpPr>
                  <p:cNvPr id="85207" name="Freeform 106"/>
                  <p:cNvSpPr>
                    <a:spLocks/>
                  </p:cNvSpPr>
                  <p:nvPr/>
                </p:nvSpPr>
                <p:spPr bwMode="auto">
                  <a:xfrm>
                    <a:off x="1068" y="1984"/>
                    <a:ext cx="70" cy="23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85208" name="WordArt 107"/>
                  <p:cNvSpPr>
                    <a:spLocks noChangeArrowheads="1" noChangeShapeType="1" noTextEdit="1"/>
                  </p:cNvSpPr>
                  <p:nvPr/>
                </p:nvSpPr>
                <p:spPr bwMode="auto">
                  <a:xfrm>
                    <a:off x="1282" y="1975"/>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209" name="WordArt 108"/>
                  <p:cNvSpPr>
                    <a:spLocks noChangeArrowheads="1" noChangeShapeType="1" noTextEdit="1"/>
                  </p:cNvSpPr>
                  <p:nvPr/>
                </p:nvSpPr>
                <p:spPr bwMode="auto">
                  <a:xfrm>
                    <a:off x="1356" y="1976"/>
                    <a:ext cx="94"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宋体"/>
                        <a:ea typeface="宋体"/>
                      </a:rPr>
                      <a:t>Q</a:t>
                    </a:r>
                    <a:endParaRPr lang="zh-CN" altLang="en-US" sz="1200" i="1" kern="10">
                      <a:ln w="9525">
                        <a:solidFill>
                          <a:srgbClr val="000000"/>
                        </a:solidFill>
                        <a:round/>
                        <a:headEnd/>
                        <a:tailEnd/>
                      </a:ln>
                      <a:latin typeface="宋体"/>
                      <a:ea typeface="宋体"/>
                    </a:endParaRPr>
                  </a:p>
                </p:txBody>
              </p:sp>
              <p:sp>
                <p:nvSpPr>
                  <p:cNvPr id="85210" name="WordArt 109"/>
                  <p:cNvSpPr>
                    <a:spLocks noChangeArrowheads="1" noChangeShapeType="1" noTextEdit="1"/>
                  </p:cNvSpPr>
                  <p:nvPr/>
                </p:nvSpPr>
                <p:spPr bwMode="auto">
                  <a:xfrm>
                    <a:off x="1328" y="2149"/>
                    <a:ext cx="86"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211" name="Line 110"/>
                  <p:cNvSpPr>
                    <a:spLocks noChangeShapeType="1"/>
                  </p:cNvSpPr>
                  <p:nvPr/>
                </p:nvSpPr>
                <p:spPr bwMode="auto">
                  <a:xfrm>
                    <a:off x="1279" y="2108"/>
                    <a:ext cx="182" cy="5"/>
                  </a:xfrm>
                  <a:prstGeom prst="line">
                    <a:avLst/>
                  </a:prstGeom>
                  <a:noFill/>
                  <a:ln w="28575">
                    <a:solidFill>
                      <a:schemeClr val="tx1"/>
                    </a:solidFill>
                    <a:round/>
                    <a:headEnd/>
                    <a:tailEnd/>
                  </a:ln>
                </p:spPr>
                <p:txBody>
                  <a:bodyPr/>
                  <a:lstStyle/>
                  <a:p>
                    <a:endParaRPr lang="zh-CN" altLang="en-US"/>
                  </a:p>
                </p:txBody>
              </p:sp>
              <p:sp>
                <p:nvSpPr>
                  <p:cNvPr id="85212" name="WordArt 111"/>
                  <p:cNvSpPr>
                    <a:spLocks noChangeArrowheads="1" noChangeShapeType="1" noTextEdit="1"/>
                  </p:cNvSpPr>
                  <p:nvPr/>
                </p:nvSpPr>
                <p:spPr bwMode="auto">
                  <a:xfrm>
                    <a:off x="1126" y="2148"/>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13" name="WordArt 112"/>
                  <p:cNvSpPr>
                    <a:spLocks noChangeArrowheads="1" noChangeShapeType="1" noTextEdit="1"/>
                  </p:cNvSpPr>
                  <p:nvPr/>
                </p:nvSpPr>
                <p:spPr bwMode="auto">
                  <a:xfrm>
                    <a:off x="1151" y="1963"/>
                    <a:ext cx="69" cy="69"/>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85214" name="Group 113"/>
                  <p:cNvGrpSpPr>
                    <a:grpSpLocks/>
                  </p:cNvGrpSpPr>
                  <p:nvPr/>
                </p:nvGrpSpPr>
                <p:grpSpPr bwMode="auto">
                  <a:xfrm>
                    <a:off x="925" y="2070"/>
                    <a:ext cx="110" cy="37"/>
                    <a:chOff x="1260" y="2371"/>
                    <a:chExt cx="151" cy="53"/>
                  </a:xfrm>
                </p:grpSpPr>
                <p:sp>
                  <p:nvSpPr>
                    <p:cNvPr id="85215" name="Line 11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16" name="Line 11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nvGrpSpPr>
                <p:cNvPr id="85195" name="Group 116"/>
                <p:cNvGrpSpPr>
                  <a:grpSpLocks/>
                </p:cNvGrpSpPr>
                <p:nvPr/>
              </p:nvGrpSpPr>
              <p:grpSpPr bwMode="auto">
                <a:xfrm>
                  <a:off x="1430" y="2487"/>
                  <a:ext cx="110" cy="37"/>
                  <a:chOff x="1260" y="2371"/>
                  <a:chExt cx="151" cy="53"/>
                </a:xfrm>
              </p:grpSpPr>
              <p:sp>
                <p:nvSpPr>
                  <p:cNvPr id="85205" name="Line 11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206" name="Line 11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5196" name="WordArt 119"/>
                <p:cNvSpPr>
                  <a:spLocks noChangeArrowheads="1" noChangeShapeType="1" noTextEdit="1"/>
                </p:cNvSpPr>
                <p:nvPr/>
              </p:nvSpPr>
              <p:spPr bwMode="auto">
                <a:xfrm>
                  <a:off x="1826" y="2581"/>
                  <a:ext cx="86" cy="9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197" name="Line 120"/>
                <p:cNvSpPr>
                  <a:spLocks noChangeShapeType="1"/>
                </p:cNvSpPr>
                <p:nvPr/>
              </p:nvSpPr>
              <p:spPr bwMode="auto">
                <a:xfrm>
                  <a:off x="1777" y="2540"/>
                  <a:ext cx="182" cy="5"/>
                </a:xfrm>
                <a:prstGeom prst="line">
                  <a:avLst/>
                </a:prstGeom>
                <a:noFill/>
                <a:ln w="28575">
                  <a:solidFill>
                    <a:schemeClr val="tx1"/>
                  </a:solidFill>
                  <a:round/>
                  <a:headEnd/>
                  <a:tailEnd/>
                </a:ln>
              </p:spPr>
              <p:txBody>
                <a:bodyPr/>
                <a:lstStyle/>
                <a:p>
                  <a:endParaRPr lang="zh-CN" altLang="en-US"/>
                </a:p>
              </p:txBody>
            </p:sp>
            <p:grpSp>
              <p:nvGrpSpPr>
                <p:cNvPr id="85198" name="Group 121"/>
                <p:cNvGrpSpPr>
                  <a:grpSpLocks/>
                </p:cNvGrpSpPr>
                <p:nvPr/>
              </p:nvGrpSpPr>
              <p:grpSpPr bwMode="auto">
                <a:xfrm>
                  <a:off x="1566" y="2395"/>
                  <a:ext cx="152" cy="262"/>
                  <a:chOff x="1728" y="1973"/>
                  <a:chExt cx="152" cy="262"/>
                </a:xfrm>
              </p:grpSpPr>
              <p:sp>
                <p:nvSpPr>
                  <p:cNvPr id="85202" name="Freeform 122"/>
                  <p:cNvSpPr>
                    <a:spLocks/>
                  </p:cNvSpPr>
                  <p:nvPr/>
                </p:nvSpPr>
                <p:spPr bwMode="auto">
                  <a:xfrm>
                    <a:off x="1728" y="1994"/>
                    <a:ext cx="70" cy="23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sp>
                <p:nvSpPr>
                  <p:cNvPr id="85203" name="WordArt 123"/>
                  <p:cNvSpPr>
                    <a:spLocks noChangeArrowheads="1" noChangeShapeType="1" noTextEdit="1"/>
                  </p:cNvSpPr>
                  <p:nvPr/>
                </p:nvSpPr>
                <p:spPr bwMode="auto">
                  <a:xfrm>
                    <a:off x="1786" y="2158"/>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204" name="WordArt 124"/>
                  <p:cNvSpPr>
                    <a:spLocks noChangeArrowheads="1" noChangeShapeType="1" noTextEdit="1"/>
                  </p:cNvSpPr>
                  <p:nvPr/>
                </p:nvSpPr>
                <p:spPr bwMode="auto">
                  <a:xfrm>
                    <a:off x="1811" y="1973"/>
                    <a:ext cx="69" cy="69"/>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grpSp>
            <p:grpSp>
              <p:nvGrpSpPr>
                <p:cNvPr id="85199" name="Group 125"/>
                <p:cNvGrpSpPr>
                  <a:grpSpLocks/>
                </p:cNvGrpSpPr>
                <p:nvPr/>
              </p:nvGrpSpPr>
              <p:grpSpPr bwMode="auto">
                <a:xfrm>
                  <a:off x="1779" y="2392"/>
                  <a:ext cx="182" cy="122"/>
                  <a:chOff x="719" y="1590"/>
                  <a:chExt cx="182" cy="122"/>
                </a:xfrm>
              </p:grpSpPr>
              <p:sp>
                <p:nvSpPr>
                  <p:cNvPr id="85200" name="WordArt 126"/>
                  <p:cNvSpPr>
                    <a:spLocks noChangeArrowheads="1" noChangeShapeType="1" noTextEdit="1"/>
                  </p:cNvSpPr>
                  <p:nvPr/>
                </p:nvSpPr>
                <p:spPr bwMode="auto">
                  <a:xfrm>
                    <a:off x="791" y="1590"/>
                    <a:ext cx="110"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85201" name="WordArt 127"/>
                  <p:cNvSpPr>
                    <a:spLocks noChangeArrowheads="1" noChangeShapeType="1" noTextEdit="1"/>
                  </p:cNvSpPr>
                  <p:nvPr/>
                </p:nvSpPr>
                <p:spPr bwMode="auto">
                  <a:xfrm>
                    <a:off x="719" y="1603"/>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grpSp>
          </p:grpSp>
          <p:grpSp>
            <p:nvGrpSpPr>
              <p:cNvPr id="85155" name="Group 128"/>
              <p:cNvGrpSpPr>
                <a:grpSpLocks/>
              </p:cNvGrpSpPr>
              <p:nvPr/>
            </p:nvGrpSpPr>
            <p:grpSpPr bwMode="auto">
              <a:xfrm>
                <a:off x="821" y="2951"/>
                <a:ext cx="1199" cy="339"/>
                <a:chOff x="762" y="2913"/>
                <a:chExt cx="1147" cy="325"/>
              </a:xfrm>
            </p:grpSpPr>
            <p:grpSp>
              <p:nvGrpSpPr>
                <p:cNvPr id="85171" name="Group 129"/>
                <p:cNvGrpSpPr>
                  <a:grpSpLocks/>
                </p:cNvGrpSpPr>
                <p:nvPr/>
              </p:nvGrpSpPr>
              <p:grpSpPr bwMode="auto">
                <a:xfrm>
                  <a:off x="762" y="3066"/>
                  <a:ext cx="110" cy="37"/>
                  <a:chOff x="1260" y="2371"/>
                  <a:chExt cx="151" cy="53"/>
                </a:xfrm>
              </p:grpSpPr>
              <p:sp>
                <p:nvSpPr>
                  <p:cNvPr id="85191" name="Line 13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192" name="Line 13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85172" name="Group 132"/>
                <p:cNvGrpSpPr>
                  <a:grpSpLocks/>
                </p:cNvGrpSpPr>
                <p:nvPr/>
              </p:nvGrpSpPr>
              <p:grpSpPr bwMode="auto">
                <a:xfrm>
                  <a:off x="1650" y="2954"/>
                  <a:ext cx="259" cy="151"/>
                  <a:chOff x="2193" y="1519"/>
                  <a:chExt cx="259" cy="151"/>
                </a:xfrm>
              </p:grpSpPr>
              <p:sp>
                <p:nvSpPr>
                  <p:cNvPr id="85187" name="Line 133"/>
                  <p:cNvSpPr>
                    <a:spLocks noChangeShapeType="1"/>
                  </p:cNvSpPr>
                  <p:nvPr/>
                </p:nvSpPr>
                <p:spPr bwMode="auto">
                  <a:xfrm>
                    <a:off x="2193" y="1670"/>
                    <a:ext cx="259" cy="0"/>
                  </a:xfrm>
                  <a:prstGeom prst="line">
                    <a:avLst/>
                  </a:prstGeom>
                  <a:noFill/>
                  <a:ln w="28575">
                    <a:solidFill>
                      <a:schemeClr val="tx1"/>
                    </a:solidFill>
                    <a:round/>
                    <a:headEnd/>
                    <a:tailEnd/>
                  </a:ln>
                </p:spPr>
                <p:txBody>
                  <a:bodyPr/>
                  <a:lstStyle/>
                  <a:p>
                    <a:endParaRPr lang="zh-CN" altLang="en-US"/>
                  </a:p>
                </p:txBody>
              </p:sp>
              <p:grpSp>
                <p:nvGrpSpPr>
                  <p:cNvPr id="85188" name="Group 134"/>
                  <p:cNvGrpSpPr>
                    <a:grpSpLocks/>
                  </p:cNvGrpSpPr>
                  <p:nvPr/>
                </p:nvGrpSpPr>
                <p:grpSpPr bwMode="auto">
                  <a:xfrm>
                    <a:off x="2244" y="1519"/>
                    <a:ext cx="181" cy="115"/>
                    <a:chOff x="1252" y="1612"/>
                    <a:chExt cx="181" cy="115"/>
                  </a:xfrm>
                </p:grpSpPr>
                <p:sp>
                  <p:nvSpPr>
                    <p:cNvPr id="85189" name="WordArt 135"/>
                    <p:cNvSpPr>
                      <a:spLocks noChangeArrowheads="1" noChangeShapeType="1" noTextEdit="1"/>
                    </p:cNvSpPr>
                    <p:nvPr/>
                  </p:nvSpPr>
                  <p:spPr bwMode="auto">
                    <a:xfrm>
                      <a:off x="1252" y="1612"/>
                      <a:ext cx="59" cy="109"/>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宋体"/>
                          <a:ea typeface="宋体"/>
                        </a:rPr>
                        <a:t>d</a:t>
                      </a:r>
                      <a:endParaRPr lang="zh-CN" altLang="en-US" kern="10">
                        <a:ln w="9525">
                          <a:solidFill>
                            <a:srgbClr val="000000"/>
                          </a:solidFill>
                          <a:round/>
                          <a:headEnd/>
                          <a:tailEnd/>
                        </a:ln>
                        <a:solidFill>
                          <a:srgbClr val="000000"/>
                        </a:solidFill>
                        <a:latin typeface="宋体"/>
                        <a:ea typeface="宋体"/>
                      </a:endParaRPr>
                    </a:p>
                  </p:txBody>
                </p:sp>
                <p:sp>
                  <p:nvSpPr>
                    <p:cNvPr id="85190" name="WordArt 136"/>
                    <p:cNvSpPr>
                      <a:spLocks noChangeArrowheads="1" noChangeShapeType="1" noTextEdit="1"/>
                    </p:cNvSpPr>
                    <p:nvPr/>
                  </p:nvSpPr>
                  <p:spPr bwMode="auto">
                    <a:xfrm>
                      <a:off x="1330" y="1620"/>
                      <a:ext cx="103" cy="10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sp>
              <p:nvSpPr>
                <p:cNvPr id="85173" name="WordArt 137"/>
                <p:cNvSpPr>
                  <a:spLocks noChangeArrowheads="1" noChangeShapeType="1" noTextEdit="1"/>
                </p:cNvSpPr>
                <p:nvPr/>
              </p:nvSpPr>
              <p:spPr bwMode="auto">
                <a:xfrm>
                  <a:off x="1729" y="3131"/>
                  <a:ext cx="103" cy="10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85174" name="Group 138"/>
                <p:cNvGrpSpPr>
                  <a:grpSpLocks/>
                </p:cNvGrpSpPr>
                <p:nvPr/>
              </p:nvGrpSpPr>
              <p:grpSpPr bwMode="auto">
                <a:xfrm>
                  <a:off x="1247" y="2942"/>
                  <a:ext cx="222" cy="122"/>
                  <a:chOff x="1409" y="2520"/>
                  <a:chExt cx="222" cy="122"/>
                </a:xfrm>
              </p:grpSpPr>
              <p:sp>
                <p:nvSpPr>
                  <p:cNvPr id="85185" name="WordArt 139"/>
                  <p:cNvSpPr>
                    <a:spLocks noChangeArrowheads="1" noChangeShapeType="1" noTextEdit="1"/>
                  </p:cNvSpPr>
                  <p:nvPr/>
                </p:nvSpPr>
                <p:spPr bwMode="auto">
                  <a:xfrm>
                    <a:off x="1409" y="2520"/>
                    <a:ext cx="109" cy="12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85186" name="WordArt 140"/>
                  <p:cNvSpPr>
                    <a:spLocks noChangeArrowheads="1" noChangeShapeType="1" noTextEdit="1"/>
                  </p:cNvSpPr>
                  <p:nvPr/>
                </p:nvSpPr>
                <p:spPr bwMode="auto">
                  <a:xfrm>
                    <a:off x="1525" y="2522"/>
                    <a:ext cx="10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sp>
              <p:nvSpPr>
                <p:cNvPr id="85175" name="WordArt 141"/>
                <p:cNvSpPr>
                  <a:spLocks noChangeArrowheads="1" noChangeShapeType="1" noTextEdit="1"/>
                </p:cNvSpPr>
                <p:nvPr/>
              </p:nvSpPr>
              <p:spPr bwMode="auto">
                <a:xfrm>
                  <a:off x="1495" y="2945"/>
                  <a:ext cx="94" cy="12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176" name="Line 142"/>
                <p:cNvSpPr>
                  <a:spLocks noChangeShapeType="1"/>
                </p:cNvSpPr>
                <p:nvPr/>
              </p:nvSpPr>
              <p:spPr bwMode="auto">
                <a:xfrm>
                  <a:off x="1241" y="3094"/>
                  <a:ext cx="317" cy="0"/>
                </a:xfrm>
                <a:prstGeom prst="line">
                  <a:avLst/>
                </a:prstGeom>
                <a:noFill/>
                <a:ln w="28575">
                  <a:solidFill>
                    <a:schemeClr val="tx1"/>
                  </a:solidFill>
                  <a:round/>
                  <a:headEnd/>
                  <a:tailEnd/>
                </a:ln>
              </p:spPr>
              <p:txBody>
                <a:bodyPr/>
                <a:lstStyle/>
                <a:p>
                  <a:endParaRPr lang="zh-CN" altLang="en-US"/>
                </a:p>
              </p:txBody>
            </p:sp>
            <p:sp>
              <p:nvSpPr>
                <p:cNvPr id="85177" name="WordArt 143"/>
                <p:cNvSpPr>
                  <a:spLocks noChangeArrowheads="1" noChangeShapeType="1" noTextEdit="1"/>
                </p:cNvSpPr>
                <p:nvPr/>
              </p:nvSpPr>
              <p:spPr bwMode="auto">
                <a:xfrm>
                  <a:off x="1350" y="3125"/>
                  <a:ext cx="101" cy="11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85178" name="Freeform 144"/>
                <p:cNvSpPr>
                  <a:spLocks/>
                </p:cNvSpPr>
                <p:nvPr/>
              </p:nvSpPr>
              <p:spPr bwMode="auto">
                <a:xfrm>
                  <a:off x="935" y="2958"/>
                  <a:ext cx="70" cy="234"/>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89"/>
                    <a:gd name="T175" fmla="*/ 0 h 3854"/>
                    <a:gd name="T176" fmla="*/ 1289 w 1289"/>
                    <a:gd name="T177" fmla="*/ 3854 h 3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p:spPr>
              <p:txBody>
                <a:bodyPr/>
                <a:lstStyle/>
                <a:p>
                  <a:endParaRPr lang="zh-CN" altLang="en-US"/>
                </a:p>
              </p:txBody>
            </p:sp>
            <p:grpSp>
              <p:nvGrpSpPr>
                <p:cNvPr id="85179" name="Group 145"/>
                <p:cNvGrpSpPr>
                  <a:grpSpLocks/>
                </p:cNvGrpSpPr>
                <p:nvPr/>
              </p:nvGrpSpPr>
              <p:grpSpPr bwMode="auto">
                <a:xfrm>
                  <a:off x="1020" y="2913"/>
                  <a:ext cx="109" cy="94"/>
                  <a:chOff x="1182" y="2491"/>
                  <a:chExt cx="109" cy="94"/>
                </a:xfrm>
              </p:grpSpPr>
              <p:sp>
                <p:nvSpPr>
                  <p:cNvPr id="85183" name="WordArt 146"/>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184" name="WordArt 147"/>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85180" name="Group 148"/>
                <p:cNvGrpSpPr>
                  <a:grpSpLocks/>
                </p:cNvGrpSpPr>
                <p:nvPr/>
              </p:nvGrpSpPr>
              <p:grpSpPr bwMode="auto">
                <a:xfrm>
                  <a:off x="996" y="3133"/>
                  <a:ext cx="110" cy="84"/>
                  <a:chOff x="1158" y="2711"/>
                  <a:chExt cx="110" cy="84"/>
                </a:xfrm>
              </p:grpSpPr>
              <p:sp>
                <p:nvSpPr>
                  <p:cNvPr id="85181" name="WordArt 149"/>
                  <p:cNvSpPr>
                    <a:spLocks noChangeArrowheads="1" noChangeShapeType="1" noTextEdit="1"/>
                  </p:cNvSpPr>
                  <p:nvPr/>
                </p:nvSpPr>
                <p:spPr bwMode="auto">
                  <a:xfrm>
                    <a:off x="1213" y="2741"/>
                    <a:ext cx="55" cy="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182" name="WordArt 150"/>
                  <p:cNvSpPr>
                    <a:spLocks noChangeArrowheads="1" noChangeShapeType="1" noTextEdit="1"/>
                  </p:cNvSpPr>
                  <p:nvPr/>
                </p:nvSpPr>
                <p:spPr bwMode="auto">
                  <a:xfrm>
                    <a:off x="1158" y="271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85156" name="Group 151"/>
              <p:cNvGrpSpPr>
                <a:grpSpLocks/>
              </p:cNvGrpSpPr>
              <p:nvPr/>
            </p:nvGrpSpPr>
            <p:grpSpPr bwMode="auto">
              <a:xfrm>
                <a:off x="848" y="3518"/>
                <a:ext cx="1047" cy="344"/>
                <a:chOff x="788" y="3423"/>
                <a:chExt cx="973" cy="344"/>
              </a:xfrm>
            </p:grpSpPr>
            <p:grpSp>
              <p:nvGrpSpPr>
                <p:cNvPr id="85157" name="Group 152"/>
                <p:cNvGrpSpPr>
                  <a:grpSpLocks/>
                </p:cNvGrpSpPr>
                <p:nvPr/>
              </p:nvGrpSpPr>
              <p:grpSpPr bwMode="auto">
                <a:xfrm>
                  <a:off x="788" y="3587"/>
                  <a:ext cx="110" cy="37"/>
                  <a:chOff x="1260" y="2371"/>
                  <a:chExt cx="151" cy="53"/>
                </a:xfrm>
              </p:grpSpPr>
              <p:sp>
                <p:nvSpPr>
                  <p:cNvPr id="85169" name="Line 15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170" name="Line 15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85158" name="Group 155"/>
                <p:cNvGrpSpPr>
                  <a:grpSpLocks/>
                </p:cNvGrpSpPr>
                <p:nvPr/>
              </p:nvGrpSpPr>
              <p:grpSpPr bwMode="auto">
                <a:xfrm>
                  <a:off x="1006" y="3423"/>
                  <a:ext cx="755" cy="344"/>
                  <a:chOff x="1006" y="3423"/>
                  <a:chExt cx="755" cy="344"/>
                </a:xfrm>
              </p:grpSpPr>
              <p:sp>
                <p:nvSpPr>
                  <p:cNvPr id="85159" name="WordArt 156"/>
                  <p:cNvSpPr>
                    <a:spLocks noChangeArrowheads="1" noChangeShapeType="1" noTextEdit="1"/>
                  </p:cNvSpPr>
                  <p:nvPr/>
                </p:nvSpPr>
                <p:spPr bwMode="auto">
                  <a:xfrm>
                    <a:off x="1006" y="3546"/>
                    <a:ext cx="109" cy="12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85160" name="WordArt 157"/>
                  <p:cNvSpPr>
                    <a:spLocks noChangeArrowheads="1" noChangeShapeType="1" noTextEdit="1"/>
                  </p:cNvSpPr>
                  <p:nvPr/>
                </p:nvSpPr>
                <p:spPr bwMode="auto">
                  <a:xfrm>
                    <a:off x="1122" y="3548"/>
                    <a:ext cx="10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85161" name="WordArt 158"/>
                  <p:cNvSpPr>
                    <a:spLocks noChangeArrowheads="1" noChangeShapeType="1" noTextEdit="1"/>
                  </p:cNvSpPr>
                  <p:nvPr/>
                </p:nvSpPr>
                <p:spPr bwMode="auto">
                  <a:xfrm>
                    <a:off x="1271" y="3501"/>
                    <a:ext cx="173" cy="15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grpSp>
                <p:nvGrpSpPr>
                  <p:cNvPr id="85162" name="Group 159"/>
                  <p:cNvGrpSpPr>
                    <a:grpSpLocks/>
                  </p:cNvGrpSpPr>
                  <p:nvPr/>
                </p:nvGrpSpPr>
                <p:grpSpPr bwMode="auto">
                  <a:xfrm>
                    <a:off x="1552" y="3423"/>
                    <a:ext cx="160" cy="139"/>
                    <a:chOff x="1182" y="2491"/>
                    <a:chExt cx="109" cy="94"/>
                  </a:xfrm>
                </p:grpSpPr>
                <p:sp>
                  <p:nvSpPr>
                    <p:cNvPr id="85167" name="WordArt 160"/>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168" name="WordArt 161"/>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85163" name="Group 162"/>
                  <p:cNvGrpSpPr>
                    <a:grpSpLocks/>
                  </p:cNvGrpSpPr>
                  <p:nvPr/>
                </p:nvGrpSpPr>
                <p:grpSpPr bwMode="auto">
                  <a:xfrm>
                    <a:off x="1556" y="3647"/>
                    <a:ext cx="158" cy="120"/>
                    <a:chOff x="1158" y="2711"/>
                    <a:chExt cx="110" cy="84"/>
                  </a:xfrm>
                </p:grpSpPr>
                <p:sp>
                  <p:nvSpPr>
                    <p:cNvPr id="85165" name="WordArt 163"/>
                    <p:cNvSpPr>
                      <a:spLocks noChangeArrowheads="1" noChangeShapeType="1" noTextEdit="1"/>
                    </p:cNvSpPr>
                    <p:nvPr/>
                  </p:nvSpPr>
                  <p:spPr bwMode="auto">
                    <a:xfrm>
                      <a:off x="1213" y="2741"/>
                      <a:ext cx="55" cy="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166" name="WordArt 164"/>
                    <p:cNvSpPr>
                      <a:spLocks noChangeArrowheads="1" noChangeShapeType="1" noTextEdit="1"/>
                    </p:cNvSpPr>
                    <p:nvPr/>
                  </p:nvSpPr>
                  <p:spPr bwMode="auto">
                    <a:xfrm>
                      <a:off x="1158" y="271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164" name="Line 165"/>
                  <p:cNvSpPr>
                    <a:spLocks noChangeShapeType="1"/>
                  </p:cNvSpPr>
                  <p:nvPr/>
                </p:nvSpPr>
                <p:spPr bwMode="auto">
                  <a:xfrm>
                    <a:off x="1494" y="3599"/>
                    <a:ext cx="267" cy="0"/>
                  </a:xfrm>
                  <a:prstGeom prst="line">
                    <a:avLst/>
                  </a:prstGeom>
                  <a:noFill/>
                  <a:ln w="28575">
                    <a:solidFill>
                      <a:schemeClr val="tx1"/>
                    </a:solidFill>
                    <a:round/>
                    <a:headEnd/>
                    <a:tailEnd/>
                  </a:ln>
                </p:spPr>
                <p:txBody>
                  <a:bodyPr/>
                  <a:lstStyle/>
                  <a:p>
                    <a:endParaRPr lang="zh-CN" altLang="en-US"/>
                  </a:p>
                </p:txBody>
              </p:sp>
            </p:grpSp>
          </p:grpSp>
        </p:grpSp>
      </p:grpSp>
      <p:grpSp>
        <p:nvGrpSpPr>
          <p:cNvPr id="83987" name="Group 166"/>
          <p:cNvGrpSpPr>
            <a:grpSpLocks/>
          </p:cNvGrpSpPr>
          <p:nvPr/>
        </p:nvGrpSpPr>
        <p:grpSpPr bwMode="auto">
          <a:xfrm>
            <a:off x="4056063" y="4140200"/>
            <a:ext cx="4346575" cy="320675"/>
            <a:chOff x="2533" y="2453"/>
            <a:chExt cx="2738" cy="202"/>
          </a:xfrm>
        </p:grpSpPr>
        <p:sp>
          <p:nvSpPr>
            <p:cNvPr id="85121" name="WordArt 167"/>
            <p:cNvSpPr>
              <a:spLocks noChangeArrowheads="1" noChangeShapeType="1" noTextEdit="1"/>
            </p:cNvSpPr>
            <p:nvPr/>
          </p:nvSpPr>
          <p:spPr bwMode="auto">
            <a:xfrm>
              <a:off x="2533" y="2490"/>
              <a:ext cx="118"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得</a:t>
              </a:r>
            </a:p>
          </p:txBody>
        </p:sp>
        <p:grpSp>
          <p:nvGrpSpPr>
            <p:cNvPr id="85122" name="Group 168"/>
            <p:cNvGrpSpPr>
              <a:grpSpLocks/>
            </p:cNvGrpSpPr>
            <p:nvPr/>
          </p:nvGrpSpPr>
          <p:grpSpPr bwMode="auto">
            <a:xfrm rot="5400000">
              <a:off x="3031" y="2516"/>
              <a:ext cx="42" cy="119"/>
              <a:chOff x="2928" y="3216"/>
              <a:chExt cx="48" cy="240"/>
            </a:xfrm>
          </p:grpSpPr>
          <p:sp>
            <p:nvSpPr>
              <p:cNvPr id="85147" name="Line 1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148" name="Line 1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123" name="WordArt 171"/>
            <p:cNvSpPr>
              <a:spLocks noChangeArrowheads="1" noChangeShapeType="1" noTextEdit="1"/>
            </p:cNvSpPr>
            <p:nvPr/>
          </p:nvSpPr>
          <p:spPr bwMode="auto">
            <a:xfrm>
              <a:off x="2816" y="2514"/>
              <a:ext cx="114" cy="123"/>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S</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85124" name="Group 172"/>
            <p:cNvGrpSpPr>
              <a:grpSpLocks/>
            </p:cNvGrpSpPr>
            <p:nvPr/>
          </p:nvGrpSpPr>
          <p:grpSpPr bwMode="auto">
            <a:xfrm>
              <a:off x="3156" y="2484"/>
              <a:ext cx="438" cy="164"/>
              <a:chOff x="3045" y="2463"/>
              <a:chExt cx="438" cy="164"/>
            </a:xfrm>
          </p:grpSpPr>
          <p:sp>
            <p:nvSpPr>
              <p:cNvPr id="85144" name="WordArt 173"/>
              <p:cNvSpPr>
                <a:spLocks noChangeArrowheads="1" noChangeShapeType="1" noTextEdit="1"/>
              </p:cNvSpPr>
              <p:nvPr/>
            </p:nvSpPr>
            <p:spPr bwMode="auto">
              <a:xfrm>
                <a:off x="3045" y="2482"/>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145" name="WordArt 174"/>
              <p:cNvSpPr>
                <a:spLocks noChangeArrowheads="1" noChangeShapeType="1" noTextEdit="1"/>
              </p:cNvSpPr>
              <p:nvPr/>
            </p:nvSpPr>
            <p:spPr bwMode="auto">
              <a:xfrm>
                <a:off x="3185" y="2463"/>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146" name="WordArt 175"/>
              <p:cNvSpPr>
                <a:spLocks noChangeArrowheads="1" noChangeShapeType="1" noTextEdit="1"/>
              </p:cNvSpPr>
              <p:nvPr/>
            </p:nvSpPr>
            <p:spPr bwMode="auto">
              <a:xfrm>
                <a:off x="3363" y="2492"/>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grpSp>
        <p:grpSp>
          <p:nvGrpSpPr>
            <p:cNvPr id="85125" name="Group 176"/>
            <p:cNvGrpSpPr>
              <a:grpSpLocks/>
            </p:cNvGrpSpPr>
            <p:nvPr/>
          </p:nvGrpSpPr>
          <p:grpSpPr bwMode="auto">
            <a:xfrm rot="5400000">
              <a:off x="3691" y="2521"/>
              <a:ext cx="42" cy="119"/>
              <a:chOff x="2928" y="3216"/>
              <a:chExt cx="48" cy="240"/>
            </a:xfrm>
          </p:grpSpPr>
          <p:sp>
            <p:nvSpPr>
              <p:cNvPr id="85142" name="Line 17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143" name="Line 17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85126" name="Group 179"/>
            <p:cNvGrpSpPr>
              <a:grpSpLocks/>
            </p:cNvGrpSpPr>
            <p:nvPr/>
          </p:nvGrpSpPr>
          <p:grpSpPr bwMode="auto">
            <a:xfrm rot="5400000">
              <a:off x="4492" y="2530"/>
              <a:ext cx="42" cy="119"/>
              <a:chOff x="2928" y="3216"/>
              <a:chExt cx="48" cy="240"/>
            </a:xfrm>
          </p:grpSpPr>
          <p:sp>
            <p:nvSpPr>
              <p:cNvPr id="85140" name="Line 180"/>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141" name="Line 181"/>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85127" name="Group 182"/>
            <p:cNvGrpSpPr>
              <a:grpSpLocks/>
            </p:cNvGrpSpPr>
            <p:nvPr/>
          </p:nvGrpSpPr>
          <p:grpSpPr bwMode="auto">
            <a:xfrm>
              <a:off x="3848" y="2453"/>
              <a:ext cx="551" cy="202"/>
              <a:chOff x="3684" y="2417"/>
              <a:chExt cx="551" cy="202"/>
            </a:xfrm>
          </p:grpSpPr>
          <p:sp>
            <p:nvSpPr>
              <p:cNvPr id="85134" name="WordArt 183"/>
              <p:cNvSpPr>
                <a:spLocks noChangeArrowheads="1" noChangeShapeType="1" noTextEdit="1"/>
              </p:cNvSpPr>
              <p:nvPr/>
            </p:nvSpPr>
            <p:spPr bwMode="auto">
              <a:xfrm>
                <a:off x="3684" y="2470"/>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135" name="WordArt 184"/>
              <p:cNvSpPr>
                <a:spLocks noChangeArrowheads="1" noChangeShapeType="1" noTextEdit="1"/>
              </p:cNvSpPr>
              <p:nvPr/>
            </p:nvSpPr>
            <p:spPr bwMode="auto">
              <a:xfrm>
                <a:off x="3824" y="2451"/>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136" name="WordArt 185"/>
              <p:cNvSpPr>
                <a:spLocks noChangeArrowheads="1" noChangeShapeType="1" noTextEdit="1"/>
              </p:cNvSpPr>
              <p:nvPr/>
            </p:nvSpPr>
            <p:spPr bwMode="auto">
              <a:xfrm>
                <a:off x="4146" y="2417"/>
                <a:ext cx="89" cy="7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grpSp>
            <p:nvGrpSpPr>
              <p:cNvPr id="85137" name="Group 186"/>
              <p:cNvGrpSpPr>
                <a:grpSpLocks/>
              </p:cNvGrpSpPr>
              <p:nvPr/>
            </p:nvGrpSpPr>
            <p:grpSpPr bwMode="auto">
              <a:xfrm>
                <a:off x="3990" y="2491"/>
                <a:ext cx="198" cy="128"/>
                <a:chOff x="5013" y="1505"/>
                <a:chExt cx="198" cy="128"/>
              </a:xfrm>
            </p:grpSpPr>
            <p:sp>
              <p:nvSpPr>
                <p:cNvPr id="85138" name="WordArt 187"/>
                <p:cNvSpPr>
                  <a:spLocks noChangeArrowheads="1" noChangeShapeType="1" noTextEdit="1"/>
                </p:cNvSpPr>
                <p:nvPr/>
              </p:nvSpPr>
              <p:spPr bwMode="auto">
                <a:xfrm>
                  <a:off x="5013" y="1505"/>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5139" name="WordArt 188"/>
                <p:cNvSpPr>
                  <a:spLocks noChangeArrowheads="1" noChangeShapeType="1" noTextEdit="1"/>
                </p:cNvSpPr>
                <p:nvPr/>
              </p:nvSpPr>
              <p:spPr bwMode="auto">
                <a:xfrm>
                  <a:off x="5173" y="1564"/>
                  <a:ext cx="38" cy="69"/>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1</a:t>
                  </a:r>
                  <a:endParaRPr lang="zh-CN" altLang="en-US" sz="1400" kern="10">
                    <a:ln w="9525">
                      <a:solidFill>
                        <a:srgbClr val="009900"/>
                      </a:solidFill>
                      <a:round/>
                      <a:headEnd/>
                      <a:tailEnd/>
                    </a:ln>
                    <a:solidFill>
                      <a:srgbClr val="009900"/>
                    </a:solidFill>
                    <a:latin typeface="Times New Roman"/>
                    <a:cs typeface="Times New Roman"/>
                  </a:endParaRPr>
                </a:p>
              </p:txBody>
            </p:sp>
          </p:grpSp>
        </p:grpSp>
        <p:grpSp>
          <p:nvGrpSpPr>
            <p:cNvPr id="85128" name="Group 189"/>
            <p:cNvGrpSpPr>
              <a:grpSpLocks/>
            </p:cNvGrpSpPr>
            <p:nvPr/>
          </p:nvGrpSpPr>
          <p:grpSpPr bwMode="auto">
            <a:xfrm>
              <a:off x="4618" y="2476"/>
              <a:ext cx="653" cy="179"/>
              <a:chOff x="4381" y="2447"/>
              <a:chExt cx="653" cy="179"/>
            </a:xfrm>
          </p:grpSpPr>
          <p:sp>
            <p:nvSpPr>
              <p:cNvPr id="85129" name="WordArt 190"/>
              <p:cNvSpPr>
                <a:spLocks noChangeArrowheads="1" noChangeShapeType="1" noTextEdit="1"/>
              </p:cNvSpPr>
              <p:nvPr/>
            </p:nvSpPr>
            <p:spPr bwMode="auto">
              <a:xfrm>
                <a:off x="4480" y="2501"/>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130" name="WordArt 191"/>
              <p:cNvSpPr>
                <a:spLocks noChangeArrowheads="1" noChangeShapeType="1" noTextEdit="1"/>
              </p:cNvSpPr>
              <p:nvPr/>
            </p:nvSpPr>
            <p:spPr bwMode="auto">
              <a:xfrm>
                <a:off x="4381" y="2481"/>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131" name="WordArt 192"/>
              <p:cNvSpPr>
                <a:spLocks noChangeArrowheads="1" noChangeShapeType="1" noTextEdit="1"/>
              </p:cNvSpPr>
              <p:nvPr/>
            </p:nvSpPr>
            <p:spPr bwMode="auto">
              <a:xfrm>
                <a:off x="4617" y="2447"/>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132" name="WordArt 193"/>
              <p:cNvSpPr>
                <a:spLocks noChangeArrowheads="1" noChangeShapeType="1" noTextEdit="1"/>
              </p:cNvSpPr>
              <p:nvPr/>
            </p:nvSpPr>
            <p:spPr bwMode="auto">
              <a:xfrm>
                <a:off x="4790" y="2514"/>
                <a:ext cx="81"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85133" name="WordArt 194"/>
              <p:cNvSpPr>
                <a:spLocks noChangeArrowheads="1" noChangeShapeType="1" noTextEdit="1"/>
              </p:cNvSpPr>
              <p:nvPr/>
            </p:nvSpPr>
            <p:spPr bwMode="auto">
              <a:xfrm>
                <a:off x="4909" y="2505"/>
                <a:ext cx="125" cy="121"/>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84020" name="Group 195"/>
          <p:cNvGrpSpPr>
            <a:grpSpLocks/>
          </p:cNvGrpSpPr>
          <p:nvPr/>
        </p:nvGrpSpPr>
        <p:grpSpPr bwMode="auto">
          <a:xfrm>
            <a:off x="3927475" y="1420813"/>
            <a:ext cx="4332288" cy="1239837"/>
            <a:chOff x="2474" y="895"/>
            <a:chExt cx="2729" cy="781"/>
          </a:xfrm>
        </p:grpSpPr>
        <p:grpSp>
          <p:nvGrpSpPr>
            <p:cNvPr id="85102" name="Group 196"/>
            <p:cNvGrpSpPr>
              <a:grpSpLocks/>
            </p:cNvGrpSpPr>
            <p:nvPr/>
          </p:nvGrpSpPr>
          <p:grpSpPr bwMode="auto">
            <a:xfrm>
              <a:off x="3603" y="895"/>
              <a:ext cx="770" cy="166"/>
              <a:chOff x="3603" y="895"/>
              <a:chExt cx="770" cy="166"/>
            </a:xfrm>
          </p:grpSpPr>
          <p:grpSp>
            <p:nvGrpSpPr>
              <p:cNvPr id="85114" name="Group 197"/>
              <p:cNvGrpSpPr>
                <a:grpSpLocks/>
              </p:cNvGrpSpPr>
              <p:nvPr/>
            </p:nvGrpSpPr>
            <p:grpSpPr bwMode="auto">
              <a:xfrm rot="5400000">
                <a:off x="3810" y="933"/>
                <a:ext cx="42" cy="119"/>
                <a:chOff x="2928" y="3216"/>
                <a:chExt cx="48" cy="240"/>
              </a:xfrm>
            </p:grpSpPr>
            <p:sp>
              <p:nvSpPr>
                <p:cNvPr id="85119" name="Line 19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120" name="Line 19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115" name="WordArt 200"/>
              <p:cNvSpPr>
                <a:spLocks noChangeArrowheads="1" noChangeShapeType="1" noTextEdit="1"/>
              </p:cNvSpPr>
              <p:nvPr/>
            </p:nvSpPr>
            <p:spPr bwMode="auto">
              <a:xfrm>
                <a:off x="3944" y="921"/>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116" name="WordArt 201"/>
              <p:cNvSpPr>
                <a:spLocks noChangeArrowheads="1" noChangeShapeType="1" noTextEdit="1"/>
              </p:cNvSpPr>
              <p:nvPr/>
            </p:nvSpPr>
            <p:spPr bwMode="auto">
              <a:xfrm>
                <a:off x="4083" y="895"/>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117" name="WordArt 202"/>
              <p:cNvSpPr>
                <a:spLocks noChangeArrowheads="1" noChangeShapeType="1" noTextEdit="1"/>
              </p:cNvSpPr>
              <p:nvPr/>
            </p:nvSpPr>
            <p:spPr bwMode="auto">
              <a:xfrm>
                <a:off x="3603" y="930"/>
                <a:ext cx="114" cy="123"/>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S</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5118" name="WordArt 203"/>
              <p:cNvSpPr>
                <a:spLocks noChangeArrowheads="1" noChangeShapeType="1" noTextEdit="1"/>
              </p:cNvSpPr>
              <p:nvPr/>
            </p:nvSpPr>
            <p:spPr bwMode="auto">
              <a:xfrm>
                <a:off x="4253" y="923"/>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grpSp>
        <p:sp>
          <p:nvSpPr>
            <p:cNvPr id="85103" name="WordArt 204"/>
            <p:cNvSpPr>
              <a:spLocks noChangeArrowheads="1" noChangeShapeType="1" noTextEdit="1"/>
            </p:cNvSpPr>
            <p:nvPr/>
          </p:nvSpPr>
          <p:spPr bwMode="auto">
            <a:xfrm>
              <a:off x="4588" y="914"/>
              <a:ext cx="35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计算</a:t>
              </a:r>
            </a:p>
          </p:txBody>
        </p:sp>
        <p:sp>
          <p:nvSpPr>
            <p:cNvPr id="85104" name="WordArt 205"/>
            <p:cNvSpPr>
              <a:spLocks noChangeArrowheads="1" noChangeShapeType="1" noTextEdit="1"/>
            </p:cNvSpPr>
            <p:nvPr/>
          </p:nvSpPr>
          <p:spPr bwMode="auto">
            <a:xfrm>
              <a:off x="3232" y="936"/>
              <a:ext cx="140" cy="12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用</a:t>
              </a:r>
            </a:p>
          </p:txBody>
        </p:sp>
        <p:grpSp>
          <p:nvGrpSpPr>
            <p:cNvPr id="85105" name="Group 206"/>
            <p:cNvGrpSpPr>
              <a:grpSpLocks/>
            </p:cNvGrpSpPr>
            <p:nvPr/>
          </p:nvGrpSpPr>
          <p:grpSpPr bwMode="auto">
            <a:xfrm>
              <a:off x="2474" y="1351"/>
              <a:ext cx="2729" cy="325"/>
              <a:chOff x="2496" y="1330"/>
              <a:chExt cx="2729" cy="325"/>
            </a:xfrm>
          </p:grpSpPr>
          <p:sp>
            <p:nvSpPr>
              <p:cNvPr id="85106" name="WordArt 207"/>
              <p:cNvSpPr>
                <a:spLocks noChangeArrowheads="1" noChangeShapeType="1" noTextEdit="1"/>
              </p:cNvSpPr>
              <p:nvPr/>
            </p:nvSpPr>
            <p:spPr bwMode="auto">
              <a:xfrm>
                <a:off x="2721" y="1330"/>
                <a:ext cx="1295" cy="14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系统中有   个气体分子，</a:t>
                </a:r>
              </a:p>
            </p:txBody>
          </p:sp>
          <p:sp>
            <p:nvSpPr>
              <p:cNvPr id="85107" name="WordArt 208"/>
              <p:cNvSpPr>
                <a:spLocks noChangeArrowheads="1" noChangeShapeType="1" noTextEdit="1"/>
              </p:cNvSpPr>
              <p:nvPr/>
            </p:nvSpPr>
            <p:spPr bwMode="auto">
              <a:xfrm>
                <a:off x="3230" y="1343"/>
                <a:ext cx="110" cy="10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108" name="WordArt 209"/>
              <p:cNvSpPr>
                <a:spLocks noChangeArrowheads="1" noChangeShapeType="1" noTextEdit="1"/>
              </p:cNvSpPr>
              <p:nvPr/>
            </p:nvSpPr>
            <p:spPr bwMode="auto">
              <a:xfrm>
                <a:off x="2496" y="1345"/>
                <a:ext cx="133"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设</a:t>
                </a:r>
              </a:p>
            </p:txBody>
          </p:sp>
          <p:sp>
            <p:nvSpPr>
              <p:cNvPr id="85109" name="WordArt 210"/>
              <p:cNvSpPr>
                <a:spLocks noChangeArrowheads="1" noChangeShapeType="1" noTextEdit="1"/>
              </p:cNvSpPr>
              <p:nvPr/>
            </p:nvSpPr>
            <p:spPr bwMode="auto">
              <a:xfrm>
                <a:off x="2724" y="1518"/>
                <a:ext cx="2270" cy="136"/>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在某空间体积   内找到某个分子的概率为</a:t>
                </a:r>
              </a:p>
            </p:txBody>
          </p:sp>
          <p:sp>
            <p:nvSpPr>
              <p:cNvPr id="85110" name="WordArt 211"/>
              <p:cNvSpPr>
                <a:spLocks noChangeArrowheads="1" noChangeShapeType="1" noTextEdit="1"/>
              </p:cNvSpPr>
              <p:nvPr/>
            </p:nvSpPr>
            <p:spPr bwMode="auto">
              <a:xfrm>
                <a:off x="3506" y="1531"/>
                <a:ext cx="125" cy="114"/>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85111" name="Group 212"/>
              <p:cNvGrpSpPr>
                <a:grpSpLocks/>
              </p:cNvGrpSpPr>
              <p:nvPr/>
            </p:nvGrpSpPr>
            <p:grpSpPr bwMode="auto">
              <a:xfrm>
                <a:off x="5027" y="1527"/>
                <a:ext cx="198" cy="128"/>
                <a:chOff x="5013" y="1505"/>
                <a:chExt cx="198" cy="128"/>
              </a:xfrm>
            </p:grpSpPr>
            <p:sp>
              <p:nvSpPr>
                <p:cNvPr id="85112" name="WordArt 213"/>
                <p:cNvSpPr>
                  <a:spLocks noChangeArrowheads="1" noChangeShapeType="1" noTextEdit="1"/>
                </p:cNvSpPr>
                <p:nvPr/>
              </p:nvSpPr>
              <p:spPr bwMode="auto">
                <a:xfrm>
                  <a:off x="5013" y="1505"/>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5113" name="WordArt 214"/>
                <p:cNvSpPr>
                  <a:spLocks noChangeArrowheads="1" noChangeShapeType="1" noTextEdit="1"/>
                </p:cNvSpPr>
                <p:nvPr/>
              </p:nvSpPr>
              <p:spPr bwMode="auto">
                <a:xfrm>
                  <a:off x="5173" y="1564"/>
                  <a:ext cx="38" cy="69"/>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1</a:t>
                  </a:r>
                  <a:endParaRPr lang="zh-CN" altLang="en-US" sz="1400" kern="10">
                    <a:ln w="9525">
                      <a:solidFill>
                        <a:srgbClr val="009900"/>
                      </a:solidFill>
                      <a:round/>
                      <a:headEnd/>
                      <a:tailEnd/>
                    </a:ln>
                    <a:solidFill>
                      <a:srgbClr val="009900"/>
                    </a:solidFill>
                    <a:latin typeface="Times New Roman"/>
                    <a:cs typeface="Times New Roman"/>
                  </a:endParaRPr>
                </a:p>
              </p:txBody>
            </p:sp>
          </p:grpSp>
        </p:grpSp>
      </p:grpSp>
      <p:grpSp>
        <p:nvGrpSpPr>
          <p:cNvPr id="84046" name="Group 215"/>
          <p:cNvGrpSpPr>
            <a:grpSpLocks/>
          </p:cNvGrpSpPr>
          <p:nvPr/>
        </p:nvGrpSpPr>
        <p:grpSpPr bwMode="auto">
          <a:xfrm>
            <a:off x="3978275" y="3705225"/>
            <a:ext cx="4897438" cy="260350"/>
            <a:chOff x="2544" y="2163"/>
            <a:chExt cx="3085" cy="164"/>
          </a:xfrm>
        </p:grpSpPr>
        <p:sp>
          <p:nvSpPr>
            <p:cNvPr id="85090" name="WordArt 216"/>
            <p:cNvSpPr>
              <a:spLocks noChangeArrowheads="1" noChangeShapeType="1" noTextEdit="1"/>
            </p:cNvSpPr>
            <p:nvPr/>
          </p:nvSpPr>
          <p:spPr bwMode="auto">
            <a:xfrm>
              <a:off x="2853" y="2172"/>
              <a:ext cx="2114" cy="14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个分子同时出现在体积   内的概率就是</a:t>
              </a:r>
            </a:p>
          </p:txBody>
        </p:sp>
        <p:sp>
          <p:nvSpPr>
            <p:cNvPr id="85091" name="WordArt 217"/>
            <p:cNvSpPr>
              <a:spLocks noChangeArrowheads="1" noChangeShapeType="1" noTextEdit="1"/>
            </p:cNvSpPr>
            <p:nvPr/>
          </p:nvSpPr>
          <p:spPr bwMode="auto">
            <a:xfrm>
              <a:off x="2707" y="2203"/>
              <a:ext cx="110" cy="10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92" name="WordArt 218"/>
            <p:cNvSpPr>
              <a:spLocks noChangeArrowheads="1" noChangeShapeType="1" noTextEdit="1"/>
            </p:cNvSpPr>
            <p:nvPr/>
          </p:nvSpPr>
          <p:spPr bwMode="auto">
            <a:xfrm>
              <a:off x="4118" y="2195"/>
              <a:ext cx="125" cy="121"/>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85093" name="WordArt 219"/>
            <p:cNvSpPr>
              <a:spLocks noChangeArrowheads="1" noChangeShapeType="1" noTextEdit="1"/>
            </p:cNvSpPr>
            <p:nvPr/>
          </p:nvSpPr>
          <p:spPr bwMode="auto">
            <a:xfrm>
              <a:off x="2544" y="2183"/>
              <a:ext cx="118" cy="13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则</a:t>
              </a:r>
            </a:p>
          </p:txBody>
        </p:sp>
        <p:grpSp>
          <p:nvGrpSpPr>
            <p:cNvPr id="85094" name="Group 220"/>
            <p:cNvGrpSpPr>
              <a:grpSpLocks/>
            </p:cNvGrpSpPr>
            <p:nvPr/>
          </p:nvGrpSpPr>
          <p:grpSpPr bwMode="auto">
            <a:xfrm>
              <a:off x="5187" y="2226"/>
              <a:ext cx="110" cy="45"/>
              <a:chOff x="1260" y="2371"/>
              <a:chExt cx="151" cy="53"/>
            </a:xfrm>
          </p:grpSpPr>
          <p:sp>
            <p:nvSpPr>
              <p:cNvPr id="85100" name="Line 22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101" name="Line 22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5095" name="WordArt 223"/>
            <p:cNvSpPr>
              <a:spLocks noChangeArrowheads="1" noChangeShapeType="1" noTextEdit="1"/>
            </p:cNvSpPr>
            <p:nvPr/>
          </p:nvSpPr>
          <p:spPr bwMode="auto">
            <a:xfrm>
              <a:off x="5540" y="2163"/>
              <a:ext cx="89" cy="7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grpSp>
          <p:nvGrpSpPr>
            <p:cNvPr id="85096" name="Group 224"/>
            <p:cNvGrpSpPr>
              <a:grpSpLocks/>
            </p:cNvGrpSpPr>
            <p:nvPr/>
          </p:nvGrpSpPr>
          <p:grpSpPr bwMode="auto">
            <a:xfrm>
              <a:off x="5343" y="2199"/>
              <a:ext cx="198" cy="128"/>
              <a:chOff x="5013" y="1505"/>
              <a:chExt cx="198" cy="128"/>
            </a:xfrm>
          </p:grpSpPr>
          <p:sp>
            <p:nvSpPr>
              <p:cNvPr id="85098" name="WordArt 225"/>
              <p:cNvSpPr>
                <a:spLocks noChangeArrowheads="1" noChangeShapeType="1" noTextEdit="1"/>
              </p:cNvSpPr>
              <p:nvPr/>
            </p:nvSpPr>
            <p:spPr bwMode="auto">
              <a:xfrm>
                <a:off x="5013" y="1505"/>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5099" name="WordArt 226"/>
              <p:cNvSpPr>
                <a:spLocks noChangeArrowheads="1" noChangeShapeType="1" noTextEdit="1"/>
              </p:cNvSpPr>
              <p:nvPr/>
            </p:nvSpPr>
            <p:spPr bwMode="auto">
              <a:xfrm>
                <a:off x="5173" y="1564"/>
                <a:ext cx="38" cy="69"/>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1</a:t>
                </a:r>
                <a:endParaRPr lang="zh-CN" altLang="en-US" sz="1400" kern="10">
                  <a:ln w="9525">
                    <a:solidFill>
                      <a:srgbClr val="009900"/>
                    </a:solidFill>
                    <a:round/>
                    <a:headEnd/>
                    <a:tailEnd/>
                  </a:ln>
                  <a:solidFill>
                    <a:srgbClr val="009900"/>
                  </a:solidFill>
                  <a:latin typeface="Times New Roman"/>
                  <a:cs typeface="Times New Roman"/>
                </a:endParaRPr>
              </a:p>
            </p:txBody>
          </p:sp>
        </p:grpSp>
        <p:sp>
          <p:nvSpPr>
            <p:cNvPr id="85097" name="WordArt 227"/>
            <p:cNvSpPr>
              <a:spLocks noChangeArrowheads="1" noChangeShapeType="1" noTextEdit="1"/>
            </p:cNvSpPr>
            <p:nvPr/>
          </p:nvSpPr>
          <p:spPr bwMode="auto">
            <a:xfrm>
              <a:off x="5020" y="2185"/>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grpSp>
      <p:grpSp>
        <p:nvGrpSpPr>
          <p:cNvPr id="84070" name="Group 228"/>
          <p:cNvGrpSpPr>
            <a:grpSpLocks/>
          </p:cNvGrpSpPr>
          <p:nvPr/>
        </p:nvGrpSpPr>
        <p:grpSpPr bwMode="auto">
          <a:xfrm>
            <a:off x="3941763" y="2847975"/>
            <a:ext cx="4900612" cy="590550"/>
            <a:chOff x="2483" y="1794"/>
            <a:chExt cx="3087" cy="372"/>
          </a:xfrm>
        </p:grpSpPr>
        <p:sp>
          <p:nvSpPr>
            <p:cNvPr id="85077" name="WordArt 229"/>
            <p:cNvSpPr>
              <a:spLocks noChangeArrowheads="1" noChangeShapeType="1" noTextEdit="1"/>
            </p:cNvSpPr>
            <p:nvPr/>
          </p:nvSpPr>
          <p:spPr bwMode="auto">
            <a:xfrm>
              <a:off x="2514" y="1794"/>
              <a:ext cx="2817" cy="15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由于在整个体积内找到该粒子的概率比在某个局部体积内</a:t>
              </a:r>
            </a:p>
          </p:txBody>
        </p:sp>
        <p:sp>
          <p:nvSpPr>
            <p:cNvPr id="85078" name="WordArt 230"/>
            <p:cNvSpPr>
              <a:spLocks noChangeArrowheads="1" noChangeShapeType="1" noTextEdit="1"/>
            </p:cNvSpPr>
            <p:nvPr/>
          </p:nvSpPr>
          <p:spPr bwMode="auto">
            <a:xfrm>
              <a:off x="5352" y="1796"/>
              <a:ext cx="218" cy="15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找到</a:t>
              </a:r>
            </a:p>
          </p:txBody>
        </p:sp>
        <p:grpSp>
          <p:nvGrpSpPr>
            <p:cNvPr id="85079" name="Group 231"/>
            <p:cNvGrpSpPr>
              <a:grpSpLocks/>
            </p:cNvGrpSpPr>
            <p:nvPr/>
          </p:nvGrpSpPr>
          <p:grpSpPr bwMode="auto">
            <a:xfrm>
              <a:off x="4003" y="2069"/>
              <a:ext cx="110" cy="45"/>
              <a:chOff x="1260" y="2371"/>
              <a:chExt cx="151" cy="53"/>
            </a:xfrm>
          </p:grpSpPr>
          <p:sp>
            <p:nvSpPr>
              <p:cNvPr id="85088" name="Line 23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85089" name="Line 23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85080" name="WordArt 234"/>
            <p:cNvSpPr>
              <a:spLocks noChangeArrowheads="1" noChangeShapeType="1" noTextEdit="1"/>
            </p:cNvSpPr>
            <p:nvPr/>
          </p:nvSpPr>
          <p:spPr bwMode="auto">
            <a:xfrm>
              <a:off x="4152" y="2031"/>
              <a:ext cx="81"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sp>
          <p:nvSpPr>
            <p:cNvPr id="85081" name="WordArt 235"/>
            <p:cNvSpPr>
              <a:spLocks noChangeArrowheads="1" noChangeShapeType="1" noTextEdit="1"/>
            </p:cNvSpPr>
            <p:nvPr/>
          </p:nvSpPr>
          <p:spPr bwMode="auto">
            <a:xfrm>
              <a:off x="4270" y="2037"/>
              <a:ext cx="125" cy="121"/>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85082" name="WordArt 236"/>
            <p:cNvSpPr>
              <a:spLocks noChangeArrowheads="1" noChangeShapeType="1" noTextEdit="1"/>
            </p:cNvSpPr>
            <p:nvPr/>
          </p:nvSpPr>
          <p:spPr bwMode="auto">
            <a:xfrm>
              <a:off x="2483" y="2007"/>
              <a:ext cx="1229" cy="15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该粒子的概率要大，故</a:t>
              </a:r>
            </a:p>
          </p:txBody>
        </p:sp>
        <p:sp>
          <p:nvSpPr>
            <p:cNvPr id="85083" name="WordArt 237"/>
            <p:cNvSpPr>
              <a:spLocks noChangeArrowheads="1" noChangeShapeType="1" noTextEdit="1"/>
            </p:cNvSpPr>
            <p:nvPr/>
          </p:nvSpPr>
          <p:spPr bwMode="auto">
            <a:xfrm>
              <a:off x="4744" y="2023"/>
              <a:ext cx="505" cy="14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为比例系数</a:t>
              </a:r>
            </a:p>
          </p:txBody>
        </p:sp>
        <p:sp>
          <p:nvSpPr>
            <p:cNvPr id="85084" name="WordArt 238"/>
            <p:cNvSpPr>
              <a:spLocks noChangeArrowheads="1" noChangeShapeType="1" noTextEdit="1"/>
            </p:cNvSpPr>
            <p:nvPr/>
          </p:nvSpPr>
          <p:spPr bwMode="auto">
            <a:xfrm>
              <a:off x="4598" y="2035"/>
              <a:ext cx="81"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nvGrpSpPr>
            <p:cNvPr id="85085" name="Group 239"/>
            <p:cNvGrpSpPr>
              <a:grpSpLocks/>
            </p:cNvGrpSpPr>
            <p:nvPr/>
          </p:nvGrpSpPr>
          <p:grpSpPr bwMode="auto">
            <a:xfrm>
              <a:off x="3751" y="2019"/>
              <a:ext cx="198" cy="128"/>
              <a:chOff x="5013" y="1505"/>
              <a:chExt cx="198" cy="128"/>
            </a:xfrm>
          </p:grpSpPr>
          <p:sp>
            <p:nvSpPr>
              <p:cNvPr id="85086" name="WordArt 240"/>
              <p:cNvSpPr>
                <a:spLocks noChangeArrowheads="1" noChangeShapeType="1" noTextEdit="1"/>
              </p:cNvSpPr>
              <p:nvPr/>
            </p:nvSpPr>
            <p:spPr bwMode="auto">
              <a:xfrm>
                <a:off x="5013" y="1505"/>
                <a:ext cx="120" cy="121"/>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Times New Roman"/>
                    <a:cs typeface="Times New Roman"/>
                  </a:rPr>
                  <a:t>W</a:t>
                </a:r>
                <a:endParaRPr lang="zh-CN" altLang="en-US" sz="3600" kern="10">
                  <a:ln w="9525">
                    <a:solidFill>
                      <a:srgbClr val="009900"/>
                    </a:solidFill>
                    <a:round/>
                    <a:headEnd/>
                    <a:tailEnd/>
                  </a:ln>
                  <a:solidFill>
                    <a:srgbClr val="009900"/>
                  </a:solidFill>
                  <a:latin typeface="Times New Roman"/>
                  <a:cs typeface="Times New Roman"/>
                </a:endParaRPr>
              </a:p>
            </p:txBody>
          </p:sp>
          <p:sp>
            <p:nvSpPr>
              <p:cNvPr id="85087" name="WordArt 241"/>
              <p:cNvSpPr>
                <a:spLocks noChangeArrowheads="1" noChangeShapeType="1" noTextEdit="1"/>
              </p:cNvSpPr>
              <p:nvPr/>
            </p:nvSpPr>
            <p:spPr bwMode="auto">
              <a:xfrm>
                <a:off x="5173" y="1564"/>
                <a:ext cx="38" cy="69"/>
              </a:xfrm>
              <a:prstGeom prst="rect">
                <a:avLst/>
              </a:prstGeom>
            </p:spPr>
            <p:txBody>
              <a:bodyPr wrap="none" fromWordArt="1">
                <a:prstTxWarp prst="textPlain">
                  <a:avLst>
                    <a:gd name="adj" fmla="val 50000"/>
                  </a:avLst>
                </a:prstTxWarp>
              </a:bodyPr>
              <a:lstStyle/>
              <a:p>
                <a:pPr algn="ctr"/>
                <a:r>
                  <a:rPr lang="en-US" altLang="zh-CN" sz="1400" kern="10">
                    <a:ln w="9525">
                      <a:solidFill>
                        <a:srgbClr val="009900"/>
                      </a:solidFill>
                      <a:round/>
                      <a:headEnd/>
                      <a:tailEnd/>
                    </a:ln>
                    <a:solidFill>
                      <a:srgbClr val="009900"/>
                    </a:solidFill>
                    <a:latin typeface="Times New Roman"/>
                    <a:cs typeface="Times New Roman"/>
                  </a:rPr>
                  <a:t>1</a:t>
                </a:r>
                <a:endParaRPr lang="zh-CN" altLang="en-US" sz="1400" kern="10">
                  <a:ln w="9525">
                    <a:solidFill>
                      <a:srgbClr val="009900"/>
                    </a:solidFill>
                    <a:round/>
                    <a:headEnd/>
                    <a:tailEnd/>
                  </a:ln>
                  <a:solidFill>
                    <a:srgbClr val="009900"/>
                  </a:solidFill>
                  <a:latin typeface="Times New Roman"/>
                  <a:cs typeface="Times New Roman"/>
                </a:endParaRPr>
              </a:p>
            </p:txBody>
          </p:sp>
        </p:grpSp>
      </p:grpSp>
      <p:grpSp>
        <p:nvGrpSpPr>
          <p:cNvPr id="84081" name="Group 242"/>
          <p:cNvGrpSpPr>
            <a:grpSpLocks/>
          </p:cNvGrpSpPr>
          <p:nvPr/>
        </p:nvGrpSpPr>
        <p:grpSpPr bwMode="auto">
          <a:xfrm>
            <a:off x="3981450" y="4756150"/>
            <a:ext cx="4283075" cy="695325"/>
            <a:chOff x="2508" y="2996"/>
            <a:chExt cx="2698" cy="438"/>
          </a:xfrm>
        </p:grpSpPr>
        <p:sp>
          <p:nvSpPr>
            <p:cNvPr id="85052" name="WordArt 243"/>
            <p:cNvSpPr>
              <a:spLocks noChangeArrowheads="1" noChangeShapeType="1" noTextEdit="1"/>
            </p:cNvSpPr>
            <p:nvPr/>
          </p:nvSpPr>
          <p:spPr bwMode="auto">
            <a:xfrm>
              <a:off x="2508" y="2996"/>
              <a:ext cx="1183" cy="13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等温膨胀的熵变为</a:t>
              </a:r>
            </a:p>
          </p:txBody>
        </p:sp>
        <p:grpSp>
          <p:nvGrpSpPr>
            <p:cNvPr id="85053" name="Group 244"/>
            <p:cNvGrpSpPr>
              <a:grpSpLocks/>
            </p:cNvGrpSpPr>
            <p:nvPr/>
          </p:nvGrpSpPr>
          <p:grpSpPr bwMode="auto">
            <a:xfrm>
              <a:off x="2902" y="3236"/>
              <a:ext cx="2304" cy="198"/>
              <a:chOff x="2608" y="3035"/>
              <a:chExt cx="2304" cy="198"/>
            </a:xfrm>
          </p:grpSpPr>
          <p:sp>
            <p:nvSpPr>
              <p:cNvPr id="85054" name="WordArt 245"/>
              <p:cNvSpPr>
                <a:spLocks noChangeArrowheads="1" noChangeShapeType="1" noTextEdit="1"/>
              </p:cNvSpPr>
              <p:nvPr/>
            </p:nvSpPr>
            <p:spPr bwMode="auto">
              <a:xfrm>
                <a:off x="2608" y="3073"/>
                <a:ext cx="95"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055" name="WordArt 246"/>
              <p:cNvSpPr>
                <a:spLocks noChangeArrowheads="1" noChangeShapeType="1" noTextEdit="1"/>
              </p:cNvSpPr>
              <p:nvPr/>
            </p:nvSpPr>
            <p:spPr bwMode="auto">
              <a:xfrm>
                <a:off x="2693" y="3151"/>
                <a:ext cx="69" cy="7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56" name="Line 247"/>
              <p:cNvSpPr>
                <a:spLocks noChangeShapeType="1"/>
              </p:cNvSpPr>
              <p:nvPr/>
            </p:nvSpPr>
            <p:spPr bwMode="auto">
              <a:xfrm>
                <a:off x="2793" y="3143"/>
                <a:ext cx="98" cy="0"/>
              </a:xfrm>
              <a:prstGeom prst="line">
                <a:avLst/>
              </a:prstGeom>
              <a:noFill/>
              <a:ln w="38100">
                <a:solidFill>
                  <a:schemeClr val="tx1"/>
                </a:solidFill>
                <a:round/>
                <a:headEnd/>
                <a:tailEnd/>
              </a:ln>
            </p:spPr>
            <p:txBody>
              <a:bodyPr/>
              <a:lstStyle/>
              <a:p>
                <a:endParaRPr lang="zh-CN" altLang="en-US"/>
              </a:p>
            </p:txBody>
          </p:sp>
          <p:sp>
            <p:nvSpPr>
              <p:cNvPr id="85057" name="WordArt 248"/>
              <p:cNvSpPr>
                <a:spLocks noChangeArrowheads="1" noChangeShapeType="1" noTextEdit="1"/>
              </p:cNvSpPr>
              <p:nvPr/>
            </p:nvSpPr>
            <p:spPr bwMode="auto">
              <a:xfrm>
                <a:off x="2920" y="3085"/>
                <a:ext cx="95"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CC0000"/>
                      </a:solidFill>
                      <a:round/>
                      <a:headEnd/>
                      <a:tailEnd/>
                    </a:ln>
                    <a:solidFill>
                      <a:srgbClr val="CC0000"/>
                    </a:solidFill>
                    <a:latin typeface="Times New Roman"/>
                    <a:cs typeface="Times New Roman"/>
                  </a:rPr>
                  <a:t>S</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85058" name="WordArt 249"/>
              <p:cNvSpPr>
                <a:spLocks noChangeArrowheads="1" noChangeShapeType="1" noTextEdit="1"/>
              </p:cNvSpPr>
              <p:nvPr/>
            </p:nvSpPr>
            <p:spPr bwMode="auto">
              <a:xfrm>
                <a:off x="2990" y="3156"/>
                <a:ext cx="76" cy="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grpSp>
            <p:nvGrpSpPr>
              <p:cNvPr id="85059" name="Group 250"/>
              <p:cNvGrpSpPr>
                <a:grpSpLocks/>
              </p:cNvGrpSpPr>
              <p:nvPr/>
            </p:nvGrpSpPr>
            <p:grpSpPr bwMode="auto">
              <a:xfrm rot="5400000">
                <a:off x="3154" y="3093"/>
                <a:ext cx="42" cy="119"/>
                <a:chOff x="2928" y="3216"/>
                <a:chExt cx="48" cy="240"/>
              </a:xfrm>
            </p:grpSpPr>
            <p:sp>
              <p:nvSpPr>
                <p:cNvPr id="85075" name="Line 25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076" name="Line 25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060" name="WordArt 253"/>
              <p:cNvSpPr>
                <a:spLocks noChangeArrowheads="1" noChangeShapeType="1" noTextEdit="1"/>
              </p:cNvSpPr>
              <p:nvPr/>
            </p:nvSpPr>
            <p:spPr bwMode="auto">
              <a:xfrm>
                <a:off x="3406" y="3094"/>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61" name="WordArt 254"/>
              <p:cNvSpPr>
                <a:spLocks noChangeArrowheads="1" noChangeShapeType="1" noTextEdit="1"/>
              </p:cNvSpPr>
              <p:nvPr/>
            </p:nvSpPr>
            <p:spPr bwMode="auto">
              <a:xfrm>
                <a:off x="3307" y="3074"/>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062" name="WordArt 255"/>
              <p:cNvSpPr>
                <a:spLocks noChangeArrowheads="1" noChangeShapeType="1" noTextEdit="1"/>
              </p:cNvSpPr>
              <p:nvPr/>
            </p:nvSpPr>
            <p:spPr bwMode="auto">
              <a:xfrm>
                <a:off x="3543" y="3040"/>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063" name="WordArt 256"/>
              <p:cNvSpPr>
                <a:spLocks noChangeArrowheads="1" noChangeShapeType="1" noTextEdit="1"/>
              </p:cNvSpPr>
              <p:nvPr/>
            </p:nvSpPr>
            <p:spPr bwMode="auto">
              <a:xfrm>
                <a:off x="3716" y="3107"/>
                <a:ext cx="81"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nvGrpSpPr>
              <p:cNvPr id="85064" name="Group 257"/>
              <p:cNvGrpSpPr>
                <a:grpSpLocks/>
              </p:cNvGrpSpPr>
              <p:nvPr/>
            </p:nvGrpSpPr>
            <p:grpSpPr bwMode="auto">
              <a:xfrm>
                <a:off x="3830" y="3079"/>
                <a:ext cx="174" cy="145"/>
                <a:chOff x="1182" y="2491"/>
                <a:chExt cx="109" cy="94"/>
              </a:xfrm>
            </p:grpSpPr>
            <p:sp>
              <p:nvSpPr>
                <p:cNvPr id="85073" name="WordArt 258"/>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74" name="WordArt 259"/>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065" name="Line 260"/>
              <p:cNvSpPr>
                <a:spLocks noChangeShapeType="1"/>
              </p:cNvSpPr>
              <p:nvPr/>
            </p:nvSpPr>
            <p:spPr bwMode="auto">
              <a:xfrm>
                <a:off x="4059" y="3139"/>
                <a:ext cx="98" cy="0"/>
              </a:xfrm>
              <a:prstGeom prst="line">
                <a:avLst/>
              </a:prstGeom>
              <a:noFill/>
              <a:ln w="38100">
                <a:solidFill>
                  <a:schemeClr val="tx1"/>
                </a:solidFill>
                <a:round/>
                <a:headEnd/>
                <a:tailEnd/>
              </a:ln>
            </p:spPr>
            <p:txBody>
              <a:bodyPr/>
              <a:lstStyle/>
              <a:p>
                <a:endParaRPr lang="zh-CN" altLang="en-US"/>
              </a:p>
            </p:txBody>
          </p:sp>
          <p:sp>
            <p:nvSpPr>
              <p:cNvPr id="85066" name="WordArt 261"/>
              <p:cNvSpPr>
                <a:spLocks noChangeArrowheads="1" noChangeShapeType="1" noTextEdit="1"/>
              </p:cNvSpPr>
              <p:nvPr/>
            </p:nvSpPr>
            <p:spPr bwMode="auto">
              <a:xfrm>
                <a:off x="4324" y="3089"/>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67" name="WordArt 262"/>
              <p:cNvSpPr>
                <a:spLocks noChangeArrowheads="1" noChangeShapeType="1" noTextEdit="1"/>
              </p:cNvSpPr>
              <p:nvPr/>
            </p:nvSpPr>
            <p:spPr bwMode="auto">
              <a:xfrm>
                <a:off x="4225" y="3069"/>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068" name="WordArt 263"/>
              <p:cNvSpPr>
                <a:spLocks noChangeArrowheads="1" noChangeShapeType="1" noTextEdit="1"/>
              </p:cNvSpPr>
              <p:nvPr/>
            </p:nvSpPr>
            <p:spPr bwMode="auto">
              <a:xfrm>
                <a:off x="4461" y="3035"/>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069" name="WordArt 264"/>
              <p:cNvSpPr>
                <a:spLocks noChangeArrowheads="1" noChangeShapeType="1" noTextEdit="1"/>
              </p:cNvSpPr>
              <p:nvPr/>
            </p:nvSpPr>
            <p:spPr bwMode="auto">
              <a:xfrm>
                <a:off x="4634" y="3102"/>
                <a:ext cx="81" cy="10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C</a:t>
                </a:r>
                <a:endParaRPr lang="zh-CN" altLang="en-US" sz="1200" i="1" kern="10">
                  <a:ln w="9525">
                    <a:solidFill>
                      <a:srgbClr val="000000"/>
                    </a:solidFill>
                    <a:round/>
                    <a:headEnd/>
                    <a:tailEnd/>
                  </a:ln>
                  <a:latin typeface="Times New Roman"/>
                  <a:cs typeface="Times New Roman"/>
                </a:endParaRPr>
              </a:p>
            </p:txBody>
          </p:sp>
          <p:grpSp>
            <p:nvGrpSpPr>
              <p:cNvPr id="85070" name="Group 265"/>
              <p:cNvGrpSpPr>
                <a:grpSpLocks/>
              </p:cNvGrpSpPr>
              <p:nvPr/>
            </p:nvGrpSpPr>
            <p:grpSpPr bwMode="auto">
              <a:xfrm>
                <a:off x="4750" y="3061"/>
                <a:ext cx="162" cy="136"/>
                <a:chOff x="1158" y="2711"/>
                <a:chExt cx="110" cy="84"/>
              </a:xfrm>
            </p:grpSpPr>
            <p:sp>
              <p:nvSpPr>
                <p:cNvPr id="85071" name="WordArt 266"/>
                <p:cNvSpPr>
                  <a:spLocks noChangeArrowheads="1" noChangeShapeType="1" noTextEdit="1"/>
                </p:cNvSpPr>
                <p:nvPr/>
              </p:nvSpPr>
              <p:spPr bwMode="auto">
                <a:xfrm>
                  <a:off x="1213" y="2741"/>
                  <a:ext cx="55" cy="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72" name="WordArt 267"/>
                <p:cNvSpPr>
                  <a:spLocks noChangeArrowheads="1" noChangeShapeType="1" noTextEdit="1"/>
                </p:cNvSpPr>
                <p:nvPr/>
              </p:nvSpPr>
              <p:spPr bwMode="auto">
                <a:xfrm>
                  <a:off x="1158" y="271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grpSp>
        <p:nvGrpSpPr>
          <p:cNvPr id="84101" name="Group 268"/>
          <p:cNvGrpSpPr>
            <a:grpSpLocks/>
          </p:cNvGrpSpPr>
          <p:nvPr/>
        </p:nvGrpSpPr>
        <p:grpSpPr bwMode="auto">
          <a:xfrm>
            <a:off x="4240213" y="5754688"/>
            <a:ext cx="4506912" cy="582612"/>
            <a:chOff x="2670" y="3492"/>
            <a:chExt cx="2839" cy="367"/>
          </a:xfrm>
        </p:grpSpPr>
        <p:grpSp>
          <p:nvGrpSpPr>
            <p:cNvPr id="85007" name="Group 269"/>
            <p:cNvGrpSpPr>
              <a:grpSpLocks/>
            </p:cNvGrpSpPr>
            <p:nvPr/>
          </p:nvGrpSpPr>
          <p:grpSpPr bwMode="auto">
            <a:xfrm>
              <a:off x="2670" y="3502"/>
              <a:ext cx="905" cy="340"/>
              <a:chOff x="3127" y="3303"/>
              <a:chExt cx="905" cy="340"/>
            </a:xfrm>
          </p:grpSpPr>
          <p:grpSp>
            <p:nvGrpSpPr>
              <p:cNvPr id="85039" name="Group 270"/>
              <p:cNvGrpSpPr>
                <a:grpSpLocks/>
              </p:cNvGrpSpPr>
              <p:nvPr/>
            </p:nvGrpSpPr>
            <p:grpSpPr bwMode="auto">
              <a:xfrm rot="5400000">
                <a:off x="3166" y="3406"/>
                <a:ext cx="42" cy="119"/>
                <a:chOff x="2928" y="3216"/>
                <a:chExt cx="48" cy="240"/>
              </a:xfrm>
            </p:grpSpPr>
            <p:sp>
              <p:nvSpPr>
                <p:cNvPr id="85050" name="Line 27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051" name="Line 27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040" name="WordArt 273"/>
              <p:cNvSpPr>
                <a:spLocks noChangeArrowheads="1" noChangeShapeType="1" noTextEdit="1"/>
              </p:cNvSpPr>
              <p:nvPr/>
            </p:nvSpPr>
            <p:spPr bwMode="auto">
              <a:xfrm>
                <a:off x="3424" y="3414"/>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41" name="WordArt 274"/>
              <p:cNvSpPr>
                <a:spLocks noChangeArrowheads="1" noChangeShapeType="1" noTextEdit="1"/>
              </p:cNvSpPr>
              <p:nvPr/>
            </p:nvSpPr>
            <p:spPr bwMode="auto">
              <a:xfrm>
                <a:off x="3325" y="3394"/>
                <a:ext cx="90" cy="140"/>
              </a:xfrm>
              <a:prstGeom prst="rect">
                <a:avLst/>
              </a:prstGeom>
            </p:spPr>
            <p:txBody>
              <a:bodyPr wrap="none" fromWordArt="1">
                <a:prstTxWarp prst="textPlain">
                  <a:avLst>
                    <a:gd name="adj" fmla="val 50000"/>
                  </a:avLst>
                </a:prstTxWarp>
              </a:bodyPr>
              <a:lstStyle/>
              <a:p>
                <a:pPr algn="ctr"/>
                <a:r>
                  <a:rPr lang="en-US" altLang="zh-CN" sz="3600" i="1" kern="10">
                    <a:ln w="12700">
                      <a:solidFill>
                        <a:schemeClr val="tx1"/>
                      </a:solidFill>
                      <a:round/>
                      <a:headEnd/>
                      <a:tailEnd/>
                    </a:ln>
                    <a:latin typeface="Garamond"/>
                  </a:rPr>
                  <a:t>k</a:t>
                </a:r>
                <a:endParaRPr lang="zh-CN" altLang="en-US" sz="3600" i="1" kern="10">
                  <a:ln w="12700">
                    <a:solidFill>
                      <a:schemeClr val="tx1"/>
                    </a:solidFill>
                    <a:round/>
                    <a:headEnd/>
                    <a:tailEnd/>
                  </a:ln>
                  <a:latin typeface="Garamond"/>
                </a:endParaRPr>
              </a:p>
            </p:txBody>
          </p:sp>
          <p:sp>
            <p:nvSpPr>
              <p:cNvPr id="85042" name="WordArt 275"/>
              <p:cNvSpPr>
                <a:spLocks noChangeArrowheads="1" noChangeShapeType="1" noTextEdit="1"/>
              </p:cNvSpPr>
              <p:nvPr/>
            </p:nvSpPr>
            <p:spPr bwMode="auto">
              <a:xfrm>
                <a:off x="3576" y="3368"/>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85043" name="Line 276"/>
              <p:cNvSpPr>
                <a:spLocks noChangeShapeType="1"/>
              </p:cNvSpPr>
              <p:nvPr/>
            </p:nvSpPr>
            <p:spPr bwMode="auto">
              <a:xfrm flipV="1">
                <a:off x="3774" y="3471"/>
                <a:ext cx="258" cy="0"/>
              </a:xfrm>
              <a:prstGeom prst="line">
                <a:avLst/>
              </a:prstGeom>
              <a:noFill/>
              <a:ln w="28575">
                <a:solidFill>
                  <a:schemeClr val="tx1"/>
                </a:solidFill>
                <a:round/>
                <a:headEnd/>
                <a:tailEnd/>
              </a:ln>
            </p:spPr>
            <p:txBody>
              <a:bodyPr/>
              <a:lstStyle/>
              <a:p>
                <a:endParaRPr lang="zh-CN" altLang="en-US"/>
              </a:p>
            </p:txBody>
          </p:sp>
          <p:grpSp>
            <p:nvGrpSpPr>
              <p:cNvPr id="85044" name="Group 277"/>
              <p:cNvGrpSpPr>
                <a:grpSpLocks/>
              </p:cNvGrpSpPr>
              <p:nvPr/>
            </p:nvGrpSpPr>
            <p:grpSpPr bwMode="auto">
              <a:xfrm>
                <a:off x="3826" y="3303"/>
                <a:ext cx="174" cy="145"/>
                <a:chOff x="1182" y="2491"/>
                <a:chExt cx="109" cy="94"/>
              </a:xfrm>
            </p:grpSpPr>
            <p:sp>
              <p:nvSpPr>
                <p:cNvPr id="85048" name="WordArt 278"/>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49" name="WordArt 279"/>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85045" name="Group 280"/>
              <p:cNvGrpSpPr>
                <a:grpSpLocks/>
              </p:cNvGrpSpPr>
              <p:nvPr/>
            </p:nvGrpSpPr>
            <p:grpSpPr bwMode="auto">
              <a:xfrm>
                <a:off x="3830" y="3507"/>
                <a:ext cx="162" cy="136"/>
                <a:chOff x="1158" y="2711"/>
                <a:chExt cx="110" cy="84"/>
              </a:xfrm>
            </p:grpSpPr>
            <p:sp>
              <p:nvSpPr>
                <p:cNvPr id="85046" name="WordArt 281"/>
                <p:cNvSpPr>
                  <a:spLocks noChangeArrowheads="1" noChangeShapeType="1" noTextEdit="1"/>
                </p:cNvSpPr>
                <p:nvPr/>
              </p:nvSpPr>
              <p:spPr bwMode="auto">
                <a:xfrm>
                  <a:off x="1213" y="2741"/>
                  <a:ext cx="55" cy="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47" name="WordArt 282"/>
                <p:cNvSpPr>
                  <a:spLocks noChangeArrowheads="1" noChangeShapeType="1" noTextEdit="1"/>
                </p:cNvSpPr>
                <p:nvPr/>
              </p:nvSpPr>
              <p:spPr bwMode="auto">
                <a:xfrm>
                  <a:off x="1158" y="271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grpSp>
          <p:nvGrpSpPr>
            <p:cNvPr id="85008" name="Group 283"/>
            <p:cNvGrpSpPr>
              <a:grpSpLocks/>
            </p:cNvGrpSpPr>
            <p:nvPr/>
          </p:nvGrpSpPr>
          <p:grpSpPr bwMode="auto">
            <a:xfrm rot="5400000">
              <a:off x="3658" y="3615"/>
              <a:ext cx="42" cy="119"/>
              <a:chOff x="2928" y="3216"/>
              <a:chExt cx="48" cy="240"/>
            </a:xfrm>
          </p:grpSpPr>
          <p:sp>
            <p:nvSpPr>
              <p:cNvPr id="85037" name="Line 28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038" name="Line 28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5009" name="WordArt 286"/>
            <p:cNvSpPr>
              <a:spLocks noChangeArrowheads="1" noChangeShapeType="1" noTextEdit="1"/>
            </p:cNvSpPr>
            <p:nvPr/>
          </p:nvSpPr>
          <p:spPr bwMode="auto">
            <a:xfrm>
              <a:off x="3937" y="3564"/>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10" name="WordArt 287"/>
            <p:cNvSpPr>
              <a:spLocks noChangeArrowheads="1" noChangeShapeType="1" noTextEdit="1"/>
            </p:cNvSpPr>
            <p:nvPr/>
          </p:nvSpPr>
          <p:spPr bwMode="auto">
            <a:xfrm>
              <a:off x="4121" y="3585"/>
              <a:ext cx="136" cy="16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grpSp>
          <p:nvGrpSpPr>
            <p:cNvPr id="85011" name="Group 288"/>
            <p:cNvGrpSpPr>
              <a:grpSpLocks/>
            </p:cNvGrpSpPr>
            <p:nvPr/>
          </p:nvGrpSpPr>
          <p:grpSpPr bwMode="auto">
            <a:xfrm>
              <a:off x="4274" y="3519"/>
              <a:ext cx="258" cy="340"/>
              <a:chOff x="4348" y="3512"/>
              <a:chExt cx="258" cy="340"/>
            </a:xfrm>
          </p:grpSpPr>
          <p:sp>
            <p:nvSpPr>
              <p:cNvPr id="85031" name="Line 289"/>
              <p:cNvSpPr>
                <a:spLocks noChangeShapeType="1"/>
              </p:cNvSpPr>
              <p:nvPr/>
            </p:nvSpPr>
            <p:spPr bwMode="auto">
              <a:xfrm flipV="1">
                <a:off x="4348" y="3680"/>
                <a:ext cx="258" cy="0"/>
              </a:xfrm>
              <a:prstGeom prst="line">
                <a:avLst/>
              </a:prstGeom>
              <a:noFill/>
              <a:ln w="28575">
                <a:solidFill>
                  <a:schemeClr val="tx1"/>
                </a:solidFill>
                <a:round/>
                <a:headEnd/>
                <a:tailEnd/>
              </a:ln>
            </p:spPr>
            <p:txBody>
              <a:bodyPr/>
              <a:lstStyle/>
              <a:p>
                <a:endParaRPr lang="zh-CN" altLang="en-US"/>
              </a:p>
            </p:txBody>
          </p:sp>
          <p:grpSp>
            <p:nvGrpSpPr>
              <p:cNvPr id="85032" name="Group 290"/>
              <p:cNvGrpSpPr>
                <a:grpSpLocks/>
              </p:cNvGrpSpPr>
              <p:nvPr/>
            </p:nvGrpSpPr>
            <p:grpSpPr bwMode="auto">
              <a:xfrm>
                <a:off x="4400" y="3512"/>
                <a:ext cx="174" cy="145"/>
                <a:chOff x="1182" y="2491"/>
                <a:chExt cx="109" cy="94"/>
              </a:xfrm>
            </p:grpSpPr>
            <p:sp>
              <p:nvSpPr>
                <p:cNvPr id="85035" name="WordArt 291"/>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36" name="WordArt 292"/>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033" name="WordArt 293"/>
              <p:cNvSpPr>
                <a:spLocks noChangeArrowheads="1" noChangeShapeType="1" noTextEdit="1"/>
              </p:cNvSpPr>
              <p:nvPr/>
            </p:nvSpPr>
            <p:spPr bwMode="auto">
              <a:xfrm>
                <a:off x="4485" y="3765"/>
                <a:ext cx="81"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34" name="WordArt 294"/>
              <p:cNvSpPr>
                <a:spLocks noChangeArrowheads="1" noChangeShapeType="1" noTextEdit="1"/>
              </p:cNvSpPr>
              <p:nvPr/>
            </p:nvSpPr>
            <p:spPr bwMode="auto">
              <a:xfrm>
                <a:off x="4404" y="3716"/>
                <a:ext cx="128" cy="13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012" name="WordArt 295"/>
            <p:cNvSpPr>
              <a:spLocks noChangeArrowheads="1" noChangeShapeType="1" noTextEdit="1"/>
            </p:cNvSpPr>
            <p:nvPr/>
          </p:nvSpPr>
          <p:spPr bwMode="auto">
            <a:xfrm>
              <a:off x="3812" y="3550"/>
              <a:ext cx="10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85013" name="Line 296"/>
            <p:cNvSpPr>
              <a:spLocks noChangeShapeType="1"/>
            </p:cNvSpPr>
            <p:nvPr/>
          </p:nvSpPr>
          <p:spPr bwMode="auto">
            <a:xfrm>
              <a:off x="3810" y="3700"/>
              <a:ext cx="244" cy="0"/>
            </a:xfrm>
            <a:prstGeom prst="line">
              <a:avLst/>
            </a:prstGeom>
            <a:noFill/>
            <a:ln w="28575">
              <a:solidFill>
                <a:schemeClr val="tx1"/>
              </a:solidFill>
              <a:round/>
              <a:headEnd/>
              <a:tailEnd/>
            </a:ln>
          </p:spPr>
          <p:txBody>
            <a:bodyPr/>
            <a:lstStyle/>
            <a:p>
              <a:endParaRPr lang="zh-CN" altLang="en-US"/>
            </a:p>
          </p:txBody>
        </p:sp>
        <p:grpSp>
          <p:nvGrpSpPr>
            <p:cNvPr id="85014" name="Group 297"/>
            <p:cNvGrpSpPr>
              <a:grpSpLocks/>
            </p:cNvGrpSpPr>
            <p:nvPr/>
          </p:nvGrpSpPr>
          <p:grpSpPr bwMode="auto">
            <a:xfrm>
              <a:off x="3870" y="3734"/>
              <a:ext cx="152" cy="119"/>
              <a:chOff x="3881" y="3729"/>
              <a:chExt cx="152" cy="119"/>
            </a:xfrm>
          </p:grpSpPr>
          <p:sp>
            <p:nvSpPr>
              <p:cNvPr id="85029" name="WordArt 298"/>
              <p:cNvSpPr>
                <a:spLocks noChangeArrowheads="1" noChangeShapeType="1" noTextEdit="1"/>
              </p:cNvSpPr>
              <p:nvPr/>
            </p:nvSpPr>
            <p:spPr bwMode="auto">
              <a:xfrm>
                <a:off x="3881" y="3729"/>
                <a:ext cx="111" cy="108"/>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N</a:t>
                </a:r>
                <a:endParaRPr lang="zh-CN" altLang="en-US" sz="1200" i="1" kern="10">
                  <a:ln w="9525">
                    <a:solidFill>
                      <a:srgbClr val="000000"/>
                    </a:solidFill>
                    <a:round/>
                    <a:headEnd/>
                    <a:tailEnd/>
                  </a:ln>
                  <a:latin typeface="Times New Roman"/>
                  <a:cs typeface="Times New Roman"/>
                </a:endParaRPr>
              </a:p>
            </p:txBody>
          </p:sp>
          <p:sp>
            <p:nvSpPr>
              <p:cNvPr id="85030" name="WordArt 299"/>
              <p:cNvSpPr>
                <a:spLocks noChangeArrowheads="1" noChangeShapeType="1" noTextEdit="1"/>
              </p:cNvSpPr>
              <p:nvPr/>
            </p:nvSpPr>
            <p:spPr bwMode="auto">
              <a:xfrm>
                <a:off x="3975" y="3788"/>
                <a:ext cx="58" cy="6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85015" name="Group 300"/>
            <p:cNvGrpSpPr>
              <a:grpSpLocks/>
            </p:cNvGrpSpPr>
            <p:nvPr/>
          </p:nvGrpSpPr>
          <p:grpSpPr bwMode="auto">
            <a:xfrm rot="5400000">
              <a:off x="4635" y="3610"/>
              <a:ext cx="42" cy="119"/>
              <a:chOff x="2928" y="3216"/>
              <a:chExt cx="48" cy="240"/>
            </a:xfrm>
          </p:grpSpPr>
          <p:sp>
            <p:nvSpPr>
              <p:cNvPr id="85027" name="Line 301"/>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5028" name="Line 302"/>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85016" name="Group 303"/>
            <p:cNvGrpSpPr>
              <a:grpSpLocks/>
            </p:cNvGrpSpPr>
            <p:nvPr/>
          </p:nvGrpSpPr>
          <p:grpSpPr bwMode="auto">
            <a:xfrm>
              <a:off x="4754" y="3492"/>
              <a:ext cx="755" cy="344"/>
              <a:chOff x="1006" y="3423"/>
              <a:chExt cx="755" cy="344"/>
            </a:xfrm>
          </p:grpSpPr>
          <p:sp>
            <p:nvSpPr>
              <p:cNvPr id="85017" name="WordArt 304"/>
              <p:cNvSpPr>
                <a:spLocks noChangeArrowheads="1" noChangeShapeType="1" noTextEdit="1"/>
              </p:cNvSpPr>
              <p:nvPr/>
            </p:nvSpPr>
            <p:spPr bwMode="auto">
              <a:xfrm>
                <a:off x="1006" y="3546"/>
                <a:ext cx="109" cy="12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85018" name="WordArt 305"/>
              <p:cNvSpPr>
                <a:spLocks noChangeArrowheads="1" noChangeShapeType="1" noTextEdit="1"/>
              </p:cNvSpPr>
              <p:nvPr/>
            </p:nvSpPr>
            <p:spPr bwMode="auto">
              <a:xfrm>
                <a:off x="1122" y="3548"/>
                <a:ext cx="106" cy="113"/>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85019" name="WordArt 306"/>
              <p:cNvSpPr>
                <a:spLocks noChangeArrowheads="1" noChangeShapeType="1" noTextEdit="1"/>
              </p:cNvSpPr>
              <p:nvPr/>
            </p:nvSpPr>
            <p:spPr bwMode="auto">
              <a:xfrm>
                <a:off x="1271" y="3501"/>
                <a:ext cx="173" cy="15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grpSp>
            <p:nvGrpSpPr>
              <p:cNvPr id="85020" name="Group 307"/>
              <p:cNvGrpSpPr>
                <a:grpSpLocks/>
              </p:cNvGrpSpPr>
              <p:nvPr/>
            </p:nvGrpSpPr>
            <p:grpSpPr bwMode="auto">
              <a:xfrm>
                <a:off x="1552" y="3423"/>
                <a:ext cx="160" cy="139"/>
                <a:chOff x="1182" y="2491"/>
                <a:chExt cx="109" cy="94"/>
              </a:xfrm>
            </p:grpSpPr>
            <p:sp>
              <p:nvSpPr>
                <p:cNvPr id="85025" name="WordArt 308"/>
                <p:cNvSpPr>
                  <a:spLocks noChangeArrowheads="1" noChangeShapeType="1" noTextEdit="1"/>
                </p:cNvSpPr>
                <p:nvPr/>
              </p:nvSpPr>
              <p:spPr bwMode="auto">
                <a:xfrm>
                  <a:off x="1234" y="2538"/>
                  <a:ext cx="57" cy="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B</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26" name="WordArt 309"/>
                <p:cNvSpPr>
                  <a:spLocks noChangeArrowheads="1" noChangeShapeType="1" noTextEdit="1"/>
                </p:cNvSpPr>
                <p:nvPr/>
              </p:nvSpPr>
              <p:spPr bwMode="auto">
                <a:xfrm>
                  <a:off x="1182" y="249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grpSp>
            <p:nvGrpSpPr>
              <p:cNvPr id="85021" name="Group 310"/>
              <p:cNvGrpSpPr>
                <a:grpSpLocks/>
              </p:cNvGrpSpPr>
              <p:nvPr/>
            </p:nvGrpSpPr>
            <p:grpSpPr bwMode="auto">
              <a:xfrm>
                <a:off x="1556" y="3647"/>
                <a:ext cx="158" cy="120"/>
                <a:chOff x="1158" y="2711"/>
                <a:chExt cx="110" cy="84"/>
              </a:xfrm>
            </p:grpSpPr>
            <p:sp>
              <p:nvSpPr>
                <p:cNvPr id="85023" name="WordArt 311"/>
                <p:cNvSpPr>
                  <a:spLocks noChangeArrowheads="1" noChangeShapeType="1" noTextEdit="1"/>
                </p:cNvSpPr>
                <p:nvPr/>
              </p:nvSpPr>
              <p:spPr bwMode="auto">
                <a:xfrm>
                  <a:off x="1213" y="2741"/>
                  <a:ext cx="55" cy="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FF"/>
                        </a:solidFill>
                        <a:round/>
                        <a:headEnd/>
                        <a:tailEnd/>
                      </a:ln>
                      <a:solidFill>
                        <a:srgbClr val="0066FF"/>
                      </a:solidFill>
                      <a:latin typeface="Times New Roman"/>
                      <a:cs typeface="Times New Roman"/>
                    </a:rPr>
                    <a:t>A</a:t>
                  </a:r>
                  <a:endParaRPr lang="zh-CN" altLang="en-US" sz="3600" i="1" kern="10">
                    <a:ln w="9525">
                      <a:solidFill>
                        <a:srgbClr val="0066FF"/>
                      </a:solidFill>
                      <a:round/>
                      <a:headEnd/>
                      <a:tailEnd/>
                    </a:ln>
                    <a:solidFill>
                      <a:srgbClr val="0066FF"/>
                    </a:solidFill>
                    <a:latin typeface="Times New Roman"/>
                    <a:cs typeface="Times New Roman"/>
                  </a:endParaRPr>
                </a:p>
              </p:txBody>
            </p:sp>
            <p:sp>
              <p:nvSpPr>
                <p:cNvPr id="85024" name="WordArt 312"/>
                <p:cNvSpPr>
                  <a:spLocks noChangeArrowheads="1" noChangeShapeType="1" noTextEdit="1"/>
                </p:cNvSpPr>
                <p:nvPr/>
              </p:nvSpPr>
              <p:spPr bwMode="auto">
                <a:xfrm>
                  <a:off x="1158" y="2711"/>
                  <a:ext cx="87" cy="80"/>
                </a:xfrm>
                <a:prstGeom prst="rect">
                  <a:avLst/>
                </a:prstGeom>
              </p:spPr>
              <p:txBody>
                <a:bodyPr wrap="none" fromWordArt="1">
                  <a:prstTxWarp prst="textPlain">
                    <a:avLst>
                      <a:gd name="adj" fmla="val 53949"/>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sp>
            <p:nvSpPr>
              <p:cNvPr id="85022" name="Line 313"/>
              <p:cNvSpPr>
                <a:spLocks noChangeShapeType="1"/>
              </p:cNvSpPr>
              <p:nvPr/>
            </p:nvSpPr>
            <p:spPr bwMode="auto">
              <a:xfrm>
                <a:off x="1494" y="3599"/>
                <a:ext cx="267" cy="0"/>
              </a:xfrm>
              <a:prstGeom prst="line">
                <a:avLst/>
              </a:prstGeom>
              <a:noFill/>
              <a:ln w="28575">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4020"/>
                                        </p:tgtEl>
                                        <p:attrNameLst>
                                          <p:attrName>style.visibility</p:attrName>
                                        </p:attrNameLst>
                                      </p:cBhvr>
                                      <p:to>
                                        <p:strVal val="visible"/>
                                      </p:to>
                                    </p:set>
                                    <p:animEffect transition="in" filter="wipe(up)">
                                      <p:cBhvr>
                                        <p:cTn id="17" dur="500"/>
                                        <p:tgtEl>
                                          <p:spTgt spid="840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4070"/>
                                        </p:tgtEl>
                                        <p:attrNameLst>
                                          <p:attrName>style.visibility</p:attrName>
                                        </p:attrNameLst>
                                      </p:cBhvr>
                                      <p:to>
                                        <p:strVal val="visible"/>
                                      </p:to>
                                    </p:set>
                                    <p:animEffect transition="in" filter="wipe(up)">
                                      <p:cBhvr>
                                        <p:cTn id="22" dur="500"/>
                                        <p:tgtEl>
                                          <p:spTgt spid="840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4046"/>
                                        </p:tgtEl>
                                        <p:attrNameLst>
                                          <p:attrName>style.visibility</p:attrName>
                                        </p:attrNameLst>
                                      </p:cBhvr>
                                      <p:to>
                                        <p:strVal val="visible"/>
                                      </p:to>
                                    </p:set>
                                    <p:animEffect transition="in" filter="wipe(up)">
                                      <p:cBhvr>
                                        <p:cTn id="27" dur="500"/>
                                        <p:tgtEl>
                                          <p:spTgt spid="840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3987"/>
                                        </p:tgtEl>
                                        <p:attrNameLst>
                                          <p:attrName>style.visibility</p:attrName>
                                        </p:attrNameLst>
                                      </p:cBhvr>
                                      <p:to>
                                        <p:strVal val="visible"/>
                                      </p:to>
                                    </p:set>
                                    <p:animEffect transition="in" filter="wipe(up)">
                                      <p:cBhvr>
                                        <p:cTn id="32" dur="500"/>
                                        <p:tgtEl>
                                          <p:spTgt spid="839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4081"/>
                                        </p:tgtEl>
                                        <p:attrNameLst>
                                          <p:attrName>style.visibility</p:attrName>
                                        </p:attrNameLst>
                                      </p:cBhvr>
                                      <p:to>
                                        <p:strVal val="visible"/>
                                      </p:to>
                                    </p:set>
                                    <p:animEffect transition="in" filter="wipe(up)">
                                      <p:cBhvr>
                                        <p:cTn id="37" dur="500"/>
                                        <p:tgtEl>
                                          <p:spTgt spid="840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4101"/>
                                        </p:tgtEl>
                                        <p:attrNameLst>
                                          <p:attrName>style.visibility</p:attrName>
                                        </p:attrNameLst>
                                      </p:cBhvr>
                                      <p:to>
                                        <p:strVal val="visible"/>
                                      </p:to>
                                    </p:set>
                                    <p:animEffect transition="in" filter="wipe(up)">
                                      <p:cBhvr>
                                        <p:cTn id="42" dur="500"/>
                                        <p:tgtEl>
                                          <p:spTgt spid="8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4"/>
          <p:cNvSpPr>
            <a:spLocks noGrp="1" noChangeArrowheads="1"/>
          </p:cNvSpPr>
          <p:nvPr>
            <p:ph type="title" idx="4294967295"/>
          </p:nvPr>
        </p:nvSpPr>
        <p:spPr>
          <a:xfrm>
            <a:off x="4675188" y="0"/>
            <a:ext cx="4833937" cy="650875"/>
          </a:xfrm>
        </p:spPr>
        <p:txBody>
          <a:bodyPr/>
          <a:lstStyle/>
          <a:p>
            <a:pPr eaLnBrk="1" hangingPunct="1"/>
            <a:r>
              <a:rPr lang="zh-CN" altLang="en-US" sz="700" smtClean="0">
                <a:solidFill>
                  <a:schemeClr val="tx1"/>
                </a:solidFill>
              </a:rPr>
              <a:t>本章结束</a:t>
            </a:r>
          </a:p>
        </p:txBody>
      </p:sp>
      <p:grpSp>
        <p:nvGrpSpPr>
          <p:cNvPr id="86019" name="Group 52"/>
          <p:cNvGrpSpPr>
            <a:grpSpLocks/>
          </p:cNvGrpSpPr>
          <p:nvPr/>
        </p:nvGrpSpPr>
        <p:grpSpPr bwMode="auto">
          <a:xfrm>
            <a:off x="-46038" y="0"/>
            <a:ext cx="9190038" cy="6858000"/>
            <a:chOff x="-29" y="0"/>
            <a:chExt cx="5789" cy="4320"/>
          </a:xfrm>
        </p:grpSpPr>
        <p:grpSp>
          <p:nvGrpSpPr>
            <p:cNvPr id="86021" name="Group 45"/>
            <p:cNvGrpSpPr>
              <a:grpSpLocks/>
            </p:cNvGrpSpPr>
            <p:nvPr/>
          </p:nvGrpSpPr>
          <p:grpSpPr bwMode="auto">
            <a:xfrm>
              <a:off x="-29" y="0"/>
              <a:ext cx="5789" cy="4320"/>
              <a:chOff x="-14" y="0"/>
              <a:chExt cx="5789" cy="4320"/>
            </a:xfrm>
          </p:grpSpPr>
          <p:sp>
            <p:nvSpPr>
              <p:cNvPr id="86027" name="Rectangle 7" descr="hgf8"/>
              <p:cNvSpPr>
                <a:spLocks noChangeArrowheads="1"/>
              </p:cNvSpPr>
              <p:nvPr/>
            </p:nvSpPr>
            <p:spPr bwMode="auto">
              <a:xfrm>
                <a:off x="0" y="4"/>
                <a:ext cx="5775" cy="4316"/>
              </a:xfrm>
              <a:prstGeom prst="rect">
                <a:avLst/>
              </a:prstGeom>
              <a:blipFill dpi="0" rotWithShape="0">
                <a:blip r:embed="rId3" cstate="print"/>
                <a:srcRect/>
                <a:stretch>
                  <a:fillRect/>
                </a:stretch>
              </a:blipFill>
              <a:ln w="9525">
                <a:noFill/>
                <a:miter lim="800000"/>
                <a:headEnd/>
                <a:tailEnd/>
              </a:ln>
            </p:spPr>
            <p:txBody>
              <a:bodyPr wrap="none" anchor="ctr"/>
              <a:lstStyle/>
              <a:p>
                <a:endParaRPr lang="zh-CN" altLang="en-US"/>
              </a:p>
            </p:txBody>
          </p:sp>
          <p:sp>
            <p:nvSpPr>
              <p:cNvPr id="86028" name="Rectangle 30"/>
              <p:cNvSpPr>
                <a:spLocks noChangeArrowheads="1"/>
              </p:cNvSpPr>
              <p:nvPr/>
            </p:nvSpPr>
            <p:spPr bwMode="auto">
              <a:xfrm flipH="1">
                <a:off x="-14" y="0"/>
                <a:ext cx="27" cy="4320"/>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sp>
          <p:nvSpPr>
            <p:cNvPr id="86022" name="WordArt 46"/>
            <p:cNvSpPr>
              <a:spLocks noChangeArrowheads="1" noChangeShapeType="1" noTextEdit="1"/>
            </p:cNvSpPr>
            <p:nvPr/>
          </p:nvSpPr>
          <p:spPr bwMode="auto">
            <a:xfrm>
              <a:off x="4400" y="3592"/>
              <a:ext cx="1160" cy="222"/>
            </a:xfrm>
            <a:prstGeom prst="rect">
              <a:avLst/>
            </a:prstGeom>
          </p:spPr>
          <p:txBody>
            <a:bodyPr wrap="none" fromWordArt="1">
              <a:prstTxWarp prst="textCascadeUp">
                <a:avLst>
                  <a:gd name="adj" fmla="val 100000"/>
                </a:avLst>
              </a:prstTxWarp>
              <a:scene3d>
                <a:camera prst="legacyPerspectiveFront">
                  <a:rot lat="20519985" lon="1080000" rev="0"/>
                </a:camera>
                <a:lightRig rig="legacyHarsh2" dir="b"/>
              </a:scene3d>
              <a:sp3d extrusionH="430200" prstMaterial="legacyMatte">
                <a:extrusionClr>
                  <a:srgbClr val="FF6600"/>
                </a:extrusionClr>
              </a:sp3d>
            </a:bodyPr>
            <a:lstStyle/>
            <a:p>
              <a:pPr algn="ctr"/>
              <a:r>
                <a:rPr lang="zh-CN" altLang="en-US" sz="3600" b="1" kern="10">
                  <a:ln w="9525">
                    <a:round/>
                    <a:headEnd/>
                    <a:tailEnd/>
                  </a:ln>
                  <a:gradFill rotWithShape="1">
                    <a:gsLst>
                      <a:gs pos="0">
                        <a:srgbClr val="FFE701"/>
                      </a:gs>
                      <a:gs pos="100000">
                        <a:srgbClr val="FE3E02"/>
                      </a:gs>
                    </a:gsLst>
                    <a:lin ang="5400000" scaled="1"/>
                  </a:gradFill>
                  <a:latin typeface="宋体"/>
                  <a:ea typeface="宋体"/>
                </a:rPr>
                <a:t>本章结束</a:t>
              </a:r>
            </a:p>
          </p:txBody>
        </p:sp>
        <p:grpSp>
          <p:nvGrpSpPr>
            <p:cNvPr id="86023" name="Group 51"/>
            <p:cNvGrpSpPr>
              <a:grpSpLocks/>
            </p:cNvGrpSpPr>
            <p:nvPr/>
          </p:nvGrpSpPr>
          <p:grpSpPr bwMode="auto">
            <a:xfrm>
              <a:off x="5010" y="4153"/>
              <a:ext cx="750" cy="167"/>
              <a:chOff x="5010" y="4153"/>
              <a:chExt cx="750" cy="167"/>
            </a:xfrm>
          </p:grpSpPr>
          <p:sp>
            <p:nvSpPr>
              <p:cNvPr id="86024" name="AutoShape 48">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86025" name="AutoShape 49">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86026" name="AutoShape 50">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87093" name="WordArt 53"/>
          <p:cNvSpPr>
            <a:spLocks noChangeArrowheads="1" noChangeShapeType="1" noTextEdit="1"/>
          </p:cNvSpPr>
          <p:nvPr/>
        </p:nvSpPr>
        <p:spPr bwMode="auto">
          <a:xfrm>
            <a:off x="209550" y="6286500"/>
            <a:ext cx="495300" cy="209550"/>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图片来自</a:t>
            </a:r>
          </a:p>
          <a:p>
            <a:pPr algn="ctr">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4"/>
          <p:cNvSpPr>
            <a:spLocks noGrp="1" noChangeArrowheads="1"/>
          </p:cNvSpPr>
          <p:nvPr>
            <p:ph type="title" idx="4294967295"/>
          </p:nvPr>
        </p:nvSpPr>
        <p:spPr>
          <a:xfrm>
            <a:off x="1417638" y="0"/>
            <a:ext cx="8229600" cy="136525"/>
          </a:xfrm>
        </p:spPr>
        <p:txBody>
          <a:bodyPr/>
          <a:lstStyle/>
          <a:p>
            <a:pPr eaLnBrk="1" hangingPunct="1"/>
            <a:r>
              <a:rPr lang="zh-CN" altLang="en-US" sz="700" smtClean="0">
                <a:solidFill>
                  <a:schemeClr val="bg1"/>
                </a:solidFill>
              </a:rPr>
              <a:t>第二节</a:t>
            </a:r>
          </a:p>
        </p:txBody>
      </p:sp>
      <p:grpSp>
        <p:nvGrpSpPr>
          <p:cNvPr id="14339" name="Group 42"/>
          <p:cNvGrpSpPr>
            <a:grpSpLocks/>
          </p:cNvGrpSpPr>
          <p:nvPr/>
        </p:nvGrpSpPr>
        <p:grpSpPr bwMode="auto">
          <a:xfrm>
            <a:off x="0" y="0"/>
            <a:ext cx="9144000" cy="6858000"/>
            <a:chOff x="0" y="0"/>
            <a:chExt cx="5760" cy="4320"/>
          </a:xfrm>
        </p:grpSpPr>
        <p:sp>
          <p:nvSpPr>
            <p:cNvPr id="14341" name="Rectangle 13" descr="水滴"/>
            <p:cNvSpPr>
              <a:spLocks noChangeArrowheads="1"/>
            </p:cNvSpPr>
            <p:nvPr/>
          </p:nvSpPr>
          <p:spPr bwMode="auto">
            <a:xfrm>
              <a:off x="0" y="0"/>
              <a:ext cx="5760" cy="93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4342" name="Rectangle 14" descr="水滴"/>
            <p:cNvSpPr>
              <a:spLocks noChangeArrowheads="1"/>
            </p:cNvSpPr>
            <p:nvPr/>
          </p:nvSpPr>
          <p:spPr bwMode="auto">
            <a:xfrm>
              <a:off x="0" y="3320"/>
              <a:ext cx="5760" cy="1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14343" name="WordArt 18"/>
            <p:cNvSpPr>
              <a:spLocks noChangeArrowheads="1" noChangeShapeType="1" noTextEdit="1"/>
            </p:cNvSpPr>
            <p:nvPr/>
          </p:nvSpPr>
          <p:spPr bwMode="auto">
            <a:xfrm>
              <a:off x="887" y="1578"/>
              <a:ext cx="3963" cy="457"/>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热力学第一定律</a:t>
              </a:r>
            </a:p>
          </p:txBody>
        </p:sp>
        <p:sp>
          <p:nvSpPr>
            <p:cNvPr id="14344" name="WordArt 33"/>
            <p:cNvSpPr>
              <a:spLocks noChangeArrowheads="1" noChangeShapeType="1" noTextEdit="1"/>
            </p:cNvSpPr>
            <p:nvPr/>
          </p:nvSpPr>
          <p:spPr bwMode="auto">
            <a:xfrm>
              <a:off x="747" y="2368"/>
              <a:ext cx="4206" cy="417"/>
            </a:xfrm>
            <a:prstGeom prst="rect">
              <a:avLst/>
            </a:prstGeom>
          </p:spPr>
          <p:txBody>
            <a:bodyPr wrap="none" fromWordArt="1">
              <a:prstTxWarp prst="textPlain">
                <a:avLst>
                  <a:gd name="adj" fmla="val 50000"/>
                </a:avLst>
              </a:prstTxWarp>
            </a:bodyPr>
            <a:lstStyle/>
            <a:p>
              <a:pPr algn="ctr"/>
              <a:r>
                <a:rPr lang="en-US" altLang="zh-CN" sz="2800" b="1" kern="10">
                  <a:ln w="3175">
                    <a:solidFill>
                      <a:srgbClr val="006600"/>
                    </a:solidFill>
                    <a:round/>
                    <a:headEnd/>
                    <a:tailEnd/>
                  </a:ln>
                  <a:solidFill>
                    <a:srgbClr val="006600"/>
                  </a:solidFill>
                  <a:latin typeface="Times New Roman"/>
                  <a:cs typeface="Times New Roman"/>
                </a:rPr>
                <a:t> first  law  of  thermodynamics</a:t>
              </a:r>
              <a:endParaRPr lang="zh-CN" altLang="en-US" sz="2800" b="1" kern="10">
                <a:ln w="3175">
                  <a:solidFill>
                    <a:srgbClr val="006600"/>
                  </a:solidFill>
                  <a:round/>
                  <a:headEnd/>
                  <a:tailEnd/>
                </a:ln>
                <a:solidFill>
                  <a:srgbClr val="006600"/>
                </a:solidFill>
                <a:latin typeface="Times New Roman"/>
                <a:cs typeface="Times New Roman"/>
              </a:endParaRPr>
            </a:p>
          </p:txBody>
        </p:sp>
        <p:grpSp>
          <p:nvGrpSpPr>
            <p:cNvPr id="14345" name="Group 41"/>
            <p:cNvGrpSpPr>
              <a:grpSpLocks/>
            </p:cNvGrpSpPr>
            <p:nvPr/>
          </p:nvGrpSpPr>
          <p:grpSpPr bwMode="auto">
            <a:xfrm>
              <a:off x="5010" y="4153"/>
              <a:ext cx="750" cy="167"/>
              <a:chOff x="5010" y="4153"/>
              <a:chExt cx="750" cy="167"/>
            </a:xfrm>
          </p:grpSpPr>
          <p:sp>
            <p:nvSpPr>
              <p:cNvPr id="14346" name="AutoShape 37">
                <a:hlinkClick r:id="rId4"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14347" name="AutoShape 38">
                <a:hlinkClick r:id="rId5"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14348" name="AutoShape 39">
                <a:hlinkClick r:id="rId6"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14349" name="AutoShape 40">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14" name="Text Box 5"/>
          <p:cNvSpPr txBox="1">
            <a:spLocks noChangeArrowheads="1"/>
          </p:cNvSpPr>
          <p:nvPr/>
        </p:nvSpPr>
        <p:spPr bwMode="auto">
          <a:xfrm>
            <a:off x="211770" y="1530300"/>
            <a:ext cx="1572866" cy="83099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r>
              <a:rPr lang="en-US" altLang="zh-CN" sz="4800" b="1" dirty="0" smtClean="0">
                <a:solidFill>
                  <a:srgbClr val="C00000"/>
                </a:solidFill>
                <a:ea typeface="楷体_GB2312" pitchFamily="49" charset="-122"/>
                <a:cs typeface="Times New Roman" pitchFamily="18" charset="0"/>
              </a:rPr>
              <a:t>§9.2</a:t>
            </a:r>
            <a:endParaRPr lang="zh-CN" altLang="en-US" sz="4800" dirty="0">
              <a:solidFill>
                <a:srgbClr val="C00000"/>
              </a:solidFill>
              <a:ea typeface="楷体_GB2312" pitchFamily="49" charset="-122"/>
              <a:cs typeface="Times New Roman" pitchFamily="18" charset="0"/>
            </a:endParaRPr>
          </a:p>
        </p:txBody>
      </p:sp>
    </p:spTree>
  </p:cSld>
  <p:clrMapOvr>
    <a:masterClrMapping/>
  </p:clrMapOvr>
  <p:transition spd="slow">
    <p:diamon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531813" y="0"/>
            <a:ext cx="8229600" cy="130175"/>
          </a:xfrm>
        </p:spPr>
        <p:txBody>
          <a:bodyPr/>
          <a:lstStyle/>
          <a:p>
            <a:pPr eaLnBrk="1" hangingPunct="1"/>
            <a:r>
              <a:rPr lang="zh-CN" altLang="en-US" sz="700" smtClean="0">
                <a:solidFill>
                  <a:schemeClr val="bg1"/>
                </a:solidFill>
              </a:rPr>
              <a:t>现代热机</a:t>
            </a:r>
          </a:p>
        </p:txBody>
      </p:sp>
      <p:sp>
        <p:nvSpPr>
          <p:cNvPr id="87043" name="Text Box 3"/>
          <p:cNvSpPr txBox="1">
            <a:spLocks noChangeArrowheads="1"/>
          </p:cNvSpPr>
          <p:nvPr/>
        </p:nvSpPr>
        <p:spPr bwMode="auto">
          <a:xfrm>
            <a:off x="519113" y="660400"/>
            <a:ext cx="8178800" cy="5522913"/>
          </a:xfrm>
          <a:prstGeom prst="rect">
            <a:avLst/>
          </a:prstGeom>
          <a:noFill/>
          <a:ln w="9525">
            <a:noFill/>
            <a:miter lim="800000"/>
            <a:headEnd/>
            <a:tailEnd/>
          </a:ln>
        </p:spPr>
        <p:txBody>
          <a:bodyPr>
            <a:spAutoFit/>
          </a:bodyPr>
          <a:lstStyle/>
          <a:p>
            <a:pPr algn="just">
              <a:lnSpc>
                <a:spcPct val="135000"/>
              </a:lnSpc>
              <a:spcBef>
                <a:spcPct val="50000"/>
              </a:spcBef>
            </a:pPr>
            <a:r>
              <a:rPr lang="en-US" altLang="zh-CN" sz="2400"/>
              <a:t>    </a:t>
            </a:r>
            <a:r>
              <a:rPr lang="zh-CN" altLang="en-US" sz="2400" b="1"/>
              <a:t>热机是指一切将热能转换成机械能的循环工作机器。从工业革命到现代，热机一直是人类获得连续机械能的重要手段之一。为了提高热机效率，人们至今仍在不懈地进行努力。古老的蒸汽机、老式的内燃机早已被淘汰，但新式的内燃机、蒸汽透平机、喷气式涡轮发动机和各种燃料的火箭发动机等等，在现代日常生活、交通运输、工农业生产和国防事业中都起着十分重要的作用。这些机器，尽管结构越来越复杂，性能越来越完善，但其中都少不了将热能转换成机械能的循环运作过程。在这一过程中，都要服从热力学的普遍规律。特别是在提高热机的效率方面，科学家和工程师们绞尽脑汁，不断地开发新燃料，寻找最佳技术设计方案。</a:t>
            </a:r>
          </a:p>
        </p:txBody>
      </p:sp>
      <p:sp>
        <p:nvSpPr>
          <p:cNvPr id="87044" name="Rectangle 4" descr="水滴"/>
          <p:cNvSpPr>
            <a:spLocks noChangeArrowheads="1"/>
          </p:cNvSpPr>
          <p:nvPr/>
        </p:nvSpPr>
        <p:spPr bwMode="auto">
          <a:xfrm>
            <a:off x="0" y="0"/>
            <a:ext cx="9144000" cy="187325"/>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en-US"/>
          </a:p>
        </p:txBody>
      </p:sp>
      <p:sp>
        <p:nvSpPr>
          <p:cNvPr id="87045" name="Rectangle 5" descr="水滴"/>
          <p:cNvSpPr>
            <a:spLocks noChangeArrowheads="1"/>
          </p:cNvSpPr>
          <p:nvPr/>
        </p:nvSpPr>
        <p:spPr bwMode="auto">
          <a:xfrm>
            <a:off x="0" y="6670675"/>
            <a:ext cx="9144000" cy="187325"/>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en-US"/>
          </a:p>
        </p:txBody>
      </p:sp>
    </p:spTree>
  </p:cSld>
  <p:clrMapOvr>
    <a:masterClrMapping/>
  </p:clrMapOvr>
  <p:transition spd="slow">
    <p:diamon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295400" y="0"/>
            <a:ext cx="8229600" cy="166688"/>
          </a:xfrm>
        </p:spPr>
        <p:txBody>
          <a:bodyPr/>
          <a:lstStyle/>
          <a:p>
            <a:pPr eaLnBrk="1" hangingPunct="1"/>
            <a:r>
              <a:rPr lang="zh-CN" altLang="en-US" sz="700" smtClean="0">
                <a:solidFill>
                  <a:schemeClr val="bg1"/>
                </a:solidFill>
              </a:rPr>
              <a:t>实际热机效率</a:t>
            </a:r>
          </a:p>
        </p:txBody>
      </p:sp>
      <p:grpSp>
        <p:nvGrpSpPr>
          <p:cNvPr id="88067" name="Group 3"/>
          <p:cNvGrpSpPr>
            <a:grpSpLocks/>
          </p:cNvGrpSpPr>
          <p:nvPr/>
        </p:nvGrpSpPr>
        <p:grpSpPr bwMode="auto">
          <a:xfrm>
            <a:off x="0" y="0"/>
            <a:ext cx="9144000" cy="6858000"/>
            <a:chOff x="0" y="0"/>
            <a:chExt cx="5760" cy="4320"/>
          </a:xfrm>
        </p:grpSpPr>
        <p:sp>
          <p:nvSpPr>
            <p:cNvPr id="88069" name="Rectangle 4" descr="航母1"/>
            <p:cNvSpPr>
              <a:spLocks noChangeArrowheads="1"/>
            </p:cNvSpPr>
            <p:nvPr/>
          </p:nvSpPr>
          <p:spPr bwMode="auto">
            <a:xfrm>
              <a:off x="0" y="1206"/>
              <a:ext cx="1624" cy="1359"/>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88070" name="Rectangle 5" descr="邮轮2"/>
            <p:cNvSpPr>
              <a:spLocks noChangeArrowheads="1"/>
            </p:cNvSpPr>
            <p:nvPr/>
          </p:nvSpPr>
          <p:spPr bwMode="auto">
            <a:xfrm flipH="1">
              <a:off x="2624" y="2533"/>
              <a:ext cx="1446" cy="1197"/>
            </a:xfrm>
            <a:prstGeom prst="rect">
              <a:avLst/>
            </a:prstGeom>
            <a:blipFill dpi="0" rotWithShape="1">
              <a:blip r:embed="rId4" cstate="print"/>
              <a:srcRect/>
              <a:stretch>
                <a:fillRect/>
              </a:stretch>
            </a:blipFill>
            <a:ln w="9525">
              <a:noFill/>
              <a:miter lim="800000"/>
              <a:headEnd/>
              <a:tailEnd/>
            </a:ln>
          </p:spPr>
          <p:txBody>
            <a:bodyPr wrap="none" anchor="ctr"/>
            <a:lstStyle/>
            <a:p>
              <a:endParaRPr lang="zh-CN" altLang="en-US"/>
            </a:p>
          </p:txBody>
        </p:sp>
        <p:sp>
          <p:nvSpPr>
            <p:cNvPr id="88071" name="Rectangle 6" descr="一级方程式"/>
            <p:cNvSpPr>
              <a:spLocks noChangeArrowheads="1"/>
            </p:cNvSpPr>
            <p:nvPr/>
          </p:nvSpPr>
          <p:spPr bwMode="auto">
            <a:xfrm flipH="1">
              <a:off x="2768" y="0"/>
              <a:ext cx="1253" cy="879"/>
            </a:xfrm>
            <a:prstGeom prst="rect">
              <a:avLst/>
            </a:prstGeom>
            <a:blipFill dpi="0" rotWithShape="1">
              <a:blip r:embed="rId5" cstate="print"/>
              <a:srcRect/>
              <a:stretch>
                <a:fillRect/>
              </a:stretch>
            </a:blipFill>
            <a:ln w="9525">
              <a:noFill/>
              <a:miter lim="800000"/>
              <a:headEnd/>
              <a:tailEnd/>
            </a:ln>
          </p:spPr>
          <p:txBody>
            <a:bodyPr wrap="none" anchor="ctr"/>
            <a:lstStyle/>
            <a:p>
              <a:endParaRPr lang="zh-CN" altLang="en-US"/>
            </a:p>
          </p:txBody>
        </p:sp>
        <p:sp>
          <p:nvSpPr>
            <p:cNvPr id="88072" name="Rectangle 7" descr="摩托2"/>
            <p:cNvSpPr>
              <a:spLocks noChangeArrowheads="1"/>
            </p:cNvSpPr>
            <p:nvPr/>
          </p:nvSpPr>
          <p:spPr bwMode="auto">
            <a:xfrm flipH="1">
              <a:off x="1604" y="0"/>
              <a:ext cx="1191" cy="868"/>
            </a:xfrm>
            <a:prstGeom prst="rect">
              <a:avLst/>
            </a:prstGeom>
            <a:blipFill dpi="0" rotWithShape="1">
              <a:blip r:embed="rId6" cstate="print"/>
              <a:srcRect/>
              <a:stretch>
                <a:fillRect/>
              </a:stretch>
            </a:blipFill>
            <a:ln w="9525">
              <a:noFill/>
              <a:miter lim="800000"/>
              <a:headEnd/>
              <a:tailEnd/>
            </a:ln>
          </p:spPr>
          <p:txBody>
            <a:bodyPr wrap="none" anchor="ctr"/>
            <a:lstStyle/>
            <a:p>
              <a:endParaRPr lang="zh-CN" altLang="en-US"/>
            </a:p>
          </p:txBody>
        </p:sp>
        <p:sp>
          <p:nvSpPr>
            <p:cNvPr id="88073" name="Rectangle 8" descr="3苏30"/>
            <p:cNvSpPr>
              <a:spLocks noChangeArrowheads="1"/>
            </p:cNvSpPr>
            <p:nvPr/>
          </p:nvSpPr>
          <p:spPr bwMode="auto">
            <a:xfrm>
              <a:off x="0" y="0"/>
              <a:ext cx="1603" cy="1214"/>
            </a:xfrm>
            <a:prstGeom prst="rect">
              <a:avLst/>
            </a:prstGeom>
            <a:blipFill dpi="0" rotWithShape="1">
              <a:blip r:embed="rId7" cstate="print"/>
              <a:srcRect/>
              <a:stretch>
                <a:fillRect/>
              </a:stretch>
            </a:blipFill>
            <a:ln w="9525">
              <a:noFill/>
              <a:miter lim="800000"/>
              <a:headEnd/>
              <a:tailEnd/>
            </a:ln>
          </p:spPr>
          <p:txBody>
            <a:bodyPr wrap="none" anchor="ctr"/>
            <a:lstStyle/>
            <a:p>
              <a:endParaRPr lang="zh-CN" altLang="en-US"/>
            </a:p>
          </p:txBody>
        </p:sp>
        <p:sp>
          <p:nvSpPr>
            <p:cNvPr id="88074" name="Rectangle 9" descr="潜艇1"/>
            <p:cNvSpPr>
              <a:spLocks noChangeArrowheads="1"/>
            </p:cNvSpPr>
            <p:nvPr/>
          </p:nvSpPr>
          <p:spPr bwMode="auto">
            <a:xfrm>
              <a:off x="1424" y="2528"/>
              <a:ext cx="1207" cy="922"/>
            </a:xfrm>
            <a:prstGeom prst="rect">
              <a:avLst/>
            </a:prstGeom>
            <a:blipFill dpi="0" rotWithShape="1">
              <a:blip r:embed="rId8" cstate="print"/>
              <a:srcRect/>
              <a:stretch>
                <a:fillRect/>
              </a:stretch>
            </a:blipFill>
            <a:ln w="9525">
              <a:noFill/>
              <a:miter lim="800000"/>
              <a:headEnd/>
              <a:tailEnd/>
            </a:ln>
          </p:spPr>
          <p:txBody>
            <a:bodyPr wrap="none" anchor="ctr"/>
            <a:lstStyle/>
            <a:p>
              <a:endParaRPr lang="zh-CN" altLang="en-US"/>
            </a:p>
          </p:txBody>
        </p:sp>
        <p:sp>
          <p:nvSpPr>
            <p:cNvPr id="88075" name="Rectangle 10" descr="长征火箭2"/>
            <p:cNvSpPr>
              <a:spLocks noChangeArrowheads="1"/>
            </p:cNvSpPr>
            <p:nvPr/>
          </p:nvSpPr>
          <p:spPr bwMode="auto">
            <a:xfrm>
              <a:off x="4023" y="0"/>
              <a:ext cx="1737" cy="2779"/>
            </a:xfrm>
            <a:prstGeom prst="rect">
              <a:avLst/>
            </a:prstGeom>
            <a:blipFill dpi="0" rotWithShape="1">
              <a:blip r:embed="rId9" cstate="print"/>
              <a:srcRect/>
              <a:stretch>
                <a:fillRect/>
              </a:stretch>
            </a:blipFill>
            <a:ln w="9525">
              <a:noFill/>
              <a:miter lim="800000"/>
              <a:headEnd/>
              <a:tailEnd/>
            </a:ln>
          </p:spPr>
          <p:txBody>
            <a:bodyPr wrap="none" anchor="ctr"/>
            <a:lstStyle/>
            <a:p>
              <a:endParaRPr lang="zh-CN" altLang="en-US"/>
            </a:p>
          </p:txBody>
        </p:sp>
        <p:sp>
          <p:nvSpPr>
            <p:cNvPr id="88076" name="Rectangle 11" descr="内燃机3"/>
            <p:cNvSpPr>
              <a:spLocks noChangeArrowheads="1"/>
            </p:cNvSpPr>
            <p:nvPr/>
          </p:nvSpPr>
          <p:spPr bwMode="auto">
            <a:xfrm>
              <a:off x="4031" y="2513"/>
              <a:ext cx="1729" cy="912"/>
            </a:xfrm>
            <a:prstGeom prst="rect">
              <a:avLst/>
            </a:prstGeom>
            <a:blipFill dpi="0" rotWithShape="1">
              <a:blip r:embed="rId10" cstate="print"/>
              <a:srcRect/>
              <a:stretch>
                <a:fillRect/>
              </a:stretch>
            </a:blipFill>
            <a:ln w="9525">
              <a:noFill/>
              <a:miter lim="800000"/>
              <a:headEnd/>
              <a:tailEnd/>
            </a:ln>
          </p:spPr>
          <p:txBody>
            <a:bodyPr wrap="none" anchor="ctr"/>
            <a:lstStyle/>
            <a:p>
              <a:endParaRPr lang="zh-CN" altLang="en-US"/>
            </a:p>
          </p:txBody>
        </p:sp>
        <p:sp>
          <p:nvSpPr>
            <p:cNvPr id="88077" name="Rectangle 12" descr="xiaoche"/>
            <p:cNvSpPr>
              <a:spLocks noChangeArrowheads="1"/>
            </p:cNvSpPr>
            <p:nvPr/>
          </p:nvSpPr>
          <p:spPr bwMode="auto">
            <a:xfrm>
              <a:off x="0" y="2529"/>
              <a:ext cx="1421" cy="891"/>
            </a:xfrm>
            <a:prstGeom prst="rect">
              <a:avLst/>
            </a:prstGeom>
            <a:blipFill dpi="0" rotWithShape="1">
              <a:blip r:embed="rId11" cstate="print"/>
              <a:srcRect/>
              <a:stretch>
                <a:fillRect/>
              </a:stretch>
            </a:blipFill>
            <a:ln w="9525">
              <a:noFill/>
              <a:miter lim="800000"/>
              <a:headEnd/>
              <a:tailEnd/>
            </a:ln>
          </p:spPr>
          <p:txBody>
            <a:bodyPr wrap="none" anchor="ctr"/>
            <a:lstStyle/>
            <a:p>
              <a:endParaRPr lang="zh-CN" altLang="en-US"/>
            </a:p>
          </p:txBody>
        </p:sp>
        <p:grpSp>
          <p:nvGrpSpPr>
            <p:cNvPr id="88078" name="Group 13"/>
            <p:cNvGrpSpPr>
              <a:grpSpLocks/>
            </p:cNvGrpSpPr>
            <p:nvPr/>
          </p:nvGrpSpPr>
          <p:grpSpPr bwMode="auto">
            <a:xfrm>
              <a:off x="0" y="3417"/>
              <a:ext cx="4327" cy="903"/>
              <a:chOff x="1028" y="3160"/>
              <a:chExt cx="4732" cy="1160"/>
            </a:xfrm>
          </p:grpSpPr>
          <p:sp>
            <p:nvSpPr>
              <p:cNvPr id="88110" name="Rectangle 14" descr="内燃机1"/>
              <p:cNvSpPr>
                <a:spLocks noChangeArrowheads="1"/>
              </p:cNvSpPr>
              <p:nvPr/>
            </p:nvSpPr>
            <p:spPr bwMode="auto">
              <a:xfrm>
                <a:off x="1028" y="3160"/>
                <a:ext cx="1539" cy="1160"/>
              </a:xfrm>
              <a:prstGeom prst="rect">
                <a:avLst/>
              </a:prstGeom>
              <a:blipFill dpi="0" rotWithShape="1">
                <a:blip r:embed="rId12" cstate="print"/>
                <a:srcRect/>
                <a:stretch>
                  <a:fillRect/>
                </a:stretch>
              </a:blipFill>
              <a:ln w="9525">
                <a:noFill/>
                <a:miter lim="800000"/>
                <a:headEnd/>
                <a:tailEnd/>
              </a:ln>
            </p:spPr>
            <p:txBody>
              <a:bodyPr wrap="none" anchor="ctr"/>
              <a:lstStyle/>
              <a:p>
                <a:endParaRPr lang="zh-CN" altLang="en-US"/>
              </a:p>
            </p:txBody>
          </p:sp>
          <p:sp>
            <p:nvSpPr>
              <p:cNvPr id="88111" name="Rectangle 15" descr="透平机1"/>
              <p:cNvSpPr>
                <a:spLocks noChangeArrowheads="1"/>
              </p:cNvSpPr>
              <p:nvPr/>
            </p:nvSpPr>
            <p:spPr bwMode="auto">
              <a:xfrm>
                <a:off x="4247" y="3180"/>
                <a:ext cx="1513" cy="1140"/>
              </a:xfrm>
              <a:prstGeom prst="rect">
                <a:avLst/>
              </a:prstGeom>
              <a:blipFill dpi="0" rotWithShape="1">
                <a:blip r:embed="rId13" cstate="print"/>
                <a:srcRect/>
                <a:stretch>
                  <a:fillRect/>
                </a:stretch>
              </a:blipFill>
              <a:ln w="9525">
                <a:noFill/>
                <a:miter lim="800000"/>
                <a:headEnd/>
                <a:tailEnd/>
              </a:ln>
            </p:spPr>
            <p:txBody>
              <a:bodyPr wrap="none" anchor="ctr"/>
              <a:lstStyle/>
              <a:p>
                <a:endParaRPr lang="zh-CN" altLang="en-US"/>
              </a:p>
            </p:txBody>
          </p:sp>
          <p:sp>
            <p:nvSpPr>
              <p:cNvPr id="88112" name="Rectangle 16" descr="内燃机2"/>
              <p:cNvSpPr>
                <a:spLocks noChangeArrowheads="1"/>
              </p:cNvSpPr>
              <p:nvPr/>
            </p:nvSpPr>
            <p:spPr bwMode="auto">
              <a:xfrm>
                <a:off x="2571" y="3173"/>
                <a:ext cx="1688" cy="1147"/>
              </a:xfrm>
              <a:prstGeom prst="rect">
                <a:avLst/>
              </a:prstGeom>
              <a:blipFill dpi="0" rotWithShape="1">
                <a:blip r:embed="rId14" cstate="print"/>
                <a:srcRect/>
                <a:stretch>
                  <a:fillRect/>
                </a:stretch>
              </a:blipFill>
              <a:ln w="9525">
                <a:noFill/>
                <a:miter lim="800000"/>
                <a:headEnd/>
                <a:tailEnd/>
              </a:ln>
            </p:spPr>
            <p:txBody>
              <a:bodyPr wrap="none" anchor="ctr"/>
              <a:lstStyle/>
              <a:p>
                <a:endParaRPr lang="zh-CN" altLang="en-US"/>
              </a:p>
            </p:txBody>
          </p:sp>
        </p:grpSp>
        <p:sp>
          <p:nvSpPr>
            <p:cNvPr id="88079" name="Rectangle 17" descr="喷气机2"/>
            <p:cNvSpPr>
              <a:spLocks noChangeArrowheads="1"/>
            </p:cNvSpPr>
            <p:nvPr/>
          </p:nvSpPr>
          <p:spPr bwMode="auto">
            <a:xfrm>
              <a:off x="4319" y="3418"/>
              <a:ext cx="1441" cy="902"/>
            </a:xfrm>
            <a:prstGeom prst="rect">
              <a:avLst/>
            </a:prstGeom>
            <a:blipFill dpi="0" rotWithShape="1">
              <a:blip r:embed="rId15" cstate="print"/>
              <a:srcRect/>
              <a:stretch>
                <a:fillRect/>
              </a:stretch>
            </a:blipFill>
            <a:ln w="9525">
              <a:noFill/>
              <a:miter lim="800000"/>
              <a:headEnd/>
              <a:tailEnd/>
            </a:ln>
          </p:spPr>
          <p:txBody>
            <a:bodyPr wrap="none" anchor="ctr"/>
            <a:lstStyle/>
            <a:p>
              <a:endParaRPr lang="zh-CN" altLang="en-US"/>
            </a:p>
          </p:txBody>
        </p:sp>
        <p:sp>
          <p:nvSpPr>
            <p:cNvPr id="88080" name="Rectangle 18" descr="水滴"/>
            <p:cNvSpPr>
              <a:spLocks noChangeArrowheads="1"/>
            </p:cNvSpPr>
            <p:nvPr/>
          </p:nvSpPr>
          <p:spPr bwMode="auto">
            <a:xfrm>
              <a:off x="1612" y="865"/>
              <a:ext cx="2405" cy="1641"/>
            </a:xfrm>
            <a:prstGeom prst="rect">
              <a:avLst/>
            </a:prstGeom>
            <a:blipFill dpi="0" rotWithShape="1">
              <a:blip r:embed="rId16" cstate="print"/>
              <a:srcRect/>
              <a:tile tx="0" ty="0" sx="100000" sy="100000" flip="none" algn="tl"/>
            </a:blipFill>
            <a:ln w="38100">
              <a:solidFill>
                <a:schemeClr val="bg1"/>
              </a:solidFill>
              <a:miter lim="800000"/>
              <a:headEnd/>
              <a:tailEnd/>
            </a:ln>
          </p:spPr>
          <p:txBody>
            <a:bodyPr wrap="none" anchor="ctr"/>
            <a:lstStyle/>
            <a:p>
              <a:endParaRPr lang="zh-CN" altLang="en-US"/>
            </a:p>
          </p:txBody>
        </p:sp>
        <p:sp>
          <p:nvSpPr>
            <p:cNvPr id="88081" name="Rectangle 19"/>
            <p:cNvSpPr>
              <a:spLocks noChangeArrowheads="1"/>
            </p:cNvSpPr>
            <p:nvPr/>
          </p:nvSpPr>
          <p:spPr bwMode="auto">
            <a:xfrm>
              <a:off x="1704" y="957"/>
              <a:ext cx="2235" cy="1463"/>
            </a:xfrm>
            <a:prstGeom prst="rect">
              <a:avLst/>
            </a:prstGeom>
            <a:solidFill>
              <a:schemeClr val="bg1"/>
            </a:solidFill>
            <a:ln w="9525">
              <a:noFill/>
              <a:miter lim="800000"/>
              <a:headEnd/>
              <a:tailEnd/>
            </a:ln>
          </p:spPr>
          <p:txBody>
            <a:bodyPr wrap="none" anchor="ctr"/>
            <a:lstStyle/>
            <a:p>
              <a:endParaRPr lang="zh-CN" altLang="en-US"/>
            </a:p>
          </p:txBody>
        </p:sp>
        <p:sp>
          <p:nvSpPr>
            <p:cNvPr id="88082" name="WordArt 20"/>
            <p:cNvSpPr>
              <a:spLocks noChangeArrowheads="1" noChangeShapeType="1" noTextEdit="1"/>
            </p:cNvSpPr>
            <p:nvPr/>
          </p:nvSpPr>
          <p:spPr bwMode="auto">
            <a:xfrm>
              <a:off x="1981" y="1676"/>
              <a:ext cx="211" cy="38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88083" name="Group 21"/>
            <p:cNvGrpSpPr>
              <a:grpSpLocks/>
            </p:cNvGrpSpPr>
            <p:nvPr/>
          </p:nvGrpSpPr>
          <p:grpSpPr bwMode="auto">
            <a:xfrm>
              <a:off x="2736" y="1518"/>
              <a:ext cx="887" cy="640"/>
              <a:chOff x="2696" y="1369"/>
              <a:chExt cx="887" cy="640"/>
            </a:xfrm>
          </p:grpSpPr>
          <p:grpSp>
            <p:nvGrpSpPr>
              <p:cNvPr id="88100" name="Group 22"/>
              <p:cNvGrpSpPr>
                <a:grpSpLocks/>
              </p:cNvGrpSpPr>
              <p:nvPr/>
            </p:nvGrpSpPr>
            <p:grpSpPr bwMode="auto">
              <a:xfrm>
                <a:off x="2696" y="1555"/>
                <a:ext cx="318" cy="225"/>
                <a:chOff x="3282" y="1448"/>
                <a:chExt cx="270" cy="225"/>
              </a:xfrm>
            </p:grpSpPr>
            <p:sp>
              <p:nvSpPr>
                <p:cNvPr id="88108" name="WordArt 23"/>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8109" name="Line 24"/>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88101" name="Group 25"/>
              <p:cNvGrpSpPr>
                <a:grpSpLocks/>
              </p:cNvGrpSpPr>
              <p:nvPr/>
            </p:nvGrpSpPr>
            <p:grpSpPr bwMode="auto">
              <a:xfrm>
                <a:off x="3221" y="1758"/>
                <a:ext cx="260" cy="251"/>
                <a:chOff x="3400" y="2484"/>
                <a:chExt cx="174" cy="172"/>
              </a:xfrm>
            </p:grpSpPr>
            <p:sp>
              <p:nvSpPr>
                <p:cNvPr id="88106" name="WordArt 26"/>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88107" name="WordArt 27"/>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88102" name="Group 28"/>
              <p:cNvGrpSpPr>
                <a:grpSpLocks/>
              </p:cNvGrpSpPr>
              <p:nvPr/>
            </p:nvGrpSpPr>
            <p:grpSpPr bwMode="auto">
              <a:xfrm>
                <a:off x="3240" y="1369"/>
                <a:ext cx="252" cy="257"/>
                <a:chOff x="4717" y="3805"/>
                <a:chExt cx="138" cy="148"/>
              </a:xfrm>
            </p:grpSpPr>
            <p:sp>
              <p:nvSpPr>
                <p:cNvPr id="88104" name="WordArt 29"/>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88105" name="WordArt 30"/>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88103" name="Line 31"/>
              <p:cNvSpPr>
                <a:spLocks noChangeShapeType="1"/>
              </p:cNvSpPr>
              <p:nvPr/>
            </p:nvSpPr>
            <p:spPr bwMode="auto">
              <a:xfrm>
                <a:off x="3109" y="1675"/>
                <a:ext cx="474" cy="2"/>
              </a:xfrm>
              <a:prstGeom prst="line">
                <a:avLst/>
              </a:prstGeom>
              <a:noFill/>
              <a:ln w="57150">
                <a:solidFill>
                  <a:schemeClr val="tx1"/>
                </a:solidFill>
                <a:round/>
                <a:headEnd/>
                <a:tailEnd/>
              </a:ln>
            </p:spPr>
            <p:txBody>
              <a:bodyPr/>
              <a:lstStyle/>
              <a:p>
                <a:endParaRPr lang="zh-CN" altLang="en-US"/>
              </a:p>
            </p:txBody>
          </p:sp>
        </p:grpSp>
        <p:sp>
          <p:nvSpPr>
            <p:cNvPr id="88084" name="Freeform 32"/>
            <p:cNvSpPr>
              <a:spLocks/>
            </p:cNvSpPr>
            <p:nvPr/>
          </p:nvSpPr>
          <p:spPr bwMode="auto">
            <a:xfrm>
              <a:off x="2291" y="1718"/>
              <a:ext cx="335" cy="192"/>
            </a:xfrm>
            <a:custGeom>
              <a:avLst/>
              <a:gdLst>
                <a:gd name="T0" fmla="*/ 23 w 522"/>
                <a:gd name="T1" fmla="*/ 0 h 388"/>
                <a:gd name="T2" fmla="*/ 0 w 522"/>
                <a:gd name="T3" fmla="*/ 1 h 388"/>
                <a:gd name="T4" fmla="*/ 24 w 522"/>
                <a:gd name="T5" fmla="*/ 2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57150">
              <a:solidFill>
                <a:schemeClr val="tx1"/>
              </a:solidFill>
              <a:round/>
              <a:headEnd/>
              <a:tailEnd/>
            </a:ln>
          </p:spPr>
          <p:txBody>
            <a:bodyPr/>
            <a:lstStyle/>
            <a:p>
              <a:endParaRPr lang="zh-CN" altLang="en-US"/>
            </a:p>
          </p:txBody>
        </p:sp>
        <p:sp>
          <p:nvSpPr>
            <p:cNvPr id="88085" name="WordArt 33"/>
            <p:cNvSpPr>
              <a:spLocks noChangeArrowheads="1" noChangeShapeType="1" noTextEdit="1"/>
            </p:cNvSpPr>
            <p:nvPr/>
          </p:nvSpPr>
          <p:spPr bwMode="auto">
            <a:xfrm>
              <a:off x="1911" y="1036"/>
              <a:ext cx="1760"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一切实际热机的</a:t>
              </a:r>
            </a:p>
          </p:txBody>
        </p:sp>
        <p:sp>
          <p:nvSpPr>
            <p:cNvPr id="88086" name="WordArt 34"/>
            <p:cNvSpPr>
              <a:spLocks noChangeArrowheads="1" noChangeShapeType="1" noTextEdit="1"/>
            </p:cNvSpPr>
            <p:nvPr/>
          </p:nvSpPr>
          <p:spPr bwMode="auto">
            <a:xfrm>
              <a:off x="1914" y="1234"/>
              <a:ext cx="1760" cy="13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循环热效率</a:t>
              </a:r>
            </a:p>
          </p:txBody>
        </p:sp>
        <p:sp>
          <p:nvSpPr>
            <p:cNvPr id="88087" name="Text Box 35"/>
            <p:cNvSpPr txBox="1">
              <a:spLocks noChangeArrowheads="1"/>
            </p:cNvSpPr>
            <p:nvPr/>
          </p:nvSpPr>
          <p:spPr bwMode="auto">
            <a:xfrm>
              <a:off x="442" y="0"/>
              <a:ext cx="1162"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新式苏</a:t>
              </a:r>
              <a:r>
                <a:rPr lang="en-US" altLang="zh-CN" sz="1200">
                  <a:solidFill>
                    <a:schemeClr val="bg1"/>
                  </a:solidFill>
                </a:rPr>
                <a:t>-30</a:t>
              </a:r>
              <a:r>
                <a:rPr lang="zh-CN" altLang="en-US" sz="1200">
                  <a:solidFill>
                    <a:schemeClr val="bg1"/>
                  </a:solidFill>
                </a:rPr>
                <a:t>喷气式战斗机</a:t>
              </a:r>
            </a:p>
          </p:txBody>
        </p:sp>
        <p:sp>
          <p:nvSpPr>
            <p:cNvPr id="88088" name="Text Box 36"/>
            <p:cNvSpPr txBox="1">
              <a:spLocks noChangeArrowheads="1"/>
            </p:cNvSpPr>
            <p:nvPr/>
          </p:nvSpPr>
          <p:spPr bwMode="auto">
            <a:xfrm>
              <a:off x="1681" y="592"/>
              <a:ext cx="1154"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内燃机式普通摩托车机</a:t>
              </a:r>
            </a:p>
          </p:txBody>
        </p:sp>
        <p:sp>
          <p:nvSpPr>
            <p:cNvPr id="88089" name="Text Box 37"/>
            <p:cNvSpPr txBox="1">
              <a:spLocks noChangeArrowheads="1"/>
            </p:cNvSpPr>
            <p:nvPr/>
          </p:nvSpPr>
          <p:spPr bwMode="auto">
            <a:xfrm>
              <a:off x="3142" y="631"/>
              <a:ext cx="894"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内燃机式高速赛车</a:t>
              </a:r>
            </a:p>
          </p:txBody>
        </p:sp>
        <p:sp>
          <p:nvSpPr>
            <p:cNvPr id="88090" name="Text Box 38"/>
            <p:cNvSpPr txBox="1">
              <a:spLocks noChangeArrowheads="1"/>
            </p:cNvSpPr>
            <p:nvPr/>
          </p:nvSpPr>
          <p:spPr bwMode="auto">
            <a:xfrm>
              <a:off x="697" y="2134"/>
              <a:ext cx="894"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内燃机式航空母舰</a:t>
              </a:r>
            </a:p>
          </p:txBody>
        </p:sp>
        <p:sp>
          <p:nvSpPr>
            <p:cNvPr id="88091" name="Text Box 39"/>
            <p:cNvSpPr txBox="1">
              <a:spLocks noChangeArrowheads="1"/>
            </p:cNvSpPr>
            <p:nvPr/>
          </p:nvSpPr>
          <p:spPr bwMode="auto">
            <a:xfrm>
              <a:off x="299" y="3096"/>
              <a:ext cx="1075"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内燃机式普通小轿车</a:t>
              </a:r>
            </a:p>
          </p:txBody>
        </p:sp>
        <p:sp>
          <p:nvSpPr>
            <p:cNvPr id="88092" name="Text Box 40"/>
            <p:cNvSpPr txBox="1">
              <a:spLocks noChangeArrowheads="1"/>
            </p:cNvSpPr>
            <p:nvPr/>
          </p:nvSpPr>
          <p:spPr bwMode="auto">
            <a:xfrm>
              <a:off x="4884" y="112"/>
              <a:ext cx="876" cy="288"/>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靠火箭发动机推进的长征</a:t>
              </a:r>
              <a:r>
                <a:rPr lang="en-US" altLang="zh-CN" sz="1200">
                  <a:solidFill>
                    <a:schemeClr val="bg1"/>
                  </a:solidFill>
                </a:rPr>
                <a:t>2</a:t>
              </a:r>
              <a:r>
                <a:rPr lang="zh-CN" altLang="en-US" sz="1200">
                  <a:solidFill>
                    <a:schemeClr val="bg1"/>
                  </a:solidFill>
                </a:rPr>
                <a:t>号火箭</a:t>
              </a:r>
            </a:p>
          </p:txBody>
        </p:sp>
        <p:sp>
          <p:nvSpPr>
            <p:cNvPr id="88093" name="Text Box 41"/>
            <p:cNvSpPr txBox="1">
              <a:spLocks noChangeArrowheads="1"/>
            </p:cNvSpPr>
            <p:nvPr/>
          </p:nvSpPr>
          <p:spPr bwMode="auto">
            <a:xfrm>
              <a:off x="1524" y="3224"/>
              <a:ext cx="1080"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内燃机式或核动力潜艇</a:t>
              </a:r>
            </a:p>
          </p:txBody>
        </p:sp>
        <p:sp>
          <p:nvSpPr>
            <p:cNvPr id="88094" name="Text Box 42"/>
            <p:cNvSpPr txBox="1">
              <a:spLocks noChangeArrowheads="1"/>
            </p:cNvSpPr>
            <p:nvPr/>
          </p:nvSpPr>
          <p:spPr bwMode="auto">
            <a:xfrm>
              <a:off x="2936" y="3204"/>
              <a:ext cx="908"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内燃机式普通邮轮</a:t>
              </a:r>
            </a:p>
          </p:txBody>
        </p:sp>
        <p:sp>
          <p:nvSpPr>
            <p:cNvPr id="88095" name="Text Box 43"/>
            <p:cNvSpPr txBox="1">
              <a:spLocks noChangeArrowheads="1"/>
            </p:cNvSpPr>
            <p:nvPr/>
          </p:nvSpPr>
          <p:spPr bwMode="auto">
            <a:xfrm>
              <a:off x="4852" y="2972"/>
              <a:ext cx="908"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内燃机火车头</a:t>
              </a:r>
            </a:p>
          </p:txBody>
        </p:sp>
        <p:sp>
          <p:nvSpPr>
            <p:cNvPr id="88096" name="Text Box 44"/>
            <p:cNvSpPr txBox="1">
              <a:spLocks noChangeArrowheads="1"/>
            </p:cNvSpPr>
            <p:nvPr/>
          </p:nvSpPr>
          <p:spPr bwMode="auto">
            <a:xfrm>
              <a:off x="543" y="3968"/>
              <a:ext cx="719"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普通内燃机</a:t>
              </a:r>
            </a:p>
          </p:txBody>
        </p:sp>
        <p:sp>
          <p:nvSpPr>
            <p:cNvPr id="88097" name="Text Box 45"/>
            <p:cNvSpPr txBox="1">
              <a:spLocks noChangeArrowheads="1"/>
            </p:cNvSpPr>
            <p:nvPr/>
          </p:nvSpPr>
          <p:spPr bwMode="auto">
            <a:xfrm>
              <a:off x="1659" y="4072"/>
              <a:ext cx="1291"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大型船舰或列车用的内燃机</a:t>
              </a:r>
            </a:p>
          </p:txBody>
        </p:sp>
        <p:sp>
          <p:nvSpPr>
            <p:cNvPr id="88098" name="Text Box 46"/>
            <p:cNvSpPr txBox="1">
              <a:spLocks noChangeArrowheads="1"/>
            </p:cNvSpPr>
            <p:nvPr/>
          </p:nvSpPr>
          <p:spPr bwMode="auto">
            <a:xfrm>
              <a:off x="3307" y="4040"/>
              <a:ext cx="915"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现代蒸汽透平机</a:t>
              </a:r>
            </a:p>
          </p:txBody>
        </p:sp>
        <p:sp>
          <p:nvSpPr>
            <p:cNvPr id="88099" name="Text Box 47"/>
            <p:cNvSpPr txBox="1">
              <a:spLocks noChangeArrowheads="1"/>
            </p:cNvSpPr>
            <p:nvPr/>
          </p:nvSpPr>
          <p:spPr bwMode="auto">
            <a:xfrm>
              <a:off x="4773" y="4092"/>
              <a:ext cx="987" cy="173"/>
            </a:xfrm>
            <a:prstGeom prst="rect">
              <a:avLst/>
            </a:prstGeom>
            <a:noFill/>
            <a:ln w="9525">
              <a:noFill/>
              <a:miter lim="800000"/>
              <a:headEnd/>
              <a:tailEnd/>
            </a:ln>
          </p:spPr>
          <p:txBody>
            <a:bodyPr>
              <a:spAutoFit/>
            </a:bodyPr>
            <a:lstStyle/>
            <a:p>
              <a:pPr>
                <a:spcBef>
                  <a:spcPct val="50000"/>
                </a:spcBef>
              </a:pPr>
              <a:r>
                <a:rPr lang="zh-CN" altLang="en-US" sz="1200">
                  <a:solidFill>
                    <a:schemeClr val="bg1"/>
                  </a:solidFill>
                </a:rPr>
                <a:t>现代喷气涡轮发动机</a:t>
              </a:r>
            </a:p>
          </p:txBody>
        </p:sp>
      </p:grpSp>
      <p:sp>
        <p:nvSpPr>
          <p:cNvPr id="324656" name="WordArt 48"/>
          <p:cNvSpPr>
            <a:spLocks noChangeArrowheads="1" noChangeShapeType="1" noTextEdit="1"/>
          </p:cNvSpPr>
          <p:nvPr/>
        </p:nvSpPr>
        <p:spPr bwMode="auto">
          <a:xfrm>
            <a:off x="8477250" y="3790950"/>
            <a:ext cx="628650" cy="381000"/>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图片来自</a:t>
            </a:r>
          </a:p>
          <a:p>
            <a:pPr algn="ctr">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Tree>
  </p:cSld>
  <p:clrMapOvr>
    <a:masterClrMapping/>
  </p:clrMapOvr>
  <p:transition spd="slow">
    <p:diamon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57213" y="0"/>
            <a:ext cx="8229600" cy="90488"/>
          </a:xfrm>
        </p:spPr>
        <p:txBody>
          <a:bodyPr/>
          <a:lstStyle/>
          <a:p>
            <a:pPr eaLnBrk="1" hangingPunct="1"/>
            <a:r>
              <a:rPr lang="zh-CN" altLang="en-US" sz="700" smtClean="0">
                <a:solidFill>
                  <a:schemeClr val="bg1"/>
                </a:solidFill>
              </a:rPr>
              <a:t>活塞发动机</a:t>
            </a:r>
          </a:p>
        </p:txBody>
      </p:sp>
      <p:sp>
        <p:nvSpPr>
          <p:cNvPr id="89091" name="Rectangle 3" descr="四冲程1"/>
          <p:cNvSpPr>
            <a:spLocks noChangeArrowheads="1"/>
          </p:cNvSpPr>
          <p:nvPr/>
        </p:nvSpPr>
        <p:spPr bwMode="auto">
          <a:xfrm>
            <a:off x="2968625" y="976313"/>
            <a:ext cx="1939925" cy="1435100"/>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89092" name="Rectangle 4" descr="四冲程"/>
          <p:cNvSpPr>
            <a:spLocks noChangeArrowheads="1"/>
          </p:cNvSpPr>
          <p:nvPr/>
        </p:nvSpPr>
        <p:spPr bwMode="auto">
          <a:xfrm>
            <a:off x="330200" y="3238500"/>
            <a:ext cx="4733925" cy="3235325"/>
          </a:xfrm>
          <a:prstGeom prst="rect">
            <a:avLst/>
          </a:prstGeom>
          <a:blipFill dpi="0" rotWithShape="1">
            <a:blip r:embed="rId4" cstate="print"/>
            <a:srcRect/>
            <a:stretch>
              <a:fillRect/>
            </a:stretch>
          </a:blipFill>
          <a:ln w="9525">
            <a:noFill/>
            <a:miter lim="800000"/>
            <a:headEnd/>
            <a:tailEnd/>
          </a:ln>
        </p:spPr>
        <p:txBody>
          <a:bodyPr wrap="none" anchor="ctr"/>
          <a:lstStyle/>
          <a:p>
            <a:endParaRPr lang="zh-CN" altLang="en-US"/>
          </a:p>
        </p:txBody>
      </p:sp>
      <p:sp>
        <p:nvSpPr>
          <p:cNvPr id="89093" name="Rectangle 5" descr="摩托2"/>
          <p:cNvSpPr>
            <a:spLocks noChangeArrowheads="1"/>
          </p:cNvSpPr>
          <p:nvPr/>
        </p:nvSpPr>
        <p:spPr bwMode="auto">
          <a:xfrm flipH="1">
            <a:off x="222250" y="962025"/>
            <a:ext cx="2646363" cy="1895475"/>
          </a:xfrm>
          <a:prstGeom prst="rect">
            <a:avLst/>
          </a:prstGeom>
          <a:blipFill dpi="0" rotWithShape="1">
            <a:blip r:embed="rId5" cstate="print"/>
            <a:srcRect/>
            <a:stretch>
              <a:fillRect/>
            </a:stretch>
          </a:blipFill>
          <a:ln w="9525">
            <a:noFill/>
            <a:miter lim="800000"/>
            <a:headEnd/>
            <a:tailEnd/>
          </a:ln>
        </p:spPr>
        <p:txBody>
          <a:bodyPr wrap="none" anchor="ctr"/>
          <a:lstStyle/>
          <a:p>
            <a:endParaRPr lang="zh-CN" altLang="en-US"/>
          </a:p>
        </p:txBody>
      </p:sp>
      <p:sp>
        <p:nvSpPr>
          <p:cNvPr id="89094" name="Rectangle 6" descr="水滴"/>
          <p:cNvSpPr>
            <a:spLocks noChangeArrowheads="1"/>
          </p:cNvSpPr>
          <p:nvPr/>
        </p:nvSpPr>
        <p:spPr bwMode="auto">
          <a:xfrm>
            <a:off x="0" y="0"/>
            <a:ext cx="9144000" cy="163513"/>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sp>
        <p:nvSpPr>
          <p:cNvPr id="89095" name="Rectangle 7" descr="水滴"/>
          <p:cNvSpPr>
            <a:spLocks noChangeArrowheads="1"/>
          </p:cNvSpPr>
          <p:nvPr/>
        </p:nvSpPr>
        <p:spPr bwMode="auto">
          <a:xfrm>
            <a:off x="0" y="6694488"/>
            <a:ext cx="9144000" cy="163512"/>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grpSp>
        <p:nvGrpSpPr>
          <p:cNvPr id="2" name="Group 8"/>
          <p:cNvGrpSpPr>
            <a:grpSpLocks/>
          </p:cNvGrpSpPr>
          <p:nvPr/>
        </p:nvGrpSpPr>
        <p:grpSpPr bwMode="auto">
          <a:xfrm>
            <a:off x="3251200" y="4225925"/>
            <a:ext cx="846138" cy="301625"/>
            <a:chOff x="2048" y="2662"/>
            <a:chExt cx="533" cy="190"/>
          </a:xfrm>
        </p:grpSpPr>
        <p:grpSp>
          <p:nvGrpSpPr>
            <p:cNvPr id="89122" name="Group 9"/>
            <p:cNvGrpSpPr>
              <a:grpSpLocks/>
            </p:cNvGrpSpPr>
            <p:nvPr/>
          </p:nvGrpSpPr>
          <p:grpSpPr bwMode="auto">
            <a:xfrm>
              <a:off x="2048" y="2710"/>
              <a:ext cx="143" cy="142"/>
              <a:chOff x="3400" y="2484"/>
              <a:chExt cx="174" cy="172"/>
            </a:xfrm>
          </p:grpSpPr>
          <p:sp>
            <p:nvSpPr>
              <p:cNvPr id="89126" name="WordArt 10"/>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89127" name="WordArt 11"/>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89123" name="Group 12"/>
            <p:cNvGrpSpPr>
              <a:grpSpLocks/>
            </p:cNvGrpSpPr>
            <p:nvPr/>
          </p:nvGrpSpPr>
          <p:grpSpPr bwMode="auto">
            <a:xfrm>
              <a:off x="2454" y="2662"/>
              <a:ext cx="127" cy="133"/>
              <a:chOff x="4717" y="3805"/>
              <a:chExt cx="138" cy="148"/>
            </a:xfrm>
          </p:grpSpPr>
          <p:sp>
            <p:nvSpPr>
              <p:cNvPr id="89124" name="WordArt 13"/>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宋体"/>
                    <a:ea typeface="宋体"/>
                  </a:rPr>
                  <a:t>2</a:t>
                </a:r>
                <a:endParaRPr lang="zh-CN" altLang="en-US" sz="3600" kern="10">
                  <a:ln w="9525">
                    <a:solidFill>
                      <a:srgbClr val="009900"/>
                    </a:solidFill>
                    <a:round/>
                    <a:headEnd/>
                    <a:tailEnd/>
                  </a:ln>
                  <a:solidFill>
                    <a:srgbClr val="009900"/>
                  </a:solidFill>
                  <a:latin typeface="宋体"/>
                  <a:ea typeface="宋体"/>
                </a:endParaRPr>
              </a:p>
            </p:txBody>
          </p:sp>
          <p:sp>
            <p:nvSpPr>
              <p:cNvPr id="89125" name="WordArt 14"/>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9900"/>
                      </a:solidFill>
                      <a:round/>
                      <a:headEnd/>
                      <a:tailEnd/>
                    </a:ln>
                    <a:solidFill>
                      <a:srgbClr val="009900"/>
                    </a:solidFill>
                    <a:latin typeface="Times New Roman"/>
                    <a:cs typeface="Times New Roman"/>
                  </a:rPr>
                  <a:t>T</a:t>
                </a:r>
                <a:endParaRPr lang="zh-CN" altLang="en-US" sz="3600" i="1" kern="10">
                  <a:ln w="9525">
                    <a:solidFill>
                      <a:srgbClr val="009900"/>
                    </a:solidFill>
                    <a:round/>
                    <a:headEnd/>
                    <a:tailEnd/>
                  </a:ln>
                  <a:solidFill>
                    <a:srgbClr val="009900"/>
                  </a:solidFill>
                  <a:latin typeface="Times New Roman"/>
                  <a:cs typeface="Times New Roman"/>
                </a:endParaRPr>
              </a:p>
            </p:txBody>
          </p:sp>
        </p:grpSp>
      </p:grpSp>
      <p:sp>
        <p:nvSpPr>
          <p:cNvPr id="89097" name="WordArt 15"/>
          <p:cNvSpPr>
            <a:spLocks noChangeArrowheads="1" noChangeShapeType="1" noTextEdit="1"/>
          </p:cNvSpPr>
          <p:nvPr/>
        </p:nvSpPr>
        <p:spPr bwMode="auto">
          <a:xfrm>
            <a:off x="760413" y="441325"/>
            <a:ext cx="4222750" cy="26035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四冲程活塞发动机</a:t>
            </a:r>
          </a:p>
        </p:txBody>
      </p:sp>
      <p:sp>
        <p:nvSpPr>
          <p:cNvPr id="89098" name="WordArt 16"/>
          <p:cNvSpPr>
            <a:spLocks noChangeArrowheads="1" noChangeShapeType="1" noTextEdit="1"/>
          </p:cNvSpPr>
          <p:nvPr/>
        </p:nvSpPr>
        <p:spPr bwMode="auto">
          <a:xfrm>
            <a:off x="3025775" y="2560638"/>
            <a:ext cx="1863725" cy="198437"/>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宋体"/>
                <a:ea typeface="宋体"/>
              </a:rPr>
              <a:t>多活塞星形并联发动机</a:t>
            </a:r>
          </a:p>
        </p:txBody>
      </p:sp>
      <p:grpSp>
        <p:nvGrpSpPr>
          <p:cNvPr id="5" name="Group 17"/>
          <p:cNvGrpSpPr>
            <a:grpSpLocks/>
          </p:cNvGrpSpPr>
          <p:nvPr/>
        </p:nvGrpSpPr>
        <p:grpSpPr bwMode="auto">
          <a:xfrm>
            <a:off x="5283200" y="631825"/>
            <a:ext cx="3538538" cy="5554663"/>
            <a:chOff x="3328" y="398"/>
            <a:chExt cx="2229" cy="3499"/>
          </a:xfrm>
        </p:grpSpPr>
        <p:sp>
          <p:nvSpPr>
            <p:cNvPr id="89101" name="WordArt 18"/>
            <p:cNvSpPr>
              <a:spLocks noChangeArrowheads="1" noChangeShapeType="1" noTextEdit="1"/>
            </p:cNvSpPr>
            <p:nvPr/>
          </p:nvSpPr>
          <p:spPr bwMode="auto">
            <a:xfrm>
              <a:off x="3436" y="398"/>
              <a:ext cx="506"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先后由</a:t>
              </a:r>
            </a:p>
          </p:txBody>
        </p:sp>
        <p:sp>
          <p:nvSpPr>
            <p:cNvPr id="89102" name="WordArt 19"/>
            <p:cNvSpPr>
              <a:spLocks noChangeArrowheads="1" noChangeShapeType="1" noTextEdit="1"/>
            </p:cNvSpPr>
            <p:nvPr/>
          </p:nvSpPr>
          <p:spPr bwMode="auto">
            <a:xfrm>
              <a:off x="3444" y="706"/>
              <a:ext cx="1893" cy="214"/>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进气、加压、燃烧和排气</a:t>
              </a:r>
            </a:p>
          </p:txBody>
        </p:sp>
        <p:sp>
          <p:nvSpPr>
            <p:cNvPr id="89103" name="WordArt 20"/>
            <p:cNvSpPr>
              <a:spLocks noChangeArrowheads="1" noChangeShapeType="1" noTextEdit="1"/>
            </p:cNvSpPr>
            <p:nvPr/>
          </p:nvSpPr>
          <p:spPr bwMode="auto">
            <a:xfrm>
              <a:off x="3477" y="1039"/>
              <a:ext cx="1871" cy="19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四个冲程构成一次循环。</a:t>
              </a:r>
            </a:p>
          </p:txBody>
        </p:sp>
        <p:sp>
          <p:nvSpPr>
            <p:cNvPr id="89104" name="WordArt 21"/>
            <p:cNvSpPr>
              <a:spLocks noChangeArrowheads="1" noChangeShapeType="1" noTextEdit="1"/>
            </p:cNvSpPr>
            <p:nvPr/>
          </p:nvSpPr>
          <p:spPr bwMode="auto">
            <a:xfrm>
              <a:off x="3382" y="1409"/>
              <a:ext cx="1461"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热机循环效率服从</a:t>
              </a:r>
            </a:p>
          </p:txBody>
        </p:sp>
        <p:sp>
          <p:nvSpPr>
            <p:cNvPr id="89105" name="WordArt 22"/>
            <p:cNvSpPr>
              <a:spLocks noChangeArrowheads="1" noChangeShapeType="1" noTextEdit="1"/>
            </p:cNvSpPr>
            <p:nvPr/>
          </p:nvSpPr>
          <p:spPr bwMode="auto">
            <a:xfrm>
              <a:off x="3810" y="2039"/>
              <a:ext cx="147" cy="26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89106" name="Group 23"/>
            <p:cNvGrpSpPr>
              <a:grpSpLocks/>
            </p:cNvGrpSpPr>
            <p:nvPr/>
          </p:nvGrpSpPr>
          <p:grpSpPr bwMode="auto">
            <a:xfrm>
              <a:off x="4337" y="2058"/>
              <a:ext cx="222" cy="156"/>
              <a:chOff x="3282" y="1448"/>
              <a:chExt cx="270" cy="225"/>
            </a:xfrm>
          </p:grpSpPr>
          <p:sp>
            <p:nvSpPr>
              <p:cNvPr id="89120" name="WordArt 24"/>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9121" name="Line 25"/>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89107" name="Group 26"/>
            <p:cNvGrpSpPr>
              <a:grpSpLocks/>
            </p:cNvGrpSpPr>
            <p:nvPr/>
          </p:nvGrpSpPr>
          <p:grpSpPr bwMode="auto">
            <a:xfrm>
              <a:off x="4703" y="2199"/>
              <a:ext cx="182" cy="174"/>
              <a:chOff x="3400" y="2484"/>
              <a:chExt cx="174" cy="172"/>
            </a:xfrm>
          </p:grpSpPr>
          <p:sp>
            <p:nvSpPr>
              <p:cNvPr id="89118" name="WordArt 27"/>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89119" name="WordArt 28"/>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89108" name="Group 29"/>
            <p:cNvGrpSpPr>
              <a:grpSpLocks/>
            </p:cNvGrpSpPr>
            <p:nvPr/>
          </p:nvGrpSpPr>
          <p:grpSpPr bwMode="auto">
            <a:xfrm>
              <a:off x="4716" y="1929"/>
              <a:ext cx="177" cy="179"/>
              <a:chOff x="4717" y="3805"/>
              <a:chExt cx="138" cy="148"/>
            </a:xfrm>
          </p:grpSpPr>
          <p:sp>
            <p:nvSpPr>
              <p:cNvPr id="89116" name="WordArt 30"/>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89117" name="WordArt 31"/>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89109" name="Line 32"/>
            <p:cNvSpPr>
              <a:spLocks noChangeShapeType="1"/>
            </p:cNvSpPr>
            <p:nvPr/>
          </p:nvSpPr>
          <p:spPr bwMode="auto">
            <a:xfrm>
              <a:off x="4625" y="2141"/>
              <a:ext cx="331" cy="2"/>
            </a:xfrm>
            <a:prstGeom prst="line">
              <a:avLst/>
            </a:prstGeom>
            <a:noFill/>
            <a:ln w="38100">
              <a:solidFill>
                <a:schemeClr val="tx1"/>
              </a:solidFill>
              <a:round/>
              <a:headEnd/>
              <a:tailEnd/>
            </a:ln>
          </p:spPr>
          <p:txBody>
            <a:bodyPr/>
            <a:lstStyle/>
            <a:p>
              <a:endParaRPr lang="zh-CN" altLang="en-US"/>
            </a:p>
          </p:txBody>
        </p:sp>
        <p:sp>
          <p:nvSpPr>
            <p:cNvPr id="89110" name="Freeform 33"/>
            <p:cNvSpPr>
              <a:spLocks/>
            </p:cNvSpPr>
            <p:nvPr/>
          </p:nvSpPr>
          <p:spPr bwMode="auto">
            <a:xfrm>
              <a:off x="4027" y="2068"/>
              <a:ext cx="234" cy="133"/>
            </a:xfrm>
            <a:custGeom>
              <a:avLst/>
              <a:gdLst>
                <a:gd name="T0" fmla="*/ 2 w 522"/>
                <a:gd name="T1" fmla="*/ 0 h 388"/>
                <a:gd name="T2" fmla="*/ 0 w 522"/>
                <a:gd name="T3" fmla="*/ 0 h 388"/>
                <a:gd name="T4" fmla="*/ 2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57150">
              <a:solidFill>
                <a:schemeClr val="tx1"/>
              </a:solidFill>
              <a:round/>
              <a:headEnd/>
              <a:tailEnd/>
            </a:ln>
          </p:spPr>
          <p:txBody>
            <a:bodyPr/>
            <a:lstStyle/>
            <a:p>
              <a:endParaRPr lang="zh-CN" altLang="en-US"/>
            </a:p>
          </p:txBody>
        </p:sp>
        <p:grpSp>
          <p:nvGrpSpPr>
            <p:cNvPr id="89111" name="Group 34"/>
            <p:cNvGrpSpPr>
              <a:grpSpLocks/>
            </p:cNvGrpSpPr>
            <p:nvPr/>
          </p:nvGrpSpPr>
          <p:grpSpPr bwMode="auto">
            <a:xfrm>
              <a:off x="3328" y="2661"/>
              <a:ext cx="2229" cy="1236"/>
              <a:chOff x="3336" y="2500"/>
              <a:chExt cx="2229" cy="1236"/>
            </a:xfrm>
          </p:grpSpPr>
          <p:sp>
            <p:nvSpPr>
              <p:cNvPr id="89112" name="WordArt 35"/>
              <p:cNvSpPr>
                <a:spLocks noChangeArrowheads="1" noChangeShapeType="1" noTextEdit="1"/>
              </p:cNvSpPr>
              <p:nvPr/>
            </p:nvSpPr>
            <p:spPr bwMode="auto">
              <a:xfrm>
                <a:off x="3497" y="2500"/>
                <a:ext cx="2037"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从经济和技术的复杂性考虑，</a:t>
                </a:r>
              </a:p>
            </p:txBody>
          </p:sp>
          <p:sp>
            <p:nvSpPr>
              <p:cNvPr id="89113" name="WordArt 36"/>
              <p:cNvSpPr>
                <a:spLocks noChangeArrowheads="1" noChangeShapeType="1" noTextEdit="1"/>
              </p:cNvSpPr>
              <p:nvPr/>
            </p:nvSpPr>
            <p:spPr bwMode="auto">
              <a:xfrm>
                <a:off x="3356" y="2848"/>
                <a:ext cx="2190"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用降低低温热源温度的方法来</a:t>
                </a:r>
              </a:p>
            </p:txBody>
          </p:sp>
          <p:sp>
            <p:nvSpPr>
              <p:cNvPr id="89114" name="WordArt 37"/>
              <p:cNvSpPr>
                <a:spLocks noChangeArrowheads="1" noChangeShapeType="1" noTextEdit="1"/>
              </p:cNvSpPr>
              <p:nvPr/>
            </p:nvSpPr>
            <p:spPr bwMode="auto">
              <a:xfrm>
                <a:off x="3339" y="3173"/>
                <a:ext cx="2226"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提高效率并不合算。一般都采取</a:t>
                </a:r>
              </a:p>
            </p:txBody>
          </p:sp>
          <p:sp>
            <p:nvSpPr>
              <p:cNvPr id="89115" name="WordArt 38"/>
              <p:cNvSpPr>
                <a:spLocks noChangeArrowheads="1" noChangeShapeType="1" noTextEdit="1"/>
              </p:cNvSpPr>
              <p:nvPr/>
            </p:nvSpPr>
            <p:spPr bwMode="auto">
              <a:xfrm>
                <a:off x="3336" y="3535"/>
                <a:ext cx="1628" cy="20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提高高温热源的方法。</a:t>
                </a:r>
              </a:p>
            </p:txBody>
          </p:sp>
        </p:grpSp>
      </p:grpSp>
      <p:sp>
        <p:nvSpPr>
          <p:cNvPr id="326695" name="WordArt 39"/>
          <p:cNvSpPr>
            <a:spLocks noChangeArrowheads="1" noChangeShapeType="1" noTextEdit="1"/>
          </p:cNvSpPr>
          <p:nvPr/>
        </p:nvSpPr>
        <p:spPr bwMode="auto">
          <a:xfrm>
            <a:off x="2381250" y="990600"/>
            <a:ext cx="476250" cy="190500"/>
          </a:xfrm>
          <a:prstGeom prst="rect">
            <a:avLst/>
          </a:prstGeom>
        </p:spPr>
        <p:txBody>
          <a:bodyPr wrap="none" fromWordArt="1">
            <a:prstTxWarp prst="textDeflate">
              <a:avLst>
                <a:gd name="adj" fmla="val 0"/>
              </a:avLst>
            </a:prstTxWarp>
          </a:bodyPr>
          <a:lstStyle/>
          <a:p>
            <a:pPr algn="ctr">
              <a:defRPr/>
            </a:pPr>
            <a:r>
              <a:rPr lang="zh-CN" altLang="en-US" sz="3600" kern="10">
                <a:ln w="9525">
                  <a:solidFill>
                    <a:schemeClr val="bg1"/>
                  </a:solidFill>
                  <a:round/>
                  <a:headEnd/>
                  <a:tailEnd/>
                </a:ln>
                <a:solidFill>
                  <a:schemeClr val="bg1"/>
                </a:solidFill>
                <a:latin typeface="宋体"/>
                <a:ea typeface="宋体"/>
              </a:rPr>
              <a:t>图片来自</a:t>
            </a:r>
          </a:p>
          <a:p>
            <a:pPr algn="ctr">
              <a:defRPr/>
            </a:pPr>
            <a:r>
              <a:rPr lang="en-US" altLang="zh-CN" sz="3600" kern="10">
                <a:ln w="9525">
                  <a:solidFill>
                    <a:schemeClr val="bg1"/>
                  </a:solidFill>
                  <a:round/>
                  <a:headEnd/>
                  <a:tailEnd/>
                </a:ln>
                <a:solidFill>
                  <a:schemeClr val="bg1"/>
                </a:solidFill>
                <a:latin typeface="宋体"/>
                <a:ea typeface="宋体"/>
              </a:rPr>
              <a:t>Internet</a:t>
            </a:r>
            <a:endParaRPr lang="zh-CN" altLang="en-US" sz="3600" kern="10">
              <a:ln w="9525">
                <a:solidFill>
                  <a:schemeClr val="bg1"/>
                </a:solidFill>
                <a:round/>
                <a:headEnd/>
                <a:tailEnd/>
              </a:ln>
              <a:solidFill>
                <a:schemeClr val="bg1"/>
              </a:solidFill>
              <a:latin typeface="宋体"/>
              <a:ea typeface="宋体"/>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06413" y="0"/>
            <a:ext cx="8229600" cy="128588"/>
          </a:xfrm>
        </p:spPr>
        <p:txBody>
          <a:bodyPr/>
          <a:lstStyle/>
          <a:p>
            <a:pPr eaLnBrk="1" hangingPunct="1"/>
            <a:r>
              <a:rPr lang="zh-CN" altLang="en-US" sz="700" smtClean="0">
                <a:solidFill>
                  <a:schemeClr val="bg1"/>
                </a:solidFill>
              </a:rPr>
              <a:t>现代涡轮发动机</a:t>
            </a:r>
          </a:p>
        </p:txBody>
      </p:sp>
      <p:sp>
        <p:nvSpPr>
          <p:cNvPr id="90115" name="Rectangle 3" descr="3苏30"/>
          <p:cNvSpPr>
            <a:spLocks noChangeArrowheads="1"/>
          </p:cNvSpPr>
          <p:nvPr/>
        </p:nvSpPr>
        <p:spPr bwMode="auto">
          <a:xfrm>
            <a:off x="223838" y="939800"/>
            <a:ext cx="2284412" cy="1839913"/>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90116" name="Rectangle 4" descr="喷动1"/>
          <p:cNvSpPr>
            <a:spLocks noChangeArrowheads="1"/>
          </p:cNvSpPr>
          <p:nvPr/>
        </p:nvSpPr>
        <p:spPr bwMode="auto">
          <a:xfrm>
            <a:off x="4946650" y="979488"/>
            <a:ext cx="3436938" cy="1768475"/>
          </a:xfrm>
          <a:prstGeom prst="rect">
            <a:avLst/>
          </a:prstGeom>
          <a:blipFill dpi="0" rotWithShape="1">
            <a:blip r:embed="rId4" cstate="print"/>
            <a:srcRect/>
            <a:stretch>
              <a:fillRect/>
            </a:stretch>
          </a:blipFill>
          <a:ln w="9525">
            <a:noFill/>
            <a:miter lim="800000"/>
            <a:headEnd/>
            <a:tailEnd/>
          </a:ln>
        </p:spPr>
        <p:txBody>
          <a:bodyPr wrap="none" anchor="ctr"/>
          <a:lstStyle/>
          <a:p>
            <a:endParaRPr lang="zh-CN" altLang="en-US"/>
          </a:p>
        </p:txBody>
      </p:sp>
      <p:sp>
        <p:nvSpPr>
          <p:cNvPr id="90117" name="Rectangle 5" descr="喷气机动画"/>
          <p:cNvSpPr>
            <a:spLocks noChangeArrowheads="1"/>
          </p:cNvSpPr>
          <p:nvPr/>
        </p:nvSpPr>
        <p:spPr bwMode="auto">
          <a:xfrm>
            <a:off x="2533650" y="1533525"/>
            <a:ext cx="2286000" cy="901700"/>
          </a:xfrm>
          <a:prstGeom prst="rect">
            <a:avLst/>
          </a:prstGeom>
          <a:blipFill dpi="0" rotWithShape="1">
            <a:blip r:embed="rId5" cstate="print"/>
            <a:srcRect/>
            <a:stretch>
              <a:fillRect/>
            </a:stretch>
          </a:blipFill>
          <a:ln w="9525">
            <a:noFill/>
            <a:miter lim="800000"/>
            <a:headEnd/>
            <a:tailEnd/>
          </a:ln>
        </p:spPr>
        <p:txBody>
          <a:bodyPr wrap="none" anchor="ctr"/>
          <a:lstStyle/>
          <a:p>
            <a:endParaRPr lang="zh-CN" altLang="en-US"/>
          </a:p>
        </p:txBody>
      </p:sp>
      <p:grpSp>
        <p:nvGrpSpPr>
          <p:cNvPr id="2" name="Group 6"/>
          <p:cNvGrpSpPr>
            <a:grpSpLocks/>
          </p:cNvGrpSpPr>
          <p:nvPr/>
        </p:nvGrpSpPr>
        <p:grpSpPr bwMode="auto">
          <a:xfrm>
            <a:off x="6459538" y="1076325"/>
            <a:ext cx="2200275" cy="1431925"/>
            <a:chOff x="4069" y="678"/>
            <a:chExt cx="1386" cy="902"/>
          </a:xfrm>
        </p:grpSpPr>
        <p:grpSp>
          <p:nvGrpSpPr>
            <p:cNvPr id="90147" name="Group 7"/>
            <p:cNvGrpSpPr>
              <a:grpSpLocks/>
            </p:cNvGrpSpPr>
            <p:nvPr/>
          </p:nvGrpSpPr>
          <p:grpSpPr bwMode="auto">
            <a:xfrm>
              <a:off x="5297" y="1408"/>
              <a:ext cx="158" cy="172"/>
              <a:chOff x="4717" y="3805"/>
              <a:chExt cx="138" cy="148"/>
            </a:xfrm>
          </p:grpSpPr>
          <p:sp>
            <p:nvSpPr>
              <p:cNvPr id="90154" name="WordArt 8"/>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宋体"/>
                    <a:ea typeface="宋体"/>
                  </a:rPr>
                  <a:t>2</a:t>
                </a:r>
                <a:endParaRPr lang="zh-CN" altLang="en-US" sz="3600" kern="10">
                  <a:ln w="9525">
                    <a:solidFill>
                      <a:srgbClr val="009900"/>
                    </a:solidFill>
                    <a:round/>
                    <a:headEnd/>
                    <a:tailEnd/>
                  </a:ln>
                  <a:solidFill>
                    <a:srgbClr val="009900"/>
                  </a:solidFill>
                  <a:latin typeface="宋体"/>
                  <a:ea typeface="宋体"/>
                </a:endParaRPr>
              </a:p>
            </p:txBody>
          </p:sp>
          <p:sp>
            <p:nvSpPr>
              <p:cNvPr id="90155" name="WordArt 9"/>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9900"/>
                      </a:solidFill>
                      <a:round/>
                      <a:headEnd/>
                      <a:tailEnd/>
                    </a:ln>
                    <a:solidFill>
                      <a:srgbClr val="009900"/>
                    </a:solidFill>
                    <a:latin typeface="Times New Roman"/>
                    <a:cs typeface="Times New Roman"/>
                  </a:rPr>
                  <a:t>T</a:t>
                </a:r>
                <a:endParaRPr lang="zh-CN" altLang="en-US" sz="3600" i="1" kern="10">
                  <a:ln w="9525">
                    <a:solidFill>
                      <a:srgbClr val="009900"/>
                    </a:solidFill>
                    <a:round/>
                    <a:headEnd/>
                    <a:tailEnd/>
                  </a:ln>
                  <a:solidFill>
                    <a:srgbClr val="009900"/>
                  </a:solidFill>
                  <a:latin typeface="Times New Roman"/>
                  <a:cs typeface="Times New Roman"/>
                </a:endParaRPr>
              </a:p>
            </p:txBody>
          </p:sp>
        </p:grpSp>
        <p:grpSp>
          <p:nvGrpSpPr>
            <p:cNvPr id="90148" name="Group 10"/>
            <p:cNvGrpSpPr>
              <a:grpSpLocks/>
            </p:cNvGrpSpPr>
            <p:nvPr/>
          </p:nvGrpSpPr>
          <p:grpSpPr bwMode="auto">
            <a:xfrm>
              <a:off x="4069" y="1085"/>
              <a:ext cx="238" cy="207"/>
              <a:chOff x="4300" y="377"/>
              <a:chExt cx="238" cy="207"/>
            </a:xfrm>
          </p:grpSpPr>
          <p:sp>
            <p:nvSpPr>
              <p:cNvPr id="90150" name="Freeform 11"/>
              <p:cNvSpPr>
                <a:spLocks/>
              </p:cNvSpPr>
              <p:nvPr/>
            </p:nvSpPr>
            <p:spPr bwMode="auto">
              <a:xfrm>
                <a:off x="4300" y="377"/>
                <a:ext cx="238" cy="207"/>
              </a:xfrm>
              <a:custGeom>
                <a:avLst/>
                <a:gdLst>
                  <a:gd name="T0" fmla="*/ 48 w 238"/>
                  <a:gd name="T1" fmla="*/ 0 h 207"/>
                  <a:gd name="T2" fmla="*/ 213 w 238"/>
                  <a:gd name="T3" fmla="*/ 2 h 207"/>
                  <a:gd name="T4" fmla="*/ 192 w 238"/>
                  <a:gd name="T5" fmla="*/ 60 h 207"/>
                  <a:gd name="T6" fmla="*/ 183 w 238"/>
                  <a:gd name="T7" fmla="*/ 72 h 207"/>
                  <a:gd name="T8" fmla="*/ 175 w 238"/>
                  <a:gd name="T9" fmla="*/ 83 h 207"/>
                  <a:gd name="T10" fmla="*/ 180 w 238"/>
                  <a:gd name="T11" fmla="*/ 92 h 207"/>
                  <a:gd name="T12" fmla="*/ 202 w 238"/>
                  <a:gd name="T13" fmla="*/ 89 h 207"/>
                  <a:gd name="T14" fmla="*/ 216 w 238"/>
                  <a:gd name="T15" fmla="*/ 99 h 207"/>
                  <a:gd name="T16" fmla="*/ 216 w 238"/>
                  <a:gd name="T17" fmla="*/ 174 h 207"/>
                  <a:gd name="T18" fmla="*/ 238 w 238"/>
                  <a:gd name="T19" fmla="*/ 180 h 207"/>
                  <a:gd name="T20" fmla="*/ 237 w 238"/>
                  <a:gd name="T21" fmla="*/ 201 h 207"/>
                  <a:gd name="T22" fmla="*/ 226 w 238"/>
                  <a:gd name="T23" fmla="*/ 207 h 207"/>
                  <a:gd name="T24" fmla="*/ 150 w 238"/>
                  <a:gd name="T25" fmla="*/ 207 h 207"/>
                  <a:gd name="T26" fmla="*/ 132 w 238"/>
                  <a:gd name="T27" fmla="*/ 207 h 207"/>
                  <a:gd name="T28" fmla="*/ 129 w 238"/>
                  <a:gd name="T29" fmla="*/ 186 h 207"/>
                  <a:gd name="T30" fmla="*/ 142 w 238"/>
                  <a:gd name="T31" fmla="*/ 174 h 207"/>
                  <a:gd name="T32" fmla="*/ 156 w 238"/>
                  <a:gd name="T33" fmla="*/ 162 h 207"/>
                  <a:gd name="T34" fmla="*/ 157 w 238"/>
                  <a:gd name="T35" fmla="*/ 138 h 207"/>
                  <a:gd name="T36" fmla="*/ 144 w 238"/>
                  <a:gd name="T37" fmla="*/ 132 h 207"/>
                  <a:gd name="T38" fmla="*/ 144 w 238"/>
                  <a:gd name="T39" fmla="*/ 107 h 207"/>
                  <a:gd name="T40" fmla="*/ 154 w 238"/>
                  <a:gd name="T41" fmla="*/ 99 h 207"/>
                  <a:gd name="T42" fmla="*/ 147 w 238"/>
                  <a:gd name="T43" fmla="*/ 84 h 207"/>
                  <a:gd name="T44" fmla="*/ 144 w 238"/>
                  <a:gd name="T45" fmla="*/ 74 h 207"/>
                  <a:gd name="T46" fmla="*/ 136 w 238"/>
                  <a:gd name="T47" fmla="*/ 68 h 207"/>
                  <a:gd name="T48" fmla="*/ 124 w 238"/>
                  <a:gd name="T49" fmla="*/ 110 h 207"/>
                  <a:gd name="T50" fmla="*/ 114 w 238"/>
                  <a:gd name="T51" fmla="*/ 150 h 207"/>
                  <a:gd name="T52" fmla="*/ 133 w 238"/>
                  <a:gd name="T53" fmla="*/ 170 h 207"/>
                  <a:gd name="T54" fmla="*/ 130 w 238"/>
                  <a:gd name="T55" fmla="*/ 185 h 207"/>
                  <a:gd name="T56" fmla="*/ 109 w 238"/>
                  <a:gd name="T57" fmla="*/ 194 h 207"/>
                  <a:gd name="T58" fmla="*/ 0 w 238"/>
                  <a:gd name="T59" fmla="*/ 194 h 207"/>
                  <a:gd name="T60" fmla="*/ 10 w 238"/>
                  <a:gd name="T61" fmla="*/ 159 h 207"/>
                  <a:gd name="T62" fmla="*/ 30 w 238"/>
                  <a:gd name="T63" fmla="*/ 147 h 207"/>
                  <a:gd name="T64" fmla="*/ 48 w 238"/>
                  <a:gd name="T65" fmla="*/ 144 h 207"/>
                  <a:gd name="T66" fmla="*/ 66 w 238"/>
                  <a:gd name="T67" fmla="*/ 75 h 207"/>
                  <a:gd name="T68" fmla="*/ 52 w 238"/>
                  <a:gd name="T69" fmla="*/ 84 h 207"/>
                  <a:gd name="T70" fmla="*/ 37 w 238"/>
                  <a:gd name="T71" fmla="*/ 86 h 207"/>
                  <a:gd name="T72" fmla="*/ 22 w 238"/>
                  <a:gd name="T73" fmla="*/ 84 h 207"/>
                  <a:gd name="T74" fmla="*/ 24 w 238"/>
                  <a:gd name="T75" fmla="*/ 65 h 207"/>
                  <a:gd name="T76" fmla="*/ 40 w 238"/>
                  <a:gd name="T77" fmla="*/ 15 h 207"/>
                  <a:gd name="T78" fmla="*/ 48 w 238"/>
                  <a:gd name="T79" fmla="*/ 0 h 2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8"/>
                  <a:gd name="T121" fmla="*/ 0 h 207"/>
                  <a:gd name="T122" fmla="*/ 238 w 238"/>
                  <a:gd name="T123" fmla="*/ 207 h 2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8" h="207">
                    <a:moveTo>
                      <a:pt x="48" y="0"/>
                    </a:moveTo>
                    <a:lnTo>
                      <a:pt x="213" y="2"/>
                    </a:lnTo>
                    <a:lnTo>
                      <a:pt x="192" y="60"/>
                    </a:lnTo>
                    <a:lnTo>
                      <a:pt x="183" y="72"/>
                    </a:lnTo>
                    <a:lnTo>
                      <a:pt x="175" y="83"/>
                    </a:lnTo>
                    <a:lnTo>
                      <a:pt x="180" y="92"/>
                    </a:lnTo>
                    <a:lnTo>
                      <a:pt x="202" y="89"/>
                    </a:lnTo>
                    <a:lnTo>
                      <a:pt x="216" y="99"/>
                    </a:lnTo>
                    <a:lnTo>
                      <a:pt x="216" y="174"/>
                    </a:lnTo>
                    <a:lnTo>
                      <a:pt x="238" y="180"/>
                    </a:lnTo>
                    <a:lnTo>
                      <a:pt x="237" y="201"/>
                    </a:lnTo>
                    <a:lnTo>
                      <a:pt x="226" y="207"/>
                    </a:lnTo>
                    <a:lnTo>
                      <a:pt x="150" y="207"/>
                    </a:lnTo>
                    <a:lnTo>
                      <a:pt x="132" y="207"/>
                    </a:lnTo>
                    <a:lnTo>
                      <a:pt x="129" y="186"/>
                    </a:lnTo>
                    <a:lnTo>
                      <a:pt x="142" y="174"/>
                    </a:lnTo>
                    <a:lnTo>
                      <a:pt x="156" y="162"/>
                    </a:lnTo>
                    <a:lnTo>
                      <a:pt x="157" y="138"/>
                    </a:lnTo>
                    <a:lnTo>
                      <a:pt x="144" y="132"/>
                    </a:lnTo>
                    <a:lnTo>
                      <a:pt x="144" y="107"/>
                    </a:lnTo>
                    <a:lnTo>
                      <a:pt x="154" y="99"/>
                    </a:lnTo>
                    <a:lnTo>
                      <a:pt x="147" y="84"/>
                    </a:lnTo>
                    <a:lnTo>
                      <a:pt x="144" y="74"/>
                    </a:lnTo>
                    <a:lnTo>
                      <a:pt x="136" y="68"/>
                    </a:lnTo>
                    <a:lnTo>
                      <a:pt x="124" y="110"/>
                    </a:lnTo>
                    <a:lnTo>
                      <a:pt x="114" y="150"/>
                    </a:lnTo>
                    <a:lnTo>
                      <a:pt x="133" y="170"/>
                    </a:lnTo>
                    <a:lnTo>
                      <a:pt x="130" y="185"/>
                    </a:lnTo>
                    <a:lnTo>
                      <a:pt x="109" y="194"/>
                    </a:lnTo>
                    <a:lnTo>
                      <a:pt x="0" y="194"/>
                    </a:lnTo>
                    <a:lnTo>
                      <a:pt x="10" y="159"/>
                    </a:lnTo>
                    <a:lnTo>
                      <a:pt x="30" y="147"/>
                    </a:lnTo>
                    <a:lnTo>
                      <a:pt x="48" y="144"/>
                    </a:lnTo>
                    <a:lnTo>
                      <a:pt x="66" y="75"/>
                    </a:lnTo>
                    <a:lnTo>
                      <a:pt x="52" y="84"/>
                    </a:lnTo>
                    <a:lnTo>
                      <a:pt x="37" y="86"/>
                    </a:lnTo>
                    <a:lnTo>
                      <a:pt x="22" y="84"/>
                    </a:lnTo>
                    <a:lnTo>
                      <a:pt x="24" y="65"/>
                    </a:lnTo>
                    <a:lnTo>
                      <a:pt x="40" y="15"/>
                    </a:lnTo>
                    <a:lnTo>
                      <a:pt x="48" y="0"/>
                    </a:lnTo>
                    <a:close/>
                  </a:path>
                </a:pathLst>
              </a:custGeom>
              <a:solidFill>
                <a:srgbClr val="F8F8F8"/>
              </a:solidFill>
              <a:ln w="9525">
                <a:noFill/>
                <a:round/>
                <a:headEnd/>
                <a:tailEnd/>
              </a:ln>
            </p:spPr>
            <p:txBody>
              <a:bodyPr/>
              <a:lstStyle/>
              <a:p>
                <a:endParaRPr lang="zh-CN" altLang="en-US"/>
              </a:p>
            </p:txBody>
          </p:sp>
          <p:grpSp>
            <p:nvGrpSpPr>
              <p:cNvPr id="90151" name="Group 12"/>
              <p:cNvGrpSpPr>
                <a:grpSpLocks/>
              </p:cNvGrpSpPr>
              <p:nvPr/>
            </p:nvGrpSpPr>
            <p:grpSpPr bwMode="auto">
              <a:xfrm>
                <a:off x="4336" y="400"/>
                <a:ext cx="172" cy="166"/>
                <a:chOff x="3400" y="2484"/>
                <a:chExt cx="174" cy="172"/>
              </a:xfrm>
            </p:grpSpPr>
            <p:sp>
              <p:nvSpPr>
                <p:cNvPr id="90152" name="WordArt 13"/>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90153" name="WordArt 14"/>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sp>
          <p:nvSpPr>
            <p:cNvPr id="90149" name="WordArt 15"/>
            <p:cNvSpPr>
              <a:spLocks noChangeArrowheads="1" noChangeShapeType="1" noTextEdit="1"/>
            </p:cNvSpPr>
            <p:nvPr/>
          </p:nvSpPr>
          <p:spPr bwMode="auto">
            <a:xfrm rot="5400000">
              <a:off x="5046" y="927"/>
              <a:ext cx="637" cy="140"/>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rgbClr val="000000"/>
                    </a:solidFill>
                    <a:round/>
                    <a:headEnd/>
                    <a:tailEnd/>
                  </a:ln>
                  <a:latin typeface="宋体"/>
                  <a:ea typeface="宋体"/>
                </a:rPr>
                <a:t>环境温度</a:t>
              </a:r>
            </a:p>
          </p:txBody>
        </p:sp>
      </p:grpSp>
      <p:sp>
        <p:nvSpPr>
          <p:cNvPr id="90119" name="Rectangle 16" descr="水滴"/>
          <p:cNvSpPr>
            <a:spLocks noChangeArrowheads="1"/>
          </p:cNvSpPr>
          <p:nvPr/>
        </p:nvSpPr>
        <p:spPr bwMode="auto">
          <a:xfrm>
            <a:off x="0" y="0"/>
            <a:ext cx="9144000" cy="163513"/>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sp>
        <p:nvSpPr>
          <p:cNvPr id="90120" name="Rectangle 17" descr="水滴"/>
          <p:cNvSpPr>
            <a:spLocks noChangeArrowheads="1"/>
          </p:cNvSpPr>
          <p:nvPr/>
        </p:nvSpPr>
        <p:spPr bwMode="auto">
          <a:xfrm>
            <a:off x="4763" y="6704013"/>
            <a:ext cx="9144000" cy="163512"/>
          </a:xfrm>
          <a:prstGeom prst="rect">
            <a:avLst/>
          </a:prstGeom>
          <a:blipFill dpi="0" rotWithShape="0">
            <a:blip r:embed="rId6" cstate="print"/>
            <a:srcRect/>
            <a:tile tx="0" ty="0" sx="100000" sy="100000" flip="none" algn="tl"/>
          </a:blipFill>
          <a:ln w="9525">
            <a:noFill/>
            <a:miter lim="800000"/>
            <a:headEnd/>
            <a:tailEnd/>
          </a:ln>
        </p:spPr>
        <p:txBody>
          <a:bodyPr wrap="none" anchor="ctr"/>
          <a:lstStyle/>
          <a:p>
            <a:endParaRPr lang="zh-CN" altLang="en-US"/>
          </a:p>
        </p:txBody>
      </p:sp>
      <p:sp>
        <p:nvSpPr>
          <p:cNvPr id="90121" name="WordArt 18"/>
          <p:cNvSpPr>
            <a:spLocks noChangeArrowheads="1" noChangeShapeType="1" noTextEdit="1"/>
          </p:cNvSpPr>
          <p:nvPr/>
        </p:nvSpPr>
        <p:spPr bwMode="auto">
          <a:xfrm>
            <a:off x="933450" y="393700"/>
            <a:ext cx="4173538" cy="2714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现代涡轮喷气发动机</a:t>
            </a:r>
          </a:p>
        </p:txBody>
      </p:sp>
      <p:grpSp>
        <p:nvGrpSpPr>
          <p:cNvPr id="6" name="Group 19"/>
          <p:cNvGrpSpPr>
            <a:grpSpLocks/>
          </p:cNvGrpSpPr>
          <p:nvPr/>
        </p:nvGrpSpPr>
        <p:grpSpPr bwMode="auto">
          <a:xfrm>
            <a:off x="795338" y="3203575"/>
            <a:ext cx="7564437" cy="3059113"/>
            <a:chOff x="501" y="2018"/>
            <a:chExt cx="4765" cy="1927"/>
          </a:xfrm>
        </p:grpSpPr>
        <p:sp>
          <p:nvSpPr>
            <p:cNvPr id="90124" name="WordArt 20"/>
            <p:cNvSpPr>
              <a:spLocks noChangeArrowheads="1" noChangeShapeType="1" noTextEdit="1"/>
            </p:cNvSpPr>
            <p:nvPr/>
          </p:nvSpPr>
          <p:spPr bwMode="auto">
            <a:xfrm>
              <a:off x="753" y="2018"/>
              <a:ext cx="4460" cy="214"/>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它是将活塞式发动机的进气、加压、燃烧和排气</a:t>
              </a:r>
            </a:p>
          </p:txBody>
        </p:sp>
        <p:sp>
          <p:nvSpPr>
            <p:cNvPr id="90125" name="WordArt 21"/>
            <p:cNvSpPr>
              <a:spLocks noChangeArrowheads="1" noChangeShapeType="1" noTextEdit="1"/>
            </p:cNvSpPr>
            <p:nvPr/>
          </p:nvSpPr>
          <p:spPr bwMode="auto">
            <a:xfrm>
              <a:off x="2616" y="2402"/>
              <a:ext cx="2215" cy="20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一个连续的过程来进行。</a:t>
              </a:r>
            </a:p>
          </p:txBody>
        </p:sp>
        <p:sp>
          <p:nvSpPr>
            <p:cNvPr id="90126" name="WordArt 22"/>
            <p:cNvSpPr>
              <a:spLocks noChangeArrowheads="1" noChangeShapeType="1" noTextEdit="1"/>
            </p:cNvSpPr>
            <p:nvPr/>
          </p:nvSpPr>
          <p:spPr bwMode="auto">
            <a:xfrm>
              <a:off x="501" y="2393"/>
              <a:ext cx="2090" cy="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四个分立的阶段，变成</a:t>
              </a:r>
            </a:p>
          </p:txBody>
        </p:sp>
        <p:sp>
          <p:nvSpPr>
            <p:cNvPr id="90127" name="WordArt 23"/>
            <p:cNvSpPr>
              <a:spLocks noChangeArrowheads="1" noChangeShapeType="1" noTextEdit="1"/>
            </p:cNvSpPr>
            <p:nvPr/>
          </p:nvSpPr>
          <p:spPr bwMode="auto">
            <a:xfrm>
              <a:off x="740" y="2822"/>
              <a:ext cx="1720" cy="222"/>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其热机效率仍服从</a:t>
              </a:r>
            </a:p>
          </p:txBody>
        </p:sp>
        <p:sp>
          <p:nvSpPr>
            <p:cNvPr id="90128" name="WordArt 24"/>
            <p:cNvSpPr>
              <a:spLocks noChangeArrowheads="1" noChangeShapeType="1" noTextEdit="1"/>
            </p:cNvSpPr>
            <p:nvPr/>
          </p:nvSpPr>
          <p:spPr bwMode="auto">
            <a:xfrm>
              <a:off x="2696" y="2845"/>
              <a:ext cx="151" cy="2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90129" name="Group 25"/>
            <p:cNvGrpSpPr>
              <a:grpSpLocks/>
            </p:cNvGrpSpPr>
            <p:nvPr/>
          </p:nvGrpSpPr>
          <p:grpSpPr bwMode="auto">
            <a:xfrm>
              <a:off x="3236" y="2865"/>
              <a:ext cx="228" cy="158"/>
              <a:chOff x="3282" y="1448"/>
              <a:chExt cx="270" cy="225"/>
            </a:xfrm>
          </p:grpSpPr>
          <p:sp>
            <p:nvSpPr>
              <p:cNvPr id="90145" name="WordArt 26"/>
              <p:cNvSpPr>
                <a:spLocks noChangeArrowheads="1" noChangeShapeType="1" noTextEdit="1"/>
              </p:cNvSpPr>
              <p:nvPr/>
            </p:nvSpPr>
            <p:spPr bwMode="auto">
              <a:xfrm>
                <a:off x="3282" y="1448"/>
                <a:ext cx="98" cy="22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0146" name="Line 27"/>
              <p:cNvSpPr>
                <a:spLocks noChangeShapeType="1"/>
              </p:cNvSpPr>
              <p:nvPr/>
            </p:nvSpPr>
            <p:spPr bwMode="auto">
              <a:xfrm rot="16200000" flipV="1">
                <a:off x="3481" y="1493"/>
                <a:ext cx="2" cy="141"/>
              </a:xfrm>
              <a:prstGeom prst="line">
                <a:avLst/>
              </a:prstGeom>
              <a:noFill/>
              <a:ln w="57150">
                <a:solidFill>
                  <a:schemeClr val="tx1"/>
                </a:solidFill>
                <a:round/>
                <a:headEnd/>
                <a:tailEnd/>
              </a:ln>
            </p:spPr>
            <p:txBody>
              <a:bodyPr/>
              <a:lstStyle/>
              <a:p>
                <a:endParaRPr lang="zh-CN" altLang="en-US"/>
              </a:p>
            </p:txBody>
          </p:sp>
        </p:grpSp>
        <p:grpSp>
          <p:nvGrpSpPr>
            <p:cNvPr id="90130" name="Group 28"/>
            <p:cNvGrpSpPr>
              <a:grpSpLocks/>
            </p:cNvGrpSpPr>
            <p:nvPr/>
          </p:nvGrpSpPr>
          <p:grpSpPr bwMode="auto">
            <a:xfrm>
              <a:off x="3612" y="3008"/>
              <a:ext cx="186" cy="176"/>
              <a:chOff x="3400" y="2484"/>
              <a:chExt cx="174" cy="172"/>
            </a:xfrm>
          </p:grpSpPr>
          <p:sp>
            <p:nvSpPr>
              <p:cNvPr id="90143" name="WordArt 29"/>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90144" name="WordArt 30"/>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90131" name="Group 31"/>
            <p:cNvGrpSpPr>
              <a:grpSpLocks/>
            </p:cNvGrpSpPr>
            <p:nvPr/>
          </p:nvGrpSpPr>
          <p:grpSpPr bwMode="auto">
            <a:xfrm>
              <a:off x="3625" y="2734"/>
              <a:ext cx="181" cy="181"/>
              <a:chOff x="4717" y="3805"/>
              <a:chExt cx="138" cy="148"/>
            </a:xfrm>
          </p:grpSpPr>
          <p:sp>
            <p:nvSpPr>
              <p:cNvPr id="90141" name="WordArt 32"/>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2</a:t>
                </a:r>
                <a:endParaRPr lang="zh-CN" altLang="en-US" sz="3600" kern="10">
                  <a:ln w="9525">
                    <a:solidFill>
                      <a:srgbClr val="990000"/>
                    </a:solidFill>
                    <a:round/>
                    <a:headEnd/>
                    <a:tailEnd/>
                  </a:ln>
                  <a:solidFill>
                    <a:srgbClr val="990000"/>
                  </a:solidFill>
                  <a:latin typeface="宋体"/>
                  <a:ea typeface="宋体"/>
                </a:endParaRPr>
              </a:p>
            </p:txBody>
          </p:sp>
          <p:sp>
            <p:nvSpPr>
              <p:cNvPr id="90142" name="WordArt 33"/>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T</a:t>
                </a:r>
                <a:endParaRPr lang="zh-CN" altLang="en-US" sz="3600" i="1" kern="10">
                  <a:ln w="9525">
                    <a:solidFill>
                      <a:srgbClr val="990000"/>
                    </a:solidFill>
                    <a:round/>
                    <a:headEnd/>
                    <a:tailEnd/>
                  </a:ln>
                  <a:solidFill>
                    <a:srgbClr val="990000"/>
                  </a:solidFill>
                  <a:latin typeface="Times New Roman"/>
                  <a:cs typeface="Times New Roman"/>
                </a:endParaRPr>
              </a:p>
            </p:txBody>
          </p:sp>
        </p:grpSp>
        <p:sp>
          <p:nvSpPr>
            <p:cNvPr id="90132" name="Line 34"/>
            <p:cNvSpPr>
              <a:spLocks noChangeShapeType="1"/>
            </p:cNvSpPr>
            <p:nvPr/>
          </p:nvSpPr>
          <p:spPr bwMode="auto">
            <a:xfrm>
              <a:off x="3532" y="2949"/>
              <a:ext cx="339" cy="2"/>
            </a:xfrm>
            <a:prstGeom prst="line">
              <a:avLst/>
            </a:prstGeom>
            <a:noFill/>
            <a:ln w="57150">
              <a:solidFill>
                <a:schemeClr val="tx1"/>
              </a:solidFill>
              <a:round/>
              <a:headEnd/>
              <a:tailEnd/>
            </a:ln>
          </p:spPr>
          <p:txBody>
            <a:bodyPr/>
            <a:lstStyle/>
            <a:p>
              <a:endParaRPr lang="zh-CN" altLang="en-US"/>
            </a:p>
          </p:txBody>
        </p:sp>
        <p:sp>
          <p:nvSpPr>
            <p:cNvPr id="90133" name="Freeform 35"/>
            <p:cNvSpPr>
              <a:spLocks/>
            </p:cNvSpPr>
            <p:nvPr/>
          </p:nvSpPr>
          <p:spPr bwMode="auto">
            <a:xfrm>
              <a:off x="2918" y="2875"/>
              <a:ext cx="240" cy="135"/>
            </a:xfrm>
            <a:custGeom>
              <a:avLst/>
              <a:gdLst>
                <a:gd name="T0" fmla="*/ 2 w 522"/>
                <a:gd name="T1" fmla="*/ 0 h 388"/>
                <a:gd name="T2" fmla="*/ 0 w 522"/>
                <a:gd name="T3" fmla="*/ 0 h 388"/>
                <a:gd name="T4" fmla="*/ 2 w 522"/>
                <a:gd name="T5" fmla="*/ 0 h 388"/>
                <a:gd name="T6" fmla="*/ 0 60000 65536"/>
                <a:gd name="T7" fmla="*/ 0 60000 65536"/>
                <a:gd name="T8" fmla="*/ 0 60000 65536"/>
                <a:gd name="T9" fmla="*/ 0 w 522"/>
                <a:gd name="T10" fmla="*/ 0 h 388"/>
                <a:gd name="T11" fmla="*/ 522 w 522"/>
                <a:gd name="T12" fmla="*/ 388 h 388"/>
              </a:gdLst>
              <a:ahLst/>
              <a:cxnLst>
                <a:cxn ang="T6">
                  <a:pos x="T0" y="T1"/>
                </a:cxn>
                <a:cxn ang="T7">
                  <a:pos x="T2" y="T3"/>
                </a:cxn>
                <a:cxn ang="T8">
                  <a:pos x="T4" y="T5"/>
                </a:cxn>
              </a:cxnLst>
              <a:rect l="T9" t="T10" r="T11" b="T12"/>
              <a:pathLst>
                <a:path w="522" h="388">
                  <a:moveTo>
                    <a:pt x="520" y="0"/>
                  </a:moveTo>
                  <a:lnTo>
                    <a:pt x="0" y="195"/>
                  </a:lnTo>
                  <a:lnTo>
                    <a:pt x="522" y="388"/>
                  </a:lnTo>
                </a:path>
              </a:pathLst>
            </a:custGeom>
            <a:noFill/>
            <a:ln w="57150">
              <a:solidFill>
                <a:schemeClr val="tx1"/>
              </a:solidFill>
              <a:round/>
              <a:headEnd/>
              <a:tailEnd/>
            </a:ln>
          </p:spPr>
          <p:txBody>
            <a:bodyPr/>
            <a:lstStyle/>
            <a:p>
              <a:endParaRPr lang="zh-CN" altLang="en-US"/>
            </a:p>
          </p:txBody>
        </p:sp>
        <p:sp>
          <p:nvSpPr>
            <p:cNvPr id="90134" name="WordArt 36"/>
            <p:cNvSpPr>
              <a:spLocks noChangeArrowheads="1" noChangeShapeType="1" noTextEdit="1"/>
            </p:cNvSpPr>
            <p:nvPr/>
          </p:nvSpPr>
          <p:spPr bwMode="auto">
            <a:xfrm>
              <a:off x="782" y="3343"/>
              <a:ext cx="4484" cy="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由于发动机材料的耐温能力有限，目前，现代</a:t>
              </a:r>
            </a:p>
          </p:txBody>
        </p:sp>
        <p:grpSp>
          <p:nvGrpSpPr>
            <p:cNvPr id="90135" name="Group 37"/>
            <p:cNvGrpSpPr>
              <a:grpSpLocks/>
            </p:cNvGrpSpPr>
            <p:nvPr/>
          </p:nvGrpSpPr>
          <p:grpSpPr bwMode="auto">
            <a:xfrm>
              <a:off x="1412" y="3769"/>
              <a:ext cx="186" cy="176"/>
              <a:chOff x="3400" y="2484"/>
              <a:chExt cx="174" cy="172"/>
            </a:xfrm>
          </p:grpSpPr>
          <p:sp>
            <p:nvSpPr>
              <p:cNvPr id="90139" name="WordArt 38"/>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90140" name="WordArt 39"/>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90136" name="WordArt 40"/>
            <p:cNvSpPr>
              <a:spLocks noChangeArrowheads="1" noChangeShapeType="1" noTextEdit="1"/>
            </p:cNvSpPr>
            <p:nvPr/>
          </p:nvSpPr>
          <p:spPr bwMode="auto">
            <a:xfrm>
              <a:off x="502" y="3733"/>
              <a:ext cx="2208" cy="20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战斗机的    也只能高到</a:t>
              </a:r>
            </a:p>
          </p:txBody>
        </p:sp>
        <p:sp>
          <p:nvSpPr>
            <p:cNvPr id="90137" name="WordArt 41"/>
            <p:cNvSpPr>
              <a:spLocks noChangeArrowheads="1" noChangeShapeType="1" noTextEdit="1"/>
            </p:cNvSpPr>
            <p:nvPr/>
          </p:nvSpPr>
          <p:spPr bwMode="auto">
            <a:xfrm>
              <a:off x="2842" y="3753"/>
              <a:ext cx="783" cy="1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2000 K</a:t>
              </a:r>
              <a:endParaRPr lang="zh-CN" altLang="en-US" sz="3600" kern="10">
                <a:ln w="9525">
                  <a:solidFill>
                    <a:srgbClr val="000000"/>
                  </a:solidFill>
                  <a:round/>
                  <a:headEnd/>
                  <a:tailEnd/>
                </a:ln>
                <a:latin typeface="宋体"/>
                <a:ea typeface="宋体"/>
              </a:endParaRPr>
            </a:p>
          </p:txBody>
        </p:sp>
        <p:sp>
          <p:nvSpPr>
            <p:cNvPr id="90138" name="WordArt 42"/>
            <p:cNvSpPr>
              <a:spLocks noChangeArrowheads="1" noChangeShapeType="1" noTextEdit="1"/>
            </p:cNvSpPr>
            <p:nvPr/>
          </p:nvSpPr>
          <p:spPr bwMode="auto">
            <a:xfrm>
              <a:off x="3802" y="3730"/>
              <a:ext cx="428" cy="20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左右。</a:t>
              </a:r>
            </a:p>
          </p:txBody>
        </p:sp>
      </p:grpSp>
      <p:sp>
        <p:nvSpPr>
          <p:cNvPr id="328747" name="WordArt 43"/>
          <p:cNvSpPr>
            <a:spLocks noChangeArrowheads="1" noChangeShapeType="1" noTextEdit="1"/>
          </p:cNvSpPr>
          <p:nvPr/>
        </p:nvSpPr>
        <p:spPr bwMode="auto">
          <a:xfrm>
            <a:off x="8267700" y="247650"/>
            <a:ext cx="647700" cy="323850"/>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图片来自</a:t>
            </a:r>
          </a:p>
          <a:p>
            <a:pPr algn="ctr">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520700" y="0"/>
            <a:ext cx="8229600" cy="141288"/>
          </a:xfrm>
        </p:spPr>
        <p:txBody>
          <a:bodyPr/>
          <a:lstStyle/>
          <a:p>
            <a:pPr eaLnBrk="1" hangingPunct="1"/>
            <a:r>
              <a:rPr lang="zh-CN" altLang="en-US" sz="700" smtClean="0">
                <a:solidFill>
                  <a:schemeClr val="bg1"/>
                </a:solidFill>
              </a:rPr>
              <a:t>火箭发动机</a:t>
            </a:r>
          </a:p>
        </p:txBody>
      </p:sp>
      <p:sp>
        <p:nvSpPr>
          <p:cNvPr id="91139" name="Rectangle 3" descr="喷器机原理动画"/>
          <p:cNvSpPr>
            <a:spLocks noChangeArrowheads="1"/>
          </p:cNvSpPr>
          <p:nvPr/>
        </p:nvSpPr>
        <p:spPr bwMode="auto">
          <a:xfrm rot="5400000">
            <a:off x="395288" y="3743325"/>
            <a:ext cx="2854325" cy="2644775"/>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91140" name="Rectangle 4"/>
          <p:cNvSpPr>
            <a:spLocks noChangeArrowheads="1"/>
          </p:cNvSpPr>
          <p:nvPr/>
        </p:nvSpPr>
        <p:spPr bwMode="auto">
          <a:xfrm>
            <a:off x="1335088" y="3238500"/>
            <a:ext cx="2001837" cy="2162175"/>
          </a:xfrm>
          <a:prstGeom prst="rect">
            <a:avLst/>
          </a:prstGeom>
          <a:solidFill>
            <a:srgbClr val="F8F8F8"/>
          </a:solidFill>
          <a:ln w="9525">
            <a:noFill/>
            <a:miter lim="800000"/>
            <a:headEnd/>
            <a:tailEnd/>
          </a:ln>
        </p:spPr>
        <p:txBody>
          <a:bodyPr wrap="none" anchor="ctr"/>
          <a:lstStyle/>
          <a:p>
            <a:endParaRPr lang="zh-CN" altLang="en-US"/>
          </a:p>
        </p:txBody>
      </p:sp>
      <p:sp>
        <p:nvSpPr>
          <p:cNvPr id="91141" name="Rectangle 5"/>
          <p:cNvSpPr>
            <a:spLocks noChangeArrowheads="1"/>
          </p:cNvSpPr>
          <p:nvPr/>
        </p:nvSpPr>
        <p:spPr bwMode="auto">
          <a:xfrm>
            <a:off x="1433513" y="5326063"/>
            <a:ext cx="1593850" cy="1198562"/>
          </a:xfrm>
          <a:prstGeom prst="rect">
            <a:avLst/>
          </a:prstGeom>
          <a:solidFill>
            <a:srgbClr val="F8F8F8"/>
          </a:solidFill>
          <a:ln w="9525">
            <a:noFill/>
            <a:miter lim="800000"/>
            <a:headEnd/>
            <a:tailEnd/>
          </a:ln>
        </p:spPr>
        <p:txBody>
          <a:bodyPr wrap="none" anchor="ctr"/>
          <a:lstStyle/>
          <a:p>
            <a:endParaRPr lang="zh-CN" altLang="en-US"/>
          </a:p>
        </p:txBody>
      </p:sp>
      <p:sp>
        <p:nvSpPr>
          <p:cNvPr id="91142" name="Rectangle 6" descr="长征火箭"/>
          <p:cNvSpPr>
            <a:spLocks noChangeArrowheads="1"/>
          </p:cNvSpPr>
          <p:nvPr/>
        </p:nvSpPr>
        <p:spPr bwMode="auto">
          <a:xfrm>
            <a:off x="4410075" y="0"/>
            <a:ext cx="4733925" cy="6858000"/>
          </a:xfrm>
          <a:prstGeom prst="rect">
            <a:avLst/>
          </a:prstGeom>
          <a:blipFill dpi="0" rotWithShape="1">
            <a:blip r:embed="rId4" cstate="print"/>
            <a:srcRect/>
            <a:stretch>
              <a:fillRect/>
            </a:stretch>
          </a:blipFill>
          <a:ln w="9525">
            <a:noFill/>
            <a:miter lim="800000"/>
            <a:headEnd/>
            <a:tailEnd/>
          </a:ln>
        </p:spPr>
        <p:txBody>
          <a:bodyPr wrap="none" anchor="ctr"/>
          <a:lstStyle/>
          <a:p>
            <a:endParaRPr lang="zh-CN" altLang="en-US"/>
          </a:p>
        </p:txBody>
      </p:sp>
      <p:grpSp>
        <p:nvGrpSpPr>
          <p:cNvPr id="91143" name="Group 7"/>
          <p:cNvGrpSpPr>
            <a:grpSpLocks/>
          </p:cNvGrpSpPr>
          <p:nvPr/>
        </p:nvGrpSpPr>
        <p:grpSpPr bwMode="auto">
          <a:xfrm rot="10800000">
            <a:off x="1568450" y="3232150"/>
            <a:ext cx="2476500" cy="3381375"/>
            <a:chOff x="988" y="2036"/>
            <a:chExt cx="1560" cy="2130"/>
          </a:xfrm>
        </p:grpSpPr>
        <p:grpSp>
          <p:nvGrpSpPr>
            <p:cNvPr id="91169" name="Group 8"/>
            <p:cNvGrpSpPr>
              <a:grpSpLocks/>
            </p:cNvGrpSpPr>
            <p:nvPr/>
          </p:nvGrpSpPr>
          <p:grpSpPr bwMode="auto">
            <a:xfrm>
              <a:off x="1312" y="2036"/>
              <a:ext cx="1236" cy="2130"/>
              <a:chOff x="1312" y="2036"/>
              <a:chExt cx="1236" cy="2130"/>
            </a:xfrm>
          </p:grpSpPr>
          <p:sp>
            <p:nvSpPr>
              <p:cNvPr id="91171" name="Rectangle 9" descr="喷气机2"/>
              <p:cNvSpPr>
                <a:spLocks noChangeArrowheads="1"/>
              </p:cNvSpPr>
              <p:nvPr/>
            </p:nvSpPr>
            <p:spPr bwMode="auto">
              <a:xfrm rot="6363025">
                <a:off x="980" y="2649"/>
                <a:ext cx="1687" cy="904"/>
              </a:xfrm>
              <a:prstGeom prst="rect">
                <a:avLst/>
              </a:prstGeom>
              <a:blipFill dpi="0" rotWithShape="1">
                <a:blip r:embed="rId5" cstate="print"/>
                <a:srcRect/>
                <a:stretch>
                  <a:fillRect/>
                </a:stretch>
              </a:blipFill>
              <a:ln w="9525">
                <a:solidFill>
                  <a:schemeClr val="tx1"/>
                </a:solidFill>
                <a:miter lim="800000"/>
                <a:headEnd/>
                <a:tailEnd/>
              </a:ln>
            </p:spPr>
            <p:txBody>
              <a:bodyPr wrap="none" anchor="ctr"/>
              <a:lstStyle/>
              <a:p>
                <a:endParaRPr lang="zh-CN" altLang="en-US"/>
              </a:p>
            </p:txBody>
          </p:sp>
          <p:sp>
            <p:nvSpPr>
              <p:cNvPr id="91172" name="Rectangle 10"/>
              <p:cNvSpPr>
                <a:spLocks noChangeArrowheads="1"/>
              </p:cNvSpPr>
              <p:nvPr/>
            </p:nvSpPr>
            <p:spPr bwMode="auto">
              <a:xfrm>
                <a:off x="2236" y="2036"/>
                <a:ext cx="312" cy="2095"/>
              </a:xfrm>
              <a:prstGeom prst="rect">
                <a:avLst/>
              </a:prstGeom>
              <a:solidFill>
                <a:srgbClr val="F8F8F8"/>
              </a:solidFill>
              <a:ln w="9525">
                <a:noFill/>
                <a:miter lim="800000"/>
                <a:headEnd/>
                <a:tailEnd/>
              </a:ln>
            </p:spPr>
            <p:txBody>
              <a:bodyPr wrap="none" anchor="ctr"/>
              <a:lstStyle/>
              <a:p>
                <a:endParaRPr lang="zh-CN" altLang="en-US"/>
              </a:p>
            </p:txBody>
          </p:sp>
          <p:sp>
            <p:nvSpPr>
              <p:cNvPr id="91173" name="Rectangle 11"/>
              <p:cNvSpPr>
                <a:spLocks noChangeArrowheads="1"/>
              </p:cNvSpPr>
              <p:nvPr/>
            </p:nvSpPr>
            <p:spPr bwMode="auto">
              <a:xfrm>
                <a:off x="1352" y="2044"/>
                <a:ext cx="1056" cy="348"/>
              </a:xfrm>
              <a:prstGeom prst="rect">
                <a:avLst/>
              </a:prstGeom>
              <a:solidFill>
                <a:srgbClr val="F8F8F8"/>
              </a:solidFill>
              <a:ln w="9525">
                <a:noFill/>
                <a:miter lim="800000"/>
                <a:headEnd/>
                <a:tailEnd/>
              </a:ln>
            </p:spPr>
            <p:txBody>
              <a:bodyPr wrap="none" anchor="ctr"/>
              <a:lstStyle/>
              <a:p>
                <a:endParaRPr lang="zh-CN" altLang="en-US"/>
              </a:p>
            </p:txBody>
          </p:sp>
          <p:sp>
            <p:nvSpPr>
              <p:cNvPr id="91174" name="Rectangle 12"/>
              <p:cNvSpPr>
                <a:spLocks noChangeArrowheads="1"/>
              </p:cNvSpPr>
              <p:nvPr/>
            </p:nvSpPr>
            <p:spPr bwMode="auto">
              <a:xfrm>
                <a:off x="1396" y="3756"/>
                <a:ext cx="1056" cy="410"/>
              </a:xfrm>
              <a:prstGeom prst="rect">
                <a:avLst/>
              </a:prstGeom>
              <a:solidFill>
                <a:srgbClr val="F8F8F8"/>
              </a:solidFill>
              <a:ln w="9525">
                <a:noFill/>
                <a:miter lim="800000"/>
                <a:headEnd/>
                <a:tailEnd/>
              </a:ln>
            </p:spPr>
            <p:txBody>
              <a:bodyPr wrap="none" anchor="ctr"/>
              <a:lstStyle/>
              <a:p>
                <a:endParaRPr lang="zh-CN" altLang="en-US"/>
              </a:p>
            </p:txBody>
          </p:sp>
          <p:sp>
            <p:nvSpPr>
              <p:cNvPr id="91175" name="AutoShape 13"/>
              <p:cNvSpPr>
                <a:spLocks noChangeArrowheads="1"/>
              </p:cNvSpPr>
              <p:nvPr/>
            </p:nvSpPr>
            <p:spPr bwMode="auto">
              <a:xfrm flipV="1">
                <a:off x="2048" y="2964"/>
                <a:ext cx="321"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316 w 21600"/>
                  <a:gd name="T13" fmla="*/ 5316 h 21600"/>
                  <a:gd name="T14" fmla="*/ 16284 w 21600"/>
                  <a:gd name="T15" fmla="*/ 16284 h 21600"/>
                </a:gdLst>
                <a:ahLst/>
                <a:cxnLst>
                  <a:cxn ang="T8">
                    <a:pos x="T0" y="T1"/>
                  </a:cxn>
                  <a:cxn ang="T9">
                    <a:pos x="T2" y="T3"/>
                  </a:cxn>
                  <a:cxn ang="T10">
                    <a:pos x="T4" y="T5"/>
                  </a:cxn>
                  <a:cxn ang="T11">
                    <a:pos x="T6" y="T7"/>
                  </a:cxn>
                </a:cxnLst>
                <a:rect l="T12" t="T13" r="T14" b="T15"/>
                <a:pathLst>
                  <a:path w="21600" h="21600">
                    <a:moveTo>
                      <a:pt x="0" y="0"/>
                    </a:moveTo>
                    <a:lnTo>
                      <a:pt x="7065" y="21600"/>
                    </a:lnTo>
                    <a:lnTo>
                      <a:pt x="14535"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76" name="AutoShape 14"/>
              <p:cNvSpPr>
                <a:spLocks noChangeArrowheads="1"/>
              </p:cNvSpPr>
              <p:nvPr/>
            </p:nvSpPr>
            <p:spPr bwMode="auto">
              <a:xfrm flipV="1">
                <a:off x="1956" y="3468"/>
                <a:ext cx="321" cy="3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778 w 21600"/>
                  <a:gd name="T13" fmla="*/ 4741 h 21600"/>
                  <a:gd name="T14" fmla="*/ 16822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921" y="21600"/>
                    </a:lnTo>
                    <a:lnTo>
                      <a:pt x="15679"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77" name="AutoShape 15"/>
              <p:cNvSpPr>
                <a:spLocks noChangeArrowheads="1"/>
              </p:cNvSpPr>
              <p:nvPr/>
            </p:nvSpPr>
            <p:spPr bwMode="auto">
              <a:xfrm flipV="1">
                <a:off x="2188" y="2444"/>
                <a:ext cx="321" cy="5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34 w 21600"/>
                  <a:gd name="T13" fmla="*/ 3614 h 21600"/>
                  <a:gd name="T14" fmla="*/ 17966 w 21600"/>
                  <a:gd name="T15" fmla="*/ 17986 h 21600"/>
                </a:gdLst>
                <a:ahLst/>
                <a:cxnLst>
                  <a:cxn ang="T8">
                    <a:pos x="T0" y="T1"/>
                  </a:cxn>
                  <a:cxn ang="T9">
                    <a:pos x="T2" y="T3"/>
                  </a:cxn>
                  <a:cxn ang="T10">
                    <a:pos x="T4" y="T5"/>
                  </a:cxn>
                  <a:cxn ang="T11">
                    <a:pos x="T6" y="T7"/>
                  </a:cxn>
                </a:cxnLst>
                <a:rect l="T12" t="T13" r="T14" b="T15"/>
                <a:pathLst>
                  <a:path w="21600" h="21600">
                    <a:moveTo>
                      <a:pt x="0" y="0"/>
                    </a:moveTo>
                    <a:lnTo>
                      <a:pt x="3633" y="21600"/>
                    </a:lnTo>
                    <a:lnTo>
                      <a:pt x="17967"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78" name="AutoShape 16"/>
              <p:cNvSpPr>
                <a:spLocks noChangeArrowheads="1"/>
              </p:cNvSpPr>
              <p:nvPr/>
            </p:nvSpPr>
            <p:spPr bwMode="auto">
              <a:xfrm flipV="1">
                <a:off x="1312" y="2380"/>
                <a:ext cx="321" cy="5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34 w 21600"/>
                  <a:gd name="T13" fmla="*/ 3625 h 21600"/>
                  <a:gd name="T14" fmla="*/ 17966 w 21600"/>
                  <a:gd name="T15" fmla="*/ 17975 h 21600"/>
                </a:gdLst>
                <a:ahLst/>
                <a:cxnLst>
                  <a:cxn ang="T8">
                    <a:pos x="T0" y="T1"/>
                  </a:cxn>
                  <a:cxn ang="T9">
                    <a:pos x="T2" y="T3"/>
                  </a:cxn>
                  <a:cxn ang="T10">
                    <a:pos x="T4" y="T5"/>
                  </a:cxn>
                  <a:cxn ang="T11">
                    <a:pos x="T6" y="T7"/>
                  </a:cxn>
                </a:cxnLst>
                <a:rect l="T12" t="T13" r="T14" b="T15"/>
                <a:pathLst>
                  <a:path w="21600" h="21600">
                    <a:moveTo>
                      <a:pt x="0" y="0"/>
                    </a:moveTo>
                    <a:lnTo>
                      <a:pt x="3633" y="21600"/>
                    </a:lnTo>
                    <a:lnTo>
                      <a:pt x="17967"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79" name="AutoShape 17"/>
              <p:cNvSpPr>
                <a:spLocks noChangeArrowheads="1"/>
              </p:cNvSpPr>
              <p:nvPr/>
            </p:nvSpPr>
            <p:spPr bwMode="auto">
              <a:xfrm flipV="1">
                <a:off x="1372" y="2936"/>
                <a:ext cx="321"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03 w 21600"/>
                  <a:gd name="T13" fmla="*/ 3881 h 21600"/>
                  <a:gd name="T14" fmla="*/ 17697 w 21600"/>
                  <a:gd name="T15" fmla="*/ 17719 h 21600"/>
                </a:gdLst>
                <a:ahLst/>
                <a:cxnLst>
                  <a:cxn ang="T8">
                    <a:pos x="T0" y="T1"/>
                  </a:cxn>
                  <a:cxn ang="T9">
                    <a:pos x="T2" y="T3"/>
                  </a:cxn>
                  <a:cxn ang="T10">
                    <a:pos x="T4" y="T5"/>
                  </a:cxn>
                  <a:cxn ang="T11">
                    <a:pos x="T6" y="T7"/>
                  </a:cxn>
                </a:cxnLst>
                <a:rect l="T12" t="T13" r="T14" b="T15"/>
                <a:pathLst>
                  <a:path w="21600" h="21600">
                    <a:moveTo>
                      <a:pt x="0" y="0"/>
                    </a:moveTo>
                    <a:lnTo>
                      <a:pt x="4171" y="21600"/>
                    </a:lnTo>
                    <a:lnTo>
                      <a:pt x="17429"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80" name="AutoShape 18"/>
              <p:cNvSpPr>
                <a:spLocks noChangeArrowheads="1"/>
              </p:cNvSpPr>
              <p:nvPr/>
            </p:nvSpPr>
            <p:spPr bwMode="auto">
              <a:xfrm flipV="1">
                <a:off x="1440" y="3412"/>
                <a:ext cx="321" cy="3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701 w 21600"/>
                  <a:gd name="T13" fmla="*/ 3660 h 21600"/>
                  <a:gd name="T14" fmla="*/ 17899 w 21600"/>
                  <a:gd name="T15" fmla="*/ 17940 h 21600"/>
                </a:gdLst>
                <a:ahLst/>
                <a:cxnLst>
                  <a:cxn ang="T8">
                    <a:pos x="T0" y="T1"/>
                  </a:cxn>
                  <a:cxn ang="T9">
                    <a:pos x="T2" y="T3"/>
                  </a:cxn>
                  <a:cxn ang="T10">
                    <a:pos x="T4" y="T5"/>
                  </a:cxn>
                  <a:cxn ang="T11">
                    <a:pos x="T6" y="T7"/>
                  </a:cxn>
                </a:cxnLst>
                <a:rect l="T12" t="T13" r="T14" b="T15"/>
                <a:pathLst>
                  <a:path w="21600" h="21600">
                    <a:moveTo>
                      <a:pt x="0" y="0"/>
                    </a:moveTo>
                    <a:lnTo>
                      <a:pt x="3768" y="21600"/>
                    </a:lnTo>
                    <a:lnTo>
                      <a:pt x="17832" y="21600"/>
                    </a:lnTo>
                    <a:lnTo>
                      <a:pt x="21600" y="0"/>
                    </a:lnTo>
                    <a:close/>
                  </a:path>
                </a:pathLst>
              </a:custGeom>
              <a:solidFill>
                <a:srgbClr val="F8F8F8"/>
              </a:solidFill>
              <a:ln w="9525">
                <a:noFill/>
                <a:miter lim="800000"/>
                <a:headEnd/>
                <a:tailEnd/>
              </a:ln>
            </p:spPr>
            <p:txBody>
              <a:bodyPr wrap="none" anchor="ctr"/>
              <a:lstStyle/>
              <a:p>
                <a:endParaRPr lang="zh-CN" altLang="en-US"/>
              </a:p>
            </p:txBody>
          </p:sp>
          <p:sp>
            <p:nvSpPr>
              <p:cNvPr id="91181" name="Freeform 19"/>
              <p:cNvSpPr>
                <a:spLocks/>
              </p:cNvSpPr>
              <p:nvPr/>
            </p:nvSpPr>
            <p:spPr bwMode="auto">
              <a:xfrm>
                <a:off x="1475" y="2360"/>
                <a:ext cx="870" cy="432"/>
              </a:xfrm>
              <a:custGeom>
                <a:avLst/>
                <a:gdLst>
                  <a:gd name="T0" fmla="*/ 154 w 870"/>
                  <a:gd name="T1" fmla="*/ 199 h 432"/>
                  <a:gd name="T2" fmla="*/ 180 w 870"/>
                  <a:gd name="T3" fmla="*/ 160 h 432"/>
                  <a:gd name="T4" fmla="*/ 213 w 870"/>
                  <a:gd name="T5" fmla="*/ 124 h 432"/>
                  <a:gd name="T6" fmla="*/ 261 w 870"/>
                  <a:gd name="T7" fmla="*/ 88 h 432"/>
                  <a:gd name="T8" fmla="*/ 319 w 870"/>
                  <a:gd name="T9" fmla="*/ 63 h 432"/>
                  <a:gd name="T10" fmla="*/ 403 w 870"/>
                  <a:gd name="T11" fmla="*/ 45 h 432"/>
                  <a:gd name="T12" fmla="*/ 466 w 870"/>
                  <a:gd name="T13" fmla="*/ 48 h 432"/>
                  <a:gd name="T14" fmla="*/ 543 w 870"/>
                  <a:gd name="T15" fmla="*/ 60 h 432"/>
                  <a:gd name="T16" fmla="*/ 609 w 870"/>
                  <a:gd name="T17" fmla="*/ 85 h 432"/>
                  <a:gd name="T18" fmla="*/ 634 w 870"/>
                  <a:gd name="T19" fmla="*/ 96 h 432"/>
                  <a:gd name="T20" fmla="*/ 649 w 870"/>
                  <a:gd name="T21" fmla="*/ 96 h 432"/>
                  <a:gd name="T22" fmla="*/ 675 w 870"/>
                  <a:gd name="T23" fmla="*/ 120 h 432"/>
                  <a:gd name="T24" fmla="*/ 703 w 870"/>
                  <a:gd name="T25" fmla="*/ 157 h 432"/>
                  <a:gd name="T26" fmla="*/ 732 w 870"/>
                  <a:gd name="T27" fmla="*/ 207 h 432"/>
                  <a:gd name="T28" fmla="*/ 747 w 870"/>
                  <a:gd name="T29" fmla="*/ 250 h 432"/>
                  <a:gd name="T30" fmla="*/ 745 w 870"/>
                  <a:gd name="T31" fmla="*/ 309 h 432"/>
                  <a:gd name="T32" fmla="*/ 745 w 870"/>
                  <a:gd name="T33" fmla="*/ 324 h 432"/>
                  <a:gd name="T34" fmla="*/ 745 w 870"/>
                  <a:gd name="T35" fmla="*/ 340 h 432"/>
                  <a:gd name="T36" fmla="*/ 852 w 870"/>
                  <a:gd name="T37" fmla="*/ 294 h 432"/>
                  <a:gd name="T38" fmla="*/ 870 w 870"/>
                  <a:gd name="T39" fmla="*/ 0 h 432"/>
                  <a:gd name="T40" fmla="*/ 0 w 870"/>
                  <a:gd name="T41" fmla="*/ 0 h 432"/>
                  <a:gd name="T42" fmla="*/ 66 w 870"/>
                  <a:gd name="T43" fmla="*/ 273 h 432"/>
                  <a:gd name="T44" fmla="*/ 103 w 870"/>
                  <a:gd name="T45" fmla="*/ 417 h 432"/>
                  <a:gd name="T46" fmla="*/ 136 w 870"/>
                  <a:gd name="T47" fmla="*/ 432 h 432"/>
                  <a:gd name="T48" fmla="*/ 144 w 870"/>
                  <a:gd name="T49" fmla="*/ 423 h 432"/>
                  <a:gd name="T50" fmla="*/ 138 w 870"/>
                  <a:gd name="T51" fmla="*/ 337 h 432"/>
                  <a:gd name="T52" fmla="*/ 126 w 870"/>
                  <a:gd name="T53" fmla="*/ 282 h 432"/>
                  <a:gd name="T54" fmla="*/ 126 w 870"/>
                  <a:gd name="T55" fmla="*/ 229 h 432"/>
                  <a:gd name="T56" fmla="*/ 124 w 870"/>
                  <a:gd name="T57" fmla="*/ 202 h 432"/>
                  <a:gd name="T58" fmla="*/ 132 w 870"/>
                  <a:gd name="T59" fmla="*/ 195 h 432"/>
                  <a:gd name="T60" fmla="*/ 144 w 870"/>
                  <a:gd name="T61" fmla="*/ 199 h 432"/>
                  <a:gd name="T62" fmla="*/ 154 w 870"/>
                  <a:gd name="T63" fmla="*/ 199 h 4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70"/>
                  <a:gd name="T97" fmla="*/ 0 h 432"/>
                  <a:gd name="T98" fmla="*/ 870 w 870"/>
                  <a:gd name="T99" fmla="*/ 432 h 4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70" h="432">
                    <a:moveTo>
                      <a:pt x="154" y="199"/>
                    </a:moveTo>
                    <a:lnTo>
                      <a:pt x="180" y="160"/>
                    </a:lnTo>
                    <a:lnTo>
                      <a:pt x="213" y="124"/>
                    </a:lnTo>
                    <a:lnTo>
                      <a:pt x="261" y="88"/>
                    </a:lnTo>
                    <a:lnTo>
                      <a:pt x="319" y="63"/>
                    </a:lnTo>
                    <a:lnTo>
                      <a:pt x="403" y="45"/>
                    </a:lnTo>
                    <a:lnTo>
                      <a:pt x="466" y="48"/>
                    </a:lnTo>
                    <a:lnTo>
                      <a:pt x="543" y="60"/>
                    </a:lnTo>
                    <a:lnTo>
                      <a:pt x="609" y="85"/>
                    </a:lnTo>
                    <a:lnTo>
                      <a:pt x="634" y="96"/>
                    </a:lnTo>
                    <a:lnTo>
                      <a:pt x="649" y="96"/>
                    </a:lnTo>
                    <a:lnTo>
                      <a:pt x="675" y="120"/>
                    </a:lnTo>
                    <a:lnTo>
                      <a:pt x="703" y="157"/>
                    </a:lnTo>
                    <a:lnTo>
                      <a:pt x="732" y="207"/>
                    </a:lnTo>
                    <a:lnTo>
                      <a:pt x="747" y="250"/>
                    </a:lnTo>
                    <a:lnTo>
                      <a:pt x="745" y="309"/>
                    </a:lnTo>
                    <a:lnTo>
                      <a:pt x="745" y="324"/>
                    </a:lnTo>
                    <a:lnTo>
                      <a:pt x="745" y="340"/>
                    </a:lnTo>
                    <a:lnTo>
                      <a:pt x="852" y="294"/>
                    </a:lnTo>
                    <a:lnTo>
                      <a:pt x="870" y="0"/>
                    </a:lnTo>
                    <a:lnTo>
                      <a:pt x="0" y="0"/>
                    </a:lnTo>
                    <a:lnTo>
                      <a:pt x="66" y="273"/>
                    </a:lnTo>
                    <a:lnTo>
                      <a:pt x="103" y="417"/>
                    </a:lnTo>
                    <a:lnTo>
                      <a:pt x="136" y="432"/>
                    </a:lnTo>
                    <a:lnTo>
                      <a:pt x="144" y="423"/>
                    </a:lnTo>
                    <a:lnTo>
                      <a:pt x="138" y="337"/>
                    </a:lnTo>
                    <a:lnTo>
                      <a:pt x="126" y="282"/>
                    </a:lnTo>
                    <a:lnTo>
                      <a:pt x="126" y="229"/>
                    </a:lnTo>
                    <a:lnTo>
                      <a:pt x="124" y="202"/>
                    </a:lnTo>
                    <a:lnTo>
                      <a:pt x="132" y="195"/>
                    </a:lnTo>
                    <a:lnTo>
                      <a:pt x="144" y="199"/>
                    </a:lnTo>
                    <a:lnTo>
                      <a:pt x="154" y="199"/>
                    </a:lnTo>
                    <a:close/>
                  </a:path>
                </a:pathLst>
              </a:custGeom>
              <a:solidFill>
                <a:srgbClr val="F8F8F8"/>
              </a:solidFill>
              <a:ln w="9525">
                <a:noFill/>
                <a:round/>
                <a:headEnd/>
                <a:tailEnd/>
              </a:ln>
            </p:spPr>
            <p:txBody>
              <a:bodyPr/>
              <a:lstStyle/>
              <a:p>
                <a:endParaRPr lang="zh-CN" altLang="en-US"/>
              </a:p>
            </p:txBody>
          </p:sp>
          <p:sp>
            <p:nvSpPr>
              <p:cNvPr id="91182" name="Freeform 20"/>
              <p:cNvSpPr>
                <a:spLocks/>
              </p:cNvSpPr>
              <p:nvPr/>
            </p:nvSpPr>
            <p:spPr bwMode="auto">
              <a:xfrm>
                <a:off x="2147" y="2864"/>
                <a:ext cx="63" cy="114"/>
              </a:xfrm>
              <a:custGeom>
                <a:avLst/>
                <a:gdLst>
                  <a:gd name="T0" fmla="*/ 52 w 63"/>
                  <a:gd name="T1" fmla="*/ 0 h 114"/>
                  <a:gd name="T2" fmla="*/ 46 w 63"/>
                  <a:gd name="T3" fmla="*/ 31 h 114"/>
                  <a:gd name="T4" fmla="*/ 31 w 63"/>
                  <a:gd name="T5" fmla="*/ 70 h 114"/>
                  <a:gd name="T6" fmla="*/ 16 w 63"/>
                  <a:gd name="T7" fmla="*/ 94 h 114"/>
                  <a:gd name="T8" fmla="*/ 0 w 63"/>
                  <a:gd name="T9" fmla="*/ 109 h 114"/>
                  <a:gd name="T10" fmla="*/ 58 w 63"/>
                  <a:gd name="T11" fmla="*/ 114 h 114"/>
                  <a:gd name="T12" fmla="*/ 63 w 63"/>
                  <a:gd name="T13" fmla="*/ 18 h 114"/>
                  <a:gd name="T14" fmla="*/ 52 w 63"/>
                  <a:gd name="T15" fmla="*/ 0 h 114"/>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14"/>
                  <a:gd name="T26" fmla="*/ 63 w 63"/>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14">
                    <a:moveTo>
                      <a:pt x="52" y="0"/>
                    </a:moveTo>
                    <a:lnTo>
                      <a:pt x="46" y="31"/>
                    </a:lnTo>
                    <a:lnTo>
                      <a:pt x="31" y="70"/>
                    </a:lnTo>
                    <a:lnTo>
                      <a:pt x="16" y="94"/>
                    </a:lnTo>
                    <a:lnTo>
                      <a:pt x="0" y="109"/>
                    </a:lnTo>
                    <a:lnTo>
                      <a:pt x="58" y="114"/>
                    </a:lnTo>
                    <a:lnTo>
                      <a:pt x="63" y="18"/>
                    </a:lnTo>
                    <a:lnTo>
                      <a:pt x="52" y="0"/>
                    </a:lnTo>
                    <a:close/>
                  </a:path>
                </a:pathLst>
              </a:custGeom>
              <a:solidFill>
                <a:srgbClr val="F8F8F8"/>
              </a:solidFill>
              <a:ln w="9525">
                <a:noFill/>
                <a:round/>
                <a:headEnd/>
                <a:tailEnd/>
              </a:ln>
            </p:spPr>
            <p:txBody>
              <a:bodyPr/>
              <a:lstStyle/>
              <a:p>
                <a:endParaRPr lang="zh-CN" altLang="en-US"/>
              </a:p>
            </p:txBody>
          </p:sp>
          <p:sp>
            <p:nvSpPr>
              <p:cNvPr id="91183" name="Freeform 21"/>
              <p:cNvSpPr>
                <a:spLocks/>
              </p:cNvSpPr>
              <p:nvPr/>
            </p:nvSpPr>
            <p:spPr bwMode="auto">
              <a:xfrm>
                <a:off x="1647" y="3231"/>
                <a:ext cx="93" cy="383"/>
              </a:xfrm>
              <a:custGeom>
                <a:avLst/>
                <a:gdLst>
                  <a:gd name="T0" fmla="*/ 15 w 93"/>
                  <a:gd name="T1" fmla="*/ 0 h 383"/>
                  <a:gd name="T2" fmla="*/ 27 w 93"/>
                  <a:gd name="T3" fmla="*/ 33 h 383"/>
                  <a:gd name="T4" fmla="*/ 38 w 93"/>
                  <a:gd name="T5" fmla="*/ 53 h 383"/>
                  <a:gd name="T6" fmla="*/ 47 w 93"/>
                  <a:gd name="T7" fmla="*/ 68 h 383"/>
                  <a:gd name="T8" fmla="*/ 41 w 93"/>
                  <a:gd name="T9" fmla="*/ 78 h 383"/>
                  <a:gd name="T10" fmla="*/ 38 w 93"/>
                  <a:gd name="T11" fmla="*/ 89 h 383"/>
                  <a:gd name="T12" fmla="*/ 42 w 93"/>
                  <a:gd name="T13" fmla="*/ 104 h 383"/>
                  <a:gd name="T14" fmla="*/ 47 w 93"/>
                  <a:gd name="T15" fmla="*/ 116 h 383"/>
                  <a:gd name="T16" fmla="*/ 44 w 93"/>
                  <a:gd name="T17" fmla="*/ 128 h 383"/>
                  <a:gd name="T18" fmla="*/ 51 w 93"/>
                  <a:gd name="T19" fmla="*/ 159 h 383"/>
                  <a:gd name="T20" fmla="*/ 60 w 93"/>
                  <a:gd name="T21" fmla="*/ 182 h 383"/>
                  <a:gd name="T22" fmla="*/ 65 w 93"/>
                  <a:gd name="T23" fmla="*/ 197 h 383"/>
                  <a:gd name="T24" fmla="*/ 78 w 93"/>
                  <a:gd name="T25" fmla="*/ 255 h 383"/>
                  <a:gd name="T26" fmla="*/ 89 w 93"/>
                  <a:gd name="T27" fmla="*/ 285 h 383"/>
                  <a:gd name="T28" fmla="*/ 81 w 93"/>
                  <a:gd name="T29" fmla="*/ 296 h 383"/>
                  <a:gd name="T30" fmla="*/ 75 w 93"/>
                  <a:gd name="T31" fmla="*/ 308 h 383"/>
                  <a:gd name="T32" fmla="*/ 84 w 93"/>
                  <a:gd name="T33" fmla="*/ 339 h 383"/>
                  <a:gd name="T34" fmla="*/ 93 w 93"/>
                  <a:gd name="T35" fmla="*/ 353 h 383"/>
                  <a:gd name="T36" fmla="*/ 90 w 93"/>
                  <a:gd name="T37" fmla="*/ 374 h 383"/>
                  <a:gd name="T38" fmla="*/ 77 w 93"/>
                  <a:gd name="T39" fmla="*/ 383 h 383"/>
                  <a:gd name="T40" fmla="*/ 56 w 93"/>
                  <a:gd name="T41" fmla="*/ 348 h 383"/>
                  <a:gd name="T42" fmla="*/ 27 w 93"/>
                  <a:gd name="T43" fmla="*/ 200 h 383"/>
                  <a:gd name="T44" fmla="*/ 0 w 93"/>
                  <a:gd name="T45" fmla="*/ 27 h 383"/>
                  <a:gd name="T46" fmla="*/ 15 w 93"/>
                  <a:gd name="T47" fmla="*/ 0 h 38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383"/>
                  <a:gd name="T74" fmla="*/ 93 w 93"/>
                  <a:gd name="T75" fmla="*/ 383 h 38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383">
                    <a:moveTo>
                      <a:pt x="15" y="0"/>
                    </a:moveTo>
                    <a:lnTo>
                      <a:pt x="27" y="33"/>
                    </a:lnTo>
                    <a:lnTo>
                      <a:pt x="38" y="53"/>
                    </a:lnTo>
                    <a:lnTo>
                      <a:pt x="47" y="68"/>
                    </a:lnTo>
                    <a:lnTo>
                      <a:pt x="41" y="78"/>
                    </a:lnTo>
                    <a:lnTo>
                      <a:pt x="38" y="89"/>
                    </a:lnTo>
                    <a:lnTo>
                      <a:pt x="42" y="104"/>
                    </a:lnTo>
                    <a:lnTo>
                      <a:pt x="47" y="116"/>
                    </a:lnTo>
                    <a:lnTo>
                      <a:pt x="44" y="128"/>
                    </a:lnTo>
                    <a:lnTo>
                      <a:pt x="51" y="159"/>
                    </a:lnTo>
                    <a:lnTo>
                      <a:pt x="60" y="182"/>
                    </a:lnTo>
                    <a:lnTo>
                      <a:pt x="65" y="197"/>
                    </a:lnTo>
                    <a:lnTo>
                      <a:pt x="78" y="255"/>
                    </a:lnTo>
                    <a:lnTo>
                      <a:pt x="89" y="285"/>
                    </a:lnTo>
                    <a:lnTo>
                      <a:pt x="81" y="296"/>
                    </a:lnTo>
                    <a:lnTo>
                      <a:pt x="75" y="308"/>
                    </a:lnTo>
                    <a:lnTo>
                      <a:pt x="84" y="339"/>
                    </a:lnTo>
                    <a:lnTo>
                      <a:pt x="93" y="353"/>
                    </a:lnTo>
                    <a:lnTo>
                      <a:pt x="90" y="374"/>
                    </a:lnTo>
                    <a:lnTo>
                      <a:pt x="77" y="383"/>
                    </a:lnTo>
                    <a:lnTo>
                      <a:pt x="56" y="348"/>
                    </a:lnTo>
                    <a:lnTo>
                      <a:pt x="27" y="200"/>
                    </a:lnTo>
                    <a:lnTo>
                      <a:pt x="0" y="27"/>
                    </a:lnTo>
                    <a:lnTo>
                      <a:pt x="15" y="0"/>
                    </a:lnTo>
                    <a:close/>
                  </a:path>
                </a:pathLst>
              </a:custGeom>
              <a:solidFill>
                <a:srgbClr val="F8F8F8"/>
              </a:solidFill>
              <a:ln w="9525">
                <a:noFill/>
                <a:round/>
                <a:headEnd/>
                <a:tailEnd/>
              </a:ln>
            </p:spPr>
            <p:txBody>
              <a:bodyPr/>
              <a:lstStyle/>
              <a:p>
                <a:endParaRPr lang="zh-CN" altLang="en-US"/>
              </a:p>
            </p:txBody>
          </p:sp>
          <p:sp>
            <p:nvSpPr>
              <p:cNvPr id="91184" name="Freeform 22"/>
              <p:cNvSpPr>
                <a:spLocks/>
              </p:cNvSpPr>
              <p:nvPr/>
            </p:nvSpPr>
            <p:spPr bwMode="auto">
              <a:xfrm>
                <a:off x="1713" y="3470"/>
                <a:ext cx="344" cy="306"/>
              </a:xfrm>
              <a:custGeom>
                <a:avLst/>
                <a:gdLst>
                  <a:gd name="T0" fmla="*/ 336 w 344"/>
                  <a:gd name="T1" fmla="*/ 0 h 306"/>
                  <a:gd name="T2" fmla="*/ 321 w 344"/>
                  <a:gd name="T3" fmla="*/ 13 h 306"/>
                  <a:gd name="T4" fmla="*/ 306 w 344"/>
                  <a:gd name="T5" fmla="*/ 27 h 306"/>
                  <a:gd name="T6" fmla="*/ 299 w 344"/>
                  <a:gd name="T7" fmla="*/ 48 h 306"/>
                  <a:gd name="T8" fmla="*/ 297 w 344"/>
                  <a:gd name="T9" fmla="*/ 70 h 306"/>
                  <a:gd name="T10" fmla="*/ 288 w 344"/>
                  <a:gd name="T11" fmla="*/ 88 h 306"/>
                  <a:gd name="T12" fmla="*/ 288 w 344"/>
                  <a:gd name="T13" fmla="*/ 108 h 306"/>
                  <a:gd name="T14" fmla="*/ 291 w 344"/>
                  <a:gd name="T15" fmla="*/ 132 h 306"/>
                  <a:gd name="T16" fmla="*/ 282 w 344"/>
                  <a:gd name="T17" fmla="*/ 138 h 306"/>
                  <a:gd name="T18" fmla="*/ 293 w 344"/>
                  <a:gd name="T19" fmla="*/ 153 h 306"/>
                  <a:gd name="T20" fmla="*/ 281 w 344"/>
                  <a:gd name="T21" fmla="*/ 166 h 306"/>
                  <a:gd name="T22" fmla="*/ 273 w 344"/>
                  <a:gd name="T23" fmla="*/ 187 h 306"/>
                  <a:gd name="T24" fmla="*/ 267 w 344"/>
                  <a:gd name="T25" fmla="*/ 208 h 306"/>
                  <a:gd name="T26" fmla="*/ 255 w 344"/>
                  <a:gd name="T27" fmla="*/ 226 h 306"/>
                  <a:gd name="T28" fmla="*/ 233 w 344"/>
                  <a:gd name="T29" fmla="*/ 250 h 306"/>
                  <a:gd name="T30" fmla="*/ 212 w 344"/>
                  <a:gd name="T31" fmla="*/ 265 h 306"/>
                  <a:gd name="T32" fmla="*/ 186 w 344"/>
                  <a:gd name="T33" fmla="*/ 273 h 306"/>
                  <a:gd name="T34" fmla="*/ 153 w 344"/>
                  <a:gd name="T35" fmla="*/ 277 h 306"/>
                  <a:gd name="T36" fmla="*/ 117 w 344"/>
                  <a:gd name="T37" fmla="*/ 271 h 306"/>
                  <a:gd name="T38" fmla="*/ 74 w 344"/>
                  <a:gd name="T39" fmla="*/ 252 h 306"/>
                  <a:gd name="T40" fmla="*/ 62 w 344"/>
                  <a:gd name="T41" fmla="*/ 258 h 306"/>
                  <a:gd name="T42" fmla="*/ 60 w 344"/>
                  <a:gd name="T43" fmla="*/ 243 h 306"/>
                  <a:gd name="T44" fmla="*/ 44 w 344"/>
                  <a:gd name="T45" fmla="*/ 234 h 306"/>
                  <a:gd name="T46" fmla="*/ 32 w 344"/>
                  <a:gd name="T47" fmla="*/ 211 h 306"/>
                  <a:gd name="T48" fmla="*/ 27 w 344"/>
                  <a:gd name="T49" fmla="*/ 165 h 306"/>
                  <a:gd name="T50" fmla="*/ 0 w 344"/>
                  <a:gd name="T51" fmla="*/ 168 h 306"/>
                  <a:gd name="T52" fmla="*/ 8 w 344"/>
                  <a:gd name="T53" fmla="*/ 279 h 306"/>
                  <a:gd name="T54" fmla="*/ 47 w 344"/>
                  <a:gd name="T55" fmla="*/ 300 h 306"/>
                  <a:gd name="T56" fmla="*/ 275 w 344"/>
                  <a:gd name="T57" fmla="*/ 306 h 306"/>
                  <a:gd name="T58" fmla="*/ 323 w 344"/>
                  <a:gd name="T59" fmla="*/ 115 h 306"/>
                  <a:gd name="T60" fmla="*/ 344 w 344"/>
                  <a:gd name="T61" fmla="*/ 10 h 306"/>
                  <a:gd name="T62" fmla="*/ 336 w 344"/>
                  <a:gd name="T63" fmla="*/ 0 h 3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306"/>
                  <a:gd name="T98" fmla="*/ 344 w 344"/>
                  <a:gd name="T99" fmla="*/ 306 h 3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306">
                    <a:moveTo>
                      <a:pt x="336" y="0"/>
                    </a:moveTo>
                    <a:lnTo>
                      <a:pt x="321" y="13"/>
                    </a:lnTo>
                    <a:lnTo>
                      <a:pt x="306" y="27"/>
                    </a:lnTo>
                    <a:lnTo>
                      <a:pt x="299" y="48"/>
                    </a:lnTo>
                    <a:lnTo>
                      <a:pt x="297" y="70"/>
                    </a:lnTo>
                    <a:lnTo>
                      <a:pt x="288" y="88"/>
                    </a:lnTo>
                    <a:lnTo>
                      <a:pt x="288" y="108"/>
                    </a:lnTo>
                    <a:lnTo>
                      <a:pt x="291" y="132"/>
                    </a:lnTo>
                    <a:lnTo>
                      <a:pt x="282" y="138"/>
                    </a:lnTo>
                    <a:lnTo>
                      <a:pt x="293" y="153"/>
                    </a:lnTo>
                    <a:lnTo>
                      <a:pt x="281" y="166"/>
                    </a:lnTo>
                    <a:lnTo>
                      <a:pt x="273" y="187"/>
                    </a:lnTo>
                    <a:lnTo>
                      <a:pt x="267" y="208"/>
                    </a:lnTo>
                    <a:lnTo>
                      <a:pt x="255" y="226"/>
                    </a:lnTo>
                    <a:lnTo>
                      <a:pt x="233" y="250"/>
                    </a:lnTo>
                    <a:lnTo>
                      <a:pt x="212" y="265"/>
                    </a:lnTo>
                    <a:lnTo>
                      <a:pt x="186" y="273"/>
                    </a:lnTo>
                    <a:lnTo>
                      <a:pt x="153" y="277"/>
                    </a:lnTo>
                    <a:lnTo>
                      <a:pt x="117" y="271"/>
                    </a:lnTo>
                    <a:lnTo>
                      <a:pt x="74" y="252"/>
                    </a:lnTo>
                    <a:lnTo>
                      <a:pt x="62" y="258"/>
                    </a:lnTo>
                    <a:lnTo>
                      <a:pt x="60" y="243"/>
                    </a:lnTo>
                    <a:lnTo>
                      <a:pt x="44" y="234"/>
                    </a:lnTo>
                    <a:lnTo>
                      <a:pt x="32" y="211"/>
                    </a:lnTo>
                    <a:lnTo>
                      <a:pt x="27" y="165"/>
                    </a:lnTo>
                    <a:lnTo>
                      <a:pt x="0" y="168"/>
                    </a:lnTo>
                    <a:lnTo>
                      <a:pt x="8" y="279"/>
                    </a:lnTo>
                    <a:lnTo>
                      <a:pt x="47" y="300"/>
                    </a:lnTo>
                    <a:lnTo>
                      <a:pt x="275" y="306"/>
                    </a:lnTo>
                    <a:lnTo>
                      <a:pt x="323" y="115"/>
                    </a:lnTo>
                    <a:lnTo>
                      <a:pt x="344" y="10"/>
                    </a:lnTo>
                    <a:lnTo>
                      <a:pt x="336" y="0"/>
                    </a:lnTo>
                    <a:close/>
                  </a:path>
                </a:pathLst>
              </a:custGeom>
              <a:solidFill>
                <a:srgbClr val="F8F8F8"/>
              </a:solidFill>
              <a:ln w="9525">
                <a:noFill/>
                <a:round/>
                <a:headEnd/>
                <a:tailEnd/>
              </a:ln>
            </p:spPr>
            <p:txBody>
              <a:bodyPr/>
              <a:lstStyle/>
              <a:p>
                <a:endParaRPr lang="zh-CN" altLang="en-US"/>
              </a:p>
            </p:txBody>
          </p:sp>
          <p:sp>
            <p:nvSpPr>
              <p:cNvPr id="91185" name="Freeform 23"/>
              <p:cNvSpPr>
                <a:spLocks/>
              </p:cNvSpPr>
              <p:nvPr/>
            </p:nvSpPr>
            <p:spPr bwMode="auto">
              <a:xfrm>
                <a:off x="1585" y="2540"/>
                <a:ext cx="48" cy="145"/>
              </a:xfrm>
              <a:custGeom>
                <a:avLst/>
                <a:gdLst>
                  <a:gd name="T0" fmla="*/ 48 w 48"/>
                  <a:gd name="T1" fmla="*/ 9 h 145"/>
                  <a:gd name="T2" fmla="*/ 38 w 48"/>
                  <a:gd name="T3" fmla="*/ 24 h 145"/>
                  <a:gd name="T4" fmla="*/ 27 w 48"/>
                  <a:gd name="T5" fmla="*/ 49 h 145"/>
                  <a:gd name="T6" fmla="*/ 23 w 48"/>
                  <a:gd name="T7" fmla="*/ 73 h 145"/>
                  <a:gd name="T8" fmla="*/ 23 w 48"/>
                  <a:gd name="T9" fmla="*/ 111 h 145"/>
                  <a:gd name="T10" fmla="*/ 26 w 48"/>
                  <a:gd name="T11" fmla="*/ 145 h 145"/>
                  <a:gd name="T12" fmla="*/ 11 w 48"/>
                  <a:gd name="T13" fmla="*/ 121 h 145"/>
                  <a:gd name="T14" fmla="*/ 0 w 48"/>
                  <a:gd name="T15" fmla="*/ 10 h 145"/>
                  <a:gd name="T16" fmla="*/ 39 w 48"/>
                  <a:gd name="T17" fmla="*/ 0 h 145"/>
                  <a:gd name="T18" fmla="*/ 48 w 48"/>
                  <a:gd name="T19" fmla="*/ 9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145"/>
                  <a:gd name="T32" fmla="*/ 48 w 48"/>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145">
                    <a:moveTo>
                      <a:pt x="48" y="9"/>
                    </a:moveTo>
                    <a:lnTo>
                      <a:pt x="38" y="24"/>
                    </a:lnTo>
                    <a:lnTo>
                      <a:pt x="27" y="49"/>
                    </a:lnTo>
                    <a:lnTo>
                      <a:pt x="23" y="73"/>
                    </a:lnTo>
                    <a:lnTo>
                      <a:pt x="23" y="111"/>
                    </a:lnTo>
                    <a:lnTo>
                      <a:pt x="26" y="145"/>
                    </a:lnTo>
                    <a:lnTo>
                      <a:pt x="11" y="121"/>
                    </a:lnTo>
                    <a:lnTo>
                      <a:pt x="0" y="10"/>
                    </a:lnTo>
                    <a:lnTo>
                      <a:pt x="39" y="0"/>
                    </a:lnTo>
                    <a:lnTo>
                      <a:pt x="48" y="9"/>
                    </a:lnTo>
                    <a:close/>
                  </a:path>
                </a:pathLst>
              </a:custGeom>
              <a:solidFill>
                <a:srgbClr val="F8F8F8"/>
              </a:solidFill>
              <a:ln w="9525">
                <a:noFill/>
                <a:round/>
                <a:headEnd/>
                <a:tailEnd/>
              </a:ln>
            </p:spPr>
            <p:txBody>
              <a:bodyPr/>
              <a:lstStyle/>
              <a:p>
                <a:endParaRPr lang="zh-CN" altLang="en-US"/>
              </a:p>
            </p:txBody>
          </p:sp>
        </p:grpSp>
        <p:sp>
          <p:nvSpPr>
            <p:cNvPr id="91170" name="Rectangle 24"/>
            <p:cNvSpPr>
              <a:spLocks noChangeArrowheads="1"/>
            </p:cNvSpPr>
            <p:nvPr/>
          </p:nvSpPr>
          <p:spPr bwMode="auto">
            <a:xfrm>
              <a:off x="988" y="2048"/>
              <a:ext cx="584" cy="2099"/>
            </a:xfrm>
            <a:prstGeom prst="rect">
              <a:avLst/>
            </a:prstGeom>
            <a:solidFill>
              <a:srgbClr val="F8F8F8"/>
            </a:solidFill>
            <a:ln w="9525">
              <a:noFill/>
              <a:miter lim="800000"/>
              <a:headEnd/>
              <a:tailEnd/>
            </a:ln>
          </p:spPr>
          <p:txBody>
            <a:bodyPr wrap="none" anchor="ctr"/>
            <a:lstStyle/>
            <a:p>
              <a:endParaRPr lang="zh-CN" altLang="en-US"/>
            </a:p>
          </p:txBody>
        </p:sp>
      </p:grpSp>
      <p:sp>
        <p:nvSpPr>
          <p:cNvPr id="91144" name="Rectangle 25"/>
          <p:cNvSpPr>
            <a:spLocks noChangeArrowheads="1"/>
          </p:cNvSpPr>
          <p:nvPr/>
        </p:nvSpPr>
        <p:spPr bwMode="auto">
          <a:xfrm>
            <a:off x="271463" y="6375400"/>
            <a:ext cx="3843337" cy="211138"/>
          </a:xfrm>
          <a:prstGeom prst="rect">
            <a:avLst/>
          </a:prstGeom>
          <a:solidFill>
            <a:srgbClr val="F8F8F8"/>
          </a:solidFill>
          <a:ln w="9525">
            <a:noFill/>
            <a:miter lim="800000"/>
            <a:headEnd/>
            <a:tailEnd/>
          </a:ln>
        </p:spPr>
        <p:txBody>
          <a:bodyPr wrap="none" anchor="ctr"/>
          <a:lstStyle/>
          <a:p>
            <a:endParaRPr lang="zh-CN" altLang="en-US"/>
          </a:p>
        </p:txBody>
      </p:sp>
      <p:sp>
        <p:nvSpPr>
          <p:cNvPr id="91145" name="Rectangle 26"/>
          <p:cNvSpPr>
            <a:spLocks noChangeArrowheads="1"/>
          </p:cNvSpPr>
          <p:nvPr/>
        </p:nvSpPr>
        <p:spPr bwMode="auto">
          <a:xfrm>
            <a:off x="254000" y="3241675"/>
            <a:ext cx="3843338" cy="211138"/>
          </a:xfrm>
          <a:prstGeom prst="rect">
            <a:avLst/>
          </a:prstGeom>
          <a:solidFill>
            <a:srgbClr val="F8F8F8"/>
          </a:solidFill>
          <a:ln w="9525">
            <a:noFill/>
            <a:miter lim="800000"/>
            <a:headEnd/>
            <a:tailEnd/>
          </a:ln>
        </p:spPr>
        <p:txBody>
          <a:bodyPr wrap="none" anchor="ctr"/>
          <a:lstStyle/>
          <a:p>
            <a:endParaRPr lang="zh-CN" altLang="en-US"/>
          </a:p>
        </p:txBody>
      </p:sp>
      <p:sp>
        <p:nvSpPr>
          <p:cNvPr id="91146" name="Rectangle 27"/>
          <p:cNvSpPr>
            <a:spLocks noChangeArrowheads="1"/>
          </p:cNvSpPr>
          <p:nvPr/>
        </p:nvSpPr>
        <p:spPr bwMode="auto">
          <a:xfrm>
            <a:off x="3967163" y="3248025"/>
            <a:ext cx="296862" cy="3324225"/>
          </a:xfrm>
          <a:prstGeom prst="rect">
            <a:avLst/>
          </a:prstGeom>
          <a:solidFill>
            <a:srgbClr val="F8F8F8"/>
          </a:solidFill>
          <a:ln w="9525">
            <a:noFill/>
            <a:miter lim="800000"/>
            <a:headEnd/>
            <a:tailEnd/>
          </a:ln>
        </p:spPr>
        <p:txBody>
          <a:bodyPr wrap="none" anchor="ctr"/>
          <a:lstStyle/>
          <a:p>
            <a:endParaRPr lang="zh-CN" altLang="en-US"/>
          </a:p>
        </p:txBody>
      </p:sp>
      <p:sp>
        <p:nvSpPr>
          <p:cNvPr id="91147" name="Rectangle 28"/>
          <p:cNvSpPr>
            <a:spLocks noChangeArrowheads="1"/>
          </p:cNvSpPr>
          <p:nvPr/>
        </p:nvSpPr>
        <p:spPr bwMode="auto">
          <a:xfrm>
            <a:off x="192088" y="3254375"/>
            <a:ext cx="222250" cy="3324225"/>
          </a:xfrm>
          <a:prstGeom prst="rect">
            <a:avLst/>
          </a:prstGeom>
          <a:solidFill>
            <a:srgbClr val="F8F8F8"/>
          </a:solidFill>
          <a:ln w="9525">
            <a:noFill/>
            <a:miter lim="800000"/>
            <a:headEnd/>
            <a:tailEnd/>
          </a:ln>
        </p:spPr>
        <p:txBody>
          <a:bodyPr wrap="none" anchor="ctr"/>
          <a:lstStyle/>
          <a:p>
            <a:endParaRPr lang="zh-CN" altLang="en-US"/>
          </a:p>
        </p:txBody>
      </p:sp>
      <p:grpSp>
        <p:nvGrpSpPr>
          <p:cNvPr id="91148" name="Group 29"/>
          <p:cNvGrpSpPr>
            <a:grpSpLocks/>
          </p:cNvGrpSpPr>
          <p:nvPr/>
        </p:nvGrpSpPr>
        <p:grpSpPr bwMode="auto">
          <a:xfrm>
            <a:off x="501650" y="912813"/>
            <a:ext cx="3502025" cy="1200150"/>
            <a:chOff x="324" y="287"/>
            <a:chExt cx="2206" cy="756"/>
          </a:xfrm>
        </p:grpSpPr>
        <p:sp>
          <p:nvSpPr>
            <p:cNvPr id="91166" name="WordArt 30"/>
            <p:cNvSpPr>
              <a:spLocks noChangeArrowheads="1" noChangeShapeType="1" noTextEdit="1"/>
            </p:cNvSpPr>
            <p:nvPr/>
          </p:nvSpPr>
          <p:spPr bwMode="auto">
            <a:xfrm>
              <a:off x="514" y="287"/>
              <a:ext cx="2016"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火箭发动机也是一种热机，</a:t>
              </a:r>
            </a:p>
          </p:txBody>
        </p:sp>
        <p:sp>
          <p:nvSpPr>
            <p:cNvPr id="91167" name="WordArt 31"/>
            <p:cNvSpPr>
              <a:spLocks noChangeArrowheads="1" noChangeShapeType="1" noTextEdit="1"/>
            </p:cNvSpPr>
            <p:nvPr/>
          </p:nvSpPr>
          <p:spPr bwMode="auto">
            <a:xfrm>
              <a:off x="324" y="572"/>
              <a:ext cx="2204"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其热机效率也要受卡诺理想</a:t>
              </a:r>
            </a:p>
          </p:txBody>
        </p:sp>
        <p:sp>
          <p:nvSpPr>
            <p:cNvPr id="91168" name="WordArt 32"/>
            <p:cNvSpPr>
              <a:spLocks noChangeArrowheads="1" noChangeShapeType="1" noTextEdit="1"/>
            </p:cNvSpPr>
            <p:nvPr/>
          </p:nvSpPr>
          <p:spPr bwMode="auto">
            <a:xfrm>
              <a:off x="327" y="856"/>
              <a:ext cx="1643" cy="18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热机循环效率的限制。</a:t>
              </a:r>
            </a:p>
          </p:txBody>
        </p:sp>
      </p:grpSp>
      <p:grpSp>
        <p:nvGrpSpPr>
          <p:cNvPr id="91149" name="Group 33"/>
          <p:cNvGrpSpPr>
            <a:grpSpLocks/>
          </p:cNvGrpSpPr>
          <p:nvPr/>
        </p:nvGrpSpPr>
        <p:grpSpPr bwMode="auto">
          <a:xfrm>
            <a:off x="417513" y="2420938"/>
            <a:ext cx="3549650" cy="958850"/>
            <a:chOff x="262" y="1099"/>
            <a:chExt cx="2267" cy="650"/>
          </a:xfrm>
        </p:grpSpPr>
        <p:sp>
          <p:nvSpPr>
            <p:cNvPr id="91163" name="WordArt 34"/>
            <p:cNvSpPr>
              <a:spLocks noChangeArrowheads="1" noChangeShapeType="1" noTextEdit="1"/>
            </p:cNvSpPr>
            <p:nvPr/>
          </p:nvSpPr>
          <p:spPr bwMode="auto">
            <a:xfrm>
              <a:off x="515" y="1099"/>
              <a:ext cx="2010"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火箭发动机除带燃料之外，还</a:t>
              </a:r>
            </a:p>
          </p:txBody>
        </p:sp>
        <p:sp>
          <p:nvSpPr>
            <p:cNvPr id="91164" name="WordArt 35"/>
            <p:cNvSpPr>
              <a:spLocks noChangeArrowheads="1" noChangeShapeType="1" noTextEdit="1"/>
            </p:cNvSpPr>
            <p:nvPr/>
          </p:nvSpPr>
          <p:spPr bwMode="auto">
            <a:xfrm>
              <a:off x="262" y="1570"/>
              <a:ext cx="1012"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仍能燃烧工作。</a:t>
              </a:r>
            </a:p>
          </p:txBody>
        </p:sp>
        <p:sp>
          <p:nvSpPr>
            <p:cNvPr id="91165" name="WordArt 36"/>
            <p:cNvSpPr>
              <a:spLocks noChangeArrowheads="1" noChangeShapeType="1" noTextEdit="1"/>
            </p:cNvSpPr>
            <p:nvPr/>
          </p:nvSpPr>
          <p:spPr bwMode="auto">
            <a:xfrm>
              <a:off x="301" y="1328"/>
              <a:ext cx="2228"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自带助燃的氧化剂，在大气层外</a:t>
              </a:r>
            </a:p>
          </p:txBody>
        </p:sp>
      </p:grpSp>
      <p:sp>
        <p:nvSpPr>
          <p:cNvPr id="91150" name="Rectangle 37" descr="水滴"/>
          <p:cNvSpPr>
            <a:spLocks noChangeArrowheads="1"/>
          </p:cNvSpPr>
          <p:nvPr/>
        </p:nvSpPr>
        <p:spPr bwMode="auto">
          <a:xfrm>
            <a:off x="0" y="0"/>
            <a:ext cx="4398963" cy="160338"/>
          </a:xfrm>
          <a:prstGeom prst="rect">
            <a:avLst/>
          </a:prstGeom>
          <a:blipFill dpi="0" rotWithShape="1">
            <a:blip r:embed="rId6" cstate="print"/>
            <a:srcRect/>
            <a:tile tx="0" ty="0" sx="100000" sy="100000" flip="none" algn="tl"/>
          </a:blipFill>
          <a:ln w="9525">
            <a:noFill/>
            <a:miter lim="800000"/>
            <a:headEnd/>
            <a:tailEnd/>
          </a:ln>
        </p:spPr>
        <p:txBody>
          <a:bodyPr wrap="none" anchor="ctr"/>
          <a:lstStyle/>
          <a:p>
            <a:endParaRPr lang="zh-CN" altLang="en-US"/>
          </a:p>
        </p:txBody>
      </p:sp>
      <p:sp>
        <p:nvSpPr>
          <p:cNvPr id="91151" name="Rectangle 38" descr="水滴"/>
          <p:cNvSpPr>
            <a:spLocks noChangeArrowheads="1"/>
          </p:cNvSpPr>
          <p:nvPr/>
        </p:nvSpPr>
        <p:spPr bwMode="auto">
          <a:xfrm>
            <a:off x="0" y="6697663"/>
            <a:ext cx="4398963" cy="160337"/>
          </a:xfrm>
          <a:prstGeom prst="rect">
            <a:avLst/>
          </a:prstGeom>
          <a:blipFill dpi="0" rotWithShape="1">
            <a:blip r:embed="rId6" cstate="print"/>
            <a:srcRect/>
            <a:tile tx="0" ty="0" sx="100000" sy="100000" flip="none" algn="tl"/>
          </a:blipFill>
          <a:ln w="9525">
            <a:noFill/>
            <a:miter lim="800000"/>
            <a:headEnd/>
            <a:tailEnd/>
          </a:ln>
        </p:spPr>
        <p:txBody>
          <a:bodyPr wrap="none" anchor="ctr"/>
          <a:lstStyle/>
          <a:p>
            <a:endParaRPr lang="zh-CN" altLang="en-US"/>
          </a:p>
        </p:txBody>
      </p:sp>
      <p:grpSp>
        <p:nvGrpSpPr>
          <p:cNvPr id="6" name="Group 39"/>
          <p:cNvGrpSpPr>
            <a:grpSpLocks/>
          </p:cNvGrpSpPr>
          <p:nvPr/>
        </p:nvGrpSpPr>
        <p:grpSpPr bwMode="auto">
          <a:xfrm>
            <a:off x="487363" y="4872038"/>
            <a:ext cx="963612" cy="1417637"/>
            <a:chOff x="307" y="3069"/>
            <a:chExt cx="607" cy="893"/>
          </a:xfrm>
        </p:grpSpPr>
        <p:grpSp>
          <p:nvGrpSpPr>
            <p:cNvPr id="91155" name="Group 40"/>
            <p:cNvGrpSpPr>
              <a:grpSpLocks/>
            </p:cNvGrpSpPr>
            <p:nvPr/>
          </p:nvGrpSpPr>
          <p:grpSpPr bwMode="auto">
            <a:xfrm>
              <a:off x="676" y="3069"/>
              <a:ext cx="238" cy="207"/>
              <a:chOff x="4300" y="377"/>
              <a:chExt cx="238" cy="207"/>
            </a:xfrm>
          </p:grpSpPr>
          <p:sp>
            <p:nvSpPr>
              <p:cNvPr id="91159" name="Freeform 41"/>
              <p:cNvSpPr>
                <a:spLocks/>
              </p:cNvSpPr>
              <p:nvPr/>
            </p:nvSpPr>
            <p:spPr bwMode="auto">
              <a:xfrm>
                <a:off x="4300" y="377"/>
                <a:ext cx="238" cy="207"/>
              </a:xfrm>
              <a:custGeom>
                <a:avLst/>
                <a:gdLst>
                  <a:gd name="T0" fmla="*/ 48 w 238"/>
                  <a:gd name="T1" fmla="*/ 0 h 207"/>
                  <a:gd name="T2" fmla="*/ 213 w 238"/>
                  <a:gd name="T3" fmla="*/ 2 h 207"/>
                  <a:gd name="T4" fmla="*/ 192 w 238"/>
                  <a:gd name="T5" fmla="*/ 60 h 207"/>
                  <a:gd name="T6" fmla="*/ 183 w 238"/>
                  <a:gd name="T7" fmla="*/ 72 h 207"/>
                  <a:gd name="T8" fmla="*/ 175 w 238"/>
                  <a:gd name="T9" fmla="*/ 83 h 207"/>
                  <a:gd name="T10" fmla="*/ 180 w 238"/>
                  <a:gd name="T11" fmla="*/ 92 h 207"/>
                  <a:gd name="T12" fmla="*/ 202 w 238"/>
                  <a:gd name="T13" fmla="*/ 89 h 207"/>
                  <a:gd name="T14" fmla="*/ 216 w 238"/>
                  <a:gd name="T15" fmla="*/ 99 h 207"/>
                  <a:gd name="T16" fmla="*/ 216 w 238"/>
                  <a:gd name="T17" fmla="*/ 174 h 207"/>
                  <a:gd name="T18" fmla="*/ 238 w 238"/>
                  <a:gd name="T19" fmla="*/ 180 h 207"/>
                  <a:gd name="T20" fmla="*/ 237 w 238"/>
                  <a:gd name="T21" fmla="*/ 201 h 207"/>
                  <a:gd name="T22" fmla="*/ 226 w 238"/>
                  <a:gd name="T23" fmla="*/ 207 h 207"/>
                  <a:gd name="T24" fmla="*/ 150 w 238"/>
                  <a:gd name="T25" fmla="*/ 207 h 207"/>
                  <a:gd name="T26" fmla="*/ 132 w 238"/>
                  <a:gd name="T27" fmla="*/ 207 h 207"/>
                  <a:gd name="T28" fmla="*/ 129 w 238"/>
                  <a:gd name="T29" fmla="*/ 186 h 207"/>
                  <a:gd name="T30" fmla="*/ 142 w 238"/>
                  <a:gd name="T31" fmla="*/ 174 h 207"/>
                  <a:gd name="T32" fmla="*/ 156 w 238"/>
                  <a:gd name="T33" fmla="*/ 162 h 207"/>
                  <a:gd name="T34" fmla="*/ 157 w 238"/>
                  <a:gd name="T35" fmla="*/ 138 h 207"/>
                  <a:gd name="T36" fmla="*/ 144 w 238"/>
                  <a:gd name="T37" fmla="*/ 132 h 207"/>
                  <a:gd name="T38" fmla="*/ 144 w 238"/>
                  <a:gd name="T39" fmla="*/ 107 h 207"/>
                  <a:gd name="T40" fmla="*/ 154 w 238"/>
                  <a:gd name="T41" fmla="*/ 99 h 207"/>
                  <a:gd name="T42" fmla="*/ 147 w 238"/>
                  <a:gd name="T43" fmla="*/ 84 h 207"/>
                  <a:gd name="T44" fmla="*/ 144 w 238"/>
                  <a:gd name="T45" fmla="*/ 74 h 207"/>
                  <a:gd name="T46" fmla="*/ 136 w 238"/>
                  <a:gd name="T47" fmla="*/ 68 h 207"/>
                  <a:gd name="T48" fmla="*/ 124 w 238"/>
                  <a:gd name="T49" fmla="*/ 110 h 207"/>
                  <a:gd name="T50" fmla="*/ 114 w 238"/>
                  <a:gd name="T51" fmla="*/ 150 h 207"/>
                  <a:gd name="T52" fmla="*/ 133 w 238"/>
                  <a:gd name="T53" fmla="*/ 170 h 207"/>
                  <a:gd name="T54" fmla="*/ 130 w 238"/>
                  <a:gd name="T55" fmla="*/ 185 h 207"/>
                  <a:gd name="T56" fmla="*/ 109 w 238"/>
                  <a:gd name="T57" fmla="*/ 194 h 207"/>
                  <a:gd name="T58" fmla="*/ 0 w 238"/>
                  <a:gd name="T59" fmla="*/ 194 h 207"/>
                  <a:gd name="T60" fmla="*/ 10 w 238"/>
                  <a:gd name="T61" fmla="*/ 159 h 207"/>
                  <a:gd name="T62" fmla="*/ 30 w 238"/>
                  <a:gd name="T63" fmla="*/ 147 h 207"/>
                  <a:gd name="T64" fmla="*/ 48 w 238"/>
                  <a:gd name="T65" fmla="*/ 144 h 207"/>
                  <a:gd name="T66" fmla="*/ 66 w 238"/>
                  <a:gd name="T67" fmla="*/ 75 h 207"/>
                  <a:gd name="T68" fmla="*/ 52 w 238"/>
                  <a:gd name="T69" fmla="*/ 84 h 207"/>
                  <a:gd name="T70" fmla="*/ 37 w 238"/>
                  <a:gd name="T71" fmla="*/ 86 h 207"/>
                  <a:gd name="T72" fmla="*/ 22 w 238"/>
                  <a:gd name="T73" fmla="*/ 84 h 207"/>
                  <a:gd name="T74" fmla="*/ 24 w 238"/>
                  <a:gd name="T75" fmla="*/ 65 h 207"/>
                  <a:gd name="T76" fmla="*/ 40 w 238"/>
                  <a:gd name="T77" fmla="*/ 15 h 207"/>
                  <a:gd name="T78" fmla="*/ 48 w 238"/>
                  <a:gd name="T79" fmla="*/ 0 h 2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8"/>
                  <a:gd name="T121" fmla="*/ 0 h 207"/>
                  <a:gd name="T122" fmla="*/ 238 w 238"/>
                  <a:gd name="T123" fmla="*/ 207 h 2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8" h="207">
                    <a:moveTo>
                      <a:pt x="48" y="0"/>
                    </a:moveTo>
                    <a:lnTo>
                      <a:pt x="213" y="2"/>
                    </a:lnTo>
                    <a:lnTo>
                      <a:pt x="192" y="60"/>
                    </a:lnTo>
                    <a:lnTo>
                      <a:pt x="183" y="72"/>
                    </a:lnTo>
                    <a:lnTo>
                      <a:pt x="175" y="83"/>
                    </a:lnTo>
                    <a:lnTo>
                      <a:pt x="180" y="92"/>
                    </a:lnTo>
                    <a:lnTo>
                      <a:pt x="202" y="89"/>
                    </a:lnTo>
                    <a:lnTo>
                      <a:pt x="216" y="99"/>
                    </a:lnTo>
                    <a:lnTo>
                      <a:pt x="216" y="174"/>
                    </a:lnTo>
                    <a:lnTo>
                      <a:pt x="238" y="180"/>
                    </a:lnTo>
                    <a:lnTo>
                      <a:pt x="237" y="201"/>
                    </a:lnTo>
                    <a:lnTo>
                      <a:pt x="226" y="207"/>
                    </a:lnTo>
                    <a:lnTo>
                      <a:pt x="150" y="207"/>
                    </a:lnTo>
                    <a:lnTo>
                      <a:pt x="132" y="207"/>
                    </a:lnTo>
                    <a:lnTo>
                      <a:pt x="129" y="186"/>
                    </a:lnTo>
                    <a:lnTo>
                      <a:pt x="142" y="174"/>
                    </a:lnTo>
                    <a:lnTo>
                      <a:pt x="156" y="162"/>
                    </a:lnTo>
                    <a:lnTo>
                      <a:pt x="157" y="138"/>
                    </a:lnTo>
                    <a:lnTo>
                      <a:pt x="144" y="132"/>
                    </a:lnTo>
                    <a:lnTo>
                      <a:pt x="144" y="107"/>
                    </a:lnTo>
                    <a:lnTo>
                      <a:pt x="154" y="99"/>
                    </a:lnTo>
                    <a:lnTo>
                      <a:pt x="147" y="84"/>
                    </a:lnTo>
                    <a:lnTo>
                      <a:pt x="144" y="74"/>
                    </a:lnTo>
                    <a:lnTo>
                      <a:pt x="136" y="68"/>
                    </a:lnTo>
                    <a:lnTo>
                      <a:pt x="124" y="110"/>
                    </a:lnTo>
                    <a:lnTo>
                      <a:pt x="114" y="150"/>
                    </a:lnTo>
                    <a:lnTo>
                      <a:pt x="133" y="170"/>
                    </a:lnTo>
                    <a:lnTo>
                      <a:pt x="130" y="185"/>
                    </a:lnTo>
                    <a:lnTo>
                      <a:pt x="109" y="194"/>
                    </a:lnTo>
                    <a:lnTo>
                      <a:pt x="0" y="194"/>
                    </a:lnTo>
                    <a:lnTo>
                      <a:pt x="10" y="159"/>
                    </a:lnTo>
                    <a:lnTo>
                      <a:pt x="30" y="147"/>
                    </a:lnTo>
                    <a:lnTo>
                      <a:pt x="48" y="144"/>
                    </a:lnTo>
                    <a:lnTo>
                      <a:pt x="66" y="75"/>
                    </a:lnTo>
                    <a:lnTo>
                      <a:pt x="52" y="84"/>
                    </a:lnTo>
                    <a:lnTo>
                      <a:pt x="37" y="86"/>
                    </a:lnTo>
                    <a:lnTo>
                      <a:pt x="22" y="84"/>
                    </a:lnTo>
                    <a:lnTo>
                      <a:pt x="24" y="65"/>
                    </a:lnTo>
                    <a:lnTo>
                      <a:pt x="40" y="15"/>
                    </a:lnTo>
                    <a:lnTo>
                      <a:pt x="48" y="0"/>
                    </a:lnTo>
                    <a:close/>
                  </a:path>
                </a:pathLst>
              </a:custGeom>
              <a:solidFill>
                <a:srgbClr val="F8F8F8"/>
              </a:solidFill>
              <a:ln w="9525">
                <a:noFill/>
                <a:round/>
                <a:headEnd/>
                <a:tailEnd/>
              </a:ln>
            </p:spPr>
            <p:txBody>
              <a:bodyPr/>
              <a:lstStyle/>
              <a:p>
                <a:endParaRPr lang="zh-CN" altLang="en-US"/>
              </a:p>
            </p:txBody>
          </p:sp>
          <p:grpSp>
            <p:nvGrpSpPr>
              <p:cNvPr id="91160" name="Group 42"/>
              <p:cNvGrpSpPr>
                <a:grpSpLocks/>
              </p:cNvGrpSpPr>
              <p:nvPr/>
            </p:nvGrpSpPr>
            <p:grpSpPr bwMode="auto">
              <a:xfrm>
                <a:off x="4336" y="400"/>
                <a:ext cx="172" cy="166"/>
                <a:chOff x="3400" y="2484"/>
                <a:chExt cx="174" cy="172"/>
              </a:xfrm>
            </p:grpSpPr>
            <p:sp>
              <p:nvSpPr>
                <p:cNvPr id="91161" name="WordArt 43"/>
                <p:cNvSpPr>
                  <a:spLocks noChangeArrowheads="1" noChangeShapeType="1" noTextEdit="1"/>
                </p:cNvSpPr>
                <p:nvPr/>
              </p:nvSpPr>
              <p:spPr bwMode="auto">
                <a:xfrm>
                  <a:off x="3400" y="2484"/>
                  <a:ext cx="146" cy="151"/>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91162" name="WordArt 44"/>
                <p:cNvSpPr>
                  <a:spLocks noChangeArrowheads="1" noChangeShapeType="1" noTextEdit="1"/>
                </p:cNvSpPr>
                <p:nvPr/>
              </p:nvSpPr>
              <p:spPr bwMode="auto">
                <a:xfrm>
                  <a:off x="3531" y="2574"/>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91156" name="Group 45"/>
            <p:cNvGrpSpPr>
              <a:grpSpLocks/>
            </p:cNvGrpSpPr>
            <p:nvPr/>
          </p:nvGrpSpPr>
          <p:grpSpPr bwMode="auto">
            <a:xfrm>
              <a:off x="307" y="3790"/>
              <a:ext cx="158" cy="172"/>
              <a:chOff x="4717" y="3805"/>
              <a:chExt cx="138" cy="148"/>
            </a:xfrm>
          </p:grpSpPr>
          <p:sp>
            <p:nvSpPr>
              <p:cNvPr id="91157" name="WordArt 46"/>
              <p:cNvSpPr>
                <a:spLocks noChangeArrowheads="1" noChangeShapeType="1" noTextEdit="1"/>
              </p:cNvSpPr>
              <p:nvPr/>
            </p:nvSpPr>
            <p:spPr bwMode="auto">
              <a:xfrm>
                <a:off x="4812" y="3871"/>
                <a:ext cx="43" cy="82"/>
              </a:xfrm>
              <a:prstGeom prst="rect">
                <a:avLst/>
              </a:prstGeom>
            </p:spPr>
            <p:txBody>
              <a:bodyPr wrap="none" fromWordArt="1">
                <a:prstTxWarp prst="textPlain">
                  <a:avLst>
                    <a:gd name="adj" fmla="val 50000"/>
                  </a:avLst>
                </a:prstTxWarp>
              </a:bodyPr>
              <a:lstStyle/>
              <a:p>
                <a:pPr algn="ctr"/>
                <a:r>
                  <a:rPr lang="en-US" altLang="zh-CN" sz="3600" kern="10">
                    <a:ln w="9525">
                      <a:solidFill>
                        <a:srgbClr val="009900"/>
                      </a:solidFill>
                      <a:round/>
                      <a:headEnd/>
                      <a:tailEnd/>
                    </a:ln>
                    <a:solidFill>
                      <a:srgbClr val="009900"/>
                    </a:solidFill>
                    <a:latin typeface="宋体"/>
                    <a:ea typeface="宋体"/>
                  </a:rPr>
                  <a:t>2</a:t>
                </a:r>
                <a:endParaRPr lang="zh-CN" altLang="en-US" sz="3600" kern="10">
                  <a:ln w="9525">
                    <a:solidFill>
                      <a:srgbClr val="009900"/>
                    </a:solidFill>
                    <a:round/>
                    <a:headEnd/>
                    <a:tailEnd/>
                  </a:ln>
                  <a:solidFill>
                    <a:srgbClr val="009900"/>
                  </a:solidFill>
                  <a:latin typeface="宋体"/>
                  <a:ea typeface="宋体"/>
                </a:endParaRPr>
              </a:p>
            </p:txBody>
          </p:sp>
          <p:sp>
            <p:nvSpPr>
              <p:cNvPr id="91158" name="WordArt 47"/>
              <p:cNvSpPr>
                <a:spLocks noChangeArrowheads="1" noChangeShapeType="1" noTextEdit="1"/>
              </p:cNvSpPr>
              <p:nvPr/>
            </p:nvSpPr>
            <p:spPr bwMode="auto">
              <a:xfrm>
                <a:off x="4717" y="3805"/>
                <a:ext cx="123" cy="1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9900"/>
                      </a:solidFill>
                      <a:round/>
                      <a:headEnd/>
                      <a:tailEnd/>
                    </a:ln>
                    <a:solidFill>
                      <a:srgbClr val="009900"/>
                    </a:solidFill>
                    <a:latin typeface="Times New Roman"/>
                    <a:cs typeface="Times New Roman"/>
                  </a:rPr>
                  <a:t>T</a:t>
                </a:r>
                <a:endParaRPr lang="zh-CN" altLang="en-US" sz="3600" i="1" kern="10">
                  <a:ln w="9525">
                    <a:solidFill>
                      <a:srgbClr val="009900"/>
                    </a:solidFill>
                    <a:round/>
                    <a:headEnd/>
                    <a:tailEnd/>
                  </a:ln>
                  <a:solidFill>
                    <a:srgbClr val="009900"/>
                  </a:solidFill>
                  <a:latin typeface="Times New Roman"/>
                  <a:cs typeface="Times New Roman"/>
                </a:endParaRPr>
              </a:p>
            </p:txBody>
          </p:sp>
        </p:grpSp>
      </p:grpSp>
      <p:sp>
        <p:nvSpPr>
          <p:cNvPr id="91153" name="WordArt 48"/>
          <p:cNvSpPr>
            <a:spLocks noChangeArrowheads="1" noChangeShapeType="1" noTextEdit="1"/>
          </p:cNvSpPr>
          <p:nvPr/>
        </p:nvSpPr>
        <p:spPr bwMode="auto">
          <a:xfrm>
            <a:off x="800100" y="381000"/>
            <a:ext cx="2654300" cy="2587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火箭发动机</a:t>
            </a:r>
          </a:p>
        </p:txBody>
      </p:sp>
      <p:sp>
        <p:nvSpPr>
          <p:cNvPr id="330801" name="WordArt 49"/>
          <p:cNvSpPr>
            <a:spLocks noChangeArrowheads="1" noChangeShapeType="1" noTextEdit="1"/>
          </p:cNvSpPr>
          <p:nvPr/>
        </p:nvSpPr>
        <p:spPr bwMode="auto">
          <a:xfrm>
            <a:off x="4095750" y="6400800"/>
            <a:ext cx="609600" cy="228600"/>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图片来自</a:t>
            </a:r>
          </a:p>
          <a:p>
            <a:pPr algn="ctr">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68313" y="0"/>
            <a:ext cx="8229600" cy="217488"/>
          </a:xfrm>
        </p:spPr>
        <p:txBody>
          <a:bodyPr/>
          <a:lstStyle/>
          <a:p>
            <a:pPr eaLnBrk="1" hangingPunct="1"/>
            <a:r>
              <a:rPr lang="zh-CN" altLang="en-US" sz="800" smtClean="0">
                <a:solidFill>
                  <a:schemeClr val="bg1"/>
                </a:solidFill>
              </a:rPr>
              <a:t>制冷机</a:t>
            </a:r>
          </a:p>
        </p:txBody>
      </p:sp>
      <p:sp>
        <p:nvSpPr>
          <p:cNvPr id="92163" name="Rectangle 3" descr="电冰箱1"/>
          <p:cNvSpPr>
            <a:spLocks noChangeArrowheads="1"/>
          </p:cNvSpPr>
          <p:nvPr/>
        </p:nvSpPr>
        <p:spPr bwMode="auto">
          <a:xfrm>
            <a:off x="581025" y="428625"/>
            <a:ext cx="2805113" cy="3127375"/>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sp>
        <p:nvSpPr>
          <p:cNvPr id="92164" name="Rectangle 4"/>
          <p:cNvSpPr>
            <a:spLocks noChangeArrowheads="1"/>
          </p:cNvSpPr>
          <p:nvPr/>
        </p:nvSpPr>
        <p:spPr bwMode="auto">
          <a:xfrm>
            <a:off x="3509963" y="454025"/>
            <a:ext cx="519112" cy="2990850"/>
          </a:xfrm>
          <a:prstGeom prst="rect">
            <a:avLst/>
          </a:prstGeom>
          <a:solidFill>
            <a:srgbClr val="F8F8F8"/>
          </a:solidFill>
          <a:ln w="9525">
            <a:noFill/>
            <a:miter lim="800000"/>
            <a:headEnd/>
            <a:tailEnd/>
          </a:ln>
        </p:spPr>
        <p:txBody>
          <a:bodyPr wrap="none" anchor="ctr"/>
          <a:lstStyle/>
          <a:p>
            <a:endParaRPr lang="zh-CN" altLang="en-US"/>
          </a:p>
        </p:txBody>
      </p:sp>
      <p:sp>
        <p:nvSpPr>
          <p:cNvPr id="92165" name="Rectangle 5"/>
          <p:cNvSpPr>
            <a:spLocks noChangeArrowheads="1"/>
          </p:cNvSpPr>
          <p:nvPr/>
        </p:nvSpPr>
        <p:spPr bwMode="auto">
          <a:xfrm>
            <a:off x="0" y="360363"/>
            <a:ext cx="506413" cy="3176587"/>
          </a:xfrm>
          <a:prstGeom prst="rect">
            <a:avLst/>
          </a:prstGeom>
          <a:solidFill>
            <a:srgbClr val="F8F8F8"/>
          </a:solidFill>
          <a:ln w="9525">
            <a:noFill/>
            <a:miter lim="800000"/>
            <a:headEnd/>
            <a:tailEnd/>
          </a:ln>
        </p:spPr>
        <p:txBody>
          <a:bodyPr wrap="none" anchor="ctr"/>
          <a:lstStyle/>
          <a:p>
            <a:endParaRPr lang="zh-CN" altLang="en-US"/>
          </a:p>
        </p:txBody>
      </p:sp>
      <p:sp>
        <p:nvSpPr>
          <p:cNvPr id="92166" name="Rectangle 6"/>
          <p:cNvSpPr>
            <a:spLocks noChangeArrowheads="1"/>
          </p:cNvSpPr>
          <p:nvPr/>
        </p:nvSpPr>
        <p:spPr bwMode="auto">
          <a:xfrm>
            <a:off x="0" y="3209925"/>
            <a:ext cx="4010025" cy="950913"/>
          </a:xfrm>
          <a:prstGeom prst="rect">
            <a:avLst/>
          </a:prstGeom>
          <a:solidFill>
            <a:srgbClr val="F8F8F8"/>
          </a:solidFill>
          <a:ln w="9525">
            <a:noFill/>
            <a:miter lim="800000"/>
            <a:headEnd/>
            <a:tailEnd/>
          </a:ln>
        </p:spPr>
        <p:txBody>
          <a:bodyPr wrap="none" anchor="ctr"/>
          <a:lstStyle/>
          <a:p>
            <a:endParaRPr lang="zh-CN" altLang="en-US"/>
          </a:p>
        </p:txBody>
      </p:sp>
      <p:sp>
        <p:nvSpPr>
          <p:cNvPr id="92167" name="Rectangle 7" descr="水滴"/>
          <p:cNvSpPr>
            <a:spLocks noChangeArrowheads="1"/>
          </p:cNvSpPr>
          <p:nvPr/>
        </p:nvSpPr>
        <p:spPr bwMode="auto">
          <a:xfrm>
            <a:off x="30163" y="6713538"/>
            <a:ext cx="9144000" cy="163512"/>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92168" name="Rectangle 8"/>
          <p:cNvSpPr>
            <a:spLocks noChangeArrowheads="1"/>
          </p:cNvSpPr>
          <p:nvPr/>
        </p:nvSpPr>
        <p:spPr bwMode="auto">
          <a:xfrm>
            <a:off x="0" y="0"/>
            <a:ext cx="4010025" cy="469900"/>
          </a:xfrm>
          <a:prstGeom prst="rect">
            <a:avLst/>
          </a:prstGeom>
          <a:solidFill>
            <a:srgbClr val="F8F8F8"/>
          </a:solidFill>
          <a:ln w="9525">
            <a:noFill/>
            <a:miter lim="800000"/>
            <a:headEnd/>
            <a:tailEnd/>
          </a:ln>
        </p:spPr>
        <p:txBody>
          <a:bodyPr wrap="none" anchor="ctr"/>
          <a:lstStyle/>
          <a:p>
            <a:endParaRPr lang="zh-CN" altLang="en-US"/>
          </a:p>
        </p:txBody>
      </p:sp>
      <p:sp>
        <p:nvSpPr>
          <p:cNvPr id="92169" name="Rectangle 9" descr="水滴"/>
          <p:cNvSpPr>
            <a:spLocks noChangeArrowheads="1"/>
          </p:cNvSpPr>
          <p:nvPr/>
        </p:nvSpPr>
        <p:spPr bwMode="auto">
          <a:xfrm>
            <a:off x="0" y="0"/>
            <a:ext cx="9144000" cy="16351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92170" name="Group 10"/>
          <p:cNvGrpSpPr>
            <a:grpSpLocks/>
          </p:cNvGrpSpPr>
          <p:nvPr/>
        </p:nvGrpSpPr>
        <p:grpSpPr bwMode="auto">
          <a:xfrm>
            <a:off x="4294188" y="433388"/>
            <a:ext cx="4371975" cy="955675"/>
            <a:chOff x="2705" y="273"/>
            <a:chExt cx="2754" cy="602"/>
          </a:xfrm>
        </p:grpSpPr>
        <p:sp>
          <p:nvSpPr>
            <p:cNvPr id="92201" name="WordArt 11"/>
            <p:cNvSpPr>
              <a:spLocks noChangeArrowheads="1" noChangeShapeType="1" noTextEdit="1"/>
            </p:cNvSpPr>
            <p:nvPr/>
          </p:nvSpPr>
          <p:spPr bwMode="auto">
            <a:xfrm>
              <a:off x="2705" y="647"/>
              <a:ext cx="2242" cy="22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空调机，是一种制冷机。</a:t>
              </a:r>
            </a:p>
          </p:txBody>
        </p:sp>
        <p:sp>
          <p:nvSpPr>
            <p:cNvPr id="92202" name="WordArt 12"/>
            <p:cNvSpPr>
              <a:spLocks noChangeArrowheads="1" noChangeShapeType="1" noTextEdit="1"/>
            </p:cNvSpPr>
            <p:nvPr/>
          </p:nvSpPr>
          <p:spPr bwMode="auto">
            <a:xfrm>
              <a:off x="2971" y="273"/>
              <a:ext cx="2488" cy="22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电冰箱和工作在制冷状态的</a:t>
              </a:r>
            </a:p>
          </p:txBody>
        </p:sp>
      </p:grpSp>
      <p:sp>
        <p:nvSpPr>
          <p:cNvPr id="92171" name="Rectangle 13" descr="空调2"/>
          <p:cNvSpPr>
            <a:spLocks noChangeArrowheads="1"/>
          </p:cNvSpPr>
          <p:nvPr/>
        </p:nvSpPr>
        <p:spPr bwMode="auto">
          <a:xfrm flipH="1">
            <a:off x="1236663" y="3956050"/>
            <a:ext cx="2754312" cy="2125663"/>
          </a:xfrm>
          <a:prstGeom prst="rect">
            <a:avLst/>
          </a:prstGeom>
          <a:blipFill dpi="0" rotWithShape="1">
            <a:blip r:embed="rId5" cstate="print"/>
            <a:srcRect/>
            <a:stretch>
              <a:fillRect/>
            </a:stretch>
          </a:blipFill>
          <a:ln w="9525">
            <a:solidFill>
              <a:schemeClr val="tx1"/>
            </a:solidFill>
            <a:miter lim="800000"/>
            <a:headEnd/>
            <a:tailEnd/>
          </a:ln>
        </p:spPr>
        <p:txBody>
          <a:bodyPr wrap="none" anchor="ctr"/>
          <a:lstStyle/>
          <a:p>
            <a:endParaRPr lang="zh-CN" altLang="en-US"/>
          </a:p>
        </p:txBody>
      </p:sp>
      <p:sp>
        <p:nvSpPr>
          <p:cNvPr id="92172" name="Rectangle 14" descr="空调3"/>
          <p:cNvSpPr>
            <a:spLocks noChangeArrowheads="1"/>
          </p:cNvSpPr>
          <p:nvPr/>
        </p:nvSpPr>
        <p:spPr bwMode="auto">
          <a:xfrm flipH="1">
            <a:off x="392113" y="3914775"/>
            <a:ext cx="1352550" cy="2216150"/>
          </a:xfrm>
          <a:prstGeom prst="rect">
            <a:avLst/>
          </a:prstGeom>
          <a:blipFill dpi="0" rotWithShape="1">
            <a:blip r:embed="rId6" cstate="print"/>
            <a:srcRect/>
            <a:stretch>
              <a:fillRect/>
            </a:stretch>
          </a:blipFill>
          <a:ln w="9525">
            <a:solidFill>
              <a:schemeClr val="tx1"/>
            </a:solidFill>
            <a:miter lim="800000"/>
            <a:headEnd/>
            <a:tailEnd/>
          </a:ln>
        </p:spPr>
        <p:txBody>
          <a:bodyPr wrap="none" anchor="ctr"/>
          <a:lstStyle/>
          <a:p>
            <a:endParaRPr lang="zh-CN" altLang="en-US"/>
          </a:p>
        </p:txBody>
      </p:sp>
      <p:sp>
        <p:nvSpPr>
          <p:cNvPr id="92173" name="Rectangle 15"/>
          <p:cNvSpPr>
            <a:spLocks noChangeArrowheads="1"/>
          </p:cNvSpPr>
          <p:nvPr/>
        </p:nvSpPr>
        <p:spPr bwMode="auto">
          <a:xfrm flipH="1">
            <a:off x="2651125" y="3863975"/>
            <a:ext cx="1404938" cy="2298700"/>
          </a:xfrm>
          <a:prstGeom prst="rect">
            <a:avLst/>
          </a:prstGeom>
          <a:solidFill>
            <a:srgbClr val="F8F8F8"/>
          </a:solidFill>
          <a:ln w="9525">
            <a:noFill/>
            <a:miter lim="800000"/>
            <a:headEnd/>
            <a:tailEnd/>
          </a:ln>
        </p:spPr>
        <p:txBody>
          <a:bodyPr wrap="none" anchor="ctr"/>
          <a:lstStyle/>
          <a:p>
            <a:endParaRPr lang="zh-CN" altLang="en-US"/>
          </a:p>
        </p:txBody>
      </p:sp>
      <p:sp>
        <p:nvSpPr>
          <p:cNvPr id="92174" name="Rectangle 16"/>
          <p:cNvSpPr>
            <a:spLocks noChangeArrowheads="1"/>
          </p:cNvSpPr>
          <p:nvPr/>
        </p:nvSpPr>
        <p:spPr bwMode="auto">
          <a:xfrm flipH="1">
            <a:off x="1668463" y="3884613"/>
            <a:ext cx="128587" cy="2336800"/>
          </a:xfrm>
          <a:prstGeom prst="rect">
            <a:avLst/>
          </a:prstGeom>
          <a:solidFill>
            <a:srgbClr val="F8F8F8"/>
          </a:solidFill>
          <a:ln w="9525">
            <a:noFill/>
            <a:miter lim="800000"/>
            <a:headEnd/>
            <a:tailEnd/>
          </a:ln>
        </p:spPr>
        <p:txBody>
          <a:bodyPr wrap="none" anchor="ctr"/>
          <a:lstStyle/>
          <a:p>
            <a:endParaRPr lang="zh-CN" altLang="en-US"/>
          </a:p>
        </p:txBody>
      </p:sp>
      <p:sp>
        <p:nvSpPr>
          <p:cNvPr id="92175" name="Rectangle 17"/>
          <p:cNvSpPr>
            <a:spLocks noChangeArrowheads="1"/>
          </p:cNvSpPr>
          <p:nvPr/>
        </p:nvSpPr>
        <p:spPr bwMode="auto">
          <a:xfrm flipH="1">
            <a:off x="1728788" y="3905250"/>
            <a:ext cx="976312" cy="1331913"/>
          </a:xfrm>
          <a:prstGeom prst="rect">
            <a:avLst/>
          </a:prstGeom>
          <a:solidFill>
            <a:srgbClr val="F8F8F8"/>
          </a:solidFill>
          <a:ln w="9525">
            <a:noFill/>
            <a:miter lim="800000"/>
            <a:headEnd/>
            <a:tailEnd/>
          </a:ln>
        </p:spPr>
        <p:txBody>
          <a:bodyPr wrap="none" anchor="ctr"/>
          <a:lstStyle/>
          <a:p>
            <a:endParaRPr lang="zh-CN" altLang="en-US"/>
          </a:p>
        </p:txBody>
      </p:sp>
      <p:sp>
        <p:nvSpPr>
          <p:cNvPr id="92176" name="Rectangle 18"/>
          <p:cNvSpPr>
            <a:spLocks noChangeArrowheads="1"/>
          </p:cNvSpPr>
          <p:nvPr/>
        </p:nvSpPr>
        <p:spPr bwMode="auto">
          <a:xfrm flipH="1">
            <a:off x="3175" y="3868738"/>
            <a:ext cx="952500" cy="1922462"/>
          </a:xfrm>
          <a:prstGeom prst="rect">
            <a:avLst/>
          </a:prstGeom>
          <a:solidFill>
            <a:srgbClr val="F8F8F8"/>
          </a:solidFill>
          <a:ln w="9525">
            <a:noFill/>
            <a:miter lim="800000"/>
            <a:headEnd/>
            <a:tailEnd/>
          </a:ln>
        </p:spPr>
        <p:txBody>
          <a:bodyPr wrap="none" anchor="ctr"/>
          <a:lstStyle/>
          <a:p>
            <a:endParaRPr lang="zh-CN" altLang="en-US"/>
          </a:p>
        </p:txBody>
      </p:sp>
      <p:sp>
        <p:nvSpPr>
          <p:cNvPr id="92177" name="Freeform 19"/>
          <p:cNvSpPr>
            <a:spLocks/>
          </p:cNvSpPr>
          <p:nvPr/>
        </p:nvSpPr>
        <p:spPr bwMode="auto">
          <a:xfrm flipH="1">
            <a:off x="922338" y="3860800"/>
            <a:ext cx="795337" cy="180975"/>
          </a:xfrm>
          <a:custGeom>
            <a:avLst/>
            <a:gdLst>
              <a:gd name="T0" fmla="*/ 2147483647 w 501"/>
              <a:gd name="T1" fmla="*/ 2147483647 h 114"/>
              <a:gd name="T2" fmla="*/ 2147483647 w 501"/>
              <a:gd name="T3" fmla="*/ 2147483647 h 114"/>
              <a:gd name="T4" fmla="*/ 2147483647 w 501"/>
              <a:gd name="T5" fmla="*/ 2147483647 h 114"/>
              <a:gd name="T6" fmla="*/ 2147483647 w 501"/>
              <a:gd name="T7" fmla="*/ 2147483647 h 114"/>
              <a:gd name="T8" fmla="*/ 2147483647 w 501"/>
              <a:gd name="T9" fmla="*/ 2147483647 h 114"/>
              <a:gd name="T10" fmla="*/ 2147483647 w 501"/>
              <a:gd name="T11" fmla="*/ 2147483647 h 114"/>
              <a:gd name="T12" fmla="*/ 2147483647 w 501"/>
              <a:gd name="T13" fmla="*/ 2147483647 h 114"/>
              <a:gd name="T14" fmla="*/ 2147483647 w 501"/>
              <a:gd name="T15" fmla="*/ 2147483647 h 114"/>
              <a:gd name="T16" fmla="*/ 0 w 501"/>
              <a:gd name="T17" fmla="*/ 0 h 114"/>
              <a:gd name="T18" fmla="*/ 0 w 501"/>
              <a:gd name="T19" fmla="*/ 2147483647 h 114"/>
              <a:gd name="T20" fmla="*/ 2147483647 w 501"/>
              <a:gd name="T21" fmla="*/ 2147483647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1"/>
              <a:gd name="T34" fmla="*/ 0 h 114"/>
              <a:gd name="T35" fmla="*/ 501 w 501"/>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1" h="114">
                <a:moveTo>
                  <a:pt x="21" y="75"/>
                </a:moveTo>
                <a:lnTo>
                  <a:pt x="129" y="54"/>
                </a:lnTo>
                <a:lnTo>
                  <a:pt x="195" y="48"/>
                </a:lnTo>
                <a:lnTo>
                  <a:pt x="330" y="57"/>
                </a:lnTo>
                <a:lnTo>
                  <a:pt x="453" y="72"/>
                </a:lnTo>
                <a:lnTo>
                  <a:pt x="486" y="84"/>
                </a:lnTo>
                <a:lnTo>
                  <a:pt x="501" y="114"/>
                </a:lnTo>
                <a:lnTo>
                  <a:pt x="498" y="3"/>
                </a:lnTo>
                <a:lnTo>
                  <a:pt x="0" y="0"/>
                </a:lnTo>
                <a:lnTo>
                  <a:pt x="0" y="93"/>
                </a:lnTo>
                <a:lnTo>
                  <a:pt x="21" y="75"/>
                </a:lnTo>
                <a:close/>
              </a:path>
            </a:pathLst>
          </a:custGeom>
          <a:solidFill>
            <a:srgbClr val="F8F8F8"/>
          </a:solidFill>
          <a:ln w="9525">
            <a:noFill/>
            <a:round/>
            <a:headEnd/>
            <a:tailEnd/>
          </a:ln>
        </p:spPr>
        <p:txBody>
          <a:bodyPr/>
          <a:lstStyle/>
          <a:p>
            <a:endParaRPr lang="zh-CN" altLang="en-US"/>
          </a:p>
        </p:txBody>
      </p:sp>
      <p:sp>
        <p:nvSpPr>
          <p:cNvPr id="92178" name="Freeform 20"/>
          <p:cNvSpPr>
            <a:spLocks/>
          </p:cNvSpPr>
          <p:nvPr/>
        </p:nvSpPr>
        <p:spPr bwMode="auto">
          <a:xfrm flipH="1">
            <a:off x="317500" y="5741988"/>
            <a:ext cx="1395413" cy="423862"/>
          </a:xfrm>
          <a:custGeom>
            <a:avLst/>
            <a:gdLst>
              <a:gd name="T0" fmla="*/ 2147483647 w 879"/>
              <a:gd name="T1" fmla="*/ 2147483647 h 267"/>
              <a:gd name="T2" fmla="*/ 2147483647 w 879"/>
              <a:gd name="T3" fmla="*/ 2147483647 h 267"/>
              <a:gd name="T4" fmla="*/ 2147483647 w 879"/>
              <a:gd name="T5" fmla="*/ 2147483647 h 267"/>
              <a:gd name="T6" fmla="*/ 2147483647 w 879"/>
              <a:gd name="T7" fmla="*/ 2147483647 h 267"/>
              <a:gd name="T8" fmla="*/ 2147483647 w 879"/>
              <a:gd name="T9" fmla="*/ 2147483647 h 267"/>
              <a:gd name="T10" fmla="*/ 2147483647 w 879"/>
              <a:gd name="T11" fmla="*/ 2147483647 h 267"/>
              <a:gd name="T12" fmla="*/ 2147483647 w 879"/>
              <a:gd name="T13" fmla="*/ 2147483647 h 267"/>
              <a:gd name="T14" fmla="*/ 2147483647 w 879"/>
              <a:gd name="T15" fmla="*/ 2147483647 h 267"/>
              <a:gd name="T16" fmla="*/ 2147483647 w 879"/>
              <a:gd name="T17" fmla="*/ 2147483647 h 267"/>
              <a:gd name="T18" fmla="*/ 2147483647 w 879"/>
              <a:gd name="T19" fmla="*/ 0 h 267"/>
              <a:gd name="T20" fmla="*/ 2147483647 w 879"/>
              <a:gd name="T21" fmla="*/ 2147483647 h 267"/>
              <a:gd name="T22" fmla="*/ 2147483647 w 879"/>
              <a:gd name="T23" fmla="*/ 2147483647 h 267"/>
              <a:gd name="T24" fmla="*/ 0 w 879"/>
              <a:gd name="T25" fmla="*/ 2147483647 h 267"/>
              <a:gd name="T26" fmla="*/ 2147483647 w 879"/>
              <a:gd name="T27" fmla="*/ 2147483647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9"/>
              <a:gd name="T43" fmla="*/ 0 h 267"/>
              <a:gd name="T44" fmla="*/ 879 w 879"/>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9" h="267">
                <a:moveTo>
                  <a:pt x="12" y="153"/>
                </a:moveTo>
                <a:lnTo>
                  <a:pt x="177" y="231"/>
                </a:lnTo>
                <a:lnTo>
                  <a:pt x="204" y="231"/>
                </a:lnTo>
                <a:lnTo>
                  <a:pt x="240" y="231"/>
                </a:lnTo>
                <a:lnTo>
                  <a:pt x="387" y="192"/>
                </a:lnTo>
                <a:lnTo>
                  <a:pt x="507" y="147"/>
                </a:lnTo>
                <a:lnTo>
                  <a:pt x="501" y="120"/>
                </a:lnTo>
                <a:lnTo>
                  <a:pt x="480" y="60"/>
                </a:lnTo>
                <a:lnTo>
                  <a:pt x="474" y="21"/>
                </a:lnTo>
                <a:lnTo>
                  <a:pt x="492" y="0"/>
                </a:lnTo>
                <a:lnTo>
                  <a:pt x="879" y="12"/>
                </a:lnTo>
                <a:lnTo>
                  <a:pt x="864" y="264"/>
                </a:lnTo>
                <a:lnTo>
                  <a:pt x="0" y="267"/>
                </a:lnTo>
                <a:lnTo>
                  <a:pt x="12" y="153"/>
                </a:lnTo>
                <a:close/>
              </a:path>
            </a:pathLst>
          </a:custGeom>
          <a:solidFill>
            <a:srgbClr val="F8F8F8"/>
          </a:solidFill>
          <a:ln w="9525">
            <a:noFill/>
            <a:round/>
            <a:headEnd/>
            <a:tailEnd/>
          </a:ln>
        </p:spPr>
        <p:txBody>
          <a:bodyPr/>
          <a:lstStyle/>
          <a:p>
            <a:endParaRPr lang="zh-CN" altLang="en-US"/>
          </a:p>
        </p:txBody>
      </p:sp>
      <p:sp>
        <p:nvSpPr>
          <p:cNvPr id="92179" name="Freeform 21"/>
          <p:cNvSpPr>
            <a:spLocks/>
          </p:cNvSpPr>
          <p:nvPr/>
        </p:nvSpPr>
        <p:spPr bwMode="auto">
          <a:xfrm flipH="1">
            <a:off x="1755775" y="5222875"/>
            <a:ext cx="947738" cy="933450"/>
          </a:xfrm>
          <a:custGeom>
            <a:avLst/>
            <a:gdLst>
              <a:gd name="T0" fmla="*/ 2147483647 w 597"/>
              <a:gd name="T1" fmla="*/ 2147483647 h 588"/>
              <a:gd name="T2" fmla="*/ 2147483647 w 597"/>
              <a:gd name="T3" fmla="*/ 2147483647 h 588"/>
              <a:gd name="T4" fmla="*/ 2147483647 w 597"/>
              <a:gd name="T5" fmla="*/ 2147483647 h 588"/>
              <a:gd name="T6" fmla="*/ 2147483647 w 597"/>
              <a:gd name="T7" fmla="*/ 2147483647 h 588"/>
              <a:gd name="T8" fmla="*/ 2147483647 w 597"/>
              <a:gd name="T9" fmla="*/ 0 h 588"/>
              <a:gd name="T10" fmla="*/ 2147483647 w 597"/>
              <a:gd name="T11" fmla="*/ 2147483647 h 588"/>
              <a:gd name="T12" fmla="*/ 2147483647 w 597"/>
              <a:gd name="T13" fmla="*/ 2147483647 h 588"/>
              <a:gd name="T14" fmla="*/ 0 w 597"/>
              <a:gd name="T15" fmla="*/ 2147483647 h 588"/>
              <a:gd name="T16" fmla="*/ 2147483647 w 597"/>
              <a:gd name="T17" fmla="*/ 2147483647 h 588"/>
              <a:gd name="T18" fmla="*/ 2147483647 w 597"/>
              <a:gd name="T19" fmla="*/ 2147483647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7"/>
              <a:gd name="T31" fmla="*/ 0 h 588"/>
              <a:gd name="T32" fmla="*/ 597 w 597"/>
              <a:gd name="T33" fmla="*/ 588 h 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7" h="588">
                <a:moveTo>
                  <a:pt x="48" y="471"/>
                </a:moveTo>
                <a:lnTo>
                  <a:pt x="75" y="513"/>
                </a:lnTo>
                <a:lnTo>
                  <a:pt x="132" y="513"/>
                </a:lnTo>
                <a:lnTo>
                  <a:pt x="552" y="489"/>
                </a:lnTo>
                <a:lnTo>
                  <a:pt x="573" y="0"/>
                </a:lnTo>
                <a:lnTo>
                  <a:pt x="597" y="39"/>
                </a:lnTo>
                <a:lnTo>
                  <a:pt x="582" y="588"/>
                </a:lnTo>
                <a:lnTo>
                  <a:pt x="0" y="564"/>
                </a:lnTo>
                <a:lnTo>
                  <a:pt x="12" y="480"/>
                </a:lnTo>
                <a:lnTo>
                  <a:pt x="48" y="471"/>
                </a:lnTo>
                <a:close/>
              </a:path>
            </a:pathLst>
          </a:custGeom>
          <a:solidFill>
            <a:srgbClr val="F8F8F8"/>
          </a:solidFill>
          <a:ln w="9525">
            <a:noFill/>
            <a:round/>
            <a:headEnd/>
            <a:tailEnd/>
          </a:ln>
        </p:spPr>
        <p:txBody>
          <a:bodyPr/>
          <a:lstStyle/>
          <a:p>
            <a:endParaRPr lang="zh-CN" altLang="en-US"/>
          </a:p>
        </p:txBody>
      </p:sp>
      <p:sp>
        <p:nvSpPr>
          <p:cNvPr id="92180" name="Freeform 22"/>
          <p:cNvSpPr>
            <a:spLocks/>
          </p:cNvSpPr>
          <p:nvPr/>
        </p:nvSpPr>
        <p:spPr bwMode="auto">
          <a:xfrm flipH="1">
            <a:off x="2608263" y="5213350"/>
            <a:ext cx="71437" cy="804863"/>
          </a:xfrm>
          <a:custGeom>
            <a:avLst/>
            <a:gdLst>
              <a:gd name="T0" fmla="*/ 2147483647 w 45"/>
              <a:gd name="T1" fmla="*/ 2147483647 h 507"/>
              <a:gd name="T2" fmla="*/ 2147483647 w 45"/>
              <a:gd name="T3" fmla="*/ 2147483647 h 507"/>
              <a:gd name="T4" fmla="*/ 0 w 45"/>
              <a:gd name="T5" fmla="*/ 2147483647 h 507"/>
              <a:gd name="T6" fmla="*/ 2147483647 w 45"/>
              <a:gd name="T7" fmla="*/ 0 h 507"/>
              <a:gd name="T8" fmla="*/ 2147483647 w 45"/>
              <a:gd name="T9" fmla="*/ 2147483647 h 507"/>
              <a:gd name="T10" fmla="*/ 0 60000 65536"/>
              <a:gd name="T11" fmla="*/ 0 60000 65536"/>
              <a:gd name="T12" fmla="*/ 0 60000 65536"/>
              <a:gd name="T13" fmla="*/ 0 60000 65536"/>
              <a:gd name="T14" fmla="*/ 0 60000 65536"/>
              <a:gd name="T15" fmla="*/ 0 w 45"/>
              <a:gd name="T16" fmla="*/ 0 h 507"/>
              <a:gd name="T17" fmla="*/ 45 w 45"/>
              <a:gd name="T18" fmla="*/ 507 h 507"/>
            </a:gdLst>
            <a:ahLst/>
            <a:cxnLst>
              <a:cxn ang="T10">
                <a:pos x="T0" y="T1"/>
              </a:cxn>
              <a:cxn ang="T11">
                <a:pos x="T2" y="T3"/>
              </a:cxn>
              <a:cxn ang="T12">
                <a:pos x="T4" y="T5"/>
              </a:cxn>
              <a:cxn ang="T13">
                <a:pos x="T6" y="T7"/>
              </a:cxn>
              <a:cxn ang="T14">
                <a:pos x="T8" y="T9"/>
              </a:cxn>
            </a:cxnLst>
            <a:rect l="T15" t="T16" r="T17" b="T18"/>
            <a:pathLst>
              <a:path w="45" h="507">
                <a:moveTo>
                  <a:pt x="45" y="3"/>
                </a:moveTo>
                <a:lnTo>
                  <a:pt x="30" y="507"/>
                </a:lnTo>
                <a:lnTo>
                  <a:pt x="0" y="507"/>
                </a:lnTo>
                <a:lnTo>
                  <a:pt x="6" y="0"/>
                </a:lnTo>
                <a:lnTo>
                  <a:pt x="45" y="3"/>
                </a:lnTo>
                <a:close/>
              </a:path>
            </a:pathLst>
          </a:custGeom>
          <a:solidFill>
            <a:srgbClr val="F8F8F8"/>
          </a:solidFill>
          <a:ln w="9525">
            <a:noFill/>
            <a:round/>
            <a:headEnd/>
            <a:tailEnd/>
          </a:ln>
        </p:spPr>
        <p:txBody>
          <a:bodyPr/>
          <a:lstStyle/>
          <a:p>
            <a:endParaRPr lang="zh-CN" altLang="en-US"/>
          </a:p>
        </p:txBody>
      </p:sp>
      <p:sp>
        <p:nvSpPr>
          <p:cNvPr id="92181" name="Freeform 23"/>
          <p:cNvSpPr>
            <a:spLocks/>
          </p:cNvSpPr>
          <p:nvPr/>
        </p:nvSpPr>
        <p:spPr bwMode="auto">
          <a:xfrm flipH="1">
            <a:off x="1755775" y="5203825"/>
            <a:ext cx="157163" cy="95250"/>
          </a:xfrm>
          <a:custGeom>
            <a:avLst/>
            <a:gdLst>
              <a:gd name="T0" fmla="*/ 0 w 99"/>
              <a:gd name="T1" fmla="*/ 2147483647 h 60"/>
              <a:gd name="T2" fmla="*/ 2147483647 w 99"/>
              <a:gd name="T3" fmla="*/ 2147483647 h 60"/>
              <a:gd name="T4" fmla="*/ 2147483647 w 99"/>
              <a:gd name="T5" fmla="*/ 2147483647 h 60"/>
              <a:gd name="T6" fmla="*/ 2147483647 w 99"/>
              <a:gd name="T7" fmla="*/ 0 h 60"/>
              <a:gd name="T8" fmla="*/ 0 w 99"/>
              <a:gd name="T9" fmla="*/ 2147483647 h 60"/>
              <a:gd name="T10" fmla="*/ 0 60000 65536"/>
              <a:gd name="T11" fmla="*/ 0 60000 65536"/>
              <a:gd name="T12" fmla="*/ 0 60000 65536"/>
              <a:gd name="T13" fmla="*/ 0 60000 65536"/>
              <a:gd name="T14" fmla="*/ 0 60000 65536"/>
              <a:gd name="T15" fmla="*/ 0 w 99"/>
              <a:gd name="T16" fmla="*/ 0 h 60"/>
              <a:gd name="T17" fmla="*/ 99 w 99"/>
              <a:gd name="T18" fmla="*/ 60 h 60"/>
            </a:gdLst>
            <a:ahLst/>
            <a:cxnLst>
              <a:cxn ang="T10">
                <a:pos x="T0" y="T1"/>
              </a:cxn>
              <a:cxn ang="T11">
                <a:pos x="T2" y="T3"/>
              </a:cxn>
              <a:cxn ang="T12">
                <a:pos x="T4" y="T5"/>
              </a:cxn>
              <a:cxn ang="T13">
                <a:pos x="T6" y="T7"/>
              </a:cxn>
              <a:cxn ang="T14">
                <a:pos x="T8" y="T9"/>
              </a:cxn>
            </a:cxnLst>
            <a:rect l="T15" t="T16" r="T17" b="T18"/>
            <a:pathLst>
              <a:path w="99" h="60">
                <a:moveTo>
                  <a:pt x="0" y="15"/>
                </a:moveTo>
                <a:lnTo>
                  <a:pt x="99" y="60"/>
                </a:lnTo>
                <a:lnTo>
                  <a:pt x="87" y="15"/>
                </a:lnTo>
                <a:lnTo>
                  <a:pt x="12" y="0"/>
                </a:lnTo>
                <a:lnTo>
                  <a:pt x="0" y="15"/>
                </a:lnTo>
                <a:close/>
              </a:path>
            </a:pathLst>
          </a:custGeom>
          <a:solidFill>
            <a:srgbClr val="F8F8F8"/>
          </a:solidFill>
          <a:ln w="9525">
            <a:noFill/>
            <a:round/>
            <a:headEnd/>
            <a:tailEnd/>
          </a:ln>
        </p:spPr>
        <p:txBody>
          <a:bodyPr/>
          <a:lstStyle/>
          <a:p>
            <a:endParaRPr lang="zh-CN" altLang="en-US"/>
          </a:p>
        </p:txBody>
      </p:sp>
      <p:sp>
        <p:nvSpPr>
          <p:cNvPr id="92182" name="Rectangle 24"/>
          <p:cNvSpPr>
            <a:spLocks noChangeArrowheads="1"/>
          </p:cNvSpPr>
          <p:nvPr/>
        </p:nvSpPr>
        <p:spPr bwMode="auto">
          <a:xfrm flipH="1">
            <a:off x="0" y="3832225"/>
            <a:ext cx="307975" cy="2484438"/>
          </a:xfrm>
          <a:prstGeom prst="rect">
            <a:avLst/>
          </a:prstGeom>
          <a:solidFill>
            <a:srgbClr val="F8F8F8"/>
          </a:solidFill>
          <a:ln w="9525">
            <a:noFill/>
            <a:miter lim="800000"/>
            <a:headEnd/>
            <a:tailEnd/>
          </a:ln>
        </p:spPr>
        <p:txBody>
          <a:bodyPr wrap="none" anchor="ctr"/>
          <a:lstStyle/>
          <a:p>
            <a:endParaRPr lang="zh-CN" altLang="en-US"/>
          </a:p>
        </p:txBody>
      </p:sp>
      <p:sp>
        <p:nvSpPr>
          <p:cNvPr id="92183" name="Rectangle 25"/>
          <p:cNvSpPr>
            <a:spLocks noChangeArrowheads="1"/>
          </p:cNvSpPr>
          <p:nvPr/>
        </p:nvSpPr>
        <p:spPr bwMode="auto">
          <a:xfrm flipH="1">
            <a:off x="6350" y="6161088"/>
            <a:ext cx="4027488" cy="534987"/>
          </a:xfrm>
          <a:prstGeom prst="rect">
            <a:avLst/>
          </a:prstGeom>
          <a:solidFill>
            <a:srgbClr val="F8F8F8"/>
          </a:solidFill>
          <a:ln w="9525">
            <a:noFill/>
            <a:miter lim="800000"/>
            <a:headEnd/>
            <a:tailEnd/>
          </a:ln>
        </p:spPr>
        <p:txBody>
          <a:bodyPr wrap="none" anchor="ctr"/>
          <a:lstStyle/>
          <a:p>
            <a:endParaRPr lang="zh-CN" altLang="en-US"/>
          </a:p>
        </p:txBody>
      </p:sp>
      <p:sp>
        <p:nvSpPr>
          <p:cNvPr id="92184" name="Rectangle 26"/>
          <p:cNvSpPr>
            <a:spLocks noChangeArrowheads="1"/>
          </p:cNvSpPr>
          <p:nvPr/>
        </p:nvSpPr>
        <p:spPr bwMode="auto">
          <a:xfrm flipH="1">
            <a:off x="12700" y="3546475"/>
            <a:ext cx="4027488" cy="360363"/>
          </a:xfrm>
          <a:prstGeom prst="rect">
            <a:avLst/>
          </a:prstGeom>
          <a:solidFill>
            <a:srgbClr val="F8F8F8"/>
          </a:solidFill>
          <a:ln w="9525">
            <a:noFill/>
            <a:miter lim="800000"/>
            <a:headEnd/>
            <a:tailEnd/>
          </a:ln>
        </p:spPr>
        <p:txBody>
          <a:bodyPr wrap="none" anchor="ctr"/>
          <a:lstStyle/>
          <a:p>
            <a:endParaRPr lang="zh-CN" altLang="en-US"/>
          </a:p>
        </p:txBody>
      </p:sp>
      <p:grpSp>
        <p:nvGrpSpPr>
          <p:cNvPr id="92185" name="Group 27"/>
          <p:cNvGrpSpPr>
            <a:grpSpLocks/>
          </p:cNvGrpSpPr>
          <p:nvPr/>
        </p:nvGrpSpPr>
        <p:grpSpPr bwMode="auto">
          <a:xfrm>
            <a:off x="4392613" y="1920875"/>
            <a:ext cx="4256087" cy="2981325"/>
            <a:chOff x="2767" y="1210"/>
            <a:chExt cx="2681" cy="1878"/>
          </a:xfrm>
        </p:grpSpPr>
        <p:sp>
          <p:nvSpPr>
            <p:cNvPr id="92190" name="WordArt 28"/>
            <p:cNvSpPr>
              <a:spLocks noChangeArrowheads="1" noChangeShapeType="1" noTextEdit="1"/>
            </p:cNvSpPr>
            <p:nvPr/>
          </p:nvSpPr>
          <p:spPr bwMode="auto">
            <a:xfrm>
              <a:off x="2897" y="1210"/>
              <a:ext cx="2483" cy="22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对于制冷机，我们通常用</a:t>
              </a:r>
            </a:p>
          </p:txBody>
        </p:sp>
        <p:sp>
          <p:nvSpPr>
            <p:cNvPr id="92191" name="WordArt 29"/>
            <p:cNvSpPr>
              <a:spLocks noChangeArrowheads="1" noChangeShapeType="1" noTextEdit="1"/>
            </p:cNvSpPr>
            <p:nvPr/>
          </p:nvSpPr>
          <p:spPr bwMode="auto">
            <a:xfrm>
              <a:off x="2866" y="2100"/>
              <a:ext cx="2031" cy="21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从待降温的物体中吸收的热量</a:t>
              </a:r>
            </a:p>
          </p:txBody>
        </p:sp>
        <p:sp>
          <p:nvSpPr>
            <p:cNvPr id="92192" name="Line 30"/>
            <p:cNvSpPr>
              <a:spLocks noChangeShapeType="1"/>
            </p:cNvSpPr>
            <p:nvPr/>
          </p:nvSpPr>
          <p:spPr bwMode="auto">
            <a:xfrm>
              <a:off x="2810" y="2365"/>
              <a:ext cx="2638" cy="0"/>
            </a:xfrm>
            <a:prstGeom prst="line">
              <a:avLst/>
            </a:prstGeom>
            <a:noFill/>
            <a:ln w="28575">
              <a:solidFill>
                <a:schemeClr val="tx1"/>
              </a:solidFill>
              <a:round/>
              <a:headEnd/>
              <a:tailEnd/>
            </a:ln>
          </p:spPr>
          <p:txBody>
            <a:bodyPr/>
            <a:lstStyle/>
            <a:p>
              <a:endParaRPr lang="zh-CN" altLang="en-US"/>
            </a:p>
          </p:txBody>
        </p:sp>
        <p:sp>
          <p:nvSpPr>
            <p:cNvPr id="92193" name="WordArt 31"/>
            <p:cNvSpPr>
              <a:spLocks noChangeArrowheads="1" noChangeShapeType="1" noTextEdit="1"/>
            </p:cNvSpPr>
            <p:nvPr/>
          </p:nvSpPr>
          <p:spPr bwMode="auto">
            <a:xfrm>
              <a:off x="2996" y="2445"/>
              <a:ext cx="1718" cy="18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为了制冷所做的功</a:t>
              </a:r>
            </a:p>
          </p:txBody>
        </p:sp>
        <p:sp>
          <p:nvSpPr>
            <p:cNvPr id="92194" name="WordArt 32"/>
            <p:cNvSpPr>
              <a:spLocks noChangeArrowheads="1" noChangeShapeType="1" noTextEdit="1"/>
            </p:cNvSpPr>
            <p:nvPr/>
          </p:nvSpPr>
          <p:spPr bwMode="auto">
            <a:xfrm>
              <a:off x="2935" y="1660"/>
              <a:ext cx="916" cy="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8000"/>
                    </a:solidFill>
                    <a:round/>
                    <a:headEnd/>
                    <a:tailEnd/>
                  </a:ln>
                  <a:solidFill>
                    <a:srgbClr val="008000"/>
                  </a:solidFill>
                  <a:latin typeface="宋体"/>
                  <a:ea typeface="宋体"/>
                </a:rPr>
                <a:t>致冷系数</a:t>
              </a:r>
            </a:p>
          </p:txBody>
        </p:sp>
        <p:sp>
          <p:nvSpPr>
            <p:cNvPr id="92195" name="WordArt 33"/>
            <p:cNvSpPr>
              <a:spLocks noChangeArrowheads="1" noChangeShapeType="1" noTextEdit="1"/>
            </p:cNvSpPr>
            <p:nvPr/>
          </p:nvSpPr>
          <p:spPr bwMode="auto">
            <a:xfrm>
              <a:off x="2767" y="2866"/>
              <a:ext cx="1789" cy="222"/>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来描述制冷的效益。</a:t>
              </a:r>
            </a:p>
          </p:txBody>
        </p:sp>
        <p:sp>
          <p:nvSpPr>
            <p:cNvPr id="92196" name="WordArt 34"/>
            <p:cNvSpPr>
              <a:spLocks noChangeArrowheads="1" noChangeShapeType="1" noTextEdit="1"/>
            </p:cNvSpPr>
            <p:nvPr/>
          </p:nvSpPr>
          <p:spPr bwMode="auto">
            <a:xfrm>
              <a:off x="3975" y="1675"/>
              <a:ext cx="213" cy="19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w</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92197" name="WordArt 35"/>
            <p:cNvSpPr>
              <a:spLocks noChangeArrowheads="1" noChangeShapeType="1" noTextEdit="1"/>
            </p:cNvSpPr>
            <p:nvPr/>
          </p:nvSpPr>
          <p:spPr bwMode="auto">
            <a:xfrm>
              <a:off x="4281" y="1727"/>
              <a:ext cx="217"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198" name="WordArt 36"/>
            <p:cNvSpPr>
              <a:spLocks noChangeArrowheads="1" noChangeShapeType="1" noTextEdit="1"/>
            </p:cNvSpPr>
            <p:nvPr/>
          </p:nvSpPr>
          <p:spPr bwMode="auto">
            <a:xfrm>
              <a:off x="4993" y="2096"/>
              <a:ext cx="198" cy="214"/>
            </a:xfrm>
            <a:prstGeom prst="rect">
              <a:avLst/>
            </a:prstGeom>
          </p:spPr>
          <p:txBody>
            <a:bodyPr wrap="none" fromWordArt="1">
              <a:prstTxWarp prst="textPlain">
                <a:avLst>
                  <a:gd name="adj" fmla="val 53806"/>
                </a:avLst>
              </a:prstTxWarp>
            </a:bodyPr>
            <a:lstStyle/>
            <a:p>
              <a:pPr algn="ctr"/>
              <a:r>
                <a:rPr lang="en-US" altLang="zh-CN" sz="3600" i="1" kern="10">
                  <a:ln w="9525">
                    <a:solidFill>
                      <a:srgbClr val="008000"/>
                    </a:solidFill>
                    <a:round/>
                    <a:headEnd/>
                    <a:tailEnd/>
                  </a:ln>
                  <a:solidFill>
                    <a:srgbClr val="008000"/>
                  </a:solidFill>
                  <a:latin typeface="BatangChe"/>
                  <a:ea typeface="BatangChe"/>
                </a:rPr>
                <a:t>Q</a:t>
              </a:r>
              <a:endParaRPr lang="zh-CN" altLang="en-US" sz="3600" i="1" kern="10">
                <a:ln w="9525">
                  <a:solidFill>
                    <a:srgbClr val="008000"/>
                  </a:solidFill>
                  <a:round/>
                  <a:headEnd/>
                  <a:tailEnd/>
                </a:ln>
                <a:solidFill>
                  <a:srgbClr val="008000"/>
                </a:solidFill>
                <a:latin typeface="BatangChe"/>
                <a:ea typeface="BatangChe"/>
              </a:endParaRPr>
            </a:p>
          </p:txBody>
        </p:sp>
        <p:sp>
          <p:nvSpPr>
            <p:cNvPr id="92199" name="WordArt 37"/>
            <p:cNvSpPr>
              <a:spLocks noChangeArrowheads="1" noChangeShapeType="1" noTextEdit="1"/>
            </p:cNvSpPr>
            <p:nvPr/>
          </p:nvSpPr>
          <p:spPr bwMode="auto">
            <a:xfrm>
              <a:off x="4906" y="2431"/>
              <a:ext cx="213" cy="207"/>
            </a:xfrm>
            <a:prstGeom prst="rect">
              <a:avLst/>
            </a:prstGeom>
          </p:spPr>
          <p:txBody>
            <a:bodyPr wrap="none" fromWordArt="1">
              <a:prstTxWarp prst="textPlain">
                <a:avLst>
                  <a:gd name="adj" fmla="val 56796"/>
                </a:avLst>
              </a:prstTxWarp>
            </a:bodyPr>
            <a:lstStyle/>
            <a:p>
              <a:pPr algn="ctr"/>
              <a:r>
                <a:rPr lang="en-US" altLang="zh-CN" sz="3600" i="1" kern="10">
                  <a:ln w="9525">
                    <a:solidFill>
                      <a:srgbClr val="008000"/>
                    </a:solidFill>
                    <a:round/>
                    <a:headEnd/>
                    <a:tailEnd/>
                  </a:ln>
                  <a:solidFill>
                    <a:srgbClr val="008000"/>
                  </a:solidFill>
                  <a:latin typeface="Times New Roman"/>
                  <a:cs typeface="Times New Roman"/>
                </a:rPr>
                <a:t>A</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92200" name="WordArt 38"/>
            <p:cNvSpPr>
              <a:spLocks noChangeArrowheads="1" noChangeShapeType="1" noTextEdit="1"/>
            </p:cNvSpPr>
            <p:nvPr/>
          </p:nvSpPr>
          <p:spPr bwMode="auto">
            <a:xfrm>
              <a:off x="5194" y="2231"/>
              <a:ext cx="67" cy="83"/>
            </a:xfrm>
            <a:prstGeom prst="rect">
              <a:avLst/>
            </a:prstGeom>
          </p:spPr>
          <p:txBody>
            <a:bodyPr wrap="none" fromWordArt="1">
              <a:prstTxWarp prst="textPlain">
                <a:avLst>
                  <a:gd name="adj" fmla="val 53806"/>
                </a:avLst>
              </a:prstTxWarp>
            </a:bodyPr>
            <a:lstStyle/>
            <a:p>
              <a:pPr algn="ctr"/>
              <a:r>
                <a:rPr lang="en-US" altLang="zh-CN" sz="3600" kern="10">
                  <a:ln w="9525">
                    <a:solidFill>
                      <a:srgbClr val="008000"/>
                    </a:solidFill>
                    <a:round/>
                    <a:headEnd/>
                    <a:tailEnd/>
                  </a:ln>
                  <a:solidFill>
                    <a:srgbClr val="008000"/>
                  </a:solidFill>
                  <a:latin typeface="BatangChe"/>
                  <a:ea typeface="BatangChe"/>
                </a:rPr>
                <a:t>2</a:t>
              </a:r>
              <a:endParaRPr lang="zh-CN" altLang="en-US" sz="3600" kern="10">
                <a:ln w="9525">
                  <a:solidFill>
                    <a:srgbClr val="008000"/>
                  </a:solidFill>
                  <a:round/>
                  <a:headEnd/>
                  <a:tailEnd/>
                </a:ln>
                <a:solidFill>
                  <a:srgbClr val="008000"/>
                </a:solidFill>
                <a:latin typeface="BatangChe"/>
                <a:ea typeface="BatangChe"/>
              </a:endParaRPr>
            </a:p>
          </p:txBody>
        </p:sp>
      </p:grpSp>
      <p:grpSp>
        <p:nvGrpSpPr>
          <p:cNvPr id="92186" name="Group 39"/>
          <p:cNvGrpSpPr>
            <a:grpSpLocks/>
          </p:cNvGrpSpPr>
          <p:nvPr/>
        </p:nvGrpSpPr>
        <p:grpSpPr bwMode="auto">
          <a:xfrm>
            <a:off x="4419600" y="5295900"/>
            <a:ext cx="4129088" cy="1033463"/>
            <a:chOff x="2784" y="3336"/>
            <a:chExt cx="2601" cy="651"/>
          </a:xfrm>
        </p:grpSpPr>
        <p:sp>
          <p:nvSpPr>
            <p:cNvPr id="92188" name="WordArt 40"/>
            <p:cNvSpPr>
              <a:spLocks noChangeArrowheads="1" noChangeShapeType="1" noTextEdit="1"/>
            </p:cNvSpPr>
            <p:nvPr/>
          </p:nvSpPr>
          <p:spPr bwMode="auto">
            <a:xfrm>
              <a:off x="2918" y="3336"/>
              <a:ext cx="2467" cy="23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卡诺循环的逆循环过程，是一种</a:t>
              </a:r>
            </a:p>
          </p:txBody>
        </p:sp>
        <p:sp>
          <p:nvSpPr>
            <p:cNvPr id="92189" name="WordArt 41"/>
            <p:cNvSpPr>
              <a:spLocks noChangeArrowheads="1" noChangeShapeType="1" noTextEdit="1"/>
            </p:cNvSpPr>
            <p:nvPr/>
          </p:nvSpPr>
          <p:spPr bwMode="auto">
            <a:xfrm>
              <a:off x="2784" y="3743"/>
              <a:ext cx="1600" cy="24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理想的制冷循环过程。</a:t>
              </a:r>
            </a:p>
          </p:txBody>
        </p:sp>
      </p:grpSp>
      <p:sp>
        <p:nvSpPr>
          <p:cNvPr id="334890" name="WordArt 42"/>
          <p:cNvSpPr>
            <a:spLocks noChangeArrowheads="1" noChangeShapeType="1" noTextEdit="1"/>
          </p:cNvSpPr>
          <p:nvPr/>
        </p:nvSpPr>
        <p:spPr bwMode="auto">
          <a:xfrm>
            <a:off x="114300" y="6381750"/>
            <a:ext cx="514350" cy="228600"/>
          </a:xfrm>
          <a:prstGeom prst="rect">
            <a:avLst/>
          </a:prstGeom>
        </p:spPr>
        <p:txBody>
          <a:bodyPr wrap="none" fromWordArt="1">
            <a:prstTxWarp prst="textDeflate">
              <a:avLst>
                <a:gd name="adj" fmla="val 0"/>
              </a:avLst>
            </a:prstTxWarp>
          </a:bodyPr>
          <a:lstStyle/>
          <a:p>
            <a:pPr algn="ctr">
              <a:defRPr/>
            </a:pPr>
            <a:r>
              <a:rPr lang="zh-CN" altLang="en-US" sz="3600" kern="10">
                <a:ln w="9525">
                  <a:solidFill>
                    <a:srgbClr val="000000"/>
                  </a:solidFill>
                  <a:round/>
                  <a:headEnd/>
                  <a:tailEnd/>
                </a:ln>
                <a:solidFill>
                  <a:srgbClr val="000000"/>
                </a:solidFill>
                <a:latin typeface="宋体"/>
                <a:ea typeface="宋体"/>
              </a:rPr>
              <a:t>图片来自</a:t>
            </a:r>
          </a:p>
          <a:p>
            <a:pPr algn="ctr">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Tree>
  </p:cSld>
  <p:clrMapOvr>
    <a:masterClrMapping/>
  </p:clrMapOvr>
  <p:transition spd="slow">
    <p:diamon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title" idx="4294967295"/>
          </p:nvPr>
        </p:nvSpPr>
        <p:spPr>
          <a:xfrm>
            <a:off x="481013" y="0"/>
            <a:ext cx="8229600" cy="68263"/>
          </a:xfrm>
        </p:spPr>
        <p:txBody>
          <a:bodyPr/>
          <a:lstStyle/>
          <a:p>
            <a:pPr eaLnBrk="1" hangingPunct="1"/>
            <a:r>
              <a:rPr lang="zh-CN" altLang="en-US" sz="700" smtClean="0">
                <a:solidFill>
                  <a:schemeClr val="bg1"/>
                </a:solidFill>
              </a:rPr>
              <a:t>备用资料</a:t>
            </a:r>
          </a:p>
        </p:txBody>
      </p:sp>
      <p:sp>
        <p:nvSpPr>
          <p:cNvPr id="93187" name="Rectangle 4" descr="羊皮纸"/>
          <p:cNvSpPr>
            <a:spLocks noChangeArrowheads="1"/>
          </p:cNvSpPr>
          <p:nvPr/>
        </p:nvSpPr>
        <p:spPr bwMode="auto">
          <a:xfrm>
            <a:off x="0" y="0"/>
            <a:ext cx="9144000" cy="6858000"/>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93188" name="Rectangle 5"/>
          <p:cNvSpPr>
            <a:spLocks noChangeArrowheads="1"/>
          </p:cNvSpPr>
          <p:nvPr/>
        </p:nvSpPr>
        <p:spPr bwMode="auto">
          <a:xfrm>
            <a:off x="2160588" y="2571750"/>
            <a:ext cx="5213350" cy="1260475"/>
          </a:xfrm>
          <a:prstGeom prst="rect">
            <a:avLst/>
          </a:prstGeom>
          <a:solidFill>
            <a:schemeClr val="bg1"/>
          </a:solidFill>
          <a:ln w="19050">
            <a:solidFill>
              <a:srgbClr val="FFCC00"/>
            </a:solidFill>
            <a:miter lim="800000"/>
            <a:headEnd/>
            <a:tailEnd/>
          </a:ln>
        </p:spPr>
        <p:txBody>
          <a:bodyPr wrap="none" anchor="ctr"/>
          <a:lstStyle/>
          <a:p>
            <a:endParaRPr lang="zh-CN" altLang="en-US"/>
          </a:p>
        </p:txBody>
      </p:sp>
      <p:sp>
        <p:nvSpPr>
          <p:cNvPr id="93189" name="WordArt 6"/>
          <p:cNvSpPr>
            <a:spLocks noChangeArrowheads="1" noChangeShapeType="1" noTextEdit="1"/>
          </p:cNvSpPr>
          <p:nvPr/>
        </p:nvSpPr>
        <p:spPr bwMode="auto">
          <a:xfrm>
            <a:off x="2976563" y="2978150"/>
            <a:ext cx="3448050" cy="358775"/>
          </a:xfrm>
          <a:prstGeom prst="rect">
            <a:avLst/>
          </a:prstGeom>
        </p:spPr>
        <p:txBody>
          <a:bodyPr wrap="none" fromWordArt="1">
            <a:prstTxWarp prst="textPlain">
              <a:avLst>
                <a:gd name="adj" fmla="val 50000"/>
              </a:avLst>
            </a:prstTxWarp>
          </a:bodyPr>
          <a:lstStyle/>
          <a:p>
            <a:pPr algn="ctr"/>
            <a:r>
              <a:rPr lang="zh-CN" altLang="en-US" sz="3600" kern="10">
                <a:ln w="9525">
                  <a:solidFill>
                    <a:srgbClr val="993300"/>
                  </a:solidFill>
                  <a:round/>
                  <a:headEnd/>
                  <a:tailEnd/>
                </a:ln>
                <a:solidFill>
                  <a:srgbClr val="993300"/>
                </a:solidFill>
                <a:latin typeface="宋体"/>
                <a:ea typeface="宋体"/>
              </a:rPr>
              <a:t>备用资料</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11"/>
          <p:cNvSpPr>
            <a:spLocks noGrp="1" noChangeArrowheads="1"/>
          </p:cNvSpPr>
          <p:nvPr>
            <p:ph type="title" idx="4294967295"/>
          </p:nvPr>
        </p:nvSpPr>
        <p:spPr>
          <a:xfrm>
            <a:off x="508000" y="0"/>
            <a:ext cx="8229600" cy="104775"/>
          </a:xfrm>
        </p:spPr>
        <p:txBody>
          <a:bodyPr/>
          <a:lstStyle/>
          <a:p>
            <a:pPr eaLnBrk="1" hangingPunct="1"/>
            <a:r>
              <a:rPr lang="zh-CN" altLang="en-US" sz="700" smtClean="0">
                <a:solidFill>
                  <a:schemeClr val="bg1"/>
                </a:solidFill>
              </a:rPr>
              <a:t>１</a:t>
            </a:r>
          </a:p>
        </p:txBody>
      </p:sp>
      <p:sp>
        <p:nvSpPr>
          <p:cNvPr id="94211" name="Rectangle 4"/>
          <p:cNvSpPr>
            <a:spLocks noChangeArrowheads="1"/>
          </p:cNvSpPr>
          <p:nvPr/>
        </p:nvSpPr>
        <p:spPr bwMode="auto">
          <a:xfrm>
            <a:off x="506413" y="0"/>
            <a:ext cx="8229600" cy="93663"/>
          </a:xfrm>
          <a:prstGeom prst="rect">
            <a:avLst/>
          </a:prstGeom>
          <a:noFill/>
          <a:ln w="9525">
            <a:noFill/>
            <a:miter lim="800000"/>
            <a:headEnd/>
            <a:tailEnd/>
          </a:ln>
        </p:spPr>
        <p:txBody>
          <a:bodyPr anchor="ctr"/>
          <a:lstStyle/>
          <a:p>
            <a:pPr algn="ctr"/>
            <a:r>
              <a:rPr lang="zh-CN" altLang="en-US" sz="700">
                <a:solidFill>
                  <a:schemeClr val="bg1"/>
                </a:solidFill>
              </a:rPr>
              <a:t>例</a:t>
            </a:r>
          </a:p>
        </p:txBody>
      </p:sp>
      <p:sp>
        <p:nvSpPr>
          <p:cNvPr id="94212" name="Rectangle 5" descr="水滴"/>
          <p:cNvSpPr>
            <a:spLocks noChangeArrowheads="1"/>
          </p:cNvSpPr>
          <p:nvPr/>
        </p:nvSpPr>
        <p:spPr bwMode="auto">
          <a:xfrm>
            <a:off x="0" y="0"/>
            <a:ext cx="9144000" cy="1111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4213" name="Rectangle 6" descr="水滴"/>
          <p:cNvSpPr>
            <a:spLocks noChangeArrowheads="1"/>
          </p:cNvSpPr>
          <p:nvPr/>
        </p:nvSpPr>
        <p:spPr bwMode="auto">
          <a:xfrm>
            <a:off x="0" y="6746875"/>
            <a:ext cx="9144000" cy="1111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4214" name="Rectangle 7" descr="水滴"/>
          <p:cNvSpPr>
            <a:spLocks noChangeArrowheads="1"/>
          </p:cNvSpPr>
          <p:nvPr/>
        </p:nvSpPr>
        <p:spPr bwMode="auto">
          <a:xfrm>
            <a:off x="3381375" y="0"/>
            <a:ext cx="85725" cy="6858000"/>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8"/>
          <p:cNvGrpSpPr>
            <a:grpSpLocks/>
          </p:cNvGrpSpPr>
          <p:nvPr/>
        </p:nvGrpSpPr>
        <p:grpSpPr bwMode="auto">
          <a:xfrm>
            <a:off x="287338" y="344488"/>
            <a:ext cx="2917825" cy="4579937"/>
            <a:chOff x="181" y="217"/>
            <a:chExt cx="1838" cy="2885"/>
          </a:xfrm>
        </p:grpSpPr>
        <p:grpSp>
          <p:nvGrpSpPr>
            <p:cNvPr id="94380" name="Group 9"/>
            <p:cNvGrpSpPr>
              <a:grpSpLocks/>
            </p:cNvGrpSpPr>
            <p:nvPr/>
          </p:nvGrpSpPr>
          <p:grpSpPr bwMode="auto">
            <a:xfrm>
              <a:off x="226" y="261"/>
              <a:ext cx="420" cy="230"/>
              <a:chOff x="127" y="728"/>
              <a:chExt cx="437" cy="256"/>
            </a:xfrm>
          </p:grpSpPr>
          <p:sp>
            <p:nvSpPr>
              <p:cNvPr id="94416" name="Oval 10"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94417" name="WordArt 11"/>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sp>
          <p:nvSpPr>
            <p:cNvPr id="94381" name="Text Box 12"/>
            <p:cNvSpPr txBox="1">
              <a:spLocks noChangeArrowheads="1"/>
            </p:cNvSpPr>
            <p:nvPr/>
          </p:nvSpPr>
          <p:spPr bwMode="auto">
            <a:xfrm>
              <a:off x="771" y="217"/>
              <a:ext cx="117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某理想气体的</a:t>
              </a:r>
            </a:p>
          </p:txBody>
        </p:sp>
        <p:sp>
          <p:nvSpPr>
            <p:cNvPr id="94382" name="Text Box 13"/>
            <p:cNvSpPr txBox="1">
              <a:spLocks noChangeArrowheads="1"/>
            </p:cNvSpPr>
            <p:nvPr/>
          </p:nvSpPr>
          <p:spPr bwMode="auto">
            <a:xfrm>
              <a:off x="769" y="488"/>
              <a:ext cx="92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比热容比为</a:t>
              </a:r>
            </a:p>
          </p:txBody>
        </p:sp>
        <p:sp>
          <p:nvSpPr>
            <p:cNvPr id="94383" name="WordArt 14"/>
            <p:cNvSpPr>
              <a:spLocks noChangeArrowheads="1" noChangeShapeType="1" noTextEdit="1"/>
            </p:cNvSpPr>
            <p:nvPr/>
          </p:nvSpPr>
          <p:spPr bwMode="auto">
            <a:xfrm>
              <a:off x="1697" y="529"/>
              <a:ext cx="117" cy="17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sp>
          <p:nvSpPr>
            <p:cNvPr id="94384" name="Line 15"/>
            <p:cNvSpPr>
              <a:spLocks noChangeShapeType="1"/>
            </p:cNvSpPr>
            <p:nvPr/>
          </p:nvSpPr>
          <p:spPr bwMode="auto">
            <a:xfrm flipV="1">
              <a:off x="365" y="914"/>
              <a:ext cx="0" cy="1983"/>
            </a:xfrm>
            <a:prstGeom prst="line">
              <a:avLst/>
            </a:prstGeom>
            <a:noFill/>
            <a:ln w="28575">
              <a:solidFill>
                <a:schemeClr val="tx1"/>
              </a:solidFill>
              <a:round/>
              <a:headEnd/>
              <a:tailEnd type="triangle" w="med" len="med"/>
            </a:ln>
          </p:spPr>
          <p:txBody>
            <a:bodyPr/>
            <a:lstStyle/>
            <a:p>
              <a:endParaRPr lang="zh-CN" altLang="en-US"/>
            </a:p>
          </p:txBody>
        </p:sp>
        <p:sp>
          <p:nvSpPr>
            <p:cNvPr id="94385" name="Line 16"/>
            <p:cNvSpPr>
              <a:spLocks noChangeShapeType="1"/>
            </p:cNvSpPr>
            <p:nvPr/>
          </p:nvSpPr>
          <p:spPr bwMode="auto">
            <a:xfrm>
              <a:off x="367" y="2885"/>
              <a:ext cx="1572" cy="0"/>
            </a:xfrm>
            <a:prstGeom prst="line">
              <a:avLst/>
            </a:prstGeom>
            <a:noFill/>
            <a:ln w="28575">
              <a:solidFill>
                <a:schemeClr val="tx1"/>
              </a:solidFill>
              <a:round/>
              <a:headEnd/>
              <a:tailEnd type="triangle" w="med" len="med"/>
            </a:ln>
          </p:spPr>
          <p:txBody>
            <a:bodyPr/>
            <a:lstStyle/>
            <a:p>
              <a:endParaRPr lang="zh-CN" altLang="en-US"/>
            </a:p>
          </p:txBody>
        </p:sp>
        <p:sp>
          <p:nvSpPr>
            <p:cNvPr id="94386" name="Line 17"/>
            <p:cNvSpPr>
              <a:spLocks noChangeShapeType="1"/>
            </p:cNvSpPr>
            <p:nvPr/>
          </p:nvSpPr>
          <p:spPr bwMode="auto">
            <a:xfrm flipH="1">
              <a:off x="680" y="1327"/>
              <a:ext cx="0" cy="1549"/>
            </a:xfrm>
            <a:prstGeom prst="line">
              <a:avLst/>
            </a:prstGeom>
            <a:noFill/>
            <a:ln w="9525">
              <a:solidFill>
                <a:schemeClr val="bg2"/>
              </a:solidFill>
              <a:prstDash val="dash"/>
              <a:round/>
              <a:headEnd/>
              <a:tailEnd/>
            </a:ln>
          </p:spPr>
          <p:txBody>
            <a:bodyPr/>
            <a:lstStyle/>
            <a:p>
              <a:endParaRPr lang="zh-CN" altLang="en-US"/>
            </a:p>
          </p:txBody>
        </p:sp>
        <p:sp>
          <p:nvSpPr>
            <p:cNvPr id="94387" name="Line 18"/>
            <p:cNvSpPr>
              <a:spLocks noChangeShapeType="1"/>
            </p:cNvSpPr>
            <p:nvPr/>
          </p:nvSpPr>
          <p:spPr bwMode="auto">
            <a:xfrm flipH="1">
              <a:off x="992" y="2303"/>
              <a:ext cx="0" cy="587"/>
            </a:xfrm>
            <a:prstGeom prst="line">
              <a:avLst/>
            </a:prstGeom>
            <a:noFill/>
            <a:ln w="9525">
              <a:solidFill>
                <a:schemeClr val="bg2"/>
              </a:solidFill>
              <a:prstDash val="dash"/>
              <a:round/>
              <a:headEnd/>
              <a:tailEnd/>
            </a:ln>
          </p:spPr>
          <p:txBody>
            <a:bodyPr/>
            <a:lstStyle/>
            <a:p>
              <a:endParaRPr lang="zh-CN" altLang="en-US"/>
            </a:p>
          </p:txBody>
        </p:sp>
        <p:sp>
          <p:nvSpPr>
            <p:cNvPr id="94388" name="Line 19"/>
            <p:cNvSpPr>
              <a:spLocks noChangeShapeType="1"/>
            </p:cNvSpPr>
            <p:nvPr/>
          </p:nvSpPr>
          <p:spPr bwMode="auto">
            <a:xfrm flipH="1">
              <a:off x="1324" y="2608"/>
              <a:ext cx="0" cy="297"/>
            </a:xfrm>
            <a:prstGeom prst="line">
              <a:avLst/>
            </a:prstGeom>
            <a:noFill/>
            <a:ln w="9525">
              <a:solidFill>
                <a:schemeClr val="bg2"/>
              </a:solidFill>
              <a:prstDash val="dash"/>
              <a:round/>
              <a:headEnd/>
              <a:tailEnd/>
            </a:ln>
          </p:spPr>
          <p:txBody>
            <a:bodyPr/>
            <a:lstStyle/>
            <a:p>
              <a:endParaRPr lang="zh-CN" altLang="en-US"/>
            </a:p>
          </p:txBody>
        </p:sp>
        <p:sp>
          <p:nvSpPr>
            <p:cNvPr id="94389" name="Line 20"/>
            <p:cNvSpPr>
              <a:spLocks noChangeShapeType="1"/>
            </p:cNvSpPr>
            <p:nvPr/>
          </p:nvSpPr>
          <p:spPr bwMode="auto">
            <a:xfrm flipH="1">
              <a:off x="1660" y="2733"/>
              <a:ext cx="0" cy="227"/>
            </a:xfrm>
            <a:prstGeom prst="line">
              <a:avLst/>
            </a:prstGeom>
            <a:noFill/>
            <a:ln w="9525">
              <a:solidFill>
                <a:schemeClr val="bg2"/>
              </a:solidFill>
              <a:prstDash val="dash"/>
              <a:round/>
              <a:headEnd/>
              <a:tailEnd/>
            </a:ln>
          </p:spPr>
          <p:txBody>
            <a:bodyPr/>
            <a:lstStyle/>
            <a:p>
              <a:endParaRPr lang="zh-CN" altLang="en-US"/>
            </a:p>
          </p:txBody>
        </p:sp>
        <p:sp>
          <p:nvSpPr>
            <p:cNvPr id="94390" name="Line 21"/>
            <p:cNvSpPr>
              <a:spLocks noChangeShapeType="1"/>
            </p:cNvSpPr>
            <p:nvPr/>
          </p:nvSpPr>
          <p:spPr bwMode="auto">
            <a:xfrm flipH="1" flipV="1">
              <a:off x="373" y="2731"/>
              <a:ext cx="1314" cy="6"/>
            </a:xfrm>
            <a:prstGeom prst="line">
              <a:avLst/>
            </a:prstGeom>
            <a:noFill/>
            <a:ln w="9525">
              <a:solidFill>
                <a:schemeClr val="bg2"/>
              </a:solidFill>
              <a:prstDash val="dash"/>
              <a:round/>
              <a:headEnd/>
              <a:tailEnd/>
            </a:ln>
          </p:spPr>
          <p:txBody>
            <a:bodyPr/>
            <a:lstStyle/>
            <a:p>
              <a:endParaRPr lang="zh-CN" altLang="en-US"/>
            </a:p>
          </p:txBody>
        </p:sp>
        <p:sp>
          <p:nvSpPr>
            <p:cNvPr id="94391" name="Line 22"/>
            <p:cNvSpPr>
              <a:spLocks noChangeShapeType="1"/>
            </p:cNvSpPr>
            <p:nvPr/>
          </p:nvSpPr>
          <p:spPr bwMode="auto">
            <a:xfrm>
              <a:off x="311" y="1332"/>
              <a:ext cx="331" cy="0"/>
            </a:xfrm>
            <a:prstGeom prst="line">
              <a:avLst/>
            </a:prstGeom>
            <a:noFill/>
            <a:ln w="9525">
              <a:solidFill>
                <a:schemeClr val="bg2"/>
              </a:solidFill>
              <a:prstDash val="dash"/>
              <a:round/>
              <a:headEnd/>
              <a:tailEnd/>
            </a:ln>
          </p:spPr>
          <p:txBody>
            <a:bodyPr/>
            <a:lstStyle/>
            <a:p>
              <a:endParaRPr lang="zh-CN" altLang="en-US"/>
            </a:p>
          </p:txBody>
        </p:sp>
        <p:sp>
          <p:nvSpPr>
            <p:cNvPr id="94392" name="Arc 23"/>
            <p:cNvSpPr>
              <a:spLocks/>
            </p:cNvSpPr>
            <p:nvPr/>
          </p:nvSpPr>
          <p:spPr bwMode="auto">
            <a:xfrm>
              <a:off x="679" y="1297"/>
              <a:ext cx="1096" cy="1428"/>
            </a:xfrm>
            <a:custGeom>
              <a:avLst/>
              <a:gdLst>
                <a:gd name="T0" fmla="*/ 0 w 21593"/>
                <a:gd name="T1" fmla="*/ 0 h 21497"/>
                <a:gd name="T2" fmla="*/ 0 w 21593"/>
                <a:gd name="T3" fmla="*/ 0 h 21497"/>
                <a:gd name="T4" fmla="*/ 0 w 21593"/>
                <a:gd name="T5" fmla="*/ 0 h 21497"/>
                <a:gd name="T6" fmla="*/ 0 60000 65536"/>
                <a:gd name="T7" fmla="*/ 0 60000 65536"/>
                <a:gd name="T8" fmla="*/ 0 60000 65536"/>
                <a:gd name="T9" fmla="*/ 0 w 21593"/>
                <a:gd name="T10" fmla="*/ 0 h 21497"/>
                <a:gd name="T11" fmla="*/ 21593 w 21593"/>
                <a:gd name="T12" fmla="*/ 21497 h 21497"/>
              </a:gdLst>
              <a:ahLst/>
              <a:cxnLst>
                <a:cxn ang="T6">
                  <a:pos x="T0" y="T1"/>
                </a:cxn>
                <a:cxn ang="T7">
                  <a:pos x="T2" y="T3"/>
                </a:cxn>
                <a:cxn ang="T8">
                  <a:pos x="T4" y="T5"/>
                </a:cxn>
              </a:cxnLst>
              <a:rect l="T9" t="T10" r="T11" b="T12"/>
              <a:pathLst>
                <a:path w="21593" h="21497" fill="none" extrusionOk="0">
                  <a:moveTo>
                    <a:pt x="19486" y="21496"/>
                  </a:moveTo>
                  <a:cubicBezTo>
                    <a:pt x="8631" y="20433"/>
                    <a:pt x="273" y="11444"/>
                    <a:pt x="-1" y="542"/>
                  </a:cubicBezTo>
                </a:path>
                <a:path w="21593" h="21497" stroke="0" extrusionOk="0">
                  <a:moveTo>
                    <a:pt x="19486" y="21496"/>
                  </a:moveTo>
                  <a:cubicBezTo>
                    <a:pt x="8631" y="20433"/>
                    <a:pt x="273" y="11444"/>
                    <a:pt x="-1" y="542"/>
                  </a:cubicBezTo>
                  <a:lnTo>
                    <a:pt x="21593" y="0"/>
                  </a:lnTo>
                  <a:close/>
                </a:path>
              </a:pathLst>
            </a:custGeom>
            <a:noFill/>
            <a:ln w="28575">
              <a:solidFill>
                <a:srgbClr val="990000"/>
              </a:solidFill>
              <a:round/>
              <a:headEnd/>
              <a:tailEnd/>
            </a:ln>
          </p:spPr>
          <p:txBody>
            <a:bodyPr wrap="none" anchor="ctr"/>
            <a:lstStyle/>
            <a:p>
              <a:endParaRPr lang="zh-CN" altLang="en-US"/>
            </a:p>
          </p:txBody>
        </p:sp>
        <p:sp>
          <p:nvSpPr>
            <p:cNvPr id="94393" name="Line 24"/>
            <p:cNvSpPr>
              <a:spLocks noChangeShapeType="1"/>
            </p:cNvSpPr>
            <p:nvPr/>
          </p:nvSpPr>
          <p:spPr bwMode="auto">
            <a:xfrm>
              <a:off x="765" y="1828"/>
              <a:ext cx="36" cy="108"/>
            </a:xfrm>
            <a:prstGeom prst="line">
              <a:avLst/>
            </a:prstGeom>
            <a:noFill/>
            <a:ln w="19050">
              <a:solidFill>
                <a:srgbClr val="990000"/>
              </a:solidFill>
              <a:round/>
              <a:headEnd/>
              <a:tailEnd type="triangle" w="med" len="lg"/>
            </a:ln>
          </p:spPr>
          <p:txBody>
            <a:bodyPr/>
            <a:lstStyle/>
            <a:p>
              <a:endParaRPr lang="zh-CN" altLang="en-US"/>
            </a:p>
          </p:txBody>
        </p:sp>
        <p:sp>
          <p:nvSpPr>
            <p:cNvPr id="94394" name="Oval 25"/>
            <p:cNvSpPr>
              <a:spLocks noChangeArrowheads="1"/>
            </p:cNvSpPr>
            <p:nvPr/>
          </p:nvSpPr>
          <p:spPr bwMode="auto">
            <a:xfrm>
              <a:off x="652" y="1318"/>
              <a:ext cx="48" cy="42"/>
            </a:xfrm>
            <a:prstGeom prst="ellipse">
              <a:avLst/>
            </a:prstGeom>
            <a:solidFill>
              <a:schemeClr val="bg1"/>
            </a:solidFill>
            <a:ln w="28575">
              <a:solidFill>
                <a:srgbClr val="990000"/>
              </a:solidFill>
              <a:round/>
              <a:headEnd/>
              <a:tailEnd/>
            </a:ln>
          </p:spPr>
          <p:txBody>
            <a:bodyPr wrap="none" anchor="ctr"/>
            <a:lstStyle/>
            <a:p>
              <a:endParaRPr lang="zh-CN" altLang="en-US"/>
            </a:p>
          </p:txBody>
        </p:sp>
        <p:sp>
          <p:nvSpPr>
            <p:cNvPr id="94395" name="Oval 26"/>
            <p:cNvSpPr>
              <a:spLocks noChangeArrowheads="1"/>
            </p:cNvSpPr>
            <p:nvPr/>
          </p:nvSpPr>
          <p:spPr bwMode="auto">
            <a:xfrm>
              <a:off x="1639" y="2699"/>
              <a:ext cx="48" cy="42"/>
            </a:xfrm>
            <a:prstGeom prst="ellipse">
              <a:avLst/>
            </a:prstGeom>
            <a:solidFill>
              <a:schemeClr val="bg1"/>
            </a:solidFill>
            <a:ln w="28575">
              <a:solidFill>
                <a:srgbClr val="990000"/>
              </a:solidFill>
              <a:round/>
              <a:headEnd/>
              <a:tailEnd/>
            </a:ln>
          </p:spPr>
          <p:txBody>
            <a:bodyPr wrap="none" anchor="ctr"/>
            <a:lstStyle/>
            <a:p>
              <a:endParaRPr lang="zh-CN" altLang="en-US"/>
            </a:p>
          </p:txBody>
        </p:sp>
        <p:sp>
          <p:nvSpPr>
            <p:cNvPr id="94396" name="WordArt 27"/>
            <p:cNvSpPr>
              <a:spLocks noChangeArrowheads="1" noChangeShapeType="1" noTextEdit="1"/>
            </p:cNvSpPr>
            <p:nvPr/>
          </p:nvSpPr>
          <p:spPr bwMode="auto">
            <a:xfrm>
              <a:off x="302" y="2915"/>
              <a:ext cx="78" cy="11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94397" name="WordArt 28"/>
            <p:cNvSpPr>
              <a:spLocks noChangeArrowheads="1" noChangeShapeType="1" noTextEdit="1"/>
            </p:cNvSpPr>
            <p:nvPr/>
          </p:nvSpPr>
          <p:spPr bwMode="auto">
            <a:xfrm>
              <a:off x="187" y="1252"/>
              <a:ext cx="114" cy="140"/>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94398" name="WordArt 29"/>
            <p:cNvSpPr>
              <a:spLocks noChangeArrowheads="1" noChangeShapeType="1" noTextEdit="1"/>
            </p:cNvSpPr>
            <p:nvPr/>
          </p:nvSpPr>
          <p:spPr bwMode="auto">
            <a:xfrm>
              <a:off x="608" y="2924"/>
              <a:ext cx="146" cy="12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94399" name="WordArt 30"/>
            <p:cNvSpPr>
              <a:spLocks noChangeArrowheads="1" noChangeShapeType="1" noTextEdit="1"/>
            </p:cNvSpPr>
            <p:nvPr/>
          </p:nvSpPr>
          <p:spPr bwMode="auto">
            <a:xfrm>
              <a:off x="266" y="1366"/>
              <a:ext cx="57" cy="68"/>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400" name="WordArt 31"/>
            <p:cNvSpPr>
              <a:spLocks noChangeArrowheads="1" noChangeShapeType="1" noTextEdit="1"/>
            </p:cNvSpPr>
            <p:nvPr/>
          </p:nvSpPr>
          <p:spPr bwMode="auto">
            <a:xfrm>
              <a:off x="577" y="1073"/>
              <a:ext cx="132" cy="13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94401" name="WordArt 32"/>
            <p:cNvSpPr>
              <a:spLocks noChangeArrowheads="1" noChangeShapeType="1" noTextEdit="1"/>
            </p:cNvSpPr>
            <p:nvPr/>
          </p:nvSpPr>
          <p:spPr bwMode="auto">
            <a:xfrm>
              <a:off x="181" y="953"/>
              <a:ext cx="108" cy="13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94402" name="WordArt 33"/>
            <p:cNvSpPr>
              <a:spLocks noChangeArrowheads="1" noChangeShapeType="1" noTextEdit="1"/>
            </p:cNvSpPr>
            <p:nvPr/>
          </p:nvSpPr>
          <p:spPr bwMode="auto">
            <a:xfrm>
              <a:off x="656" y="1167"/>
              <a:ext cx="57" cy="68"/>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403" name="WordArt 34"/>
            <p:cNvSpPr>
              <a:spLocks noChangeArrowheads="1" noChangeShapeType="1" noTextEdit="1"/>
            </p:cNvSpPr>
            <p:nvPr/>
          </p:nvSpPr>
          <p:spPr bwMode="auto">
            <a:xfrm>
              <a:off x="687" y="3014"/>
              <a:ext cx="68" cy="57"/>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nvGrpSpPr>
            <p:cNvPr id="94404" name="Group 35"/>
            <p:cNvGrpSpPr>
              <a:grpSpLocks/>
            </p:cNvGrpSpPr>
            <p:nvPr/>
          </p:nvGrpSpPr>
          <p:grpSpPr bwMode="auto">
            <a:xfrm>
              <a:off x="1500" y="2936"/>
              <a:ext cx="284" cy="166"/>
              <a:chOff x="1533" y="2914"/>
              <a:chExt cx="210" cy="145"/>
            </a:xfrm>
          </p:grpSpPr>
          <p:sp>
            <p:nvSpPr>
              <p:cNvPr id="94413" name="WordArt 36"/>
              <p:cNvSpPr>
                <a:spLocks noChangeArrowheads="1" noChangeShapeType="1" noTextEdit="1"/>
              </p:cNvSpPr>
              <p:nvPr/>
            </p:nvSpPr>
            <p:spPr bwMode="auto">
              <a:xfrm>
                <a:off x="1626" y="2924"/>
                <a:ext cx="103" cy="10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94414" name="WordArt 37"/>
              <p:cNvSpPr>
                <a:spLocks noChangeArrowheads="1" noChangeShapeType="1" noTextEdit="1"/>
              </p:cNvSpPr>
              <p:nvPr/>
            </p:nvSpPr>
            <p:spPr bwMode="auto">
              <a:xfrm>
                <a:off x="1533" y="2914"/>
                <a:ext cx="66" cy="120"/>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94415" name="WordArt 38"/>
              <p:cNvSpPr>
                <a:spLocks noChangeArrowheads="1" noChangeShapeType="1" noTextEdit="1"/>
              </p:cNvSpPr>
              <p:nvPr/>
            </p:nvSpPr>
            <p:spPr bwMode="auto">
              <a:xfrm>
                <a:off x="1686" y="2991"/>
                <a:ext cx="57" cy="68"/>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sp>
          <p:nvSpPr>
            <p:cNvPr id="94405" name="WordArt 39"/>
            <p:cNvSpPr>
              <a:spLocks noChangeArrowheads="1" noChangeShapeType="1" noTextEdit="1"/>
            </p:cNvSpPr>
            <p:nvPr/>
          </p:nvSpPr>
          <p:spPr bwMode="auto">
            <a:xfrm>
              <a:off x="1882" y="2707"/>
              <a:ext cx="137" cy="122"/>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sp>
          <p:nvSpPr>
            <p:cNvPr id="94406" name="WordArt 40"/>
            <p:cNvSpPr>
              <a:spLocks noChangeArrowheads="1" noChangeShapeType="1" noTextEdit="1"/>
            </p:cNvSpPr>
            <p:nvPr/>
          </p:nvSpPr>
          <p:spPr bwMode="auto">
            <a:xfrm>
              <a:off x="733" y="1290"/>
              <a:ext cx="111" cy="123"/>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407" name="WordArt 41"/>
            <p:cNvSpPr>
              <a:spLocks noChangeArrowheads="1" noChangeShapeType="1" noTextEdit="1"/>
            </p:cNvSpPr>
            <p:nvPr/>
          </p:nvSpPr>
          <p:spPr bwMode="auto">
            <a:xfrm>
              <a:off x="1617" y="2490"/>
              <a:ext cx="110" cy="154"/>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b</a:t>
              </a:r>
              <a:endParaRPr lang="zh-CN" altLang="en-US" sz="1400" i="1" kern="10">
                <a:ln w="9525">
                  <a:solidFill>
                    <a:srgbClr val="000000"/>
                  </a:solidFill>
                  <a:round/>
                  <a:headEnd/>
                  <a:tailEnd/>
                </a:ln>
                <a:latin typeface="Times New Roman"/>
                <a:cs typeface="Times New Roman"/>
              </a:endParaRPr>
            </a:p>
          </p:txBody>
        </p:sp>
        <p:sp>
          <p:nvSpPr>
            <p:cNvPr id="94408" name="Text Box 42"/>
            <p:cNvSpPr txBox="1">
              <a:spLocks noChangeArrowheads="1"/>
            </p:cNvSpPr>
            <p:nvPr/>
          </p:nvSpPr>
          <p:spPr bwMode="auto">
            <a:xfrm>
              <a:off x="921" y="1369"/>
              <a:ext cx="100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经  </a:t>
              </a:r>
              <a:r>
                <a:rPr kumimoji="1" lang="zh-CN" altLang="en-US" sz="2000" b="1">
                  <a:solidFill>
                    <a:srgbClr val="990000"/>
                  </a:solidFill>
                  <a:latin typeface="Times New Roman" pitchFamily="18" charset="0"/>
                </a:rPr>
                <a:t>绝热膨胀</a:t>
              </a:r>
            </a:p>
          </p:txBody>
        </p:sp>
        <p:sp>
          <p:nvSpPr>
            <p:cNvPr id="94409" name="Text Box 43"/>
            <p:cNvSpPr txBox="1">
              <a:spLocks noChangeArrowheads="1"/>
            </p:cNvSpPr>
            <p:nvPr/>
          </p:nvSpPr>
          <p:spPr bwMode="auto">
            <a:xfrm>
              <a:off x="952" y="1073"/>
              <a:ext cx="989"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从图中的</a:t>
              </a:r>
            </a:p>
          </p:txBody>
        </p:sp>
        <p:sp>
          <p:nvSpPr>
            <p:cNvPr id="94410" name="WordArt 44"/>
            <p:cNvSpPr>
              <a:spLocks noChangeArrowheads="1" noChangeShapeType="1" noTextEdit="1"/>
            </p:cNvSpPr>
            <p:nvPr/>
          </p:nvSpPr>
          <p:spPr bwMode="auto">
            <a:xfrm>
              <a:off x="1696" y="1140"/>
              <a:ext cx="111" cy="123"/>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411" name="Text Box 45"/>
            <p:cNvSpPr txBox="1">
              <a:spLocks noChangeArrowheads="1"/>
            </p:cNvSpPr>
            <p:nvPr/>
          </p:nvSpPr>
          <p:spPr bwMode="auto">
            <a:xfrm>
              <a:off x="1027" y="1626"/>
              <a:ext cx="794"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到达</a:t>
              </a:r>
            </a:p>
          </p:txBody>
        </p:sp>
        <p:sp>
          <p:nvSpPr>
            <p:cNvPr id="94412" name="WordArt 46"/>
            <p:cNvSpPr>
              <a:spLocks noChangeArrowheads="1" noChangeShapeType="1" noTextEdit="1"/>
            </p:cNvSpPr>
            <p:nvPr/>
          </p:nvSpPr>
          <p:spPr bwMode="auto">
            <a:xfrm>
              <a:off x="1457" y="1674"/>
              <a:ext cx="110" cy="154"/>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b</a:t>
              </a:r>
              <a:endParaRPr lang="zh-CN" altLang="en-US" sz="1400" i="1" kern="10">
                <a:ln w="9525">
                  <a:solidFill>
                    <a:srgbClr val="000000"/>
                  </a:solidFill>
                  <a:round/>
                  <a:headEnd/>
                  <a:tailEnd/>
                </a:ln>
                <a:latin typeface="Times New Roman"/>
                <a:cs typeface="Times New Roman"/>
              </a:endParaRPr>
            </a:p>
          </p:txBody>
        </p:sp>
      </p:grpSp>
      <p:grpSp>
        <p:nvGrpSpPr>
          <p:cNvPr id="5" name="Group 47"/>
          <p:cNvGrpSpPr>
            <a:grpSpLocks/>
          </p:cNvGrpSpPr>
          <p:nvPr/>
        </p:nvGrpSpPr>
        <p:grpSpPr bwMode="auto">
          <a:xfrm>
            <a:off x="531813" y="5194300"/>
            <a:ext cx="2346325" cy="982663"/>
            <a:chOff x="335" y="3272"/>
            <a:chExt cx="1478" cy="619"/>
          </a:xfrm>
        </p:grpSpPr>
        <p:sp>
          <p:nvSpPr>
            <p:cNvPr id="94368" name="WordArt 48"/>
            <p:cNvSpPr>
              <a:spLocks noChangeArrowheads="1" noChangeShapeType="1" noTextEdit="1"/>
            </p:cNvSpPr>
            <p:nvPr/>
          </p:nvSpPr>
          <p:spPr bwMode="auto">
            <a:xfrm>
              <a:off x="871" y="3272"/>
              <a:ext cx="379"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94369" name="WordArt 49"/>
            <p:cNvSpPr>
              <a:spLocks noChangeArrowheads="1" noChangeShapeType="1" noTextEdit="1"/>
            </p:cNvSpPr>
            <p:nvPr/>
          </p:nvSpPr>
          <p:spPr bwMode="auto">
            <a:xfrm>
              <a:off x="1563" y="3646"/>
              <a:ext cx="178" cy="17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p</a:t>
              </a:r>
              <a:endParaRPr lang="zh-CN" altLang="en-US" sz="1200" i="1" kern="10">
                <a:ln w="9525">
                  <a:solidFill>
                    <a:schemeClr val="tx1"/>
                  </a:solidFill>
                  <a:round/>
                  <a:headEnd/>
                  <a:tailEnd/>
                </a:ln>
                <a:latin typeface="Times New Roman"/>
                <a:cs typeface="Times New Roman"/>
              </a:endParaRPr>
            </a:p>
          </p:txBody>
        </p:sp>
        <p:sp>
          <p:nvSpPr>
            <p:cNvPr id="94370" name="WordArt 50"/>
            <p:cNvSpPr>
              <a:spLocks noChangeArrowheads="1" noChangeShapeType="1" noTextEdit="1"/>
            </p:cNvSpPr>
            <p:nvPr/>
          </p:nvSpPr>
          <p:spPr bwMode="auto">
            <a:xfrm>
              <a:off x="1740" y="3744"/>
              <a:ext cx="7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grpSp>
          <p:nvGrpSpPr>
            <p:cNvPr id="94371" name="Group 51"/>
            <p:cNvGrpSpPr>
              <a:grpSpLocks/>
            </p:cNvGrpSpPr>
            <p:nvPr/>
          </p:nvGrpSpPr>
          <p:grpSpPr bwMode="auto">
            <a:xfrm>
              <a:off x="1283" y="3653"/>
              <a:ext cx="143" cy="146"/>
              <a:chOff x="3045" y="1834"/>
              <a:chExt cx="101" cy="101"/>
            </a:xfrm>
          </p:grpSpPr>
          <p:sp>
            <p:nvSpPr>
              <p:cNvPr id="94378" name="Oval 5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4379" name="Oval 5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94372" name="Group 54"/>
            <p:cNvGrpSpPr>
              <a:grpSpLocks/>
            </p:cNvGrpSpPr>
            <p:nvPr/>
          </p:nvGrpSpPr>
          <p:grpSpPr bwMode="auto">
            <a:xfrm>
              <a:off x="653" y="3667"/>
              <a:ext cx="219" cy="224"/>
              <a:chOff x="1456" y="3678"/>
              <a:chExt cx="219" cy="224"/>
            </a:xfrm>
          </p:grpSpPr>
          <p:sp>
            <p:nvSpPr>
              <p:cNvPr id="94376" name="WordArt 55"/>
              <p:cNvSpPr>
                <a:spLocks noChangeArrowheads="1" noChangeShapeType="1" noTextEdit="1"/>
              </p:cNvSpPr>
              <p:nvPr/>
            </p:nvSpPr>
            <p:spPr bwMode="auto">
              <a:xfrm>
                <a:off x="1596" y="3783"/>
                <a:ext cx="79" cy="119"/>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sp>
            <p:nvSpPr>
              <p:cNvPr id="94377" name="WordArt 56"/>
              <p:cNvSpPr>
                <a:spLocks noChangeArrowheads="1" noChangeShapeType="1" noTextEdit="1"/>
              </p:cNvSpPr>
              <p:nvPr/>
            </p:nvSpPr>
            <p:spPr bwMode="auto">
              <a:xfrm>
                <a:off x="1456" y="3678"/>
                <a:ext cx="178" cy="170"/>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T</a:t>
                </a:r>
                <a:endParaRPr lang="zh-CN" altLang="en-US" sz="1200" i="1" kern="10">
                  <a:ln w="9525">
                    <a:solidFill>
                      <a:schemeClr val="tx1"/>
                    </a:solidFill>
                    <a:round/>
                    <a:headEnd/>
                    <a:tailEnd/>
                  </a:ln>
                  <a:latin typeface="Times New Roman"/>
                  <a:cs typeface="Times New Roman"/>
                </a:endParaRPr>
              </a:p>
            </p:txBody>
          </p:sp>
        </p:grpSp>
        <p:grpSp>
          <p:nvGrpSpPr>
            <p:cNvPr id="94373" name="Group 57"/>
            <p:cNvGrpSpPr>
              <a:grpSpLocks/>
            </p:cNvGrpSpPr>
            <p:nvPr/>
          </p:nvGrpSpPr>
          <p:grpSpPr bwMode="auto">
            <a:xfrm>
              <a:off x="335" y="3693"/>
              <a:ext cx="143" cy="146"/>
              <a:chOff x="3045" y="1834"/>
              <a:chExt cx="101" cy="101"/>
            </a:xfrm>
          </p:grpSpPr>
          <p:sp>
            <p:nvSpPr>
              <p:cNvPr id="94374" name="Oval 5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4375" name="Oval 5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9" name="Group 60"/>
          <p:cNvGrpSpPr>
            <a:grpSpLocks/>
          </p:cNvGrpSpPr>
          <p:nvPr/>
        </p:nvGrpSpPr>
        <p:grpSpPr bwMode="auto">
          <a:xfrm>
            <a:off x="3709988" y="257175"/>
            <a:ext cx="4752975" cy="3009900"/>
            <a:chOff x="2337" y="162"/>
            <a:chExt cx="2994" cy="1896"/>
          </a:xfrm>
        </p:grpSpPr>
        <p:sp>
          <p:nvSpPr>
            <p:cNvPr id="94283" name="Text Box 61"/>
            <p:cNvSpPr txBox="1">
              <a:spLocks noChangeArrowheads="1"/>
            </p:cNvSpPr>
            <p:nvPr/>
          </p:nvSpPr>
          <p:spPr bwMode="auto">
            <a:xfrm>
              <a:off x="3039" y="162"/>
              <a:ext cx="1496" cy="288"/>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由</a:t>
              </a:r>
              <a:r>
                <a:rPr kumimoji="1" lang="zh-CN" altLang="en-US" sz="2400" b="1">
                  <a:latin typeface="Times New Roman" pitchFamily="18" charset="0"/>
                  <a:ea typeface="华文中宋" pitchFamily="2" charset="-122"/>
                </a:rPr>
                <a:t>  </a:t>
              </a:r>
              <a:r>
                <a:rPr kumimoji="1" lang="zh-CN" altLang="en-US" sz="2000" b="1">
                  <a:solidFill>
                    <a:srgbClr val="CC3300"/>
                  </a:solidFill>
                  <a:latin typeface="Times New Roman" pitchFamily="18" charset="0"/>
                  <a:ea typeface="华文中宋" pitchFamily="2" charset="-122"/>
                </a:rPr>
                <a:t>绝热过程方程</a:t>
              </a:r>
            </a:p>
          </p:txBody>
        </p:sp>
        <p:grpSp>
          <p:nvGrpSpPr>
            <p:cNvPr id="94284" name="Group 62"/>
            <p:cNvGrpSpPr>
              <a:grpSpLocks/>
            </p:cNvGrpSpPr>
            <p:nvPr/>
          </p:nvGrpSpPr>
          <p:grpSpPr bwMode="auto">
            <a:xfrm>
              <a:off x="3196" y="511"/>
              <a:ext cx="1782" cy="424"/>
              <a:chOff x="3174" y="532"/>
              <a:chExt cx="1782" cy="424"/>
            </a:xfrm>
          </p:grpSpPr>
          <p:grpSp>
            <p:nvGrpSpPr>
              <p:cNvPr id="94356" name="Group 63"/>
              <p:cNvGrpSpPr>
                <a:grpSpLocks/>
              </p:cNvGrpSpPr>
              <p:nvPr/>
            </p:nvGrpSpPr>
            <p:grpSpPr bwMode="auto">
              <a:xfrm>
                <a:off x="3257" y="595"/>
                <a:ext cx="1622" cy="329"/>
                <a:chOff x="3659" y="3649"/>
                <a:chExt cx="1622" cy="329"/>
              </a:xfrm>
            </p:grpSpPr>
            <p:grpSp>
              <p:nvGrpSpPr>
                <p:cNvPr id="94358" name="Group 64"/>
                <p:cNvGrpSpPr>
                  <a:grpSpLocks/>
                </p:cNvGrpSpPr>
                <p:nvPr/>
              </p:nvGrpSpPr>
              <p:grpSpPr bwMode="auto">
                <a:xfrm rot="5400000">
                  <a:off x="4564" y="3738"/>
                  <a:ext cx="71" cy="152"/>
                  <a:chOff x="2928" y="3216"/>
                  <a:chExt cx="48" cy="240"/>
                </a:xfrm>
              </p:grpSpPr>
              <p:sp>
                <p:nvSpPr>
                  <p:cNvPr id="94366" name="Line 6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367" name="Line 6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4359" name="Text Box 67"/>
                <p:cNvSpPr txBox="1">
                  <a:spLocks noChangeArrowheads="1"/>
                </p:cNvSpPr>
                <p:nvPr/>
              </p:nvSpPr>
              <p:spPr bwMode="auto">
                <a:xfrm>
                  <a:off x="4705" y="3651"/>
                  <a:ext cx="576"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常量</a:t>
                  </a:r>
                </a:p>
              </p:txBody>
            </p:sp>
            <p:sp>
              <p:nvSpPr>
                <p:cNvPr id="94360" name="WordArt 68"/>
                <p:cNvSpPr>
                  <a:spLocks noChangeArrowheads="1" noChangeShapeType="1" noTextEdit="1"/>
                </p:cNvSpPr>
                <p:nvPr/>
              </p:nvSpPr>
              <p:spPr bwMode="auto">
                <a:xfrm>
                  <a:off x="3659" y="3719"/>
                  <a:ext cx="238" cy="191"/>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61" name="WordArt 69"/>
                <p:cNvSpPr>
                  <a:spLocks noChangeArrowheads="1" noChangeShapeType="1" noTextEdit="1"/>
                </p:cNvSpPr>
                <p:nvPr/>
              </p:nvSpPr>
              <p:spPr bwMode="auto">
                <a:xfrm>
                  <a:off x="3899" y="3712"/>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4362" name="Group 70"/>
                <p:cNvGrpSpPr>
                  <a:grpSpLocks/>
                </p:cNvGrpSpPr>
                <p:nvPr/>
              </p:nvGrpSpPr>
              <p:grpSpPr bwMode="auto">
                <a:xfrm>
                  <a:off x="4136" y="3649"/>
                  <a:ext cx="324" cy="126"/>
                  <a:chOff x="4158" y="3693"/>
                  <a:chExt cx="324" cy="126"/>
                </a:xfrm>
              </p:grpSpPr>
              <p:sp>
                <p:nvSpPr>
                  <p:cNvPr id="94363" name="WordArt 71"/>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64" name="Line 72"/>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65" name="WordArt 73"/>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grpSp>
          <p:sp>
            <p:nvSpPr>
              <p:cNvPr id="94357" name="Rectangle 74"/>
              <p:cNvSpPr>
                <a:spLocks noChangeArrowheads="1"/>
              </p:cNvSpPr>
              <p:nvPr/>
            </p:nvSpPr>
            <p:spPr bwMode="auto">
              <a:xfrm>
                <a:off x="3174" y="532"/>
                <a:ext cx="1782" cy="424"/>
              </a:xfrm>
              <a:prstGeom prst="rect">
                <a:avLst/>
              </a:prstGeom>
              <a:noFill/>
              <a:ln w="57150">
                <a:solidFill>
                  <a:srgbClr val="FFD28F"/>
                </a:solidFill>
                <a:miter lim="800000"/>
                <a:headEnd/>
                <a:tailEnd/>
              </a:ln>
            </p:spPr>
            <p:txBody>
              <a:bodyPr wrap="none" anchor="ctr"/>
              <a:lstStyle/>
              <a:p>
                <a:endParaRPr lang="zh-CN" altLang="en-US"/>
              </a:p>
            </p:txBody>
          </p:sp>
        </p:grpSp>
        <p:grpSp>
          <p:nvGrpSpPr>
            <p:cNvPr id="94285" name="Group 75"/>
            <p:cNvGrpSpPr>
              <a:grpSpLocks/>
            </p:cNvGrpSpPr>
            <p:nvPr/>
          </p:nvGrpSpPr>
          <p:grpSpPr bwMode="auto">
            <a:xfrm>
              <a:off x="2337" y="190"/>
              <a:ext cx="324" cy="907"/>
              <a:chOff x="152" y="1386"/>
              <a:chExt cx="288" cy="844"/>
            </a:xfrm>
          </p:grpSpPr>
          <p:sp>
            <p:nvSpPr>
              <p:cNvPr id="94353" name="Rectangle 76" descr="栎木"/>
              <p:cNvSpPr>
                <a:spLocks noChangeArrowheads="1"/>
              </p:cNvSpPr>
              <p:nvPr/>
            </p:nvSpPr>
            <p:spPr bwMode="auto">
              <a:xfrm flipH="1">
                <a:off x="152" y="1386"/>
                <a:ext cx="288" cy="844"/>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94354" name="WordArt 77"/>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94355" name="WordArt 78"/>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94286" name="Group 79"/>
            <p:cNvGrpSpPr>
              <a:grpSpLocks/>
            </p:cNvGrpSpPr>
            <p:nvPr/>
          </p:nvGrpSpPr>
          <p:grpSpPr bwMode="auto">
            <a:xfrm>
              <a:off x="2788" y="269"/>
              <a:ext cx="143" cy="146"/>
              <a:chOff x="3045" y="1834"/>
              <a:chExt cx="101" cy="101"/>
            </a:xfrm>
          </p:grpSpPr>
          <p:sp>
            <p:nvSpPr>
              <p:cNvPr id="94351" name="Oval 8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4352" name="Oval 8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94287" name="Group 82"/>
            <p:cNvGrpSpPr>
              <a:grpSpLocks/>
            </p:cNvGrpSpPr>
            <p:nvPr/>
          </p:nvGrpSpPr>
          <p:grpSpPr bwMode="auto">
            <a:xfrm>
              <a:off x="3207" y="1093"/>
              <a:ext cx="1792" cy="267"/>
              <a:chOff x="2864" y="1080"/>
              <a:chExt cx="2070" cy="302"/>
            </a:xfrm>
          </p:grpSpPr>
          <p:grpSp>
            <p:nvGrpSpPr>
              <p:cNvPr id="94331" name="Group 83"/>
              <p:cNvGrpSpPr>
                <a:grpSpLocks/>
              </p:cNvGrpSpPr>
              <p:nvPr/>
            </p:nvGrpSpPr>
            <p:grpSpPr bwMode="auto">
              <a:xfrm>
                <a:off x="2864" y="1082"/>
                <a:ext cx="1092" cy="300"/>
                <a:chOff x="2494" y="1126"/>
                <a:chExt cx="1092" cy="300"/>
              </a:xfrm>
            </p:grpSpPr>
            <p:grpSp>
              <p:nvGrpSpPr>
                <p:cNvPr id="94340" name="Group 84"/>
                <p:cNvGrpSpPr>
                  <a:grpSpLocks/>
                </p:cNvGrpSpPr>
                <p:nvPr/>
              </p:nvGrpSpPr>
              <p:grpSpPr bwMode="auto">
                <a:xfrm rot="5400000">
                  <a:off x="3474" y="1247"/>
                  <a:ext cx="71" cy="152"/>
                  <a:chOff x="2928" y="3216"/>
                  <a:chExt cx="48" cy="240"/>
                </a:xfrm>
              </p:grpSpPr>
              <p:sp>
                <p:nvSpPr>
                  <p:cNvPr id="94349" name="Line 8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350" name="Line 8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4341" name="WordArt 87"/>
                <p:cNvSpPr>
                  <a:spLocks noChangeArrowheads="1" noChangeShapeType="1" noTextEdit="1"/>
                </p:cNvSpPr>
                <p:nvPr/>
              </p:nvSpPr>
              <p:spPr bwMode="auto">
                <a:xfrm>
                  <a:off x="2494" y="1196"/>
                  <a:ext cx="238" cy="191"/>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42" name="WordArt 88"/>
                <p:cNvSpPr>
                  <a:spLocks noChangeArrowheads="1" noChangeShapeType="1" noTextEdit="1"/>
                </p:cNvSpPr>
                <p:nvPr/>
              </p:nvSpPr>
              <p:spPr bwMode="auto">
                <a:xfrm>
                  <a:off x="2810" y="1189"/>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4343" name="Group 89"/>
                <p:cNvGrpSpPr>
                  <a:grpSpLocks/>
                </p:cNvGrpSpPr>
                <p:nvPr/>
              </p:nvGrpSpPr>
              <p:grpSpPr bwMode="auto">
                <a:xfrm>
                  <a:off x="3047" y="1126"/>
                  <a:ext cx="324" cy="126"/>
                  <a:chOff x="4158" y="3693"/>
                  <a:chExt cx="324" cy="126"/>
                </a:xfrm>
              </p:grpSpPr>
              <p:sp>
                <p:nvSpPr>
                  <p:cNvPr id="94346" name="WordArt 90"/>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47" name="Line 91"/>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48" name="WordArt 92"/>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94344" name="WordArt 93"/>
                <p:cNvSpPr>
                  <a:spLocks noChangeArrowheads="1" noChangeShapeType="1" noTextEdit="1"/>
                </p:cNvSpPr>
                <p:nvPr/>
              </p:nvSpPr>
              <p:spPr bwMode="auto">
                <a:xfrm>
                  <a:off x="2654" y="1306"/>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345" name="WordArt 94"/>
                <p:cNvSpPr>
                  <a:spLocks noChangeArrowheads="1" noChangeShapeType="1" noTextEdit="1"/>
                </p:cNvSpPr>
                <p:nvPr/>
              </p:nvSpPr>
              <p:spPr bwMode="auto">
                <a:xfrm>
                  <a:off x="2957" y="1314"/>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sp>
            <p:nvSpPr>
              <p:cNvPr id="94332" name="WordArt 95"/>
              <p:cNvSpPr>
                <a:spLocks noChangeArrowheads="1" noChangeShapeType="1" noTextEdit="1"/>
              </p:cNvSpPr>
              <p:nvPr/>
            </p:nvSpPr>
            <p:spPr bwMode="auto">
              <a:xfrm>
                <a:off x="4057" y="1150"/>
                <a:ext cx="238" cy="191"/>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33" name="WordArt 96"/>
              <p:cNvSpPr>
                <a:spLocks noChangeArrowheads="1" noChangeShapeType="1" noTextEdit="1"/>
              </p:cNvSpPr>
              <p:nvPr/>
            </p:nvSpPr>
            <p:spPr bwMode="auto">
              <a:xfrm>
                <a:off x="4373" y="1143"/>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4334" name="Group 97"/>
              <p:cNvGrpSpPr>
                <a:grpSpLocks/>
              </p:cNvGrpSpPr>
              <p:nvPr/>
            </p:nvGrpSpPr>
            <p:grpSpPr bwMode="auto">
              <a:xfrm>
                <a:off x="4610" y="1080"/>
                <a:ext cx="324" cy="126"/>
                <a:chOff x="4158" y="3693"/>
                <a:chExt cx="324" cy="126"/>
              </a:xfrm>
            </p:grpSpPr>
            <p:sp>
              <p:nvSpPr>
                <p:cNvPr id="94337" name="WordArt 98"/>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38" name="Line 99"/>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39" name="WordArt 100"/>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94335" name="WordArt 101"/>
              <p:cNvSpPr>
                <a:spLocks noChangeArrowheads="1" noChangeShapeType="1" noTextEdit="1"/>
              </p:cNvSpPr>
              <p:nvPr/>
            </p:nvSpPr>
            <p:spPr bwMode="auto">
              <a:xfrm>
                <a:off x="4227" y="1232"/>
                <a:ext cx="7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sp>
            <p:nvSpPr>
              <p:cNvPr id="94336" name="WordArt 102"/>
              <p:cNvSpPr>
                <a:spLocks noChangeArrowheads="1" noChangeShapeType="1" noTextEdit="1"/>
              </p:cNvSpPr>
              <p:nvPr/>
            </p:nvSpPr>
            <p:spPr bwMode="auto">
              <a:xfrm>
                <a:off x="4518" y="1252"/>
                <a:ext cx="7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grpSp>
        <p:grpSp>
          <p:nvGrpSpPr>
            <p:cNvPr id="94288" name="Group 103"/>
            <p:cNvGrpSpPr>
              <a:grpSpLocks/>
            </p:cNvGrpSpPr>
            <p:nvPr/>
          </p:nvGrpSpPr>
          <p:grpSpPr bwMode="auto">
            <a:xfrm>
              <a:off x="2792" y="1522"/>
              <a:ext cx="2539" cy="536"/>
              <a:chOff x="2792" y="1522"/>
              <a:chExt cx="2539" cy="536"/>
            </a:xfrm>
          </p:grpSpPr>
          <p:grpSp>
            <p:nvGrpSpPr>
              <p:cNvPr id="94289" name="Group 104"/>
              <p:cNvGrpSpPr>
                <a:grpSpLocks/>
              </p:cNvGrpSpPr>
              <p:nvPr/>
            </p:nvGrpSpPr>
            <p:grpSpPr bwMode="auto">
              <a:xfrm rot="5400000">
                <a:off x="3166" y="1748"/>
                <a:ext cx="57" cy="130"/>
                <a:chOff x="2928" y="3216"/>
                <a:chExt cx="48" cy="240"/>
              </a:xfrm>
            </p:grpSpPr>
            <p:sp>
              <p:nvSpPr>
                <p:cNvPr id="94329" name="Line 10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330" name="Line 10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4290" name="Group 107"/>
              <p:cNvGrpSpPr>
                <a:grpSpLocks/>
              </p:cNvGrpSpPr>
              <p:nvPr/>
            </p:nvGrpSpPr>
            <p:grpSpPr bwMode="auto">
              <a:xfrm>
                <a:off x="3301" y="1715"/>
                <a:ext cx="255" cy="185"/>
                <a:chOff x="2948" y="1715"/>
                <a:chExt cx="272" cy="201"/>
              </a:xfrm>
            </p:grpSpPr>
            <p:sp>
              <p:nvSpPr>
                <p:cNvPr id="94327" name="WordArt 108"/>
                <p:cNvSpPr>
                  <a:spLocks noChangeArrowheads="1" noChangeShapeType="1" noTextEdit="1"/>
                </p:cNvSpPr>
                <p:nvPr/>
              </p:nvSpPr>
              <p:spPr bwMode="auto">
                <a:xfrm>
                  <a:off x="2948" y="1715"/>
                  <a:ext cx="238" cy="191"/>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28" name="WordArt 109"/>
                <p:cNvSpPr>
                  <a:spLocks noChangeArrowheads="1" noChangeShapeType="1" noTextEdit="1"/>
                </p:cNvSpPr>
                <p:nvPr/>
              </p:nvSpPr>
              <p:spPr bwMode="auto">
                <a:xfrm>
                  <a:off x="3141" y="1804"/>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grpSp>
            <p:nvGrpSpPr>
              <p:cNvPr id="94291" name="Group 110"/>
              <p:cNvGrpSpPr>
                <a:grpSpLocks/>
              </p:cNvGrpSpPr>
              <p:nvPr/>
            </p:nvGrpSpPr>
            <p:grpSpPr bwMode="auto">
              <a:xfrm>
                <a:off x="3812" y="1522"/>
                <a:ext cx="480" cy="243"/>
                <a:chOff x="2721" y="2026"/>
                <a:chExt cx="561" cy="300"/>
              </a:xfrm>
            </p:grpSpPr>
            <p:sp>
              <p:nvSpPr>
                <p:cNvPr id="94321" name="WordArt 111"/>
                <p:cNvSpPr>
                  <a:spLocks noChangeArrowheads="1" noChangeShapeType="1" noTextEdit="1"/>
                </p:cNvSpPr>
                <p:nvPr/>
              </p:nvSpPr>
              <p:spPr bwMode="auto">
                <a:xfrm>
                  <a:off x="2721" y="2089"/>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4322" name="Group 112"/>
                <p:cNvGrpSpPr>
                  <a:grpSpLocks/>
                </p:cNvGrpSpPr>
                <p:nvPr/>
              </p:nvGrpSpPr>
              <p:grpSpPr bwMode="auto">
                <a:xfrm>
                  <a:off x="2958" y="2026"/>
                  <a:ext cx="324" cy="126"/>
                  <a:chOff x="4158" y="3693"/>
                  <a:chExt cx="324" cy="126"/>
                </a:xfrm>
              </p:grpSpPr>
              <p:sp>
                <p:nvSpPr>
                  <p:cNvPr id="94324" name="WordArt 113"/>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25" name="Line 114"/>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26" name="WordArt 115"/>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94323" name="WordArt 116"/>
                <p:cNvSpPr>
                  <a:spLocks noChangeArrowheads="1" noChangeShapeType="1" noTextEdit="1"/>
                </p:cNvSpPr>
                <p:nvPr/>
              </p:nvSpPr>
              <p:spPr bwMode="auto">
                <a:xfrm>
                  <a:off x="2868" y="2214"/>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grpSp>
            <p:nvGrpSpPr>
              <p:cNvPr id="94292" name="Group 117"/>
              <p:cNvGrpSpPr>
                <a:grpSpLocks/>
              </p:cNvGrpSpPr>
              <p:nvPr/>
            </p:nvGrpSpPr>
            <p:grpSpPr bwMode="auto">
              <a:xfrm>
                <a:off x="2792" y="1709"/>
                <a:ext cx="219" cy="211"/>
                <a:chOff x="3707" y="1942"/>
                <a:chExt cx="243" cy="207"/>
              </a:xfrm>
            </p:grpSpPr>
            <p:sp>
              <p:nvSpPr>
                <p:cNvPr id="94319" name="WordArt 118"/>
                <p:cNvSpPr>
                  <a:spLocks noChangeArrowheads="1" noChangeShapeType="1" noTextEdit="1"/>
                </p:cNvSpPr>
                <p:nvPr/>
              </p:nvSpPr>
              <p:spPr bwMode="auto">
                <a:xfrm>
                  <a:off x="3707" y="1942"/>
                  <a:ext cx="238" cy="191"/>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20" name="WordArt 119"/>
                <p:cNvSpPr>
                  <a:spLocks noChangeArrowheads="1" noChangeShapeType="1" noTextEdit="1"/>
                </p:cNvSpPr>
                <p:nvPr/>
              </p:nvSpPr>
              <p:spPr bwMode="auto">
                <a:xfrm>
                  <a:off x="3877" y="2024"/>
                  <a:ext cx="7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grpSp>
          <p:grpSp>
            <p:nvGrpSpPr>
              <p:cNvPr id="94293" name="Group 120"/>
              <p:cNvGrpSpPr>
                <a:grpSpLocks/>
              </p:cNvGrpSpPr>
              <p:nvPr/>
            </p:nvGrpSpPr>
            <p:grpSpPr bwMode="auto">
              <a:xfrm>
                <a:off x="4238" y="1856"/>
                <a:ext cx="277" cy="102"/>
                <a:chOff x="4158" y="3693"/>
                <a:chExt cx="324" cy="126"/>
              </a:xfrm>
            </p:grpSpPr>
            <p:sp>
              <p:nvSpPr>
                <p:cNvPr id="94316" name="WordArt 121"/>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17" name="Line 122"/>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18" name="WordArt 123"/>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94294" name="Line 124"/>
              <p:cNvSpPr>
                <a:spLocks noChangeShapeType="1"/>
              </p:cNvSpPr>
              <p:nvPr/>
            </p:nvSpPr>
            <p:spPr bwMode="auto">
              <a:xfrm>
                <a:off x="3615" y="1809"/>
                <a:ext cx="902" cy="0"/>
              </a:xfrm>
              <a:prstGeom prst="line">
                <a:avLst/>
              </a:prstGeom>
              <a:noFill/>
              <a:ln w="38100">
                <a:solidFill>
                  <a:schemeClr val="tx1"/>
                </a:solidFill>
                <a:round/>
                <a:headEnd/>
                <a:tailEnd/>
              </a:ln>
            </p:spPr>
            <p:txBody>
              <a:bodyPr/>
              <a:lstStyle/>
              <a:p>
                <a:endParaRPr lang="zh-CN" altLang="en-US"/>
              </a:p>
            </p:txBody>
          </p:sp>
          <p:grpSp>
            <p:nvGrpSpPr>
              <p:cNvPr id="94295" name="Group 125"/>
              <p:cNvGrpSpPr>
                <a:grpSpLocks/>
              </p:cNvGrpSpPr>
              <p:nvPr/>
            </p:nvGrpSpPr>
            <p:grpSpPr bwMode="auto">
              <a:xfrm>
                <a:off x="3684" y="1861"/>
                <a:ext cx="502" cy="197"/>
                <a:chOff x="3684" y="1861"/>
                <a:chExt cx="502" cy="197"/>
              </a:xfrm>
            </p:grpSpPr>
            <p:grpSp>
              <p:nvGrpSpPr>
                <p:cNvPr id="94310" name="Group 126"/>
                <p:cNvGrpSpPr>
                  <a:grpSpLocks/>
                </p:cNvGrpSpPr>
                <p:nvPr/>
              </p:nvGrpSpPr>
              <p:grpSpPr bwMode="auto">
                <a:xfrm>
                  <a:off x="3914" y="1871"/>
                  <a:ext cx="202" cy="185"/>
                  <a:chOff x="3686" y="1892"/>
                  <a:chExt cx="236" cy="228"/>
                </a:xfrm>
              </p:grpSpPr>
              <p:sp>
                <p:nvSpPr>
                  <p:cNvPr id="94314" name="WordArt 127"/>
                  <p:cNvSpPr>
                    <a:spLocks noChangeArrowheads="1" noChangeShapeType="1" noTextEdit="1"/>
                  </p:cNvSpPr>
                  <p:nvPr/>
                </p:nvSpPr>
                <p:spPr bwMode="auto">
                  <a:xfrm>
                    <a:off x="3824" y="2008"/>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315" name="WordArt 128"/>
                  <p:cNvSpPr>
                    <a:spLocks noChangeArrowheads="1" noChangeShapeType="1" noTextEdit="1"/>
                  </p:cNvSpPr>
                  <p:nvPr/>
                </p:nvSpPr>
                <p:spPr bwMode="auto">
                  <a:xfrm>
                    <a:off x="3686" y="1892"/>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4311" name="WordArt 129"/>
                <p:cNvSpPr>
                  <a:spLocks noChangeArrowheads="1" noChangeShapeType="1" noTextEdit="1"/>
                </p:cNvSpPr>
                <p:nvPr/>
              </p:nvSpPr>
              <p:spPr bwMode="auto">
                <a:xfrm>
                  <a:off x="3768" y="1865"/>
                  <a:ext cx="99" cy="16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94312" name="WordArt 130"/>
                <p:cNvSpPr>
                  <a:spLocks noChangeArrowheads="1" noChangeShapeType="1" noTextEdit="1"/>
                </p:cNvSpPr>
                <p:nvPr/>
              </p:nvSpPr>
              <p:spPr bwMode="auto">
                <a:xfrm>
                  <a:off x="3684" y="1861"/>
                  <a:ext cx="56"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4313" name="WordArt 131"/>
                <p:cNvSpPr>
                  <a:spLocks noChangeArrowheads="1" noChangeShapeType="1" noTextEdit="1"/>
                </p:cNvSpPr>
                <p:nvPr/>
              </p:nvSpPr>
              <p:spPr bwMode="auto">
                <a:xfrm flipH="1">
                  <a:off x="4129" y="1869"/>
                  <a:ext cx="57"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94296" name="Group 132"/>
              <p:cNvGrpSpPr>
                <a:grpSpLocks/>
              </p:cNvGrpSpPr>
              <p:nvPr/>
            </p:nvGrpSpPr>
            <p:grpSpPr bwMode="auto">
              <a:xfrm rot="5400000">
                <a:off x="4587" y="1747"/>
                <a:ext cx="58" cy="130"/>
                <a:chOff x="2928" y="3216"/>
                <a:chExt cx="48" cy="240"/>
              </a:xfrm>
            </p:grpSpPr>
            <p:sp>
              <p:nvSpPr>
                <p:cNvPr id="94308" name="Line 13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309" name="Line 13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4297" name="WordArt 135"/>
              <p:cNvSpPr>
                <a:spLocks noChangeArrowheads="1" noChangeShapeType="1" noTextEdit="1"/>
              </p:cNvSpPr>
              <p:nvPr/>
            </p:nvSpPr>
            <p:spPr bwMode="auto">
              <a:xfrm>
                <a:off x="4836" y="1820"/>
                <a:ext cx="99" cy="16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94298" name="Line 136"/>
              <p:cNvSpPr>
                <a:spLocks noChangeShapeType="1"/>
              </p:cNvSpPr>
              <p:nvPr/>
            </p:nvSpPr>
            <p:spPr bwMode="auto">
              <a:xfrm>
                <a:off x="4794" y="1791"/>
                <a:ext cx="196" cy="0"/>
              </a:xfrm>
              <a:prstGeom prst="line">
                <a:avLst/>
              </a:prstGeom>
              <a:noFill/>
              <a:ln w="38100">
                <a:solidFill>
                  <a:schemeClr val="tx1"/>
                </a:solidFill>
                <a:round/>
                <a:headEnd/>
                <a:tailEnd/>
              </a:ln>
            </p:spPr>
            <p:txBody>
              <a:bodyPr/>
              <a:lstStyle/>
              <a:p>
                <a:endParaRPr lang="zh-CN" altLang="en-US"/>
              </a:p>
            </p:txBody>
          </p:sp>
          <p:sp>
            <p:nvSpPr>
              <p:cNvPr id="94299" name="WordArt 137"/>
              <p:cNvSpPr>
                <a:spLocks noChangeArrowheads="1" noChangeShapeType="1" noTextEdit="1"/>
              </p:cNvSpPr>
              <p:nvPr/>
            </p:nvSpPr>
            <p:spPr bwMode="auto">
              <a:xfrm>
                <a:off x="4853" y="1615"/>
                <a:ext cx="70" cy="138"/>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94300" name="WordArt 138"/>
              <p:cNvSpPr>
                <a:spLocks noChangeArrowheads="1" noChangeShapeType="1" noTextEdit="1"/>
              </p:cNvSpPr>
              <p:nvPr/>
            </p:nvSpPr>
            <p:spPr bwMode="auto">
              <a:xfrm flipH="1">
                <a:off x="4993" y="1692"/>
                <a:ext cx="47" cy="25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4301" name="WordArt 139"/>
              <p:cNvSpPr>
                <a:spLocks noChangeArrowheads="1" noChangeShapeType="1" noTextEdit="1"/>
              </p:cNvSpPr>
              <p:nvPr/>
            </p:nvSpPr>
            <p:spPr bwMode="auto">
              <a:xfrm>
                <a:off x="4750" y="1699"/>
                <a:ext cx="47" cy="26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4302" name="Group 140"/>
              <p:cNvGrpSpPr>
                <a:grpSpLocks/>
              </p:cNvGrpSpPr>
              <p:nvPr/>
            </p:nvGrpSpPr>
            <p:grpSpPr bwMode="auto">
              <a:xfrm>
                <a:off x="5033" y="1554"/>
                <a:ext cx="277" cy="102"/>
                <a:chOff x="4158" y="3693"/>
                <a:chExt cx="324" cy="126"/>
              </a:xfrm>
            </p:grpSpPr>
            <p:sp>
              <p:nvSpPr>
                <p:cNvPr id="94305" name="WordArt 141"/>
                <p:cNvSpPr>
                  <a:spLocks noChangeArrowheads="1" noChangeShapeType="1" noTextEdit="1"/>
                </p:cNvSpPr>
                <p:nvPr/>
              </p:nvSpPr>
              <p:spPr bwMode="auto">
                <a:xfrm>
                  <a:off x="4424" y="3693"/>
                  <a:ext cx="58" cy="12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latin typeface="宋体"/>
                      <a:ea typeface="宋体"/>
                    </a:rPr>
                    <a:t>1</a:t>
                  </a:r>
                  <a:endParaRPr lang="zh-CN" altLang="en-US" sz="3600" kern="10">
                    <a:ln w="9525">
                      <a:solidFill>
                        <a:srgbClr val="990000"/>
                      </a:solidFill>
                      <a:round/>
                      <a:headEnd/>
                      <a:tailEnd/>
                    </a:ln>
                    <a:latin typeface="宋体"/>
                    <a:ea typeface="宋体"/>
                  </a:endParaRPr>
                </a:p>
              </p:txBody>
            </p:sp>
            <p:sp>
              <p:nvSpPr>
                <p:cNvPr id="94306" name="Line 142"/>
                <p:cNvSpPr>
                  <a:spLocks noChangeShapeType="1"/>
                </p:cNvSpPr>
                <p:nvPr/>
              </p:nvSpPr>
              <p:spPr bwMode="auto">
                <a:xfrm>
                  <a:off x="4294" y="3744"/>
                  <a:ext cx="100" cy="0"/>
                </a:xfrm>
                <a:prstGeom prst="line">
                  <a:avLst/>
                </a:prstGeom>
                <a:noFill/>
                <a:ln w="38100">
                  <a:solidFill>
                    <a:srgbClr val="990000"/>
                  </a:solidFill>
                  <a:round/>
                  <a:headEnd/>
                  <a:tailEnd/>
                </a:ln>
              </p:spPr>
              <p:txBody>
                <a:bodyPr/>
                <a:lstStyle/>
                <a:p>
                  <a:endParaRPr lang="zh-CN" altLang="en-US"/>
                </a:p>
              </p:txBody>
            </p:sp>
            <p:sp>
              <p:nvSpPr>
                <p:cNvPr id="94307" name="WordArt 143"/>
                <p:cNvSpPr>
                  <a:spLocks noChangeArrowheads="1" noChangeShapeType="1" noTextEdit="1"/>
                </p:cNvSpPr>
                <p:nvPr/>
              </p:nvSpPr>
              <p:spPr bwMode="auto">
                <a:xfrm>
                  <a:off x="4158" y="3698"/>
                  <a:ext cx="86" cy="121"/>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latin typeface="Symbol"/>
                    </a:rPr>
                    <a:t>g</a:t>
                  </a:r>
                  <a:endParaRPr lang="zh-CN" altLang="en-US" sz="3600" b="1" i="1" kern="10">
                    <a:ln w="12700">
                      <a:solidFill>
                        <a:srgbClr val="990000"/>
                      </a:solidFill>
                      <a:round/>
                      <a:headEnd/>
                      <a:tailEnd/>
                    </a:ln>
                    <a:latin typeface="Symbol"/>
                  </a:endParaRPr>
                </a:p>
              </p:txBody>
            </p:sp>
          </p:grpSp>
          <p:sp>
            <p:nvSpPr>
              <p:cNvPr id="94303" name="WordArt 144"/>
              <p:cNvSpPr>
                <a:spLocks noChangeArrowheads="1" noChangeShapeType="1" noTextEdit="1"/>
              </p:cNvSpPr>
              <p:nvPr/>
            </p:nvSpPr>
            <p:spPr bwMode="auto">
              <a:xfrm>
                <a:off x="5105" y="1720"/>
                <a:ext cx="226" cy="188"/>
              </a:xfrm>
              <a:prstGeom prst="rect">
                <a:avLst/>
              </a:prstGeom>
            </p:spPr>
            <p:txBody>
              <a:bodyPr wrap="none" fromWordArt="1">
                <a:prstTxWarp prst="textPlain">
                  <a:avLst>
                    <a:gd name="adj" fmla="val 58741"/>
                  </a:avLst>
                </a:prstTxWarp>
              </a:bodyPr>
              <a:lstStyle/>
              <a:p>
                <a:pPr algn="ctr"/>
                <a:r>
                  <a:rPr lang="en-US" altLang="zh-CN" sz="3600" i="1" kern="10">
                    <a:ln w="9525">
                      <a:solidFill>
                        <a:srgbClr val="000000"/>
                      </a:solidFill>
                      <a:round/>
                      <a:headEnd/>
                      <a:tailEnd/>
                    </a:ln>
                    <a:latin typeface="宋体"/>
                    <a:ea typeface="宋体"/>
                  </a:rPr>
                  <a:t>T</a:t>
                </a:r>
                <a:endParaRPr lang="zh-CN" altLang="en-US" sz="3600" i="1" kern="10">
                  <a:ln w="9525">
                    <a:solidFill>
                      <a:srgbClr val="000000"/>
                    </a:solidFill>
                    <a:round/>
                    <a:headEnd/>
                    <a:tailEnd/>
                  </a:ln>
                  <a:latin typeface="宋体"/>
                  <a:ea typeface="宋体"/>
                </a:endParaRPr>
              </a:p>
            </p:txBody>
          </p:sp>
          <p:sp>
            <p:nvSpPr>
              <p:cNvPr id="94304" name="WordArt 145"/>
              <p:cNvSpPr>
                <a:spLocks noChangeArrowheads="1" noChangeShapeType="1" noTextEdit="1"/>
              </p:cNvSpPr>
              <p:nvPr/>
            </p:nvSpPr>
            <p:spPr bwMode="auto">
              <a:xfrm>
                <a:off x="5252" y="1835"/>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grpSp>
      <p:grpSp>
        <p:nvGrpSpPr>
          <p:cNvPr id="93184" name="Group 146"/>
          <p:cNvGrpSpPr>
            <a:grpSpLocks/>
          </p:cNvGrpSpPr>
          <p:nvPr/>
        </p:nvGrpSpPr>
        <p:grpSpPr bwMode="auto">
          <a:xfrm>
            <a:off x="3786188" y="3395663"/>
            <a:ext cx="4600575" cy="2990850"/>
            <a:chOff x="2385" y="2139"/>
            <a:chExt cx="2898" cy="1884"/>
          </a:xfrm>
        </p:grpSpPr>
        <p:grpSp>
          <p:nvGrpSpPr>
            <p:cNvPr id="94219" name="Group 147"/>
            <p:cNvGrpSpPr>
              <a:grpSpLocks/>
            </p:cNvGrpSpPr>
            <p:nvPr/>
          </p:nvGrpSpPr>
          <p:grpSpPr bwMode="auto">
            <a:xfrm>
              <a:off x="3165" y="2494"/>
              <a:ext cx="1778" cy="405"/>
              <a:chOff x="2872" y="2558"/>
              <a:chExt cx="1778" cy="394"/>
            </a:xfrm>
          </p:grpSpPr>
          <p:sp>
            <p:nvSpPr>
              <p:cNvPr id="94275" name="Rectangle 148"/>
              <p:cNvSpPr>
                <a:spLocks noChangeArrowheads="1"/>
              </p:cNvSpPr>
              <p:nvPr/>
            </p:nvSpPr>
            <p:spPr bwMode="auto">
              <a:xfrm>
                <a:off x="2872" y="2558"/>
                <a:ext cx="1778" cy="394"/>
              </a:xfrm>
              <a:prstGeom prst="rect">
                <a:avLst/>
              </a:prstGeom>
              <a:noFill/>
              <a:ln w="57150">
                <a:solidFill>
                  <a:srgbClr val="FF947B"/>
                </a:solidFill>
                <a:miter lim="800000"/>
                <a:headEnd/>
                <a:tailEnd/>
              </a:ln>
            </p:spPr>
            <p:txBody>
              <a:bodyPr wrap="none" anchor="ctr"/>
              <a:lstStyle/>
              <a:p>
                <a:endParaRPr lang="zh-CN" altLang="en-US"/>
              </a:p>
            </p:txBody>
          </p:sp>
          <p:sp>
            <p:nvSpPr>
              <p:cNvPr id="94276" name="WordArt 149"/>
              <p:cNvSpPr>
                <a:spLocks noChangeArrowheads="1" noChangeShapeType="1" noTextEdit="1"/>
              </p:cNvSpPr>
              <p:nvPr/>
            </p:nvSpPr>
            <p:spPr bwMode="auto">
              <a:xfrm>
                <a:off x="3369" y="2685"/>
                <a:ext cx="263" cy="19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4277" name="WordArt 150"/>
              <p:cNvSpPr>
                <a:spLocks noChangeArrowheads="1" noChangeShapeType="1" noTextEdit="1"/>
              </p:cNvSpPr>
              <p:nvPr/>
            </p:nvSpPr>
            <p:spPr bwMode="auto">
              <a:xfrm>
                <a:off x="3128" y="2678"/>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94278" name="WordArt 151"/>
              <p:cNvSpPr>
                <a:spLocks noChangeArrowheads="1" noChangeShapeType="1" noTextEdit="1"/>
              </p:cNvSpPr>
              <p:nvPr/>
            </p:nvSpPr>
            <p:spPr bwMode="auto">
              <a:xfrm>
                <a:off x="3631" y="2625"/>
                <a:ext cx="95" cy="12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grpSp>
            <p:nvGrpSpPr>
              <p:cNvPr id="94279" name="Group 152"/>
              <p:cNvGrpSpPr>
                <a:grpSpLocks/>
              </p:cNvGrpSpPr>
              <p:nvPr/>
            </p:nvGrpSpPr>
            <p:grpSpPr bwMode="auto">
              <a:xfrm rot="5400000">
                <a:off x="3793" y="2721"/>
                <a:ext cx="67" cy="148"/>
                <a:chOff x="2928" y="3216"/>
                <a:chExt cx="48" cy="240"/>
              </a:xfrm>
            </p:grpSpPr>
            <p:sp>
              <p:nvSpPr>
                <p:cNvPr id="94281" name="Line 15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282" name="Line 15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4280" name="Text Box 155"/>
              <p:cNvSpPr txBox="1">
                <a:spLocks noChangeArrowheads="1"/>
              </p:cNvSpPr>
              <p:nvPr/>
            </p:nvSpPr>
            <p:spPr bwMode="auto">
              <a:xfrm>
                <a:off x="3916" y="2607"/>
                <a:ext cx="576" cy="318"/>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华文中宋" pitchFamily="2" charset="-122"/>
                  </a:rPr>
                  <a:t>常量</a:t>
                </a:r>
              </a:p>
            </p:txBody>
          </p:sp>
        </p:grpSp>
        <p:grpSp>
          <p:nvGrpSpPr>
            <p:cNvPr id="94220" name="Group 156"/>
            <p:cNvGrpSpPr>
              <a:grpSpLocks/>
            </p:cNvGrpSpPr>
            <p:nvPr/>
          </p:nvGrpSpPr>
          <p:grpSpPr bwMode="auto">
            <a:xfrm>
              <a:off x="2385" y="2256"/>
              <a:ext cx="143" cy="146"/>
              <a:chOff x="3045" y="1834"/>
              <a:chExt cx="101" cy="101"/>
            </a:xfrm>
          </p:grpSpPr>
          <p:sp>
            <p:nvSpPr>
              <p:cNvPr id="94273" name="Oval 157"/>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4274" name="Oval 158"/>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94221" name="Text Box 159"/>
            <p:cNvSpPr txBox="1">
              <a:spLocks noChangeArrowheads="1"/>
            </p:cNvSpPr>
            <p:nvPr/>
          </p:nvSpPr>
          <p:spPr bwMode="auto">
            <a:xfrm>
              <a:off x="2603" y="2139"/>
              <a:ext cx="1496" cy="288"/>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由</a:t>
              </a:r>
              <a:r>
                <a:rPr kumimoji="1" lang="zh-CN" altLang="en-US" sz="2400" b="1">
                  <a:latin typeface="Times New Roman" pitchFamily="18" charset="0"/>
                  <a:ea typeface="华文中宋" pitchFamily="2" charset="-122"/>
                </a:rPr>
                <a:t>  </a:t>
              </a:r>
              <a:r>
                <a:rPr kumimoji="1" lang="zh-CN" altLang="en-US" sz="2000" b="1">
                  <a:solidFill>
                    <a:srgbClr val="CC3300"/>
                  </a:solidFill>
                  <a:latin typeface="Times New Roman" pitchFamily="18" charset="0"/>
                  <a:ea typeface="华文中宋" pitchFamily="2" charset="-122"/>
                </a:rPr>
                <a:t>绝热过程方程</a:t>
              </a:r>
            </a:p>
          </p:txBody>
        </p:sp>
        <p:grpSp>
          <p:nvGrpSpPr>
            <p:cNvPr id="94222" name="Group 160"/>
            <p:cNvGrpSpPr>
              <a:grpSpLocks/>
            </p:cNvGrpSpPr>
            <p:nvPr/>
          </p:nvGrpSpPr>
          <p:grpSpPr bwMode="auto">
            <a:xfrm>
              <a:off x="3428" y="3027"/>
              <a:ext cx="1335" cy="287"/>
              <a:chOff x="3029" y="3167"/>
              <a:chExt cx="1497" cy="315"/>
            </a:xfrm>
          </p:grpSpPr>
          <p:sp>
            <p:nvSpPr>
              <p:cNvPr id="94258" name="WordArt 161"/>
              <p:cNvSpPr>
                <a:spLocks noChangeArrowheads="1" noChangeShapeType="1" noTextEdit="1"/>
              </p:cNvSpPr>
              <p:nvPr/>
            </p:nvSpPr>
            <p:spPr bwMode="auto">
              <a:xfrm>
                <a:off x="4048" y="3337"/>
                <a:ext cx="8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grpSp>
            <p:nvGrpSpPr>
              <p:cNvPr id="94259" name="Group 162"/>
              <p:cNvGrpSpPr>
                <a:grpSpLocks/>
              </p:cNvGrpSpPr>
              <p:nvPr/>
            </p:nvGrpSpPr>
            <p:grpSpPr bwMode="auto">
              <a:xfrm rot="5400000">
                <a:off x="3715" y="3264"/>
                <a:ext cx="67" cy="148"/>
                <a:chOff x="2928" y="3216"/>
                <a:chExt cx="48" cy="240"/>
              </a:xfrm>
            </p:grpSpPr>
            <p:sp>
              <p:nvSpPr>
                <p:cNvPr id="94271" name="Line 16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272" name="Line 16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4260" name="WordArt 165"/>
              <p:cNvSpPr>
                <a:spLocks noChangeArrowheads="1" noChangeShapeType="1" noTextEdit="1"/>
              </p:cNvSpPr>
              <p:nvPr/>
            </p:nvSpPr>
            <p:spPr bwMode="auto">
              <a:xfrm>
                <a:off x="3291" y="3228"/>
                <a:ext cx="263" cy="19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4261" name="Group 166"/>
              <p:cNvGrpSpPr>
                <a:grpSpLocks/>
              </p:cNvGrpSpPr>
              <p:nvPr/>
            </p:nvGrpSpPr>
            <p:grpSpPr bwMode="auto">
              <a:xfrm>
                <a:off x="3029" y="3221"/>
                <a:ext cx="203" cy="237"/>
                <a:chOff x="3050" y="3221"/>
                <a:chExt cx="203" cy="237"/>
              </a:xfrm>
            </p:grpSpPr>
            <p:sp>
              <p:nvSpPr>
                <p:cNvPr id="94269" name="WordArt 167"/>
                <p:cNvSpPr>
                  <a:spLocks noChangeArrowheads="1" noChangeShapeType="1" noTextEdit="1"/>
                </p:cNvSpPr>
                <p:nvPr/>
              </p:nvSpPr>
              <p:spPr bwMode="auto">
                <a:xfrm>
                  <a:off x="3185" y="3368"/>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270" name="WordArt 168"/>
                <p:cNvSpPr>
                  <a:spLocks noChangeArrowheads="1" noChangeShapeType="1" noTextEdit="1"/>
                </p:cNvSpPr>
                <p:nvPr/>
              </p:nvSpPr>
              <p:spPr bwMode="auto">
                <a:xfrm>
                  <a:off x="3050" y="3221"/>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94262" name="WordArt 169"/>
              <p:cNvSpPr>
                <a:spLocks noChangeArrowheads="1" noChangeShapeType="1" noTextEdit="1"/>
              </p:cNvSpPr>
              <p:nvPr/>
            </p:nvSpPr>
            <p:spPr bwMode="auto">
              <a:xfrm>
                <a:off x="3553" y="3168"/>
                <a:ext cx="95" cy="12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sp>
            <p:nvSpPr>
              <p:cNvPr id="94263" name="WordArt 170"/>
              <p:cNvSpPr>
                <a:spLocks noChangeArrowheads="1" noChangeShapeType="1" noTextEdit="1"/>
              </p:cNvSpPr>
              <p:nvPr/>
            </p:nvSpPr>
            <p:spPr bwMode="auto">
              <a:xfrm>
                <a:off x="3423" y="3367"/>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264" name="WordArt 171"/>
              <p:cNvSpPr>
                <a:spLocks noChangeArrowheads="1" noChangeShapeType="1" noTextEdit="1"/>
              </p:cNvSpPr>
              <p:nvPr/>
            </p:nvSpPr>
            <p:spPr bwMode="auto">
              <a:xfrm>
                <a:off x="3885" y="3220"/>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94265" name="Group 172"/>
              <p:cNvGrpSpPr>
                <a:grpSpLocks/>
              </p:cNvGrpSpPr>
              <p:nvPr/>
            </p:nvGrpSpPr>
            <p:grpSpPr bwMode="auto">
              <a:xfrm>
                <a:off x="4169" y="3167"/>
                <a:ext cx="357" cy="254"/>
                <a:chOff x="4126" y="3167"/>
                <a:chExt cx="357" cy="254"/>
              </a:xfrm>
            </p:grpSpPr>
            <p:sp>
              <p:nvSpPr>
                <p:cNvPr id="94267" name="WordArt 173"/>
                <p:cNvSpPr>
                  <a:spLocks noChangeArrowheads="1" noChangeShapeType="1" noTextEdit="1"/>
                </p:cNvSpPr>
                <p:nvPr/>
              </p:nvSpPr>
              <p:spPr bwMode="auto">
                <a:xfrm>
                  <a:off x="4126" y="3227"/>
                  <a:ext cx="263" cy="19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4268" name="WordArt 174"/>
                <p:cNvSpPr>
                  <a:spLocks noChangeArrowheads="1" noChangeShapeType="1" noTextEdit="1"/>
                </p:cNvSpPr>
                <p:nvPr/>
              </p:nvSpPr>
              <p:spPr bwMode="auto">
                <a:xfrm>
                  <a:off x="4388" y="3167"/>
                  <a:ext cx="95" cy="12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grpSp>
          <p:sp>
            <p:nvSpPr>
              <p:cNvPr id="94266" name="WordArt 175"/>
              <p:cNvSpPr>
                <a:spLocks noChangeArrowheads="1" noChangeShapeType="1" noTextEdit="1"/>
              </p:cNvSpPr>
              <p:nvPr/>
            </p:nvSpPr>
            <p:spPr bwMode="auto">
              <a:xfrm>
                <a:off x="4296" y="3357"/>
                <a:ext cx="8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grpSp>
        <p:grpSp>
          <p:nvGrpSpPr>
            <p:cNvPr id="94223" name="Group 176"/>
            <p:cNvGrpSpPr>
              <a:grpSpLocks/>
            </p:cNvGrpSpPr>
            <p:nvPr/>
          </p:nvGrpSpPr>
          <p:grpSpPr bwMode="auto">
            <a:xfrm>
              <a:off x="2883" y="3461"/>
              <a:ext cx="2400" cy="562"/>
              <a:chOff x="2828" y="3472"/>
              <a:chExt cx="2400" cy="562"/>
            </a:xfrm>
          </p:grpSpPr>
          <p:grpSp>
            <p:nvGrpSpPr>
              <p:cNvPr id="94224" name="Group 177"/>
              <p:cNvGrpSpPr>
                <a:grpSpLocks/>
              </p:cNvGrpSpPr>
              <p:nvPr/>
            </p:nvGrpSpPr>
            <p:grpSpPr bwMode="auto">
              <a:xfrm rot="5400000">
                <a:off x="3199" y="3722"/>
                <a:ext cx="60" cy="137"/>
                <a:chOff x="2928" y="3216"/>
                <a:chExt cx="48" cy="240"/>
              </a:xfrm>
            </p:grpSpPr>
            <p:sp>
              <p:nvSpPr>
                <p:cNvPr id="94256" name="Line 17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257" name="Line 17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4225" name="Group 180"/>
              <p:cNvGrpSpPr>
                <a:grpSpLocks/>
              </p:cNvGrpSpPr>
              <p:nvPr/>
            </p:nvGrpSpPr>
            <p:grpSpPr bwMode="auto">
              <a:xfrm>
                <a:off x="3336" y="3697"/>
                <a:ext cx="189" cy="212"/>
                <a:chOff x="3050" y="3221"/>
                <a:chExt cx="203" cy="237"/>
              </a:xfrm>
            </p:grpSpPr>
            <p:sp>
              <p:nvSpPr>
                <p:cNvPr id="94254" name="WordArt 181"/>
                <p:cNvSpPr>
                  <a:spLocks noChangeArrowheads="1" noChangeShapeType="1" noTextEdit="1"/>
                </p:cNvSpPr>
                <p:nvPr/>
              </p:nvSpPr>
              <p:spPr bwMode="auto">
                <a:xfrm>
                  <a:off x="3185" y="3368"/>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255" name="WordArt 182"/>
                <p:cNvSpPr>
                  <a:spLocks noChangeArrowheads="1" noChangeShapeType="1" noTextEdit="1"/>
                </p:cNvSpPr>
                <p:nvPr/>
              </p:nvSpPr>
              <p:spPr bwMode="auto">
                <a:xfrm>
                  <a:off x="3050" y="3221"/>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94226" name="Group 183"/>
              <p:cNvGrpSpPr>
                <a:grpSpLocks/>
              </p:cNvGrpSpPr>
              <p:nvPr/>
            </p:nvGrpSpPr>
            <p:grpSpPr bwMode="auto">
              <a:xfrm>
                <a:off x="3860" y="3472"/>
                <a:ext cx="332" cy="259"/>
                <a:chOff x="2811" y="3450"/>
                <a:chExt cx="357" cy="289"/>
              </a:xfrm>
            </p:grpSpPr>
            <p:sp>
              <p:nvSpPr>
                <p:cNvPr id="94251" name="WordArt 184"/>
                <p:cNvSpPr>
                  <a:spLocks noChangeArrowheads="1" noChangeShapeType="1" noTextEdit="1"/>
                </p:cNvSpPr>
                <p:nvPr/>
              </p:nvSpPr>
              <p:spPr bwMode="auto">
                <a:xfrm>
                  <a:off x="2811" y="3510"/>
                  <a:ext cx="263" cy="19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4252" name="WordArt 185"/>
                <p:cNvSpPr>
                  <a:spLocks noChangeArrowheads="1" noChangeShapeType="1" noTextEdit="1"/>
                </p:cNvSpPr>
                <p:nvPr/>
              </p:nvSpPr>
              <p:spPr bwMode="auto">
                <a:xfrm>
                  <a:off x="3073" y="3450"/>
                  <a:ext cx="95" cy="128"/>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sp>
              <p:nvSpPr>
                <p:cNvPr id="94253" name="WordArt 186"/>
                <p:cNvSpPr>
                  <a:spLocks noChangeArrowheads="1" noChangeShapeType="1" noTextEdit="1"/>
                </p:cNvSpPr>
                <p:nvPr/>
              </p:nvSpPr>
              <p:spPr bwMode="auto">
                <a:xfrm>
                  <a:off x="2943" y="3649"/>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grpSp>
          <p:grpSp>
            <p:nvGrpSpPr>
              <p:cNvPr id="94227" name="Group 187"/>
              <p:cNvGrpSpPr>
                <a:grpSpLocks/>
              </p:cNvGrpSpPr>
              <p:nvPr/>
            </p:nvGrpSpPr>
            <p:grpSpPr bwMode="auto">
              <a:xfrm>
                <a:off x="2828" y="3705"/>
                <a:ext cx="228" cy="217"/>
                <a:chOff x="3405" y="3502"/>
                <a:chExt cx="246" cy="242"/>
              </a:xfrm>
            </p:grpSpPr>
            <p:sp>
              <p:nvSpPr>
                <p:cNvPr id="94249" name="WordArt 188"/>
                <p:cNvSpPr>
                  <a:spLocks noChangeArrowheads="1" noChangeShapeType="1" noTextEdit="1"/>
                </p:cNvSpPr>
                <p:nvPr/>
              </p:nvSpPr>
              <p:spPr bwMode="auto">
                <a:xfrm>
                  <a:off x="3568" y="3619"/>
                  <a:ext cx="83" cy="125"/>
                </a:xfrm>
                <a:prstGeom prst="rect">
                  <a:avLst/>
                </a:prstGeom>
              </p:spPr>
              <p:txBody>
                <a:bodyPr wrap="none" fromWordArt="1">
                  <a:prstTxWarp prst="textPlain">
                    <a:avLst>
                      <a:gd name="adj" fmla="val 50000"/>
                    </a:avLst>
                  </a:prstTxWarp>
                </a:bodyPr>
                <a:lstStyle/>
                <a:p>
                  <a:pPr algn="ctr"/>
                  <a:r>
                    <a:rPr lang="en-US" altLang="zh-CN" sz="1400" i="1" kern="10">
                      <a:ln w="9525">
                        <a:solidFill>
                          <a:schemeClr val="tx1"/>
                        </a:solidFill>
                        <a:round/>
                        <a:headEnd/>
                        <a:tailEnd/>
                      </a:ln>
                      <a:latin typeface="Times New Roman"/>
                      <a:cs typeface="Times New Roman"/>
                    </a:rPr>
                    <a:t>b</a:t>
                  </a:r>
                  <a:endParaRPr lang="zh-CN" altLang="en-US" sz="1400" i="1" kern="10">
                    <a:ln w="9525">
                      <a:solidFill>
                        <a:schemeClr val="tx1"/>
                      </a:solidFill>
                      <a:round/>
                      <a:headEnd/>
                      <a:tailEnd/>
                    </a:ln>
                    <a:latin typeface="Times New Roman"/>
                    <a:cs typeface="Times New Roman"/>
                  </a:endParaRPr>
                </a:p>
              </p:txBody>
            </p:sp>
            <p:sp>
              <p:nvSpPr>
                <p:cNvPr id="94250" name="WordArt 189"/>
                <p:cNvSpPr>
                  <a:spLocks noChangeArrowheads="1" noChangeShapeType="1" noTextEdit="1"/>
                </p:cNvSpPr>
                <p:nvPr/>
              </p:nvSpPr>
              <p:spPr bwMode="auto">
                <a:xfrm>
                  <a:off x="3405" y="3502"/>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sp>
            <p:nvSpPr>
              <p:cNvPr id="94228" name="WordArt 190"/>
              <p:cNvSpPr>
                <a:spLocks noChangeArrowheads="1" noChangeShapeType="1" noTextEdit="1"/>
              </p:cNvSpPr>
              <p:nvPr/>
            </p:nvSpPr>
            <p:spPr bwMode="auto">
              <a:xfrm>
                <a:off x="4252" y="3804"/>
                <a:ext cx="88" cy="114"/>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sp>
            <p:nvSpPr>
              <p:cNvPr id="94229" name="Line 191"/>
              <p:cNvSpPr>
                <a:spLocks noChangeShapeType="1"/>
              </p:cNvSpPr>
              <p:nvPr/>
            </p:nvSpPr>
            <p:spPr bwMode="auto">
              <a:xfrm>
                <a:off x="3649" y="3772"/>
                <a:ext cx="725" cy="0"/>
              </a:xfrm>
              <a:prstGeom prst="line">
                <a:avLst/>
              </a:prstGeom>
              <a:noFill/>
              <a:ln w="38100">
                <a:solidFill>
                  <a:schemeClr val="tx1"/>
                </a:solidFill>
                <a:round/>
                <a:headEnd/>
                <a:tailEnd/>
              </a:ln>
            </p:spPr>
            <p:txBody>
              <a:bodyPr/>
              <a:lstStyle/>
              <a:p>
                <a:endParaRPr lang="zh-CN" altLang="en-US"/>
              </a:p>
            </p:txBody>
          </p:sp>
          <p:grpSp>
            <p:nvGrpSpPr>
              <p:cNvPr id="94230" name="Group 192"/>
              <p:cNvGrpSpPr>
                <a:grpSpLocks/>
              </p:cNvGrpSpPr>
              <p:nvPr/>
            </p:nvGrpSpPr>
            <p:grpSpPr bwMode="auto">
              <a:xfrm>
                <a:off x="3673" y="3828"/>
                <a:ext cx="535" cy="206"/>
                <a:chOff x="3684" y="1861"/>
                <a:chExt cx="502" cy="197"/>
              </a:xfrm>
            </p:grpSpPr>
            <p:grpSp>
              <p:nvGrpSpPr>
                <p:cNvPr id="94243" name="Group 193"/>
                <p:cNvGrpSpPr>
                  <a:grpSpLocks/>
                </p:cNvGrpSpPr>
                <p:nvPr/>
              </p:nvGrpSpPr>
              <p:grpSpPr bwMode="auto">
                <a:xfrm>
                  <a:off x="3914" y="1871"/>
                  <a:ext cx="202" cy="185"/>
                  <a:chOff x="3686" y="1892"/>
                  <a:chExt cx="236" cy="228"/>
                </a:xfrm>
              </p:grpSpPr>
              <p:sp>
                <p:nvSpPr>
                  <p:cNvPr id="94247" name="WordArt 194"/>
                  <p:cNvSpPr>
                    <a:spLocks noChangeArrowheads="1" noChangeShapeType="1" noTextEdit="1"/>
                  </p:cNvSpPr>
                  <p:nvPr/>
                </p:nvSpPr>
                <p:spPr bwMode="auto">
                  <a:xfrm>
                    <a:off x="3824" y="2008"/>
                    <a:ext cx="79" cy="112"/>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248" name="WordArt 195"/>
                  <p:cNvSpPr>
                    <a:spLocks noChangeArrowheads="1" noChangeShapeType="1" noTextEdit="1"/>
                  </p:cNvSpPr>
                  <p:nvPr/>
                </p:nvSpPr>
                <p:spPr bwMode="auto">
                  <a:xfrm>
                    <a:off x="3686" y="1892"/>
                    <a:ext cx="236" cy="215"/>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4244" name="WordArt 196"/>
                <p:cNvSpPr>
                  <a:spLocks noChangeArrowheads="1" noChangeShapeType="1" noTextEdit="1"/>
                </p:cNvSpPr>
                <p:nvPr/>
              </p:nvSpPr>
              <p:spPr bwMode="auto">
                <a:xfrm>
                  <a:off x="3768" y="1865"/>
                  <a:ext cx="99" cy="163"/>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94245" name="WordArt 197"/>
                <p:cNvSpPr>
                  <a:spLocks noChangeArrowheads="1" noChangeShapeType="1" noTextEdit="1"/>
                </p:cNvSpPr>
                <p:nvPr/>
              </p:nvSpPr>
              <p:spPr bwMode="auto">
                <a:xfrm>
                  <a:off x="3684" y="1861"/>
                  <a:ext cx="56"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4246" name="WordArt 198"/>
                <p:cNvSpPr>
                  <a:spLocks noChangeArrowheads="1" noChangeShapeType="1" noTextEdit="1"/>
                </p:cNvSpPr>
                <p:nvPr/>
              </p:nvSpPr>
              <p:spPr bwMode="auto">
                <a:xfrm flipH="1">
                  <a:off x="4129" y="1869"/>
                  <a:ext cx="57" cy="18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94231" name="WordArt 199"/>
              <p:cNvSpPr>
                <a:spLocks noChangeArrowheads="1" noChangeShapeType="1" noTextEdit="1"/>
              </p:cNvSpPr>
              <p:nvPr/>
            </p:nvSpPr>
            <p:spPr bwMode="auto">
              <a:xfrm>
                <a:off x="4735" y="3795"/>
                <a:ext cx="108" cy="16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94232" name="Line 200"/>
              <p:cNvSpPr>
                <a:spLocks noChangeShapeType="1"/>
              </p:cNvSpPr>
              <p:nvPr/>
            </p:nvSpPr>
            <p:spPr bwMode="auto">
              <a:xfrm>
                <a:off x="4700" y="3763"/>
                <a:ext cx="215" cy="0"/>
              </a:xfrm>
              <a:prstGeom prst="line">
                <a:avLst/>
              </a:prstGeom>
              <a:noFill/>
              <a:ln w="38100">
                <a:solidFill>
                  <a:schemeClr val="tx1"/>
                </a:solidFill>
                <a:round/>
                <a:headEnd/>
                <a:tailEnd/>
              </a:ln>
            </p:spPr>
            <p:txBody>
              <a:bodyPr/>
              <a:lstStyle/>
              <a:p>
                <a:endParaRPr lang="zh-CN" altLang="en-US"/>
              </a:p>
            </p:txBody>
          </p:sp>
          <p:sp>
            <p:nvSpPr>
              <p:cNvPr id="94233" name="WordArt 201"/>
              <p:cNvSpPr>
                <a:spLocks noChangeArrowheads="1" noChangeShapeType="1" noTextEdit="1"/>
              </p:cNvSpPr>
              <p:nvPr/>
            </p:nvSpPr>
            <p:spPr bwMode="auto">
              <a:xfrm>
                <a:off x="4754" y="3554"/>
                <a:ext cx="77" cy="147"/>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94234" name="WordArt 202"/>
              <p:cNvSpPr>
                <a:spLocks noChangeArrowheads="1" noChangeShapeType="1" noTextEdit="1"/>
              </p:cNvSpPr>
              <p:nvPr/>
            </p:nvSpPr>
            <p:spPr bwMode="auto">
              <a:xfrm flipH="1">
                <a:off x="4907" y="3636"/>
                <a:ext cx="52" cy="27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4235" name="WordArt 203"/>
              <p:cNvSpPr>
                <a:spLocks noChangeArrowheads="1" noChangeShapeType="1" noTextEdit="1"/>
              </p:cNvSpPr>
              <p:nvPr/>
            </p:nvSpPr>
            <p:spPr bwMode="auto">
              <a:xfrm>
                <a:off x="4640" y="3644"/>
                <a:ext cx="52" cy="2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4236" name="WordArt 204"/>
              <p:cNvSpPr>
                <a:spLocks noChangeArrowheads="1" noChangeShapeType="1" noTextEdit="1"/>
              </p:cNvSpPr>
              <p:nvPr/>
            </p:nvSpPr>
            <p:spPr bwMode="auto">
              <a:xfrm>
                <a:off x="4997" y="3559"/>
                <a:ext cx="88" cy="114"/>
              </a:xfrm>
              <a:prstGeom prst="rect">
                <a:avLst/>
              </a:prstGeom>
            </p:spPr>
            <p:txBody>
              <a:bodyPr wrap="none" fromWordArt="1">
                <a:prstTxWarp prst="textPlain">
                  <a:avLst>
                    <a:gd name="adj" fmla="val 50000"/>
                  </a:avLst>
                </a:prstTxWarp>
              </a:bodyPr>
              <a:lstStyle/>
              <a:p>
                <a:pPr algn="ctr"/>
                <a:r>
                  <a:rPr lang="en-US" altLang="zh-CN" sz="3600" b="1" i="1" kern="10">
                    <a:ln w="12700">
                      <a:solidFill>
                        <a:srgbClr val="990000"/>
                      </a:solidFill>
                      <a:round/>
                      <a:headEnd/>
                      <a:tailEnd/>
                    </a:ln>
                    <a:solidFill>
                      <a:srgbClr val="990000"/>
                    </a:solidFill>
                    <a:latin typeface="Symbol"/>
                  </a:rPr>
                  <a:t>g</a:t>
                </a:r>
                <a:endParaRPr lang="zh-CN" altLang="en-US" sz="3600" b="1" i="1" kern="10">
                  <a:ln w="12700">
                    <a:solidFill>
                      <a:srgbClr val="990000"/>
                    </a:solidFill>
                    <a:round/>
                    <a:headEnd/>
                    <a:tailEnd/>
                  </a:ln>
                  <a:solidFill>
                    <a:srgbClr val="990000"/>
                  </a:solidFill>
                  <a:latin typeface="Symbol"/>
                </a:endParaRPr>
              </a:p>
            </p:txBody>
          </p:sp>
          <p:grpSp>
            <p:nvGrpSpPr>
              <p:cNvPr id="94237" name="Group 205"/>
              <p:cNvGrpSpPr>
                <a:grpSpLocks/>
              </p:cNvGrpSpPr>
              <p:nvPr/>
            </p:nvGrpSpPr>
            <p:grpSpPr bwMode="auto">
              <a:xfrm>
                <a:off x="5040" y="3667"/>
                <a:ext cx="188" cy="211"/>
                <a:chOff x="3050" y="3221"/>
                <a:chExt cx="203" cy="237"/>
              </a:xfrm>
            </p:grpSpPr>
            <p:sp>
              <p:nvSpPr>
                <p:cNvPr id="94241" name="WordArt 206"/>
                <p:cNvSpPr>
                  <a:spLocks noChangeArrowheads="1" noChangeShapeType="1" noTextEdit="1"/>
                </p:cNvSpPr>
                <p:nvPr/>
              </p:nvSpPr>
              <p:spPr bwMode="auto">
                <a:xfrm>
                  <a:off x="3185" y="3368"/>
                  <a:ext cx="68" cy="90"/>
                </a:xfrm>
                <a:prstGeom prst="rect">
                  <a:avLst/>
                </a:prstGeom>
              </p:spPr>
              <p:txBody>
                <a:bodyPr wrap="none" fromWordArt="1">
                  <a:prstTxWarp prst="textPlain">
                    <a:avLst>
                      <a:gd name="adj" fmla="val 50000"/>
                    </a:avLst>
                  </a:prstTxWarp>
                </a:bodyPr>
                <a:lstStyle/>
                <a:p>
                  <a:pPr algn="ctr"/>
                  <a:r>
                    <a:rPr lang="en-US" altLang="zh-CN" sz="1400" i="1" kern="10">
                      <a:ln w="9525">
                        <a:solidFill>
                          <a:srgbClr val="000000"/>
                        </a:solidFill>
                        <a:round/>
                        <a:headEnd/>
                        <a:tailEnd/>
                      </a:ln>
                      <a:latin typeface="Times New Roman"/>
                      <a:cs typeface="Times New Roman"/>
                    </a:rPr>
                    <a:t>a</a:t>
                  </a:r>
                  <a:endParaRPr lang="zh-CN" altLang="en-US" sz="1400" i="1" kern="10">
                    <a:ln w="9525">
                      <a:solidFill>
                        <a:srgbClr val="000000"/>
                      </a:solidFill>
                      <a:round/>
                      <a:headEnd/>
                      <a:tailEnd/>
                    </a:ln>
                    <a:latin typeface="Times New Roman"/>
                    <a:cs typeface="Times New Roman"/>
                  </a:endParaRPr>
                </a:p>
              </p:txBody>
            </p:sp>
            <p:sp>
              <p:nvSpPr>
                <p:cNvPr id="94242" name="WordArt 207"/>
                <p:cNvSpPr>
                  <a:spLocks noChangeArrowheads="1" noChangeShapeType="1" noTextEdit="1"/>
                </p:cNvSpPr>
                <p:nvPr/>
              </p:nvSpPr>
              <p:spPr bwMode="auto">
                <a:xfrm>
                  <a:off x="3050" y="3221"/>
                  <a:ext cx="196" cy="20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grpSp>
            <p:nvGrpSpPr>
              <p:cNvPr id="94238" name="Group 208"/>
              <p:cNvGrpSpPr>
                <a:grpSpLocks/>
              </p:cNvGrpSpPr>
              <p:nvPr/>
            </p:nvGrpSpPr>
            <p:grpSpPr bwMode="auto">
              <a:xfrm rot="5400000">
                <a:off x="4469" y="3711"/>
                <a:ext cx="60" cy="137"/>
                <a:chOff x="2928" y="3216"/>
                <a:chExt cx="48" cy="240"/>
              </a:xfrm>
            </p:grpSpPr>
            <p:sp>
              <p:nvSpPr>
                <p:cNvPr id="94239" name="Line 20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4240" name="Line 21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3184"/>
                                        </p:tgtEl>
                                        <p:attrNameLst>
                                          <p:attrName>style.visibility</p:attrName>
                                        </p:attrNameLst>
                                      </p:cBhvr>
                                      <p:to>
                                        <p:strVal val="visible"/>
                                      </p:to>
                                    </p:set>
                                    <p:animEffect transition="in" filter="wipe(up)">
                                      <p:cBhvr>
                                        <p:cTn id="23" dur="500"/>
                                        <p:tgtEl>
                                          <p:spTgt spid="93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95"/>
          <p:cNvSpPr>
            <a:spLocks noGrp="1" noChangeArrowheads="1"/>
          </p:cNvSpPr>
          <p:nvPr>
            <p:ph type="title" idx="4294967295"/>
          </p:nvPr>
        </p:nvSpPr>
        <p:spPr>
          <a:xfrm>
            <a:off x="519113" y="0"/>
            <a:ext cx="8229600" cy="68263"/>
          </a:xfrm>
        </p:spPr>
        <p:txBody>
          <a:bodyPr/>
          <a:lstStyle/>
          <a:p>
            <a:pPr eaLnBrk="1" hangingPunct="1"/>
            <a:r>
              <a:rPr lang="zh-CN" altLang="en-US" sz="700" smtClean="0">
                <a:solidFill>
                  <a:schemeClr val="bg1"/>
                </a:solidFill>
              </a:rPr>
              <a:t>２</a:t>
            </a:r>
          </a:p>
        </p:txBody>
      </p:sp>
      <p:sp>
        <p:nvSpPr>
          <p:cNvPr id="95235" name="Rectangle 4"/>
          <p:cNvSpPr>
            <a:spLocks noChangeArrowheads="1"/>
          </p:cNvSpPr>
          <p:nvPr/>
        </p:nvSpPr>
        <p:spPr bwMode="auto">
          <a:xfrm>
            <a:off x="457200" y="0"/>
            <a:ext cx="8229600" cy="104775"/>
          </a:xfrm>
          <a:prstGeom prst="rect">
            <a:avLst/>
          </a:prstGeom>
          <a:noFill/>
          <a:ln w="9525">
            <a:noFill/>
            <a:miter lim="800000"/>
            <a:headEnd/>
            <a:tailEnd/>
          </a:ln>
        </p:spPr>
        <p:txBody>
          <a:bodyPr anchor="ctr"/>
          <a:lstStyle/>
          <a:p>
            <a:pPr algn="ctr"/>
            <a:r>
              <a:rPr lang="zh-CN" altLang="en-US" sz="700">
                <a:solidFill>
                  <a:schemeClr val="tx2"/>
                </a:solidFill>
              </a:rPr>
              <a:t>例</a:t>
            </a:r>
          </a:p>
        </p:txBody>
      </p:sp>
      <p:sp>
        <p:nvSpPr>
          <p:cNvPr id="95236" name="Rectangle 5" descr="水滴"/>
          <p:cNvSpPr>
            <a:spLocks noChangeArrowheads="1"/>
          </p:cNvSpPr>
          <p:nvPr/>
        </p:nvSpPr>
        <p:spPr bwMode="auto">
          <a:xfrm>
            <a:off x="0" y="6686550"/>
            <a:ext cx="9144000" cy="16351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5237" name="Rectangle 6" descr="水滴"/>
          <p:cNvSpPr>
            <a:spLocks noChangeArrowheads="1"/>
          </p:cNvSpPr>
          <p:nvPr/>
        </p:nvSpPr>
        <p:spPr bwMode="auto">
          <a:xfrm>
            <a:off x="0" y="0"/>
            <a:ext cx="9144000" cy="11112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 name="Group 7"/>
          <p:cNvGrpSpPr>
            <a:grpSpLocks/>
          </p:cNvGrpSpPr>
          <p:nvPr/>
        </p:nvGrpSpPr>
        <p:grpSpPr bwMode="auto">
          <a:xfrm>
            <a:off x="4410075" y="3067050"/>
            <a:ext cx="4184650" cy="3357563"/>
            <a:chOff x="2778" y="1932"/>
            <a:chExt cx="2636" cy="2115"/>
          </a:xfrm>
        </p:grpSpPr>
        <p:sp>
          <p:nvSpPr>
            <p:cNvPr id="95435" name="Text Box 8"/>
            <p:cNvSpPr txBox="1">
              <a:spLocks noChangeArrowheads="1"/>
            </p:cNvSpPr>
            <p:nvPr/>
          </p:nvSpPr>
          <p:spPr bwMode="auto">
            <a:xfrm>
              <a:off x="4056" y="1932"/>
              <a:ext cx="114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CC3300"/>
                  </a:solidFill>
                  <a:latin typeface="Times New Roman" pitchFamily="18" charset="0"/>
                  <a:ea typeface="华文中宋" pitchFamily="2" charset="-122"/>
                </a:rPr>
                <a:t>绝热过程</a:t>
              </a:r>
            </a:p>
          </p:txBody>
        </p:sp>
        <p:sp>
          <p:nvSpPr>
            <p:cNvPr id="95436" name="WordArt 9"/>
            <p:cNvSpPr>
              <a:spLocks noChangeArrowheads="1" noChangeShapeType="1" noTextEdit="1"/>
            </p:cNvSpPr>
            <p:nvPr/>
          </p:nvSpPr>
          <p:spPr bwMode="auto">
            <a:xfrm>
              <a:off x="3810" y="2416"/>
              <a:ext cx="188" cy="178"/>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nvGrpSpPr>
            <p:cNvPr id="95437" name="Group 10"/>
            <p:cNvGrpSpPr>
              <a:grpSpLocks/>
            </p:cNvGrpSpPr>
            <p:nvPr/>
          </p:nvGrpSpPr>
          <p:grpSpPr bwMode="auto">
            <a:xfrm>
              <a:off x="3569" y="2400"/>
              <a:ext cx="205" cy="186"/>
              <a:chOff x="1521" y="2623"/>
              <a:chExt cx="202" cy="171"/>
            </a:xfrm>
          </p:grpSpPr>
          <p:sp>
            <p:nvSpPr>
              <p:cNvPr id="95524" name="WordArt 11"/>
              <p:cNvSpPr>
                <a:spLocks noChangeArrowheads="1" noChangeShapeType="1" noTextEdit="1"/>
              </p:cNvSpPr>
              <p:nvPr/>
            </p:nvSpPr>
            <p:spPr bwMode="auto">
              <a:xfrm>
                <a:off x="1521" y="2623"/>
                <a:ext cx="159" cy="16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525" name="WordArt 12"/>
              <p:cNvSpPr>
                <a:spLocks noChangeArrowheads="1" noChangeShapeType="1" noTextEdit="1"/>
              </p:cNvSpPr>
              <p:nvPr/>
            </p:nvSpPr>
            <p:spPr bwMode="auto">
              <a:xfrm>
                <a:off x="1646" y="2725"/>
                <a:ext cx="77"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95438" name="WordArt 13"/>
            <p:cNvSpPr>
              <a:spLocks noChangeArrowheads="1" noChangeShapeType="1" noTextEdit="1"/>
            </p:cNvSpPr>
            <p:nvPr/>
          </p:nvSpPr>
          <p:spPr bwMode="auto">
            <a:xfrm>
              <a:off x="3908" y="2526"/>
              <a:ext cx="78" cy="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439" name="WordArt 14"/>
            <p:cNvSpPr>
              <a:spLocks noChangeArrowheads="1" noChangeShapeType="1" noTextEdit="1"/>
            </p:cNvSpPr>
            <p:nvPr/>
          </p:nvSpPr>
          <p:spPr bwMode="auto">
            <a:xfrm>
              <a:off x="4001" y="2371"/>
              <a:ext cx="85" cy="102"/>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nvGrpSpPr>
            <p:cNvPr id="95440" name="Group 15"/>
            <p:cNvGrpSpPr>
              <a:grpSpLocks/>
            </p:cNvGrpSpPr>
            <p:nvPr/>
          </p:nvGrpSpPr>
          <p:grpSpPr bwMode="auto">
            <a:xfrm>
              <a:off x="4086" y="2359"/>
              <a:ext cx="163" cy="106"/>
              <a:chOff x="3820" y="1966"/>
              <a:chExt cx="161" cy="97"/>
            </a:xfrm>
          </p:grpSpPr>
          <p:sp>
            <p:nvSpPr>
              <p:cNvPr id="95522" name="WordArt 16"/>
              <p:cNvSpPr>
                <a:spLocks noChangeArrowheads="1" noChangeShapeType="1" noTextEdit="1"/>
              </p:cNvSpPr>
              <p:nvPr/>
            </p:nvSpPr>
            <p:spPr bwMode="auto">
              <a:xfrm>
                <a:off x="3920" y="196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95523" name="Line 17"/>
              <p:cNvSpPr>
                <a:spLocks noChangeShapeType="1"/>
              </p:cNvSpPr>
              <p:nvPr/>
            </p:nvSpPr>
            <p:spPr bwMode="auto">
              <a:xfrm>
                <a:off x="3820" y="2024"/>
                <a:ext cx="83" cy="0"/>
              </a:xfrm>
              <a:prstGeom prst="line">
                <a:avLst/>
              </a:prstGeom>
              <a:noFill/>
              <a:ln w="38100">
                <a:solidFill>
                  <a:srgbClr val="990000"/>
                </a:solidFill>
                <a:round/>
                <a:headEnd/>
                <a:tailEnd/>
              </a:ln>
            </p:spPr>
            <p:txBody>
              <a:bodyPr/>
              <a:lstStyle/>
              <a:p>
                <a:endParaRPr lang="zh-CN" altLang="en-US"/>
              </a:p>
            </p:txBody>
          </p:sp>
        </p:grpSp>
        <p:grpSp>
          <p:nvGrpSpPr>
            <p:cNvPr id="95441" name="Group 18"/>
            <p:cNvGrpSpPr>
              <a:grpSpLocks/>
            </p:cNvGrpSpPr>
            <p:nvPr/>
          </p:nvGrpSpPr>
          <p:grpSpPr bwMode="auto">
            <a:xfrm rot="5400000">
              <a:off x="4376" y="2442"/>
              <a:ext cx="60" cy="146"/>
              <a:chOff x="2928" y="3216"/>
              <a:chExt cx="48" cy="240"/>
            </a:xfrm>
          </p:grpSpPr>
          <p:sp>
            <p:nvSpPr>
              <p:cNvPr id="95520" name="Line 1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521" name="Line 2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5442" name="Group 21"/>
            <p:cNvGrpSpPr>
              <a:grpSpLocks/>
            </p:cNvGrpSpPr>
            <p:nvPr/>
          </p:nvGrpSpPr>
          <p:grpSpPr bwMode="auto">
            <a:xfrm>
              <a:off x="4997" y="2373"/>
              <a:ext cx="248" cy="114"/>
              <a:chOff x="2930" y="2598"/>
              <a:chExt cx="245" cy="105"/>
            </a:xfrm>
          </p:grpSpPr>
          <p:sp>
            <p:nvSpPr>
              <p:cNvPr id="95516" name="WordArt 22"/>
              <p:cNvSpPr>
                <a:spLocks noChangeArrowheads="1" noChangeShapeType="1" noTextEdit="1"/>
              </p:cNvSpPr>
              <p:nvPr/>
            </p:nvSpPr>
            <p:spPr bwMode="auto">
              <a:xfrm>
                <a:off x="2930" y="2609"/>
                <a:ext cx="84" cy="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nvGrpSpPr>
              <p:cNvPr id="95517" name="Group 23"/>
              <p:cNvGrpSpPr>
                <a:grpSpLocks/>
              </p:cNvGrpSpPr>
              <p:nvPr/>
            </p:nvGrpSpPr>
            <p:grpSpPr bwMode="auto">
              <a:xfrm>
                <a:off x="3014" y="2598"/>
                <a:ext cx="161" cy="97"/>
                <a:chOff x="3820" y="1966"/>
                <a:chExt cx="161" cy="97"/>
              </a:xfrm>
            </p:grpSpPr>
            <p:sp>
              <p:nvSpPr>
                <p:cNvPr id="95518" name="WordArt 24"/>
                <p:cNvSpPr>
                  <a:spLocks noChangeArrowheads="1" noChangeShapeType="1" noTextEdit="1"/>
                </p:cNvSpPr>
                <p:nvPr/>
              </p:nvSpPr>
              <p:spPr bwMode="auto">
                <a:xfrm>
                  <a:off x="3920" y="196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95519" name="Line 25"/>
                <p:cNvSpPr>
                  <a:spLocks noChangeShapeType="1"/>
                </p:cNvSpPr>
                <p:nvPr/>
              </p:nvSpPr>
              <p:spPr bwMode="auto">
                <a:xfrm>
                  <a:off x="3820" y="2024"/>
                  <a:ext cx="83" cy="0"/>
                </a:xfrm>
                <a:prstGeom prst="line">
                  <a:avLst/>
                </a:prstGeom>
                <a:noFill/>
                <a:ln w="38100">
                  <a:solidFill>
                    <a:srgbClr val="990000"/>
                  </a:solidFill>
                  <a:round/>
                  <a:headEnd/>
                  <a:tailEnd/>
                </a:ln>
              </p:spPr>
              <p:txBody>
                <a:bodyPr/>
                <a:lstStyle/>
                <a:p>
                  <a:endParaRPr lang="zh-CN" altLang="en-US"/>
                </a:p>
              </p:txBody>
            </p:sp>
          </p:grpSp>
        </p:grpSp>
        <p:grpSp>
          <p:nvGrpSpPr>
            <p:cNvPr id="95443" name="Group 26"/>
            <p:cNvGrpSpPr>
              <a:grpSpLocks/>
            </p:cNvGrpSpPr>
            <p:nvPr/>
          </p:nvGrpSpPr>
          <p:grpSpPr bwMode="auto">
            <a:xfrm>
              <a:off x="4565" y="2415"/>
              <a:ext cx="182" cy="181"/>
              <a:chOff x="2504" y="2636"/>
              <a:chExt cx="180" cy="167"/>
            </a:xfrm>
          </p:grpSpPr>
          <p:sp>
            <p:nvSpPr>
              <p:cNvPr id="95514" name="WordArt 27"/>
              <p:cNvSpPr>
                <a:spLocks noChangeArrowheads="1" noChangeShapeType="1" noTextEdit="1"/>
              </p:cNvSpPr>
              <p:nvPr/>
            </p:nvSpPr>
            <p:spPr bwMode="auto">
              <a:xfrm>
                <a:off x="2504" y="2636"/>
                <a:ext cx="159" cy="16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515" name="WordArt 28"/>
              <p:cNvSpPr>
                <a:spLocks noChangeArrowheads="1" noChangeShapeType="1" noTextEdit="1"/>
              </p:cNvSpPr>
              <p:nvPr/>
            </p:nvSpPr>
            <p:spPr bwMode="auto">
              <a:xfrm>
                <a:off x="2615" y="270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44" name="Group 29"/>
            <p:cNvGrpSpPr>
              <a:grpSpLocks/>
            </p:cNvGrpSpPr>
            <p:nvPr/>
          </p:nvGrpSpPr>
          <p:grpSpPr bwMode="auto">
            <a:xfrm>
              <a:off x="4806" y="2430"/>
              <a:ext cx="188" cy="188"/>
              <a:chOff x="2742" y="2650"/>
              <a:chExt cx="185" cy="173"/>
            </a:xfrm>
          </p:grpSpPr>
          <p:sp>
            <p:nvSpPr>
              <p:cNvPr id="95512" name="WordArt 30"/>
              <p:cNvSpPr>
                <a:spLocks noChangeArrowheads="1" noChangeShapeType="1" noTextEdit="1"/>
              </p:cNvSpPr>
              <p:nvPr/>
            </p:nvSpPr>
            <p:spPr bwMode="auto">
              <a:xfrm>
                <a:off x="2742" y="2650"/>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5513" name="WordArt 31"/>
              <p:cNvSpPr>
                <a:spLocks noChangeArrowheads="1" noChangeShapeType="1" noTextEdit="1"/>
              </p:cNvSpPr>
              <p:nvPr/>
            </p:nvSpPr>
            <p:spPr bwMode="auto">
              <a:xfrm>
                <a:off x="2840" y="272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45" name="Group 32"/>
            <p:cNvGrpSpPr>
              <a:grpSpLocks/>
            </p:cNvGrpSpPr>
            <p:nvPr/>
          </p:nvGrpSpPr>
          <p:grpSpPr bwMode="auto">
            <a:xfrm>
              <a:off x="2852" y="2915"/>
              <a:ext cx="180" cy="182"/>
              <a:chOff x="454" y="3087"/>
              <a:chExt cx="180" cy="182"/>
            </a:xfrm>
          </p:grpSpPr>
          <p:sp>
            <p:nvSpPr>
              <p:cNvPr id="95510" name="WordArt 33"/>
              <p:cNvSpPr>
                <a:spLocks noChangeArrowheads="1" noChangeShapeType="1" noTextEdit="1"/>
              </p:cNvSpPr>
              <p:nvPr/>
            </p:nvSpPr>
            <p:spPr bwMode="auto">
              <a:xfrm>
                <a:off x="454" y="3087"/>
                <a:ext cx="15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511" name="WordArt 34"/>
              <p:cNvSpPr>
                <a:spLocks noChangeArrowheads="1" noChangeShapeType="1" noTextEdit="1"/>
              </p:cNvSpPr>
              <p:nvPr/>
            </p:nvSpPr>
            <p:spPr bwMode="auto">
              <a:xfrm>
                <a:off x="565" y="3170"/>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46" name="Group 35"/>
            <p:cNvGrpSpPr>
              <a:grpSpLocks/>
            </p:cNvGrpSpPr>
            <p:nvPr/>
          </p:nvGrpSpPr>
          <p:grpSpPr bwMode="auto">
            <a:xfrm rot="5400000">
              <a:off x="3145" y="2952"/>
              <a:ext cx="55" cy="144"/>
              <a:chOff x="2928" y="3216"/>
              <a:chExt cx="48" cy="240"/>
            </a:xfrm>
          </p:grpSpPr>
          <p:sp>
            <p:nvSpPr>
              <p:cNvPr id="95508" name="Line 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509" name="Line 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5447" name="Group 38"/>
            <p:cNvGrpSpPr>
              <a:grpSpLocks/>
            </p:cNvGrpSpPr>
            <p:nvPr/>
          </p:nvGrpSpPr>
          <p:grpSpPr bwMode="auto">
            <a:xfrm>
              <a:off x="3294" y="2925"/>
              <a:ext cx="202" cy="171"/>
              <a:chOff x="1521" y="2623"/>
              <a:chExt cx="202" cy="171"/>
            </a:xfrm>
          </p:grpSpPr>
          <p:sp>
            <p:nvSpPr>
              <p:cNvPr id="95506" name="WordArt 39"/>
              <p:cNvSpPr>
                <a:spLocks noChangeArrowheads="1" noChangeShapeType="1" noTextEdit="1"/>
              </p:cNvSpPr>
              <p:nvPr/>
            </p:nvSpPr>
            <p:spPr bwMode="auto">
              <a:xfrm>
                <a:off x="1521" y="2623"/>
                <a:ext cx="159" cy="16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507" name="WordArt 40"/>
              <p:cNvSpPr>
                <a:spLocks noChangeArrowheads="1" noChangeShapeType="1" noTextEdit="1"/>
              </p:cNvSpPr>
              <p:nvPr/>
            </p:nvSpPr>
            <p:spPr bwMode="auto">
              <a:xfrm>
                <a:off x="1646" y="2725"/>
                <a:ext cx="77"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95448" name="WordArt 41"/>
            <p:cNvSpPr>
              <a:spLocks noChangeArrowheads="1" noChangeShapeType="1" noTextEdit="1"/>
            </p:cNvSpPr>
            <p:nvPr/>
          </p:nvSpPr>
          <p:spPr bwMode="auto">
            <a:xfrm>
              <a:off x="3544" y="2866"/>
              <a:ext cx="57" cy="30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5449" name="WordArt 42"/>
            <p:cNvSpPr>
              <a:spLocks noChangeArrowheads="1" noChangeShapeType="1" noTextEdit="1"/>
            </p:cNvSpPr>
            <p:nvPr/>
          </p:nvSpPr>
          <p:spPr bwMode="auto">
            <a:xfrm>
              <a:off x="3984" y="2881"/>
              <a:ext cx="57" cy="30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5450" name="Line 43"/>
            <p:cNvSpPr>
              <a:spLocks noChangeShapeType="1"/>
            </p:cNvSpPr>
            <p:nvPr/>
          </p:nvSpPr>
          <p:spPr bwMode="auto">
            <a:xfrm>
              <a:off x="3603" y="3019"/>
              <a:ext cx="364" cy="1"/>
            </a:xfrm>
            <a:prstGeom prst="line">
              <a:avLst/>
            </a:prstGeom>
            <a:noFill/>
            <a:ln w="38100">
              <a:solidFill>
                <a:schemeClr val="tx1"/>
              </a:solidFill>
              <a:round/>
              <a:headEnd/>
              <a:tailEnd/>
            </a:ln>
          </p:spPr>
          <p:txBody>
            <a:bodyPr/>
            <a:lstStyle/>
            <a:p>
              <a:endParaRPr lang="zh-CN" altLang="en-US"/>
            </a:p>
          </p:txBody>
        </p:sp>
        <p:sp>
          <p:nvSpPr>
            <p:cNvPr id="95451" name="WordArt 44"/>
            <p:cNvSpPr>
              <a:spLocks noChangeArrowheads="1" noChangeShapeType="1" noTextEdit="1"/>
            </p:cNvSpPr>
            <p:nvPr/>
          </p:nvSpPr>
          <p:spPr bwMode="auto">
            <a:xfrm>
              <a:off x="3685" y="2804"/>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5452" name="WordArt 45"/>
            <p:cNvSpPr>
              <a:spLocks noChangeArrowheads="1" noChangeShapeType="1" noTextEdit="1"/>
            </p:cNvSpPr>
            <p:nvPr/>
          </p:nvSpPr>
          <p:spPr bwMode="auto">
            <a:xfrm>
              <a:off x="3790" y="2912"/>
              <a:ext cx="77"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95453" name="Group 46"/>
            <p:cNvGrpSpPr>
              <a:grpSpLocks/>
            </p:cNvGrpSpPr>
            <p:nvPr/>
          </p:nvGrpSpPr>
          <p:grpSpPr bwMode="auto">
            <a:xfrm>
              <a:off x="3690" y="3043"/>
              <a:ext cx="185" cy="173"/>
              <a:chOff x="2742" y="2650"/>
              <a:chExt cx="185" cy="173"/>
            </a:xfrm>
          </p:grpSpPr>
          <p:sp>
            <p:nvSpPr>
              <p:cNvPr id="95504" name="WordArt 47"/>
              <p:cNvSpPr>
                <a:spLocks noChangeArrowheads="1" noChangeShapeType="1" noTextEdit="1"/>
              </p:cNvSpPr>
              <p:nvPr/>
            </p:nvSpPr>
            <p:spPr bwMode="auto">
              <a:xfrm>
                <a:off x="2742" y="2650"/>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5505" name="WordArt 48"/>
              <p:cNvSpPr>
                <a:spLocks noChangeArrowheads="1" noChangeShapeType="1" noTextEdit="1"/>
              </p:cNvSpPr>
              <p:nvPr/>
            </p:nvSpPr>
            <p:spPr bwMode="auto">
              <a:xfrm>
                <a:off x="2840" y="2724"/>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54" name="Group 49"/>
            <p:cNvGrpSpPr>
              <a:grpSpLocks/>
            </p:cNvGrpSpPr>
            <p:nvPr/>
          </p:nvGrpSpPr>
          <p:grpSpPr bwMode="auto">
            <a:xfrm>
              <a:off x="4059" y="2777"/>
              <a:ext cx="255" cy="138"/>
              <a:chOff x="2930" y="2598"/>
              <a:chExt cx="245" cy="105"/>
            </a:xfrm>
          </p:grpSpPr>
          <p:sp>
            <p:nvSpPr>
              <p:cNvPr id="95500" name="WordArt 50"/>
              <p:cNvSpPr>
                <a:spLocks noChangeArrowheads="1" noChangeShapeType="1" noTextEdit="1"/>
              </p:cNvSpPr>
              <p:nvPr/>
            </p:nvSpPr>
            <p:spPr bwMode="auto">
              <a:xfrm>
                <a:off x="2930" y="2609"/>
                <a:ext cx="84" cy="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nvGrpSpPr>
              <p:cNvPr id="95501" name="Group 51"/>
              <p:cNvGrpSpPr>
                <a:grpSpLocks/>
              </p:cNvGrpSpPr>
              <p:nvPr/>
            </p:nvGrpSpPr>
            <p:grpSpPr bwMode="auto">
              <a:xfrm>
                <a:off x="3014" y="2598"/>
                <a:ext cx="161" cy="97"/>
                <a:chOff x="3820" y="1966"/>
                <a:chExt cx="161" cy="97"/>
              </a:xfrm>
            </p:grpSpPr>
            <p:sp>
              <p:nvSpPr>
                <p:cNvPr id="95502" name="WordArt 52"/>
                <p:cNvSpPr>
                  <a:spLocks noChangeArrowheads="1" noChangeShapeType="1" noTextEdit="1"/>
                </p:cNvSpPr>
                <p:nvPr/>
              </p:nvSpPr>
              <p:spPr bwMode="auto">
                <a:xfrm>
                  <a:off x="3920" y="196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990000"/>
                        </a:solidFill>
                        <a:round/>
                        <a:headEnd/>
                        <a:tailEnd/>
                      </a:ln>
                      <a:solidFill>
                        <a:srgbClr val="990000"/>
                      </a:solidFill>
                      <a:latin typeface="宋体"/>
                      <a:ea typeface="宋体"/>
                    </a:rPr>
                    <a:t>1</a:t>
                  </a:r>
                  <a:endParaRPr lang="zh-CN" altLang="en-US" sz="3600" kern="10">
                    <a:ln w="9525">
                      <a:solidFill>
                        <a:srgbClr val="990000"/>
                      </a:solidFill>
                      <a:round/>
                      <a:headEnd/>
                      <a:tailEnd/>
                    </a:ln>
                    <a:solidFill>
                      <a:srgbClr val="990000"/>
                    </a:solidFill>
                    <a:latin typeface="宋体"/>
                    <a:ea typeface="宋体"/>
                  </a:endParaRPr>
                </a:p>
              </p:txBody>
            </p:sp>
            <p:sp>
              <p:nvSpPr>
                <p:cNvPr id="95503" name="Line 53"/>
                <p:cNvSpPr>
                  <a:spLocks noChangeShapeType="1"/>
                </p:cNvSpPr>
                <p:nvPr/>
              </p:nvSpPr>
              <p:spPr bwMode="auto">
                <a:xfrm>
                  <a:off x="3820" y="2024"/>
                  <a:ext cx="83" cy="0"/>
                </a:xfrm>
                <a:prstGeom prst="line">
                  <a:avLst/>
                </a:prstGeom>
                <a:noFill/>
                <a:ln w="38100">
                  <a:solidFill>
                    <a:srgbClr val="990000"/>
                  </a:solidFill>
                  <a:round/>
                  <a:headEnd/>
                  <a:tailEnd/>
                </a:ln>
              </p:spPr>
              <p:txBody>
                <a:bodyPr/>
                <a:lstStyle/>
                <a:p>
                  <a:endParaRPr lang="zh-CN" altLang="en-US"/>
                </a:p>
              </p:txBody>
            </p:sp>
          </p:grpSp>
        </p:grpSp>
        <p:grpSp>
          <p:nvGrpSpPr>
            <p:cNvPr id="95455" name="Group 54"/>
            <p:cNvGrpSpPr>
              <a:grpSpLocks/>
            </p:cNvGrpSpPr>
            <p:nvPr/>
          </p:nvGrpSpPr>
          <p:grpSpPr bwMode="auto">
            <a:xfrm rot="5400000">
              <a:off x="4286" y="2957"/>
              <a:ext cx="55" cy="144"/>
              <a:chOff x="2928" y="3216"/>
              <a:chExt cx="48" cy="240"/>
            </a:xfrm>
          </p:grpSpPr>
          <p:sp>
            <p:nvSpPr>
              <p:cNvPr id="95498" name="Line 55"/>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99" name="Line 56"/>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456" name="Text Box 57"/>
            <p:cNvSpPr txBox="1">
              <a:spLocks noChangeArrowheads="1"/>
            </p:cNvSpPr>
            <p:nvPr/>
          </p:nvSpPr>
          <p:spPr bwMode="auto">
            <a:xfrm>
              <a:off x="4399" y="2859"/>
              <a:ext cx="1015"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119.4 (K)</a:t>
              </a:r>
            </a:p>
          </p:txBody>
        </p:sp>
        <p:grpSp>
          <p:nvGrpSpPr>
            <p:cNvPr id="95457" name="Group 58"/>
            <p:cNvGrpSpPr>
              <a:grpSpLocks/>
            </p:cNvGrpSpPr>
            <p:nvPr/>
          </p:nvGrpSpPr>
          <p:grpSpPr bwMode="auto">
            <a:xfrm>
              <a:off x="2778" y="3359"/>
              <a:ext cx="407" cy="210"/>
              <a:chOff x="195" y="3590"/>
              <a:chExt cx="407" cy="210"/>
            </a:xfrm>
          </p:grpSpPr>
          <p:sp>
            <p:nvSpPr>
              <p:cNvPr id="95495" name="WordArt 59"/>
              <p:cNvSpPr>
                <a:spLocks noChangeArrowheads="1" noChangeShapeType="1" noTextEdit="1"/>
              </p:cNvSpPr>
              <p:nvPr/>
            </p:nvSpPr>
            <p:spPr bwMode="auto">
              <a:xfrm>
                <a:off x="195" y="3590"/>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496" name="WordArt 60"/>
              <p:cNvSpPr>
                <a:spLocks noChangeArrowheads="1" noChangeShapeType="1" noTextEdit="1"/>
              </p:cNvSpPr>
              <p:nvPr/>
            </p:nvSpPr>
            <p:spPr bwMode="auto">
              <a:xfrm>
                <a:off x="425" y="3686"/>
                <a:ext cx="6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497" name="WordArt 61"/>
              <p:cNvSpPr>
                <a:spLocks noChangeArrowheads="1" noChangeShapeType="1" noTextEdit="1"/>
              </p:cNvSpPr>
              <p:nvPr/>
            </p:nvSpPr>
            <p:spPr bwMode="auto">
              <a:xfrm>
                <a:off x="518" y="3684"/>
                <a:ext cx="84"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58" name="Group 62"/>
            <p:cNvGrpSpPr>
              <a:grpSpLocks/>
            </p:cNvGrpSpPr>
            <p:nvPr/>
          </p:nvGrpSpPr>
          <p:grpSpPr bwMode="auto">
            <a:xfrm rot="5400000">
              <a:off x="3275" y="3406"/>
              <a:ext cx="55" cy="144"/>
              <a:chOff x="2928" y="3216"/>
              <a:chExt cx="48" cy="240"/>
            </a:xfrm>
          </p:grpSpPr>
          <p:sp>
            <p:nvSpPr>
              <p:cNvPr id="95493" name="Line 6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94" name="Line 6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5459" name="Group 65"/>
            <p:cNvGrpSpPr>
              <a:grpSpLocks/>
            </p:cNvGrpSpPr>
            <p:nvPr/>
          </p:nvGrpSpPr>
          <p:grpSpPr bwMode="auto">
            <a:xfrm>
              <a:off x="3375" y="3357"/>
              <a:ext cx="334" cy="233"/>
              <a:chOff x="791" y="3588"/>
              <a:chExt cx="334" cy="233"/>
            </a:xfrm>
          </p:grpSpPr>
          <p:sp>
            <p:nvSpPr>
              <p:cNvPr id="95491" name="WordArt 66"/>
              <p:cNvSpPr>
                <a:spLocks noChangeArrowheads="1" noChangeShapeType="1" noTextEdit="1"/>
              </p:cNvSpPr>
              <p:nvPr/>
            </p:nvSpPr>
            <p:spPr bwMode="auto">
              <a:xfrm>
                <a:off x="791" y="3588"/>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492" name="WordArt 67"/>
              <p:cNvSpPr>
                <a:spLocks noChangeArrowheads="1" noChangeShapeType="1" noTextEdit="1"/>
              </p:cNvSpPr>
              <p:nvPr/>
            </p:nvSpPr>
            <p:spPr bwMode="auto">
              <a:xfrm>
                <a:off x="1033" y="3694"/>
                <a:ext cx="92" cy="127"/>
              </a:xfrm>
              <a:prstGeom prst="rect">
                <a:avLst/>
              </a:prstGeom>
            </p:spPr>
            <p:txBody>
              <a:bodyPr wrap="none" fromWordArt="1">
                <a:prstTxWarp prst="textPlain">
                  <a:avLst>
                    <a:gd name="adj" fmla="val 40477"/>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95460" name="Group 68"/>
            <p:cNvGrpSpPr>
              <a:grpSpLocks/>
            </p:cNvGrpSpPr>
            <p:nvPr/>
          </p:nvGrpSpPr>
          <p:grpSpPr bwMode="auto">
            <a:xfrm rot="5400000">
              <a:off x="3803" y="3426"/>
              <a:ext cx="55" cy="144"/>
              <a:chOff x="2928" y="3216"/>
              <a:chExt cx="48" cy="240"/>
            </a:xfrm>
          </p:grpSpPr>
          <p:sp>
            <p:nvSpPr>
              <p:cNvPr id="95489" name="Line 6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90" name="Line 7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461" name="Line 71"/>
            <p:cNvSpPr>
              <a:spLocks noChangeShapeType="1"/>
            </p:cNvSpPr>
            <p:nvPr/>
          </p:nvSpPr>
          <p:spPr bwMode="auto">
            <a:xfrm rot="5400000">
              <a:off x="4039" y="3434"/>
              <a:ext cx="0" cy="144"/>
            </a:xfrm>
            <a:prstGeom prst="line">
              <a:avLst/>
            </a:prstGeom>
            <a:noFill/>
            <a:ln w="38100">
              <a:solidFill>
                <a:schemeClr val="tx1"/>
              </a:solidFill>
              <a:round/>
              <a:headEnd/>
              <a:tailEnd/>
            </a:ln>
          </p:spPr>
          <p:txBody>
            <a:bodyPr/>
            <a:lstStyle/>
            <a:p>
              <a:endParaRPr lang="zh-CN" altLang="en-US"/>
            </a:p>
          </p:txBody>
        </p:sp>
        <p:grpSp>
          <p:nvGrpSpPr>
            <p:cNvPr id="95462" name="Group 72"/>
            <p:cNvGrpSpPr>
              <a:grpSpLocks/>
            </p:cNvGrpSpPr>
            <p:nvPr/>
          </p:nvGrpSpPr>
          <p:grpSpPr bwMode="auto">
            <a:xfrm>
              <a:off x="4591" y="3395"/>
              <a:ext cx="750" cy="249"/>
              <a:chOff x="4711" y="3330"/>
              <a:chExt cx="750" cy="249"/>
            </a:xfrm>
          </p:grpSpPr>
          <p:sp>
            <p:nvSpPr>
              <p:cNvPr id="95480" name="Line 73"/>
              <p:cNvSpPr>
                <a:spLocks noChangeShapeType="1"/>
              </p:cNvSpPr>
              <p:nvPr/>
            </p:nvSpPr>
            <p:spPr bwMode="auto">
              <a:xfrm rot="5400000">
                <a:off x="5085" y="3367"/>
                <a:ext cx="0" cy="144"/>
              </a:xfrm>
              <a:prstGeom prst="line">
                <a:avLst/>
              </a:prstGeom>
              <a:noFill/>
              <a:ln w="38100">
                <a:solidFill>
                  <a:schemeClr val="tx1"/>
                </a:solidFill>
                <a:round/>
                <a:headEnd/>
                <a:tailEnd/>
              </a:ln>
            </p:spPr>
            <p:txBody>
              <a:bodyPr/>
              <a:lstStyle/>
              <a:p>
                <a:endParaRPr lang="zh-CN" altLang="en-US"/>
              </a:p>
            </p:txBody>
          </p:sp>
          <p:sp>
            <p:nvSpPr>
              <p:cNvPr id="95481" name="WordArt 74"/>
              <p:cNvSpPr>
                <a:spLocks noChangeArrowheads="1" noChangeShapeType="1" noTextEdit="1"/>
              </p:cNvSpPr>
              <p:nvPr/>
            </p:nvSpPr>
            <p:spPr bwMode="auto">
              <a:xfrm>
                <a:off x="4711" y="3330"/>
                <a:ext cx="49" cy="22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5482" name="Group 75"/>
              <p:cNvGrpSpPr>
                <a:grpSpLocks/>
              </p:cNvGrpSpPr>
              <p:nvPr/>
            </p:nvGrpSpPr>
            <p:grpSpPr bwMode="auto">
              <a:xfrm>
                <a:off x="4793" y="3348"/>
                <a:ext cx="180" cy="182"/>
                <a:chOff x="454" y="3087"/>
                <a:chExt cx="180" cy="182"/>
              </a:xfrm>
            </p:grpSpPr>
            <p:sp>
              <p:nvSpPr>
                <p:cNvPr id="95487" name="WordArt 76"/>
                <p:cNvSpPr>
                  <a:spLocks noChangeArrowheads="1" noChangeShapeType="1" noTextEdit="1"/>
                </p:cNvSpPr>
                <p:nvPr/>
              </p:nvSpPr>
              <p:spPr bwMode="auto">
                <a:xfrm>
                  <a:off x="454" y="3087"/>
                  <a:ext cx="15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488" name="WordArt 77"/>
                <p:cNvSpPr>
                  <a:spLocks noChangeArrowheads="1" noChangeShapeType="1" noTextEdit="1"/>
                </p:cNvSpPr>
                <p:nvPr/>
              </p:nvSpPr>
              <p:spPr bwMode="auto">
                <a:xfrm>
                  <a:off x="565" y="3170"/>
                  <a:ext cx="69"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83" name="Group 78"/>
              <p:cNvGrpSpPr>
                <a:grpSpLocks/>
              </p:cNvGrpSpPr>
              <p:nvPr/>
            </p:nvGrpSpPr>
            <p:grpSpPr bwMode="auto">
              <a:xfrm>
                <a:off x="5182" y="3366"/>
                <a:ext cx="202" cy="171"/>
                <a:chOff x="1521" y="2623"/>
                <a:chExt cx="202" cy="171"/>
              </a:xfrm>
            </p:grpSpPr>
            <p:sp>
              <p:nvSpPr>
                <p:cNvPr id="95485" name="WordArt 79"/>
                <p:cNvSpPr>
                  <a:spLocks noChangeArrowheads="1" noChangeShapeType="1" noTextEdit="1"/>
                </p:cNvSpPr>
                <p:nvPr/>
              </p:nvSpPr>
              <p:spPr bwMode="auto">
                <a:xfrm>
                  <a:off x="1521" y="2623"/>
                  <a:ext cx="159" cy="160"/>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486" name="WordArt 80"/>
                <p:cNvSpPr>
                  <a:spLocks noChangeArrowheads="1" noChangeShapeType="1" noTextEdit="1"/>
                </p:cNvSpPr>
                <p:nvPr/>
              </p:nvSpPr>
              <p:spPr bwMode="auto">
                <a:xfrm>
                  <a:off x="1646" y="2725"/>
                  <a:ext cx="77"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sp>
            <p:nvSpPr>
              <p:cNvPr id="95484" name="WordArt 81"/>
              <p:cNvSpPr>
                <a:spLocks noChangeArrowheads="1" noChangeShapeType="1" noTextEdit="1"/>
              </p:cNvSpPr>
              <p:nvPr/>
            </p:nvSpPr>
            <p:spPr bwMode="auto">
              <a:xfrm flipH="1">
                <a:off x="5412" y="3350"/>
                <a:ext cx="49" cy="22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95463" name="Group 82"/>
            <p:cNvGrpSpPr>
              <a:grpSpLocks/>
            </p:cNvGrpSpPr>
            <p:nvPr/>
          </p:nvGrpSpPr>
          <p:grpSpPr bwMode="auto">
            <a:xfrm>
              <a:off x="3267" y="3720"/>
              <a:ext cx="1779" cy="327"/>
              <a:chOff x="850" y="3834"/>
              <a:chExt cx="1779" cy="327"/>
            </a:xfrm>
          </p:grpSpPr>
          <p:sp>
            <p:nvSpPr>
              <p:cNvPr id="95471" name="Text Box 83"/>
              <p:cNvSpPr txBox="1">
                <a:spLocks noChangeArrowheads="1"/>
              </p:cNvSpPr>
              <p:nvPr/>
            </p:nvSpPr>
            <p:spPr bwMode="auto">
              <a:xfrm>
                <a:off x="1083" y="3834"/>
                <a:ext cx="1546"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3.76    10   (J)</a:t>
                </a:r>
              </a:p>
            </p:txBody>
          </p:sp>
          <p:grpSp>
            <p:nvGrpSpPr>
              <p:cNvPr id="95472" name="Group 84"/>
              <p:cNvGrpSpPr>
                <a:grpSpLocks/>
              </p:cNvGrpSpPr>
              <p:nvPr/>
            </p:nvGrpSpPr>
            <p:grpSpPr bwMode="auto">
              <a:xfrm>
                <a:off x="850" y="3908"/>
                <a:ext cx="1220" cy="163"/>
                <a:chOff x="660" y="3871"/>
                <a:chExt cx="1220" cy="163"/>
              </a:xfrm>
            </p:grpSpPr>
            <p:grpSp>
              <p:nvGrpSpPr>
                <p:cNvPr id="95473" name="Group 85"/>
                <p:cNvGrpSpPr>
                  <a:grpSpLocks/>
                </p:cNvGrpSpPr>
                <p:nvPr/>
              </p:nvGrpSpPr>
              <p:grpSpPr bwMode="auto">
                <a:xfrm rot="5400000">
                  <a:off x="704" y="3907"/>
                  <a:ext cx="55" cy="144"/>
                  <a:chOff x="2928" y="3216"/>
                  <a:chExt cx="48" cy="240"/>
                </a:xfrm>
              </p:grpSpPr>
              <p:sp>
                <p:nvSpPr>
                  <p:cNvPr id="95478" name="Line 8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79" name="Line 8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5474" name="Group 88"/>
                <p:cNvGrpSpPr>
                  <a:grpSpLocks/>
                </p:cNvGrpSpPr>
                <p:nvPr/>
              </p:nvGrpSpPr>
              <p:grpSpPr bwMode="auto">
                <a:xfrm>
                  <a:off x="1393" y="3912"/>
                  <a:ext cx="141" cy="122"/>
                  <a:chOff x="2592" y="2400"/>
                  <a:chExt cx="1344" cy="1296"/>
                </a:xfrm>
              </p:grpSpPr>
              <p:sp>
                <p:nvSpPr>
                  <p:cNvPr id="95476" name="Line 89"/>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95477" name="Line 90"/>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95475" name="WordArt 91"/>
                <p:cNvSpPr>
                  <a:spLocks noChangeArrowheads="1" noChangeShapeType="1" noTextEdit="1"/>
                </p:cNvSpPr>
                <p:nvPr/>
              </p:nvSpPr>
              <p:spPr bwMode="auto">
                <a:xfrm>
                  <a:off x="1820" y="3871"/>
                  <a:ext cx="60"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grpSp>
        </p:grpSp>
        <p:sp>
          <p:nvSpPr>
            <p:cNvPr id="95464" name="WordArt 92"/>
            <p:cNvSpPr>
              <a:spLocks noChangeArrowheads="1" noChangeShapeType="1" noTextEdit="1"/>
            </p:cNvSpPr>
            <p:nvPr/>
          </p:nvSpPr>
          <p:spPr bwMode="auto">
            <a:xfrm>
              <a:off x="4152" y="3409"/>
              <a:ext cx="134" cy="205"/>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grpSp>
          <p:nvGrpSpPr>
            <p:cNvPr id="95465" name="Group 93"/>
            <p:cNvGrpSpPr>
              <a:grpSpLocks/>
            </p:cNvGrpSpPr>
            <p:nvPr/>
          </p:nvGrpSpPr>
          <p:grpSpPr bwMode="auto">
            <a:xfrm>
              <a:off x="4331" y="3445"/>
              <a:ext cx="250" cy="189"/>
              <a:chOff x="3783" y="3783"/>
              <a:chExt cx="218" cy="156"/>
            </a:xfrm>
          </p:grpSpPr>
          <p:sp>
            <p:nvSpPr>
              <p:cNvPr id="95469" name="WordArt 94"/>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5470" name="WordArt 95"/>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5466" name="Group 96"/>
            <p:cNvGrpSpPr>
              <a:grpSpLocks/>
            </p:cNvGrpSpPr>
            <p:nvPr/>
          </p:nvGrpSpPr>
          <p:grpSpPr bwMode="auto">
            <a:xfrm>
              <a:off x="3793" y="2033"/>
              <a:ext cx="143" cy="146"/>
              <a:chOff x="3045" y="1834"/>
              <a:chExt cx="101" cy="101"/>
            </a:xfrm>
          </p:grpSpPr>
          <p:sp>
            <p:nvSpPr>
              <p:cNvPr id="95467" name="Oval 97"/>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5468" name="Oval 98"/>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grpSp>
        <p:nvGrpSpPr>
          <p:cNvPr id="30" name="Group 99"/>
          <p:cNvGrpSpPr>
            <a:grpSpLocks/>
          </p:cNvGrpSpPr>
          <p:nvPr/>
        </p:nvGrpSpPr>
        <p:grpSpPr bwMode="auto">
          <a:xfrm>
            <a:off x="4451350" y="288925"/>
            <a:ext cx="4710113" cy="595313"/>
            <a:chOff x="2804" y="182"/>
            <a:chExt cx="2967" cy="375"/>
          </a:xfrm>
        </p:grpSpPr>
        <p:grpSp>
          <p:nvGrpSpPr>
            <p:cNvPr id="95418" name="Group 100"/>
            <p:cNvGrpSpPr>
              <a:grpSpLocks/>
            </p:cNvGrpSpPr>
            <p:nvPr/>
          </p:nvGrpSpPr>
          <p:grpSpPr bwMode="auto">
            <a:xfrm>
              <a:off x="3138" y="182"/>
              <a:ext cx="2212" cy="214"/>
              <a:chOff x="3127" y="225"/>
              <a:chExt cx="2212" cy="214"/>
            </a:xfrm>
          </p:grpSpPr>
          <p:sp>
            <p:nvSpPr>
              <p:cNvPr id="95420" name="WordArt 101"/>
              <p:cNvSpPr>
                <a:spLocks noChangeArrowheads="1" noChangeShapeType="1" noTextEdit="1"/>
              </p:cNvSpPr>
              <p:nvPr/>
            </p:nvSpPr>
            <p:spPr bwMode="auto">
              <a:xfrm>
                <a:off x="3127" y="235"/>
                <a:ext cx="408" cy="193"/>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grpSp>
            <p:nvGrpSpPr>
              <p:cNvPr id="95421" name="Group 102"/>
              <p:cNvGrpSpPr>
                <a:grpSpLocks/>
              </p:cNvGrpSpPr>
              <p:nvPr/>
            </p:nvGrpSpPr>
            <p:grpSpPr bwMode="auto">
              <a:xfrm>
                <a:off x="4032" y="225"/>
                <a:ext cx="399" cy="214"/>
                <a:chOff x="4086" y="236"/>
                <a:chExt cx="399" cy="214"/>
              </a:xfrm>
            </p:grpSpPr>
            <p:sp>
              <p:nvSpPr>
                <p:cNvPr id="95432" name="WordArt 103"/>
                <p:cNvSpPr>
                  <a:spLocks noChangeArrowheads="1" noChangeShapeType="1" noTextEdit="1"/>
                </p:cNvSpPr>
                <p:nvPr/>
              </p:nvSpPr>
              <p:spPr bwMode="auto">
                <a:xfrm>
                  <a:off x="4086" y="236"/>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433" name="WordArt 104"/>
                <p:cNvSpPr>
                  <a:spLocks noChangeArrowheads="1" noChangeShapeType="1" noTextEdit="1"/>
                </p:cNvSpPr>
                <p:nvPr/>
              </p:nvSpPr>
              <p:spPr bwMode="auto">
                <a:xfrm>
                  <a:off x="4316" y="332"/>
                  <a:ext cx="6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434" name="WordArt 105"/>
                <p:cNvSpPr>
                  <a:spLocks noChangeArrowheads="1" noChangeShapeType="1" noTextEdit="1"/>
                </p:cNvSpPr>
                <p:nvPr/>
              </p:nvSpPr>
              <p:spPr bwMode="auto">
                <a:xfrm>
                  <a:off x="4401" y="329"/>
                  <a:ext cx="84"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5422" name="Group 106"/>
              <p:cNvGrpSpPr>
                <a:grpSpLocks/>
              </p:cNvGrpSpPr>
              <p:nvPr/>
            </p:nvGrpSpPr>
            <p:grpSpPr bwMode="auto">
              <a:xfrm>
                <a:off x="4948" y="226"/>
                <a:ext cx="391" cy="210"/>
                <a:chOff x="4948" y="226"/>
                <a:chExt cx="391" cy="210"/>
              </a:xfrm>
            </p:grpSpPr>
            <p:sp>
              <p:nvSpPr>
                <p:cNvPr id="95429" name="WordArt 107"/>
                <p:cNvSpPr>
                  <a:spLocks noChangeArrowheads="1" noChangeShapeType="1" noTextEdit="1"/>
                </p:cNvSpPr>
                <p:nvPr/>
              </p:nvSpPr>
              <p:spPr bwMode="auto">
                <a:xfrm>
                  <a:off x="5279" y="322"/>
                  <a:ext cx="60"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5430" name="WordArt 108"/>
                <p:cNvSpPr>
                  <a:spLocks noChangeArrowheads="1" noChangeShapeType="1" noTextEdit="1"/>
                </p:cNvSpPr>
                <p:nvPr/>
              </p:nvSpPr>
              <p:spPr bwMode="auto">
                <a:xfrm>
                  <a:off x="4948" y="226"/>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431" name="WordArt 109"/>
                <p:cNvSpPr>
                  <a:spLocks noChangeArrowheads="1" noChangeShapeType="1" noTextEdit="1"/>
                </p:cNvSpPr>
                <p:nvPr/>
              </p:nvSpPr>
              <p:spPr bwMode="auto">
                <a:xfrm>
                  <a:off x="5193" y="322"/>
                  <a:ext cx="6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95423" name="Group 110"/>
              <p:cNvGrpSpPr>
                <a:grpSpLocks/>
              </p:cNvGrpSpPr>
              <p:nvPr/>
            </p:nvGrpSpPr>
            <p:grpSpPr bwMode="auto">
              <a:xfrm>
                <a:off x="3773" y="273"/>
                <a:ext cx="143" cy="146"/>
                <a:chOff x="3045" y="1834"/>
                <a:chExt cx="101" cy="101"/>
              </a:xfrm>
            </p:grpSpPr>
            <p:sp>
              <p:nvSpPr>
                <p:cNvPr id="95427" name="Oval 11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5428" name="Oval 11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95424" name="Group 113"/>
              <p:cNvGrpSpPr>
                <a:grpSpLocks/>
              </p:cNvGrpSpPr>
              <p:nvPr/>
            </p:nvGrpSpPr>
            <p:grpSpPr bwMode="auto">
              <a:xfrm>
                <a:off x="4674" y="282"/>
                <a:ext cx="143" cy="146"/>
                <a:chOff x="3045" y="1834"/>
                <a:chExt cx="101" cy="101"/>
              </a:xfrm>
            </p:grpSpPr>
            <p:sp>
              <p:nvSpPr>
                <p:cNvPr id="95425" name="Oval 114"/>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5426" name="Oval 115"/>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
          <p:nvSpPr>
            <p:cNvPr id="95419" name="Rectangle 116" descr="水滴"/>
            <p:cNvSpPr>
              <a:spLocks noChangeArrowheads="1"/>
            </p:cNvSpPr>
            <p:nvPr/>
          </p:nvSpPr>
          <p:spPr bwMode="auto">
            <a:xfrm>
              <a:off x="2804" y="498"/>
              <a:ext cx="2967" cy="59"/>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grpSp>
        <p:nvGrpSpPr>
          <p:cNvPr id="94216" name="Group 117"/>
          <p:cNvGrpSpPr>
            <a:grpSpLocks/>
          </p:cNvGrpSpPr>
          <p:nvPr/>
        </p:nvGrpSpPr>
        <p:grpSpPr bwMode="auto">
          <a:xfrm>
            <a:off x="757238" y="3951288"/>
            <a:ext cx="3438525" cy="2906712"/>
            <a:chOff x="477" y="2489"/>
            <a:chExt cx="2166" cy="1831"/>
          </a:xfrm>
        </p:grpSpPr>
        <p:grpSp>
          <p:nvGrpSpPr>
            <p:cNvPr id="95379" name="Group 118"/>
            <p:cNvGrpSpPr>
              <a:grpSpLocks/>
            </p:cNvGrpSpPr>
            <p:nvPr/>
          </p:nvGrpSpPr>
          <p:grpSpPr bwMode="auto">
            <a:xfrm>
              <a:off x="477" y="2551"/>
              <a:ext cx="1865" cy="1601"/>
              <a:chOff x="477" y="2475"/>
              <a:chExt cx="1865" cy="1601"/>
            </a:xfrm>
          </p:grpSpPr>
          <p:sp>
            <p:nvSpPr>
              <p:cNvPr id="95381" name="Text Box 119"/>
              <p:cNvSpPr txBox="1">
                <a:spLocks noChangeArrowheads="1"/>
              </p:cNvSpPr>
              <p:nvPr/>
            </p:nvSpPr>
            <p:spPr bwMode="auto">
              <a:xfrm>
                <a:off x="850" y="2475"/>
                <a:ext cx="1145"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ea typeface="华文中宋" pitchFamily="2" charset="-122"/>
                  </a:rPr>
                  <a:t>等温过程</a:t>
                </a:r>
              </a:p>
            </p:txBody>
          </p:sp>
          <p:sp>
            <p:nvSpPr>
              <p:cNvPr id="95382" name="WordArt 120"/>
              <p:cNvSpPr>
                <a:spLocks noChangeArrowheads="1" noChangeShapeType="1" noTextEdit="1"/>
              </p:cNvSpPr>
              <p:nvPr/>
            </p:nvSpPr>
            <p:spPr bwMode="auto">
              <a:xfrm>
                <a:off x="808" y="3011"/>
                <a:ext cx="60"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5383" name="WordArt 121"/>
              <p:cNvSpPr>
                <a:spLocks noChangeArrowheads="1" noChangeShapeType="1" noTextEdit="1"/>
              </p:cNvSpPr>
              <p:nvPr/>
            </p:nvSpPr>
            <p:spPr bwMode="auto">
              <a:xfrm>
                <a:off x="477" y="2915"/>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384" name="WordArt 122"/>
              <p:cNvSpPr>
                <a:spLocks noChangeArrowheads="1" noChangeShapeType="1" noTextEdit="1"/>
              </p:cNvSpPr>
              <p:nvPr/>
            </p:nvSpPr>
            <p:spPr bwMode="auto">
              <a:xfrm>
                <a:off x="722" y="3011"/>
                <a:ext cx="69"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95385" name="Group 123"/>
              <p:cNvGrpSpPr>
                <a:grpSpLocks/>
              </p:cNvGrpSpPr>
              <p:nvPr/>
            </p:nvGrpSpPr>
            <p:grpSpPr bwMode="auto">
              <a:xfrm rot="5400000">
                <a:off x="979" y="2983"/>
                <a:ext cx="55" cy="144"/>
                <a:chOff x="2928" y="3216"/>
                <a:chExt cx="48" cy="240"/>
              </a:xfrm>
            </p:grpSpPr>
            <p:sp>
              <p:nvSpPr>
                <p:cNvPr id="95416" name="Line 12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17" name="Line 12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386" name="WordArt 126"/>
              <p:cNvSpPr>
                <a:spLocks noChangeArrowheads="1" noChangeShapeType="1" noTextEdit="1"/>
              </p:cNvSpPr>
              <p:nvPr/>
            </p:nvSpPr>
            <p:spPr bwMode="auto">
              <a:xfrm>
                <a:off x="1081" y="2927"/>
                <a:ext cx="214" cy="2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95387" name="WordArt 127"/>
              <p:cNvSpPr>
                <a:spLocks noChangeArrowheads="1" noChangeShapeType="1" noTextEdit="1"/>
              </p:cNvSpPr>
              <p:nvPr/>
            </p:nvSpPr>
            <p:spPr bwMode="auto">
              <a:xfrm>
                <a:off x="1325" y="3036"/>
                <a:ext cx="105" cy="10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grpSp>
            <p:nvGrpSpPr>
              <p:cNvPr id="95388" name="Group 128"/>
              <p:cNvGrpSpPr>
                <a:grpSpLocks/>
              </p:cNvGrpSpPr>
              <p:nvPr/>
            </p:nvGrpSpPr>
            <p:grpSpPr bwMode="auto">
              <a:xfrm rot="5400000">
                <a:off x="581" y="3366"/>
                <a:ext cx="55" cy="144"/>
                <a:chOff x="2928" y="3216"/>
                <a:chExt cx="48" cy="240"/>
              </a:xfrm>
            </p:grpSpPr>
            <p:sp>
              <p:nvSpPr>
                <p:cNvPr id="95414" name="Line 12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15" name="Line 13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389" name="WordArt 131"/>
              <p:cNvSpPr>
                <a:spLocks noChangeArrowheads="1" noChangeShapeType="1" noTextEdit="1"/>
              </p:cNvSpPr>
              <p:nvPr/>
            </p:nvSpPr>
            <p:spPr bwMode="auto">
              <a:xfrm>
                <a:off x="1192" y="3363"/>
                <a:ext cx="15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95390" name="WordArt 132"/>
              <p:cNvSpPr>
                <a:spLocks noChangeArrowheads="1" noChangeShapeType="1" noTextEdit="1"/>
              </p:cNvSpPr>
              <p:nvPr/>
            </p:nvSpPr>
            <p:spPr bwMode="auto">
              <a:xfrm>
                <a:off x="1325" y="3482"/>
                <a:ext cx="77"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391" name="WordArt 133"/>
              <p:cNvSpPr>
                <a:spLocks noChangeArrowheads="1" noChangeShapeType="1" noTextEdit="1"/>
              </p:cNvSpPr>
              <p:nvPr/>
            </p:nvSpPr>
            <p:spPr bwMode="auto">
              <a:xfrm>
                <a:off x="958" y="3352"/>
                <a:ext cx="190" cy="169"/>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95392" name="WordArt 134"/>
              <p:cNvSpPr>
                <a:spLocks noChangeArrowheads="1" noChangeShapeType="1" noTextEdit="1"/>
              </p:cNvSpPr>
              <p:nvPr/>
            </p:nvSpPr>
            <p:spPr bwMode="auto">
              <a:xfrm>
                <a:off x="1459" y="3375"/>
                <a:ext cx="227" cy="16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ln</a:t>
                </a:r>
                <a:endParaRPr lang="zh-CN" altLang="en-US" sz="3600" kern="10">
                  <a:ln w="9525">
                    <a:solidFill>
                      <a:srgbClr val="000000"/>
                    </a:solidFill>
                    <a:round/>
                    <a:headEnd/>
                    <a:tailEnd/>
                  </a:ln>
                  <a:latin typeface="宋体"/>
                  <a:ea typeface="宋体"/>
                </a:endParaRPr>
              </a:p>
            </p:txBody>
          </p:sp>
          <p:sp>
            <p:nvSpPr>
              <p:cNvPr id="95393" name="Line 135"/>
              <p:cNvSpPr>
                <a:spLocks noChangeShapeType="1"/>
              </p:cNvSpPr>
              <p:nvPr/>
            </p:nvSpPr>
            <p:spPr bwMode="auto">
              <a:xfrm>
                <a:off x="1738" y="3457"/>
                <a:ext cx="410" cy="0"/>
              </a:xfrm>
              <a:prstGeom prst="line">
                <a:avLst/>
              </a:prstGeom>
              <a:noFill/>
              <a:ln w="38100">
                <a:solidFill>
                  <a:schemeClr val="tx1"/>
                </a:solidFill>
                <a:round/>
                <a:headEnd/>
                <a:tailEnd/>
              </a:ln>
            </p:spPr>
            <p:txBody>
              <a:bodyPr/>
              <a:lstStyle/>
              <a:p>
                <a:endParaRPr lang="zh-CN" altLang="en-US"/>
              </a:p>
            </p:txBody>
          </p:sp>
          <p:sp>
            <p:nvSpPr>
              <p:cNvPr id="95394" name="WordArt 136"/>
              <p:cNvSpPr>
                <a:spLocks noChangeArrowheads="1" noChangeShapeType="1" noTextEdit="1"/>
              </p:cNvSpPr>
              <p:nvPr/>
            </p:nvSpPr>
            <p:spPr bwMode="auto">
              <a:xfrm>
                <a:off x="1822" y="3249"/>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5395" name="WordArt 137"/>
              <p:cNvSpPr>
                <a:spLocks noChangeArrowheads="1" noChangeShapeType="1" noTextEdit="1"/>
              </p:cNvSpPr>
              <p:nvPr/>
            </p:nvSpPr>
            <p:spPr bwMode="auto">
              <a:xfrm>
                <a:off x="1811" y="3503"/>
                <a:ext cx="185" cy="164"/>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5396" name="WordArt 138"/>
              <p:cNvSpPr>
                <a:spLocks noChangeArrowheads="1" noChangeShapeType="1" noTextEdit="1"/>
              </p:cNvSpPr>
              <p:nvPr/>
            </p:nvSpPr>
            <p:spPr bwMode="auto">
              <a:xfrm>
                <a:off x="1956" y="3584"/>
                <a:ext cx="88" cy="8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397" name="WordArt 139"/>
              <p:cNvSpPr>
                <a:spLocks noChangeArrowheads="1" noChangeShapeType="1" noTextEdit="1"/>
              </p:cNvSpPr>
              <p:nvPr/>
            </p:nvSpPr>
            <p:spPr bwMode="auto">
              <a:xfrm>
                <a:off x="1976" y="3317"/>
                <a:ext cx="71" cy="10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5398" name="Text Box 140"/>
              <p:cNvSpPr txBox="1">
                <a:spLocks noChangeArrowheads="1"/>
              </p:cNvSpPr>
              <p:nvPr/>
            </p:nvSpPr>
            <p:spPr bwMode="auto">
              <a:xfrm>
                <a:off x="796" y="3749"/>
                <a:ext cx="1546"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5.74    10   (J)</a:t>
                </a:r>
              </a:p>
            </p:txBody>
          </p:sp>
          <p:grpSp>
            <p:nvGrpSpPr>
              <p:cNvPr id="95399" name="Group 141"/>
              <p:cNvGrpSpPr>
                <a:grpSpLocks/>
              </p:cNvGrpSpPr>
              <p:nvPr/>
            </p:nvGrpSpPr>
            <p:grpSpPr bwMode="auto">
              <a:xfrm>
                <a:off x="563" y="3823"/>
                <a:ext cx="1220" cy="163"/>
                <a:chOff x="660" y="3871"/>
                <a:chExt cx="1220" cy="163"/>
              </a:xfrm>
            </p:grpSpPr>
            <p:grpSp>
              <p:nvGrpSpPr>
                <p:cNvPr id="95407" name="Group 142"/>
                <p:cNvGrpSpPr>
                  <a:grpSpLocks/>
                </p:cNvGrpSpPr>
                <p:nvPr/>
              </p:nvGrpSpPr>
              <p:grpSpPr bwMode="auto">
                <a:xfrm rot="5400000">
                  <a:off x="704" y="3907"/>
                  <a:ext cx="55" cy="144"/>
                  <a:chOff x="2928" y="3216"/>
                  <a:chExt cx="48" cy="240"/>
                </a:xfrm>
              </p:grpSpPr>
              <p:sp>
                <p:nvSpPr>
                  <p:cNvPr id="95412" name="Line 14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413" name="Line 14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5408" name="Group 145"/>
                <p:cNvGrpSpPr>
                  <a:grpSpLocks/>
                </p:cNvGrpSpPr>
                <p:nvPr/>
              </p:nvGrpSpPr>
              <p:grpSpPr bwMode="auto">
                <a:xfrm>
                  <a:off x="1393" y="3912"/>
                  <a:ext cx="141" cy="122"/>
                  <a:chOff x="2592" y="2400"/>
                  <a:chExt cx="1344" cy="1296"/>
                </a:xfrm>
              </p:grpSpPr>
              <p:sp>
                <p:nvSpPr>
                  <p:cNvPr id="95410" name="Line 146"/>
                  <p:cNvSpPr>
                    <a:spLocks noChangeShapeType="1"/>
                  </p:cNvSpPr>
                  <p:nvPr/>
                </p:nvSpPr>
                <p:spPr bwMode="auto">
                  <a:xfrm>
                    <a:off x="2640" y="2400"/>
                    <a:ext cx="1296" cy="1296"/>
                  </a:xfrm>
                  <a:prstGeom prst="line">
                    <a:avLst/>
                  </a:prstGeom>
                  <a:noFill/>
                  <a:ln w="38100">
                    <a:solidFill>
                      <a:schemeClr val="tx1"/>
                    </a:solidFill>
                    <a:round/>
                    <a:headEnd/>
                    <a:tailEnd/>
                  </a:ln>
                </p:spPr>
                <p:txBody>
                  <a:bodyPr/>
                  <a:lstStyle/>
                  <a:p>
                    <a:endParaRPr lang="zh-CN" altLang="en-US"/>
                  </a:p>
                </p:txBody>
              </p:sp>
              <p:sp>
                <p:nvSpPr>
                  <p:cNvPr id="95411" name="Line 147"/>
                  <p:cNvSpPr>
                    <a:spLocks noChangeShapeType="1"/>
                  </p:cNvSpPr>
                  <p:nvPr/>
                </p:nvSpPr>
                <p:spPr bwMode="auto">
                  <a:xfrm rot="-5404398">
                    <a:off x="2592" y="2400"/>
                    <a:ext cx="1296" cy="1296"/>
                  </a:xfrm>
                  <a:prstGeom prst="line">
                    <a:avLst/>
                  </a:prstGeom>
                  <a:noFill/>
                  <a:ln w="38100">
                    <a:solidFill>
                      <a:schemeClr val="tx1"/>
                    </a:solidFill>
                    <a:round/>
                    <a:headEnd/>
                    <a:tailEnd/>
                  </a:ln>
                </p:spPr>
                <p:txBody>
                  <a:bodyPr/>
                  <a:lstStyle/>
                  <a:p>
                    <a:endParaRPr lang="zh-CN" altLang="en-US"/>
                  </a:p>
                </p:txBody>
              </p:sp>
            </p:grpSp>
            <p:sp>
              <p:nvSpPr>
                <p:cNvPr id="95409" name="WordArt 148"/>
                <p:cNvSpPr>
                  <a:spLocks noChangeArrowheads="1" noChangeShapeType="1" noTextEdit="1"/>
                </p:cNvSpPr>
                <p:nvPr/>
              </p:nvSpPr>
              <p:spPr bwMode="auto">
                <a:xfrm>
                  <a:off x="1820" y="3871"/>
                  <a:ext cx="60"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grpSp>
          <p:grpSp>
            <p:nvGrpSpPr>
              <p:cNvPr id="95400" name="Group 149"/>
              <p:cNvGrpSpPr>
                <a:grpSpLocks/>
              </p:cNvGrpSpPr>
              <p:nvPr/>
            </p:nvGrpSpPr>
            <p:grpSpPr bwMode="auto">
              <a:xfrm>
                <a:off x="597" y="2567"/>
                <a:ext cx="143" cy="146"/>
                <a:chOff x="3045" y="1834"/>
                <a:chExt cx="101" cy="101"/>
              </a:xfrm>
            </p:grpSpPr>
            <p:sp>
              <p:nvSpPr>
                <p:cNvPr id="95405" name="Oval 15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95406" name="Oval 15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95401" name="Group 152"/>
              <p:cNvGrpSpPr>
                <a:grpSpLocks/>
              </p:cNvGrpSpPr>
              <p:nvPr/>
            </p:nvGrpSpPr>
            <p:grpSpPr bwMode="auto">
              <a:xfrm>
                <a:off x="771" y="3352"/>
                <a:ext cx="157" cy="207"/>
                <a:chOff x="4104" y="563"/>
                <a:chExt cx="135" cy="175"/>
              </a:xfrm>
            </p:grpSpPr>
            <p:sp>
              <p:nvSpPr>
                <p:cNvPr id="95402" name="WordArt 153"/>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pPr algn="ctr"/>
                  <a:r>
                    <a:rPr lang="en-US" altLang="zh-CN" sz="1200" i="1" kern="10">
                      <a:ln w="9525">
                        <a:solidFill>
                          <a:srgbClr val="000099"/>
                        </a:solidFill>
                        <a:round/>
                        <a:headEnd/>
                        <a:tailEnd/>
                      </a:ln>
                      <a:solidFill>
                        <a:srgbClr val="000099"/>
                      </a:solidFill>
                      <a:latin typeface="Symbol"/>
                    </a:rPr>
                    <a:t>n</a:t>
                  </a:r>
                  <a:endParaRPr lang="zh-CN" altLang="en-US" sz="1200" i="1" kern="10">
                    <a:ln w="9525">
                      <a:solidFill>
                        <a:srgbClr val="000099"/>
                      </a:solidFill>
                      <a:round/>
                      <a:headEnd/>
                      <a:tailEnd/>
                    </a:ln>
                    <a:solidFill>
                      <a:srgbClr val="000099"/>
                    </a:solidFill>
                    <a:latin typeface="Symbol"/>
                  </a:endParaRPr>
                </a:p>
              </p:txBody>
            </p:sp>
            <p:sp>
              <p:nvSpPr>
                <p:cNvPr id="95403" name="Freeform 154"/>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accent1"/>
                </a:solidFill>
                <a:ln w="19050">
                  <a:solidFill>
                    <a:srgbClr val="000099"/>
                  </a:solidFill>
                  <a:round/>
                  <a:headEnd/>
                  <a:tailEnd/>
                </a:ln>
              </p:spPr>
              <p:txBody>
                <a:bodyPr/>
                <a:lstStyle/>
                <a:p>
                  <a:endParaRPr lang="zh-CN" altLang="en-US"/>
                </a:p>
              </p:txBody>
            </p:sp>
            <p:sp>
              <p:nvSpPr>
                <p:cNvPr id="95404" name="Freeform 155"/>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rgbClr val="000099"/>
                </a:solidFill>
                <a:ln w="9525">
                  <a:noFill/>
                  <a:round/>
                  <a:headEnd/>
                  <a:tailEnd/>
                </a:ln>
              </p:spPr>
              <p:txBody>
                <a:bodyPr/>
                <a:lstStyle/>
                <a:p>
                  <a:endParaRPr lang="zh-CN" altLang="en-US"/>
                </a:p>
              </p:txBody>
            </p:sp>
          </p:grpSp>
        </p:grpSp>
        <p:sp>
          <p:nvSpPr>
            <p:cNvPr id="95380" name="Rectangle 156" descr="水滴"/>
            <p:cNvSpPr>
              <a:spLocks noChangeArrowheads="1"/>
            </p:cNvSpPr>
            <p:nvPr/>
          </p:nvSpPr>
          <p:spPr bwMode="auto">
            <a:xfrm>
              <a:off x="2587" y="2489"/>
              <a:ext cx="56" cy="1831"/>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grpSp>
        <p:nvGrpSpPr>
          <p:cNvPr id="94233" name="Group 157"/>
          <p:cNvGrpSpPr>
            <a:grpSpLocks/>
          </p:cNvGrpSpPr>
          <p:nvPr/>
        </p:nvGrpSpPr>
        <p:grpSpPr bwMode="auto">
          <a:xfrm>
            <a:off x="0" y="0"/>
            <a:ext cx="5311775" cy="3965575"/>
            <a:chOff x="0" y="34"/>
            <a:chExt cx="3346" cy="2498"/>
          </a:xfrm>
        </p:grpSpPr>
        <p:grpSp>
          <p:nvGrpSpPr>
            <p:cNvPr id="95309" name="Group 158"/>
            <p:cNvGrpSpPr>
              <a:grpSpLocks/>
            </p:cNvGrpSpPr>
            <p:nvPr/>
          </p:nvGrpSpPr>
          <p:grpSpPr bwMode="auto">
            <a:xfrm>
              <a:off x="0" y="34"/>
              <a:ext cx="2842" cy="2498"/>
              <a:chOff x="0" y="34"/>
              <a:chExt cx="2842" cy="2498"/>
            </a:xfrm>
          </p:grpSpPr>
          <p:sp>
            <p:nvSpPr>
              <p:cNvPr id="95377" name="Rectangle 159" descr="水滴"/>
              <p:cNvSpPr>
                <a:spLocks noChangeArrowheads="1"/>
              </p:cNvSpPr>
              <p:nvPr/>
            </p:nvSpPr>
            <p:spPr bwMode="auto">
              <a:xfrm flipV="1">
                <a:off x="2793" y="34"/>
                <a:ext cx="49" cy="2483"/>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95378" name="Rectangle 160" descr="水滴"/>
              <p:cNvSpPr>
                <a:spLocks noChangeArrowheads="1"/>
              </p:cNvSpPr>
              <p:nvPr/>
            </p:nvSpPr>
            <p:spPr bwMode="auto">
              <a:xfrm>
                <a:off x="0" y="2474"/>
                <a:ext cx="2837" cy="5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sp>
          <p:nvSpPr>
            <p:cNvPr id="95310" name="Rectangle 161"/>
            <p:cNvSpPr>
              <a:spLocks noChangeArrowheads="1"/>
            </p:cNvSpPr>
            <p:nvPr/>
          </p:nvSpPr>
          <p:spPr bwMode="auto">
            <a:xfrm>
              <a:off x="2641" y="2152"/>
              <a:ext cx="369" cy="30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95311" name="WordArt 162"/>
            <p:cNvSpPr>
              <a:spLocks noChangeArrowheads="1" noChangeShapeType="1" noTextEdit="1"/>
            </p:cNvSpPr>
            <p:nvPr/>
          </p:nvSpPr>
          <p:spPr bwMode="auto">
            <a:xfrm>
              <a:off x="2057" y="268"/>
              <a:ext cx="611" cy="16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grpSp>
          <p:nvGrpSpPr>
            <p:cNvPr id="95312" name="Group 163"/>
            <p:cNvGrpSpPr>
              <a:grpSpLocks/>
            </p:cNvGrpSpPr>
            <p:nvPr/>
          </p:nvGrpSpPr>
          <p:grpSpPr bwMode="auto">
            <a:xfrm>
              <a:off x="1525" y="236"/>
              <a:ext cx="430" cy="247"/>
              <a:chOff x="396" y="441"/>
              <a:chExt cx="619" cy="368"/>
            </a:xfrm>
          </p:grpSpPr>
          <p:sp>
            <p:nvSpPr>
              <p:cNvPr id="95375" name="Oval 164" descr="软木塞"/>
              <p:cNvSpPr>
                <a:spLocks noChangeArrowheads="1"/>
              </p:cNvSpPr>
              <p:nvPr/>
            </p:nvSpPr>
            <p:spPr bwMode="auto">
              <a:xfrm>
                <a:off x="396" y="441"/>
                <a:ext cx="619" cy="368"/>
              </a:xfrm>
              <a:prstGeom prst="ellipse">
                <a:avLst/>
              </a:prstGeom>
              <a:blipFill dpi="0" rotWithShape="0">
                <a:blip r:embed="rId4" cstate="print"/>
                <a:srcRect/>
                <a:tile tx="0" ty="0" sx="100000" sy="100000" flip="none" algn="tl"/>
              </a:blipFill>
              <a:ln w="57150">
                <a:solidFill>
                  <a:schemeClr val="accent1"/>
                </a:solidFill>
                <a:round/>
                <a:headEnd/>
                <a:tailEnd/>
              </a:ln>
            </p:spPr>
            <p:txBody>
              <a:bodyPr wrap="none" anchor="ctr"/>
              <a:lstStyle/>
              <a:p>
                <a:endParaRPr lang="zh-CN" altLang="en-US"/>
              </a:p>
            </p:txBody>
          </p:sp>
          <p:sp>
            <p:nvSpPr>
              <p:cNvPr id="95376" name="WordArt 165"/>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p>
            </p:txBody>
          </p:sp>
        </p:grpSp>
        <p:sp>
          <p:nvSpPr>
            <p:cNvPr id="95313" name="Text Box 166"/>
            <p:cNvSpPr txBox="1">
              <a:spLocks noChangeArrowheads="1"/>
            </p:cNvSpPr>
            <p:nvPr/>
          </p:nvSpPr>
          <p:spPr bwMode="auto">
            <a:xfrm>
              <a:off x="719" y="1699"/>
              <a:ext cx="970"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3300"/>
                  </a:solidFill>
                  <a:latin typeface="Times New Roman" pitchFamily="18" charset="0"/>
                  <a:ea typeface="华文中宋" pitchFamily="2" charset="-122"/>
                </a:rPr>
                <a:t>绝热线</a:t>
              </a:r>
            </a:p>
          </p:txBody>
        </p:sp>
        <p:sp>
          <p:nvSpPr>
            <p:cNvPr id="95314" name="Text Box 167"/>
            <p:cNvSpPr txBox="1">
              <a:spLocks noChangeArrowheads="1"/>
            </p:cNvSpPr>
            <p:nvPr/>
          </p:nvSpPr>
          <p:spPr bwMode="auto">
            <a:xfrm>
              <a:off x="1213" y="1102"/>
              <a:ext cx="872"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3399"/>
                  </a:solidFill>
                  <a:latin typeface="Times New Roman" pitchFamily="18" charset="0"/>
                  <a:ea typeface="华文中宋" pitchFamily="2" charset="-122"/>
                </a:rPr>
                <a:t>等温线</a:t>
              </a:r>
            </a:p>
          </p:txBody>
        </p:sp>
        <p:sp>
          <p:nvSpPr>
            <p:cNvPr id="95315" name="Line 168"/>
            <p:cNvSpPr>
              <a:spLocks noChangeShapeType="1"/>
            </p:cNvSpPr>
            <p:nvPr/>
          </p:nvSpPr>
          <p:spPr bwMode="auto">
            <a:xfrm flipH="1" flipV="1">
              <a:off x="408" y="247"/>
              <a:ext cx="0" cy="1991"/>
            </a:xfrm>
            <a:prstGeom prst="line">
              <a:avLst/>
            </a:prstGeom>
            <a:noFill/>
            <a:ln w="38100">
              <a:solidFill>
                <a:schemeClr val="tx1"/>
              </a:solidFill>
              <a:round/>
              <a:headEnd/>
              <a:tailEnd type="triangle" w="sm" len="lg"/>
            </a:ln>
          </p:spPr>
          <p:txBody>
            <a:bodyPr/>
            <a:lstStyle/>
            <a:p>
              <a:endParaRPr lang="zh-CN" altLang="en-US"/>
            </a:p>
          </p:txBody>
        </p:sp>
        <p:sp>
          <p:nvSpPr>
            <p:cNvPr id="95316" name="Line 169"/>
            <p:cNvSpPr>
              <a:spLocks noChangeShapeType="1"/>
            </p:cNvSpPr>
            <p:nvPr/>
          </p:nvSpPr>
          <p:spPr bwMode="auto">
            <a:xfrm flipV="1">
              <a:off x="408" y="2223"/>
              <a:ext cx="2938" cy="1"/>
            </a:xfrm>
            <a:prstGeom prst="line">
              <a:avLst/>
            </a:prstGeom>
            <a:noFill/>
            <a:ln w="38100">
              <a:solidFill>
                <a:schemeClr val="tx1"/>
              </a:solidFill>
              <a:round/>
              <a:headEnd/>
              <a:tailEnd type="triangle" w="sm" len="lg"/>
            </a:ln>
          </p:spPr>
          <p:txBody>
            <a:bodyPr/>
            <a:lstStyle/>
            <a:p>
              <a:endParaRPr lang="zh-CN" altLang="en-US"/>
            </a:p>
          </p:txBody>
        </p:sp>
        <p:sp>
          <p:nvSpPr>
            <p:cNvPr id="95317" name="WordArt 170"/>
            <p:cNvSpPr>
              <a:spLocks noChangeArrowheads="1" noChangeShapeType="1" noTextEdit="1"/>
            </p:cNvSpPr>
            <p:nvPr/>
          </p:nvSpPr>
          <p:spPr bwMode="auto">
            <a:xfrm>
              <a:off x="478" y="294"/>
              <a:ext cx="163"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95318" name="Line 171"/>
            <p:cNvSpPr>
              <a:spLocks noChangeShapeType="1"/>
            </p:cNvSpPr>
            <p:nvPr/>
          </p:nvSpPr>
          <p:spPr bwMode="auto">
            <a:xfrm flipV="1">
              <a:off x="2306" y="1647"/>
              <a:ext cx="6" cy="569"/>
            </a:xfrm>
            <a:prstGeom prst="line">
              <a:avLst/>
            </a:prstGeom>
            <a:noFill/>
            <a:ln w="12700">
              <a:solidFill>
                <a:schemeClr val="tx1"/>
              </a:solidFill>
              <a:prstDash val="dash"/>
              <a:round/>
              <a:headEnd/>
              <a:tailEnd/>
            </a:ln>
          </p:spPr>
          <p:txBody>
            <a:bodyPr/>
            <a:lstStyle/>
            <a:p>
              <a:endParaRPr lang="zh-CN" altLang="en-US"/>
            </a:p>
          </p:txBody>
        </p:sp>
        <p:sp>
          <p:nvSpPr>
            <p:cNvPr id="95319" name="Line 172"/>
            <p:cNvSpPr>
              <a:spLocks noChangeShapeType="1"/>
            </p:cNvSpPr>
            <p:nvPr/>
          </p:nvSpPr>
          <p:spPr bwMode="auto">
            <a:xfrm flipV="1">
              <a:off x="410" y="2026"/>
              <a:ext cx="1887" cy="0"/>
            </a:xfrm>
            <a:prstGeom prst="line">
              <a:avLst/>
            </a:prstGeom>
            <a:noFill/>
            <a:ln w="12700">
              <a:solidFill>
                <a:schemeClr val="tx1"/>
              </a:solidFill>
              <a:prstDash val="dash"/>
              <a:round/>
              <a:headEnd/>
              <a:tailEnd/>
            </a:ln>
          </p:spPr>
          <p:txBody>
            <a:bodyPr/>
            <a:lstStyle/>
            <a:p>
              <a:endParaRPr lang="zh-CN" altLang="en-US"/>
            </a:p>
          </p:txBody>
        </p:sp>
        <p:sp>
          <p:nvSpPr>
            <p:cNvPr id="95320" name="Line 173"/>
            <p:cNvSpPr>
              <a:spLocks noChangeShapeType="1"/>
            </p:cNvSpPr>
            <p:nvPr/>
          </p:nvSpPr>
          <p:spPr bwMode="auto">
            <a:xfrm flipH="1">
              <a:off x="410" y="844"/>
              <a:ext cx="219" cy="0"/>
            </a:xfrm>
            <a:prstGeom prst="line">
              <a:avLst/>
            </a:prstGeom>
            <a:noFill/>
            <a:ln w="12700">
              <a:solidFill>
                <a:schemeClr val="tx1"/>
              </a:solidFill>
              <a:prstDash val="dash"/>
              <a:round/>
              <a:headEnd/>
              <a:tailEnd/>
            </a:ln>
          </p:spPr>
          <p:txBody>
            <a:bodyPr/>
            <a:lstStyle/>
            <a:p>
              <a:endParaRPr lang="zh-CN" altLang="en-US"/>
            </a:p>
          </p:txBody>
        </p:sp>
        <p:sp>
          <p:nvSpPr>
            <p:cNvPr id="95321" name="WordArt 174"/>
            <p:cNvSpPr>
              <a:spLocks noChangeArrowheads="1" noChangeShapeType="1" noTextEdit="1"/>
            </p:cNvSpPr>
            <p:nvPr/>
          </p:nvSpPr>
          <p:spPr bwMode="auto">
            <a:xfrm>
              <a:off x="265" y="2238"/>
              <a:ext cx="134" cy="156"/>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95322" name="WordArt 175"/>
            <p:cNvSpPr>
              <a:spLocks noChangeArrowheads="1" noChangeShapeType="1" noTextEdit="1"/>
            </p:cNvSpPr>
            <p:nvPr/>
          </p:nvSpPr>
          <p:spPr bwMode="auto">
            <a:xfrm>
              <a:off x="2393" y="1545"/>
              <a:ext cx="106"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5323" name="WordArt 176"/>
            <p:cNvSpPr>
              <a:spLocks noChangeArrowheads="1" noChangeShapeType="1" noTextEdit="1"/>
            </p:cNvSpPr>
            <p:nvPr/>
          </p:nvSpPr>
          <p:spPr bwMode="auto">
            <a:xfrm>
              <a:off x="3079" y="2036"/>
              <a:ext cx="141" cy="14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sp>
          <p:nvSpPr>
            <p:cNvPr id="95324" name="WordArt 177"/>
            <p:cNvSpPr>
              <a:spLocks noChangeArrowheads="1" noChangeShapeType="1" noTextEdit="1"/>
            </p:cNvSpPr>
            <p:nvPr/>
          </p:nvSpPr>
          <p:spPr bwMode="auto">
            <a:xfrm>
              <a:off x="610" y="632"/>
              <a:ext cx="122"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325" name="WordArt 178"/>
            <p:cNvSpPr>
              <a:spLocks noChangeArrowheads="1" noChangeShapeType="1" noTextEdit="1"/>
            </p:cNvSpPr>
            <p:nvPr/>
          </p:nvSpPr>
          <p:spPr bwMode="auto">
            <a:xfrm>
              <a:off x="2385" y="1946"/>
              <a:ext cx="122" cy="14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5326" name="Line 179"/>
            <p:cNvSpPr>
              <a:spLocks noChangeShapeType="1"/>
            </p:cNvSpPr>
            <p:nvPr/>
          </p:nvSpPr>
          <p:spPr bwMode="auto">
            <a:xfrm>
              <a:off x="1319" y="1661"/>
              <a:ext cx="161" cy="104"/>
            </a:xfrm>
            <a:prstGeom prst="line">
              <a:avLst/>
            </a:prstGeom>
            <a:noFill/>
            <a:ln w="28575">
              <a:solidFill>
                <a:srgbClr val="CC3300"/>
              </a:solidFill>
              <a:round/>
              <a:headEnd/>
              <a:tailEnd type="stealth" w="med" len="lg"/>
            </a:ln>
          </p:spPr>
          <p:txBody>
            <a:bodyPr/>
            <a:lstStyle/>
            <a:p>
              <a:endParaRPr lang="zh-CN" altLang="en-US"/>
            </a:p>
          </p:txBody>
        </p:sp>
        <p:sp>
          <p:nvSpPr>
            <p:cNvPr id="95327" name="Line 180"/>
            <p:cNvSpPr>
              <a:spLocks noChangeShapeType="1"/>
            </p:cNvSpPr>
            <p:nvPr/>
          </p:nvSpPr>
          <p:spPr bwMode="auto">
            <a:xfrm>
              <a:off x="1391" y="1477"/>
              <a:ext cx="206" cy="87"/>
            </a:xfrm>
            <a:prstGeom prst="line">
              <a:avLst/>
            </a:prstGeom>
            <a:noFill/>
            <a:ln w="28575">
              <a:solidFill>
                <a:srgbClr val="000099"/>
              </a:solidFill>
              <a:round/>
              <a:headEnd/>
              <a:tailEnd type="stealth" w="med" len="lg"/>
            </a:ln>
          </p:spPr>
          <p:txBody>
            <a:bodyPr/>
            <a:lstStyle/>
            <a:p>
              <a:endParaRPr lang="zh-CN" altLang="en-US"/>
            </a:p>
          </p:txBody>
        </p:sp>
        <p:sp>
          <p:nvSpPr>
            <p:cNvPr id="95328" name="Line 181"/>
            <p:cNvSpPr>
              <a:spLocks noChangeShapeType="1"/>
            </p:cNvSpPr>
            <p:nvPr/>
          </p:nvSpPr>
          <p:spPr bwMode="auto">
            <a:xfrm flipH="1">
              <a:off x="2303" y="2146"/>
              <a:ext cx="1" cy="104"/>
            </a:xfrm>
            <a:prstGeom prst="line">
              <a:avLst/>
            </a:prstGeom>
            <a:noFill/>
            <a:ln w="12700">
              <a:solidFill>
                <a:schemeClr val="tx1"/>
              </a:solidFill>
              <a:round/>
              <a:headEnd/>
              <a:tailEnd/>
            </a:ln>
          </p:spPr>
          <p:txBody>
            <a:bodyPr/>
            <a:lstStyle/>
            <a:p>
              <a:endParaRPr lang="zh-CN" altLang="en-US"/>
            </a:p>
          </p:txBody>
        </p:sp>
        <p:sp>
          <p:nvSpPr>
            <p:cNvPr id="95329" name="WordArt 182"/>
            <p:cNvSpPr>
              <a:spLocks noChangeArrowheads="1" noChangeShapeType="1" noTextEdit="1"/>
            </p:cNvSpPr>
            <p:nvPr/>
          </p:nvSpPr>
          <p:spPr bwMode="auto">
            <a:xfrm>
              <a:off x="2192" y="2275"/>
              <a:ext cx="83" cy="13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5330" name="WordArt 183"/>
            <p:cNvSpPr>
              <a:spLocks noChangeArrowheads="1" noChangeShapeType="1" noTextEdit="1"/>
            </p:cNvSpPr>
            <p:nvPr/>
          </p:nvSpPr>
          <p:spPr bwMode="auto">
            <a:xfrm>
              <a:off x="2290" y="2272"/>
              <a:ext cx="93" cy="14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95331" name="WordArt 184"/>
            <p:cNvSpPr>
              <a:spLocks noChangeArrowheads="1" noChangeShapeType="1" noTextEdit="1"/>
            </p:cNvSpPr>
            <p:nvPr/>
          </p:nvSpPr>
          <p:spPr bwMode="auto">
            <a:xfrm>
              <a:off x="166" y="746"/>
              <a:ext cx="141" cy="163"/>
            </a:xfrm>
            <a:prstGeom prst="rect">
              <a:avLst/>
            </a:prstGeom>
          </p:spPr>
          <p:txBody>
            <a:bodyPr wrap="none" fromWordArt="1">
              <a:prstTxWarp prst="textPlain">
                <a:avLst>
                  <a:gd name="adj" fmla="val 54731"/>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95332" name="WordArt 185"/>
            <p:cNvSpPr>
              <a:spLocks noChangeArrowheads="1" noChangeShapeType="1" noTextEdit="1"/>
            </p:cNvSpPr>
            <p:nvPr/>
          </p:nvSpPr>
          <p:spPr bwMode="auto">
            <a:xfrm>
              <a:off x="279" y="832"/>
              <a:ext cx="69" cy="8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333" name="WordArt 186"/>
            <p:cNvSpPr>
              <a:spLocks noChangeArrowheads="1" noChangeShapeType="1" noTextEdit="1"/>
            </p:cNvSpPr>
            <p:nvPr/>
          </p:nvSpPr>
          <p:spPr bwMode="auto">
            <a:xfrm>
              <a:off x="282" y="2011"/>
              <a:ext cx="77" cy="10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5334" name="WordArt 187"/>
            <p:cNvSpPr>
              <a:spLocks noChangeArrowheads="1" noChangeShapeType="1" noTextEdit="1"/>
            </p:cNvSpPr>
            <p:nvPr/>
          </p:nvSpPr>
          <p:spPr bwMode="auto">
            <a:xfrm>
              <a:off x="156" y="1926"/>
              <a:ext cx="141" cy="163"/>
            </a:xfrm>
            <a:prstGeom prst="rect">
              <a:avLst/>
            </a:prstGeom>
          </p:spPr>
          <p:txBody>
            <a:bodyPr wrap="none" fromWordArt="1">
              <a:prstTxWarp prst="textPlain">
                <a:avLst>
                  <a:gd name="adj" fmla="val 54731"/>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grpSp>
          <p:nvGrpSpPr>
            <p:cNvPr id="95335" name="Group 188"/>
            <p:cNvGrpSpPr>
              <a:grpSpLocks/>
            </p:cNvGrpSpPr>
            <p:nvPr/>
          </p:nvGrpSpPr>
          <p:grpSpPr bwMode="auto">
            <a:xfrm>
              <a:off x="1574" y="875"/>
              <a:ext cx="897" cy="174"/>
              <a:chOff x="1239" y="631"/>
              <a:chExt cx="897" cy="174"/>
            </a:xfrm>
          </p:grpSpPr>
          <p:sp>
            <p:nvSpPr>
              <p:cNvPr id="95366" name="WordArt 189"/>
              <p:cNvSpPr>
                <a:spLocks noChangeArrowheads="1" noChangeShapeType="1" noTextEdit="1"/>
              </p:cNvSpPr>
              <p:nvPr/>
            </p:nvSpPr>
            <p:spPr bwMode="auto">
              <a:xfrm>
                <a:off x="1690" y="634"/>
                <a:ext cx="74" cy="14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95367" name="WordArt 190"/>
              <p:cNvSpPr>
                <a:spLocks noChangeArrowheads="1" noChangeShapeType="1" noTextEdit="1"/>
              </p:cNvSpPr>
              <p:nvPr/>
            </p:nvSpPr>
            <p:spPr bwMode="auto">
              <a:xfrm>
                <a:off x="1239" y="631"/>
                <a:ext cx="196" cy="152"/>
              </a:xfrm>
              <a:prstGeom prst="rect">
                <a:avLst/>
              </a:prstGeom>
            </p:spPr>
            <p:txBody>
              <a:bodyPr wrap="none" fromWordArt="1">
                <a:prstTxWarp prst="textPlain">
                  <a:avLst>
                    <a:gd name="adj" fmla="val 37569"/>
                  </a:avLst>
                </a:prstTxWarp>
              </a:bodyPr>
              <a:lstStyle/>
              <a:p>
                <a:pPr algn="ctr"/>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95368" name="Group 191"/>
              <p:cNvGrpSpPr>
                <a:grpSpLocks/>
              </p:cNvGrpSpPr>
              <p:nvPr/>
            </p:nvGrpSpPr>
            <p:grpSpPr bwMode="auto">
              <a:xfrm rot="5400000">
                <a:off x="1545" y="646"/>
                <a:ext cx="63" cy="121"/>
                <a:chOff x="2928" y="3216"/>
                <a:chExt cx="48" cy="240"/>
              </a:xfrm>
            </p:grpSpPr>
            <p:sp>
              <p:nvSpPr>
                <p:cNvPr id="95373" name="Line 19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374" name="Line 19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369" name="WordArt 194"/>
              <p:cNvSpPr>
                <a:spLocks noChangeArrowheads="1" noChangeShapeType="1" noTextEdit="1"/>
              </p:cNvSpPr>
              <p:nvPr/>
            </p:nvSpPr>
            <p:spPr bwMode="auto">
              <a:xfrm>
                <a:off x="1794" y="634"/>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95370" name="WordArt 195"/>
              <p:cNvSpPr>
                <a:spLocks noChangeArrowheads="1" noChangeShapeType="1" noTextEdit="1"/>
              </p:cNvSpPr>
              <p:nvPr/>
            </p:nvSpPr>
            <p:spPr bwMode="auto">
              <a:xfrm>
                <a:off x="2022" y="646"/>
                <a:ext cx="114" cy="13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K</a:t>
                </a:r>
                <a:endParaRPr lang="zh-CN" altLang="en-US" sz="3600" kern="10">
                  <a:ln w="9525">
                    <a:solidFill>
                      <a:srgbClr val="000000"/>
                    </a:solidFill>
                    <a:round/>
                    <a:headEnd/>
                    <a:tailEnd/>
                  </a:ln>
                  <a:latin typeface="宋体"/>
                  <a:ea typeface="宋体"/>
                </a:endParaRPr>
              </a:p>
            </p:txBody>
          </p:sp>
          <p:sp>
            <p:nvSpPr>
              <p:cNvPr id="95371" name="WordArt 196"/>
              <p:cNvSpPr>
                <a:spLocks noChangeArrowheads="1" noChangeShapeType="1" noTextEdit="1"/>
              </p:cNvSpPr>
              <p:nvPr/>
            </p:nvSpPr>
            <p:spPr bwMode="auto">
              <a:xfrm>
                <a:off x="1390" y="715"/>
                <a:ext cx="69" cy="9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5372" name="WordArt 197"/>
              <p:cNvSpPr>
                <a:spLocks noChangeArrowheads="1" noChangeShapeType="1" noTextEdit="1"/>
              </p:cNvSpPr>
              <p:nvPr/>
            </p:nvSpPr>
            <p:spPr bwMode="auto">
              <a:xfrm>
                <a:off x="1904" y="639"/>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95336" name="Line 198"/>
            <p:cNvSpPr>
              <a:spLocks noChangeShapeType="1"/>
            </p:cNvSpPr>
            <p:nvPr/>
          </p:nvSpPr>
          <p:spPr bwMode="auto">
            <a:xfrm flipV="1">
              <a:off x="623" y="858"/>
              <a:ext cx="0" cy="1372"/>
            </a:xfrm>
            <a:prstGeom prst="line">
              <a:avLst/>
            </a:prstGeom>
            <a:noFill/>
            <a:ln w="9525">
              <a:solidFill>
                <a:schemeClr val="tx1"/>
              </a:solidFill>
              <a:prstDash val="dash"/>
              <a:round/>
              <a:headEnd/>
              <a:tailEnd/>
            </a:ln>
          </p:spPr>
          <p:txBody>
            <a:bodyPr/>
            <a:lstStyle/>
            <a:p>
              <a:endParaRPr lang="zh-CN" altLang="en-US"/>
            </a:p>
          </p:txBody>
        </p:sp>
        <p:sp>
          <p:nvSpPr>
            <p:cNvPr id="95337" name="WordArt 199"/>
            <p:cNvSpPr>
              <a:spLocks noChangeArrowheads="1" noChangeShapeType="1" noTextEdit="1"/>
            </p:cNvSpPr>
            <p:nvPr/>
          </p:nvSpPr>
          <p:spPr bwMode="auto">
            <a:xfrm>
              <a:off x="575" y="2273"/>
              <a:ext cx="83" cy="13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95338" name="Group 200"/>
            <p:cNvGrpSpPr>
              <a:grpSpLocks/>
            </p:cNvGrpSpPr>
            <p:nvPr/>
          </p:nvGrpSpPr>
          <p:grpSpPr bwMode="auto">
            <a:xfrm>
              <a:off x="2473" y="2249"/>
              <a:ext cx="745" cy="160"/>
              <a:chOff x="2608" y="2218"/>
              <a:chExt cx="745" cy="160"/>
            </a:xfrm>
          </p:grpSpPr>
          <p:grpSp>
            <p:nvGrpSpPr>
              <p:cNvPr id="95354" name="Group 201"/>
              <p:cNvGrpSpPr>
                <a:grpSpLocks/>
              </p:cNvGrpSpPr>
              <p:nvPr/>
            </p:nvGrpSpPr>
            <p:grpSpPr bwMode="auto">
              <a:xfrm>
                <a:off x="2673" y="2259"/>
                <a:ext cx="73" cy="99"/>
                <a:chOff x="2592" y="2400"/>
                <a:chExt cx="1344" cy="1296"/>
              </a:xfrm>
            </p:grpSpPr>
            <p:sp>
              <p:nvSpPr>
                <p:cNvPr id="95364" name="Line 202"/>
                <p:cNvSpPr>
                  <a:spLocks noChangeShapeType="1"/>
                </p:cNvSpPr>
                <p:nvPr/>
              </p:nvSpPr>
              <p:spPr bwMode="auto">
                <a:xfrm>
                  <a:off x="2640" y="2400"/>
                  <a:ext cx="1296" cy="1296"/>
                </a:xfrm>
                <a:prstGeom prst="line">
                  <a:avLst/>
                </a:prstGeom>
                <a:noFill/>
                <a:ln w="19050">
                  <a:solidFill>
                    <a:schemeClr val="tx1"/>
                  </a:solidFill>
                  <a:round/>
                  <a:headEnd/>
                  <a:tailEnd/>
                </a:ln>
              </p:spPr>
              <p:txBody>
                <a:bodyPr/>
                <a:lstStyle/>
                <a:p>
                  <a:endParaRPr lang="zh-CN" altLang="en-US"/>
                </a:p>
              </p:txBody>
            </p:sp>
            <p:sp>
              <p:nvSpPr>
                <p:cNvPr id="95365" name="Line 203"/>
                <p:cNvSpPr>
                  <a:spLocks noChangeShapeType="1"/>
                </p:cNvSpPr>
                <p:nvPr/>
              </p:nvSpPr>
              <p:spPr bwMode="auto">
                <a:xfrm rot="-5404398">
                  <a:off x="2592" y="2400"/>
                  <a:ext cx="1296" cy="1296"/>
                </a:xfrm>
                <a:prstGeom prst="line">
                  <a:avLst/>
                </a:prstGeom>
                <a:noFill/>
                <a:ln w="19050">
                  <a:solidFill>
                    <a:schemeClr val="tx1"/>
                  </a:solidFill>
                  <a:round/>
                  <a:headEnd/>
                  <a:tailEnd/>
                </a:ln>
              </p:spPr>
              <p:txBody>
                <a:bodyPr/>
                <a:lstStyle/>
                <a:p>
                  <a:endParaRPr lang="zh-CN" altLang="en-US"/>
                </a:p>
              </p:txBody>
            </p:sp>
          </p:grpSp>
          <p:sp>
            <p:nvSpPr>
              <p:cNvPr id="95355" name="WordArt 204"/>
              <p:cNvSpPr>
                <a:spLocks noChangeArrowheads="1" noChangeShapeType="1" noTextEdit="1"/>
              </p:cNvSpPr>
              <p:nvPr/>
            </p:nvSpPr>
            <p:spPr bwMode="auto">
              <a:xfrm>
                <a:off x="2608" y="2247"/>
                <a:ext cx="34" cy="12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5356" name="WordArt 205"/>
              <p:cNvSpPr>
                <a:spLocks noChangeArrowheads="1" noChangeShapeType="1" noTextEdit="1"/>
              </p:cNvSpPr>
              <p:nvPr/>
            </p:nvSpPr>
            <p:spPr bwMode="auto">
              <a:xfrm>
                <a:off x="3319" y="2249"/>
                <a:ext cx="34" cy="12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5357" name="WordArt 206"/>
              <p:cNvSpPr>
                <a:spLocks noChangeArrowheads="1" noChangeShapeType="1" noTextEdit="1"/>
              </p:cNvSpPr>
              <p:nvPr/>
            </p:nvSpPr>
            <p:spPr bwMode="auto">
              <a:xfrm>
                <a:off x="3084" y="2272"/>
                <a:ext cx="102"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m</a:t>
                </a:r>
                <a:endParaRPr lang="zh-CN" altLang="en-US" sz="3600" kern="10">
                  <a:ln w="9525">
                    <a:solidFill>
                      <a:schemeClr val="tx1"/>
                    </a:solidFill>
                    <a:round/>
                    <a:headEnd/>
                    <a:tailEnd/>
                  </a:ln>
                  <a:latin typeface="Times New Roman"/>
                  <a:cs typeface="Times New Roman"/>
                </a:endParaRPr>
              </a:p>
            </p:txBody>
          </p:sp>
          <p:sp>
            <p:nvSpPr>
              <p:cNvPr id="95358" name="WordArt 207"/>
              <p:cNvSpPr>
                <a:spLocks noChangeArrowheads="1" noChangeShapeType="1" noTextEdit="1"/>
              </p:cNvSpPr>
              <p:nvPr/>
            </p:nvSpPr>
            <p:spPr bwMode="auto">
              <a:xfrm>
                <a:off x="3206" y="2227"/>
                <a:ext cx="47" cy="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grpSp>
            <p:nvGrpSpPr>
              <p:cNvPr id="95359" name="Group 208"/>
              <p:cNvGrpSpPr>
                <a:grpSpLocks/>
              </p:cNvGrpSpPr>
              <p:nvPr/>
            </p:nvGrpSpPr>
            <p:grpSpPr bwMode="auto">
              <a:xfrm>
                <a:off x="2779" y="2258"/>
                <a:ext cx="135" cy="120"/>
                <a:chOff x="2564" y="2567"/>
                <a:chExt cx="174" cy="152"/>
              </a:xfrm>
            </p:grpSpPr>
            <p:sp>
              <p:nvSpPr>
                <p:cNvPr id="95362" name="WordArt 209"/>
                <p:cNvSpPr>
                  <a:spLocks noChangeArrowheads="1" noChangeShapeType="1" noTextEdit="1"/>
                </p:cNvSpPr>
                <p:nvPr/>
              </p:nvSpPr>
              <p:spPr bwMode="auto">
                <a:xfrm>
                  <a:off x="2564" y="2573"/>
                  <a:ext cx="61" cy="13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5363" name="WordArt 210"/>
                <p:cNvSpPr>
                  <a:spLocks noChangeArrowheads="1" noChangeShapeType="1" noTextEdit="1"/>
                </p:cNvSpPr>
                <p:nvPr/>
              </p:nvSpPr>
              <p:spPr bwMode="auto">
                <a:xfrm>
                  <a:off x="2658" y="2567"/>
                  <a:ext cx="80" cy="15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95360" name="Line 211"/>
              <p:cNvSpPr>
                <a:spLocks noChangeShapeType="1"/>
              </p:cNvSpPr>
              <p:nvPr/>
            </p:nvSpPr>
            <p:spPr bwMode="auto">
              <a:xfrm>
                <a:off x="2922" y="2254"/>
                <a:ext cx="65" cy="6"/>
              </a:xfrm>
              <a:prstGeom prst="line">
                <a:avLst/>
              </a:prstGeom>
              <a:noFill/>
              <a:ln w="28575">
                <a:solidFill>
                  <a:schemeClr val="tx1"/>
                </a:solidFill>
                <a:round/>
                <a:headEnd/>
                <a:tailEnd/>
              </a:ln>
            </p:spPr>
            <p:txBody>
              <a:bodyPr/>
              <a:lstStyle/>
              <a:p>
                <a:endParaRPr lang="zh-CN" altLang="en-US"/>
              </a:p>
            </p:txBody>
          </p:sp>
          <p:sp>
            <p:nvSpPr>
              <p:cNvPr id="95361" name="WordArt 212"/>
              <p:cNvSpPr>
                <a:spLocks noChangeArrowheads="1" noChangeShapeType="1" noTextEdit="1"/>
              </p:cNvSpPr>
              <p:nvPr/>
            </p:nvSpPr>
            <p:spPr bwMode="auto">
              <a:xfrm>
                <a:off x="3013" y="2218"/>
                <a:ext cx="47" cy="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grpSp>
        <p:sp>
          <p:nvSpPr>
            <p:cNvPr id="95339" name="Freeform 213"/>
            <p:cNvSpPr>
              <a:spLocks/>
            </p:cNvSpPr>
            <p:nvPr/>
          </p:nvSpPr>
          <p:spPr bwMode="auto">
            <a:xfrm>
              <a:off x="615" y="833"/>
              <a:ext cx="1713" cy="1198"/>
            </a:xfrm>
            <a:custGeom>
              <a:avLst/>
              <a:gdLst>
                <a:gd name="T0" fmla="*/ 0 w 1682"/>
                <a:gd name="T1" fmla="*/ 0 h 1258"/>
                <a:gd name="T2" fmla="*/ 225 w 1682"/>
                <a:gd name="T3" fmla="*/ 263 h 1258"/>
                <a:gd name="T4" fmla="*/ 517 w 1682"/>
                <a:gd name="T5" fmla="*/ 479 h 1258"/>
                <a:gd name="T6" fmla="*/ 1026 w 1682"/>
                <a:gd name="T7" fmla="*/ 715 h 1258"/>
                <a:gd name="T8" fmla="*/ 1499 w 1682"/>
                <a:gd name="T9" fmla="*/ 829 h 1258"/>
                <a:gd name="T10" fmla="*/ 1912 w 1682"/>
                <a:gd name="T11" fmla="*/ 894 h 1258"/>
                <a:gd name="T12" fmla="*/ 0 60000 65536"/>
                <a:gd name="T13" fmla="*/ 0 60000 65536"/>
                <a:gd name="T14" fmla="*/ 0 60000 65536"/>
                <a:gd name="T15" fmla="*/ 0 60000 65536"/>
                <a:gd name="T16" fmla="*/ 0 60000 65536"/>
                <a:gd name="T17" fmla="*/ 0 60000 65536"/>
                <a:gd name="T18" fmla="*/ 0 w 1682"/>
                <a:gd name="T19" fmla="*/ 0 h 1258"/>
                <a:gd name="T20" fmla="*/ 1682 w 1682"/>
                <a:gd name="T21" fmla="*/ 1258 h 1258"/>
              </a:gdLst>
              <a:ahLst/>
              <a:cxnLst>
                <a:cxn ang="T12">
                  <a:pos x="T0" y="T1"/>
                </a:cxn>
                <a:cxn ang="T13">
                  <a:pos x="T2" y="T3"/>
                </a:cxn>
                <a:cxn ang="T14">
                  <a:pos x="T4" y="T5"/>
                </a:cxn>
                <a:cxn ang="T15">
                  <a:pos x="T6" y="T7"/>
                </a:cxn>
                <a:cxn ang="T16">
                  <a:pos x="T8" y="T9"/>
                </a:cxn>
                <a:cxn ang="T17">
                  <a:pos x="T10" y="T11"/>
                </a:cxn>
              </a:cxnLst>
              <a:rect l="T18" t="T19" r="T20" b="T21"/>
              <a:pathLst>
                <a:path w="1682" h="1258">
                  <a:moveTo>
                    <a:pt x="0" y="0"/>
                  </a:moveTo>
                  <a:cubicBezTo>
                    <a:pt x="60" y="129"/>
                    <a:pt x="121" y="259"/>
                    <a:pt x="197" y="371"/>
                  </a:cubicBezTo>
                  <a:cubicBezTo>
                    <a:pt x="273" y="483"/>
                    <a:pt x="338" y="568"/>
                    <a:pt x="455" y="674"/>
                  </a:cubicBezTo>
                  <a:cubicBezTo>
                    <a:pt x="572" y="780"/>
                    <a:pt x="758" y="926"/>
                    <a:pt x="902" y="1008"/>
                  </a:cubicBezTo>
                  <a:cubicBezTo>
                    <a:pt x="1046" y="1090"/>
                    <a:pt x="1189" y="1125"/>
                    <a:pt x="1319" y="1167"/>
                  </a:cubicBezTo>
                  <a:cubicBezTo>
                    <a:pt x="1449" y="1209"/>
                    <a:pt x="1565" y="1233"/>
                    <a:pt x="1682" y="1258"/>
                  </a:cubicBezTo>
                </a:path>
              </a:pathLst>
            </a:custGeom>
            <a:noFill/>
            <a:ln w="38100">
              <a:solidFill>
                <a:srgbClr val="CC3300"/>
              </a:solidFill>
              <a:round/>
              <a:headEnd/>
              <a:tailEnd/>
            </a:ln>
          </p:spPr>
          <p:txBody>
            <a:bodyPr/>
            <a:lstStyle/>
            <a:p>
              <a:endParaRPr lang="zh-CN" altLang="en-US"/>
            </a:p>
          </p:txBody>
        </p:sp>
        <p:sp>
          <p:nvSpPr>
            <p:cNvPr id="95340" name="Freeform 214"/>
            <p:cNvSpPr>
              <a:spLocks/>
            </p:cNvSpPr>
            <p:nvPr/>
          </p:nvSpPr>
          <p:spPr bwMode="auto">
            <a:xfrm rot="-747262">
              <a:off x="744" y="672"/>
              <a:ext cx="1488" cy="1147"/>
            </a:xfrm>
            <a:custGeom>
              <a:avLst/>
              <a:gdLst>
                <a:gd name="T0" fmla="*/ 0 w 1682"/>
                <a:gd name="T1" fmla="*/ 0 h 1258"/>
                <a:gd name="T2" fmla="*/ 83 w 1682"/>
                <a:gd name="T3" fmla="*/ 193 h 1258"/>
                <a:gd name="T4" fmla="*/ 194 w 1682"/>
                <a:gd name="T5" fmla="*/ 354 h 1258"/>
                <a:gd name="T6" fmla="*/ 383 w 1682"/>
                <a:gd name="T7" fmla="*/ 528 h 1258"/>
                <a:gd name="T8" fmla="*/ 560 w 1682"/>
                <a:gd name="T9" fmla="*/ 611 h 1258"/>
                <a:gd name="T10" fmla="*/ 713 w 1682"/>
                <a:gd name="T11" fmla="*/ 659 h 1258"/>
                <a:gd name="T12" fmla="*/ 0 60000 65536"/>
                <a:gd name="T13" fmla="*/ 0 60000 65536"/>
                <a:gd name="T14" fmla="*/ 0 60000 65536"/>
                <a:gd name="T15" fmla="*/ 0 60000 65536"/>
                <a:gd name="T16" fmla="*/ 0 60000 65536"/>
                <a:gd name="T17" fmla="*/ 0 60000 65536"/>
                <a:gd name="T18" fmla="*/ 0 w 1682"/>
                <a:gd name="T19" fmla="*/ 0 h 1258"/>
                <a:gd name="T20" fmla="*/ 1682 w 1682"/>
                <a:gd name="T21" fmla="*/ 1258 h 1258"/>
              </a:gdLst>
              <a:ahLst/>
              <a:cxnLst>
                <a:cxn ang="T12">
                  <a:pos x="T0" y="T1"/>
                </a:cxn>
                <a:cxn ang="T13">
                  <a:pos x="T2" y="T3"/>
                </a:cxn>
                <a:cxn ang="T14">
                  <a:pos x="T4" y="T5"/>
                </a:cxn>
                <a:cxn ang="T15">
                  <a:pos x="T6" y="T7"/>
                </a:cxn>
                <a:cxn ang="T16">
                  <a:pos x="T8" y="T9"/>
                </a:cxn>
                <a:cxn ang="T17">
                  <a:pos x="T10" y="T11"/>
                </a:cxn>
              </a:cxnLst>
              <a:rect l="T18" t="T19" r="T20" b="T21"/>
              <a:pathLst>
                <a:path w="1682" h="1258">
                  <a:moveTo>
                    <a:pt x="0" y="0"/>
                  </a:moveTo>
                  <a:cubicBezTo>
                    <a:pt x="60" y="129"/>
                    <a:pt x="121" y="259"/>
                    <a:pt x="197" y="371"/>
                  </a:cubicBezTo>
                  <a:cubicBezTo>
                    <a:pt x="273" y="483"/>
                    <a:pt x="338" y="568"/>
                    <a:pt x="455" y="674"/>
                  </a:cubicBezTo>
                  <a:cubicBezTo>
                    <a:pt x="572" y="780"/>
                    <a:pt x="758" y="926"/>
                    <a:pt x="902" y="1008"/>
                  </a:cubicBezTo>
                  <a:cubicBezTo>
                    <a:pt x="1046" y="1090"/>
                    <a:pt x="1189" y="1125"/>
                    <a:pt x="1319" y="1167"/>
                  </a:cubicBezTo>
                  <a:cubicBezTo>
                    <a:pt x="1449" y="1209"/>
                    <a:pt x="1565" y="1233"/>
                    <a:pt x="1682" y="1258"/>
                  </a:cubicBezTo>
                </a:path>
              </a:pathLst>
            </a:custGeom>
            <a:noFill/>
            <a:ln w="38100">
              <a:solidFill>
                <a:schemeClr val="accent2"/>
              </a:solidFill>
              <a:round/>
              <a:headEnd/>
              <a:tailEnd/>
            </a:ln>
          </p:spPr>
          <p:txBody>
            <a:bodyPr/>
            <a:lstStyle/>
            <a:p>
              <a:endParaRPr lang="zh-CN" altLang="en-US"/>
            </a:p>
          </p:txBody>
        </p:sp>
        <p:sp>
          <p:nvSpPr>
            <p:cNvPr id="95341" name="Oval 215"/>
            <p:cNvSpPr>
              <a:spLocks noChangeArrowheads="1"/>
            </p:cNvSpPr>
            <p:nvPr/>
          </p:nvSpPr>
          <p:spPr bwMode="auto">
            <a:xfrm>
              <a:off x="588" y="812"/>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5342" name="Oval 216"/>
            <p:cNvSpPr>
              <a:spLocks noChangeArrowheads="1"/>
            </p:cNvSpPr>
            <p:nvPr/>
          </p:nvSpPr>
          <p:spPr bwMode="auto">
            <a:xfrm>
              <a:off x="2275" y="1619"/>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5343" name="Oval 217"/>
            <p:cNvSpPr>
              <a:spLocks noChangeArrowheads="1"/>
            </p:cNvSpPr>
            <p:nvPr/>
          </p:nvSpPr>
          <p:spPr bwMode="auto">
            <a:xfrm>
              <a:off x="2269" y="2001"/>
              <a:ext cx="56" cy="56"/>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95344" name="Group 218"/>
            <p:cNvGrpSpPr>
              <a:grpSpLocks/>
            </p:cNvGrpSpPr>
            <p:nvPr/>
          </p:nvGrpSpPr>
          <p:grpSpPr bwMode="auto">
            <a:xfrm>
              <a:off x="1626" y="586"/>
              <a:ext cx="415" cy="167"/>
              <a:chOff x="1307" y="564"/>
              <a:chExt cx="415" cy="167"/>
            </a:xfrm>
          </p:grpSpPr>
          <p:sp>
            <p:nvSpPr>
              <p:cNvPr id="95349" name="WordArt 219"/>
              <p:cNvSpPr>
                <a:spLocks noChangeArrowheads="1" noChangeShapeType="1" noTextEdit="1"/>
              </p:cNvSpPr>
              <p:nvPr/>
            </p:nvSpPr>
            <p:spPr bwMode="auto">
              <a:xfrm>
                <a:off x="1307" y="593"/>
                <a:ext cx="63" cy="12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95350" name="Group 220"/>
              <p:cNvGrpSpPr>
                <a:grpSpLocks/>
              </p:cNvGrpSpPr>
              <p:nvPr/>
            </p:nvGrpSpPr>
            <p:grpSpPr bwMode="auto">
              <a:xfrm>
                <a:off x="1427" y="564"/>
                <a:ext cx="295" cy="167"/>
                <a:chOff x="1013" y="1602"/>
                <a:chExt cx="295" cy="167"/>
              </a:xfrm>
            </p:grpSpPr>
            <p:sp>
              <p:nvSpPr>
                <p:cNvPr id="95351" name="WordArt 221"/>
                <p:cNvSpPr>
                  <a:spLocks noChangeArrowheads="1" noChangeShapeType="1" noTextEdit="1"/>
                </p:cNvSpPr>
                <p:nvPr/>
              </p:nvSpPr>
              <p:spPr bwMode="auto">
                <a:xfrm>
                  <a:off x="1013" y="1647"/>
                  <a:ext cx="115" cy="11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Bookman Old Style"/>
                    </a:rPr>
                    <a:t>m</a:t>
                  </a:r>
                  <a:endParaRPr lang="zh-CN" altLang="en-US" sz="3600" kern="10">
                    <a:ln w="9525">
                      <a:solidFill>
                        <a:schemeClr val="tx1"/>
                      </a:solidFill>
                      <a:round/>
                      <a:headEnd/>
                      <a:tailEnd/>
                    </a:ln>
                    <a:latin typeface="Bookman Old Style"/>
                  </a:endParaRPr>
                </a:p>
              </p:txBody>
            </p:sp>
            <p:sp>
              <p:nvSpPr>
                <p:cNvPr id="95352" name="WordArt 222"/>
                <p:cNvSpPr>
                  <a:spLocks noChangeArrowheads="1" noChangeShapeType="1" noTextEdit="1"/>
                </p:cNvSpPr>
                <p:nvPr/>
              </p:nvSpPr>
              <p:spPr bwMode="auto">
                <a:xfrm>
                  <a:off x="1152" y="1646"/>
                  <a:ext cx="82" cy="121"/>
                </a:xfrm>
                <a:prstGeom prst="rect">
                  <a:avLst/>
                </a:prstGeom>
              </p:spPr>
              <p:txBody>
                <a:bodyPr wrap="none" fromWordArt="1">
                  <a:prstTxWarp prst="textPlain">
                    <a:avLst>
                      <a:gd name="adj" fmla="val 50000"/>
                    </a:avLst>
                  </a:prstTxWarp>
                </a:bodyPr>
                <a:lstStyle/>
                <a:p>
                  <a:pPr algn="ctr"/>
                  <a:r>
                    <a:rPr lang="en-US" altLang="zh-CN" sz="800" kern="10">
                      <a:ln w="3175">
                        <a:solidFill>
                          <a:srgbClr val="000000"/>
                        </a:solidFill>
                        <a:round/>
                        <a:headEnd/>
                        <a:tailEnd/>
                      </a:ln>
                      <a:solidFill>
                        <a:srgbClr val="000000"/>
                      </a:solidFill>
                      <a:latin typeface="Bookman Old Style"/>
                    </a:rPr>
                    <a:t>O</a:t>
                  </a:r>
                  <a:endParaRPr lang="zh-CN" altLang="en-US" sz="800" kern="10">
                    <a:ln w="3175">
                      <a:solidFill>
                        <a:srgbClr val="000000"/>
                      </a:solidFill>
                      <a:round/>
                      <a:headEnd/>
                      <a:tailEnd/>
                    </a:ln>
                    <a:solidFill>
                      <a:srgbClr val="000000"/>
                    </a:solidFill>
                    <a:latin typeface="Bookman Old Style"/>
                  </a:endParaRPr>
                </a:p>
              </p:txBody>
            </p:sp>
            <p:sp>
              <p:nvSpPr>
                <p:cNvPr id="95353" name="WordArt 223"/>
                <p:cNvSpPr>
                  <a:spLocks noChangeArrowheads="1" noChangeShapeType="1" noTextEdit="1"/>
                </p:cNvSpPr>
                <p:nvPr/>
              </p:nvSpPr>
              <p:spPr bwMode="auto">
                <a:xfrm>
                  <a:off x="1263" y="1602"/>
                  <a:ext cx="45" cy="167"/>
                </a:xfrm>
                <a:prstGeom prst="rect">
                  <a:avLst/>
                </a:prstGeom>
              </p:spPr>
              <p:txBody>
                <a:bodyPr wrap="none" fromWordArt="1">
                  <a:prstTxWarp prst="textPlain">
                    <a:avLst>
                      <a:gd name="adj" fmla="val 50000"/>
                    </a:avLst>
                  </a:prstTxWarp>
                </a:bodyPr>
                <a:lstStyle/>
                <a:p>
                  <a:pPr algn="ctr"/>
                  <a:r>
                    <a:rPr lang="en-US" altLang="zh-CN" sz="3600" kern="10">
                      <a:ln w="3175">
                        <a:solidFill>
                          <a:schemeClr val="tx1"/>
                        </a:solidFill>
                        <a:round/>
                        <a:headEnd/>
                        <a:tailEnd/>
                      </a:ln>
                      <a:latin typeface="Bookman Old Style"/>
                    </a:rPr>
                    <a:t>l</a:t>
                  </a:r>
                  <a:endParaRPr lang="zh-CN" altLang="en-US" sz="3600" kern="10">
                    <a:ln w="3175">
                      <a:solidFill>
                        <a:schemeClr val="tx1"/>
                      </a:solidFill>
                      <a:round/>
                      <a:headEnd/>
                      <a:tailEnd/>
                    </a:ln>
                    <a:latin typeface="Bookman Old Style"/>
                  </a:endParaRPr>
                </a:p>
              </p:txBody>
            </p:sp>
          </p:grpSp>
        </p:grpSp>
        <p:grpSp>
          <p:nvGrpSpPr>
            <p:cNvPr id="95345" name="Group 224"/>
            <p:cNvGrpSpPr>
              <a:grpSpLocks/>
            </p:cNvGrpSpPr>
            <p:nvPr/>
          </p:nvGrpSpPr>
          <p:grpSpPr bwMode="auto">
            <a:xfrm>
              <a:off x="2232" y="592"/>
              <a:ext cx="270" cy="180"/>
              <a:chOff x="1928" y="570"/>
              <a:chExt cx="270" cy="180"/>
            </a:xfrm>
          </p:grpSpPr>
          <p:sp>
            <p:nvSpPr>
              <p:cNvPr id="95347" name="WordArt 225"/>
              <p:cNvSpPr>
                <a:spLocks noChangeArrowheads="1" noChangeShapeType="1" noTextEdit="1"/>
              </p:cNvSpPr>
              <p:nvPr/>
            </p:nvSpPr>
            <p:spPr bwMode="auto">
              <a:xfrm>
                <a:off x="2129" y="661"/>
                <a:ext cx="69"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5348" name="WordArt 226"/>
              <p:cNvSpPr>
                <a:spLocks noChangeArrowheads="1" noChangeShapeType="1" noTextEdit="1"/>
              </p:cNvSpPr>
              <p:nvPr/>
            </p:nvSpPr>
            <p:spPr bwMode="auto">
              <a:xfrm>
                <a:off x="1928" y="570"/>
                <a:ext cx="172" cy="1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Bookman Old Style"/>
                  </a:rPr>
                  <a:t>N</a:t>
                </a:r>
                <a:endParaRPr lang="zh-CN" altLang="en-US" sz="3600" kern="10">
                  <a:ln w="9525">
                    <a:solidFill>
                      <a:schemeClr val="tx2"/>
                    </a:solidFill>
                    <a:round/>
                    <a:headEnd/>
                    <a:tailEnd/>
                  </a:ln>
                  <a:solidFill>
                    <a:schemeClr val="tx2"/>
                  </a:solidFill>
                  <a:latin typeface="Bookman Old Style"/>
                </a:endParaRPr>
              </a:p>
            </p:txBody>
          </p:sp>
        </p:grpSp>
        <p:sp>
          <p:nvSpPr>
            <p:cNvPr id="95346" name="Text Box 227"/>
            <p:cNvSpPr txBox="1">
              <a:spLocks noChangeArrowheads="1"/>
            </p:cNvSpPr>
            <p:nvPr/>
          </p:nvSpPr>
          <p:spPr bwMode="auto">
            <a:xfrm>
              <a:off x="696" y="228"/>
              <a:ext cx="913" cy="288"/>
            </a:xfrm>
            <a:prstGeom prst="rect">
              <a:avLst/>
            </a:prstGeom>
            <a:noFill/>
            <a:ln w="9525">
              <a:noFill/>
              <a:miter lim="800000"/>
              <a:headEnd/>
              <a:tailEnd/>
            </a:ln>
          </p:spPr>
          <p:txBody>
            <a:bodyPr>
              <a:spAutoFit/>
            </a:bodyPr>
            <a:lstStyle/>
            <a:p>
              <a:pPr>
                <a:spcBef>
                  <a:spcPct val="50000"/>
                </a:spcBef>
              </a:pPr>
              <a:endParaRPr kumimoji="1" lang="zh-CN" altLang="zh-CN" sz="2400" b="1">
                <a:latin typeface="Times New Roman" pitchFamily="18" charset="0"/>
                <a:ea typeface="华文中宋" pitchFamily="2" charset="-122"/>
              </a:endParaRPr>
            </a:p>
          </p:txBody>
        </p:sp>
      </p:grpSp>
      <p:grpSp>
        <p:nvGrpSpPr>
          <p:cNvPr id="94278" name="Group 228"/>
          <p:cNvGrpSpPr>
            <a:grpSpLocks/>
          </p:cNvGrpSpPr>
          <p:nvPr/>
        </p:nvGrpSpPr>
        <p:grpSpPr bwMode="auto">
          <a:xfrm>
            <a:off x="4365625" y="952500"/>
            <a:ext cx="4551363" cy="1935163"/>
            <a:chOff x="2750" y="600"/>
            <a:chExt cx="2867" cy="1219"/>
          </a:xfrm>
        </p:grpSpPr>
        <p:sp>
          <p:nvSpPr>
            <p:cNvPr id="95243" name="Rectangle 229"/>
            <p:cNvSpPr>
              <a:spLocks noChangeArrowheads="1"/>
            </p:cNvSpPr>
            <p:nvPr/>
          </p:nvSpPr>
          <p:spPr bwMode="auto">
            <a:xfrm>
              <a:off x="2750" y="1000"/>
              <a:ext cx="304" cy="272"/>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95244" name="Group 230"/>
            <p:cNvGrpSpPr>
              <a:grpSpLocks/>
            </p:cNvGrpSpPr>
            <p:nvPr/>
          </p:nvGrpSpPr>
          <p:grpSpPr bwMode="auto">
            <a:xfrm>
              <a:off x="2809" y="600"/>
              <a:ext cx="2808" cy="1219"/>
              <a:chOff x="2809" y="600"/>
              <a:chExt cx="2808" cy="1219"/>
            </a:xfrm>
          </p:grpSpPr>
          <p:grpSp>
            <p:nvGrpSpPr>
              <p:cNvPr id="95245" name="Group 231"/>
              <p:cNvGrpSpPr>
                <a:grpSpLocks/>
              </p:cNvGrpSpPr>
              <p:nvPr/>
            </p:nvGrpSpPr>
            <p:grpSpPr bwMode="auto">
              <a:xfrm>
                <a:off x="4275" y="665"/>
                <a:ext cx="270" cy="180"/>
                <a:chOff x="1928" y="570"/>
                <a:chExt cx="270" cy="180"/>
              </a:xfrm>
            </p:grpSpPr>
            <p:sp>
              <p:nvSpPr>
                <p:cNvPr id="95307" name="WordArt 232"/>
                <p:cNvSpPr>
                  <a:spLocks noChangeArrowheads="1" noChangeShapeType="1" noTextEdit="1"/>
                </p:cNvSpPr>
                <p:nvPr/>
              </p:nvSpPr>
              <p:spPr bwMode="auto">
                <a:xfrm>
                  <a:off x="2129" y="661"/>
                  <a:ext cx="69"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5308" name="WordArt 233"/>
                <p:cNvSpPr>
                  <a:spLocks noChangeArrowheads="1" noChangeShapeType="1" noTextEdit="1"/>
                </p:cNvSpPr>
                <p:nvPr/>
              </p:nvSpPr>
              <p:spPr bwMode="auto">
                <a:xfrm>
                  <a:off x="1928" y="570"/>
                  <a:ext cx="172" cy="1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Bookman Old Style"/>
                    </a:rPr>
                    <a:t>N</a:t>
                  </a:r>
                  <a:endParaRPr lang="zh-CN" altLang="en-US" sz="3600" kern="10">
                    <a:ln w="9525">
                      <a:solidFill>
                        <a:schemeClr val="tx2"/>
                      </a:solidFill>
                      <a:round/>
                      <a:headEnd/>
                      <a:tailEnd/>
                    </a:ln>
                    <a:solidFill>
                      <a:schemeClr val="tx2"/>
                    </a:solidFill>
                    <a:latin typeface="Bookman Old Style"/>
                  </a:endParaRPr>
                </a:p>
              </p:txBody>
            </p:sp>
          </p:grpSp>
          <p:grpSp>
            <p:nvGrpSpPr>
              <p:cNvPr id="95246" name="Group 234"/>
              <p:cNvGrpSpPr>
                <a:grpSpLocks/>
              </p:cNvGrpSpPr>
              <p:nvPr/>
            </p:nvGrpSpPr>
            <p:grpSpPr bwMode="auto">
              <a:xfrm>
                <a:off x="4797" y="657"/>
                <a:ext cx="440" cy="176"/>
                <a:chOff x="4789" y="634"/>
                <a:chExt cx="440" cy="176"/>
              </a:xfrm>
            </p:grpSpPr>
            <p:grpSp>
              <p:nvGrpSpPr>
                <p:cNvPr id="95302" name="Group 235"/>
                <p:cNvGrpSpPr>
                  <a:grpSpLocks/>
                </p:cNvGrpSpPr>
                <p:nvPr/>
              </p:nvGrpSpPr>
              <p:grpSpPr bwMode="auto">
                <a:xfrm rot="5400000">
                  <a:off x="4963" y="660"/>
                  <a:ext cx="55" cy="144"/>
                  <a:chOff x="2928" y="3216"/>
                  <a:chExt cx="48" cy="240"/>
                </a:xfrm>
              </p:grpSpPr>
              <p:sp>
                <p:nvSpPr>
                  <p:cNvPr id="95305" name="Line 2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306" name="Line 2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303" name="WordArt 238"/>
                <p:cNvSpPr>
                  <a:spLocks noChangeArrowheads="1" noChangeShapeType="1" noTextEdit="1"/>
                </p:cNvSpPr>
                <p:nvPr/>
              </p:nvSpPr>
              <p:spPr bwMode="auto">
                <a:xfrm>
                  <a:off x="5129" y="645"/>
                  <a:ext cx="100" cy="16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sp>
              <p:nvSpPr>
                <p:cNvPr id="95304" name="WordArt 239"/>
                <p:cNvSpPr>
                  <a:spLocks noChangeArrowheads="1" noChangeShapeType="1" noTextEdit="1"/>
                </p:cNvSpPr>
                <p:nvPr/>
              </p:nvSpPr>
              <p:spPr bwMode="auto">
                <a:xfrm>
                  <a:off x="4789" y="634"/>
                  <a:ext cx="75" cy="167"/>
                </a:xfrm>
                <a:prstGeom prst="rect">
                  <a:avLst/>
                </a:prstGeom>
              </p:spPr>
              <p:txBody>
                <a:bodyPr wrap="none" fromWordArt="1">
                  <a:prstTxWarp prst="textPlain">
                    <a:avLst>
                      <a:gd name="adj" fmla="val 54667"/>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95247" name="Text Box 240"/>
              <p:cNvSpPr txBox="1">
                <a:spLocks noChangeArrowheads="1"/>
              </p:cNvSpPr>
              <p:nvPr/>
            </p:nvSpPr>
            <p:spPr bwMode="auto">
              <a:xfrm>
                <a:off x="3873" y="956"/>
                <a:ext cx="1744"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20.8 J  mol    K</a:t>
                </a:r>
              </a:p>
            </p:txBody>
          </p:sp>
          <p:sp>
            <p:nvSpPr>
              <p:cNvPr id="95248" name="WordArt 241"/>
              <p:cNvSpPr>
                <a:spLocks noChangeArrowheads="1" noChangeShapeType="1" noTextEdit="1"/>
              </p:cNvSpPr>
              <p:nvPr/>
            </p:nvSpPr>
            <p:spPr bwMode="auto">
              <a:xfrm>
                <a:off x="3371" y="1153"/>
                <a:ext cx="87" cy="11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5249" name="WordArt 242"/>
              <p:cNvSpPr>
                <a:spLocks noChangeArrowheads="1" noChangeShapeType="1" noTextEdit="1"/>
              </p:cNvSpPr>
              <p:nvPr/>
            </p:nvSpPr>
            <p:spPr bwMode="auto">
              <a:xfrm>
                <a:off x="3517" y="1054"/>
                <a:ext cx="160" cy="146"/>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grpSp>
            <p:nvGrpSpPr>
              <p:cNvPr id="95250" name="Group 243"/>
              <p:cNvGrpSpPr>
                <a:grpSpLocks/>
              </p:cNvGrpSpPr>
              <p:nvPr/>
            </p:nvGrpSpPr>
            <p:grpSpPr bwMode="auto">
              <a:xfrm rot="5400000">
                <a:off x="3143" y="1052"/>
                <a:ext cx="55" cy="144"/>
                <a:chOff x="2928" y="3216"/>
                <a:chExt cx="48" cy="240"/>
              </a:xfrm>
            </p:grpSpPr>
            <p:sp>
              <p:nvSpPr>
                <p:cNvPr id="95300" name="Line 24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301" name="Line 24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251" name="Line 246"/>
              <p:cNvSpPr>
                <a:spLocks noChangeShapeType="1"/>
              </p:cNvSpPr>
              <p:nvPr/>
            </p:nvSpPr>
            <p:spPr bwMode="auto">
              <a:xfrm>
                <a:off x="3304" y="1126"/>
                <a:ext cx="204" cy="0"/>
              </a:xfrm>
              <a:prstGeom prst="line">
                <a:avLst/>
              </a:prstGeom>
              <a:noFill/>
              <a:ln w="38100">
                <a:solidFill>
                  <a:schemeClr val="tx1"/>
                </a:solidFill>
                <a:round/>
                <a:headEnd/>
                <a:tailEnd/>
              </a:ln>
            </p:spPr>
            <p:txBody>
              <a:bodyPr/>
              <a:lstStyle/>
              <a:p>
                <a:endParaRPr lang="zh-CN" altLang="en-US"/>
              </a:p>
            </p:txBody>
          </p:sp>
          <p:grpSp>
            <p:nvGrpSpPr>
              <p:cNvPr id="95252" name="Group 247"/>
              <p:cNvGrpSpPr>
                <a:grpSpLocks/>
              </p:cNvGrpSpPr>
              <p:nvPr/>
            </p:nvGrpSpPr>
            <p:grpSpPr bwMode="auto">
              <a:xfrm rot="5400000">
                <a:off x="3777" y="1058"/>
                <a:ext cx="55" cy="144"/>
                <a:chOff x="2928" y="3216"/>
                <a:chExt cx="48" cy="240"/>
              </a:xfrm>
            </p:grpSpPr>
            <p:sp>
              <p:nvSpPr>
                <p:cNvPr id="95298" name="Line 24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299" name="Line 24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253" name="WordArt 250"/>
              <p:cNvSpPr>
                <a:spLocks noChangeArrowheads="1" noChangeShapeType="1" noTextEdit="1"/>
              </p:cNvSpPr>
              <p:nvPr/>
            </p:nvSpPr>
            <p:spPr bwMode="auto">
              <a:xfrm>
                <a:off x="3384" y="963"/>
                <a:ext cx="69" cy="13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sp>
            <p:nvSpPr>
              <p:cNvPr id="95254" name="Oval 251"/>
              <p:cNvSpPr>
                <a:spLocks noChangeArrowheads="1"/>
              </p:cNvSpPr>
              <p:nvPr/>
            </p:nvSpPr>
            <p:spPr bwMode="auto">
              <a:xfrm>
                <a:off x="4520" y="1123"/>
                <a:ext cx="27" cy="3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5255" name="Oval 252"/>
              <p:cNvSpPr>
                <a:spLocks noChangeArrowheads="1"/>
              </p:cNvSpPr>
              <p:nvPr/>
            </p:nvSpPr>
            <p:spPr bwMode="auto">
              <a:xfrm>
                <a:off x="5101" y="1111"/>
                <a:ext cx="27" cy="38"/>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95256" name="Group 253"/>
              <p:cNvGrpSpPr>
                <a:grpSpLocks/>
              </p:cNvGrpSpPr>
              <p:nvPr/>
            </p:nvGrpSpPr>
            <p:grpSpPr bwMode="auto">
              <a:xfrm>
                <a:off x="5330" y="981"/>
                <a:ext cx="161" cy="97"/>
                <a:chOff x="3820" y="1966"/>
                <a:chExt cx="161" cy="97"/>
              </a:xfrm>
            </p:grpSpPr>
            <p:sp>
              <p:nvSpPr>
                <p:cNvPr id="95296" name="WordArt 254"/>
                <p:cNvSpPr>
                  <a:spLocks noChangeArrowheads="1" noChangeShapeType="1" noTextEdit="1"/>
                </p:cNvSpPr>
                <p:nvPr/>
              </p:nvSpPr>
              <p:spPr bwMode="auto">
                <a:xfrm>
                  <a:off x="3920" y="196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5297" name="Line 255"/>
                <p:cNvSpPr>
                  <a:spLocks noChangeShapeType="1"/>
                </p:cNvSpPr>
                <p:nvPr/>
              </p:nvSpPr>
              <p:spPr bwMode="auto">
                <a:xfrm>
                  <a:off x="3820" y="2024"/>
                  <a:ext cx="83" cy="0"/>
                </a:xfrm>
                <a:prstGeom prst="line">
                  <a:avLst/>
                </a:prstGeom>
                <a:noFill/>
                <a:ln w="38100">
                  <a:solidFill>
                    <a:schemeClr val="tx1"/>
                  </a:solidFill>
                  <a:round/>
                  <a:headEnd/>
                  <a:tailEnd/>
                </a:ln>
              </p:spPr>
              <p:txBody>
                <a:bodyPr/>
                <a:lstStyle/>
                <a:p>
                  <a:endParaRPr lang="zh-CN" altLang="en-US"/>
                </a:p>
              </p:txBody>
            </p:sp>
          </p:grpSp>
          <p:grpSp>
            <p:nvGrpSpPr>
              <p:cNvPr id="95257" name="Group 256"/>
              <p:cNvGrpSpPr>
                <a:grpSpLocks/>
              </p:cNvGrpSpPr>
              <p:nvPr/>
            </p:nvGrpSpPr>
            <p:grpSpPr bwMode="auto">
              <a:xfrm>
                <a:off x="4956" y="986"/>
                <a:ext cx="161" cy="97"/>
                <a:chOff x="3820" y="1966"/>
                <a:chExt cx="161" cy="97"/>
              </a:xfrm>
            </p:grpSpPr>
            <p:sp>
              <p:nvSpPr>
                <p:cNvPr id="95294" name="WordArt 257"/>
                <p:cNvSpPr>
                  <a:spLocks noChangeArrowheads="1" noChangeShapeType="1" noTextEdit="1"/>
                </p:cNvSpPr>
                <p:nvPr/>
              </p:nvSpPr>
              <p:spPr bwMode="auto">
                <a:xfrm>
                  <a:off x="3920" y="196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5295" name="Line 258"/>
                <p:cNvSpPr>
                  <a:spLocks noChangeShapeType="1"/>
                </p:cNvSpPr>
                <p:nvPr/>
              </p:nvSpPr>
              <p:spPr bwMode="auto">
                <a:xfrm>
                  <a:off x="3820" y="2024"/>
                  <a:ext cx="83" cy="0"/>
                </a:xfrm>
                <a:prstGeom prst="line">
                  <a:avLst/>
                </a:prstGeom>
                <a:noFill/>
                <a:ln w="38100">
                  <a:solidFill>
                    <a:schemeClr val="tx1"/>
                  </a:solidFill>
                  <a:round/>
                  <a:headEnd/>
                  <a:tailEnd/>
                </a:ln>
              </p:spPr>
              <p:txBody>
                <a:bodyPr/>
                <a:lstStyle/>
                <a:p>
                  <a:endParaRPr lang="zh-CN" altLang="en-US"/>
                </a:p>
              </p:txBody>
            </p:sp>
          </p:grpSp>
          <p:grpSp>
            <p:nvGrpSpPr>
              <p:cNvPr id="95258" name="Group 259"/>
              <p:cNvGrpSpPr>
                <a:grpSpLocks/>
              </p:cNvGrpSpPr>
              <p:nvPr/>
            </p:nvGrpSpPr>
            <p:grpSpPr bwMode="auto">
              <a:xfrm>
                <a:off x="4434" y="1405"/>
                <a:ext cx="111" cy="111"/>
                <a:chOff x="3921" y="1657"/>
                <a:chExt cx="576" cy="576"/>
              </a:xfrm>
            </p:grpSpPr>
            <p:sp>
              <p:nvSpPr>
                <p:cNvPr id="95292" name="Line 260"/>
                <p:cNvSpPr>
                  <a:spLocks noChangeShapeType="1"/>
                </p:cNvSpPr>
                <p:nvPr/>
              </p:nvSpPr>
              <p:spPr bwMode="auto">
                <a:xfrm>
                  <a:off x="3921" y="1940"/>
                  <a:ext cx="576" cy="0"/>
                </a:xfrm>
                <a:prstGeom prst="line">
                  <a:avLst/>
                </a:prstGeom>
                <a:noFill/>
                <a:ln w="38100">
                  <a:solidFill>
                    <a:schemeClr val="tx1"/>
                  </a:solidFill>
                  <a:round/>
                  <a:headEnd/>
                  <a:tailEnd/>
                </a:ln>
              </p:spPr>
              <p:txBody>
                <a:bodyPr/>
                <a:lstStyle/>
                <a:p>
                  <a:endParaRPr lang="zh-CN" altLang="en-US"/>
                </a:p>
              </p:txBody>
            </p:sp>
            <p:sp>
              <p:nvSpPr>
                <p:cNvPr id="95293" name="Line 261"/>
                <p:cNvSpPr>
                  <a:spLocks noChangeShapeType="1"/>
                </p:cNvSpPr>
                <p:nvPr/>
              </p:nvSpPr>
              <p:spPr bwMode="auto">
                <a:xfrm>
                  <a:off x="4214" y="1657"/>
                  <a:ext cx="0" cy="576"/>
                </a:xfrm>
                <a:prstGeom prst="line">
                  <a:avLst/>
                </a:prstGeom>
                <a:noFill/>
                <a:ln w="38100">
                  <a:solidFill>
                    <a:schemeClr val="tx1"/>
                  </a:solidFill>
                  <a:round/>
                  <a:headEnd/>
                  <a:tailEnd/>
                </a:ln>
              </p:spPr>
              <p:txBody>
                <a:bodyPr/>
                <a:lstStyle/>
                <a:p>
                  <a:endParaRPr lang="zh-CN" altLang="en-US"/>
                </a:p>
              </p:txBody>
            </p:sp>
          </p:grpSp>
          <p:sp>
            <p:nvSpPr>
              <p:cNvPr id="95259" name="WordArt 262"/>
              <p:cNvSpPr>
                <a:spLocks noChangeArrowheads="1" noChangeShapeType="1" noTextEdit="1"/>
              </p:cNvSpPr>
              <p:nvPr/>
            </p:nvSpPr>
            <p:spPr bwMode="auto">
              <a:xfrm>
                <a:off x="3131" y="1501"/>
                <a:ext cx="107" cy="177"/>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Symbol"/>
                  </a:rPr>
                  <a:t>g</a:t>
                </a:r>
                <a:endParaRPr lang="zh-CN" altLang="en-US" sz="3600" i="1" kern="10">
                  <a:ln w="9525">
                    <a:solidFill>
                      <a:srgbClr val="990000"/>
                    </a:solidFill>
                    <a:round/>
                    <a:headEnd/>
                    <a:tailEnd/>
                  </a:ln>
                  <a:solidFill>
                    <a:srgbClr val="990000"/>
                  </a:solidFill>
                  <a:latin typeface="Symbol"/>
                </a:endParaRPr>
              </a:p>
            </p:txBody>
          </p:sp>
          <p:grpSp>
            <p:nvGrpSpPr>
              <p:cNvPr id="95260" name="Group 263"/>
              <p:cNvGrpSpPr>
                <a:grpSpLocks/>
              </p:cNvGrpSpPr>
              <p:nvPr/>
            </p:nvGrpSpPr>
            <p:grpSpPr bwMode="auto">
              <a:xfrm rot="5400000">
                <a:off x="3327" y="1519"/>
                <a:ext cx="55" cy="144"/>
                <a:chOff x="2928" y="3216"/>
                <a:chExt cx="48" cy="240"/>
              </a:xfrm>
            </p:grpSpPr>
            <p:sp>
              <p:nvSpPr>
                <p:cNvPr id="95290" name="Line 264"/>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291" name="Line 265"/>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261" name="Line 266"/>
              <p:cNvSpPr>
                <a:spLocks noChangeShapeType="1"/>
              </p:cNvSpPr>
              <p:nvPr/>
            </p:nvSpPr>
            <p:spPr bwMode="auto">
              <a:xfrm>
                <a:off x="3472" y="1592"/>
                <a:ext cx="386" cy="0"/>
              </a:xfrm>
              <a:prstGeom prst="line">
                <a:avLst/>
              </a:prstGeom>
              <a:noFill/>
              <a:ln w="38100">
                <a:solidFill>
                  <a:schemeClr val="tx1"/>
                </a:solidFill>
                <a:round/>
                <a:headEnd/>
                <a:tailEnd/>
              </a:ln>
            </p:spPr>
            <p:txBody>
              <a:bodyPr/>
              <a:lstStyle/>
              <a:p>
                <a:endParaRPr lang="zh-CN" altLang="en-US"/>
              </a:p>
            </p:txBody>
          </p:sp>
          <p:grpSp>
            <p:nvGrpSpPr>
              <p:cNvPr id="95262" name="Group 267"/>
              <p:cNvGrpSpPr>
                <a:grpSpLocks/>
              </p:cNvGrpSpPr>
              <p:nvPr/>
            </p:nvGrpSpPr>
            <p:grpSpPr bwMode="auto">
              <a:xfrm rot="5400000">
                <a:off x="3938" y="1524"/>
                <a:ext cx="55" cy="144"/>
                <a:chOff x="2928" y="3216"/>
                <a:chExt cx="48" cy="240"/>
              </a:xfrm>
            </p:grpSpPr>
            <p:sp>
              <p:nvSpPr>
                <p:cNvPr id="95288" name="Line 268"/>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289" name="Line 269"/>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263" name="Line 270"/>
              <p:cNvSpPr>
                <a:spLocks noChangeShapeType="1"/>
              </p:cNvSpPr>
              <p:nvPr/>
            </p:nvSpPr>
            <p:spPr bwMode="auto">
              <a:xfrm>
                <a:off x="4099" y="1582"/>
                <a:ext cx="659" cy="0"/>
              </a:xfrm>
              <a:prstGeom prst="line">
                <a:avLst/>
              </a:prstGeom>
              <a:noFill/>
              <a:ln w="38100">
                <a:solidFill>
                  <a:schemeClr val="tx1"/>
                </a:solidFill>
                <a:round/>
                <a:headEnd/>
                <a:tailEnd/>
              </a:ln>
            </p:spPr>
            <p:txBody>
              <a:bodyPr/>
              <a:lstStyle/>
              <a:p>
                <a:endParaRPr lang="zh-CN" altLang="en-US"/>
              </a:p>
            </p:txBody>
          </p:sp>
          <p:sp>
            <p:nvSpPr>
              <p:cNvPr id="95264" name="WordArt 271"/>
              <p:cNvSpPr>
                <a:spLocks noChangeArrowheads="1" noChangeShapeType="1" noTextEdit="1"/>
              </p:cNvSpPr>
              <p:nvPr/>
            </p:nvSpPr>
            <p:spPr bwMode="auto">
              <a:xfrm>
                <a:off x="4546" y="1386"/>
                <a:ext cx="160" cy="146"/>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grpSp>
            <p:nvGrpSpPr>
              <p:cNvPr id="95265" name="Group 272"/>
              <p:cNvGrpSpPr>
                <a:grpSpLocks/>
              </p:cNvGrpSpPr>
              <p:nvPr/>
            </p:nvGrpSpPr>
            <p:grpSpPr bwMode="auto">
              <a:xfrm rot="5400000">
                <a:off x="4868" y="1507"/>
                <a:ext cx="55" cy="144"/>
                <a:chOff x="2928" y="3216"/>
                <a:chExt cx="48" cy="240"/>
              </a:xfrm>
            </p:grpSpPr>
            <p:sp>
              <p:nvSpPr>
                <p:cNvPr id="95286" name="Line 273"/>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5287" name="Line 274"/>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5266" name="Text Box 275"/>
              <p:cNvSpPr txBox="1">
                <a:spLocks noChangeArrowheads="1"/>
              </p:cNvSpPr>
              <p:nvPr/>
            </p:nvSpPr>
            <p:spPr bwMode="auto">
              <a:xfrm>
                <a:off x="4995" y="1410"/>
                <a:ext cx="546" cy="365"/>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1.4</a:t>
                </a:r>
              </a:p>
            </p:txBody>
          </p:sp>
          <p:grpSp>
            <p:nvGrpSpPr>
              <p:cNvPr id="95267" name="Group 276"/>
              <p:cNvGrpSpPr>
                <a:grpSpLocks/>
              </p:cNvGrpSpPr>
              <p:nvPr/>
            </p:nvGrpSpPr>
            <p:grpSpPr bwMode="auto">
              <a:xfrm>
                <a:off x="2809" y="1035"/>
                <a:ext cx="251" cy="188"/>
                <a:chOff x="3783" y="3783"/>
                <a:chExt cx="218" cy="156"/>
              </a:xfrm>
            </p:grpSpPr>
            <p:sp>
              <p:nvSpPr>
                <p:cNvPr id="95284" name="WordArt 277"/>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5285" name="WordArt 278"/>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5268" name="Group 279"/>
              <p:cNvGrpSpPr>
                <a:grpSpLocks/>
              </p:cNvGrpSpPr>
              <p:nvPr/>
            </p:nvGrpSpPr>
            <p:grpSpPr bwMode="auto">
              <a:xfrm>
                <a:off x="3579" y="1631"/>
                <a:ext cx="251" cy="188"/>
                <a:chOff x="3783" y="3783"/>
                <a:chExt cx="218" cy="156"/>
              </a:xfrm>
            </p:grpSpPr>
            <p:sp>
              <p:nvSpPr>
                <p:cNvPr id="95282" name="WordArt 280"/>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5283" name="WordArt 281"/>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5269" name="Group 282"/>
              <p:cNvGrpSpPr>
                <a:grpSpLocks/>
              </p:cNvGrpSpPr>
              <p:nvPr/>
            </p:nvGrpSpPr>
            <p:grpSpPr bwMode="auto">
              <a:xfrm>
                <a:off x="3589" y="1369"/>
                <a:ext cx="215" cy="187"/>
                <a:chOff x="1166" y="2728"/>
                <a:chExt cx="183" cy="154"/>
              </a:xfrm>
            </p:grpSpPr>
            <p:sp>
              <p:nvSpPr>
                <p:cNvPr id="95280" name="WordArt 283"/>
                <p:cNvSpPr>
                  <a:spLocks noChangeArrowheads="1" noChangeShapeType="1" noTextEdit="1"/>
                </p:cNvSpPr>
                <p:nvPr/>
              </p:nvSpPr>
              <p:spPr bwMode="auto">
                <a:xfrm>
                  <a:off x="1166" y="2728"/>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5281" name="WordArt 284"/>
                <p:cNvSpPr>
                  <a:spLocks noChangeArrowheads="1" noChangeShapeType="1" noTextEdit="1"/>
                </p:cNvSpPr>
                <p:nvPr/>
              </p:nvSpPr>
              <p:spPr bwMode="auto">
                <a:xfrm>
                  <a:off x="1260" y="2783"/>
                  <a:ext cx="89" cy="99"/>
                </a:xfrm>
                <a:prstGeom prst="rect">
                  <a:avLst/>
                </a:prstGeom>
              </p:spPr>
              <p:txBody>
                <a:bodyPr wrap="none" fromWordArt="1">
                  <a:prstTxWarp prst="textPlain">
                    <a:avLst>
                      <a:gd name="adj" fmla="val 46431"/>
                    </a:avLst>
                  </a:prstTxWarp>
                </a:bodyPr>
                <a:lstStyle/>
                <a:p>
                  <a:pPr algn="ctr"/>
                  <a:r>
                    <a:rPr lang="en-US" altLang="zh-CN" sz="3600" i="1" kern="10">
                      <a:ln w="9525">
                        <a:solidFill>
                          <a:schemeClr val="tx1"/>
                        </a:solidFill>
                        <a:round/>
                        <a:headEnd/>
                        <a:tailEnd/>
                      </a:ln>
                      <a:latin typeface="华文中宋"/>
                      <a:ea typeface="华文中宋"/>
                    </a:rPr>
                    <a:t>p</a:t>
                  </a:r>
                  <a:endParaRPr lang="zh-CN" altLang="en-US" sz="3600" i="1" kern="10">
                    <a:ln w="9525">
                      <a:solidFill>
                        <a:schemeClr val="tx1"/>
                      </a:solidFill>
                      <a:round/>
                      <a:headEnd/>
                      <a:tailEnd/>
                    </a:ln>
                    <a:latin typeface="华文中宋"/>
                    <a:ea typeface="华文中宋"/>
                  </a:endParaRPr>
                </a:p>
              </p:txBody>
            </p:sp>
          </p:grpSp>
          <p:grpSp>
            <p:nvGrpSpPr>
              <p:cNvPr id="95270" name="Group 285"/>
              <p:cNvGrpSpPr>
                <a:grpSpLocks/>
              </p:cNvGrpSpPr>
              <p:nvPr/>
            </p:nvGrpSpPr>
            <p:grpSpPr bwMode="auto">
              <a:xfrm>
                <a:off x="4164" y="1380"/>
                <a:ext cx="251" cy="188"/>
                <a:chOff x="3783" y="3783"/>
                <a:chExt cx="218" cy="156"/>
              </a:xfrm>
            </p:grpSpPr>
            <p:sp>
              <p:nvSpPr>
                <p:cNvPr id="95278" name="WordArt 286"/>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5279" name="WordArt 287"/>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5271" name="Group 288"/>
              <p:cNvGrpSpPr>
                <a:grpSpLocks/>
              </p:cNvGrpSpPr>
              <p:nvPr/>
            </p:nvGrpSpPr>
            <p:grpSpPr bwMode="auto">
              <a:xfrm>
                <a:off x="4347" y="1628"/>
                <a:ext cx="251" cy="188"/>
                <a:chOff x="3783" y="3783"/>
                <a:chExt cx="218" cy="156"/>
              </a:xfrm>
            </p:grpSpPr>
            <p:sp>
              <p:nvSpPr>
                <p:cNvPr id="95276" name="WordArt 289"/>
                <p:cNvSpPr>
                  <a:spLocks noChangeArrowheads="1" noChangeShapeType="1" noTextEdit="1"/>
                </p:cNvSpPr>
                <p:nvPr/>
              </p:nvSpPr>
              <p:spPr bwMode="auto">
                <a:xfrm>
                  <a:off x="3783" y="3783"/>
                  <a:ext cx="110"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00"/>
                        </a:solidFill>
                        <a:round/>
                        <a:headEnd/>
                        <a:tailEnd/>
                      </a:ln>
                      <a:solidFill>
                        <a:srgbClr val="990000"/>
                      </a:solidFill>
                      <a:latin typeface="Times New Roman"/>
                      <a:cs typeface="Times New Roman"/>
                    </a:rPr>
                    <a:t>c</a:t>
                  </a:r>
                  <a:endParaRPr lang="zh-CN" altLang="en-US" sz="3600" i="1" kern="10">
                    <a:ln w="9525">
                      <a:solidFill>
                        <a:srgbClr val="990000"/>
                      </a:solidFill>
                      <a:round/>
                      <a:headEnd/>
                      <a:tailEnd/>
                    </a:ln>
                    <a:solidFill>
                      <a:srgbClr val="990000"/>
                    </a:solidFill>
                    <a:latin typeface="Times New Roman"/>
                    <a:cs typeface="Times New Roman"/>
                  </a:endParaRPr>
                </a:p>
              </p:txBody>
            </p:sp>
            <p:sp>
              <p:nvSpPr>
                <p:cNvPr id="95277" name="WordArt 290"/>
                <p:cNvSpPr>
                  <a:spLocks noChangeArrowheads="1" noChangeShapeType="1" noTextEdit="1"/>
                </p:cNvSpPr>
                <p:nvPr/>
              </p:nvSpPr>
              <p:spPr bwMode="auto">
                <a:xfrm>
                  <a:off x="3908" y="3862"/>
                  <a:ext cx="93" cy="77"/>
                </a:xfrm>
                <a:prstGeom prst="rect">
                  <a:avLst/>
                </a:prstGeom>
              </p:spPr>
              <p:txBody>
                <a:bodyPr wrap="none" fromWordArt="1">
                  <a:prstTxWarp prst="textPlain">
                    <a:avLst>
                      <a:gd name="adj" fmla="val 58931"/>
                    </a:avLst>
                  </a:prstTxWarp>
                </a:bodyPr>
                <a:lstStyle/>
                <a:p>
                  <a:pPr algn="ctr"/>
                  <a:r>
                    <a:rPr lang="en-US" altLang="zh-CN" sz="3600" i="1" kern="10">
                      <a:ln w="9525">
                        <a:solidFill>
                          <a:srgbClr val="990000"/>
                        </a:solidFill>
                        <a:round/>
                        <a:headEnd/>
                        <a:tailEnd/>
                      </a:ln>
                      <a:solidFill>
                        <a:srgbClr val="990000"/>
                      </a:solidFill>
                      <a:latin typeface="宋体"/>
                      <a:ea typeface="宋体"/>
                    </a:rPr>
                    <a:t>V</a:t>
                  </a:r>
                  <a:endParaRPr lang="zh-CN" altLang="en-US" sz="3600" i="1" kern="10">
                    <a:ln w="9525">
                      <a:solidFill>
                        <a:srgbClr val="990000"/>
                      </a:solidFill>
                      <a:round/>
                      <a:headEnd/>
                      <a:tailEnd/>
                    </a:ln>
                    <a:solidFill>
                      <a:srgbClr val="990000"/>
                    </a:solidFill>
                    <a:latin typeface="宋体"/>
                    <a:ea typeface="宋体"/>
                  </a:endParaRPr>
                </a:p>
              </p:txBody>
            </p:sp>
          </p:grpSp>
          <p:grpSp>
            <p:nvGrpSpPr>
              <p:cNvPr id="95272" name="Group 291"/>
              <p:cNvGrpSpPr>
                <a:grpSpLocks/>
              </p:cNvGrpSpPr>
              <p:nvPr/>
            </p:nvGrpSpPr>
            <p:grpSpPr bwMode="auto">
              <a:xfrm>
                <a:off x="3013" y="600"/>
                <a:ext cx="1006" cy="302"/>
                <a:chOff x="2222" y="738"/>
                <a:chExt cx="1167" cy="340"/>
              </a:xfrm>
            </p:grpSpPr>
            <p:sp>
              <p:nvSpPr>
                <p:cNvPr id="95273" name="Rectangle 292" descr="栎木"/>
                <p:cNvSpPr>
                  <a:spLocks noChangeArrowheads="1"/>
                </p:cNvSpPr>
                <p:nvPr/>
              </p:nvSpPr>
              <p:spPr bwMode="auto">
                <a:xfrm flipH="1">
                  <a:off x="2222" y="738"/>
                  <a:ext cx="1167" cy="340"/>
                </a:xfrm>
                <a:prstGeom prst="rect">
                  <a:avLst/>
                </a:prstGeom>
                <a:blipFill dpi="0" rotWithShape="0">
                  <a:blip r:embed="rId5"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95274" name="WordArt 293"/>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95275" name="WordArt 294"/>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4233"/>
                                        </p:tgtEl>
                                        <p:attrNameLst>
                                          <p:attrName>style.visibility</p:attrName>
                                        </p:attrNameLst>
                                      </p:cBhvr>
                                      <p:to>
                                        <p:strVal val="visible"/>
                                      </p:to>
                                    </p:set>
                                    <p:animEffect transition="in" filter="wipe(up)">
                                      <p:cBhvr>
                                        <p:cTn id="7" dur="500"/>
                                        <p:tgtEl>
                                          <p:spTgt spid="942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278"/>
                                        </p:tgtEl>
                                        <p:attrNameLst>
                                          <p:attrName>style.visibility</p:attrName>
                                        </p:attrNameLst>
                                      </p:cBhvr>
                                      <p:to>
                                        <p:strVal val="visible"/>
                                      </p:to>
                                    </p:set>
                                    <p:animEffect transition="in" filter="wipe(up)">
                                      <p:cBhvr>
                                        <p:cTn id="17" dur="500"/>
                                        <p:tgtEl>
                                          <p:spTgt spid="94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4216"/>
                                        </p:tgtEl>
                                        <p:attrNameLst>
                                          <p:attrName>style.visibility</p:attrName>
                                        </p:attrNameLst>
                                      </p:cBhvr>
                                      <p:to>
                                        <p:strVal val="visible"/>
                                      </p:to>
                                    </p:set>
                                    <p:animEffect transition="in" filter="wipe(up)">
                                      <p:cBhvr>
                                        <p:cTn id="27"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80"/>
          <p:cNvSpPr>
            <a:spLocks noGrp="1" noChangeArrowheads="1"/>
          </p:cNvSpPr>
          <p:nvPr>
            <p:ph type="title" idx="4294967295"/>
          </p:nvPr>
        </p:nvSpPr>
        <p:spPr>
          <a:xfrm>
            <a:off x="544513" y="0"/>
            <a:ext cx="8229600" cy="92075"/>
          </a:xfrm>
        </p:spPr>
        <p:txBody>
          <a:bodyPr/>
          <a:lstStyle/>
          <a:p>
            <a:pPr eaLnBrk="1" hangingPunct="1"/>
            <a:r>
              <a:rPr lang="zh-CN" altLang="en-US" sz="700" smtClean="0">
                <a:solidFill>
                  <a:schemeClr val="bg1"/>
                </a:solidFill>
              </a:rPr>
              <a:t>３</a:t>
            </a:r>
          </a:p>
        </p:txBody>
      </p:sp>
      <p:grpSp>
        <p:nvGrpSpPr>
          <p:cNvPr id="2" name="Group 5"/>
          <p:cNvGrpSpPr>
            <a:grpSpLocks/>
          </p:cNvGrpSpPr>
          <p:nvPr/>
        </p:nvGrpSpPr>
        <p:grpSpPr bwMode="auto">
          <a:xfrm>
            <a:off x="5500688" y="2459038"/>
            <a:ext cx="2547937" cy="3681412"/>
            <a:chOff x="3465" y="1549"/>
            <a:chExt cx="1605" cy="2319"/>
          </a:xfrm>
        </p:grpSpPr>
        <p:sp>
          <p:nvSpPr>
            <p:cNvPr id="96625" name="Line 6"/>
            <p:cNvSpPr>
              <a:spLocks noChangeShapeType="1"/>
            </p:cNvSpPr>
            <p:nvPr/>
          </p:nvSpPr>
          <p:spPr bwMode="auto">
            <a:xfrm>
              <a:off x="3465" y="1549"/>
              <a:ext cx="303" cy="0"/>
            </a:xfrm>
            <a:prstGeom prst="line">
              <a:avLst/>
            </a:prstGeom>
            <a:noFill/>
            <a:ln w="9525">
              <a:solidFill>
                <a:schemeClr val="tx1"/>
              </a:solidFill>
              <a:prstDash val="dash"/>
              <a:round/>
              <a:headEnd/>
              <a:tailEnd/>
            </a:ln>
          </p:spPr>
          <p:txBody>
            <a:bodyPr/>
            <a:lstStyle/>
            <a:p>
              <a:endParaRPr lang="zh-CN" altLang="en-US"/>
            </a:p>
          </p:txBody>
        </p:sp>
        <p:sp>
          <p:nvSpPr>
            <p:cNvPr id="96626" name="Line 7"/>
            <p:cNvSpPr>
              <a:spLocks noChangeShapeType="1"/>
            </p:cNvSpPr>
            <p:nvPr/>
          </p:nvSpPr>
          <p:spPr bwMode="auto">
            <a:xfrm>
              <a:off x="3469" y="2675"/>
              <a:ext cx="303" cy="0"/>
            </a:xfrm>
            <a:prstGeom prst="line">
              <a:avLst/>
            </a:prstGeom>
            <a:noFill/>
            <a:ln w="9525">
              <a:solidFill>
                <a:schemeClr val="tx1"/>
              </a:solidFill>
              <a:prstDash val="dash"/>
              <a:round/>
              <a:headEnd/>
              <a:tailEnd/>
            </a:ln>
          </p:spPr>
          <p:txBody>
            <a:bodyPr/>
            <a:lstStyle/>
            <a:p>
              <a:endParaRPr lang="zh-CN" altLang="en-US"/>
            </a:p>
          </p:txBody>
        </p:sp>
        <p:sp>
          <p:nvSpPr>
            <p:cNvPr id="96627" name="Line 8"/>
            <p:cNvSpPr>
              <a:spLocks noChangeShapeType="1"/>
            </p:cNvSpPr>
            <p:nvPr/>
          </p:nvSpPr>
          <p:spPr bwMode="auto">
            <a:xfrm>
              <a:off x="3477" y="3182"/>
              <a:ext cx="1508" cy="0"/>
            </a:xfrm>
            <a:prstGeom prst="line">
              <a:avLst/>
            </a:prstGeom>
            <a:noFill/>
            <a:ln w="9525">
              <a:solidFill>
                <a:schemeClr val="tx1"/>
              </a:solidFill>
              <a:prstDash val="dash"/>
              <a:round/>
              <a:headEnd/>
              <a:tailEnd/>
            </a:ln>
          </p:spPr>
          <p:txBody>
            <a:bodyPr/>
            <a:lstStyle/>
            <a:p>
              <a:endParaRPr lang="zh-CN" altLang="en-US"/>
            </a:p>
          </p:txBody>
        </p:sp>
        <p:sp>
          <p:nvSpPr>
            <p:cNvPr id="96628" name="Line 9"/>
            <p:cNvSpPr>
              <a:spLocks noChangeShapeType="1"/>
            </p:cNvSpPr>
            <p:nvPr/>
          </p:nvSpPr>
          <p:spPr bwMode="auto">
            <a:xfrm flipV="1">
              <a:off x="4990" y="3186"/>
              <a:ext cx="1" cy="461"/>
            </a:xfrm>
            <a:prstGeom prst="line">
              <a:avLst/>
            </a:prstGeom>
            <a:noFill/>
            <a:ln w="9525">
              <a:solidFill>
                <a:schemeClr val="tx1"/>
              </a:solidFill>
              <a:prstDash val="dash"/>
              <a:round/>
              <a:headEnd/>
              <a:tailEnd/>
            </a:ln>
          </p:spPr>
          <p:txBody>
            <a:bodyPr/>
            <a:lstStyle/>
            <a:p>
              <a:endParaRPr lang="zh-CN" altLang="en-US"/>
            </a:p>
          </p:txBody>
        </p:sp>
        <p:sp>
          <p:nvSpPr>
            <p:cNvPr id="96629" name="Line 10"/>
            <p:cNvSpPr>
              <a:spLocks noChangeShapeType="1"/>
            </p:cNvSpPr>
            <p:nvPr/>
          </p:nvSpPr>
          <p:spPr bwMode="auto">
            <a:xfrm>
              <a:off x="3746" y="1564"/>
              <a:ext cx="0" cy="2099"/>
            </a:xfrm>
            <a:prstGeom prst="line">
              <a:avLst/>
            </a:prstGeom>
            <a:noFill/>
            <a:ln w="9525">
              <a:solidFill>
                <a:schemeClr val="tx1"/>
              </a:solidFill>
              <a:prstDash val="dash"/>
              <a:round/>
              <a:headEnd/>
              <a:tailEnd/>
            </a:ln>
          </p:spPr>
          <p:txBody>
            <a:bodyPr/>
            <a:lstStyle/>
            <a:p>
              <a:endParaRPr lang="zh-CN" altLang="en-US"/>
            </a:p>
          </p:txBody>
        </p:sp>
        <p:sp>
          <p:nvSpPr>
            <p:cNvPr id="96630" name="WordArt 11"/>
            <p:cNvSpPr>
              <a:spLocks noChangeArrowheads="1" noChangeShapeType="1" noTextEdit="1"/>
            </p:cNvSpPr>
            <p:nvPr/>
          </p:nvSpPr>
          <p:spPr bwMode="auto">
            <a:xfrm>
              <a:off x="5013" y="3762"/>
              <a:ext cx="5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631" name="WordArt 12"/>
            <p:cNvSpPr>
              <a:spLocks noChangeArrowheads="1" noChangeShapeType="1" noTextEdit="1"/>
            </p:cNvSpPr>
            <p:nvPr/>
          </p:nvSpPr>
          <p:spPr bwMode="auto">
            <a:xfrm>
              <a:off x="3677" y="3708"/>
              <a:ext cx="159"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6632" name="WordArt 13"/>
            <p:cNvSpPr>
              <a:spLocks noChangeArrowheads="1" noChangeShapeType="1" noTextEdit="1"/>
            </p:cNvSpPr>
            <p:nvPr/>
          </p:nvSpPr>
          <p:spPr bwMode="auto">
            <a:xfrm>
              <a:off x="3768" y="3797"/>
              <a:ext cx="62" cy="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6633" name="WordArt 14"/>
            <p:cNvSpPr>
              <a:spLocks noChangeArrowheads="1" noChangeShapeType="1" noTextEdit="1"/>
            </p:cNvSpPr>
            <p:nvPr/>
          </p:nvSpPr>
          <p:spPr bwMode="auto">
            <a:xfrm>
              <a:off x="4904" y="3704"/>
              <a:ext cx="159"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260" name="Rectangle 15" descr="深色上对角线"/>
          <p:cNvSpPr>
            <a:spLocks noChangeArrowheads="1"/>
          </p:cNvSpPr>
          <p:nvPr/>
        </p:nvSpPr>
        <p:spPr bwMode="auto">
          <a:xfrm>
            <a:off x="5605463" y="476250"/>
            <a:ext cx="2768600" cy="1158875"/>
          </a:xfrm>
          <a:prstGeom prst="rect">
            <a:avLst/>
          </a:prstGeom>
          <a:blipFill dpi="0" rotWithShape="0">
            <a:blip r:embed="rId3" cstate="print"/>
            <a:srcRect/>
            <a:tile tx="0" ty="0" sx="100000" sy="100000" flip="none" algn="tl"/>
          </a:blipFill>
          <a:ln w="28575">
            <a:solidFill>
              <a:schemeClr val="tx1"/>
            </a:solidFill>
            <a:miter lim="800000"/>
            <a:headEnd/>
            <a:tailEnd/>
          </a:ln>
        </p:spPr>
        <p:txBody>
          <a:bodyPr wrap="none" anchor="ctr"/>
          <a:lstStyle/>
          <a:p>
            <a:endParaRPr lang="zh-CN" altLang="en-US"/>
          </a:p>
        </p:txBody>
      </p:sp>
      <p:sp>
        <p:nvSpPr>
          <p:cNvPr id="96261" name="Rectangle 16"/>
          <p:cNvSpPr>
            <a:spLocks noChangeArrowheads="1"/>
          </p:cNvSpPr>
          <p:nvPr/>
        </p:nvSpPr>
        <p:spPr bwMode="auto">
          <a:xfrm>
            <a:off x="5788025" y="612775"/>
            <a:ext cx="2582863" cy="892175"/>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96262" name="Group 17"/>
          <p:cNvGrpSpPr>
            <a:grpSpLocks/>
          </p:cNvGrpSpPr>
          <p:nvPr/>
        </p:nvGrpSpPr>
        <p:grpSpPr bwMode="auto">
          <a:xfrm>
            <a:off x="5981700" y="587375"/>
            <a:ext cx="952500" cy="925513"/>
            <a:chOff x="4926" y="371"/>
            <a:chExt cx="600" cy="583"/>
          </a:xfrm>
        </p:grpSpPr>
        <p:sp>
          <p:nvSpPr>
            <p:cNvPr id="132114" name="Rectangle 18"/>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15" name="Rectangle 19"/>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nvGrpSpPr>
          <p:cNvPr id="4" name="Group 20"/>
          <p:cNvGrpSpPr>
            <a:grpSpLocks/>
          </p:cNvGrpSpPr>
          <p:nvPr/>
        </p:nvGrpSpPr>
        <p:grpSpPr bwMode="auto">
          <a:xfrm>
            <a:off x="5786438" y="588963"/>
            <a:ext cx="2986087" cy="925512"/>
            <a:chOff x="3645" y="371"/>
            <a:chExt cx="1881" cy="583"/>
          </a:xfrm>
        </p:grpSpPr>
        <p:sp>
          <p:nvSpPr>
            <p:cNvPr id="96618" name="Rectangle 21" descr="大纸屑"/>
            <p:cNvSpPr>
              <a:spLocks noChangeArrowheads="1"/>
            </p:cNvSpPr>
            <p:nvPr/>
          </p:nvSpPr>
          <p:spPr bwMode="auto">
            <a:xfrm>
              <a:off x="3645" y="379"/>
              <a:ext cx="1281" cy="568"/>
            </a:xfrm>
            <a:prstGeom prst="rect">
              <a:avLst/>
            </a:prstGeom>
            <a:pattFill prst="lgConfetti">
              <a:fgClr>
                <a:srgbClr val="FFCC00"/>
              </a:fgClr>
              <a:bgClr>
                <a:schemeClr val="bg1"/>
              </a:bgClr>
            </a:pattFill>
            <a:ln w="9525">
              <a:noFill/>
              <a:miter lim="800000"/>
              <a:headEnd/>
              <a:tailEnd/>
            </a:ln>
          </p:spPr>
          <p:txBody>
            <a:bodyPr wrap="none" anchor="ctr"/>
            <a:lstStyle/>
            <a:p>
              <a:endParaRPr lang="zh-CN" altLang="en-US"/>
            </a:p>
          </p:txBody>
        </p:sp>
        <p:grpSp>
          <p:nvGrpSpPr>
            <p:cNvPr id="96619" name="Group 22"/>
            <p:cNvGrpSpPr>
              <a:grpSpLocks/>
            </p:cNvGrpSpPr>
            <p:nvPr/>
          </p:nvGrpSpPr>
          <p:grpSpPr bwMode="auto">
            <a:xfrm>
              <a:off x="4926" y="371"/>
              <a:ext cx="600" cy="583"/>
              <a:chOff x="4926" y="371"/>
              <a:chExt cx="600" cy="583"/>
            </a:xfrm>
          </p:grpSpPr>
          <p:sp>
            <p:nvSpPr>
              <p:cNvPr id="132119" name="Rectangle 23"/>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20" name="Rectangle 24"/>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96620" name="Text Box 25"/>
            <p:cNvSpPr txBox="1">
              <a:spLocks noChangeArrowheads="1"/>
            </p:cNvSpPr>
            <p:nvPr/>
          </p:nvSpPr>
          <p:spPr bwMode="auto">
            <a:xfrm>
              <a:off x="3828" y="489"/>
              <a:ext cx="1035" cy="288"/>
            </a:xfrm>
            <a:prstGeom prst="rect">
              <a:avLst/>
            </a:prstGeom>
            <a:noFill/>
            <a:ln w="9525">
              <a:noFill/>
              <a:miter lim="800000"/>
              <a:headEnd/>
              <a:tailEnd/>
            </a:ln>
          </p:spPr>
          <p:txBody>
            <a:bodyPr>
              <a:spAutoFit/>
            </a:bodyPr>
            <a:lstStyle/>
            <a:p>
              <a:pPr>
                <a:spcBef>
                  <a:spcPct val="50000"/>
                </a:spcBef>
              </a:pPr>
              <a:r>
                <a:rPr kumimoji="1" lang="zh-CN" altLang="en-US" sz="2400">
                  <a:latin typeface="华文中宋" pitchFamily="2" charset="-122"/>
                  <a:ea typeface="华文中宋" pitchFamily="2" charset="-122"/>
                </a:rPr>
                <a:t>吸      气</a:t>
              </a:r>
            </a:p>
          </p:txBody>
        </p:sp>
      </p:grpSp>
      <p:grpSp>
        <p:nvGrpSpPr>
          <p:cNvPr id="6" name="Group 26"/>
          <p:cNvGrpSpPr>
            <a:grpSpLocks/>
          </p:cNvGrpSpPr>
          <p:nvPr/>
        </p:nvGrpSpPr>
        <p:grpSpPr bwMode="auto">
          <a:xfrm>
            <a:off x="5975350" y="542925"/>
            <a:ext cx="1906588" cy="971550"/>
            <a:chOff x="3764" y="342"/>
            <a:chExt cx="1201" cy="612"/>
          </a:xfrm>
        </p:grpSpPr>
        <p:sp>
          <p:nvSpPr>
            <p:cNvPr id="96611" name="Rectangle 27"/>
            <p:cNvSpPr>
              <a:spLocks noChangeArrowheads="1"/>
            </p:cNvSpPr>
            <p:nvPr/>
          </p:nvSpPr>
          <p:spPr bwMode="auto">
            <a:xfrm>
              <a:off x="3926" y="371"/>
              <a:ext cx="1000" cy="58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96612" name="Group 28"/>
            <p:cNvGrpSpPr>
              <a:grpSpLocks/>
            </p:cNvGrpSpPr>
            <p:nvPr/>
          </p:nvGrpSpPr>
          <p:grpSpPr bwMode="auto">
            <a:xfrm>
              <a:off x="3764" y="368"/>
              <a:ext cx="600" cy="583"/>
              <a:chOff x="4926" y="371"/>
              <a:chExt cx="600" cy="583"/>
            </a:xfrm>
          </p:grpSpPr>
          <p:sp>
            <p:nvSpPr>
              <p:cNvPr id="132125" name="Rectangle 29"/>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26" name="Rectangle 30"/>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96613" name="Line 31"/>
            <p:cNvSpPr>
              <a:spLocks noChangeShapeType="1"/>
            </p:cNvSpPr>
            <p:nvPr/>
          </p:nvSpPr>
          <p:spPr bwMode="auto">
            <a:xfrm>
              <a:off x="4449" y="644"/>
              <a:ext cx="379" cy="0"/>
            </a:xfrm>
            <a:prstGeom prst="line">
              <a:avLst/>
            </a:prstGeom>
            <a:noFill/>
            <a:ln w="38100">
              <a:solidFill>
                <a:schemeClr val="tx1"/>
              </a:solidFill>
              <a:round/>
              <a:headEnd type="triangle" w="med" len="med"/>
              <a:tailEnd/>
            </a:ln>
          </p:spPr>
          <p:txBody>
            <a:bodyPr/>
            <a:lstStyle/>
            <a:p>
              <a:endParaRPr lang="zh-CN" altLang="en-US"/>
            </a:p>
          </p:txBody>
        </p:sp>
        <p:sp>
          <p:nvSpPr>
            <p:cNvPr id="96614" name="Text Box 32"/>
            <p:cNvSpPr txBox="1">
              <a:spLocks noChangeArrowheads="1"/>
            </p:cNvSpPr>
            <p:nvPr/>
          </p:nvSpPr>
          <p:spPr bwMode="auto">
            <a:xfrm>
              <a:off x="4009" y="342"/>
              <a:ext cx="825"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006600"/>
                  </a:solidFill>
                  <a:latin typeface="华文中宋" pitchFamily="2" charset="-122"/>
                  <a:ea typeface="华文中宋" pitchFamily="2" charset="-122"/>
                </a:rPr>
                <a:t>绝   热</a:t>
              </a:r>
            </a:p>
          </p:txBody>
        </p:sp>
        <p:sp>
          <p:nvSpPr>
            <p:cNvPr id="96615" name="Text Box 33"/>
            <p:cNvSpPr txBox="1">
              <a:spLocks noChangeArrowheads="1"/>
            </p:cNvSpPr>
            <p:nvPr/>
          </p:nvSpPr>
          <p:spPr bwMode="auto">
            <a:xfrm>
              <a:off x="4139" y="666"/>
              <a:ext cx="826" cy="250"/>
            </a:xfrm>
            <a:prstGeom prst="rect">
              <a:avLst/>
            </a:prstGeom>
            <a:noFill/>
            <a:ln w="9525">
              <a:noFill/>
              <a:miter lim="800000"/>
              <a:headEnd/>
              <a:tailEnd/>
            </a:ln>
          </p:spPr>
          <p:txBody>
            <a:bodyPr>
              <a:spAutoFit/>
            </a:bodyPr>
            <a:lstStyle/>
            <a:p>
              <a:pPr>
                <a:spcBef>
                  <a:spcPct val="50000"/>
                </a:spcBef>
              </a:pPr>
              <a:r>
                <a:rPr kumimoji="1" lang="zh-CN" altLang="en-US" sz="2000">
                  <a:solidFill>
                    <a:srgbClr val="006600"/>
                  </a:solidFill>
                  <a:latin typeface="华文中宋" pitchFamily="2" charset="-122"/>
                  <a:ea typeface="华文中宋" pitchFamily="2" charset="-122"/>
                </a:rPr>
                <a:t>压    缩</a:t>
              </a:r>
            </a:p>
          </p:txBody>
        </p:sp>
      </p:grpSp>
      <p:sp>
        <p:nvSpPr>
          <p:cNvPr id="132130" name="Rectangle 34"/>
          <p:cNvSpPr>
            <a:spLocks noChangeArrowheads="1"/>
          </p:cNvSpPr>
          <p:nvPr/>
        </p:nvSpPr>
        <p:spPr bwMode="auto">
          <a:xfrm>
            <a:off x="7832725" y="588963"/>
            <a:ext cx="1022350" cy="925512"/>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8" name="Group 35"/>
          <p:cNvGrpSpPr>
            <a:grpSpLocks/>
          </p:cNvGrpSpPr>
          <p:nvPr/>
        </p:nvGrpSpPr>
        <p:grpSpPr bwMode="auto">
          <a:xfrm>
            <a:off x="5797550" y="590550"/>
            <a:ext cx="2992438" cy="935038"/>
            <a:chOff x="3227" y="1683"/>
            <a:chExt cx="1885" cy="589"/>
          </a:xfrm>
        </p:grpSpPr>
        <p:sp>
          <p:nvSpPr>
            <p:cNvPr id="96605" name="Rectangle 36" descr="大纸屑"/>
            <p:cNvSpPr>
              <a:spLocks noChangeArrowheads="1"/>
            </p:cNvSpPr>
            <p:nvPr/>
          </p:nvSpPr>
          <p:spPr bwMode="auto">
            <a:xfrm>
              <a:off x="3227" y="1683"/>
              <a:ext cx="1281" cy="589"/>
            </a:xfrm>
            <a:prstGeom prst="rect">
              <a:avLst/>
            </a:prstGeom>
            <a:pattFill prst="lgConfetti">
              <a:fgClr>
                <a:srgbClr val="FFCC00"/>
              </a:fgClr>
              <a:bgClr>
                <a:schemeClr val="bg1"/>
              </a:bgClr>
            </a:pattFill>
            <a:ln w="9525">
              <a:noFill/>
              <a:miter lim="800000"/>
              <a:headEnd/>
              <a:tailEnd/>
            </a:ln>
          </p:spPr>
          <p:txBody>
            <a:bodyPr wrap="none" anchor="ctr"/>
            <a:lstStyle/>
            <a:p>
              <a:endParaRPr lang="zh-CN" altLang="en-US"/>
            </a:p>
          </p:txBody>
        </p:sp>
        <p:grpSp>
          <p:nvGrpSpPr>
            <p:cNvPr id="96606" name="Group 37"/>
            <p:cNvGrpSpPr>
              <a:grpSpLocks/>
            </p:cNvGrpSpPr>
            <p:nvPr/>
          </p:nvGrpSpPr>
          <p:grpSpPr bwMode="auto">
            <a:xfrm>
              <a:off x="4512" y="1684"/>
              <a:ext cx="600" cy="583"/>
              <a:chOff x="4926" y="371"/>
              <a:chExt cx="600" cy="583"/>
            </a:xfrm>
          </p:grpSpPr>
          <p:sp>
            <p:nvSpPr>
              <p:cNvPr id="132134" name="Rectangle 38"/>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35" name="Rectangle 39"/>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96607" name="Text Box 40"/>
            <p:cNvSpPr txBox="1">
              <a:spLocks noChangeArrowheads="1"/>
            </p:cNvSpPr>
            <p:nvPr/>
          </p:nvSpPr>
          <p:spPr bwMode="auto">
            <a:xfrm>
              <a:off x="3330" y="1695"/>
              <a:ext cx="1146" cy="250"/>
            </a:xfrm>
            <a:prstGeom prst="rect">
              <a:avLst/>
            </a:prstGeom>
            <a:noFill/>
            <a:ln w="9525">
              <a:noFill/>
              <a:miter lim="800000"/>
              <a:headEnd/>
              <a:tailEnd/>
            </a:ln>
          </p:spPr>
          <p:txBody>
            <a:bodyPr>
              <a:spAutoFit/>
            </a:bodyPr>
            <a:lstStyle/>
            <a:p>
              <a:pPr>
                <a:spcBef>
                  <a:spcPct val="50000"/>
                </a:spcBef>
              </a:pPr>
              <a:r>
                <a:rPr kumimoji="1" lang="zh-CN" altLang="en-US" sz="2000">
                  <a:solidFill>
                    <a:srgbClr val="CC00CC"/>
                  </a:solidFill>
                  <a:latin typeface="Times New Roman" pitchFamily="18" charset="0"/>
                  <a:ea typeface="华文中宋" pitchFamily="2" charset="-122"/>
                </a:rPr>
                <a:t>点火等体吸热</a:t>
              </a:r>
            </a:p>
          </p:txBody>
        </p:sp>
        <p:sp>
          <p:nvSpPr>
            <p:cNvPr id="96608" name="Text Box 41"/>
            <p:cNvSpPr txBox="1">
              <a:spLocks noChangeArrowheads="1"/>
            </p:cNvSpPr>
            <p:nvPr/>
          </p:nvSpPr>
          <p:spPr bwMode="auto">
            <a:xfrm>
              <a:off x="3432" y="1899"/>
              <a:ext cx="960"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006600"/>
                  </a:solidFill>
                  <a:latin typeface="Times New Roman" pitchFamily="18" charset="0"/>
                  <a:ea typeface="华文中宋" pitchFamily="2" charset="-122"/>
                </a:rPr>
                <a:t>绝热膨胀</a:t>
              </a:r>
            </a:p>
          </p:txBody>
        </p:sp>
      </p:grpSp>
      <p:sp>
        <p:nvSpPr>
          <p:cNvPr id="96267" name="Rectangle 42"/>
          <p:cNvSpPr>
            <a:spLocks noChangeArrowheads="1"/>
          </p:cNvSpPr>
          <p:nvPr/>
        </p:nvSpPr>
        <p:spPr bwMode="auto">
          <a:xfrm>
            <a:off x="5597525" y="698500"/>
            <a:ext cx="187325" cy="1190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2139" name="Oval 43"/>
          <p:cNvSpPr>
            <a:spLocks noChangeArrowheads="1"/>
          </p:cNvSpPr>
          <p:nvPr/>
        </p:nvSpPr>
        <p:spPr bwMode="auto">
          <a:xfrm>
            <a:off x="5846763" y="949325"/>
            <a:ext cx="180975" cy="180975"/>
          </a:xfrm>
          <a:prstGeom prst="ellipse">
            <a:avLst/>
          </a:prstGeom>
          <a:gradFill rotWithShape="0">
            <a:gsLst>
              <a:gs pos="0">
                <a:srgbClr val="FF6600"/>
              </a:gs>
              <a:gs pos="100000">
                <a:srgbClr val="FFFF00"/>
              </a:gs>
            </a:gsLst>
            <a:path path="shape">
              <a:fillToRect l="50000" t="50000" r="50000" b="50000"/>
            </a:path>
          </a:gradFill>
          <a:ln w="9525">
            <a:noFill/>
            <a:round/>
            <a:headEnd/>
            <a:tailEnd/>
          </a:ln>
        </p:spPr>
        <p:txBody>
          <a:bodyPr wrap="none" anchor="ctr"/>
          <a:lstStyle/>
          <a:p>
            <a:endParaRPr lang="zh-CN" altLang="en-US"/>
          </a:p>
        </p:txBody>
      </p:sp>
      <p:grpSp>
        <p:nvGrpSpPr>
          <p:cNvPr id="10" name="Group 44"/>
          <p:cNvGrpSpPr>
            <a:grpSpLocks/>
          </p:cNvGrpSpPr>
          <p:nvPr/>
        </p:nvGrpSpPr>
        <p:grpSpPr bwMode="auto">
          <a:xfrm>
            <a:off x="5892800" y="673100"/>
            <a:ext cx="1900238" cy="809625"/>
            <a:chOff x="1893" y="887"/>
            <a:chExt cx="1197" cy="510"/>
          </a:xfrm>
        </p:grpSpPr>
        <p:sp>
          <p:nvSpPr>
            <p:cNvPr id="96603" name="Freeform 45" descr="大纸屑"/>
            <p:cNvSpPr>
              <a:spLocks/>
            </p:cNvSpPr>
            <p:nvPr/>
          </p:nvSpPr>
          <p:spPr bwMode="auto">
            <a:xfrm>
              <a:off x="1893" y="887"/>
              <a:ext cx="1197" cy="510"/>
            </a:xfrm>
            <a:custGeom>
              <a:avLst/>
              <a:gdLst>
                <a:gd name="T0" fmla="*/ 3 w 1197"/>
                <a:gd name="T1" fmla="*/ 213 h 510"/>
                <a:gd name="T2" fmla="*/ 3 w 1197"/>
                <a:gd name="T3" fmla="*/ 162 h 510"/>
                <a:gd name="T4" fmla="*/ 105 w 1197"/>
                <a:gd name="T5" fmla="*/ 0 h 510"/>
                <a:gd name="T6" fmla="*/ 1197 w 1197"/>
                <a:gd name="T7" fmla="*/ 0 h 510"/>
                <a:gd name="T8" fmla="*/ 1194 w 1197"/>
                <a:gd name="T9" fmla="*/ 510 h 510"/>
                <a:gd name="T10" fmla="*/ 66 w 1197"/>
                <a:gd name="T11" fmla="*/ 504 h 510"/>
                <a:gd name="T12" fmla="*/ 0 w 1197"/>
                <a:gd name="T13" fmla="*/ 309 h 510"/>
                <a:gd name="T14" fmla="*/ 3 w 1197"/>
                <a:gd name="T15" fmla="*/ 213 h 510"/>
                <a:gd name="T16" fmla="*/ 0 60000 65536"/>
                <a:gd name="T17" fmla="*/ 0 60000 65536"/>
                <a:gd name="T18" fmla="*/ 0 60000 65536"/>
                <a:gd name="T19" fmla="*/ 0 60000 65536"/>
                <a:gd name="T20" fmla="*/ 0 60000 65536"/>
                <a:gd name="T21" fmla="*/ 0 60000 65536"/>
                <a:gd name="T22" fmla="*/ 0 60000 65536"/>
                <a:gd name="T23" fmla="*/ 0 60000 65536"/>
                <a:gd name="T24" fmla="*/ 0 w 1197"/>
                <a:gd name="T25" fmla="*/ 0 h 510"/>
                <a:gd name="T26" fmla="*/ 1197 w 1197"/>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7" h="510">
                  <a:moveTo>
                    <a:pt x="3" y="213"/>
                  </a:moveTo>
                  <a:lnTo>
                    <a:pt x="3" y="162"/>
                  </a:lnTo>
                  <a:lnTo>
                    <a:pt x="105" y="0"/>
                  </a:lnTo>
                  <a:lnTo>
                    <a:pt x="1197" y="0"/>
                  </a:lnTo>
                  <a:lnTo>
                    <a:pt x="1194" y="510"/>
                  </a:lnTo>
                  <a:lnTo>
                    <a:pt x="66" y="504"/>
                  </a:lnTo>
                  <a:lnTo>
                    <a:pt x="0" y="309"/>
                  </a:lnTo>
                  <a:lnTo>
                    <a:pt x="3" y="213"/>
                  </a:lnTo>
                  <a:close/>
                </a:path>
              </a:pathLst>
            </a:custGeom>
            <a:pattFill prst="lgConfetti">
              <a:fgClr>
                <a:srgbClr val="FFCC00"/>
              </a:fgClr>
              <a:bgClr>
                <a:srgbClr val="FFFFFF"/>
              </a:bgClr>
            </a:pattFill>
            <a:ln w="9525">
              <a:noFill/>
              <a:round/>
              <a:headEnd/>
              <a:tailEnd/>
            </a:ln>
          </p:spPr>
          <p:txBody>
            <a:bodyPr/>
            <a:lstStyle/>
            <a:p>
              <a:endParaRPr lang="zh-CN" altLang="en-US"/>
            </a:p>
          </p:txBody>
        </p:sp>
        <p:sp>
          <p:nvSpPr>
            <p:cNvPr id="96604" name="Text Box 46"/>
            <p:cNvSpPr txBox="1">
              <a:spLocks noChangeArrowheads="1"/>
            </p:cNvSpPr>
            <p:nvPr/>
          </p:nvSpPr>
          <p:spPr bwMode="auto">
            <a:xfrm>
              <a:off x="2039" y="985"/>
              <a:ext cx="955" cy="288"/>
            </a:xfrm>
            <a:prstGeom prst="rect">
              <a:avLst/>
            </a:prstGeom>
            <a:noFill/>
            <a:ln w="9525">
              <a:noFill/>
              <a:miter lim="800000"/>
              <a:headEnd/>
              <a:tailEnd/>
            </a:ln>
          </p:spPr>
          <p:txBody>
            <a:bodyPr>
              <a:spAutoFit/>
            </a:bodyPr>
            <a:lstStyle/>
            <a:p>
              <a:pPr>
                <a:spcBef>
                  <a:spcPct val="50000"/>
                </a:spcBef>
              </a:pPr>
              <a:r>
                <a:rPr kumimoji="1" lang="zh-CN" altLang="en-US" sz="2400">
                  <a:solidFill>
                    <a:srgbClr val="CC0000"/>
                  </a:solidFill>
                  <a:latin typeface="Times New Roman" pitchFamily="18" charset="0"/>
                  <a:ea typeface="华文中宋" pitchFamily="2" charset="-122"/>
                </a:rPr>
                <a:t>等体放热</a:t>
              </a:r>
            </a:p>
          </p:txBody>
        </p:sp>
      </p:grpSp>
      <p:grpSp>
        <p:nvGrpSpPr>
          <p:cNvPr id="11" name="Group 47"/>
          <p:cNvGrpSpPr>
            <a:grpSpLocks/>
          </p:cNvGrpSpPr>
          <p:nvPr/>
        </p:nvGrpSpPr>
        <p:grpSpPr bwMode="auto">
          <a:xfrm>
            <a:off x="5789613" y="584200"/>
            <a:ext cx="3044825" cy="936625"/>
            <a:chOff x="3671" y="1130"/>
            <a:chExt cx="1918" cy="590"/>
          </a:xfrm>
        </p:grpSpPr>
        <p:sp>
          <p:nvSpPr>
            <p:cNvPr id="96597" name="Rectangle 48"/>
            <p:cNvSpPr>
              <a:spLocks noChangeArrowheads="1"/>
            </p:cNvSpPr>
            <p:nvPr/>
          </p:nvSpPr>
          <p:spPr bwMode="auto">
            <a:xfrm>
              <a:off x="3671" y="1130"/>
              <a:ext cx="105" cy="585"/>
            </a:xfrm>
            <a:prstGeom prst="rect">
              <a:avLst/>
            </a:prstGeom>
            <a:solidFill>
              <a:schemeClr val="bg1"/>
            </a:solidFill>
            <a:ln w="9525">
              <a:noFill/>
              <a:miter lim="800000"/>
              <a:headEnd/>
              <a:tailEnd/>
            </a:ln>
          </p:spPr>
          <p:txBody>
            <a:bodyPr wrap="none" anchor="ctr"/>
            <a:lstStyle/>
            <a:p>
              <a:endParaRPr lang="zh-CN" altLang="en-US"/>
            </a:p>
          </p:txBody>
        </p:sp>
        <p:sp>
          <p:nvSpPr>
            <p:cNvPr id="96598" name="Rectangle 49"/>
            <p:cNvSpPr>
              <a:spLocks noChangeArrowheads="1"/>
            </p:cNvSpPr>
            <p:nvPr/>
          </p:nvSpPr>
          <p:spPr bwMode="auto">
            <a:xfrm>
              <a:off x="3942" y="1135"/>
              <a:ext cx="1647" cy="585"/>
            </a:xfrm>
            <a:prstGeom prst="rect">
              <a:avLst/>
            </a:prstGeom>
            <a:solidFill>
              <a:schemeClr val="bg1"/>
            </a:solidFill>
            <a:ln w="9525">
              <a:noFill/>
              <a:miter lim="800000"/>
              <a:headEnd/>
              <a:tailEnd/>
            </a:ln>
          </p:spPr>
          <p:txBody>
            <a:bodyPr wrap="none" anchor="ctr"/>
            <a:lstStyle/>
            <a:p>
              <a:endParaRPr lang="zh-CN" altLang="en-US"/>
            </a:p>
          </p:txBody>
        </p:sp>
        <p:grpSp>
          <p:nvGrpSpPr>
            <p:cNvPr id="96599" name="Group 50"/>
            <p:cNvGrpSpPr>
              <a:grpSpLocks/>
            </p:cNvGrpSpPr>
            <p:nvPr/>
          </p:nvGrpSpPr>
          <p:grpSpPr bwMode="auto">
            <a:xfrm>
              <a:off x="3782" y="1131"/>
              <a:ext cx="600" cy="583"/>
              <a:chOff x="4926" y="371"/>
              <a:chExt cx="600" cy="583"/>
            </a:xfrm>
          </p:grpSpPr>
          <p:sp>
            <p:nvSpPr>
              <p:cNvPr id="132147" name="Rectangle 51"/>
              <p:cNvSpPr>
                <a:spLocks noChangeArrowheads="1"/>
              </p:cNvSpPr>
              <p:nvPr/>
            </p:nvSpPr>
            <p:spPr bwMode="auto">
              <a:xfrm>
                <a:off x="5086" y="607"/>
                <a:ext cx="440" cy="98"/>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48" name="Rectangle 52"/>
              <p:cNvSpPr>
                <a:spLocks noChangeArrowheads="1"/>
              </p:cNvSpPr>
              <p:nvPr/>
            </p:nvSpPr>
            <p:spPr bwMode="auto">
              <a:xfrm>
                <a:off x="4926" y="371"/>
                <a:ext cx="160" cy="583"/>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96600" name="Text Box 53"/>
            <p:cNvSpPr txBox="1">
              <a:spLocks noChangeArrowheads="1"/>
            </p:cNvSpPr>
            <p:nvPr/>
          </p:nvSpPr>
          <p:spPr bwMode="auto">
            <a:xfrm>
              <a:off x="4506" y="1263"/>
              <a:ext cx="783" cy="250"/>
            </a:xfrm>
            <a:prstGeom prst="rect">
              <a:avLst/>
            </a:prstGeom>
            <a:noFill/>
            <a:ln w="9525">
              <a:noFill/>
              <a:miter lim="800000"/>
              <a:headEnd/>
              <a:tailEnd/>
            </a:ln>
          </p:spPr>
          <p:txBody>
            <a:bodyPr>
              <a:spAutoFit/>
            </a:bodyPr>
            <a:lstStyle/>
            <a:p>
              <a:pPr>
                <a:spcBef>
                  <a:spcPct val="50000"/>
                </a:spcBef>
              </a:pPr>
              <a:r>
                <a:rPr kumimoji="1" lang="zh-CN" altLang="en-US" sz="2000">
                  <a:latin typeface="华文中宋" pitchFamily="2" charset="-122"/>
                  <a:ea typeface="华文中宋" pitchFamily="2" charset="-122"/>
                </a:rPr>
                <a:t>排    气</a:t>
              </a:r>
            </a:p>
          </p:txBody>
        </p:sp>
      </p:grpSp>
      <p:sp>
        <p:nvSpPr>
          <p:cNvPr id="96271" name="Rectangle 54"/>
          <p:cNvSpPr>
            <a:spLocks noChangeArrowheads="1"/>
          </p:cNvSpPr>
          <p:nvPr/>
        </p:nvSpPr>
        <p:spPr bwMode="auto">
          <a:xfrm>
            <a:off x="5597525" y="1274763"/>
            <a:ext cx="187325" cy="1190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96272" name="Line 55"/>
          <p:cNvSpPr>
            <a:spLocks noChangeShapeType="1"/>
          </p:cNvSpPr>
          <p:nvPr/>
        </p:nvSpPr>
        <p:spPr bwMode="auto">
          <a:xfrm flipV="1">
            <a:off x="5772150" y="1509713"/>
            <a:ext cx="2595563" cy="4762"/>
          </a:xfrm>
          <a:prstGeom prst="line">
            <a:avLst/>
          </a:prstGeom>
          <a:noFill/>
          <a:ln w="28575">
            <a:solidFill>
              <a:schemeClr val="tx1"/>
            </a:solidFill>
            <a:round/>
            <a:headEnd/>
            <a:tailEnd/>
          </a:ln>
        </p:spPr>
        <p:txBody>
          <a:bodyPr/>
          <a:lstStyle/>
          <a:p>
            <a:endParaRPr lang="zh-CN" altLang="en-US"/>
          </a:p>
        </p:txBody>
      </p:sp>
      <p:sp>
        <p:nvSpPr>
          <p:cNvPr id="96273" name="Line 56"/>
          <p:cNvSpPr>
            <a:spLocks noChangeShapeType="1"/>
          </p:cNvSpPr>
          <p:nvPr/>
        </p:nvSpPr>
        <p:spPr bwMode="auto">
          <a:xfrm>
            <a:off x="5778500" y="598488"/>
            <a:ext cx="2600325" cy="0"/>
          </a:xfrm>
          <a:prstGeom prst="line">
            <a:avLst/>
          </a:prstGeom>
          <a:noFill/>
          <a:ln w="28575">
            <a:solidFill>
              <a:schemeClr val="tx1"/>
            </a:solidFill>
            <a:round/>
            <a:headEnd/>
            <a:tailEnd/>
          </a:ln>
        </p:spPr>
        <p:txBody>
          <a:bodyPr/>
          <a:lstStyle/>
          <a:p>
            <a:endParaRPr lang="zh-CN" altLang="en-US"/>
          </a:p>
        </p:txBody>
      </p:sp>
      <p:sp>
        <p:nvSpPr>
          <p:cNvPr id="96274" name="Line 57"/>
          <p:cNvSpPr>
            <a:spLocks noChangeShapeType="1"/>
          </p:cNvSpPr>
          <p:nvPr/>
        </p:nvSpPr>
        <p:spPr bwMode="auto">
          <a:xfrm flipV="1">
            <a:off x="5743575" y="576263"/>
            <a:ext cx="211138" cy="0"/>
          </a:xfrm>
          <a:prstGeom prst="line">
            <a:avLst/>
          </a:prstGeom>
          <a:noFill/>
          <a:ln w="9525">
            <a:noFill/>
            <a:round/>
            <a:headEnd/>
            <a:tailEnd/>
          </a:ln>
        </p:spPr>
        <p:txBody>
          <a:bodyPr/>
          <a:lstStyle/>
          <a:p>
            <a:endParaRPr lang="zh-CN" altLang="en-US"/>
          </a:p>
        </p:txBody>
      </p:sp>
      <p:sp>
        <p:nvSpPr>
          <p:cNvPr id="96275" name="Line 58"/>
          <p:cNvSpPr>
            <a:spLocks noChangeShapeType="1"/>
          </p:cNvSpPr>
          <p:nvPr/>
        </p:nvSpPr>
        <p:spPr bwMode="auto">
          <a:xfrm flipH="1">
            <a:off x="5781675" y="595313"/>
            <a:ext cx="4763" cy="923925"/>
          </a:xfrm>
          <a:prstGeom prst="line">
            <a:avLst/>
          </a:prstGeom>
          <a:noFill/>
          <a:ln w="19050">
            <a:solidFill>
              <a:schemeClr val="tx1"/>
            </a:solidFill>
            <a:round/>
            <a:headEnd/>
            <a:tailEnd/>
          </a:ln>
        </p:spPr>
        <p:txBody>
          <a:bodyPr/>
          <a:lstStyle/>
          <a:p>
            <a:endParaRPr lang="zh-CN" altLang="en-US"/>
          </a:p>
        </p:txBody>
      </p:sp>
      <p:grpSp>
        <p:nvGrpSpPr>
          <p:cNvPr id="96276" name="Group 59"/>
          <p:cNvGrpSpPr>
            <a:grpSpLocks/>
          </p:cNvGrpSpPr>
          <p:nvPr/>
        </p:nvGrpSpPr>
        <p:grpSpPr bwMode="auto">
          <a:xfrm>
            <a:off x="5510213" y="658813"/>
            <a:ext cx="341312" cy="193675"/>
            <a:chOff x="3480" y="417"/>
            <a:chExt cx="215" cy="122"/>
          </a:xfrm>
        </p:grpSpPr>
        <p:sp>
          <p:nvSpPr>
            <p:cNvPr id="132156" name="Rectangle 60"/>
            <p:cNvSpPr>
              <a:spLocks noChangeArrowheads="1"/>
            </p:cNvSpPr>
            <p:nvPr/>
          </p:nvSpPr>
          <p:spPr bwMode="auto">
            <a:xfrm>
              <a:off x="3480" y="459"/>
              <a:ext cx="171" cy="38"/>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96594" name="Group 61"/>
            <p:cNvGrpSpPr>
              <a:grpSpLocks/>
            </p:cNvGrpSpPr>
            <p:nvPr/>
          </p:nvGrpSpPr>
          <p:grpSpPr bwMode="auto">
            <a:xfrm>
              <a:off x="3633" y="417"/>
              <a:ext cx="62" cy="122"/>
              <a:chOff x="3231" y="621"/>
              <a:chExt cx="89" cy="122"/>
            </a:xfrm>
          </p:grpSpPr>
          <p:sp>
            <p:nvSpPr>
              <p:cNvPr id="132158" name="Rectangle 62"/>
              <p:cNvSpPr>
                <a:spLocks noChangeArrowheads="1"/>
              </p:cNvSpPr>
              <p:nvPr/>
            </p:nvSpPr>
            <p:spPr bwMode="auto">
              <a:xfrm>
                <a:off x="3286" y="624"/>
                <a:ext cx="34" cy="119"/>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59" name="Freeform 63"/>
              <p:cNvSpPr>
                <a:spLocks/>
              </p:cNvSpPr>
              <p:nvPr/>
            </p:nvSpPr>
            <p:spPr bwMode="auto">
              <a:xfrm>
                <a:off x="3231" y="621"/>
                <a:ext cx="55" cy="120"/>
              </a:xfrm>
              <a:custGeom>
                <a:avLst/>
                <a:gdLst/>
                <a:ahLst/>
                <a:cxnLst>
                  <a:cxn ang="0">
                    <a:pos x="54" y="0"/>
                  </a:cxn>
                  <a:cxn ang="0">
                    <a:pos x="0" y="48"/>
                  </a:cxn>
                  <a:cxn ang="0">
                    <a:pos x="0" y="78"/>
                  </a:cxn>
                  <a:cxn ang="0">
                    <a:pos x="51" y="120"/>
                  </a:cxn>
                  <a:cxn ang="0">
                    <a:pos x="54" y="0"/>
                  </a:cxn>
                </a:cxnLst>
                <a:rect l="0" t="0" r="r" b="b"/>
                <a:pathLst>
                  <a:path w="54" h="120">
                    <a:moveTo>
                      <a:pt x="54" y="0"/>
                    </a:moveTo>
                    <a:lnTo>
                      <a:pt x="0" y="48"/>
                    </a:lnTo>
                    <a:lnTo>
                      <a:pt x="0" y="78"/>
                    </a:lnTo>
                    <a:lnTo>
                      <a:pt x="51" y="120"/>
                    </a:lnTo>
                    <a:lnTo>
                      <a:pt x="54" y="0"/>
                    </a:lnTo>
                    <a:close/>
                  </a:path>
                </a:pathLst>
              </a:custGeom>
              <a:gradFill rotWithShape="0">
                <a:gsLst>
                  <a:gs pos="0">
                    <a:schemeClr val="tx1"/>
                  </a:gs>
                  <a:gs pos="50000">
                    <a:schemeClr val="tx1">
                      <a:gamma/>
                      <a:tint val="0"/>
                      <a:invGamma/>
                    </a:schemeClr>
                  </a:gs>
                  <a:gs pos="100000">
                    <a:schemeClr val="tx1"/>
                  </a:gs>
                </a:gsLst>
                <a:lin ang="5400000" scaled="1"/>
              </a:gradFill>
              <a:ln w="3175" cmpd="sng">
                <a:solidFill>
                  <a:schemeClr val="tx1"/>
                </a:solidFill>
                <a:round/>
                <a:headEnd/>
                <a:tailEnd/>
              </a:ln>
              <a:effectLst/>
            </p:spPr>
            <p:txBody>
              <a:bodyPr/>
              <a:lstStyle/>
              <a:p>
                <a:pPr>
                  <a:defRPr/>
                </a:pPr>
                <a:endParaRPr lang="zh-CN" altLang="en-US"/>
              </a:p>
            </p:txBody>
          </p:sp>
        </p:grpSp>
      </p:grpSp>
      <p:grpSp>
        <p:nvGrpSpPr>
          <p:cNvPr id="96277" name="Group 64"/>
          <p:cNvGrpSpPr>
            <a:grpSpLocks/>
          </p:cNvGrpSpPr>
          <p:nvPr/>
        </p:nvGrpSpPr>
        <p:grpSpPr bwMode="auto">
          <a:xfrm>
            <a:off x="5353050" y="962025"/>
            <a:ext cx="503238" cy="290513"/>
            <a:chOff x="3372" y="606"/>
            <a:chExt cx="317" cy="183"/>
          </a:xfrm>
        </p:grpSpPr>
        <p:sp>
          <p:nvSpPr>
            <p:cNvPr id="96588" name="Freeform 65"/>
            <p:cNvSpPr>
              <a:spLocks/>
            </p:cNvSpPr>
            <p:nvPr/>
          </p:nvSpPr>
          <p:spPr bwMode="auto">
            <a:xfrm>
              <a:off x="3372" y="651"/>
              <a:ext cx="72" cy="126"/>
            </a:xfrm>
            <a:custGeom>
              <a:avLst/>
              <a:gdLst>
                <a:gd name="T0" fmla="*/ 93 w 69"/>
                <a:gd name="T1" fmla="*/ 0 h 132"/>
                <a:gd name="T2" fmla="*/ 53 w 69"/>
                <a:gd name="T3" fmla="*/ 10 h 132"/>
                <a:gd name="T4" fmla="*/ 9 w 69"/>
                <a:gd name="T5" fmla="*/ 61 h 132"/>
                <a:gd name="T6" fmla="*/ 0 w 69"/>
                <a:gd name="T7" fmla="*/ 95 h 132"/>
                <a:gd name="T8" fmla="*/ 0 60000 65536"/>
                <a:gd name="T9" fmla="*/ 0 60000 65536"/>
                <a:gd name="T10" fmla="*/ 0 60000 65536"/>
                <a:gd name="T11" fmla="*/ 0 60000 65536"/>
                <a:gd name="T12" fmla="*/ 0 w 69"/>
                <a:gd name="T13" fmla="*/ 0 h 132"/>
                <a:gd name="T14" fmla="*/ 69 w 69"/>
                <a:gd name="T15" fmla="*/ 132 h 132"/>
              </a:gdLst>
              <a:ahLst/>
              <a:cxnLst>
                <a:cxn ang="T8">
                  <a:pos x="T0" y="T1"/>
                </a:cxn>
                <a:cxn ang="T9">
                  <a:pos x="T2" y="T3"/>
                </a:cxn>
                <a:cxn ang="T10">
                  <a:pos x="T4" y="T5"/>
                </a:cxn>
                <a:cxn ang="T11">
                  <a:pos x="T6" y="T7"/>
                </a:cxn>
              </a:cxnLst>
              <a:rect l="T12" t="T13" r="T14" b="T15"/>
              <a:pathLst>
                <a:path w="69" h="132">
                  <a:moveTo>
                    <a:pt x="69" y="0"/>
                  </a:moveTo>
                  <a:lnTo>
                    <a:pt x="39" y="15"/>
                  </a:lnTo>
                  <a:lnTo>
                    <a:pt x="9" y="84"/>
                  </a:lnTo>
                  <a:lnTo>
                    <a:pt x="0" y="132"/>
                  </a:lnTo>
                </a:path>
              </a:pathLst>
            </a:custGeom>
            <a:noFill/>
            <a:ln w="3175">
              <a:solidFill>
                <a:schemeClr val="tx1"/>
              </a:solidFill>
              <a:round/>
              <a:headEnd/>
              <a:tailEnd/>
            </a:ln>
          </p:spPr>
          <p:txBody>
            <a:bodyPr/>
            <a:lstStyle/>
            <a:p>
              <a:endParaRPr lang="zh-CN" altLang="en-US"/>
            </a:p>
          </p:txBody>
        </p:sp>
        <p:sp>
          <p:nvSpPr>
            <p:cNvPr id="96589" name="Freeform 66"/>
            <p:cNvSpPr>
              <a:spLocks/>
            </p:cNvSpPr>
            <p:nvPr/>
          </p:nvSpPr>
          <p:spPr bwMode="auto">
            <a:xfrm>
              <a:off x="3381" y="663"/>
              <a:ext cx="72" cy="126"/>
            </a:xfrm>
            <a:custGeom>
              <a:avLst/>
              <a:gdLst>
                <a:gd name="T0" fmla="*/ 93 w 69"/>
                <a:gd name="T1" fmla="*/ 0 h 132"/>
                <a:gd name="T2" fmla="*/ 53 w 69"/>
                <a:gd name="T3" fmla="*/ 10 h 132"/>
                <a:gd name="T4" fmla="*/ 9 w 69"/>
                <a:gd name="T5" fmla="*/ 61 h 132"/>
                <a:gd name="T6" fmla="*/ 0 w 69"/>
                <a:gd name="T7" fmla="*/ 95 h 132"/>
                <a:gd name="T8" fmla="*/ 0 60000 65536"/>
                <a:gd name="T9" fmla="*/ 0 60000 65536"/>
                <a:gd name="T10" fmla="*/ 0 60000 65536"/>
                <a:gd name="T11" fmla="*/ 0 60000 65536"/>
                <a:gd name="T12" fmla="*/ 0 w 69"/>
                <a:gd name="T13" fmla="*/ 0 h 132"/>
                <a:gd name="T14" fmla="*/ 69 w 69"/>
                <a:gd name="T15" fmla="*/ 132 h 132"/>
              </a:gdLst>
              <a:ahLst/>
              <a:cxnLst>
                <a:cxn ang="T8">
                  <a:pos x="T0" y="T1"/>
                </a:cxn>
                <a:cxn ang="T9">
                  <a:pos x="T2" y="T3"/>
                </a:cxn>
                <a:cxn ang="T10">
                  <a:pos x="T4" y="T5"/>
                </a:cxn>
                <a:cxn ang="T11">
                  <a:pos x="T6" y="T7"/>
                </a:cxn>
              </a:cxnLst>
              <a:rect l="T12" t="T13" r="T14" b="T15"/>
              <a:pathLst>
                <a:path w="69" h="132">
                  <a:moveTo>
                    <a:pt x="69" y="0"/>
                  </a:moveTo>
                  <a:lnTo>
                    <a:pt x="39" y="15"/>
                  </a:lnTo>
                  <a:lnTo>
                    <a:pt x="9" y="84"/>
                  </a:lnTo>
                  <a:lnTo>
                    <a:pt x="0" y="132"/>
                  </a:lnTo>
                </a:path>
              </a:pathLst>
            </a:custGeom>
            <a:noFill/>
            <a:ln w="9525">
              <a:solidFill>
                <a:schemeClr val="tx1"/>
              </a:solidFill>
              <a:round/>
              <a:headEnd/>
              <a:tailEnd/>
            </a:ln>
          </p:spPr>
          <p:txBody>
            <a:bodyPr/>
            <a:lstStyle/>
            <a:p>
              <a:endParaRPr lang="zh-CN" altLang="en-US"/>
            </a:p>
          </p:txBody>
        </p:sp>
        <p:grpSp>
          <p:nvGrpSpPr>
            <p:cNvPr id="96590" name="Group 67"/>
            <p:cNvGrpSpPr>
              <a:grpSpLocks/>
            </p:cNvGrpSpPr>
            <p:nvPr/>
          </p:nvGrpSpPr>
          <p:grpSpPr bwMode="auto">
            <a:xfrm>
              <a:off x="3450" y="606"/>
              <a:ext cx="239" cy="108"/>
              <a:chOff x="3450" y="606"/>
              <a:chExt cx="239" cy="108"/>
            </a:xfrm>
          </p:grpSpPr>
          <p:sp>
            <p:nvSpPr>
              <p:cNvPr id="96591" name="Rectangle 68"/>
              <p:cNvSpPr>
                <a:spLocks noChangeArrowheads="1"/>
              </p:cNvSpPr>
              <p:nvPr/>
            </p:nvSpPr>
            <p:spPr bwMode="auto">
              <a:xfrm>
                <a:off x="3450" y="606"/>
                <a:ext cx="51" cy="108"/>
              </a:xfrm>
              <a:prstGeom prst="rect">
                <a:avLst/>
              </a:prstGeom>
              <a:gradFill rotWithShape="0">
                <a:gsLst>
                  <a:gs pos="0">
                    <a:srgbClr val="765E00"/>
                  </a:gs>
                  <a:gs pos="50000">
                    <a:srgbClr val="FFCC00"/>
                  </a:gs>
                  <a:gs pos="100000">
                    <a:srgbClr val="765E00"/>
                  </a:gs>
                </a:gsLst>
                <a:lin ang="5400000" scaled="1"/>
              </a:gradFill>
              <a:ln w="9525">
                <a:solidFill>
                  <a:schemeClr val="tx1"/>
                </a:solidFill>
                <a:miter lim="800000"/>
                <a:headEnd/>
                <a:tailEnd/>
              </a:ln>
            </p:spPr>
            <p:txBody>
              <a:bodyPr wrap="none" anchor="ctr"/>
              <a:lstStyle/>
              <a:p>
                <a:endParaRPr lang="zh-CN" altLang="en-US"/>
              </a:p>
            </p:txBody>
          </p:sp>
          <p:sp>
            <p:nvSpPr>
              <p:cNvPr id="96592" name="AutoShape 69"/>
              <p:cNvSpPr>
                <a:spLocks noChangeArrowheads="1"/>
              </p:cNvSpPr>
              <p:nvPr/>
            </p:nvSpPr>
            <p:spPr bwMode="auto">
              <a:xfrm rot="16200000" flipH="1">
                <a:off x="3543" y="567"/>
                <a:ext cx="105" cy="1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349 w 21600"/>
                  <a:gd name="T13" fmla="*/ 5458 h 21600"/>
                  <a:gd name="T14" fmla="*/ 16251 w 21600"/>
                  <a:gd name="T15" fmla="*/ 16142 h 21600"/>
                </a:gdLst>
                <a:ahLst/>
                <a:cxnLst>
                  <a:cxn ang="T8">
                    <a:pos x="T0" y="T1"/>
                  </a:cxn>
                  <a:cxn ang="T9">
                    <a:pos x="T2" y="T3"/>
                  </a:cxn>
                  <a:cxn ang="T10">
                    <a:pos x="T4" y="T5"/>
                  </a:cxn>
                  <a:cxn ang="T11">
                    <a:pos x="T6" y="T7"/>
                  </a:cxn>
                </a:cxnLst>
                <a:rect l="T12" t="T13" r="T14" b="T15"/>
                <a:pathLst>
                  <a:path w="21600" h="21600">
                    <a:moveTo>
                      <a:pt x="0" y="0"/>
                    </a:moveTo>
                    <a:lnTo>
                      <a:pt x="7199" y="21600"/>
                    </a:lnTo>
                    <a:lnTo>
                      <a:pt x="14401" y="21600"/>
                    </a:lnTo>
                    <a:lnTo>
                      <a:pt x="21600" y="0"/>
                    </a:lnTo>
                    <a:close/>
                  </a:path>
                </a:pathLst>
              </a:custGeom>
              <a:gradFill rotWithShape="0">
                <a:gsLst>
                  <a:gs pos="0">
                    <a:srgbClr val="765E00"/>
                  </a:gs>
                  <a:gs pos="50000">
                    <a:srgbClr val="FFCC00"/>
                  </a:gs>
                  <a:gs pos="100000">
                    <a:srgbClr val="765E00"/>
                  </a:gs>
                </a:gsLst>
                <a:lin ang="5400000" scaled="1"/>
              </a:gradFill>
              <a:ln w="9525">
                <a:solidFill>
                  <a:schemeClr val="tx1"/>
                </a:solidFill>
                <a:miter lim="800000"/>
                <a:headEnd/>
                <a:tailEnd/>
              </a:ln>
            </p:spPr>
            <p:txBody>
              <a:bodyPr wrap="none" anchor="ctr"/>
              <a:lstStyle/>
              <a:p>
                <a:endParaRPr lang="zh-CN" altLang="en-US"/>
              </a:p>
            </p:txBody>
          </p:sp>
        </p:grpSp>
      </p:grpSp>
      <p:grpSp>
        <p:nvGrpSpPr>
          <p:cNvPr id="96278" name="Group 70"/>
          <p:cNvGrpSpPr>
            <a:grpSpLocks/>
          </p:cNvGrpSpPr>
          <p:nvPr/>
        </p:nvGrpSpPr>
        <p:grpSpPr bwMode="auto">
          <a:xfrm>
            <a:off x="5514975" y="1233488"/>
            <a:ext cx="341313" cy="193675"/>
            <a:chOff x="3480" y="417"/>
            <a:chExt cx="215" cy="122"/>
          </a:xfrm>
        </p:grpSpPr>
        <p:sp>
          <p:nvSpPr>
            <p:cNvPr id="132167" name="Rectangle 71"/>
            <p:cNvSpPr>
              <a:spLocks noChangeArrowheads="1"/>
            </p:cNvSpPr>
            <p:nvPr/>
          </p:nvSpPr>
          <p:spPr bwMode="auto">
            <a:xfrm>
              <a:off x="3480" y="459"/>
              <a:ext cx="171" cy="38"/>
            </a:xfrm>
            <a:prstGeom prst="rect">
              <a:avLst/>
            </a:prstGeom>
            <a:gradFill rotWithShape="0">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96585" name="Group 72"/>
            <p:cNvGrpSpPr>
              <a:grpSpLocks/>
            </p:cNvGrpSpPr>
            <p:nvPr/>
          </p:nvGrpSpPr>
          <p:grpSpPr bwMode="auto">
            <a:xfrm>
              <a:off x="3633" y="417"/>
              <a:ext cx="62" cy="122"/>
              <a:chOff x="3231" y="621"/>
              <a:chExt cx="89" cy="122"/>
            </a:xfrm>
          </p:grpSpPr>
          <p:sp>
            <p:nvSpPr>
              <p:cNvPr id="132169" name="Rectangle 73"/>
              <p:cNvSpPr>
                <a:spLocks noChangeArrowheads="1"/>
              </p:cNvSpPr>
              <p:nvPr/>
            </p:nvSpPr>
            <p:spPr bwMode="auto">
              <a:xfrm>
                <a:off x="3286" y="624"/>
                <a:ext cx="34" cy="119"/>
              </a:xfrm>
              <a:prstGeom prst="rect">
                <a:avLst/>
              </a:prstGeom>
              <a:gradFill rotWithShape="0">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32170" name="Freeform 74"/>
              <p:cNvSpPr>
                <a:spLocks/>
              </p:cNvSpPr>
              <p:nvPr/>
            </p:nvSpPr>
            <p:spPr bwMode="auto">
              <a:xfrm>
                <a:off x="3231" y="621"/>
                <a:ext cx="55" cy="120"/>
              </a:xfrm>
              <a:custGeom>
                <a:avLst/>
                <a:gdLst/>
                <a:ahLst/>
                <a:cxnLst>
                  <a:cxn ang="0">
                    <a:pos x="54" y="0"/>
                  </a:cxn>
                  <a:cxn ang="0">
                    <a:pos x="0" y="48"/>
                  </a:cxn>
                  <a:cxn ang="0">
                    <a:pos x="0" y="78"/>
                  </a:cxn>
                  <a:cxn ang="0">
                    <a:pos x="51" y="120"/>
                  </a:cxn>
                  <a:cxn ang="0">
                    <a:pos x="54" y="0"/>
                  </a:cxn>
                </a:cxnLst>
                <a:rect l="0" t="0" r="r" b="b"/>
                <a:pathLst>
                  <a:path w="54" h="120">
                    <a:moveTo>
                      <a:pt x="54" y="0"/>
                    </a:moveTo>
                    <a:lnTo>
                      <a:pt x="0" y="48"/>
                    </a:lnTo>
                    <a:lnTo>
                      <a:pt x="0" y="78"/>
                    </a:lnTo>
                    <a:lnTo>
                      <a:pt x="51" y="120"/>
                    </a:lnTo>
                    <a:lnTo>
                      <a:pt x="54" y="0"/>
                    </a:lnTo>
                    <a:close/>
                  </a:path>
                </a:pathLst>
              </a:custGeom>
              <a:gradFill rotWithShape="0">
                <a:gsLst>
                  <a:gs pos="0">
                    <a:schemeClr val="tx1"/>
                  </a:gs>
                  <a:gs pos="50000">
                    <a:schemeClr val="tx1">
                      <a:gamma/>
                      <a:tint val="0"/>
                      <a:invGamma/>
                    </a:schemeClr>
                  </a:gs>
                  <a:gs pos="100000">
                    <a:schemeClr val="tx1"/>
                  </a:gs>
                </a:gsLst>
                <a:lin ang="5400000" scaled="1"/>
              </a:gradFill>
              <a:ln w="3175" cmpd="sng">
                <a:solidFill>
                  <a:schemeClr val="tx1"/>
                </a:solidFill>
                <a:round/>
                <a:headEnd/>
                <a:tailEnd/>
              </a:ln>
              <a:effectLst/>
            </p:spPr>
            <p:txBody>
              <a:bodyPr/>
              <a:lstStyle/>
              <a:p>
                <a:pPr>
                  <a:defRPr/>
                </a:pPr>
                <a:endParaRPr lang="zh-CN" altLang="en-US"/>
              </a:p>
            </p:txBody>
          </p:sp>
        </p:grpSp>
      </p:grpSp>
      <p:sp>
        <p:nvSpPr>
          <p:cNvPr id="132171" name="Rectangle 75"/>
          <p:cNvSpPr>
            <a:spLocks noChangeArrowheads="1"/>
          </p:cNvSpPr>
          <p:nvPr/>
        </p:nvSpPr>
        <p:spPr bwMode="auto">
          <a:xfrm>
            <a:off x="7134225" y="854075"/>
            <a:ext cx="1131888" cy="396875"/>
          </a:xfrm>
          <a:prstGeom prst="rect">
            <a:avLst/>
          </a:prstGeom>
          <a:solidFill>
            <a:schemeClr val="bg1"/>
          </a:solidFill>
          <a:ln w="9525">
            <a:noFill/>
            <a:miter lim="800000"/>
            <a:headEnd/>
            <a:tailEnd/>
          </a:ln>
        </p:spPr>
        <p:txBody>
          <a:bodyPr wrap="none" anchor="ctr"/>
          <a:lstStyle/>
          <a:p>
            <a:endParaRPr lang="zh-CN" altLang="en-US"/>
          </a:p>
        </p:txBody>
      </p:sp>
      <p:sp>
        <p:nvSpPr>
          <p:cNvPr id="96280" name="Line 76"/>
          <p:cNvSpPr>
            <a:spLocks noChangeShapeType="1"/>
          </p:cNvSpPr>
          <p:nvPr/>
        </p:nvSpPr>
        <p:spPr bwMode="auto">
          <a:xfrm>
            <a:off x="6942138" y="1047750"/>
            <a:ext cx="1997075" cy="0"/>
          </a:xfrm>
          <a:prstGeom prst="line">
            <a:avLst/>
          </a:prstGeom>
          <a:noFill/>
          <a:ln w="19050">
            <a:solidFill>
              <a:srgbClr val="C0C0C0"/>
            </a:solidFill>
            <a:prstDash val="lgDashDot"/>
            <a:round/>
            <a:headEnd/>
            <a:tailEnd/>
          </a:ln>
        </p:spPr>
        <p:txBody>
          <a:bodyPr/>
          <a:lstStyle/>
          <a:p>
            <a:endParaRPr lang="zh-CN" altLang="en-US"/>
          </a:p>
        </p:txBody>
      </p:sp>
      <p:sp>
        <p:nvSpPr>
          <p:cNvPr id="96281" name="Line 77"/>
          <p:cNvSpPr>
            <a:spLocks noChangeShapeType="1"/>
          </p:cNvSpPr>
          <p:nvPr/>
        </p:nvSpPr>
        <p:spPr bwMode="auto">
          <a:xfrm>
            <a:off x="8378825" y="561975"/>
            <a:ext cx="0" cy="325438"/>
          </a:xfrm>
          <a:prstGeom prst="line">
            <a:avLst/>
          </a:prstGeom>
          <a:noFill/>
          <a:ln w="9525">
            <a:solidFill>
              <a:schemeClr val="tx1"/>
            </a:solidFill>
            <a:round/>
            <a:headEnd/>
            <a:tailEnd/>
          </a:ln>
        </p:spPr>
        <p:txBody>
          <a:bodyPr/>
          <a:lstStyle/>
          <a:p>
            <a:endParaRPr lang="zh-CN" altLang="en-US"/>
          </a:p>
        </p:txBody>
      </p:sp>
      <p:sp>
        <p:nvSpPr>
          <p:cNvPr id="96282" name="Line 78"/>
          <p:cNvSpPr>
            <a:spLocks noChangeShapeType="1"/>
          </p:cNvSpPr>
          <p:nvPr/>
        </p:nvSpPr>
        <p:spPr bwMode="auto">
          <a:xfrm>
            <a:off x="8377238" y="1193800"/>
            <a:ext cx="0" cy="325438"/>
          </a:xfrm>
          <a:prstGeom prst="line">
            <a:avLst/>
          </a:prstGeom>
          <a:noFill/>
          <a:ln w="9525">
            <a:solidFill>
              <a:schemeClr val="tx1"/>
            </a:solidFill>
            <a:round/>
            <a:headEnd/>
            <a:tailEnd/>
          </a:ln>
        </p:spPr>
        <p:txBody>
          <a:bodyPr/>
          <a:lstStyle/>
          <a:p>
            <a:endParaRPr lang="zh-CN" altLang="en-US"/>
          </a:p>
        </p:txBody>
      </p:sp>
      <p:sp>
        <p:nvSpPr>
          <p:cNvPr id="96283" name="Line 79"/>
          <p:cNvSpPr>
            <a:spLocks noChangeShapeType="1"/>
          </p:cNvSpPr>
          <p:nvPr/>
        </p:nvSpPr>
        <p:spPr bwMode="auto">
          <a:xfrm>
            <a:off x="7893050" y="325438"/>
            <a:ext cx="0" cy="1708150"/>
          </a:xfrm>
          <a:prstGeom prst="line">
            <a:avLst/>
          </a:prstGeom>
          <a:noFill/>
          <a:ln w="9525">
            <a:solidFill>
              <a:srgbClr val="C0C0C0"/>
            </a:solidFill>
            <a:prstDash val="dash"/>
            <a:round/>
            <a:headEnd/>
            <a:tailEnd/>
          </a:ln>
        </p:spPr>
        <p:txBody>
          <a:bodyPr/>
          <a:lstStyle/>
          <a:p>
            <a:endParaRPr lang="zh-CN" altLang="en-US"/>
          </a:p>
        </p:txBody>
      </p:sp>
      <p:sp>
        <p:nvSpPr>
          <p:cNvPr id="96284" name="Line 80"/>
          <p:cNvSpPr>
            <a:spLocks noChangeShapeType="1"/>
          </p:cNvSpPr>
          <p:nvPr/>
        </p:nvSpPr>
        <p:spPr bwMode="auto">
          <a:xfrm>
            <a:off x="5938838" y="309563"/>
            <a:ext cx="0" cy="1708150"/>
          </a:xfrm>
          <a:prstGeom prst="line">
            <a:avLst/>
          </a:prstGeom>
          <a:noFill/>
          <a:ln w="9525">
            <a:solidFill>
              <a:srgbClr val="C0C0C0"/>
            </a:solidFill>
            <a:prstDash val="dash"/>
            <a:round/>
            <a:headEnd/>
            <a:tailEnd/>
          </a:ln>
        </p:spPr>
        <p:txBody>
          <a:bodyPr/>
          <a:lstStyle/>
          <a:p>
            <a:endParaRPr lang="zh-CN" altLang="en-US"/>
          </a:p>
        </p:txBody>
      </p:sp>
      <p:grpSp>
        <p:nvGrpSpPr>
          <p:cNvPr id="19" name="Group 81"/>
          <p:cNvGrpSpPr>
            <a:grpSpLocks/>
          </p:cNvGrpSpPr>
          <p:nvPr/>
        </p:nvGrpSpPr>
        <p:grpSpPr bwMode="auto">
          <a:xfrm>
            <a:off x="7632700" y="4935538"/>
            <a:ext cx="958850" cy="560387"/>
            <a:chOff x="4860" y="3152"/>
            <a:chExt cx="604" cy="353"/>
          </a:xfrm>
        </p:grpSpPr>
        <p:grpSp>
          <p:nvGrpSpPr>
            <p:cNvPr id="96578" name="Group 82"/>
            <p:cNvGrpSpPr>
              <a:grpSpLocks/>
            </p:cNvGrpSpPr>
            <p:nvPr/>
          </p:nvGrpSpPr>
          <p:grpSpPr bwMode="auto">
            <a:xfrm rot="-1782155">
              <a:off x="4860" y="3152"/>
              <a:ext cx="345" cy="353"/>
              <a:chOff x="1281" y="1766"/>
              <a:chExt cx="720" cy="667"/>
            </a:xfrm>
          </p:grpSpPr>
          <p:sp>
            <p:nvSpPr>
              <p:cNvPr id="96582" name="Freeform 83"/>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6583" name="Freeform 84"/>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C0C0C0"/>
              </a:solidFill>
              <a:ln w="9525">
                <a:solidFill>
                  <a:srgbClr val="C0C0C0"/>
                </a:solidFill>
                <a:round/>
                <a:headEnd/>
                <a:tailEnd/>
              </a:ln>
            </p:spPr>
            <p:txBody>
              <a:bodyPr/>
              <a:lstStyle/>
              <a:p>
                <a:endParaRPr lang="zh-CN" altLang="en-US"/>
              </a:p>
            </p:txBody>
          </p:sp>
        </p:grpSp>
        <p:grpSp>
          <p:nvGrpSpPr>
            <p:cNvPr id="96579" name="Group 85"/>
            <p:cNvGrpSpPr>
              <a:grpSpLocks/>
            </p:cNvGrpSpPr>
            <p:nvPr/>
          </p:nvGrpSpPr>
          <p:grpSpPr bwMode="auto">
            <a:xfrm>
              <a:off x="5264" y="3226"/>
              <a:ext cx="200" cy="183"/>
              <a:chOff x="4778" y="1121"/>
              <a:chExt cx="219" cy="193"/>
            </a:xfrm>
          </p:grpSpPr>
          <p:sp>
            <p:nvSpPr>
              <p:cNvPr id="96580" name="WordArt 86"/>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6581" name="WordArt 87"/>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grpSp>
        <p:nvGrpSpPr>
          <p:cNvPr id="22" name="Group 88"/>
          <p:cNvGrpSpPr>
            <a:grpSpLocks/>
          </p:cNvGrpSpPr>
          <p:nvPr/>
        </p:nvGrpSpPr>
        <p:grpSpPr bwMode="auto">
          <a:xfrm>
            <a:off x="5608638" y="3205163"/>
            <a:ext cx="904875" cy="936625"/>
            <a:chOff x="3547" y="1675"/>
            <a:chExt cx="570" cy="590"/>
          </a:xfrm>
        </p:grpSpPr>
        <p:grpSp>
          <p:nvGrpSpPr>
            <p:cNvPr id="96572" name="Group 89"/>
            <p:cNvGrpSpPr>
              <a:grpSpLocks/>
            </p:cNvGrpSpPr>
            <p:nvPr/>
          </p:nvGrpSpPr>
          <p:grpSpPr bwMode="auto">
            <a:xfrm rot="-693655">
              <a:off x="3547" y="1675"/>
              <a:ext cx="342" cy="473"/>
              <a:chOff x="1281" y="1766"/>
              <a:chExt cx="720" cy="667"/>
            </a:xfrm>
          </p:grpSpPr>
          <p:sp>
            <p:nvSpPr>
              <p:cNvPr id="96576" name="Freeform 90"/>
              <p:cNvSpPr>
                <a:spLocks/>
              </p:cNvSpPr>
              <p:nvPr/>
            </p:nvSpPr>
            <p:spPr bwMode="auto">
              <a:xfrm>
                <a:off x="1281" y="1766"/>
                <a:ext cx="682" cy="621"/>
              </a:xfrm>
              <a:custGeom>
                <a:avLst/>
                <a:gdLst>
                  <a:gd name="T0" fmla="*/ 106 w 682"/>
                  <a:gd name="T1" fmla="*/ 0 h 621"/>
                  <a:gd name="T2" fmla="*/ 242 w 682"/>
                  <a:gd name="T3" fmla="*/ 182 h 621"/>
                  <a:gd name="T4" fmla="*/ 409 w 682"/>
                  <a:gd name="T5" fmla="*/ 379 h 621"/>
                  <a:gd name="T6" fmla="*/ 682 w 682"/>
                  <a:gd name="T7" fmla="*/ 621 h 621"/>
                  <a:gd name="T8" fmla="*/ 576 w 682"/>
                  <a:gd name="T9" fmla="*/ 583 h 621"/>
                  <a:gd name="T10" fmla="*/ 379 w 682"/>
                  <a:gd name="T11" fmla="*/ 455 h 621"/>
                  <a:gd name="T12" fmla="*/ 167 w 682"/>
                  <a:gd name="T13" fmla="*/ 273 h 621"/>
                  <a:gd name="T14" fmla="*/ 0 w 682"/>
                  <a:gd name="T15" fmla="*/ 76 h 621"/>
                  <a:gd name="T16" fmla="*/ 129 w 682"/>
                  <a:gd name="T17" fmla="*/ 151 h 621"/>
                  <a:gd name="T18" fmla="*/ 106 w 682"/>
                  <a:gd name="T19" fmla="*/ 0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2"/>
                  <a:gd name="T31" fmla="*/ 0 h 621"/>
                  <a:gd name="T32" fmla="*/ 682 w 682"/>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2" h="621">
                    <a:moveTo>
                      <a:pt x="106" y="0"/>
                    </a:moveTo>
                    <a:lnTo>
                      <a:pt x="242" y="182"/>
                    </a:lnTo>
                    <a:lnTo>
                      <a:pt x="409" y="379"/>
                    </a:lnTo>
                    <a:lnTo>
                      <a:pt x="682" y="621"/>
                    </a:lnTo>
                    <a:lnTo>
                      <a:pt x="576" y="583"/>
                    </a:lnTo>
                    <a:lnTo>
                      <a:pt x="379" y="455"/>
                    </a:lnTo>
                    <a:lnTo>
                      <a:pt x="167" y="273"/>
                    </a:lnTo>
                    <a:lnTo>
                      <a:pt x="0" y="76"/>
                    </a:lnTo>
                    <a:lnTo>
                      <a:pt x="129" y="151"/>
                    </a:lnTo>
                    <a:lnTo>
                      <a:pt x="106" y="0"/>
                    </a:lnTo>
                    <a:close/>
                  </a:path>
                </a:pathLst>
              </a:custGeom>
              <a:solidFill>
                <a:srgbClr val="C0C0C0"/>
              </a:solidFill>
              <a:ln w="9525">
                <a:solidFill>
                  <a:srgbClr val="C0C0C0"/>
                </a:solidFill>
                <a:round/>
                <a:headEnd/>
                <a:tailEnd/>
              </a:ln>
            </p:spPr>
            <p:txBody>
              <a:bodyPr/>
              <a:lstStyle/>
              <a:p>
                <a:endParaRPr lang="zh-CN" altLang="en-US"/>
              </a:p>
            </p:txBody>
          </p:sp>
          <p:sp>
            <p:nvSpPr>
              <p:cNvPr id="96577" name="Freeform 91"/>
              <p:cNvSpPr>
                <a:spLocks/>
              </p:cNvSpPr>
              <p:nvPr/>
            </p:nvSpPr>
            <p:spPr bwMode="auto">
              <a:xfrm>
                <a:off x="1705" y="2183"/>
                <a:ext cx="296" cy="250"/>
              </a:xfrm>
              <a:custGeom>
                <a:avLst/>
                <a:gdLst>
                  <a:gd name="T0" fmla="*/ 144 w 296"/>
                  <a:gd name="T1" fmla="*/ 0 h 250"/>
                  <a:gd name="T2" fmla="*/ 152 w 296"/>
                  <a:gd name="T3" fmla="*/ 121 h 250"/>
                  <a:gd name="T4" fmla="*/ 0 w 296"/>
                  <a:gd name="T5" fmla="*/ 151 h 250"/>
                  <a:gd name="T6" fmla="*/ 296 w 296"/>
                  <a:gd name="T7" fmla="*/ 250 h 250"/>
                  <a:gd name="T8" fmla="*/ 144 w 296"/>
                  <a:gd name="T9" fmla="*/ 0 h 250"/>
                  <a:gd name="T10" fmla="*/ 0 60000 65536"/>
                  <a:gd name="T11" fmla="*/ 0 60000 65536"/>
                  <a:gd name="T12" fmla="*/ 0 60000 65536"/>
                  <a:gd name="T13" fmla="*/ 0 60000 65536"/>
                  <a:gd name="T14" fmla="*/ 0 60000 65536"/>
                  <a:gd name="T15" fmla="*/ 0 w 296"/>
                  <a:gd name="T16" fmla="*/ 0 h 250"/>
                  <a:gd name="T17" fmla="*/ 296 w 296"/>
                  <a:gd name="T18" fmla="*/ 250 h 250"/>
                </a:gdLst>
                <a:ahLst/>
                <a:cxnLst>
                  <a:cxn ang="T10">
                    <a:pos x="T0" y="T1"/>
                  </a:cxn>
                  <a:cxn ang="T11">
                    <a:pos x="T2" y="T3"/>
                  </a:cxn>
                  <a:cxn ang="T12">
                    <a:pos x="T4" y="T5"/>
                  </a:cxn>
                  <a:cxn ang="T13">
                    <a:pos x="T6" y="T7"/>
                  </a:cxn>
                  <a:cxn ang="T14">
                    <a:pos x="T8" y="T9"/>
                  </a:cxn>
                </a:cxnLst>
                <a:rect l="T15" t="T16" r="T17" b="T18"/>
                <a:pathLst>
                  <a:path w="296" h="250">
                    <a:moveTo>
                      <a:pt x="144" y="0"/>
                    </a:moveTo>
                    <a:lnTo>
                      <a:pt x="152" y="121"/>
                    </a:lnTo>
                    <a:lnTo>
                      <a:pt x="0" y="151"/>
                    </a:lnTo>
                    <a:lnTo>
                      <a:pt x="296" y="250"/>
                    </a:lnTo>
                    <a:lnTo>
                      <a:pt x="144" y="0"/>
                    </a:lnTo>
                    <a:close/>
                  </a:path>
                </a:pathLst>
              </a:custGeom>
              <a:solidFill>
                <a:srgbClr val="C0C0C0"/>
              </a:solidFill>
              <a:ln w="9525">
                <a:solidFill>
                  <a:srgbClr val="C0C0C0"/>
                </a:solidFill>
                <a:round/>
                <a:headEnd/>
                <a:tailEnd/>
              </a:ln>
            </p:spPr>
            <p:txBody>
              <a:bodyPr/>
              <a:lstStyle/>
              <a:p>
                <a:endParaRPr lang="zh-CN" altLang="en-US"/>
              </a:p>
            </p:txBody>
          </p:sp>
        </p:grpSp>
        <p:grpSp>
          <p:nvGrpSpPr>
            <p:cNvPr id="96573" name="Group 92"/>
            <p:cNvGrpSpPr>
              <a:grpSpLocks/>
            </p:cNvGrpSpPr>
            <p:nvPr/>
          </p:nvGrpSpPr>
          <p:grpSpPr bwMode="auto">
            <a:xfrm>
              <a:off x="3925" y="2077"/>
              <a:ext cx="192" cy="188"/>
              <a:chOff x="3352" y="1710"/>
              <a:chExt cx="222" cy="205"/>
            </a:xfrm>
          </p:grpSpPr>
          <p:sp>
            <p:nvSpPr>
              <p:cNvPr id="96574" name="WordArt 93"/>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75" name="WordArt 94"/>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chemeClr val="tx1"/>
                      </a:solidFill>
                      <a:round/>
                      <a:headEnd/>
                      <a:tailEnd/>
                    </a:ln>
                    <a:latin typeface="宋体"/>
                    <a:ea typeface="宋体"/>
                  </a:rPr>
                  <a:t>Q</a:t>
                </a:r>
                <a:endParaRPr lang="zh-CN" altLang="en-US" sz="3600" kern="10">
                  <a:ln w="9525">
                    <a:solidFill>
                      <a:schemeClr val="tx1"/>
                    </a:solidFill>
                    <a:round/>
                    <a:headEnd/>
                    <a:tailEnd/>
                  </a:ln>
                  <a:latin typeface="宋体"/>
                  <a:ea typeface="宋体"/>
                </a:endParaRPr>
              </a:p>
            </p:txBody>
          </p:sp>
        </p:grpSp>
      </p:grpSp>
      <p:grpSp>
        <p:nvGrpSpPr>
          <p:cNvPr id="96287" name="Group 95"/>
          <p:cNvGrpSpPr>
            <a:grpSpLocks/>
          </p:cNvGrpSpPr>
          <p:nvPr/>
        </p:nvGrpSpPr>
        <p:grpSpPr bwMode="auto">
          <a:xfrm>
            <a:off x="5143500" y="1989138"/>
            <a:ext cx="3395663" cy="4187825"/>
            <a:chOff x="3232" y="1175"/>
            <a:chExt cx="2139" cy="2638"/>
          </a:xfrm>
        </p:grpSpPr>
        <p:sp>
          <p:nvSpPr>
            <p:cNvPr id="96567" name="Line 96"/>
            <p:cNvSpPr>
              <a:spLocks noChangeShapeType="1"/>
            </p:cNvSpPr>
            <p:nvPr/>
          </p:nvSpPr>
          <p:spPr bwMode="auto">
            <a:xfrm>
              <a:off x="3464" y="1175"/>
              <a:ext cx="0" cy="2402"/>
            </a:xfrm>
            <a:prstGeom prst="line">
              <a:avLst/>
            </a:prstGeom>
            <a:noFill/>
            <a:ln w="28575">
              <a:solidFill>
                <a:schemeClr val="tx1"/>
              </a:solidFill>
              <a:round/>
              <a:headEnd type="triangle" w="sm" len="lg"/>
              <a:tailEnd/>
            </a:ln>
          </p:spPr>
          <p:txBody>
            <a:bodyPr/>
            <a:lstStyle/>
            <a:p>
              <a:endParaRPr lang="zh-CN" altLang="en-US"/>
            </a:p>
          </p:txBody>
        </p:sp>
        <p:sp>
          <p:nvSpPr>
            <p:cNvPr id="96568" name="WordArt 97"/>
            <p:cNvSpPr>
              <a:spLocks noChangeArrowheads="1" noChangeShapeType="1" noTextEdit="1"/>
            </p:cNvSpPr>
            <p:nvPr/>
          </p:nvSpPr>
          <p:spPr bwMode="auto">
            <a:xfrm>
              <a:off x="3232" y="1181"/>
              <a:ext cx="155" cy="178"/>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96569" name="WordArt 98"/>
            <p:cNvSpPr>
              <a:spLocks noChangeArrowheads="1" noChangeShapeType="1" noTextEdit="1"/>
            </p:cNvSpPr>
            <p:nvPr/>
          </p:nvSpPr>
          <p:spPr bwMode="auto">
            <a:xfrm>
              <a:off x="3348" y="3650"/>
              <a:ext cx="151" cy="163"/>
            </a:xfrm>
            <a:prstGeom prst="rect">
              <a:avLst/>
            </a:prstGeom>
          </p:spPr>
          <p:txBody>
            <a:bodyPr wrap="none" fromWordArt="1">
              <a:prstTxWarp prst="textPlain">
                <a:avLst>
                  <a:gd name="adj" fmla="val 56375"/>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96570" name="Line 99"/>
            <p:cNvSpPr>
              <a:spLocks noChangeShapeType="1"/>
            </p:cNvSpPr>
            <p:nvPr/>
          </p:nvSpPr>
          <p:spPr bwMode="auto">
            <a:xfrm flipH="1">
              <a:off x="3446" y="3570"/>
              <a:ext cx="1917" cy="4"/>
            </a:xfrm>
            <a:prstGeom prst="line">
              <a:avLst/>
            </a:prstGeom>
            <a:noFill/>
            <a:ln w="28575">
              <a:solidFill>
                <a:schemeClr val="tx1"/>
              </a:solidFill>
              <a:round/>
              <a:headEnd type="triangle" w="sm" len="lg"/>
              <a:tailEnd/>
            </a:ln>
          </p:spPr>
          <p:txBody>
            <a:bodyPr/>
            <a:lstStyle/>
            <a:p>
              <a:endParaRPr lang="zh-CN" altLang="en-US"/>
            </a:p>
          </p:txBody>
        </p:sp>
        <p:sp>
          <p:nvSpPr>
            <p:cNvPr id="96571" name="WordArt 100"/>
            <p:cNvSpPr>
              <a:spLocks noChangeArrowheads="1" noChangeShapeType="1" noTextEdit="1"/>
            </p:cNvSpPr>
            <p:nvPr/>
          </p:nvSpPr>
          <p:spPr bwMode="auto">
            <a:xfrm>
              <a:off x="5232" y="3655"/>
              <a:ext cx="139" cy="141"/>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V</a:t>
              </a:r>
              <a:endParaRPr lang="zh-CN" altLang="en-US" sz="3600" b="1" i="1" kern="10">
                <a:ln w="9525">
                  <a:solidFill>
                    <a:schemeClr val="tx1"/>
                  </a:solidFill>
                  <a:round/>
                  <a:headEnd/>
                  <a:tailEnd/>
                </a:ln>
                <a:latin typeface="Times New Roman"/>
                <a:cs typeface="Times New Roman"/>
              </a:endParaRPr>
            </a:p>
          </p:txBody>
        </p:sp>
      </p:grpSp>
      <p:grpSp>
        <p:nvGrpSpPr>
          <p:cNvPr id="26" name="Group 101"/>
          <p:cNvGrpSpPr>
            <a:grpSpLocks/>
          </p:cNvGrpSpPr>
          <p:nvPr/>
        </p:nvGrpSpPr>
        <p:grpSpPr bwMode="auto">
          <a:xfrm>
            <a:off x="6643688" y="2170113"/>
            <a:ext cx="2090737" cy="1208087"/>
            <a:chOff x="4223" y="1198"/>
            <a:chExt cx="1317" cy="761"/>
          </a:xfrm>
        </p:grpSpPr>
        <p:sp>
          <p:nvSpPr>
            <p:cNvPr id="96563" name="Text Box 102"/>
            <p:cNvSpPr txBox="1">
              <a:spLocks noChangeArrowheads="1"/>
            </p:cNvSpPr>
            <p:nvPr/>
          </p:nvSpPr>
          <p:spPr bwMode="auto">
            <a:xfrm>
              <a:off x="4223" y="1454"/>
              <a:ext cx="962"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006600"/>
                  </a:solidFill>
                  <a:latin typeface="Times New Roman" pitchFamily="18" charset="0"/>
                  <a:ea typeface="华文中宋" pitchFamily="2" charset="-122"/>
                </a:rPr>
                <a:t>两个绝热</a:t>
              </a:r>
            </a:p>
          </p:txBody>
        </p:sp>
        <p:sp>
          <p:nvSpPr>
            <p:cNvPr id="96564" name="Text Box 103"/>
            <p:cNvSpPr txBox="1">
              <a:spLocks noChangeArrowheads="1"/>
            </p:cNvSpPr>
            <p:nvPr/>
          </p:nvSpPr>
          <p:spPr bwMode="auto">
            <a:xfrm>
              <a:off x="4228" y="1671"/>
              <a:ext cx="962" cy="288"/>
            </a:xfrm>
            <a:prstGeom prst="rect">
              <a:avLst/>
            </a:prstGeom>
            <a:noFill/>
            <a:ln w="9525">
              <a:noFill/>
              <a:miter lim="800000"/>
              <a:headEnd/>
              <a:tailEnd/>
            </a:ln>
          </p:spPr>
          <p:txBody>
            <a:bodyPr>
              <a:spAutoFit/>
            </a:bodyPr>
            <a:lstStyle/>
            <a:p>
              <a:pPr>
                <a:spcBef>
                  <a:spcPct val="50000"/>
                </a:spcBef>
              </a:pPr>
              <a:r>
                <a:rPr kumimoji="1" lang="zh-CN" altLang="en-US" sz="2400" b="1">
                  <a:solidFill>
                    <a:srgbClr val="CC00CC"/>
                  </a:solidFill>
                  <a:latin typeface="Times New Roman" pitchFamily="18" charset="0"/>
                  <a:ea typeface="华文中宋" pitchFamily="2" charset="-122"/>
                </a:rPr>
                <a:t>两个</a:t>
              </a:r>
              <a:r>
                <a:rPr kumimoji="1" lang="zh-CN" altLang="en-US" sz="2400" b="1">
                  <a:solidFill>
                    <a:srgbClr val="CC0000"/>
                  </a:solidFill>
                  <a:latin typeface="Times New Roman" pitchFamily="18" charset="0"/>
                  <a:ea typeface="华文中宋" pitchFamily="2" charset="-122"/>
                </a:rPr>
                <a:t>等体</a:t>
              </a:r>
            </a:p>
          </p:txBody>
        </p:sp>
        <p:sp>
          <p:nvSpPr>
            <p:cNvPr id="96565" name="Text Box 104"/>
            <p:cNvSpPr txBox="1">
              <a:spLocks noChangeArrowheads="1"/>
            </p:cNvSpPr>
            <p:nvPr/>
          </p:nvSpPr>
          <p:spPr bwMode="auto">
            <a:xfrm>
              <a:off x="5002" y="1544"/>
              <a:ext cx="538"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过程</a:t>
              </a:r>
            </a:p>
          </p:txBody>
        </p:sp>
        <p:sp>
          <p:nvSpPr>
            <p:cNvPr id="96566" name="Text Box 105"/>
            <p:cNvSpPr txBox="1">
              <a:spLocks noChangeArrowheads="1"/>
            </p:cNvSpPr>
            <p:nvPr/>
          </p:nvSpPr>
          <p:spPr bwMode="auto">
            <a:xfrm>
              <a:off x="4586" y="1198"/>
              <a:ext cx="63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华文中宋" pitchFamily="2" charset="-122"/>
                </a:rPr>
                <a:t>主体</a:t>
              </a:r>
            </a:p>
          </p:txBody>
        </p:sp>
      </p:grpSp>
      <p:grpSp>
        <p:nvGrpSpPr>
          <p:cNvPr id="27" name="Group 106"/>
          <p:cNvGrpSpPr>
            <a:grpSpLocks/>
          </p:cNvGrpSpPr>
          <p:nvPr/>
        </p:nvGrpSpPr>
        <p:grpSpPr bwMode="auto">
          <a:xfrm>
            <a:off x="6451600" y="5503863"/>
            <a:ext cx="1220788" cy="12700"/>
            <a:chOff x="4044" y="3160"/>
            <a:chExt cx="769" cy="8"/>
          </a:xfrm>
        </p:grpSpPr>
        <p:sp>
          <p:nvSpPr>
            <p:cNvPr id="96561" name="Line 107"/>
            <p:cNvSpPr>
              <a:spLocks noChangeShapeType="1"/>
            </p:cNvSpPr>
            <p:nvPr/>
          </p:nvSpPr>
          <p:spPr bwMode="auto">
            <a:xfrm flipH="1">
              <a:off x="4044" y="3160"/>
              <a:ext cx="190" cy="0"/>
            </a:xfrm>
            <a:prstGeom prst="line">
              <a:avLst/>
            </a:prstGeom>
            <a:noFill/>
            <a:ln w="38100">
              <a:solidFill>
                <a:schemeClr val="tx1"/>
              </a:solidFill>
              <a:round/>
              <a:headEnd/>
              <a:tailEnd type="triangle" w="sm" len="lg"/>
            </a:ln>
          </p:spPr>
          <p:txBody>
            <a:bodyPr/>
            <a:lstStyle/>
            <a:p>
              <a:endParaRPr lang="zh-CN" altLang="en-US"/>
            </a:p>
          </p:txBody>
        </p:sp>
        <p:sp>
          <p:nvSpPr>
            <p:cNvPr id="96562" name="Line 108"/>
            <p:cNvSpPr>
              <a:spLocks noChangeShapeType="1"/>
            </p:cNvSpPr>
            <p:nvPr/>
          </p:nvSpPr>
          <p:spPr bwMode="auto">
            <a:xfrm flipH="1">
              <a:off x="4722" y="3168"/>
              <a:ext cx="91" cy="0"/>
            </a:xfrm>
            <a:prstGeom prst="line">
              <a:avLst/>
            </a:prstGeom>
            <a:noFill/>
            <a:ln w="9525">
              <a:solidFill>
                <a:schemeClr val="tx1"/>
              </a:solidFill>
              <a:round/>
              <a:headEnd/>
              <a:tailEnd/>
            </a:ln>
          </p:spPr>
          <p:txBody>
            <a:bodyPr/>
            <a:lstStyle/>
            <a:p>
              <a:endParaRPr lang="zh-CN" altLang="en-US"/>
            </a:p>
          </p:txBody>
        </p:sp>
      </p:grpSp>
      <p:grpSp>
        <p:nvGrpSpPr>
          <p:cNvPr id="28" name="Group 109"/>
          <p:cNvGrpSpPr>
            <a:grpSpLocks/>
          </p:cNvGrpSpPr>
          <p:nvPr/>
        </p:nvGrpSpPr>
        <p:grpSpPr bwMode="auto">
          <a:xfrm>
            <a:off x="7880350" y="5053013"/>
            <a:ext cx="85725" cy="493712"/>
            <a:chOff x="4956" y="3105"/>
            <a:chExt cx="54" cy="311"/>
          </a:xfrm>
        </p:grpSpPr>
        <p:sp>
          <p:nvSpPr>
            <p:cNvPr id="96558" name="Line 110"/>
            <p:cNvSpPr>
              <a:spLocks noChangeShapeType="1"/>
            </p:cNvSpPr>
            <p:nvPr/>
          </p:nvSpPr>
          <p:spPr bwMode="auto">
            <a:xfrm flipH="1" flipV="1">
              <a:off x="4983" y="3105"/>
              <a:ext cx="0" cy="272"/>
            </a:xfrm>
            <a:prstGeom prst="line">
              <a:avLst/>
            </a:prstGeom>
            <a:noFill/>
            <a:ln w="38100">
              <a:solidFill>
                <a:srgbClr val="996600"/>
              </a:solidFill>
              <a:round/>
              <a:headEnd/>
              <a:tailEnd/>
            </a:ln>
          </p:spPr>
          <p:txBody>
            <a:bodyPr/>
            <a:lstStyle/>
            <a:p>
              <a:endParaRPr lang="zh-CN" altLang="en-US"/>
            </a:p>
          </p:txBody>
        </p:sp>
        <p:sp>
          <p:nvSpPr>
            <p:cNvPr id="96559" name="Line 111"/>
            <p:cNvSpPr>
              <a:spLocks noChangeShapeType="1"/>
            </p:cNvSpPr>
            <p:nvPr/>
          </p:nvSpPr>
          <p:spPr bwMode="auto">
            <a:xfrm>
              <a:off x="4983" y="3179"/>
              <a:ext cx="0" cy="165"/>
            </a:xfrm>
            <a:prstGeom prst="line">
              <a:avLst/>
            </a:prstGeom>
            <a:noFill/>
            <a:ln w="38100">
              <a:solidFill>
                <a:srgbClr val="996600"/>
              </a:solidFill>
              <a:round/>
              <a:headEnd/>
              <a:tailEnd type="stealth" w="med" len="lg"/>
            </a:ln>
          </p:spPr>
          <p:txBody>
            <a:bodyPr/>
            <a:lstStyle/>
            <a:p>
              <a:endParaRPr lang="zh-CN" altLang="en-US"/>
            </a:p>
          </p:txBody>
        </p:sp>
        <p:sp>
          <p:nvSpPr>
            <p:cNvPr id="96560" name="Oval 112"/>
            <p:cNvSpPr>
              <a:spLocks noChangeArrowheads="1"/>
            </p:cNvSpPr>
            <p:nvPr/>
          </p:nvSpPr>
          <p:spPr bwMode="auto">
            <a:xfrm>
              <a:off x="4956" y="3363"/>
              <a:ext cx="54" cy="53"/>
            </a:xfrm>
            <a:prstGeom prst="ellipse">
              <a:avLst/>
            </a:prstGeom>
            <a:solidFill>
              <a:schemeClr val="bg1"/>
            </a:solidFill>
            <a:ln w="28575">
              <a:solidFill>
                <a:srgbClr val="996600"/>
              </a:solidFill>
              <a:round/>
              <a:headEnd/>
              <a:tailEnd/>
            </a:ln>
          </p:spPr>
          <p:txBody>
            <a:bodyPr wrap="none" anchor="ctr"/>
            <a:lstStyle/>
            <a:p>
              <a:endParaRPr lang="zh-CN" altLang="en-US"/>
            </a:p>
          </p:txBody>
        </p:sp>
      </p:grpSp>
      <p:sp>
        <p:nvSpPr>
          <p:cNvPr id="96291" name="Rectangle 113" descr="水滴"/>
          <p:cNvSpPr>
            <a:spLocks noChangeArrowheads="1"/>
          </p:cNvSpPr>
          <p:nvPr/>
        </p:nvSpPr>
        <p:spPr bwMode="auto">
          <a:xfrm>
            <a:off x="0" y="0"/>
            <a:ext cx="9144000" cy="163513"/>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96292" name="Rectangle 114"/>
          <p:cNvSpPr>
            <a:spLocks noChangeArrowheads="1"/>
          </p:cNvSpPr>
          <p:nvPr/>
        </p:nvSpPr>
        <p:spPr bwMode="auto">
          <a:xfrm>
            <a:off x="5613400" y="1511300"/>
            <a:ext cx="2755900" cy="120650"/>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96293" name="Rectangle 115"/>
          <p:cNvSpPr>
            <a:spLocks noChangeArrowheads="1"/>
          </p:cNvSpPr>
          <p:nvPr/>
        </p:nvSpPr>
        <p:spPr bwMode="auto">
          <a:xfrm>
            <a:off x="5613400" y="469900"/>
            <a:ext cx="2755900" cy="120650"/>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29" name="Group 116"/>
          <p:cNvGrpSpPr>
            <a:grpSpLocks/>
          </p:cNvGrpSpPr>
          <p:nvPr/>
        </p:nvGrpSpPr>
        <p:grpSpPr bwMode="auto">
          <a:xfrm>
            <a:off x="552450" y="4408488"/>
            <a:ext cx="3721100" cy="1130300"/>
            <a:chOff x="337" y="2788"/>
            <a:chExt cx="2344" cy="712"/>
          </a:xfrm>
        </p:grpSpPr>
        <p:grpSp>
          <p:nvGrpSpPr>
            <p:cNvPr id="96510" name="Group 117"/>
            <p:cNvGrpSpPr>
              <a:grpSpLocks/>
            </p:cNvGrpSpPr>
            <p:nvPr/>
          </p:nvGrpSpPr>
          <p:grpSpPr bwMode="auto">
            <a:xfrm>
              <a:off x="337" y="2830"/>
              <a:ext cx="596" cy="152"/>
              <a:chOff x="326" y="2852"/>
              <a:chExt cx="596" cy="152"/>
            </a:xfrm>
          </p:grpSpPr>
          <p:sp>
            <p:nvSpPr>
              <p:cNvPr id="96553" name="WordArt 118"/>
              <p:cNvSpPr>
                <a:spLocks noChangeArrowheads="1" noChangeShapeType="1" noTextEdit="1"/>
              </p:cNvSpPr>
              <p:nvPr/>
            </p:nvSpPr>
            <p:spPr bwMode="auto">
              <a:xfrm>
                <a:off x="453" y="2880"/>
                <a:ext cx="85"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6554" name="WordArt 119"/>
              <p:cNvSpPr>
                <a:spLocks noChangeArrowheads="1" noChangeShapeType="1" noTextEdit="1"/>
              </p:cNvSpPr>
              <p:nvPr/>
            </p:nvSpPr>
            <p:spPr bwMode="auto">
              <a:xfrm>
                <a:off x="326" y="2859"/>
                <a:ext cx="100"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555" name="WordArt 120"/>
              <p:cNvSpPr>
                <a:spLocks noChangeArrowheads="1" noChangeShapeType="1" noTextEdit="1"/>
              </p:cNvSpPr>
              <p:nvPr/>
            </p:nvSpPr>
            <p:spPr bwMode="auto">
              <a:xfrm>
                <a:off x="818" y="2878"/>
                <a:ext cx="104"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sp>
            <p:nvSpPr>
              <p:cNvPr id="96556" name="WordArt 121"/>
              <p:cNvSpPr>
                <a:spLocks noChangeArrowheads="1" noChangeShapeType="1" noTextEdit="1"/>
              </p:cNvSpPr>
              <p:nvPr/>
            </p:nvSpPr>
            <p:spPr bwMode="auto">
              <a:xfrm>
                <a:off x="681" y="2852"/>
                <a:ext cx="112" cy="135"/>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96557" name="WordArt 122"/>
              <p:cNvSpPr>
                <a:spLocks noChangeArrowheads="1" noChangeShapeType="1" noTextEdit="1"/>
              </p:cNvSpPr>
              <p:nvPr/>
            </p:nvSpPr>
            <p:spPr bwMode="auto">
              <a:xfrm>
                <a:off x="574" y="2950"/>
                <a:ext cx="27" cy="4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96511" name="Text Box 123"/>
            <p:cNvSpPr txBox="1">
              <a:spLocks noChangeArrowheads="1"/>
            </p:cNvSpPr>
            <p:nvPr/>
          </p:nvSpPr>
          <p:spPr bwMode="auto">
            <a:xfrm>
              <a:off x="975" y="2788"/>
              <a:ext cx="1706"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均为绝热过程，有</a:t>
              </a:r>
            </a:p>
          </p:txBody>
        </p:sp>
        <p:grpSp>
          <p:nvGrpSpPr>
            <p:cNvPr id="96512" name="Group 124"/>
            <p:cNvGrpSpPr>
              <a:grpSpLocks/>
            </p:cNvGrpSpPr>
            <p:nvPr/>
          </p:nvGrpSpPr>
          <p:grpSpPr bwMode="auto">
            <a:xfrm>
              <a:off x="613" y="3072"/>
              <a:ext cx="1735" cy="428"/>
              <a:chOff x="613" y="3116"/>
              <a:chExt cx="1735" cy="428"/>
            </a:xfrm>
          </p:grpSpPr>
          <p:grpSp>
            <p:nvGrpSpPr>
              <p:cNvPr id="96513" name="Group 125"/>
              <p:cNvGrpSpPr>
                <a:grpSpLocks/>
              </p:cNvGrpSpPr>
              <p:nvPr/>
            </p:nvGrpSpPr>
            <p:grpSpPr bwMode="auto">
              <a:xfrm rot="5400000">
                <a:off x="1467" y="3183"/>
                <a:ext cx="60" cy="141"/>
                <a:chOff x="2928" y="3216"/>
                <a:chExt cx="48" cy="240"/>
              </a:xfrm>
            </p:grpSpPr>
            <p:sp>
              <p:nvSpPr>
                <p:cNvPr id="96551" name="Line 12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6552" name="Line 12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grpSp>
            <p:nvGrpSpPr>
              <p:cNvPr id="96514" name="Group 128"/>
              <p:cNvGrpSpPr>
                <a:grpSpLocks/>
              </p:cNvGrpSpPr>
              <p:nvPr/>
            </p:nvGrpSpPr>
            <p:grpSpPr bwMode="auto">
              <a:xfrm>
                <a:off x="2049" y="3116"/>
                <a:ext cx="272" cy="94"/>
                <a:chOff x="1002" y="3819"/>
                <a:chExt cx="272" cy="94"/>
              </a:xfrm>
            </p:grpSpPr>
            <p:sp>
              <p:nvSpPr>
                <p:cNvPr id="96548" name="WordArt 129"/>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49" name="Line 130"/>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96550" name="WordArt 131"/>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96515" name="Group 132"/>
              <p:cNvGrpSpPr>
                <a:grpSpLocks/>
              </p:cNvGrpSpPr>
              <p:nvPr/>
            </p:nvGrpSpPr>
            <p:grpSpPr bwMode="auto">
              <a:xfrm>
                <a:off x="1843" y="3184"/>
                <a:ext cx="195" cy="139"/>
                <a:chOff x="803" y="3138"/>
                <a:chExt cx="198" cy="169"/>
              </a:xfrm>
            </p:grpSpPr>
            <p:sp>
              <p:nvSpPr>
                <p:cNvPr id="96546" name="WordArt 133"/>
                <p:cNvSpPr>
                  <a:spLocks noChangeArrowheads="1" noChangeShapeType="1" noTextEdit="1"/>
                </p:cNvSpPr>
                <p:nvPr/>
              </p:nvSpPr>
              <p:spPr bwMode="auto">
                <a:xfrm>
                  <a:off x="927" y="3222"/>
                  <a:ext cx="74"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6547" name="WordArt 134"/>
                <p:cNvSpPr>
                  <a:spLocks noChangeArrowheads="1" noChangeShapeType="1" noTextEdit="1"/>
                </p:cNvSpPr>
                <p:nvPr/>
              </p:nvSpPr>
              <p:spPr bwMode="auto">
                <a:xfrm>
                  <a:off x="803" y="3138"/>
                  <a:ext cx="191" cy="162"/>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516" name="WordArt 135"/>
              <p:cNvSpPr>
                <a:spLocks noChangeArrowheads="1" noChangeShapeType="1" noTextEdit="1"/>
              </p:cNvSpPr>
              <p:nvPr/>
            </p:nvSpPr>
            <p:spPr bwMode="auto">
              <a:xfrm>
                <a:off x="1610" y="3181"/>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517" name="WordArt 136"/>
              <p:cNvSpPr>
                <a:spLocks noChangeArrowheads="1" noChangeShapeType="1" noTextEdit="1"/>
              </p:cNvSpPr>
              <p:nvPr/>
            </p:nvSpPr>
            <p:spPr bwMode="auto">
              <a:xfrm>
                <a:off x="1750" y="3251"/>
                <a:ext cx="74" cy="6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96518" name="Group 137"/>
              <p:cNvGrpSpPr>
                <a:grpSpLocks/>
              </p:cNvGrpSpPr>
              <p:nvPr/>
            </p:nvGrpSpPr>
            <p:grpSpPr bwMode="auto">
              <a:xfrm>
                <a:off x="861" y="3170"/>
                <a:ext cx="188" cy="146"/>
                <a:chOff x="2184" y="2362"/>
                <a:chExt cx="188" cy="149"/>
              </a:xfrm>
            </p:grpSpPr>
            <p:sp>
              <p:nvSpPr>
                <p:cNvPr id="96544" name="WordArt 138"/>
                <p:cNvSpPr>
                  <a:spLocks noChangeArrowheads="1" noChangeShapeType="1" noTextEdit="1"/>
                </p:cNvSpPr>
                <p:nvPr/>
              </p:nvSpPr>
              <p:spPr bwMode="auto">
                <a:xfrm>
                  <a:off x="2299" y="2416"/>
                  <a:ext cx="67" cy="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545" name="WordArt 139"/>
                <p:cNvSpPr>
                  <a:spLocks noChangeArrowheads="1" noChangeShapeType="1" noTextEdit="1"/>
                </p:cNvSpPr>
                <p:nvPr/>
              </p:nvSpPr>
              <p:spPr bwMode="auto">
                <a:xfrm>
                  <a:off x="2184" y="2362"/>
                  <a:ext cx="188" cy="136"/>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519" name="WordArt 140"/>
              <p:cNvSpPr>
                <a:spLocks noChangeArrowheads="1" noChangeShapeType="1" noTextEdit="1"/>
              </p:cNvSpPr>
              <p:nvPr/>
            </p:nvSpPr>
            <p:spPr bwMode="auto">
              <a:xfrm>
                <a:off x="756" y="3233"/>
                <a:ext cx="68" cy="8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520" name="WordArt 141"/>
              <p:cNvSpPr>
                <a:spLocks noChangeArrowheads="1" noChangeShapeType="1" noTextEdit="1"/>
              </p:cNvSpPr>
              <p:nvPr/>
            </p:nvSpPr>
            <p:spPr bwMode="auto">
              <a:xfrm>
                <a:off x="613" y="3170"/>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96521" name="Group 142"/>
              <p:cNvGrpSpPr>
                <a:grpSpLocks/>
              </p:cNvGrpSpPr>
              <p:nvPr/>
            </p:nvGrpSpPr>
            <p:grpSpPr bwMode="auto">
              <a:xfrm>
                <a:off x="1086" y="3145"/>
                <a:ext cx="272" cy="94"/>
                <a:chOff x="1002" y="3819"/>
                <a:chExt cx="272" cy="94"/>
              </a:xfrm>
            </p:grpSpPr>
            <p:sp>
              <p:nvSpPr>
                <p:cNvPr id="96541" name="WordArt 143"/>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42" name="Line 144"/>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96543" name="WordArt 145"/>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96522" name="Group 146"/>
              <p:cNvGrpSpPr>
                <a:grpSpLocks/>
              </p:cNvGrpSpPr>
              <p:nvPr/>
            </p:nvGrpSpPr>
            <p:grpSpPr bwMode="auto">
              <a:xfrm rot="5400000">
                <a:off x="1472" y="3400"/>
                <a:ext cx="60" cy="141"/>
                <a:chOff x="2928" y="3216"/>
                <a:chExt cx="48" cy="240"/>
              </a:xfrm>
            </p:grpSpPr>
            <p:sp>
              <p:nvSpPr>
                <p:cNvPr id="96539" name="Line 147"/>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96540" name="Line 148"/>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96523" name="WordArt 149"/>
              <p:cNvSpPr>
                <a:spLocks noChangeArrowheads="1" noChangeShapeType="1" noTextEdit="1"/>
              </p:cNvSpPr>
              <p:nvPr/>
            </p:nvSpPr>
            <p:spPr bwMode="auto">
              <a:xfrm>
                <a:off x="1851" y="3395"/>
                <a:ext cx="188"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6524" name="WordArt 150"/>
              <p:cNvSpPr>
                <a:spLocks noChangeArrowheads="1" noChangeShapeType="1" noTextEdit="1"/>
              </p:cNvSpPr>
              <p:nvPr/>
            </p:nvSpPr>
            <p:spPr bwMode="auto">
              <a:xfrm>
                <a:off x="1603" y="3395"/>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grpSp>
            <p:nvGrpSpPr>
              <p:cNvPr id="96525" name="Group 151"/>
              <p:cNvGrpSpPr>
                <a:grpSpLocks/>
              </p:cNvGrpSpPr>
              <p:nvPr/>
            </p:nvGrpSpPr>
            <p:grpSpPr bwMode="auto">
              <a:xfrm>
                <a:off x="2076" y="3370"/>
                <a:ext cx="272" cy="94"/>
                <a:chOff x="1002" y="3819"/>
                <a:chExt cx="272" cy="94"/>
              </a:xfrm>
            </p:grpSpPr>
            <p:sp>
              <p:nvSpPr>
                <p:cNvPr id="96536" name="WordArt 152"/>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37" name="Line 153"/>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96538" name="WordArt 154"/>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96526" name="WordArt 155"/>
              <p:cNvSpPr>
                <a:spLocks noChangeArrowheads="1" noChangeShapeType="1" noTextEdit="1"/>
              </p:cNvSpPr>
              <p:nvPr/>
            </p:nvSpPr>
            <p:spPr bwMode="auto">
              <a:xfrm>
                <a:off x="1749" y="3437"/>
                <a:ext cx="85" cy="98"/>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sp>
            <p:nvSpPr>
              <p:cNvPr id="96527" name="WordArt 156"/>
              <p:cNvSpPr>
                <a:spLocks noChangeArrowheads="1" noChangeShapeType="1" noTextEdit="1"/>
              </p:cNvSpPr>
              <p:nvPr/>
            </p:nvSpPr>
            <p:spPr bwMode="auto">
              <a:xfrm>
                <a:off x="1947" y="3457"/>
                <a:ext cx="74" cy="87"/>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a</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96528" name="Group 157"/>
              <p:cNvGrpSpPr>
                <a:grpSpLocks/>
              </p:cNvGrpSpPr>
              <p:nvPr/>
            </p:nvGrpSpPr>
            <p:grpSpPr bwMode="auto">
              <a:xfrm>
                <a:off x="1093" y="3332"/>
                <a:ext cx="272" cy="94"/>
                <a:chOff x="1002" y="3819"/>
                <a:chExt cx="272" cy="94"/>
              </a:xfrm>
            </p:grpSpPr>
            <p:sp>
              <p:nvSpPr>
                <p:cNvPr id="96533" name="WordArt 158"/>
                <p:cNvSpPr>
                  <a:spLocks noChangeArrowheads="1" noChangeShapeType="1" noTextEdit="1"/>
                </p:cNvSpPr>
                <p:nvPr/>
              </p:nvSpPr>
              <p:spPr bwMode="auto">
                <a:xfrm>
                  <a:off x="1225" y="3819"/>
                  <a:ext cx="49" cy="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34" name="Line 159"/>
                <p:cNvSpPr>
                  <a:spLocks noChangeShapeType="1"/>
                </p:cNvSpPr>
                <p:nvPr/>
              </p:nvSpPr>
              <p:spPr bwMode="auto">
                <a:xfrm>
                  <a:off x="1116" y="3857"/>
                  <a:ext cx="84" cy="0"/>
                </a:xfrm>
                <a:prstGeom prst="line">
                  <a:avLst/>
                </a:prstGeom>
                <a:noFill/>
                <a:ln w="38100">
                  <a:solidFill>
                    <a:schemeClr val="tx1"/>
                  </a:solidFill>
                  <a:round/>
                  <a:headEnd/>
                  <a:tailEnd/>
                </a:ln>
              </p:spPr>
              <p:txBody>
                <a:bodyPr/>
                <a:lstStyle/>
                <a:p>
                  <a:endParaRPr lang="zh-CN" altLang="en-US"/>
                </a:p>
              </p:txBody>
            </p:sp>
            <p:sp>
              <p:nvSpPr>
                <p:cNvPr id="96535" name="WordArt 160"/>
                <p:cNvSpPr>
                  <a:spLocks noChangeArrowheads="1" noChangeShapeType="1" noTextEdit="1"/>
                </p:cNvSpPr>
                <p:nvPr/>
              </p:nvSpPr>
              <p:spPr bwMode="auto">
                <a:xfrm>
                  <a:off x="1002" y="3823"/>
                  <a:ext cx="72" cy="9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96529" name="WordArt 161"/>
              <p:cNvSpPr>
                <a:spLocks noChangeArrowheads="1" noChangeShapeType="1" noTextEdit="1"/>
              </p:cNvSpPr>
              <p:nvPr/>
            </p:nvSpPr>
            <p:spPr bwMode="auto">
              <a:xfrm>
                <a:off x="887" y="3400"/>
                <a:ext cx="188"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6530" name="WordArt 162"/>
              <p:cNvSpPr>
                <a:spLocks noChangeArrowheads="1" noChangeShapeType="1" noTextEdit="1"/>
              </p:cNvSpPr>
              <p:nvPr/>
            </p:nvSpPr>
            <p:spPr bwMode="auto">
              <a:xfrm>
                <a:off x="654" y="3397"/>
                <a:ext cx="218" cy="12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531" name="WordArt 163"/>
              <p:cNvSpPr>
                <a:spLocks noChangeArrowheads="1" noChangeShapeType="1" noTextEdit="1"/>
              </p:cNvSpPr>
              <p:nvPr/>
            </p:nvSpPr>
            <p:spPr bwMode="auto">
              <a:xfrm>
                <a:off x="807" y="3447"/>
                <a:ext cx="62"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sp>
            <p:nvSpPr>
              <p:cNvPr id="96532" name="WordArt 164"/>
              <p:cNvSpPr>
                <a:spLocks noChangeArrowheads="1" noChangeShapeType="1" noTextEdit="1"/>
              </p:cNvSpPr>
              <p:nvPr/>
            </p:nvSpPr>
            <p:spPr bwMode="auto">
              <a:xfrm>
                <a:off x="994" y="3452"/>
                <a:ext cx="62"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grpSp>
        <p:nvGrpSpPr>
          <p:cNvPr id="95244" name="Group 165"/>
          <p:cNvGrpSpPr>
            <a:grpSpLocks/>
          </p:cNvGrpSpPr>
          <p:nvPr/>
        </p:nvGrpSpPr>
        <p:grpSpPr bwMode="auto">
          <a:xfrm>
            <a:off x="4678363" y="4078288"/>
            <a:ext cx="279400" cy="1803400"/>
            <a:chOff x="2894" y="2782"/>
            <a:chExt cx="176" cy="1136"/>
          </a:xfrm>
        </p:grpSpPr>
        <p:sp>
          <p:nvSpPr>
            <p:cNvPr id="96508" name="AutoShape 166"/>
            <p:cNvSpPr>
              <a:spLocks/>
            </p:cNvSpPr>
            <p:nvPr/>
          </p:nvSpPr>
          <p:spPr bwMode="auto">
            <a:xfrm>
              <a:off x="2918" y="2782"/>
              <a:ext cx="104" cy="825"/>
            </a:xfrm>
            <a:prstGeom prst="rightBrace">
              <a:avLst>
                <a:gd name="adj1" fmla="val 66106"/>
                <a:gd name="adj2" fmla="val 50000"/>
              </a:avLst>
            </a:prstGeom>
            <a:noFill/>
            <a:ln w="38100">
              <a:solidFill>
                <a:schemeClr val="bg2"/>
              </a:solidFill>
              <a:round/>
              <a:headEnd/>
              <a:tailEnd/>
            </a:ln>
          </p:spPr>
          <p:txBody>
            <a:bodyPr wrap="none" anchor="ctr"/>
            <a:lstStyle/>
            <a:p>
              <a:endParaRPr lang="zh-CN" altLang="en-US"/>
            </a:p>
          </p:txBody>
        </p:sp>
        <p:sp>
          <p:nvSpPr>
            <p:cNvPr id="96509" name="Freeform 167"/>
            <p:cNvSpPr>
              <a:spLocks/>
            </p:cNvSpPr>
            <p:nvPr/>
          </p:nvSpPr>
          <p:spPr bwMode="auto">
            <a:xfrm>
              <a:off x="2894" y="3191"/>
              <a:ext cx="176" cy="727"/>
            </a:xfrm>
            <a:custGeom>
              <a:avLst/>
              <a:gdLst>
                <a:gd name="T0" fmla="*/ 1 w 357"/>
                <a:gd name="T1" fmla="*/ 0 h 591"/>
                <a:gd name="T2" fmla="*/ 2 w 357"/>
                <a:gd name="T3" fmla="*/ 0 h 591"/>
                <a:gd name="T4" fmla="*/ 2 w 357"/>
                <a:gd name="T5" fmla="*/ 2290 h 591"/>
                <a:gd name="T6" fmla="*/ 0 w 357"/>
                <a:gd name="T7" fmla="*/ 2518 h 591"/>
                <a:gd name="T8" fmla="*/ 0 60000 65536"/>
                <a:gd name="T9" fmla="*/ 0 60000 65536"/>
                <a:gd name="T10" fmla="*/ 0 60000 65536"/>
                <a:gd name="T11" fmla="*/ 0 60000 65536"/>
                <a:gd name="T12" fmla="*/ 0 w 357"/>
                <a:gd name="T13" fmla="*/ 0 h 591"/>
                <a:gd name="T14" fmla="*/ 357 w 357"/>
                <a:gd name="T15" fmla="*/ 591 h 591"/>
              </a:gdLst>
              <a:ahLst/>
              <a:cxnLst>
                <a:cxn ang="T8">
                  <a:pos x="T0" y="T1"/>
                </a:cxn>
                <a:cxn ang="T9">
                  <a:pos x="T2" y="T3"/>
                </a:cxn>
                <a:cxn ang="T10">
                  <a:pos x="T4" y="T5"/>
                </a:cxn>
                <a:cxn ang="T11">
                  <a:pos x="T6" y="T7"/>
                </a:cxn>
              </a:cxnLst>
              <a:rect l="T12" t="T13" r="T14" b="T15"/>
              <a:pathLst>
                <a:path w="357" h="591">
                  <a:moveTo>
                    <a:pt x="235" y="0"/>
                  </a:moveTo>
                  <a:lnTo>
                    <a:pt x="357" y="0"/>
                  </a:lnTo>
                  <a:lnTo>
                    <a:pt x="357" y="538"/>
                  </a:lnTo>
                  <a:lnTo>
                    <a:pt x="0" y="591"/>
                  </a:lnTo>
                </a:path>
              </a:pathLst>
            </a:custGeom>
            <a:noFill/>
            <a:ln w="38100">
              <a:solidFill>
                <a:schemeClr val="bg2"/>
              </a:solidFill>
              <a:round/>
              <a:headEnd/>
              <a:tailEnd type="triangle" w="med" len="med"/>
            </a:ln>
          </p:spPr>
          <p:txBody>
            <a:bodyPr/>
            <a:lstStyle/>
            <a:p>
              <a:endParaRPr lang="zh-CN" altLang="en-US"/>
            </a:p>
          </p:txBody>
        </p:sp>
      </p:grpSp>
      <p:grpSp>
        <p:nvGrpSpPr>
          <p:cNvPr id="95245" name="Group 168"/>
          <p:cNvGrpSpPr>
            <a:grpSpLocks/>
          </p:cNvGrpSpPr>
          <p:nvPr/>
        </p:nvGrpSpPr>
        <p:grpSpPr bwMode="auto">
          <a:xfrm>
            <a:off x="596900" y="3686175"/>
            <a:ext cx="4016375" cy="692150"/>
            <a:chOff x="354" y="2333"/>
            <a:chExt cx="2530" cy="436"/>
          </a:xfrm>
        </p:grpSpPr>
        <p:sp>
          <p:nvSpPr>
            <p:cNvPr id="96474" name="Line 169"/>
            <p:cNvSpPr>
              <a:spLocks noChangeShapeType="1"/>
            </p:cNvSpPr>
            <p:nvPr/>
          </p:nvSpPr>
          <p:spPr bwMode="auto">
            <a:xfrm>
              <a:off x="1192" y="2553"/>
              <a:ext cx="364" cy="1"/>
            </a:xfrm>
            <a:prstGeom prst="line">
              <a:avLst/>
            </a:prstGeom>
            <a:noFill/>
            <a:ln w="38100">
              <a:solidFill>
                <a:schemeClr val="tx1"/>
              </a:solidFill>
              <a:round/>
              <a:headEnd/>
              <a:tailEnd/>
            </a:ln>
          </p:spPr>
          <p:txBody>
            <a:bodyPr/>
            <a:lstStyle/>
            <a:p>
              <a:endParaRPr lang="zh-CN" altLang="en-US"/>
            </a:p>
          </p:txBody>
        </p:sp>
        <p:grpSp>
          <p:nvGrpSpPr>
            <p:cNvPr id="96475" name="Group 170"/>
            <p:cNvGrpSpPr>
              <a:grpSpLocks/>
            </p:cNvGrpSpPr>
            <p:nvPr/>
          </p:nvGrpSpPr>
          <p:grpSpPr bwMode="auto">
            <a:xfrm>
              <a:off x="1298" y="2577"/>
              <a:ext cx="205" cy="192"/>
              <a:chOff x="3352" y="1710"/>
              <a:chExt cx="222" cy="205"/>
            </a:xfrm>
          </p:grpSpPr>
          <p:sp>
            <p:nvSpPr>
              <p:cNvPr id="96506" name="WordArt 171"/>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07" name="WordArt 172"/>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96476" name="Group 173"/>
            <p:cNvGrpSpPr>
              <a:grpSpLocks/>
            </p:cNvGrpSpPr>
            <p:nvPr/>
          </p:nvGrpSpPr>
          <p:grpSpPr bwMode="auto">
            <a:xfrm>
              <a:off x="1281" y="2333"/>
              <a:ext cx="219" cy="186"/>
              <a:chOff x="4778" y="1121"/>
              <a:chExt cx="219" cy="193"/>
            </a:xfrm>
          </p:grpSpPr>
          <p:sp>
            <p:nvSpPr>
              <p:cNvPr id="96504" name="WordArt 174"/>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6505" name="WordArt 175"/>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96477" name="WordArt 176"/>
            <p:cNvSpPr>
              <a:spLocks noChangeArrowheads="1" noChangeShapeType="1" noTextEdit="1"/>
            </p:cNvSpPr>
            <p:nvPr/>
          </p:nvSpPr>
          <p:spPr bwMode="auto">
            <a:xfrm>
              <a:off x="354" y="2439"/>
              <a:ext cx="109" cy="1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grpSp>
          <p:nvGrpSpPr>
            <p:cNvPr id="96478" name="Group 177"/>
            <p:cNvGrpSpPr>
              <a:grpSpLocks/>
            </p:cNvGrpSpPr>
            <p:nvPr/>
          </p:nvGrpSpPr>
          <p:grpSpPr bwMode="auto">
            <a:xfrm>
              <a:off x="748" y="2527"/>
              <a:ext cx="145" cy="53"/>
              <a:chOff x="4474" y="1884"/>
              <a:chExt cx="144" cy="48"/>
            </a:xfrm>
          </p:grpSpPr>
          <p:sp>
            <p:nvSpPr>
              <p:cNvPr id="96502" name="Line 17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503" name="Line 17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96479" name="Group 180"/>
            <p:cNvGrpSpPr>
              <a:grpSpLocks/>
            </p:cNvGrpSpPr>
            <p:nvPr/>
          </p:nvGrpSpPr>
          <p:grpSpPr bwMode="auto">
            <a:xfrm>
              <a:off x="950" y="2462"/>
              <a:ext cx="195" cy="154"/>
              <a:chOff x="891" y="2636"/>
              <a:chExt cx="195" cy="154"/>
            </a:xfrm>
          </p:grpSpPr>
          <p:sp>
            <p:nvSpPr>
              <p:cNvPr id="96500" name="WordArt 181"/>
              <p:cNvSpPr>
                <a:spLocks noChangeArrowheads="1" noChangeShapeType="1" noTextEdit="1"/>
              </p:cNvSpPr>
              <p:nvPr/>
            </p:nvSpPr>
            <p:spPr bwMode="auto">
              <a:xfrm>
                <a:off x="891" y="2636"/>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501" name="Line 182"/>
              <p:cNvSpPr>
                <a:spLocks noChangeShapeType="1"/>
              </p:cNvSpPr>
              <p:nvPr/>
            </p:nvSpPr>
            <p:spPr bwMode="auto">
              <a:xfrm rot="5400000">
                <a:off x="1032" y="2656"/>
                <a:ext cx="0" cy="109"/>
              </a:xfrm>
              <a:prstGeom prst="line">
                <a:avLst/>
              </a:prstGeom>
              <a:noFill/>
              <a:ln w="38100">
                <a:solidFill>
                  <a:schemeClr val="tx1"/>
                </a:solidFill>
                <a:round/>
                <a:headEnd/>
                <a:tailEnd/>
              </a:ln>
            </p:spPr>
            <p:txBody>
              <a:bodyPr/>
              <a:lstStyle/>
              <a:p>
                <a:endParaRPr lang="zh-CN" altLang="en-US"/>
              </a:p>
            </p:txBody>
          </p:sp>
        </p:grpSp>
        <p:grpSp>
          <p:nvGrpSpPr>
            <p:cNvPr id="96480" name="Group 183"/>
            <p:cNvGrpSpPr>
              <a:grpSpLocks/>
            </p:cNvGrpSpPr>
            <p:nvPr/>
          </p:nvGrpSpPr>
          <p:grpSpPr bwMode="auto">
            <a:xfrm>
              <a:off x="1594" y="2517"/>
              <a:ext cx="145" cy="53"/>
              <a:chOff x="4474" y="1884"/>
              <a:chExt cx="144" cy="48"/>
            </a:xfrm>
          </p:grpSpPr>
          <p:sp>
            <p:nvSpPr>
              <p:cNvPr id="96498" name="Line 18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499" name="Line 18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96481" name="WordArt 186"/>
            <p:cNvSpPr>
              <a:spLocks noChangeArrowheads="1" noChangeShapeType="1" noTextEdit="1"/>
            </p:cNvSpPr>
            <p:nvPr/>
          </p:nvSpPr>
          <p:spPr bwMode="auto">
            <a:xfrm>
              <a:off x="2182" y="2352"/>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482" name="Line 187"/>
            <p:cNvSpPr>
              <a:spLocks noChangeShapeType="1"/>
            </p:cNvSpPr>
            <p:nvPr/>
          </p:nvSpPr>
          <p:spPr bwMode="auto">
            <a:xfrm>
              <a:off x="2463" y="2428"/>
              <a:ext cx="118" cy="2"/>
            </a:xfrm>
            <a:prstGeom prst="line">
              <a:avLst/>
            </a:prstGeom>
            <a:noFill/>
            <a:ln w="38100">
              <a:solidFill>
                <a:schemeClr val="tx1"/>
              </a:solidFill>
              <a:round/>
              <a:headEnd/>
              <a:tailEnd/>
            </a:ln>
          </p:spPr>
          <p:txBody>
            <a:bodyPr/>
            <a:lstStyle/>
            <a:p>
              <a:endParaRPr lang="zh-CN" altLang="en-US"/>
            </a:p>
          </p:txBody>
        </p:sp>
        <p:sp>
          <p:nvSpPr>
            <p:cNvPr id="96483" name="WordArt 188"/>
            <p:cNvSpPr>
              <a:spLocks noChangeArrowheads="1" noChangeShapeType="1" noTextEdit="1"/>
            </p:cNvSpPr>
            <p:nvPr/>
          </p:nvSpPr>
          <p:spPr bwMode="auto">
            <a:xfrm>
              <a:off x="2301" y="2407"/>
              <a:ext cx="82" cy="91"/>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e</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96484" name="Group 189"/>
            <p:cNvGrpSpPr>
              <a:grpSpLocks/>
            </p:cNvGrpSpPr>
            <p:nvPr/>
          </p:nvGrpSpPr>
          <p:grpSpPr bwMode="auto">
            <a:xfrm>
              <a:off x="2223" y="2576"/>
              <a:ext cx="205" cy="187"/>
              <a:chOff x="2462" y="3119"/>
              <a:chExt cx="205" cy="187"/>
            </a:xfrm>
          </p:grpSpPr>
          <p:sp>
            <p:nvSpPr>
              <p:cNvPr id="96496" name="WordArt 190"/>
              <p:cNvSpPr>
                <a:spLocks noChangeArrowheads="1" noChangeShapeType="1" noTextEdit="1"/>
              </p:cNvSpPr>
              <p:nvPr/>
            </p:nvSpPr>
            <p:spPr bwMode="auto">
              <a:xfrm>
                <a:off x="2462" y="3119"/>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497" name="WordArt 191"/>
              <p:cNvSpPr>
                <a:spLocks noChangeArrowheads="1" noChangeShapeType="1" noTextEdit="1"/>
              </p:cNvSpPr>
              <p:nvPr/>
            </p:nvSpPr>
            <p:spPr bwMode="auto">
              <a:xfrm>
                <a:off x="2585" y="3221"/>
                <a:ext cx="82"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sp>
          <p:nvSpPr>
            <p:cNvPr id="96485" name="Line 192"/>
            <p:cNvSpPr>
              <a:spLocks noChangeShapeType="1"/>
            </p:cNvSpPr>
            <p:nvPr/>
          </p:nvSpPr>
          <p:spPr bwMode="auto">
            <a:xfrm flipV="1">
              <a:off x="2117" y="2552"/>
              <a:ext cx="767" cy="1"/>
            </a:xfrm>
            <a:prstGeom prst="line">
              <a:avLst/>
            </a:prstGeom>
            <a:noFill/>
            <a:ln w="38100">
              <a:solidFill>
                <a:schemeClr val="tx1"/>
              </a:solidFill>
              <a:round/>
              <a:headEnd/>
              <a:tailEnd/>
            </a:ln>
          </p:spPr>
          <p:txBody>
            <a:bodyPr/>
            <a:lstStyle/>
            <a:p>
              <a:endParaRPr lang="zh-CN" altLang="en-US"/>
            </a:p>
          </p:txBody>
        </p:sp>
        <p:sp>
          <p:nvSpPr>
            <p:cNvPr id="96486" name="Line 193"/>
            <p:cNvSpPr>
              <a:spLocks noChangeShapeType="1"/>
            </p:cNvSpPr>
            <p:nvPr/>
          </p:nvSpPr>
          <p:spPr bwMode="auto">
            <a:xfrm>
              <a:off x="2483" y="2651"/>
              <a:ext cx="119" cy="10"/>
            </a:xfrm>
            <a:prstGeom prst="line">
              <a:avLst/>
            </a:prstGeom>
            <a:noFill/>
            <a:ln w="38100">
              <a:solidFill>
                <a:schemeClr val="tx1"/>
              </a:solidFill>
              <a:round/>
              <a:headEnd/>
              <a:tailEnd/>
            </a:ln>
          </p:spPr>
          <p:txBody>
            <a:bodyPr/>
            <a:lstStyle/>
            <a:p>
              <a:endParaRPr lang="zh-CN" altLang="en-US"/>
            </a:p>
          </p:txBody>
        </p:sp>
        <p:sp>
          <p:nvSpPr>
            <p:cNvPr id="96487" name="WordArt 194"/>
            <p:cNvSpPr>
              <a:spLocks noChangeArrowheads="1" noChangeShapeType="1" noTextEdit="1"/>
            </p:cNvSpPr>
            <p:nvPr/>
          </p:nvSpPr>
          <p:spPr bwMode="auto">
            <a:xfrm>
              <a:off x="2596" y="2595"/>
              <a:ext cx="186" cy="149"/>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488" name="WordArt 195"/>
            <p:cNvSpPr>
              <a:spLocks noChangeArrowheads="1" noChangeShapeType="1" noTextEdit="1"/>
            </p:cNvSpPr>
            <p:nvPr/>
          </p:nvSpPr>
          <p:spPr bwMode="auto">
            <a:xfrm>
              <a:off x="2725" y="2687"/>
              <a:ext cx="69" cy="7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nvGrpSpPr>
            <p:cNvPr id="96489" name="Group 196"/>
            <p:cNvGrpSpPr>
              <a:grpSpLocks/>
            </p:cNvGrpSpPr>
            <p:nvPr/>
          </p:nvGrpSpPr>
          <p:grpSpPr bwMode="auto">
            <a:xfrm>
              <a:off x="2602" y="2352"/>
              <a:ext cx="222" cy="167"/>
              <a:chOff x="2570" y="2580"/>
              <a:chExt cx="222" cy="167"/>
            </a:xfrm>
          </p:grpSpPr>
          <p:sp>
            <p:nvSpPr>
              <p:cNvPr id="96494" name="WordArt 197"/>
              <p:cNvSpPr>
                <a:spLocks noChangeArrowheads="1" noChangeShapeType="1" noTextEdit="1"/>
              </p:cNvSpPr>
              <p:nvPr/>
            </p:nvSpPr>
            <p:spPr bwMode="auto">
              <a:xfrm>
                <a:off x="2570" y="2580"/>
                <a:ext cx="196"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495" name="WordArt 198"/>
              <p:cNvSpPr>
                <a:spLocks noChangeArrowheads="1" noChangeShapeType="1" noTextEdit="1"/>
              </p:cNvSpPr>
              <p:nvPr/>
            </p:nvSpPr>
            <p:spPr bwMode="auto">
              <a:xfrm>
                <a:off x="2710" y="2632"/>
                <a:ext cx="82" cy="1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grpSp>
          <p:nvGrpSpPr>
            <p:cNvPr id="96490" name="Group 199"/>
            <p:cNvGrpSpPr>
              <a:grpSpLocks/>
            </p:cNvGrpSpPr>
            <p:nvPr/>
          </p:nvGrpSpPr>
          <p:grpSpPr bwMode="auto">
            <a:xfrm>
              <a:off x="1842" y="2467"/>
              <a:ext cx="195" cy="154"/>
              <a:chOff x="891" y="2636"/>
              <a:chExt cx="195" cy="154"/>
            </a:xfrm>
          </p:grpSpPr>
          <p:sp>
            <p:nvSpPr>
              <p:cNvPr id="96492" name="WordArt 200"/>
              <p:cNvSpPr>
                <a:spLocks noChangeArrowheads="1" noChangeShapeType="1" noTextEdit="1"/>
              </p:cNvSpPr>
              <p:nvPr/>
            </p:nvSpPr>
            <p:spPr bwMode="auto">
              <a:xfrm>
                <a:off x="891" y="2636"/>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493" name="Line 201"/>
              <p:cNvSpPr>
                <a:spLocks noChangeShapeType="1"/>
              </p:cNvSpPr>
              <p:nvPr/>
            </p:nvSpPr>
            <p:spPr bwMode="auto">
              <a:xfrm rot="5400000">
                <a:off x="1032" y="2656"/>
                <a:ext cx="0" cy="109"/>
              </a:xfrm>
              <a:prstGeom prst="line">
                <a:avLst/>
              </a:prstGeom>
              <a:noFill/>
              <a:ln w="38100">
                <a:solidFill>
                  <a:schemeClr val="tx1"/>
                </a:solidFill>
                <a:round/>
                <a:headEnd/>
                <a:tailEnd/>
              </a:ln>
            </p:spPr>
            <p:txBody>
              <a:bodyPr/>
              <a:lstStyle/>
              <a:p>
                <a:endParaRPr lang="zh-CN" altLang="en-US"/>
              </a:p>
            </p:txBody>
          </p:sp>
        </p:grpSp>
        <p:sp>
          <p:nvSpPr>
            <p:cNvPr id="96491" name="Text Box 202"/>
            <p:cNvSpPr txBox="1">
              <a:spLocks noChangeArrowheads="1"/>
            </p:cNvSpPr>
            <p:nvPr/>
          </p:nvSpPr>
          <p:spPr bwMode="auto">
            <a:xfrm>
              <a:off x="421" y="2475"/>
              <a:ext cx="486"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中宋" pitchFamily="2" charset="-122"/>
                </a:rPr>
                <a:t>奥托</a:t>
              </a:r>
            </a:p>
          </p:txBody>
        </p:sp>
      </p:grpSp>
      <p:grpSp>
        <p:nvGrpSpPr>
          <p:cNvPr id="95264" name="Group 203"/>
          <p:cNvGrpSpPr>
            <a:grpSpLocks/>
          </p:cNvGrpSpPr>
          <p:nvPr/>
        </p:nvGrpSpPr>
        <p:grpSpPr bwMode="auto">
          <a:xfrm>
            <a:off x="0" y="6315075"/>
            <a:ext cx="9144000" cy="542925"/>
            <a:chOff x="0" y="3978"/>
            <a:chExt cx="5760" cy="342"/>
          </a:xfrm>
        </p:grpSpPr>
        <p:sp>
          <p:nvSpPr>
            <p:cNvPr id="96471" name="Rectangle 204" descr="水滴"/>
            <p:cNvSpPr>
              <a:spLocks noChangeArrowheads="1"/>
            </p:cNvSpPr>
            <p:nvPr/>
          </p:nvSpPr>
          <p:spPr bwMode="auto">
            <a:xfrm>
              <a:off x="0" y="4261"/>
              <a:ext cx="5760" cy="59"/>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96472" name="Rectangle 205" descr="水滴"/>
            <p:cNvSpPr>
              <a:spLocks noChangeArrowheads="1"/>
            </p:cNvSpPr>
            <p:nvPr/>
          </p:nvSpPr>
          <p:spPr bwMode="auto">
            <a:xfrm>
              <a:off x="0" y="3978"/>
              <a:ext cx="5760" cy="48"/>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96473" name="Text Box 206"/>
            <p:cNvSpPr txBox="1">
              <a:spLocks noChangeArrowheads="1"/>
            </p:cNvSpPr>
            <p:nvPr/>
          </p:nvSpPr>
          <p:spPr bwMode="auto">
            <a:xfrm>
              <a:off x="473" y="4010"/>
              <a:ext cx="5065" cy="2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ea typeface="华文中宋" pitchFamily="2" charset="-122"/>
                </a:rPr>
                <a:t>  </a:t>
              </a:r>
              <a:r>
                <a:rPr kumimoji="1" lang="zh-CN" altLang="en-US" b="1">
                  <a:latin typeface="Times New Roman" pitchFamily="18" charset="0"/>
                  <a:ea typeface="华文中宋" pitchFamily="2" charset="-122"/>
                </a:rPr>
                <a:t>通常  </a:t>
              </a:r>
              <a:r>
                <a:rPr kumimoji="1" lang="en-US" altLang="zh-CN" b="1" i="1">
                  <a:latin typeface="Times New Roman" pitchFamily="18" charset="0"/>
                  <a:ea typeface="华文中宋" pitchFamily="2" charset="-122"/>
                </a:rPr>
                <a:t>V </a:t>
              </a:r>
              <a:r>
                <a:rPr kumimoji="1" lang="en-US" altLang="zh-CN" sz="1200" b="1">
                  <a:latin typeface="Times New Roman" pitchFamily="18" charset="0"/>
                  <a:ea typeface="华文中宋" pitchFamily="2" charset="-122"/>
                </a:rPr>
                <a:t>b</a:t>
              </a:r>
              <a:r>
                <a:rPr kumimoji="1" lang="en-US" altLang="zh-CN" b="1">
                  <a:latin typeface="Times New Roman" pitchFamily="18" charset="0"/>
                  <a:ea typeface="华文中宋" pitchFamily="2" charset="-122"/>
                </a:rPr>
                <a:t>  </a:t>
              </a:r>
              <a:r>
                <a:rPr kumimoji="1" lang="en-US" altLang="zh-CN" b="1">
                  <a:latin typeface="宋体" pitchFamily="2" charset="-122"/>
                </a:rPr>
                <a:t>/</a:t>
              </a:r>
              <a:r>
                <a:rPr kumimoji="1" lang="en-US" altLang="zh-CN" b="1">
                  <a:latin typeface="Times New Roman" pitchFamily="18" charset="0"/>
                  <a:ea typeface="华文中宋" pitchFamily="2" charset="-122"/>
                </a:rPr>
                <a:t> </a:t>
              </a:r>
              <a:r>
                <a:rPr kumimoji="1" lang="en-US" altLang="zh-CN" b="1" i="1">
                  <a:latin typeface="Times New Roman" pitchFamily="18" charset="0"/>
                  <a:ea typeface="华文中宋" pitchFamily="2" charset="-122"/>
                </a:rPr>
                <a:t>V </a:t>
              </a:r>
              <a:r>
                <a:rPr kumimoji="1" lang="en-US" altLang="zh-CN" sz="1400" b="1">
                  <a:latin typeface="Times New Roman" pitchFamily="18" charset="0"/>
                  <a:ea typeface="华文中宋" pitchFamily="2" charset="-122"/>
                </a:rPr>
                <a:t>a </a:t>
              </a:r>
              <a:r>
                <a:rPr kumimoji="1" lang="en-US" altLang="zh-CN" b="1">
                  <a:latin typeface="Times New Roman" pitchFamily="18" charset="0"/>
                  <a:ea typeface="华文中宋" pitchFamily="2" charset="-122"/>
                </a:rPr>
                <a:t> </a:t>
              </a:r>
              <a:r>
                <a:rPr kumimoji="1" lang="en-US" altLang="zh-CN" b="1">
                  <a:latin typeface="Impact" pitchFamily="34" charset="0"/>
                  <a:ea typeface="华文中宋" pitchFamily="2" charset="-122"/>
                </a:rPr>
                <a:t>=</a:t>
              </a:r>
              <a:r>
                <a:rPr kumimoji="1" lang="en-US" altLang="zh-CN" b="1">
                  <a:latin typeface="Times New Roman" pitchFamily="18" charset="0"/>
                  <a:ea typeface="华文中宋" pitchFamily="2" charset="-122"/>
                </a:rPr>
                <a:t>  7,     </a:t>
              </a:r>
              <a:r>
                <a:rPr kumimoji="1" lang="en-US" altLang="zh-CN" b="1">
                  <a:latin typeface="Times New Roman" pitchFamily="18" charset="0"/>
                  <a:cs typeface="Times New Roman" pitchFamily="18" charset="0"/>
                </a:rPr>
                <a:t>γ  </a:t>
              </a:r>
              <a:r>
                <a:rPr kumimoji="1" lang="en-US" altLang="zh-CN" b="1">
                  <a:latin typeface="Impact" pitchFamily="34" charset="0"/>
                  <a:cs typeface="Times New Roman" pitchFamily="18" charset="0"/>
                </a:rPr>
                <a:t>= </a:t>
              </a:r>
              <a:r>
                <a:rPr kumimoji="1" lang="en-US" altLang="zh-CN" b="1">
                  <a:latin typeface="Times New Roman" pitchFamily="18" charset="0"/>
                  <a:cs typeface="Times New Roman" pitchFamily="18" charset="0"/>
                </a:rPr>
                <a:t>1. 40            </a:t>
              </a:r>
              <a:r>
                <a:rPr kumimoji="1" lang="zh-CN" altLang="en-US" b="1">
                  <a:latin typeface="Times New Roman" pitchFamily="18" charset="0"/>
                </a:rPr>
                <a:t>得     </a:t>
              </a:r>
              <a:r>
                <a:rPr kumimoji="1" lang="en-US" altLang="zh-CN" b="1" i="1">
                  <a:latin typeface="Times New Roman" pitchFamily="18" charset="0"/>
                  <a:cs typeface="Times New Roman" pitchFamily="18" charset="0"/>
                </a:rPr>
                <a:t>η</a:t>
              </a:r>
              <a:r>
                <a:rPr kumimoji="1" lang="en-US" altLang="zh-CN" b="1" i="1">
                  <a:latin typeface="Times New Roman" pitchFamily="18" charset="0"/>
                </a:rPr>
                <a:t> </a:t>
              </a:r>
              <a:r>
                <a:rPr kumimoji="1" lang="zh-CN" altLang="en-US" sz="1000" b="1">
                  <a:latin typeface="Times New Roman" pitchFamily="18" charset="0"/>
                </a:rPr>
                <a:t>奥托   </a:t>
              </a:r>
              <a:r>
                <a:rPr kumimoji="1" lang="en-US" altLang="zh-CN" sz="2000" b="1">
                  <a:latin typeface="Impact" pitchFamily="34" charset="0"/>
                </a:rPr>
                <a:t>=  </a:t>
              </a:r>
              <a:r>
                <a:rPr kumimoji="1" lang="en-US" altLang="zh-CN" b="1">
                  <a:latin typeface="Times New Roman" pitchFamily="18" charset="0"/>
                </a:rPr>
                <a:t>1 </a:t>
              </a:r>
              <a:r>
                <a:rPr kumimoji="1" lang="en-US" altLang="zh-CN" b="1">
                  <a:latin typeface="Impact" pitchFamily="34" charset="0"/>
                </a:rPr>
                <a:t>– </a:t>
              </a:r>
              <a:r>
                <a:rPr kumimoji="1" lang="en-US" altLang="zh-CN" b="1">
                  <a:latin typeface="Times New Roman" pitchFamily="18" charset="0"/>
                </a:rPr>
                <a:t>1</a:t>
              </a:r>
              <a:r>
                <a:rPr kumimoji="1" lang="en-US" altLang="zh-CN" b="1">
                  <a:latin typeface="华文中宋" pitchFamily="2" charset="-122"/>
                  <a:ea typeface="华文中宋" pitchFamily="2" charset="-122"/>
                </a:rPr>
                <a:t>/ </a:t>
              </a:r>
              <a:r>
                <a:rPr kumimoji="1" lang="en-US" altLang="zh-CN" b="1">
                  <a:latin typeface="Times New Roman" pitchFamily="18" charset="0"/>
                </a:rPr>
                <a:t>( 7 ) </a:t>
              </a:r>
              <a:r>
                <a:rPr kumimoji="1" lang="en-US" altLang="zh-CN" b="1" baseline="30000">
                  <a:latin typeface="Times New Roman" pitchFamily="18" charset="0"/>
                </a:rPr>
                <a:t>0. 4 0   </a:t>
              </a:r>
              <a:r>
                <a:rPr kumimoji="1" lang="en-US" altLang="zh-CN" sz="2000" b="1">
                  <a:latin typeface="Impact" pitchFamily="34" charset="0"/>
                </a:rPr>
                <a:t>=  </a:t>
              </a:r>
              <a:r>
                <a:rPr kumimoji="1" lang="en-US" altLang="zh-CN" sz="2000" b="1">
                  <a:latin typeface="Times New Roman" pitchFamily="18" charset="0"/>
                </a:rPr>
                <a:t>25</a:t>
              </a:r>
              <a:r>
                <a:rPr kumimoji="1" lang="en-US" altLang="zh-CN" sz="2000" b="1">
                  <a:latin typeface="Impact" pitchFamily="34" charset="0"/>
                </a:rPr>
                <a:t> </a:t>
              </a:r>
              <a:r>
                <a:rPr kumimoji="1" lang="en-US" altLang="zh-CN" sz="2000" b="1">
                  <a:latin typeface="Times New Roman" pitchFamily="18" charset="0"/>
                </a:rPr>
                <a:t>%</a:t>
              </a:r>
            </a:p>
          </p:txBody>
        </p:sp>
      </p:grpSp>
      <p:grpSp>
        <p:nvGrpSpPr>
          <p:cNvPr id="95265" name="Group 207"/>
          <p:cNvGrpSpPr>
            <a:grpSpLocks/>
          </p:cNvGrpSpPr>
          <p:nvPr/>
        </p:nvGrpSpPr>
        <p:grpSpPr bwMode="auto">
          <a:xfrm>
            <a:off x="5114925" y="5173663"/>
            <a:ext cx="3070225" cy="512762"/>
            <a:chOff x="3222" y="3259"/>
            <a:chExt cx="1934" cy="323"/>
          </a:xfrm>
        </p:grpSpPr>
        <p:grpSp>
          <p:nvGrpSpPr>
            <p:cNvPr id="96458" name="Group 208"/>
            <p:cNvGrpSpPr>
              <a:grpSpLocks/>
            </p:cNvGrpSpPr>
            <p:nvPr/>
          </p:nvGrpSpPr>
          <p:grpSpPr bwMode="auto">
            <a:xfrm>
              <a:off x="3222" y="3344"/>
              <a:ext cx="188" cy="193"/>
              <a:chOff x="3251" y="3053"/>
              <a:chExt cx="173" cy="193"/>
            </a:xfrm>
          </p:grpSpPr>
          <p:sp>
            <p:nvSpPr>
              <p:cNvPr id="96469" name="WordArt 209"/>
              <p:cNvSpPr>
                <a:spLocks noChangeArrowheads="1" noChangeShapeType="1" noTextEdit="1"/>
              </p:cNvSpPr>
              <p:nvPr/>
            </p:nvSpPr>
            <p:spPr bwMode="auto">
              <a:xfrm>
                <a:off x="3251" y="3053"/>
                <a:ext cx="154" cy="163"/>
              </a:xfrm>
              <a:prstGeom prst="rect">
                <a:avLst/>
              </a:prstGeom>
            </p:spPr>
            <p:txBody>
              <a:bodyPr wrap="none" fromWordArt="1">
                <a:prstTxWarp prst="textPlain">
                  <a:avLst>
                    <a:gd name="adj" fmla="val 54940"/>
                  </a:avLst>
                </a:prstTxWarp>
              </a:bodyPr>
              <a:lstStyle/>
              <a:p>
                <a:pPr algn="ctr"/>
                <a:r>
                  <a:rPr lang="en-US" altLang="zh-CN" sz="3600" i="1" kern="10">
                    <a:ln w="9525">
                      <a:solidFill>
                        <a:schemeClr val="tx1"/>
                      </a:solidFill>
                      <a:round/>
                      <a:headEnd/>
                      <a:tailEnd/>
                    </a:ln>
                    <a:latin typeface="Monotype Corsiva"/>
                  </a:rPr>
                  <a:t>p</a:t>
                </a:r>
                <a:endParaRPr lang="zh-CN" altLang="en-US" sz="3600" i="1" kern="10">
                  <a:ln w="9525">
                    <a:solidFill>
                      <a:schemeClr val="tx1"/>
                    </a:solidFill>
                    <a:round/>
                    <a:headEnd/>
                    <a:tailEnd/>
                  </a:ln>
                  <a:latin typeface="Monotype Corsiva"/>
                </a:endParaRPr>
              </a:p>
            </p:txBody>
          </p:sp>
          <p:sp>
            <p:nvSpPr>
              <p:cNvPr id="96470" name="WordArt 210"/>
              <p:cNvSpPr>
                <a:spLocks noChangeArrowheads="1" noChangeShapeType="1" noTextEdit="1"/>
              </p:cNvSpPr>
              <p:nvPr/>
            </p:nvSpPr>
            <p:spPr bwMode="auto">
              <a:xfrm>
                <a:off x="3367" y="3161"/>
                <a:ext cx="57" cy="8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96459" name="Line 211"/>
            <p:cNvSpPr>
              <a:spLocks noChangeShapeType="1"/>
            </p:cNvSpPr>
            <p:nvPr/>
          </p:nvSpPr>
          <p:spPr bwMode="auto">
            <a:xfrm>
              <a:off x="3460" y="3470"/>
              <a:ext cx="1508" cy="0"/>
            </a:xfrm>
            <a:prstGeom prst="line">
              <a:avLst/>
            </a:prstGeom>
            <a:noFill/>
            <a:ln w="9525">
              <a:solidFill>
                <a:schemeClr val="tx1"/>
              </a:solidFill>
              <a:prstDash val="dash"/>
              <a:round/>
              <a:headEnd/>
              <a:tailEnd/>
            </a:ln>
          </p:spPr>
          <p:txBody>
            <a:bodyPr/>
            <a:lstStyle/>
            <a:p>
              <a:endParaRPr lang="zh-CN" altLang="en-US"/>
            </a:p>
          </p:txBody>
        </p:sp>
        <p:grpSp>
          <p:nvGrpSpPr>
            <p:cNvPr id="96460" name="Group 212"/>
            <p:cNvGrpSpPr>
              <a:grpSpLocks/>
            </p:cNvGrpSpPr>
            <p:nvPr/>
          </p:nvGrpSpPr>
          <p:grpSpPr bwMode="auto">
            <a:xfrm>
              <a:off x="3463" y="3259"/>
              <a:ext cx="631" cy="212"/>
              <a:chOff x="2379" y="3312"/>
              <a:chExt cx="631" cy="212"/>
            </a:xfrm>
          </p:grpSpPr>
          <p:sp>
            <p:nvSpPr>
              <p:cNvPr id="96467" name="Rectangle 213"/>
              <p:cNvSpPr>
                <a:spLocks noChangeArrowheads="1"/>
              </p:cNvSpPr>
              <p:nvPr/>
            </p:nvSpPr>
            <p:spPr bwMode="auto">
              <a:xfrm>
                <a:off x="2403" y="3335"/>
                <a:ext cx="545" cy="17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96468" name="Text Box 214"/>
              <p:cNvSpPr txBox="1">
                <a:spLocks noChangeArrowheads="1"/>
              </p:cNvSpPr>
              <p:nvPr/>
            </p:nvSpPr>
            <p:spPr bwMode="auto">
              <a:xfrm>
                <a:off x="2379" y="3312"/>
                <a:ext cx="631" cy="212"/>
              </a:xfrm>
              <a:prstGeom prst="rect">
                <a:avLst/>
              </a:prstGeom>
              <a:noFill/>
              <a:ln w="9525">
                <a:noFill/>
                <a:miter lim="800000"/>
                <a:headEnd/>
                <a:tailEnd/>
              </a:ln>
            </p:spPr>
            <p:txBody>
              <a:bodyPr>
                <a:spAutoFit/>
              </a:bodyPr>
              <a:lstStyle/>
              <a:p>
                <a:pPr>
                  <a:spcBef>
                    <a:spcPct val="50000"/>
                  </a:spcBef>
                </a:pPr>
                <a:r>
                  <a:rPr kumimoji="1" lang="zh-CN" altLang="en-US" sz="1600" b="1">
                    <a:latin typeface="华文中宋" pitchFamily="2" charset="-122"/>
                    <a:ea typeface="华文中宋" pitchFamily="2" charset="-122"/>
                  </a:rPr>
                  <a:t>大 气 压</a:t>
                </a:r>
              </a:p>
            </p:txBody>
          </p:sp>
        </p:grpSp>
        <p:sp>
          <p:nvSpPr>
            <p:cNvPr id="96461" name="Line 215"/>
            <p:cNvSpPr>
              <a:spLocks noChangeShapeType="1"/>
            </p:cNvSpPr>
            <p:nvPr/>
          </p:nvSpPr>
          <p:spPr bwMode="auto">
            <a:xfrm>
              <a:off x="3897" y="3470"/>
              <a:ext cx="190" cy="0"/>
            </a:xfrm>
            <a:prstGeom prst="line">
              <a:avLst/>
            </a:prstGeom>
            <a:noFill/>
            <a:ln w="38100">
              <a:solidFill>
                <a:schemeClr val="tx1"/>
              </a:solidFill>
              <a:round/>
              <a:headEnd/>
              <a:tailEnd type="triangle" w="sm" len="lg"/>
            </a:ln>
          </p:spPr>
          <p:txBody>
            <a:bodyPr/>
            <a:lstStyle/>
            <a:p>
              <a:endParaRPr lang="zh-CN" altLang="en-US"/>
            </a:p>
          </p:txBody>
        </p:sp>
        <p:sp>
          <p:nvSpPr>
            <p:cNvPr id="96462" name="Line 216"/>
            <p:cNvSpPr>
              <a:spLocks noChangeShapeType="1"/>
            </p:cNvSpPr>
            <p:nvPr/>
          </p:nvSpPr>
          <p:spPr bwMode="auto">
            <a:xfrm>
              <a:off x="3749" y="3469"/>
              <a:ext cx="1243" cy="2"/>
            </a:xfrm>
            <a:prstGeom prst="line">
              <a:avLst/>
            </a:prstGeom>
            <a:noFill/>
            <a:ln w="38100">
              <a:solidFill>
                <a:schemeClr val="tx1"/>
              </a:solidFill>
              <a:prstDash val="dash"/>
              <a:round/>
              <a:headEnd/>
              <a:tailEnd/>
            </a:ln>
          </p:spPr>
          <p:txBody>
            <a:bodyPr/>
            <a:lstStyle/>
            <a:p>
              <a:endParaRPr lang="zh-CN" altLang="en-US"/>
            </a:p>
          </p:txBody>
        </p:sp>
        <p:sp>
          <p:nvSpPr>
            <p:cNvPr id="96463" name="WordArt 217"/>
            <p:cNvSpPr>
              <a:spLocks noChangeArrowheads="1" noChangeShapeType="1" noTextEdit="1"/>
            </p:cNvSpPr>
            <p:nvPr/>
          </p:nvSpPr>
          <p:spPr bwMode="auto">
            <a:xfrm>
              <a:off x="5056" y="3415"/>
              <a:ext cx="100" cy="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464" name="Oval 218"/>
            <p:cNvSpPr>
              <a:spLocks noChangeArrowheads="1"/>
            </p:cNvSpPr>
            <p:nvPr/>
          </p:nvSpPr>
          <p:spPr bwMode="auto">
            <a:xfrm>
              <a:off x="4964" y="3441"/>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6465" name="WordArt 219"/>
            <p:cNvSpPr>
              <a:spLocks noChangeArrowheads="1" noChangeShapeType="1" noTextEdit="1"/>
            </p:cNvSpPr>
            <p:nvPr/>
          </p:nvSpPr>
          <p:spPr bwMode="auto">
            <a:xfrm>
              <a:off x="3702" y="3506"/>
              <a:ext cx="70" cy="7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96466" name="Oval 220"/>
            <p:cNvSpPr>
              <a:spLocks noChangeArrowheads="1"/>
            </p:cNvSpPr>
            <p:nvPr/>
          </p:nvSpPr>
          <p:spPr bwMode="auto">
            <a:xfrm>
              <a:off x="3733" y="3452"/>
              <a:ext cx="33" cy="33"/>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95271" name="Group 221"/>
          <p:cNvGrpSpPr>
            <a:grpSpLocks/>
          </p:cNvGrpSpPr>
          <p:nvPr/>
        </p:nvGrpSpPr>
        <p:grpSpPr bwMode="auto">
          <a:xfrm>
            <a:off x="5680075" y="4214813"/>
            <a:ext cx="2236788" cy="1311275"/>
            <a:chOff x="3578" y="2655"/>
            <a:chExt cx="1409" cy="826"/>
          </a:xfrm>
        </p:grpSpPr>
        <p:sp>
          <p:nvSpPr>
            <p:cNvPr id="96454" name="Freeform 222"/>
            <p:cNvSpPr>
              <a:spLocks/>
            </p:cNvSpPr>
            <p:nvPr/>
          </p:nvSpPr>
          <p:spPr bwMode="auto">
            <a:xfrm>
              <a:off x="3760" y="2700"/>
              <a:ext cx="1227" cy="781"/>
            </a:xfrm>
            <a:custGeom>
              <a:avLst/>
              <a:gdLst>
                <a:gd name="T0" fmla="*/ 0 w 1227"/>
                <a:gd name="T1" fmla="*/ 0 h 781"/>
                <a:gd name="T2" fmla="*/ 538 w 1227"/>
                <a:gd name="T3" fmla="*/ 554 h 781"/>
                <a:gd name="T4" fmla="*/ 1227 w 1227"/>
                <a:gd name="T5" fmla="*/ 781 h 781"/>
                <a:gd name="T6" fmla="*/ 0 60000 65536"/>
                <a:gd name="T7" fmla="*/ 0 60000 65536"/>
                <a:gd name="T8" fmla="*/ 0 60000 65536"/>
                <a:gd name="T9" fmla="*/ 0 w 1227"/>
                <a:gd name="T10" fmla="*/ 0 h 781"/>
                <a:gd name="T11" fmla="*/ 1227 w 1227"/>
                <a:gd name="T12" fmla="*/ 781 h 781"/>
              </a:gdLst>
              <a:ahLst/>
              <a:cxnLst>
                <a:cxn ang="T6">
                  <a:pos x="T0" y="T1"/>
                </a:cxn>
                <a:cxn ang="T7">
                  <a:pos x="T2" y="T3"/>
                </a:cxn>
                <a:cxn ang="T8">
                  <a:pos x="T4" y="T5"/>
                </a:cxn>
              </a:cxnLst>
              <a:rect l="T9" t="T10" r="T11" b="T12"/>
              <a:pathLst>
                <a:path w="1227" h="781">
                  <a:moveTo>
                    <a:pt x="0" y="0"/>
                  </a:moveTo>
                  <a:cubicBezTo>
                    <a:pt x="167" y="212"/>
                    <a:pt x="334" y="424"/>
                    <a:pt x="538" y="554"/>
                  </a:cubicBezTo>
                  <a:cubicBezTo>
                    <a:pt x="742" y="684"/>
                    <a:pt x="984" y="732"/>
                    <a:pt x="1227" y="781"/>
                  </a:cubicBezTo>
                </a:path>
              </a:pathLst>
            </a:custGeom>
            <a:noFill/>
            <a:ln w="38100">
              <a:solidFill>
                <a:srgbClr val="008000"/>
              </a:solidFill>
              <a:round/>
              <a:headEnd/>
              <a:tailEnd/>
            </a:ln>
          </p:spPr>
          <p:txBody>
            <a:bodyPr/>
            <a:lstStyle/>
            <a:p>
              <a:endParaRPr lang="zh-CN" altLang="en-US"/>
            </a:p>
          </p:txBody>
        </p:sp>
        <p:sp>
          <p:nvSpPr>
            <p:cNvPr id="96455" name="Line 223"/>
            <p:cNvSpPr>
              <a:spLocks noChangeShapeType="1"/>
            </p:cNvSpPr>
            <p:nvPr/>
          </p:nvSpPr>
          <p:spPr bwMode="auto">
            <a:xfrm flipH="1" flipV="1">
              <a:off x="4036" y="3036"/>
              <a:ext cx="189" cy="166"/>
            </a:xfrm>
            <a:prstGeom prst="line">
              <a:avLst/>
            </a:prstGeom>
            <a:noFill/>
            <a:ln w="38100">
              <a:solidFill>
                <a:srgbClr val="006600"/>
              </a:solidFill>
              <a:round/>
              <a:headEnd/>
              <a:tailEnd type="stealth" w="med" len="lg"/>
            </a:ln>
          </p:spPr>
          <p:txBody>
            <a:bodyPr/>
            <a:lstStyle/>
            <a:p>
              <a:endParaRPr lang="zh-CN" altLang="en-US"/>
            </a:p>
          </p:txBody>
        </p:sp>
        <p:sp>
          <p:nvSpPr>
            <p:cNvPr id="96456" name="WordArt 224"/>
            <p:cNvSpPr>
              <a:spLocks noChangeArrowheads="1" noChangeShapeType="1" noTextEdit="1"/>
            </p:cNvSpPr>
            <p:nvPr/>
          </p:nvSpPr>
          <p:spPr bwMode="auto">
            <a:xfrm>
              <a:off x="3578" y="2705"/>
              <a:ext cx="91" cy="14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sp>
          <p:nvSpPr>
            <p:cNvPr id="96457" name="Oval 225"/>
            <p:cNvSpPr>
              <a:spLocks noChangeArrowheads="1"/>
            </p:cNvSpPr>
            <p:nvPr/>
          </p:nvSpPr>
          <p:spPr bwMode="auto">
            <a:xfrm>
              <a:off x="3716" y="2655"/>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5272" name="Group 226"/>
          <p:cNvGrpSpPr>
            <a:grpSpLocks/>
          </p:cNvGrpSpPr>
          <p:nvPr/>
        </p:nvGrpSpPr>
        <p:grpSpPr bwMode="auto">
          <a:xfrm>
            <a:off x="5730875" y="2173288"/>
            <a:ext cx="255588" cy="2038350"/>
            <a:chOff x="3610" y="1369"/>
            <a:chExt cx="161" cy="1284"/>
          </a:xfrm>
        </p:grpSpPr>
        <p:sp>
          <p:nvSpPr>
            <p:cNvPr id="96450" name="Line 227"/>
            <p:cNvSpPr>
              <a:spLocks noChangeShapeType="1"/>
            </p:cNvSpPr>
            <p:nvPr/>
          </p:nvSpPr>
          <p:spPr bwMode="auto">
            <a:xfrm flipV="1">
              <a:off x="3739" y="1549"/>
              <a:ext cx="2" cy="1104"/>
            </a:xfrm>
            <a:prstGeom prst="line">
              <a:avLst/>
            </a:prstGeom>
            <a:noFill/>
            <a:ln w="38100">
              <a:solidFill>
                <a:srgbClr val="CC0000"/>
              </a:solidFill>
              <a:round/>
              <a:headEnd/>
              <a:tailEnd/>
            </a:ln>
          </p:spPr>
          <p:txBody>
            <a:bodyPr/>
            <a:lstStyle/>
            <a:p>
              <a:endParaRPr lang="zh-CN" altLang="en-US"/>
            </a:p>
          </p:txBody>
        </p:sp>
        <p:sp>
          <p:nvSpPr>
            <p:cNvPr id="96451" name="Line 228"/>
            <p:cNvSpPr>
              <a:spLocks noChangeShapeType="1"/>
            </p:cNvSpPr>
            <p:nvPr/>
          </p:nvSpPr>
          <p:spPr bwMode="auto">
            <a:xfrm flipV="1">
              <a:off x="3740" y="1866"/>
              <a:ext cx="1" cy="214"/>
            </a:xfrm>
            <a:prstGeom prst="line">
              <a:avLst/>
            </a:prstGeom>
            <a:noFill/>
            <a:ln w="38100">
              <a:solidFill>
                <a:srgbClr val="CC0000"/>
              </a:solidFill>
              <a:round/>
              <a:headEnd/>
              <a:tailEnd type="stealth" w="med" len="lg"/>
            </a:ln>
          </p:spPr>
          <p:txBody>
            <a:bodyPr/>
            <a:lstStyle/>
            <a:p>
              <a:endParaRPr lang="zh-CN" altLang="en-US"/>
            </a:p>
          </p:txBody>
        </p:sp>
        <p:sp>
          <p:nvSpPr>
            <p:cNvPr id="96452" name="Oval 229"/>
            <p:cNvSpPr>
              <a:spLocks noChangeArrowheads="1"/>
            </p:cNvSpPr>
            <p:nvPr/>
          </p:nvSpPr>
          <p:spPr bwMode="auto">
            <a:xfrm>
              <a:off x="3717" y="1510"/>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6453" name="WordArt 230"/>
            <p:cNvSpPr>
              <a:spLocks noChangeArrowheads="1" noChangeShapeType="1" noTextEdit="1"/>
            </p:cNvSpPr>
            <p:nvPr/>
          </p:nvSpPr>
          <p:spPr bwMode="auto">
            <a:xfrm>
              <a:off x="3610" y="1369"/>
              <a:ext cx="97" cy="12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95273" name="Group 231"/>
          <p:cNvGrpSpPr>
            <a:grpSpLocks/>
          </p:cNvGrpSpPr>
          <p:nvPr/>
        </p:nvGrpSpPr>
        <p:grpSpPr bwMode="auto">
          <a:xfrm>
            <a:off x="5969000" y="2481263"/>
            <a:ext cx="2151063" cy="2603500"/>
            <a:chOff x="3760" y="1563"/>
            <a:chExt cx="1355" cy="1640"/>
          </a:xfrm>
        </p:grpSpPr>
        <p:sp>
          <p:nvSpPr>
            <p:cNvPr id="96446" name="Freeform 232"/>
            <p:cNvSpPr>
              <a:spLocks/>
            </p:cNvSpPr>
            <p:nvPr/>
          </p:nvSpPr>
          <p:spPr bwMode="auto">
            <a:xfrm>
              <a:off x="3760" y="1563"/>
              <a:ext cx="1235" cy="1622"/>
            </a:xfrm>
            <a:custGeom>
              <a:avLst/>
              <a:gdLst>
                <a:gd name="T0" fmla="*/ 0 w 1235"/>
                <a:gd name="T1" fmla="*/ 0 h 1622"/>
                <a:gd name="T2" fmla="*/ 386 w 1235"/>
                <a:gd name="T3" fmla="*/ 811 h 1622"/>
                <a:gd name="T4" fmla="*/ 765 w 1235"/>
                <a:gd name="T5" fmla="*/ 1334 h 1622"/>
                <a:gd name="T6" fmla="*/ 1235 w 1235"/>
                <a:gd name="T7" fmla="*/ 1622 h 1622"/>
                <a:gd name="T8" fmla="*/ 0 60000 65536"/>
                <a:gd name="T9" fmla="*/ 0 60000 65536"/>
                <a:gd name="T10" fmla="*/ 0 60000 65536"/>
                <a:gd name="T11" fmla="*/ 0 60000 65536"/>
                <a:gd name="T12" fmla="*/ 0 w 1235"/>
                <a:gd name="T13" fmla="*/ 0 h 1622"/>
                <a:gd name="T14" fmla="*/ 1235 w 1235"/>
                <a:gd name="T15" fmla="*/ 1622 h 1622"/>
              </a:gdLst>
              <a:ahLst/>
              <a:cxnLst>
                <a:cxn ang="T8">
                  <a:pos x="T0" y="T1"/>
                </a:cxn>
                <a:cxn ang="T9">
                  <a:pos x="T2" y="T3"/>
                </a:cxn>
                <a:cxn ang="T10">
                  <a:pos x="T4" y="T5"/>
                </a:cxn>
                <a:cxn ang="T11">
                  <a:pos x="T6" y="T7"/>
                </a:cxn>
              </a:cxnLst>
              <a:rect l="T12" t="T13" r="T14" b="T15"/>
              <a:pathLst>
                <a:path w="1235" h="1622">
                  <a:moveTo>
                    <a:pt x="0" y="0"/>
                  </a:moveTo>
                  <a:cubicBezTo>
                    <a:pt x="129" y="294"/>
                    <a:pt x="259" y="589"/>
                    <a:pt x="386" y="811"/>
                  </a:cubicBezTo>
                  <a:cubicBezTo>
                    <a:pt x="513" y="1033"/>
                    <a:pt x="624" y="1199"/>
                    <a:pt x="765" y="1334"/>
                  </a:cubicBezTo>
                  <a:cubicBezTo>
                    <a:pt x="906" y="1469"/>
                    <a:pt x="1070" y="1545"/>
                    <a:pt x="1235" y="1622"/>
                  </a:cubicBezTo>
                </a:path>
              </a:pathLst>
            </a:custGeom>
            <a:noFill/>
            <a:ln w="38100">
              <a:solidFill>
                <a:srgbClr val="008000"/>
              </a:solidFill>
              <a:round/>
              <a:headEnd/>
              <a:tailEnd/>
            </a:ln>
          </p:spPr>
          <p:txBody>
            <a:bodyPr/>
            <a:lstStyle/>
            <a:p>
              <a:endParaRPr lang="zh-CN" altLang="en-US"/>
            </a:p>
          </p:txBody>
        </p:sp>
        <p:sp>
          <p:nvSpPr>
            <p:cNvPr id="96447" name="Line 233"/>
            <p:cNvSpPr>
              <a:spLocks noChangeShapeType="1"/>
            </p:cNvSpPr>
            <p:nvPr/>
          </p:nvSpPr>
          <p:spPr bwMode="auto">
            <a:xfrm>
              <a:off x="4206" y="2475"/>
              <a:ext cx="116" cy="181"/>
            </a:xfrm>
            <a:prstGeom prst="line">
              <a:avLst/>
            </a:prstGeom>
            <a:noFill/>
            <a:ln w="38100">
              <a:solidFill>
                <a:srgbClr val="006600"/>
              </a:solidFill>
              <a:round/>
              <a:headEnd/>
              <a:tailEnd type="stealth" w="med" len="lg"/>
            </a:ln>
          </p:spPr>
          <p:txBody>
            <a:bodyPr/>
            <a:lstStyle/>
            <a:p>
              <a:endParaRPr lang="zh-CN" altLang="en-US"/>
            </a:p>
          </p:txBody>
        </p:sp>
        <p:sp>
          <p:nvSpPr>
            <p:cNvPr id="96448" name="WordArt 234"/>
            <p:cNvSpPr>
              <a:spLocks noChangeArrowheads="1" noChangeShapeType="1" noTextEdit="1"/>
            </p:cNvSpPr>
            <p:nvPr/>
          </p:nvSpPr>
          <p:spPr bwMode="auto">
            <a:xfrm>
              <a:off x="5022" y="2975"/>
              <a:ext cx="93" cy="118"/>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e</a:t>
              </a:r>
              <a:endParaRPr lang="zh-CN" altLang="en-US" i="1" kern="10">
                <a:ln w="9525">
                  <a:solidFill>
                    <a:srgbClr val="000000"/>
                  </a:solidFill>
                  <a:round/>
                  <a:headEnd/>
                  <a:tailEnd/>
                </a:ln>
                <a:solidFill>
                  <a:srgbClr val="000000"/>
                </a:solidFill>
                <a:latin typeface="Times New Roman"/>
                <a:cs typeface="Times New Roman"/>
              </a:endParaRPr>
            </a:p>
          </p:txBody>
        </p:sp>
        <p:sp>
          <p:nvSpPr>
            <p:cNvPr id="96449" name="Oval 235"/>
            <p:cNvSpPr>
              <a:spLocks noChangeArrowheads="1"/>
            </p:cNvSpPr>
            <p:nvPr/>
          </p:nvSpPr>
          <p:spPr bwMode="auto">
            <a:xfrm>
              <a:off x="4965" y="3150"/>
              <a:ext cx="54" cy="53"/>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5274" name="Group 236"/>
          <p:cNvGrpSpPr>
            <a:grpSpLocks/>
          </p:cNvGrpSpPr>
          <p:nvPr/>
        </p:nvGrpSpPr>
        <p:grpSpPr bwMode="auto">
          <a:xfrm>
            <a:off x="336550" y="234950"/>
            <a:ext cx="4718050" cy="1711325"/>
            <a:chOff x="212" y="148"/>
            <a:chExt cx="2972" cy="1078"/>
          </a:xfrm>
        </p:grpSpPr>
        <p:grpSp>
          <p:nvGrpSpPr>
            <p:cNvPr id="96406" name="Group 237"/>
            <p:cNvGrpSpPr>
              <a:grpSpLocks/>
            </p:cNvGrpSpPr>
            <p:nvPr/>
          </p:nvGrpSpPr>
          <p:grpSpPr bwMode="auto">
            <a:xfrm>
              <a:off x="212" y="148"/>
              <a:ext cx="2972" cy="711"/>
              <a:chOff x="212" y="148"/>
              <a:chExt cx="2972" cy="711"/>
            </a:xfrm>
          </p:grpSpPr>
          <p:sp>
            <p:nvSpPr>
              <p:cNvPr id="96442" name="Text Box 238"/>
              <p:cNvSpPr txBox="1">
                <a:spLocks noChangeArrowheads="1"/>
              </p:cNvSpPr>
              <p:nvPr/>
            </p:nvSpPr>
            <p:spPr bwMode="auto">
              <a:xfrm>
                <a:off x="479" y="148"/>
                <a:ext cx="2705" cy="711"/>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ea typeface="华文中宋" pitchFamily="2" charset="-122"/>
                  </a:rPr>
                  <a:t>     </a:t>
                </a:r>
                <a:r>
                  <a:rPr kumimoji="1" lang="zh-CN" altLang="en-US" sz="2000" b="1">
                    <a:latin typeface="Times New Roman" pitchFamily="18" charset="0"/>
                    <a:ea typeface="华文中宋" pitchFamily="2" charset="-122"/>
                  </a:rPr>
                  <a:t>应用热机效率的一般概念，导出四冲程火花塞点燃式气油发动机的理想循环（奥托循环）效率</a:t>
                </a:r>
              </a:p>
            </p:txBody>
          </p:sp>
          <p:grpSp>
            <p:nvGrpSpPr>
              <p:cNvPr id="96443" name="Group 239"/>
              <p:cNvGrpSpPr>
                <a:grpSpLocks/>
              </p:cNvGrpSpPr>
              <p:nvPr/>
            </p:nvGrpSpPr>
            <p:grpSpPr bwMode="auto">
              <a:xfrm>
                <a:off x="212" y="170"/>
                <a:ext cx="435" cy="252"/>
                <a:chOff x="820" y="187"/>
                <a:chExt cx="358" cy="198"/>
              </a:xfrm>
            </p:grpSpPr>
            <p:sp>
              <p:nvSpPr>
                <p:cNvPr id="96444" name="Oval 240" descr="软木塞"/>
                <p:cNvSpPr>
                  <a:spLocks noChangeArrowheads="1"/>
                </p:cNvSpPr>
                <p:nvPr/>
              </p:nvSpPr>
              <p:spPr bwMode="auto">
                <a:xfrm>
                  <a:off x="820" y="187"/>
                  <a:ext cx="358" cy="198"/>
                </a:xfrm>
                <a:prstGeom prst="ellipse">
                  <a:avLst/>
                </a:prstGeom>
                <a:blipFill dpi="0" rotWithShape="0">
                  <a:blip r:embed="rId5" cstate="print"/>
                  <a:srcRect/>
                  <a:tile tx="0" ty="0" sx="100000" sy="100000" flip="none" algn="tl"/>
                </a:blipFill>
                <a:ln w="28575">
                  <a:solidFill>
                    <a:schemeClr val="accent1"/>
                  </a:solidFill>
                  <a:round/>
                  <a:headEnd/>
                  <a:tailEnd/>
                </a:ln>
              </p:spPr>
              <p:txBody>
                <a:bodyPr wrap="none" anchor="ctr"/>
                <a:lstStyle/>
                <a:p>
                  <a:endParaRPr lang="zh-CN" altLang="en-US"/>
                </a:p>
              </p:txBody>
            </p:sp>
            <p:sp>
              <p:nvSpPr>
                <p:cNvPr id="96445" name="WordArt 241"/>
                <p:cNvSpPr>
                  <a:spLocks noChangeArrowheads="1" noChangeShapeType="1" noTextEdit="1"/>
                </p:cNvSpPr>
                <p:nvPr/>
              </p:nvSpPr>
              <p:spPr bwMode="auto">
                <a:xfrm>
                  <a:off x="861" y="233"/>
                  <a:ext cx="255" cy="99"/>
                </a:xfrm>
                <a:prstGeom prst="rect">
                  <a:avLst/>
                </a:prstGeom>
              </p:spPr>
              <p:txBody>
                <a:bodyPr wrap="none" fromWordArt="1">
                  <a:prstTxWarp prst="textPlain">
                    <a:avLst>
                      <a:gd name="adj" fmla="val 50287"/>
                    </a:avLst>
                  </a:prstTxWarp>
                </a:bodyPr>
                <a:lstStyle/>
                <a:p>
                  <a:pPr algn="ctr"/>
                  <a:r>
                    <a:rPr lang="zh-CN" altLang="en-US" sz="3600" b="1" kern="10">
                      <a:ln w="12700">
                        <a:solidFill>
                          <a:schemeClr val="bg1"/>
                        </a:solidFill>
                        <a:round/>
                        <a:headEnd/>
                        <a:tailEnd/>
                      </a:ln>
                      <a:solidFill>
                        <a:schemeClr val="bg1"/>
                      </a:solidFill>
                      <a:effectLst>
                        <a:outerShdw dist="35921" dir="2700000" algn="ctr" rotWithShape="0">
                          <a:schemeClr val="tx1"/>
                        </a:outerShdw>
                      </a:effectLst>
                      <a:latin typeface="黑体"/>
                      <a:ea typeface="黑体"/>
                    </a:rPr>
                    <a:t>例</a:t>
                  </a:r>
                </a:p>
              </p:txBody>
            </p:sp>
          </p:grpSp>
        </p:grpSp>
        <p:sp>
          <p:nvSpPr>
            <p:cNvPr id="96407" name="WordArt 242"/>
            <p:cNvSpPr>
              <a:spLocks noChangeArrowheads="1" noChangeShapeType="1" noTextEdit="1"/>
            </p:cNvSpPr>
            <p:nvPr/>
          </p:nvSpPr>
          <p:spPr bwMode="auto">
            <a:xfrm>
              <a:off x="1049" y="967"/>
              <a:ext cx="50" cy="15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408" name="Line 243"/>
            <p:cNvSpPr>
              <a:spLocks noChangeShapeType="1"/>
            </p:cNvSpPr>
            <p:nvPr/>
          </p:nvSpPr>
          <p:spPr bwMode="auto">
            <a:xfrm rot="5400000">
              <a:off x="1189" y="986"/>
              <a:ext cx="1" cy="113"/>
            </a:xfrm>
            <a:prstGeom prst="line">
              <a:avLst/>
            </a:prstGeom>
            <a:noFill/>
            <a:ln w="38100">
              <a:solidFill>
                <a:schemeClr val="tx1"/>
              </a:solidFill>
              <a:round/>
              <a:headEnd/>
              <a:tailEnd/>
            </a:ln>
          </p:spPr>
          <p:txBody>
            <a:bodyPr/>
            <a:lstStyle/>
            <a:p>
              <a:endParaRPr lang="zh-CN" altLang="en-US"/>
            </a:p>
          </p:txBody>
        </p:sp>
        <p:sp>
          <p:nvSpPr>
            <p:cNvPr id="96409" name="Line 244"/>
            <p:cNvSpPr>
              <a:spLocks noChangeShapeType="1"/>
            </p:cNvSpPr>
            <p:nvPr/>
          </p:nvSpPr>
          <p:spPr bwMode="auto">
            <a:xfrm>
              <a:off x="1295" y="1043"/>
              <a:ext cx="379" cy="0"/>
            </a:xfrm>
            <a:prstGeom prst="line">
              <a:avLst/>
            </a:prstGeom>
            <a:noFill/>
            <a:ln w="38100">
              <a:solidFill>
                <a:schemeClr val="tx1"/>
              </a:solidFill>
              <a:round/>
              <a:headEnd/>
              <a:tailEnd/>
            </a:ln>
          </p:spPr>
          <p:txBody>
            <a:bodyPr/>
            <a:lstStyle/>
            <a:p>
              <a:endParaRPr lang="zh-CN" altLang="en-US"/>
            </a:p>
          </p:txBody>
        </p:sp>
        <p:sp>
          <p:nvSpPr>
            <p:cNvPr id="96410" name="WordArt 245"/>
            <p:cNvSpPr>
              <a:spLocks noChangeArrowheads="1" noChangeShapeType="1" noTextEdit="1"/>
            </p:cNvSpPr>
            <p:nvPr/>
          </p:nvSpPr>
          <p:spPr bwMode="auto">
            <a:xfrm>
              <a:off x="1392" y="867"/>
              <a:ext cx="131" cy="136"/>
            </a:xfrm>
            <a:prstGeom prst="rect">
              <a:avLst/>
            </a:prstGeom>
          </p:spPr>
          <p:txBody>
            <a:bodyPr wrap="none" fromWordArt="1">
              <a:prstTxWarp prst="textPlain">
                <a:avLst>
                  <a:gd name="adj" fmla="val 54963"/>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96411" name="WordArt 246"/>
            <p:cNvSpPr>
              <a:spLocks noChangeArrowheads="1" noChangeShapeType="1" noTextEdit="1"/>
            </p:cNvSpPr>
            <p:nvPr/>
          </p:nvSpPr>
          <p:spPr bwMode="auto">
            <a:xfrm>
              <a:off x="1525" y="944"/>
              <a:ext cx="52" cy="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nvGrpSpPr>
            <p:cNvPr id="96412" name="Group 247"/>
            <p:cNvGrpSpPr>
              <a:grpSpLocks/>
            </p:cNvGrpSpPr>
            <p:nvPr/>
          </p:nvGrpSpPr>
          <p:grpSpPr bwMode="auto">
            <a:xfrm>
              <a:off x="1708" y="1020"/>
              <a:ext cx="140" cy="56"/>
              <a:chOff x="4474" y="1884"/>
              <a:chExt cx="144" cy="48"/>
            </a:xfrm>
          </p:grpSpPr>
          <p:sp>
            <p:nvSpPr>
              <p:cNvPr id="96440" name="Line 24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441" name="Line 24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96413" name="Group 250"/>
            <p:cNvGrpSpPr>
              <a:grpSpLocks/>
            </p:cNvGrpSpPr>
            <p:nvPr/>
          </p:nvGrpSpPr>
          <p:grpSpPr bwMode="auto">
            <a:xfrm>
              <a:off x="367" y="923"/>
              <a:ext cx="545" cy="303"/>
              <a:chOff x="366" y="1009"/>
              <a:chExt cx="545" cy="303"/>
            </a:xfrm>
          </p:grpSpPr>
          <p:sp>
            <p:nvSpPr>
              <p:cNvPr id="96438" name="WordArt 251"/>
              <p:cNvSpPr>
                <a:spLocks noChangeArrowheads="1" noChangeShapeType="1" noTextEdit="1"/>
              </p:cNvSpPr>
              <p:nvPr/>
            </p:nvSpPr>
            <p:spPr bwMode="auto">
              <a:xfrm>
                <a:off x="366" y="1009"/>
                <a:ext cx="111" cy="2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96439" name="Text Box 252"/>
              <p:cNvSpPr txBox="1">
                <a:spLocks noChangeArrowheads="1"/>
              </p:cNvSpPr>
              <p:nvPr/>
            </p:nvSpPr>
            <p:spPr bwMode="auto">
              <a:xfrm>
                <a:off x="419" y="1081"/>
                <a:ext cx="492"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奥托</a:t>
                </a:r>
              </a:p>
            </p:txBody>
          </p:sp>
        </p:grpSp>
        <p:grpSp>
          <p:nvGrpSpPr>
            <p:cNvPr id="96414" name="Group 253"/>
            <p:cNvGrpSpPr>
              <a:grpSpLocks/>
            </p:cNvGrpSpPr>
            <p:nvPr/>
          </p:nvGrpSpPr>
          <p:grpSpPr bwMode="auto">
            <a:xfrm>
              <a:off x="816" y="1024"/>
              <a:ext cx="140" cy="56"/>
              <a:chOff x="4474" y="1884"/>
              <a:chExt cx="144" cy="48"/>
            </a:xfrm>
          </p:grpSpPr>
          <p:sp>
            <p:nvSpPr>
              <p:cNvPr id="96436" name="Line 25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437" name="Line 25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96415" name="WordArt 256"/>
            <p:cNvSpPr>
              <a:spLocks noChangeArrowheads="1" noChangeShapeType="1" noTextEdit="1"/>
            </p:cNvSpPr>
            <p:nvPr/>
          </p:nvSpPr>
          <p:spPr bwMode="auto">
            <a:xfrm>
              <a:off x="1387" y="1071"/>
              <a:ext cx="131" cy="136"/>
            </a:xfrm>
            <a:prstGeom prst="rect">
              <a:avLst/>
            </a:prstGeom>
          </p:spPr>
          <p:txBody>
            <a:bodyPr wrap="none" fromWordArt="1">
              <a:prstTxWarp prst="textPlain">
                <a:avLst>
                  <a:gd name="adj" fmla="val 54963"/>
                </a:avLst>
              </a:prstTxWarp>
            </a:bodyPr>
            <a:lstStyle/>
            <a:p>
              <a:pPr algn="ctr"/>
              <a:r>
                <a:rPr lang="en-US" altLang="zh-CN" sz="3600" i="1" kern="10">
                  <a:ln w="9525">
                    <a:solidFill>
                      <a:schemeClr val="tx1"/>
                    </a:solidFill>
                    <a:round/>
                    <a:headEnd/>
                    <a:tailEnd/>
                  </a:ln>
                  <a:latin typeface="宋体"/>
                  <a:ea typeface="宋体"/>
                </a:rPr>
                <a:t>Q</a:t>
              </a:r>
              <a:endParaRPr lang="zh-CN" altLang="en-US" sz="3600" i="1" kern="10">
                <a:ln w="9525">
                  <a:solidFill>
                    <a:schemeClr val="tx1"/>
                  </a:solidFill>
                  <a:round/>
                  <a:headEnd/>
                  <a:tailEnd/>
                </a:ln>
                <a:latin typeface="宋体"/>
                <a:ea typeface="宋体"/>
              </a:endParaRPr>
            </a:p>
          </p:txBody>
        </p:sp>
        <p:sp>
          <p:nvSpPr>
            <p:cNvPr id="96416" name="WordArt 257"/>
            <p:cNvSpPr>
              <a:spLocks noChangeArrowheads="1" noChangeShapeType="1" noTextEdit="1"/>
            </p:cNvSpPr>
            <p:nvPr/>
          </p:nvSpPr>
          <p:spPr bwMode="auto">
            <a:xfrm>
              <a:off x="1520" y="1151"/>
              <a:ext cx="41" cy="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nvGrpSpPr>
            <p:cNvPr id="96417" name="Group 258"/>
            <p:cNvGrpSpPr>
              <a:grpSpLocks/>
            </p:cNvGrpSpPr>
            <p:nvPr/>
          </p:nvGrpSpPr>
          <p:grpSpPr bwMode="auto">
            <a:xfrm>
              <a:off x="1899" y="847"/>
              <a:ext cx="1106" cy="375"/>
              <a:chOff x="1899" y="847"/>
              <a:chExt cx="1106" cy="375"/>
            </a:xfrm>
          </p:grpSpPr>
          <p:sp>
            <p:nvSpPr>
              <p:cNvPr id="96418" name="WordArt 259"/>
              <p:cNvSpPr>
                <a:spLocks noChangeArrowheads="1" noChangeShapeType="1" noTextEdit="1"/>
              </p:cNvSpPr>
              <p:nvPr/>
            </p:nvSpPr>
            <p:spPr bwMode="auto">
              <a:xfrm>
                <a:off x="1899" y="936"/>
                <a:ext cx="50"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419" name="Line 260"/>
              <p:cNvSpPr>
                <a:spLocks noChangeShapeType="1"/>
              </p:cNvSpPr>
              <p:nvPr/>
            </p:nvSpPr>
            <p:spPr bwMode="auto">
              <a:xfrm rot="5400000">
                <a:off x="2044" y="958"/>
                <a:ext cx="4" cy="114"/>
              </a:xfrm>
              <a:prstGeom prst="line">
                <a:avLst/>
              </a:prstGeom>
              <a:noFill/>
              <a:ln w="38100">
                <a:solidFill>
                  <a:schemeClr val="tx1"/>
                </a:solidFill>
                <a:round/>
                <a:headEnd/>
                <a:tailEnd/>
              </a:ln>
            </p:spPr>
            <p:txBody>
              <a:bodyPr/>
              <a:lstStyle/>
              <a:p>
                <a:endParaRPr lang="zh-CN" altLang="en-US"/>
              </a:p>
            </p:txBody>
          </p:sp>
          <p:sp>
            <p:nvSpPr>
              <p:cNvPr id="96420" name="Line 261"/>
              <p:cNvSpPr>
                <a:spLocks noChangeShapeType="1"/>
              </p:cNvSpPr>
              <p:nvPr/>
            </p:nvSpPr>
            <p:spPr bwMode="auto">
              <a:xfrm>
                <a:off x="2160" y="1003"/>
                <a:ext cx="830" cy="1"/>
              </a:xfrm>
              <a:prstGeom prst="line">
                <a:avLst/>
              </a:prstGeom>
              <a:noFill/>
              <a:ln w="38100">
                <a:solidFill>
                  <a:schemeClr val="tx1"/>
                </a:solidFill>
                <a:round/>
                <a:headEnd/>
                <a:tailEnd/>
              </a:ln>
            </p:spPr>
            <p:txBody>
              <a:bodyPr/>
              <a:lstStyle/>
              <a:p>
                <a:endParaRPr lang="zh-CN" altLang="en-US"/>
              </a:p>
            </p:txBody>
          </p:sp>
          <p:grpSp>
            <p:nvGrpSpPr>
              <p:cNvPr id="96421" name="Group 262"/>
              <p:cNvGrpSpPr>
                <a:grpSpLocks/>
              </p:cNvGrpSpPr>
              <p:nvPr/>
            </p:nvGrpSpPr>
            <p:grpSpPr bwMode="auto">
              <a:xfrm>
                <a:off x="2171" y="1032"/>
                <a:ext cx="834" cy="190"/>
                <a:chOff x="2171" y="1054"/>
                <a:chExt cx="834" cy="190"/>
              </a:xfrm>
            </p:grpSpPr>
            <p:grpSp>
              <p:nvGrpSpPr>
                <p:cNvPr id="96423" name="Group 263"/>
                <p:cNvGrpSpPr>
                  <a:grpSpLocks/>
                </p:cNvGrpSpPr>
                <p:nvPr/>
              </p:nvGrpSpPr>
              <p:grpSpPr bwMode="auto">
                <a:xfrm>
                  <a:off x="2525" y="1095"/>
                  <a:ext cx="164" cy="147"/>
                  <a:chOff x="2437" y="1095"/>
                  <a:chExt cx="164" cy="147"/>
                </a:xfrm>
              </p:grpSpPr>
              <p:sp>
                <p:nvSpPr>
                  <p:cNvPr id="96434" name="WordArt 264"/>
                  <p:cNvSpPr>
                    <a:spLocks noChangeArrowheads="1" noChangeShapeType="1" noTextEdit="1"/>
                  </p:cNvSpPr>
                  <p:nvPr/>
                </p:nvSpPr>
                <p:spPr bwMode="auto">
                  <a:xfrm>
                    <a:off x="2437" y="1095"/>
                    <a:ext cx="164"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6435" name="WordArt 265"/>
                  <p:cNvSpPr>
                    <a:spLocks noChangeArrowheads="1" noChangeShapeType="1" noTextEdit="1"/>
                  </p:cNvSpPr>
                  <p:nvPr/>
                </p:nvSpPr>
                <p:spPr bwMode="auto">
                  <a:xfrm>
                    <a:off x="2515" y="1176"/>
                    <a:ext cx="64" cy="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96424" name="Group 266"/>
                <p:cNvGrpSpPr>
                  <a:grpSpLocks/>
                </p:cNvGrpSpPr>
                <p:nvPr/>
              </p:nvGrpSpPr>
              <p:grpSpPr bwMode="auto">
                <a:xfrm>
                  <a:off x="2237" y="1076"/>
                  <a:ext cx="164" cy="132"/>
                  <a:chOff x="2431" y="902"/>
                  <a:chExt cx="164" cy="132"/>
                </a:xfrm>
              </p:grpSpPr>
              <p:sp>
                <p:nvSpPr>
                  <p:cNvPr id="96432" name="WordArt 267"/>
                  <p:cNvSpPr>
                    <a:spLocks noChangeArrowheads="1" noChangeShapeType="1" noTextEdit="1"/>
                  </p:cNvSpPr>
                  <p:nvPr/>
                </p:nvSpPr>
                <p:spPr bwMode="auto">
                  <a:xfrm>
                    <a:off x="2536" y="941"/>
                    <a:ext cx="59" cy="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433" name="WordArt 268"/>
                  <p:cNvSpPr>
                    <a:spLocks noChangeArrowheads="1" noChangeShapeType="1" noTextEdit="1"/>
                  </p:cNvSpPr>
                  <p:nvPr/>
                </p:nvSpPr>
                <p:spPr bwMode="auto">
                  <a:xfrm>
                    <a:off x="2431" y="902"/>
                    <a:ext cx="163"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425" name="WordArt 269"/>
                <p:cNvSpPr>
                  <a:spLocks noChangeArrowheads="1" noChangeShapeType="1" noTextEdit="1"/>
                </p:cNvSpPr>
                <p:nvPr/>
              </p:nvSpPr>
              <p:spPr bwMode="auto">
                <a:xfrm>
                  <a:off x="2171" y="1054"/>
                  <a:ext cx="49" cy="1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426" name="WordArt 270"/>
                <p:cNvSpPr>
                  <a:spLocks noChangeArrowheads="1" noChangeShapeType="1" noTextEdit="1"/>
                </p:cNvSpPr>
                <p:nvPr/>
              </p:nvSpPr>
              <p:spPr bwMode="auto">
                <a:xfrm>
                  <a:off x="2703" y="1065"/>
                  <a:ext cx="50" cy="17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6427" name="Group 271"/>
                <p:cNvGrpSpPr>
                  <a:grpSpLocks/>
                </p:cNvGrpSpPr>
                <p:nvPr/>
              </p:nvGrpSpPr>
              <p:grpSpPr bwMode="auto">
                <a:xfrm>
                  <a:off x="2783" y="1059"/>
                  <a:ext cx="222" cy="83"/>
                  <a:chOff x="2738" y="886"/>
                  <a:chExt cx="222" cy="83"/>
                </a:xfrm>
              </p:grpSpPr>
              <p:sp>
                <p:nvSpPr>
                  <p:cNvPr id="96429" name="WordArt 272"/>
                  <p:cNvSpPr>
                    <a:spLocks noChangeArrowheads="1" noChangeShapeType="1" noTextEdit="1"/>
                  </p:cNvSpPr>
                  <p:nvPr/>
                </p:nvSpPr>
                <p:spPr bwMode="auto">
                  <a:xfrm>
                    <a:off x="2919" y="886"/>
                    <a:ext cx="41" cy="7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430" name="Line 273"/>
                  <p:cNvSpPr>
                    <a:spLocks noChangeShapeType="1"/>
                  </p:cNvSpPr>
                  <p:nvPr/>
                </p:nvSpPr>
                <p:spPr bwMode="auto">
                  <a:xfrm>
                    <a:off x="2829" y="934"/>
                    <a:ext cx="70" cy="0"/>
                  </a:xfrm>
                  <a:prstGeom prst="line">
                    <a:avLst/>
                  </a:prstGeom>
                  <a:noFill/>
                  <a:ln w="38100">
                    <a:solidFill>
                      <a:schemeClr val="tx1"/>
                    </a:solidFill>
                    <a:round/>
                    <a:headEnd/>
                    <a:tailEnd/>
                  </a:ln>
                </p:spPr>
                <p:txBody>
                  <a:bodyPr/>
                  <a:lstStyle/>
                  <a:p>
                    <a:endParaRPr lang="zh-CN" altLang="en-US"/>
                  </a:p>
                </p:txBody>
              </p:sp>
              <p:sp>
                <p:nvSpPr>
                  <p:cNvPr id="96431" name="WordArt 274"/>
                  <p:cNvSpPr>
                    <a:spLocks noChangeArrowheads="1" noChangeShapeType="1" noTextEdit="1"/>
                  </p:cNvSpPr>
                  <p:nvPr/>
                </p:nvSpPr>
                <p:spPr bwMode="auto">
                  <a:xfrm>
                    <a:off x="2738" y="896"/>
                    <a:ext cx="60" cy="73"/>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96428" name="Line 275"/>
                <p:cNvSpPr>
                  <a:spLocks noChangeShapeType="1"/>
                </p:cNvSpPr>
                <p:nvPr/>
              </p:nvSpPr>
              <p:spPr bwMode="auto">
                <a:xfrm flipH="1">
                  <a:off x="2425" y="1055"/>
                  <a:ext cx="87" cy="174"/>
                </a:xfrm>
                <a:prstGeom prst="line">
                  <a:avLst/>
                </a:prstGeom>
                <a:noFill/>
                <a:ln w="28575">
                  <a:solidFill>
                    <a:schemeClr val="tx1"/>
                  </a:solidFill>
                  <a:round/>
                  <a:headEnd/>
                  <a:tailEnd/>
                </a:ln>
              </p:spPr>
              <p:txBody>
                <a:bodyPr/>
                <a:lstStyle/>
                <a:p>
                  <a:endParaRPr lang="zh-CN" altLang="en-US"/>
                </a:p>
              </p:txBody>
            </p:sp>
          </p:grpSp>
          <p:sp>
            <p:nvSpPr>
              <p:cNvPr id="96422" name="WordArt 276"/>
              <p:cNvSpPr>
                <a:spLocks noChangeArrowheads="1" noChangeShapeType="1" noTextEdit="1"/>
              </p:cNvSpPr>
              <p:nvPr/>
            </p:nvSpPr>
            <p:spPr bwMode="auto">
              <a:xfrm>
                <a:off x="2507" y="847"/>
                <a:ext cx="61"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95286" name="Group 277"/>
          <p:cNvGrpSpPr>
            <a:grpSpLocks/>
          </p:cNvGrpSpPr>
          <p:nvPr/>
        </p:nvGrpSpPr>
        <p:grpSpPr bwMode="auto">
          <a:xfrm>
            <a:off x="325438" y="5602288"/>
            <a:ext cx="4248150" cy="620712"/>
            <a:chOff x="205" y="3562"/>
            <a:chExt cx="2676" cy="391"/>
          </a:xfrm>
        </p:grpSpPr>
        <p:grpSp>
          <p:nvGrpSpPr>
            <p:cNvPr id="96364" name="Group 278"/>
            <p:cNvGrpSpPr>
              <a:grpSpLocks/>
            </p:cNvGrpSpPr>
            <p:nvPr/>
          </p:nvGrpSpPr>
          <p:grpSpPr bwMode="auto">
            <a:xfrm>
              <a:off x="205" y="3625"/>
              <a:ext cx="511" cy="298"/>
              <a:chOff x="284" y="3742"/>
              <a:chExt cx="511" cy="298"/>
            </a:xfrm>
          </p:grpSpPr>
          <p:sp>
            <p:nvSpPr>
              <p:cNvPr id="96404" name="WordArt 279"/>
              <p:cNvSpPr>
                <a:spLocks noChangeArrowheads="1" noChangeShapeType="1" noTextEdit="1"/>
              </p:cNvSpPr>
              <p:nvPr/>
            </p:nvSpPr>
            <p:spPr bwMode="auto">
              <a:xfrm>
                <a:off x="284" y="3742"/>
                <a:ext cx="112" cy="22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96405" name="Text Box 280"/>
              <p:cNvSpPr txBox="1">
                <a:spLocks noChangeArrowheads="1"/>
              </p:cNvSpPr>
              <p:nvPr/>
            </p:nvSpPr>
            <p:spPr bwMode="auto">
              <a:xfrm>
                <a:off x="333" y="3809"/>
                <a:ext cx="462"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华文中宋" pitchFamily="2" charset="-122"/>
                  </a:rPr>
                  <a:t>奥托</a:t>
                </a:r>
              </a:p>
            </p:txBody>
          </p:sp>
        </p:grpSp>
        <p:grpSp>
          <p:nvGrpSpPr>
            <p:cNvPr id="96365" name="Group 281"/>
            <p:cNvGrpSpPr>
              <a:grpSpLocks/>
            </p:cNvGrpSpPr>
            <p:nvPr/>
          </p:nvGrpSpPr>
          <p:grpSpPr bwMode="auto">
            <a:xfrm>
              <a:off x="671" y="3735"/>
              <a:ext cx="126" cy="54"/>
              <a:chOff x="4474" y="1884"/>
              <a:chExt cx="144" cy="48"/>
            </a:xfrm>
          </p:grpSpPr>
          <p:sp>
            <p:nvSpPr>
              <p:cNvPr id="96402" name="Line 28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403" name="Line 28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96366" name="Group 284"/>
            <p:cNvGrpSpPr>
              <a:grpSpLocks/>
            </p:cNvGrpSpPr>
            <p:nvPr/>
          </p:nvGrpSpPr>
          <p:grpSpPr bwMode="auto">
            <a:xfrm>
              <a:off x="858" y="3607"/>
              <a:ext cx="767" cy="346"/>
              <a:chOff x="772" y="3596"/>
              <a:chExt cx="767" cy="346"/>
            </a:xfrm>
          </p:grpSpPr>
          <p:sp>
            <p:nvSpPr>
              <p:cNvPr id="96388" name="WordArt 285"/>
              <p:cNvSpPr>
                <a:spLocks noChangeArrowheads="1" noChangeShapeType="1" noTextEdit="1"/>
              </p:cNvSpPr>
              <p:nvPr/>
            </p:nvSpPr>
            <p:spPr bwMode="auto">
              <a:xfrm>
                <a:off x="772" y="3703"/>
                <a:ext cx="45" cy="14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89" name="Line 286"/>
              <p:cNvSpPr>
                <a:spLocks noChangeShapeType="1"/>
              </p:cNvSpPr>
              <p:nvPr/>
            </p:nvSpPr>
            <p:spPr bwMode="auto">
              <a:xfrm rot="5400000">
                <a:off x="895" y="3728"/>
                <a:ext cx="4" cy="102"/>
              </a:xfrm>
              <a:prstGeom prst="line">
                <a:avLst/>
              </a:prstGeom>
              <a:noFill/>
              <a:ln w="38100">
                <a:solidFill>
                  <a:schemeClr val="tx1"/>
                </a:solidFill>
                <a:round/>
                <a:headEnd/>
                <a:tailEnd/>
              </a:ln>
            </p:spPr>
            <p:txBody>
              <a:bodyPr/>
              <a:lstStyle/>
              <a:p>
                <a:endParaRPr lang="zh-CN" altLang="en-US"/>
              </a:p>
            </p:txBody>
          </p:sp>
          <p:grpSp>
            <p:nvGrpSpPr>
              <p:cNvPr id="96390" name="Group 287"/>
              <p:cNvGrpSpPr>
                <a:grpSpLocks/>
              </p:cNvGrpSpPr>
              <p:nvPr/>
            </p:nvGrpSpPr>
            <p:grpSpPr bwMode="auto">
              <a:xfrm>
                <a:off x="1096" y="3804"/>
                <a:ext cx="147" cy="138"/>
                <a:chOff x="508" y="3592"/>
                <a:chExt cx="197" cy="179"/>
              </a:xfrm>
            </p:grpSpPr>
            <p:sp>
              <p:nvSpPr>
                <p:cNvPr id="96400" name="WordArt 288"/>
                <p:cNvSpPr>
                  <a:spLocks noChangeArrowheads="1" noChangeShapeType="1" noTextEdit="1"/>
                </p:cNvSpPr>
                <p:nvPr/>
              </p:nvSpPr>
              <p:spPr bwMode="auto">
                <a:xfrm>
                  <a:off x="628" y="3657"/>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401" name="WordArt 289"/>
                <p:cNvSpPr>
                  <a:spLocks noChangeArrowheads="1" noChangeShapeType="1" noTextEdit="1"/>
                </p:cNvSpPr>
                <p:nvPr/>
              </p:nvSpPr>
              <p:spPr bwMode="auto">
                <a:xfrm>
                  <a:off x="508" y="3592"/>
                  <a:ext cx="197" cy="16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grpSp>
            <p:nvGrpSpPr>
              <p:cNvPr id="96391" name="Group 290"/>
              <p:cNvGrpSpPr>
                <a:grpSpLocks/>
              </p:cNvGrpSpPr>
              <p:nvPr/>
            </p:nvGrpSpPr>
            <p:grpSpPr bwMode="auto">
              <a:xfrm>
                <a:off x="1092" y="3607"/>
                <a:ext cx="151" cy="126"/>
                <a:chOff x="1735" y="3596"/>
                <a:chExt cx="204" cy="164"/>
              </a:xfrm>
            </p:grpSpPr>
            <p:sp>
              <p:nvSpPr>
                <p:cNvPr id="96398" name="WordArt 291"/>
                <p:cNvSpPr>
                  <a:spLocks noChangeArrowheads="1" noChangeShapeType="1" noTextEdit="1"/>
                </p:cNvSpPr>
                <p:nvPr/>
              </p:nvSpPr>
              <p:spPr bwMode="auto">
                <a:xfrm>
                  <a:off x="1862" y="3678"/>
                  <a:ext cx="77" cy="8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96399" name="WordArt 292"/>
                <p:cNvSpPr>
                  <a:spLocks noChangeArrowheads="1" noChangeShapeType="1" noTextEdit="1"/>
                </p:cNvSpPr>
                <p:nvPr/>
              </p:nvSpPr>
              <p:spPr bwMode="auto">
                <a:xfrm>
                  <a:off x="1735" y="3596"/>
                  <a:ext cx="197" cy="15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392" name="Line 293"/>
              <p:cNvSpPr>
                <a:spLocks noChangeShapeType="1"/>
              </p:cNvSpPr>
              <p:nvPr/>
            </p:nvSpPr>
            <p:spPr bwMode="auto">
              <a:xfrm>
                <a:off x="1044" y="3775"/>
                <a:ext cx="238" cy="0"/>
              </a:xfrm>
              <a:prstGeom prst="line">
                <a:avLst/>
              </a:prstGeom>
              <a:noFill/>
              <a:ln w="38100">
                <a:solidFill>
                  <a:schemeClr val="tx1"/>
                </a:solidFill>
                <a:round/>
                <a:headEnd/>
                <a:tailEnd/>
              </a:ln>
            </p:spPr>
            <p:txBody>
              <a:bodyPr/>
              <a:lstStyle/>
              <a:p>
                <a:endParaRPr lang="zh-CN" altLang="en-US"/>
              </a:p>
            </p:txBody>
          </p:sp>
          <p:sp>
            <p:nvSpPr>
              <p:cNvPr id="96393" name="WordArt 294"/>
              <p:cNvSpPr>
                <a:spLocks noChangeArrowheads="1" noChangeShapeType="1" noTextEdit="1"/>
              </p:cNvSpPr>
              <p:nvPr/>
            </p:nvSpPr>
            <p:spPr bwMode="auto">
              <a:xfrm>
                <a:off x="988" y="3671"/>
                <a:ext cx="57" cy="25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394" name="WordArt 295"/>
              <p:cNvSpPr>
                <a:spLocks noChangeArrowheads="1" noChangeShapeType="1" noTextEdit="1"/>
              </p:cNvSpPr>
              <p:nvPr/>
            </p:nvSpPr>
            <p:spPr bwMode="auto">
              <a:xfrm>
                <a:off x="1296" y="3654"/>
                <a:ext cx="59" cy="25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395" name="WordArt 296"/>
              <p:cNvSpPr>
                <a:spLocks noChangeArrowheads="1" noChangeShapeType="1" noTextEdit="1"/>
              </p:cNvSpPr>
              <p:nvPr/>
            </p:nvSpPr>
            <p:spPr bwMode="auto">
              <a:xfrm>
                <a:off x="1502" y="3596"/>
                <a:ext cx="37" cy="7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96" name="Line 297"/>
              <p:cNvSpPr>
                <a:spLocks noChangeShapeType="1"/>
              </p:cNvSpPr>
              <p:nvPr/>
            </p:nvSpPr>
            <p:spPr bwMode="auto">
              <a:xfrm>
                <a:off x="1424" y="3638"/>
                <a:ext cx="63" cy="0"/>
              </a:xfrm>
              <a:prstGeom prst="line">
                <a:avLst/>
              </a:prstGeom>
              <a:noFill/>
              <a:ln w="38100">
                <a:solidFill>
                  <a:schemeClr val="tx1"/>
                </a:solidFill>
                <a:round/>
                <a:headEnd/>
                <a:tailEnd/>
              </a:ln>
            </p:spPr>
            <p:txBody>
              <a:bodyPr/>
              <a:lstStyle/>
              <a:p>
                <a:endParaRPr lang="zh-CN" altLang="en-US"/>
              </a:p>
            </p:txBody>
          </p:sp>
          <p:sp>
            <p:nvSpPr>
              <p:cNvPr id="96397" name="WordArt 298"/>
              <p:cNvSpPr>
                <a:spLocks noChangeArrowheads="1" noChangeShapeType="1" noTextEdit="1"/>
              </p:cNvSpPr>
              <p:nvPr/>
            </p:nvSpPr>
            <p:spPr bwMode="auto">
              <a:xfrm>
                <a:off x="1358" y="3605"/>
                <a:ext cx="54" cy="70"/>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grpSp>
          <p:nvGrpSpPr>
            <p:cNvPr id="96367" name="Group 299"/>
            <p:cNvGrpSpPr>
              <a:grpSpLocks/>
            </p:cNvGrpSpPr>
            <p:nvPr/>
          </p:nvGrpSpPr>
          <p:grpSpPr bwMode="auto">
            <a:xfrm>
              <a:off x="1570" y="3744"/>
              <a:ext cx="126" cy="54"/>
              <a:chOff x="4474" y="1884"/>
              <a:chExt cx="144" cy="48"/>
            </a:xfrm>
          </p:grpSpPr>
          <p:sp>
            <p:nvSpPr>
              <p:cNvPr id="96386" name="Line 300"/>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387" name="Line 301"/>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96368" name="WordArt 302"/>
            <p:cNvSpPr>
              <a:spLocks noChangeArrowheads="1" noChangeShapeType="1" noTextEdit="1"/>
            </p:cNvSpPr>
            <p:nvPr/>
          </p:nvSpPr>
          <p:spPr bwMode="auto">
            <a:xfrm>
              <a:off x="1769" y="3667"/>
              <a:ext cx="50"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69" name="Line 303"/>
            <p:cNvSpPr>
              <a:spLocks noChangeShapeType="1"/>
            </p:cNvSpPr>
            <p:nvPr/>
          </p:nvSpPr>
          <p:spPr bwMode="auto">
            <a:xfrm rot="5400000">
              <a:off x="1917" y="3680"/>
              <a:ext cx="4" cy="114"/>
            </a:xfrm>
            <a:prstGeom prst="line">
              <a:avLst/>
            </a:prstGeom>
            <a:noFill/>
            <a:ln w="38100">
              <a:solidFill>
                <a:schemeClr val="tx1"/>
              </a:solidFill>
              <a:round/>
              <a:headEnd/>
              <a:tailEnd/>
            </a:ln>
          </p:spPr>
          <p:txBody>
            <a:bodyPr/>
            <a:lstStyle/>
            <a:p>
              <a:endParaRPr lang="zh-CN" altLang="en-US"/>
            </a:p>
          </p:txBody>
        </p:sp>
        <p:sp>
          <p:nvSpPr>
            <p:cNvPr id="96370" name="Line 304"/>
            <p:cNvSpPr>
              <a:spLocks noChangeShapeType="1"/>
            </p:cNvSpPr>
            <p:nvPr/>
          </p:nvSpPr>
          <p:spPr bwMode="auto">
            <a:xfrm flipV="1">
              <a:off x="2018" y="3727"/>
              <a:ext cx="863" cy="4"/>
            </a:xfrm>
            <a:prstGeom prst="line">
              <a:avLst/>
            </a:prstGeom>
            <a:noFill/>
            <a:ln w="38100">
              <a:solidFill>
                <a:schemeClr val="tx1"/>
              </a:solidFill>
              <a:round/>
              <a:headEnd/>
              <a:tailEnd/>
            </a:ln>
          </p:spPr>
          <p:txBody>
            <a:bodyPr/>
            <a:lstStyle/>
            <a:p>
              <a:endParaRPr lang="zh-CN" altLang="en-US"/>
            </a:p>
          </p:txBody>
        </p:sp>
        <p:grpSp>
          <p:nvGrpSpPr>
            <p:cNvPr id="96371" name="Group 305"/>
            <p:cNvGrpSpPr>
              <a:grpSpLocks/>
            </p:cNvGrpSpPr>
            <p:nvPr/>
          </p:nvGrpSpPr>
          <p:grpSpPr bwMode="auto">
            <a:xfrm>
              <a:off x="2047" y="3748"/>
              <a:ext cx="834" cy="185"/>
              <a:chOff x="2038" y="3763"/>
              <a:chExt cx="834" cy="185"/>
            </a:xfrm>
          </p:grpSpPr>
          <p:grpSp>
            <p:nvGrpSpPr>
              <p:cNvPr id="96373" name="Group 306"/>
              <p:cNvGrpSpPr>
                <a:grpSpLocks/>
              </p:cNvGrpSpPr>
              <p:nvPr/>
            </p:nvGrpSpPr>
            <p:grpSpPr bwMode="auto">
              <a:xfrm>
                <a:off x="2392" y="3788"/>
                <a:ext cx="164" cy="147"/>
                <a:chOff x="2437" y="1095"/>
                <a:chExt cx="164" cy="147"/>
              </a:xfrm>
            </p:grpSpPr>
            <p:sp>
              <p:nvSpPr>
                <p:cNvPr id="96384" name="WordArt 307"/>
                <p:cNvSpPr>
                  <a:spLocks noChangeArrowheads="1" noChangeShapeType="1" noTextEdit="1"/>
                </p:cNvSpPr>
                <p:nvPr/>
              </p:nvSpPr>
              <p:spPr bwMode="auto">
                <a:xfrm>
                  <a:off x="2437" y="1095"/>
                  <a:ext cx="164" cy="133"/>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sp>
              <p:nvSpPr>
                <p:cNvPr id="96385" name="WordArt 308"/>
                <p:cNvSpPr>
                  <a:spLocks noChangeArrowheads="1" noChangeShapeType="1" noTextEdit="1"/>
                </p:cNvSpPr>
                <p:nvPr/>
              </p:nvSpPr>
              <p:spPr bwMode="auto">
                <a:xfrm>
                  <a:off x="2515" y="1176"/>
                  <a:ext cx="64" cy="6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96374" name="Group 309"/>
              <p:cNvGrpSpPr>
                <a:grpSpLocks/>
              </p:cNvGrpSpPr>
              <p:nvPr/>
            </p:nvGrpSpPr>
            <p:grpSpPr bwMode="auto">
              <a:xfrm>
                <a:off x="2104" y="3791"/>
                <a:ext cx="164" cy="132"/>
                <a:chOff x="2431" y="902"/>
                <a:chExt cx="164" cy="132"/>
              </a:xfrm>
            </p:grpSpPr>
            <p:sp>
              <p:nvSpPr>
                <p:cNvPr id="96382" name="WordArt 310"/>
                <p:cNvSpPr>
                  <a:spLocks noChangeArrowheads="1" noChangeShapeType="1" noTextEdit="1"/>
                </p:cNvSpPr>
                <p:nvPr/>
              </p:nvSpPr>
              <p:spPr bwMode="auto">
                <a:xfrm>
                  <a:off x="2536" y="941"/>
                  <a:ext cx="59" cy="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sp>
              <p:nvSpPr>
                <p:cNvPr id="96383" name="WordArt 311"/>
                <p:cNvSpPr>
                  <a:spLocks noChangeArrowheads="1" noChangeShapeType="1" noTextEdit="1"/>
                </p:cNvSpPr>
                <p:nvPr/>
              </p:nvSpPr>
              <p:spPr bwMode="auto">
                <a:xfrm>
                  <a:off x="2431" y="902"/>
                  <a:ext cx="163" cy="127"/>
                </a:xfrm>
                <a:prstGeom prst="rect">
                  <a:avLst/>
                </a:prstGeom>
              </p:spPr>
              <p:txBody>
                <a:bodyPr wrap="none" fromWordArt="1">
                  <a:prstTxWarp prst="textPlain">
                    <a:avLst>
                      <a:gd name="adj" fmla="val 58931"/>
                    </a:avLst>
                  </a:prstTxWarp>
                </a:bodyPr>
                <a:lstStyle/>
                <a:p>
                  <a:pPr algn="ctr"/>
                  <a:r>
                    <a:rPr lang="en-US" altLang="zh-CN" sz="3600" i="1" kern="10">
                      <a:ln w="9525">
                        <a:solidFill>
                          <a:schemeClr val="tx1"/>
                        </a:solidFill>
                        <a:round/>
                        <a:headEnd/>
                        <a:tailEnd/>
                      </a:ln>
                      <a:latin typeface="宋体"/>
                      <a:ea typeface="宋体"/>
                    </a:rPr>
                    <a:t>V</a:t>
                  </a:r>
                  <a:endParaRPr lang="zh-CN" altLang="en-US" sz="3600" i="1" kern="10">
                    <a:ln w="9525">
                      <a:solidFill>
                        <a:schemeClr val="tx1"/>
                      </a:solidFill>
                      <a:round/>
                      <a:headEnd/>
                      <a:tailEnd/>
                    </a:ln>
                    <a:latin typeface="宋体"/>
                    <a:ea typeface="宋体"/>
                  </a:endParaRPr>
                </a:p>
              </p:txBody>
            </p:sp>
          </p:grpSp>
          <p:sp>
            <p:nvSpPr>
              <p:cNvPr id="96375" name="WordArt 312"/>
              <p:cNvSpPr>
                <a:spLocks noChangeArrowheads="1" noChangeShapeType="1" noTextEdit="1"/>
              </p:cNvSpPr>
              <p:nvPr/>
            </p:nvSpPr>
            <p:spPr bwMode="auto">
              <a:xfrm>
                <a:off x="2038" y="3769"/>
                <a:ext cx="49" cy="17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376" name="WordArt 313"/>
              <p:cNvSpPr>
                <a:spLocks noChangeArrowheads="1" noChangeShapeType="1" noTextEdit="1"/>
              </p:cNvSpPr>
              <p:nvPr/>
            </p:nvSpPr>
            <p:spPr bwMode="auto">
              <a:xfrm>
                <a:off x="2570" y="3769"/>
                <a:ext cx="50" cy="17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6377" name="Group 314"/>
              <p:cNvGrpSpPr>
                <a:grpSpLocks/>
              </p:cNvGrpSpPr>
              <p:nvPr/>
            </p:nvGrpSpPr>
            <p:grpSpPr bwMode="auto">
              <a:xfrm>
                <a:off x="2650" y="3763"/>
                <a:ext cx="222" cy="83"/>
                <a:chOff x="2738" y="886"/>
                <a:chExt cx="222" cy="83"/>
              </a:xfrm>
            </p:grpSpPr>
            <p:sp>
              <p:nvSpPr>
                <p:cNvPr id="96379" name="WordArt 315"/>
                <p:cNvSpPr>
                  <a:spLocks noChangeArrowheads="1" noChangeShapeType="1" noTextEdit="1"/>
                </p:cNvSpPr>
                <p:nvPr/>
              </p:nvSpPr>
              <p:spPr bwMode="auto">
                <a:xfrm>
                  <a:off x="2919" y="886"/>
                  <a:ext cx="41" cy="7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80" name="Line 316"/>
                <p:cNvSpPr>
                  <a:spLocks noChangeShapeType="1"/>
                </p:cNvSpPr>
                <p:nvPr/>
              </p:nvSpPr>
              <p:spPr bwMode="auto">
                <a:xfrm>
                  <a:off x="2829" y="934"/>
                  <a:ext cx="70" cy="0"/>
                </a:xfrm>
                <a:prstGeom prst="line">
                  <a:avLst/>
                </a:prstGeom>
                <a:noFill/>
                <a:ln w="38100">
                  <a:solidFill>
                    <a:schemeClr val="tx1"/>
                  </a:solidFill>
                  <a:round/>
                  <a:headEnd/>
                  <a:tailEnd/>
                </a:ln>
              </p:spPr>
              <p:txBody>
                <a:bodyPr/>
                <a:lstStyle/>
                <a:p>
                  <a:endParaRPr lang="zh-CN" altLang="en-US"/>
                </a:p>
              </p:txBody>
            </p:sp>
            <p:sp>
              <p:nvSpPr>
                <p:cNvPr id="96381" name="WordArt 317"/>
                <p:cNvSpPr>
                  <a:spLocks noChangeArrowheads="1" noChangeShapeType="1" noTextEdit="1"/>
                </p:cNvSpPr>
                <p:nvPr/>
              </p:nvSpPr>
              <p:spPr bwMode="auto">
                <a:xfrm>
                  <a:off x="2738" y="896"/>
                  <a:ext cx="60" cy="73"/>
                </a:xfrm>
                <a:prstGeom prst="rect">
                  <a:avLst/>
                </a:prstGeom>
              </p:spPr>
              <p:txBody>
                <a:bodyPr wrap="none" fromWordArt="1">
                  <a:prstTxWarp prst="textPlain">
                    <a:avLst>
                      <a:gd name="adj" fmla="val 50000"/>
                    </a:avLst>
                  </a:prstTxWarp>
                </a:bodyPr>
                <a:lstStyle/>
                <a:p>
                  <a:pPr algn="ctr"/>
                  <a:r>
                    <a:rPr lang="en-US" altLang="zh-CN" sz="3600" b="1" i="1" kern="10">
                      <a:ln w="12700">
                        <a:solidFill>
                          <a:schemeClr val="tx1"/>
                        </a:solidFill>
                        <a:round/>
                        <a:headEnd/>
                        <a:tailEnd/>
                      </a:ln>
                      <a:latin typeface="Symbol"/>
                    </a:rPr>
                    <a:t>g</a:t>
                  </a:r>
                  <a:endParaRPr lang="zh-CN" altLang="en-US" sz="3600" b="1" i="1" kern="10">
                    <a:ln w="12700">
                      <a:solidFill>
                        <a:schemeClr val="tx1"/>
                      </a:solidFill>
                      <a:round/>
                      <a:headEnd/>
                      <a:tailEnd/>
                    </a:ln>
                    <a:latin typeface="Symbol"/>
                  </a:endParaRPr>
                </a:p>
              </p:txBody>
            </p:sp>
          </p:grpSp>
          <p:sp>
            <p:nvSpPr>
              <p:cNvPr id="96378" name="Line 318"/>
              <p:cNvSpPr>
                <a:spLocks noChangeShapeType="1"/>
              </p:cNvSpPr>
              <p:nvPr/>
            </p:nvSpPr>
            <p:spPr bwMode="auto">
              <a:xfrm flipH="1">
                <a:off x="2271" y="3770"/>
                <a:ext cx="87" cy="174"/>
              </a:xfrm>
              <a:prstGeom prst="line">
                <a:avLst/>
              </a:prstGeom>
              <a:noFill/>
              <a:ln w="28575">
                <a:solidFill>
                  <a:schemeClr val="tx1"/>
                </a:solidFill>
                <a:round/>
                <a:headEnd/>
                <a:tailEnd/>
              </a:ln>
            </p:spPr>
            <p:txBody>
              <a:bodyPr/>
              <a:lstStyle/>
              <a:p>
                <a:endParaRPr lang="zh-CN" altLang="en-US"/>
              </a:p>
            </p:txBody>
          </p:sp>
        </p:grpSp>
        <p:sp>
          <p:nvSpPr>
            <p:cNvPr id="96372" name="WordArt 319"/>
            <p:cNvSpPr>
              <a:spLocks noChangeArrowheads="1" noChangeShapeType="1" noTextEdit="1"/>
            </p:cNvSpPr>
            <p:nvPr/>
          </p:nvSpPr>
          <p:spPr bwMode="auto">
            <a:xfrm>
              <a:off x="2407" y="3562"/>
              <a:ext cx="61"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132096" name="Group 320"/>
          <p:cNvGrpSpPr>
            <a:grpSpLocks/>
          </p:cNvGrpSpPr>
          <p:nvPr/>
        </p:nvGrpSpPr>
        <p:grpSpPr bwMode="auto">
          <a:xfrm>
            <a:off x="557213" y="2074863"/>
            <a:ext cx="4097337" cy="1495425"/>
            <a:chOff x="351" y="1307"/>
            <a:chExt cx="2581" cy="942"/>
          </a:xfrm>
        </p:grpSpPr>
        <p:grpSp>
          <p:nvGrpSpPr>
            <p:cNvPr id="96305" name="Group 321"/>
            <p:cNvGrpSpPr>
              <a:grpSpLocks/>
            </p:cNvGrpSpPr>
            <p:nvPr/>
          </p:nvGrpSpPr>
          <p:grpSpPr bwMode="auto">
            <a:xfrm>
              <a:off x="1540" y="1307"/>
              <a:ext cx="922" cy="376"/>
              <a:chOff x="1518" y="1449"/>
              <a:chExt cx="922" cy="376"/>
            </a:xfrm>
          </p:grpSpPr>
          <p:sp>
            <p:nvSpPr>
              <p:cNvPr id="96351" name="Line 322"/>
              <p:cNvSpPr>
                <a:spLocks noChangeShapeType="1"/>
              </p:cNvSpPr>
              <p:nvPr/>
            </p:nvSpPr>
            <p:spPr bwMode="auto">
              <a:xfrm>
                <a:off x="2136" y="1629"/>
                <a:ext cx="304" cy="1"/>
              </a:xfrm>
              <a:prstGeom prst="line">
                <a:avLst/>
              </a:prstGeom>
              <a:noFill/>
              <a:ln w="38100">
                <a:solidFill>
                  <a:schemeClr val="tx1"/>
                </a:solidFill>
                <a:round/>
                <a:headEnd/>
                <a:tailEnd/>
              </a:ln>
            </p:spPr>
            <p:txBody>
              <a:bodyPr/>
              <a:lstStyle/>
              <a:p>
                <a:endParaRPr lang="zh-CN" altLang="en-US"/>
              </a:p>
            </p:txBody>
          </p:sp>
          <p:grpSp>
            <p:nvGrpSpPr>
              <p:cNvPr id="96352" name="Group 323"/>
              <p:cNvGrpSpPr>
                <a:grpSpLocks/>
              </p:cNvGrpSpPr>
              <p:nvPr/>
            </p:nvGrpSpPr>
            <p:grpSpPr bwMode="auto">
              <a:xfrm>
                <a:off x="2198" y="1659"/>
                <a:ext cx="171" cy="166"/>
                <a:chOff x="3352" y="1710"/>
                <a:chExt cx="222" cy="205"/>
              </a:xfrm>
            </p:grpSpPr>
            <p:sp>
              <p:nvSpPr>
                <p:cNvPr id="96362" name="WordArt 324"/>
                <p:cNvSpPr>
                  <a:spLocks noChangeArrowheads="1" noChangeShapeType="1" noTextEdit="1"/>
                </p:cNvSpPr>
                <p:nvPr/>
              </p:nvSpPr>
              <p:spPr bwMode="auto">
                <a:xfrm>
                  <a:off x="3515" y="1825"/>
                  <a:ext cx="59" cy="9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63" name="WordArt 325"/>
                <p:cNvSpPr>
                  <a:spLocks noChangeArrowheads="1" noChangeShapeType="1" noTextEdit="1"/>
                </p:cNvSpPr>
                <p:nvPr/>
              </p:nvSpPr>
              <p:spPr bwMode="auto">
                <a:xfrm>
                  <a:off x="3352" y="1710"/>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96353" name="Group 326"/>
              <p:cNvGrpSpPr>
                <a:grpSpLocks/>
              </p:cNvGrpSpPr>
              <p:nvPr/>
            </p:nvGrpSpPr>
            <p:grpSpPr bwMode="auto">
              <a:xfrm>
                <a:off x="2210" y="1449"/>
                <a:ext cx="183" cy="160"/>
                <a:chOff x="4778" y="1121"/>
                <a:chExt cx="219" cy="193"/>
              </a:xfrm>
            </p:grpSpPr>
            <p:sp>
              <p:nvSpPr>
                <p:cNvPr id="96360" name="WordArt 327"/>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6361" name="WordArt 328"/>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96354" name="WordArt 329"/>
              <p:cNvSpPr>
                <a:spLocks noChangeArrowheads="1" noChangeShapeType="1" noTextEdit="1"/>
              </p:cNvSpPr>
              <p:nvPr/>
            </p:nvSpPr>
            <p:spPr bwMode="auto">
              <a:xfrm>
                <a:off x="1518" y="1541"/>
                <a:ext cx="109" cy="1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Symbol"/>
                  </a:rPr>
                  <a:t>h</a:t>
                </a:r>
                <a:endParaRPr lang="zh-CN" altLang="en-US" sz="3600" i="1" kern="10">
                  <a:ln w="9525">
                    <a:solidFill>
                      <a:schemeClr val="tx1"/>
                    </a:solidFill>
                    <a:round/>
                    <a:headEnd/>
                    <a:tailEnd/>
                  </a:ln>
                  <a:latin typeface="Symbol"/>
                </a:endParaRPr>
              </a:p>
            </p:txBody>
          </p:sp>
          <p:sp>
            <p:nvSpPr>
              <p:cNvPr id="96355" name="WordArt 330"/>
              <p:cNvSpPr>
                <a:spLocks noChangeArrowheads="1" noChangeShapeType="1" noTextEdit="1"/>
              </p:cNvSpPr>
              <p:nvPr/>
            </p:nvSpPr>
            <p:spPr bwMode="auto">
              <a:xfrm>
                <a:off x="1886" y="1548"/>
                <a:ext cx="52"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96356" name="Group 331"/>
              <p:cNvGrpSpPr>
                <a:grpSpLocks/>
              </p:cNvGrpSpPr>
              <p:nvPr/>
            </p:nvGrpSpPr>
            <p:grpSpPr bwMode="auto">
              <a:xfrm>
                <a:off x="1684" y="1613"/>
                <a:ext cx="145" cy="53"/>
                <a:chOff x="4474" y="1884"/>
                <a:chExt cx="144" cy="48"/>
              </a:xfrm>
            </p:grpSpPr>
            <p:sp>
              <p:nvSpPr>
                <p:cNvPr id="96358" name="Line 332"/>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359" name="Line 333"/>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sp>
            <p:nvSpPr>
              <p:cNvPr id="96357" name="Line 334"/>
              <p:cNvSpPr>
                <a:spLocks noChangeShapeType="1"/>
              </p:cNvSpPr>
              <p:nvPr/>
            </p:nvSpPr>
            <p:spPr bwMode="auto">
              <a:xfrm rot="5400000">
                <a:off x="2027" y="1568"/>
                <a:ext cx="0" cy="109"/>
              </a:xfrm>
              <a:prstGeom prst="line">
                <a:avLst/>
              </a:prstGeom>
              <a:noFill/>
              <a:ln w="38100">
                <a:solidFill>
                  <a:schemeClr val="tx1"/>
                </a:solidFill>
                <a:round/>
                <a:headEnd/>
                <a:tailEnd/>
              </a:ln>
            </p:spPr>
            <p:txBody>
              <a:bodyPr/>
              <a:lstStyle/>
              <a:p>
                <a:endParaRPr lang="zh-CN" altLang="en-US"/>
              </a:p>
            </p:txBody>
          </p:sp>
        </p:grpSp>
        <p:grpSp>
          <p:nvGrpSpPr>
            <p:cNvPr id="96306" name="Group 335"/>
            <p:cNvGrpSpPr>
              <a:grpSpLocks/>
            </p:cNvGrpSpPr>
            <p:nvPr/>
          </p:nvGrpSpPr>
          <p:grpSpPr bwMode="auto">
            <a:xfrm>
              <a:off x="351" y="1349"/>
              <a:ext cx="930" cy="291"/>
              <a:chOff x="2222" y="738"/>
              <a:chExt cx="1167" cy="340"/>
            </a:xfrm>
          </p:grpSpPr>
          <p:sp>
            <p:nvSpPr>
              <p:cNvPr id="96348" name="Rectangle 336" descr="栎木"/>
              <p:cNvSpPr>
                <a:spLocks noChangeArrowheads="1"/>
              </p:cNvSpPr>
              <p:nvPr/>
            </p:nvSpPr>
            <p:spPr bwMode="auto">
              <a:xfrm flipH="1">
                <a:off x="2222" y="738"/>
                <a:ext cx="1167" cy="340"/>
              </a:xfrm>
              <a:prstGeom prst="rect">
                <a:avLst/>
              </a:prstGeom>
              <a:blipFill dpi="0" rotWithShape="0">
                <a:blip r:embed="rId6"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96349" name="WordArt 337"/>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96350" name="WordArt 338"/>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96307" name="Group 339"/>
            <p:cNvGrpSpPr>
              <a:grpSpLocks/>
            </p:cNvGrpSpPr>
            <p:nvPr/>
          </p:nvGrpSpPr>
          <p:grpSpPr bwMode="auto">
            <a:xfrm>
              <a:off x="351" y="1696"/>
              <a:ext cx="2581" cy="553"/>
              <a:chOff x="351" y="1707"/>
              <a:chExt cx="2581" cy="553"/>
            </a:xfrm>
          </p:grpSpPr>
          <p:grpSp>
            <p:nvGrpSpPr>
              <p:cNvPr id="96308" name="Group 340"/>
              <p:cNvGrpSpPr>
                <a:grpSpLocks/>
              </p:cNvGrpSpPr>
              <p:nvPr/>
            </p:nvGrpSpPr>
            <p:grpSpPr bwMode="auto">
              <a:xfrm>
                <a:off x="1487" y="2046"/>
                <a:ext cx="226" cy="197"/>
                <a:chOff x="4778" y="1121"/>
                <a:chExt cx="219" cy="193"/>
              </a:xfrm>
            </p:grpSpPr>
            <p:sp>
              <p:nvSpPr>
                <p:cNvPr id="96346" name="WordArt 341"/>
                <p:cNvSpPr>
                  <a:spLocks noChangeArrowheads="1" noChangeShapeType="1" noTextEdit="1"/>
                </p:cNvSpPr>
                <p:nvPr/>
              </p:nvSpPr>
              <p:spPr bwMode="auto">
                <a:xfrm>
                  <a:off x="4936" y="1217"/>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96347" name="WordArt 342"/>
                <p:cNvSpPr>
                  <a:spLocks noChangeArrowheads="1" noChangeShapeType="1" noTextEdit="1"/>
                </p:cNvSpPr>
                <p:nvPr/>
              </p:nvSpPr>
              <p:spPr bwMode="auto">
                <a:xfrm>
                  <a:off x="4778" y="1121"/>
                  <a:ext cx="155" cy="188"/>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sp>
            <p:nvSpPr>
              <p:cNvPr id="96309" name="Text Box 343"/>
              <p:cNvSpPr txBox="1">
                <a:spLocks noChangeArrowheads="1"/>
              </p:cNvSpPr>
              <p:nvPr/>
            </p:nvSpPr>
            <p:spPr bwMode="auto">
              <a:xfrm>
                <a:off x="363" y="1707"/>
                <a:ext cx="109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总吸热绝对值</a:t>
                </a:r>
              </a:p>
            </p:txBody>
          </p:sp>
          <p:grpSp>
            <p:nvGrpSpPr>
              <p:cNvPr id="96310" name="Group 344"/>
              <p:cNvGrpSpPr>
                <a:grpSpLocks/>
              </p:cNvGrpSpPr>
              <p:nvPr/>
            </p:nvGrpSpPr>
            <p:grpSpPr bwMode="auto">
              <a:xfrm>
                <a:off x="1478" y="1743"/>
                <a:ext cx="222" cy="213"/>
                <a:chOff x="3560" y="917"/>
                <a:chExt cx="229" cy="221"/>
              </a:xfrm>
            </p:grpSpPr>
            <p:sp>
              <p:nvSpPr>
                <p:cNvPr id="96344" name="WordArt 345"/>
                <p:cNvSpPr>
                  <a:spLocks noChangeArrowheads="1" noChangeShapeType="1" noTextEdit="1"/>
                </p:cNvSpPr>
                <p:nvPr/>
              </p:nvSpPr>
              <p:spPr bwMode="auto">
                <a:xfrm>
                  <a:off x="3728" y="104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96345" name="WordArt 346"/>
                <p:cNvSpPr>
                  <a:spLocks noChangeArrowheads="1" noChangeShapeType="1" noTextEdit="1"/>
                </p:cNvSpPr>
                <p:nvPr/>
              </p:nvSpPr>
              <p:spPr bwMode="auto">
                <a:xfrm>
                  <a:off x="3560" y="917"/>
                  <a:ext cx="160" cy="203"/>
                </a:xfrm>
                <a:prstGeom prst="rect">
                  <a:avLst/>
                </a:prstGeom>
              </p:spPr>
              <p:txBody>
                <a:bodyPr wrap="none" fromWordArt="1">
                  <a:prstTxWarp prst="textPlain">
                    <a:avLst>
                      <a:gd name="adj" fmla="val 36843"/>
                    </a:avLst>
                  </a:prstTxWarp>
                </a:bodyPr>
                <a:lstStyle/>
                <a:p>
                  <a:pPr algn="ctr"/>
                  <a:r>
                    <a:rPr lang="en-US" altLang="zh-CN" sz="3600" kern="10">
                      <a:ln w="9525">
                        <a:solidFill>
                          <a:srgbClr val="000000"/>
                        </a:solidFill>
                        <a:round/>
                        <a:headEnd/>
                        <a:tailEnd/>
                      </a:ln>
                      <a:latin typeface="宋体"/>
                      <a:ea typeface="宋体"/>
                    </a:rPr>
                    <a:t>Q</a:t>
                  </a:r>
                  <a:endParaRPr lang="zh-CN" altLang="en-US" sz="3600" kern="10">
                    <a:ln w="9525">
                      <a:solidFill>
                        <a:srgbClr val="000000"/>
                      </a:solidFill>
                      <a:round/>
                      <a:headEnd/>
                      <a:tailEnd/>
                    </a:ln>
                    <a:latin typeface="宋体"/>
                    <a:ea typeface="宋体"/>
                  </a:endParaRPr>
                </a:p>
              </p:txBody>
            </p:sp>
          </p:grpSp>
          <p:grpSp>
            <p:nvGrpSpPr>
              <p:cNvPr id="96311" name="Group 347"/>
              <p:cNvGrpSpPr>
                <a:grpSpLocks/>
              </p:cNvGrpSpPr>
              <p:nvPr/>
            </p:nvGrpSpPr>
            <p:grpSpPr bwMode="auto">
              <a:xfrm>
                <a:off x="1750" y="1821"/>
                <a:ext cx="145" cy="61"/>
                <a:chOff x="4474" y="1884"/>
                <a:chExt cx="144" cy="48"/>
              </a:xfrm>
            </p:grpSpPr>
            <p:sp>
              <p:nvSpPr>
                <p:cNvPr id="96342" name="Line 348"/>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343" name="Line 349"/>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96312" name="Group 350"/>
              <p:cNvGrpSpPr>
                <a:grpSpLocks/>
              </p:cNvGrpSpPr>
              <p:nvPr/>
            </p:nvGrpSpPr>
            <p:grpSpPr bwMode="auto">
              <a:xfrm>
                <a:off x="1936" y="1796"/>
                <a:ext cx="235" cy="160"/>
                <a:chOff x="1653" y="1817"/>
                <a:chExt cx="235" cy="160"/>
              </a:xfrm>
            </p:grpSpPr>
            <p:sp>
              <p:nvSpPr>
                <p:cNvPr id="96340" name="WordArt 351"/>
                <p:cNvSpPr>
                  <a:spLocks noChangeArrowheads="1" noChangeShapeType="1" noTextEdit="1"/>
                </p:cNvSpPr>
                <p:nvPr/>
              </p:nvSpPr>
              <p:spPr bwMode="auto">
                <a:xfrm>
                  <a:off x="1782" y="1895"/>
                  <a:ext cx="106" cy="82"/>
                </a:xfrm>
                <a:prstGeom prst="rect">
                  <a:avLst/>
                </a:prstGeom>
              </p:spPr>
              <p:txBody>
                <a:bodyPr wrap="none" fromWordArt="1">
                  <a:prstTxWarp prst="textPlain">
                    <a:avLst>
                      <a:gd name="adj" fmla="val 58931"/>
                    </a:avLst>
                  </a:prstTxWarp>
                </a:bodyPr>
                <a:lstStyle/>
                <a:p>
                  <a:pPr algn="ctr"/>
                  <a:r>
                    <a:rPr lang="en-US" altLang="zh-CN" sz="3600" i="1" kern="10">
                      <a:ln w="9525">
                        <a:solidFill>
                          <a:srgbClr val="800000"/>
                        </a:solidFill>
                        <a:round/>
                        <a:headEnd/>
                        <a:tailEnd/>
                      </a:ln>
                      <a:solidFill>
                        <a:srgbClr val="800000"/>
                      </a:solidFill>
                      <a:latin typeface="宋体"/>
                      <a:ea typeface="宋体"/>
                    </a:rPr>
                    <a:t>V</a:t>
                  </a:r>
                  <a:endParaRPr lang="zh-CN" altLang="en-US" sz="3600" i="1" kern="10">
                    <a:ln w="9525">
                      <a:solidFill>
                        <a:srgbClr val="800000"/>
                      </a:solidFill>
                      <a:round/>
                      <a:headEnd/>
                      <a:tailEnd/>
                    </a:ln>
                    <a:solidFill>
                      <a:srgbClr val="800000"/>
                    </a:solidFill>
                    <a:latin typeface="宋体"/>
                    <a:ea typeface="宋体"/>
                  </a:endParaRPr>
                </a:p>
              </p:txBody>
            </p:sp>
            <p:sp>
              <p:nvSpPr>
                <p:cNvPr id="96341" name="WordArt 352"/>
                <p:cNvSpPr>
                  <a:spLocks noChangeArrowheads="1" noChangeShapeType="1" noTextEdit="1"/>
                </p:cNvSpPr>
                <p:nvPr/>
              </p:nvSpPr>
              <p:spPr bwMode="auto">
                <a:xfrm>
                  <a:off x="1653" y="1817"/>
                  <a:ext cx="114" cy="124"/>
                </a:xfrm>
                <a:prstGeom prst="rect">
                  <a:avLst/>
                </a:prstGeom>
              </p:spPr>
              <p:txBody>
                <a:bodyPr wrap="none" fromWordArt="1">
                  <a:prstTxWarp prst="textPlain">
                    <a:avLst>
                      <a:gd name="adj" fmla="val 56000"/>
                    </a:avLst>
                  </a:prstTxWarp>
                </a:bodyPr>
                <a:lstStyle/>
                <a:p>
                  <a:pPr algn="ctr"/>
                  <a:r>
                    <a:rPr lang="en-US" altLang="zh-CN" sz="3600" i="1" kern="10">
                      <a:ln w="9525">
                        <a:solidFill>
                          <a:srgbClr val="800000"/>
                        </a:solidFill>
                        <a:round/>
                        <a:headEnd/>
                        <a:tailEnd/>
                      </a:ln>
                      <a:solidFill>
                        <a:srgbClr val="800000"/>
                      </a:solidFill>
                      <a:latin typeface="Times New Roman"/>
                      <a:cs typeface="Times New Roman"/>
                    </a:rPr>
                    <a:t>c</a:t>
                  </a:r>
                  <a:endParaRPr lang="zh-CN" altLang="en-US" sz="3600" i="1" kern="10">
                    <a:ln w="9525">
                      <a:solidFill>
                        <a:srgbClr val="800000"/>
                      </a:solidFill>
                      <a:round/>
                      <a:headEnd/>
                      <a:tailEnd/>
                    </a:ln>
                    <a:solidFill>
                      <a:srgbClr val="800000"/>
                    </a:solidFill>
                    <a:latin typeface="Times New Roman"/>
                    <a:cs typeface="Times New Roman"/>
                  </a:endParaRPr>
                </a:p>
              </p:txBody>
            </p:sp>
          </p:grpSp>
          <p:grpSp>
            <p:nvGrpSpPr>
              <p:cNvPr id="96313" name="Group 353"/>
              <p:cNvGrpSpPr>
                <a:grpSpLocks/>
              </p:cNvGrpSpPr>
              <p:nvPr/>
            </p:nvGrpSpPr>
            <p:grpSpPr bwMode="auto">
              <a:xfrm>
                <a:off x="1745" y="2123"/>
                <a:ext cx="145" cy="61"/>
                <a:chOff x="4474" y="1884"/>
                <a:chExt cx="144" cy="48"/>
              </a:xfrm>
            </p:grpSpPr>
            <p:sp>
              <p:nvSpPr>
                <p:cNvPr id="96338" name="Line 354"/>
                <p:cNvSpPr>
                  <a:spLocks noChangeShapeType="1"/>
                </p:cNvSpPr>
                <p:nvPr/>
              </p:nvSpPr>
              <p:spPr bwMode="auto">
                <a:xfrm rot="5400000">
                  <a:off x="4546" y="1812"/>
                  <a:ext cx="0" cy="144"/>
                </a:xfrm>
                <a:prstGeom prst="line">
                  <a:avLst/>
                </a:prstGeom>
                <a:noFill/>
                <a:ln w="38100">
                  <a:solidFill>
                    <a:schemeClr val="tx1"/>
                  </a:solidFill>
                  <a:round/>
                  <a:headEnd/>
                  <a:tailEnd/>
                </a:ln>
              </p:spPr>
              <p:txBody>
                <a:bodyPr/>
                <a:lstStyle/>
                <a:p>
                  <a:endParaRPr lang="zh-CN" altLang="en-US"/>
                </a:p>
              </p:txBody>
            </p:sp>
            <p:sp>
              <p:nvSpPr>
                <p:cNvPr id="96339" name="Line 355"/>
                <p:cNvSpPr>
                  <a:spLocks noChangeShapeType="1"/>
                </p:cNvSpPr>
                <p:nvPr/>
              </p:nvSpPr>
              <p:spPr bwMode="auto">
                <a:xfrm rot="5400000">
                  <a:off x="4546" y="1860"/>
                  <a:ext cx="0" cy="144"/>
                </a:xfrm>
                <a:prstGeom prst="line">
                  <a:avLst/>
                </a:prstGeom>
                <a:noFill/>
                <a:ln w="38100">
                  <a:solidFill>
                    <a:schemeClr val="tx1"/>
                  </a:solidFill>
                  <a:round/>
                  <a:headEnd/>
                  <a:tailEnd/>
                </a:ln>
              </p:spPr>
              <p:txBody>
                <a:bodyPr/>
                <a:lstStyle/>
                <a:p>
                  <a:endParaRPr lang="zh-CN" altLang="en-US"/>
                </a:p>
              </p:txBody>
            </p:sp>
          </p:grpSp>
          <p:grpSp>
            <p:nvGrpSpPr>
              <p:cNvPr id="96314" name="Group 356"/>
              <p:cNvGrpSpPr>
                <a:grpSpLocks/>
              </p:cNvGrpSpPr>
              <p:nvPr/>
            </p:nvGrpSpPr>
            <p:grpSpPr bwMode="auto">
              <a:xfrm>
                <a:off x="2213" y="1778"/>
                <a:ext cx="700" cy="182"/>
                <a:chOff x="2213" y="1789"/>
                <a:chExt cx="700" cy="182"/>
              </a:xfrm>
            </p:grpSpPr>
            <p:sp>
              <p:nvSpPr>
                <p:cNvPr id="96328" name="WordArt 357"/>
                <p:cNvSpPr>
                  <a:spLocks noChangeArrowheads="1" noChangeShapeType="1" noTextEdit="1"/>
                </p:cNvSpPr>
                <p:nvPr/>
              </p:nvSpPr>
              <p:spPr bwMode="auto">
                <a:xfrm>
                  <a:off x="2874" y="1789"/>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329" name="WordArt 358"/>
                <p:cNvSpPr>
                  <a:spLocks noChangeArrowheads="1" noChangeShapeType="1" noTextEdit="1"/>
                </p:cNvSpPr>
                <p:nvPr/>
              </p:nvSpPr>
              <p:spPr bwMode="auto">
                <a:xfrm>
                  <a:off x="2213" y="1797"/>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6330" name="Group 359"/>
                <p:cNvGrpSpPr>
                  <a:grpSpLocks/>
                </p:cNvGrpSpPr>
                <p:nvPr/>
              </p:nvGrpSpPr>
              <p:grpSpPr bwMode="auto">
                <a:xfrm>
                  <a:off x="2286" y="1799"/>
                  <a:ext cx="532" cy="159"/>
                  <a:chOff x="2253" y="1842"/>
                  <a:chExt cx="532" cy="159"/>
                </a:xfrm>
              </p:grpSpPr>
              <p:sp>
                <p:nvSpPr>
                  <p:cNvPr id="96331" name="Line 360"/>
                  <p:cNvSpPr>
                    <a:spLocks noChangeShapeType="1"/>
                  </p:cNvSpPr>
                  <p:nvPr/>
                </p:nvSpPr>
                <p:spPr bwMode="auto">
                  <a:xfrm>
                    <a:off x="2487" y="1919"/>
                    <a:ext cx="120" cy="10"/>
                  </a:xfrm>
                  <a:prstGeom prst="line">
                    <a:avLst/>
                  </a:prstGeom>
                  <a:noFill/>
                  <a:ln w="38100">
                    <a:solidFill>
                      <a:schemeClr val="tx1"/>
                    </a:solidFill>
                    <a:round/>
                    <a:headEnd/>
                    <a:tailEnd/>
                  </a:ln>
                </p:spPr>
                <p:txBody>
                  <a:bodyPr/>
                  <a:lstStyle/>
                  <a:p>
                    <a:endParaRPr lang="zh-CN" altLang="en-US"/>
                  </a:p>
                </p:txBody>
              </p:sp>
              <p:grpSp>
                <p:nvGrpSpPr>
                  <p:cNvPr id="96332" name="Group 361"/>
                  <p:cNvGrpSpPr>
                    <a:grpSpLocks/>
                  </p:cNvGrpSpPr>
                  <p:nvPr/>
                </p:nvGrpSpPr>
                <p:grpSpPr bwMode="auto">
                  <a:xfrm>
                    <a:off x="2595" y="1842"/>
                    <a:ext cx="190" cy="159"/>
                    <a:chOff x="2346" y="1776"/>
                    <a:chExt cx="212" cy="170"/>
                  </a:xfrm>
                </p:grpSpPr>
                <p:sp>
                  <p:nvSpPr>
                    <p:cNvPr id="96336" name="WordArt 362"/>
                    <p:cNvSpPr>
                      <a:spLocks noChangeArrowheads="1" noChangeShapeType="1" noTextEdit="1"/>
                    </p:cNvSpPr>
                    <p:nvPr/>
                  </p:nvSpPr>
                  <p:spPr bwMode="auto">
                    <a:xfrm>
                      <a:off x="2346" y="1776"/>
                      <a:ext cx="199"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337" name="WordArt 363"/>
                    <p:cNvSpPr>
                      <a:spLocks noChangeArrowheads="1" noChangeShapeType="1" noTextEdit="1"/>
                    </p:cNvSpPr>
                    <p:nvPr/>
                  </p:nvSpPr>
                  <p:spPr bwMode="auto">
                    <a:xfrm>
                      <a:off x="2484" y="1847"/>
                      <a:ext cx="74"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c</a:t>
                      </a:r>
                      <a:endParaRPr lang="zh-CN" altLang="en-US" sz="3600" i="1" kern="10">
                        <a:ln w="9525">
                          <a:solidFill>
                            <a:schemeClr val="tx1"/>
                          </a:solidFill>
                          <a:round/>
                          <a:headEnd/>
                          <a:tailEnd/>
                        </a:ln>
                        <a:latin typeface="Times New Roman"/>
                        <a:cs typeface="Times New Roman"/>
                      </a:endParaRPr>
                    </a:p>
                  </p:txBody>
                </p:sp>
              </p:grpSp>
              <p:grpSp>
                <p:nvGrpSpPr>
                  <p:cNvPr id="96333" name="Group 364"/>
                  <p:cNvGrpSpPr>
                    <a:grpSpLocks/>
                  </p:cNvGrpSpPr>
                  <p:nvPr/>
                </p:nvGrpSpPr>
                <p:grpSpPr bwMode="auto">
                  <a:xfrm>
                    <a:off x="2253" y="1842"/>
                    <a:ext cx="193" cy="157"/>
                    <a:chOff x="2351" y="2069"/>
                    <a:chExt cx="226" cy="168"/>
                  </a:xfrm>
                </p:grpSpPr>
                <p:sp>
                  <p:nvSpPr>
                    <p:cNvPr id="96334" name="WordArt 365"/>
                    <p:cNvSpPr>
                      <a:spLocks noChangeArrowheads="1" noChangeShapeType="1" noTextEdit="1"/>
                    </p:cNvSpPr>
                    <p:nvPr/>
                  </p:nvSpPr>
                  <p:spPr bwMode="auto">
                    <a:xfrm>
                      <a:off x="2351" y="2069"/>
                      <a:ext cx="199" cy="14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335" name="WordArt 366"/>
                    <p:cNvSpPr>
                      <a:spLocks noChangeArrowheads="1" noChangeShapeType="1" noTextEdit="1"/>
                    </p:cNvSpPr>
                    <p:nvPr/>
                  </p:nvSpPr>
                  <p:spPr bwMode="auto">
                    <a:xfrm>
                      <a:off x="2472" y="2124"/>
                      <a:ext cx="105" cy="113"/>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d</a:t>
                      </a:r>
                      <a:endParaRPr lang="zh-CN" altLang="en-US" i="1" kern="10">
                        <a:ln w="9525">
                          <a:solidFill>
                            <a:srgbClr val="000000"/>
                          </a:solidFill>
                          <a:round/>
                          <a:headEnd/>
                          <a:tailEnd/>
                        </a:ln>
                        <a:solidFill>
                          <a:srgbClr val="000000"/>
                        </a:solidFill>
                        <a:latin typeface="Times New Roman"/>
                        <a:cs typeface="Times New Roman"/>
                      </a:endParaRPr>
                    </a:p>
                  </p:txBody>
                </p:sp>
              </p:grpSp>
            </p:grpSp>
          </p:grpSp>
          <p:sp>
            <p:nvSpPr>
              <p:cNvPr id="96315" name="Text Box 367"/>
              <p:cNvSpPr txBox="1">
                <a:spLocks noChangeArrowheads="1"/>
              </p:cNvSpPr>
              <p:nvPr/>
            </p:nvSpPr>
            <p:spPr bwMode="auto">
              <a:xfrm>
                <a:off x="351" y="2010"/>
                <a:ext cx="1091"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ea typeface="华文中宋" pitchFamily="2" charset="-122"/>
                  </a:rPr>
                  <a:t>总放热绝对值</a:t>
                </a:r>
              </a:p>
            </p:txBody>
          </p:sp>
          <p:grpSp>
            <p:nvGrpSpPr>
              <p:cNvPr id="96316" name="Group 368"/>
              <p:cNvGrpSpPr>
                <a:grpSpLocks/>
              </p:cNvGrpSpPr>
              <p:nvPr/>
            </p:nvGrpSpPr>
            <p:grpSpPr bwMode="auto">
              <a:xfrm>
                <a:off x="2666" y="2076"/>
                <a:ext cx="203" cy="178"/>
                <a:chOff x="2729" y="1793"/>
                <a:chExt cx="181" cy="167"/>
              </a:xfrm>
            </p:grpSpPr>
            <p:sp>
              <p:nvSpPr>
                <p:cNvPr id="96326" name="WordArt 369"/>
                <p:cNvSpPr>
                  <a:spLocks noChangeArrowheads="1" noChangeShapeType="1" noTextEdit="1"/>
                </p:cNvSpPr>
                <p:nvPr/>
              </p:nvSpPr>
              <p:spPr bwMode="auto">
                <a:xfrm>
                  <a:off x="2729" y="1793"/>
                  <a:ext cx="156" cy="137"/>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327" name="WordArt 370"/>
                <p:cNvSpPr>
                  <a:spLocks noChangeArrowheads="1" noChangeShapeType="1" noTextEdit="1"/>
                </p:cNvSpPr>
                <p:nvPr/>
              </p:nvSpPr>
              <p:spPr bwMode="auto">
                <a:xfrm>
                  <a:off x="2838" y="1856"/>
                  <a:ext cx="72"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b</a:t>
                  </a:r>
                  <a:endParaRPr lang="zh-CN" altLang="en-US" sz="3600" i="1" kern="10">
                    <a:ln w="9525">
                      <a:solidFill>
                        <a:schemeClr val="tx1"/>
                      </a:solidFill>
                      <a:round/>
                      <a:headEnd/>
                      <a:tailEnd/>
                    </a:ln>
                    <a:latin typeface="Times New Roman"/>
                    <a:cs typeface="Times New Roman"/>
                  </a:endParaRPr>
                </a:p>
              </p:txBody>
            </p:sp>
          </p:grpSp>
          <p:sp>
            <p:nvSpPr>
              <p:cNvPr id="96317" name="Line 371"/>
              <p:cNvSpPr>
                <a:spLocks noChangeShapeType="1"/>
              </p:cNvSpPr>
              <p:nvPr/>
            </p:nvSpPr>
            <p:spPr bwMode="auto">
              <a:xfrm>
                <a:off x="2560" y="2148"/>
                <a:ext cx="98" cy="2"/>
              </a:xfrm>
              <a:prstGeom prst="line">
                <a:avLst/>
              </a:prstGeom>
              <a:noFill/>
              <a:ln w="38100">
                <a:solidFill>
                  <a:schemeClr val="tx1"/>
                </a:solidFill>
                <a:round/>
                <a:headEnd/>
                <a:tailEnd/>
              </a:ln>
            </p:spPr>
            <p:txBody>
              <a:bodyPr/>
              <a:lstStyle/>
              <a:p>
                <a:endParaRPr lang="zh-CN" altLang="en-US"/>
              </a:p>
            </p:txBody>
          </p:sp>
          <p:grpSp>
            <p:nvGrpSpPr>
              <p:cNvPr id="96318" name="Group 372"/>
              <p:cNvGrpSpPr>
                <a:grpSpLocks/>
              </p:cNvGrpSpPr>
              <p:nvPr/>
            </p:nvGrpSpPr>
            <p:grpSpPr bwMode="auto">
              <a:xfrm>
                <a:off x="2301" y="2075"/>
                <a:ext cx="208" cy="178"/>
                <a:chOff x="2561" y="2117"/>
                <a:chExt cx="208" cy="178"/>
              </a:xfrm>
            </p:grpSpPr>
            <p:sp>
              <p:nvSpPr>
                <p:cNvPr id="96324" name="WordArt 373"/>
                <p:cNvSpPr>
                  <a:spLocks noChangeArrowheads="1" noChangeShapeType="1" noTextEdit="1"/>
                </p:cNvSpPr>
                <p:nvPr/>
              </p:nvSpPr>
              <p:spPr bwMode="auto">
                <a:xfrm>
                  <a:off x="2561" y="2117"/>
                  <a:ext cx="188" cy="138"/>
                </a:xfrm>
                <a:prstGeom prst="rect">
                  <a:avLst/>
                </a:prstGeom>
              </p:spPr>
              <p:txBody>
                <a:bodyPr wrap="none" fromWordArt="1">
                  <a:prstTxWarp prst="textPlain">
                    <a:avLst>
                      <a:gd name="adj" fmla="val 58565"/>
                    </a:avLst>
                  </a:prstTxWarp>
                </a:bodyPr>
                <a:lstStyle/>
                <a:p>
                  <a:pPr algn="ctr"/>
                  <a:r>
                    <a:rPr lang="en-US" altLang="zh-CN" sz="3600" i="1" kern="10">
                      <a:ln w="9525">
                        <a:solidFill>
                          <a:schemeClr val="tx1"/>
                        </a:solidFill>
                        <a:round/>
                        <a:headEnd/>
                        <a:tailEnd/>
                      </a:ln>
                      <a:latin typeface="宋体"/>
                      <a:ea typeface="宋体"/>
                    </a:rPr>
                    <a:t>T</a:t>
                  </a:r>
                  <a:endParaRPr lang="zh-CN" altLang="en-US" sz="3600" i="1" kern="10">
                    <a:ln w="9525">
                      <a:solidFill>
                        <a:schemeClr val="tx1"/>
                      </a:solidFill>
                      <a:round/>
                      <a:headEnd/>
                      <a:tailEnd/>
                    </a:ln>
                    <a:latin typeface="宋体"/>
                    <a:ea typeface="宋体"/>
                  </a:endParaRPr>
                </a:p>
              </p:txBody>
            </p:sp>
            <p:sp>
              <p:nvSpPr>
                <p:cNvPr id="96325" name="WordArt 374"/>
                <p:cNvSpPr>
                  <a:spLocks noChangeArrowheads="1" noChangeShapeType="1" noTextEdit="1"/>
                </p:cNvSpPr>
                <p:nvPr/>
              </p:nvSpPr>
              <p:spPr bwMode="auto">
                <a:xfrm>
                  <a:off x="2686" y="2210"/>
                  <a:ext cx="83" cy="8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e</a:t>
                  </a:r>
                  <a:endParaRPr lang="zh-CN" altLang="en-US" sz="3600" i="1" kern="10">
                    <a:ln w="9525">
                      <a:solidFill>
                        <a:schemeClr val="tx1"/>
                      </a:solidFill>
                      <a:round/>
                      <a:headEnd/>
                      <a:tailEnd/>
                    </a:ln>
                    <a:latin typeface="Times New Roman"/>
                    <a:cs typeface="Times New Roman"/>
                  </a:endParaRPr>
                </a:p>
              </p:txBody>
            </p:sp>
          </p:grpSp>
          <p:grpSp>
            <p:nvGrpSpPr>
              <p:cNvPr id="96319" name="Group 375"/>
              <p:cNvGrpSpPr>
                <a:grpSpLocks/>
              </p:cNvGrpSpPr>
              <p:nvPr/>
            </p:nvGrpSpPr>
            <p:grpSpPr bwMode="auto">
              <a:xfrm>
                <a:off x="1956" y="2076"/>
                <a:ext cx="235" cy="160"/>
                <a:chOff x="1653" y="1817"/>
                <a:chExt cx="235" cy="160"/>
              </a:xfrm>
            </p:grpSpPr>
            <p:sp>
              <p:nvSpPr>
                <p:cNvPr id="96322" name="WordArt 376"/>
                <p:cNvSpPr>
                  <a:spLocks noChangeArrowheads="1" noChangeShapeType="1" noTextEdit="1"/>
                </p:cNvSpPr>
                <p:nvPr/>
              </p:nvSpPr>
              <p:spPr bwMode="auto">
                <a:xfrm>
                  <a:off x="1782" y="1895"/>
                  <a:ext cx="106" cy="82"/>
                </a:xfrm>
                <a:prstGeom prst="rect">
                  <a:avLst/>
                </a:prstGeom>
              </p:spPr>
              <p:txBody>
                <a:bodyPr wrap="none" fromWordArt="1">
                  <a:prstTxWarp prst="textPlain">
                    <a:avLst>
                      <a:gd name="adj" fmla="val 58931"/>
                    </a:avLst>
                  </a:prstTxWarp>
                </a:bodyPr>
                <a:lstStyle/>
                <a:p>
                  <a:pPr algn="ctr"/>
                  <a:r>
                    <a:rPr lang="en-US" altLang="zh-CN" sz="3600" i="1" kern="10">
                      <a:ln w="9525">
                        <a:solidFill>
                          <a:srgbClr val="800000"/>
                        </a:solidFill>
                        <a:round/>
                        <a:headEnd/>
                        <a:tailEnd/>
                      </a:ln>
                      <a:solidFill>
                        <a:srgbClr val="800000"/>
                      </a:solidFill>
                      <a:latin typeface="宋体"/>
                      <a:ea typeface="宋体"/>
                    </a:rPr>
                    <a:t>V</a:t>
                  </a:r>
                  <a:endParaRPr lang="zh-CN" altLang="en-US" sz="3600" i="1" kern="10">
                    <a:ln w="9525">
                      <a:solidFill>
                        <a:srgbClr val="800000"/>
                      </a:solidFill>
                      <a:round/>
                      <a:headEnd/>
                      <a:tailEnd/>
                    </a:ln>
                    <a:solidFill>
                      <a:srgbClr val="800000"/>
                    </a:solidFill>
                    <a:latin typeface="宋体"/>
                    <a:ea typeface="宋体"/>
                  </a:endParaRPr>
                </a:p>
              </p:txBody>
            </p:sp>
            <p:sp>
              <p:nvSpPr>
                <p:cNvPr id="96323" name="WordArt 377"/>
                <p:cNvSpPr>
                  <a:spLocks noChangeArrowheads="1" noChangeShapeType="1" noTextEdit="1"/>
                </p:cNvSpPr>
                <p:nvPr/>
              </p:nvSpPr>
              <p:spPr bwMode="auto">
                <a:xfrm>
                  <a:off x="1653" y="1817"/>
                  <a:ext cx="114" cy="124"/>
                </a:xfrm>
                <a:prstGeom prst="rect">
                  <a:avLst/>
                </a:prstGeom>
              </p:spPr>
              <p:txBody>
                <a:bodyPr wrap="none" fromWordArt="1">
                  <a:prstTxWarp prst="textPlain">
                    <a:avLst>
                      <a:gd name="adj" fmla="val 56000"/>
                    </a:avLst>
                  </a:prstTxWarp>
                </a:bodyPr>
                <a:lstStyle/>
                <a:p>
                  <a:pPr algn="ctr"/>
                  <a:r>
                    <a:rPr lang="en-US" altLang="zh-CN" sz="3600" i="1" kern="10">
                      <a:ln w="9525">
                        <a:solidFill>
                          <a:srgbClr val="800000"/>
                        </a:solidFill>
                        <a:round/>
                        <a:headEnd/>
                        <a:tailEnd/>
                      </a:ln>
                      <a:solidFill>
                        <a:srgbClr val="800000"/>
                      </a:solidFill>
                      <a:latin typeface="Times New Roman"/>
                      <a:cs typeface="Times New Roman"/>
                    </a:rPr>
                    <a:t>c</a:t>
                  </a:r>
                  <a:endParaRPr lang="zh-CN" altLang="en-US" sz="3600" i="1" kern="10">
                    <a:ln w="9525">
                      <a:solidFill>
                        <a:srgbClr val="800000"/>
                      </a:solidFill>
                      <a:round/>
                      <a:headEnd/>
                      <a:tailEnd/>
                    </a:ln>
                    <a:solidFill>
                      <a:srgbClr val="800000"/>
                    </a:solidFill>
                    <a:latin typeface="Times New Roman"/>
                    <a:cs typeface="Times New Roman"/>
                  </a:endParaRPr>
                </a:p>
              </p:txBody>
            </p:sp>
          </p:grpSp>
          <p:sp>
            <p:nvSpPr>
              <p:cNvPr id="96320" name="WordArt 378"/>
              <p:cNvSpPr>
                <a:spLocks noChangeArrowheads="1" noChangeShapeType="1" noTextEdit="1"/>
              </p:cNvSpPr>
              <p:nvPr/>
            </p:nvSpPr>
            <p:spPr bwMode="auto">
              <a:xfrm>
                <a:off x="2222" y="2056"/>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6321" name="WordArt 379"/>
              <p:cNvSpPr>
                <a:spLocks noChangeArrowheads="1" noChangeShapeType="1" noTextEdit="1"/>
              </p:cNvSpPr>
              <p:nvPr/>
            </p:nvSpPr>
            <p:spPr bwMode="auto">
              <a:xfrm>
                <a:off x="2893" y="2081"/>
                <a:ext cx="39" cy="17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5274"/>
                                        </p:tgtEl>
                                        <p:attrNameLst>
                                          <p:attrName>style.visibility</p:attrName>
                                        </p:attrNameLst>
                                      </p:cBhvr>
                                      <p:to>
                                        <p:strVal val="visible"/>
                                      </p:to>
                                    </p:set>
                                    <p:animEffect transition="in" filter="wipe(up)">
                                      <p:cBhvr>
                                        <p:cTn id="7" dur="500"/>
                                        <p:tgtEl>
                                          <p:spTgt spid="95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265"/>
                                        </p:tgtEl>
                                        <p:attrNameLst>
                                          <p:attrName>style.visibility</p:attrName>
                                        </p:attrNameLst>
                                      </p:cBhvr>
                                      <p:to>
                                        <p:strVal val="visible"/>
                                      </p:to>
                                    </p:set>
                                    <p:animEffect transition="in" filter="wipe(left)">
                                      <p:cBhvr>
                                        <p:cTn id="12" dur="500"/>
                                        <p:tgtEl>
                                          <p:spTgt spid="95265"/>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95271"/>
                                        </p:tgtEl>
                                        <p:attrNameLst>
                                          <p:attrName>style.visibility</p:attrName>
                                        </p:attrNameLst>
                                      </p:cBhvr>
                                      <p:to>
                                        <p:strVal val="visible"/>
                                      </p:to>
                                    </p:set>
                                    <p:animEffect transition="in" filter="wipe(right)">
                                      <p:cBhvr>
                                        <p:cTn id="21" dur="500"/>
                                        <p:tgtEl>
                                          <p:spTgt spid="95271"/>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32130"/>
                                        </p:tgtEl>
                                        <p:attrNameLst>
                                          <p:attrName>style.visibility</p:attrName>
                                        </p:attrNameLst>
                                      </p:cBhvr>
                                      <p:to>
                                        <p:strVal val="visible"/>
                                      </p:to>
                                    </p:se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Righ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5272"/>
                                        </p:tgtEl>
                                        <p:attrNameLst>
                                          <p:attrName>style.visibility</p:attrName>
                                        </p:attrNameLst>
                                      </p:cBhvr>
                                      <p:to>
                                        <p:strVal val="visible"/>
                                      </p:to>
                                    </p:set>
                                    <p:animEffect transition="in" filter="wipe(down)">
                                      <p:cBhvr>
                                        <p:cTn id="33" dur="500"/>
                                        <p:tgtEl>
                                          <p:spTgt spid="9527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95273"/>
                                        </p:tgtEl>
                                        <p:attrNameLst>
                                          <p:attrName>style.visibility</p:attrName>
                                        </p:attrNameLst>
                                      </p:cBhvr>
                                      <p:to>
                                        <p:strVal val="visible"/>
                                      </p:to>
                                    </p:set>
                                    <p:animEffect transition="in" filter="wipe(up)">
                                      <p:cBhvr>
                                        <p:cTn id="41" dur="500"/>
                                        <p:tgtEl>
                                          <p:spTgt spid="95273"/>
                                        </p:tgtEl>
                                      </p:cBhvr>
                                    </p:animEffect>
                                  </p:childTnLst>
                                </p:cTn>
                              </p:par>
                            </p:childTnLst>
                          </p:cTn>
                        </p:par>
                        <p:par>
                          <p:cTn id="42" fill="hold">
                            <p:stCondLst>
                              <p:cond delay="1500"/>
                            </p:stCondLst>
                            <p:childTnLst>
                              <p:par>
                                <p:cTn id="43" presetID="23" presetClass="entr" presetSubtype="16" fill="hold" grpId="0" nodeType="afterEffect">
                                  <p:stCondLst>
                                    <p:cond delay="0"/>
                                  </p:stCondLst>
                                  <p:childTnLst>
                                    <p:set>
                                      <p:cBhvr>
                                        <p:cTn id="44" dur="1" fill="hold">
                                          <p:stCondLst>
                                            <p:cond delay="0"/>
                                          </p:stCondLst>
                                        </p:cTn>
                                        <p:tgtEl>
                                          <p:spTgt spid="132139"/>
                                        </p:tgtEl>
                                        <p:attrNameLst>
                                          <p:attrName>style.visibility</p:attrName>
                                        </p:attrNameLst>
                                      </p:cBhvr>
                                      <p:to>
                                        <p:strVal val="visible"/>
                                      </p:to>
                                    </p:set>
                                    <p:anim calcmode="lin" valueType="num">
                                      <p:cBhvr>
                                        <p:cTn id="45" dur="500" fill="hold"/>
                                        <p:tgtEl>
                                          <p:spTgt spid="132139"/>
                                        </p:tgtEl>
                                        <p:attrNameLst>
                                          <p:attrName>ppt_w</p:attrName>
                                        </p:attrNameLst>
                                      </p:cBhvr>
                                      <p:tavLst>
                                        <p:tav tm="0">
                                          <p:val>
                                            <p:fltVal val="0"/>
                                          </p:val>
                                        </p:tav>
                                        <p:tav tm="100000">
                                          <p:val>
                                            <p:strVal val="#ppt_w"/>
                                          </p:val>
                                        </p:tav>
                                      </p:tavLst>
                                    </p:anim>
                                    <p:anim calcmode="lin" valueType="num">
                                      <p:cBhvr>
                                        <p:cTn id="46" dur="500" fill="hold"/>
                                        <p:tgtEl>
                                          <p:spTgt spid="13213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32139"/>
                                        </p:tgtEl>
                                        <p:attrNameLst>
                                          <p:attrName>style.visibility</p:attrName>
                                        </p:attrNameLst>
                                      </p:cBhvr>
                                      <p:to>
                                        <p:strVal val="hidden"/>
                                      </p:to>
                                    </p:set>
                                  </p:subTnLst>
                                </p:cTn>
                              </p:par>
                            </p:childTnLst>
                          </p:cTn>
                        </p:par>
                        <p:par>
                          <p:cTn id="47" fill="hold">
                            <p:stCondLst>
                              <p:cond delay="2000"/>
                            </p:stCondLst>
                            <p:childTnLst>
                              <p:par>
                                <p:cTn id="48" presetID="12" presetClass="entr" presetSubtype="8"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slide(fromLef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1000"/>
                            </p:stCondLst>
                            <p:childTnLst>
                              <p:par>
                                <p:cTn id="61" presetID="12" presetClass="entr" presetSubtype="2"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lide(fromRight)">
                                      <p:cBhvr>
                                        <p:cTn id="63" dur="500"/>
                                        <p:tgtEl>
                                          <p:spTgt spid="27"/>
                                        </p:tgtEl>
                                      </p:cBhvr>
                                    </p:animEffect>
                                  </p:childTnLst>
                                </p:cTn>
                              </p:par>
                            </p:childTnLst>
                          </p:cTn>
                        </p:par>
                        <p:par>
                          <p:cTn id="64" fill="hold">
                            <p:stCondLst>
                              <p:cond delay="1500"/>
                            </p:stCondLst>
                            <p:childTnLst>
                              <p:par>
                                <p:cTn id="65" presetID="14" presetClass="entr" presetSubtype="1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randombar(horizontal)">
                                      <p:cBhvr>
                                        <p:cTn id="67" dur="500"/>
                                        <p:tgtEl>
                                          <p:spTgt spid="10"/>
                                        </p:tgtEl>
                                      </p:cBhvr>
                                    </p:animEffect>
                                  </p:childTnLst>
                                </p:cTn>
                              </p:par>
                            </p:childTnLst>
                          </p:cTn>
                        </p:par>
                        <p:par>
                          <p:cTn id="68" fill="hold">
                            <p:stCondLst>
                              <p:cond delay="2000"/>
                            </p:stCondLst>
                            <p:childTnLst>
                              <p:par>
                                <p:cTn id="69" presetID="12" presetClass="entr" presetSubtype="2"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slide(fromRight)">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32171"/>
                                        </p:tgtEl>
                                        <p:attrNameLst>
                                          <p:attrName>style.visibility</p:attrName>
                                        </p:attrNameLst>
                                      </p:cBhvr>
                                      <p:to>
                                        <p:strVal val="visible"/>
                                      </p:to>
                                    </p:set>
                                    <p:animEffect transition="in" filter="randombar(horizontal)">
                                      <p:cBhvr>
                                        <p:cTn id="76" dur="500"/>
                                        <p:tgtEl>
                                          <p:spTgt spid="132171"/>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up)">
                                      <p:cBhvr>
                                        <p:cTn id="80" dur="500"/>
                                        <p:tgtEl>
                                          <p:spTgt spid="2"/>
                                        </p:tgtEl>
                                      </p:cBhvr>
                                    </p:animEffect>
                                  </p:childTnLst>
                                </p:cTn>
                              </p:par>
                            </p:childTnLst>
                          </p:cTn>
                        </p:par>
                        <p:par>
                          <p:cTn id="81" fill="hold">
                            <p:stCondLst>
                              <p:cond delay="1000"/>
                            </p:stCondLst>
                            <p:childTnLst>
                              <p:par>
                                <p:cTn id="82" presetID="23" presetClass="entr" presetSubtype="16"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132096"/>
                                        </p:tgtEl>
                                        <p:attrNameLst>
                                          <p:attrName>style.visibility</p:attrName>
                                        </p:attrNameLst>
                                      </p:cBhvr>
                                      <p:to>
                                        <p:strVal val="visible"/>
                                      </p:to>
                                    </p:set>
                                    <p:animEffect transition="in" filter="wipe(up)">
                                      <p:cBhvr>
                                        <p:cTn id="90" dur="500"/>
                                        <p:tgtEl>
                                          <p:spTgt spid="13209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95245"/>
                                        </p:tgtEl>
                                        <p:attrNameLst>
                                          <p:attrName>style.visibility</p:attrName>
                                        </p:attrNameLst>
                                      </p:cBhvr>
                                      <p:to>
                                        <p:strVal val="visible"/>
                                      </p:to>
                                    </p:set>
                                    <p:animEffect transition="in" filter="wipe(up)">
                                      <p:cBhvr>
                                        <p:cTn id="95" dur="500"/>
                                        <p:tgtEl>
                                          <p:spTgt spid="9524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wipe(up)">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95244"/>
                                        </p:tgtEl>
                                        <p:attrNameLst>
                                          <p:attrName>style.visibility</p:attrName>
                                        </p:attrNameLst>
                                      </p:cBhvr>
                                      <p:to>
                                        <p:strVal val="visible"/>
                                      </p:to>
                                    </p:set>
                                    <p:animEffect transition="in" filter="wipe(up)">
                                      <p:cBhvr>
                                        <p:cTn id="105" dur="500"/>
                                        <p:tgtEl>
                                          <p:spTgt spid="9524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95286"/>
                                        </p:tgtEl>
                                        <p:attrNameLst>
                                          <p:attrName>style.visibility</p:attrName>
                                        </p:attrNameLst>
                                      </p:cBhvr>
                                      <p:to>
                                        <p:strVal val="visible"/>
                                      </p:to>
                                    </p:set>
                                    <p:animEffect transition="in" filter="wipe(up)">
                                      <p:cBhvr>
                                        <p:cTn id="110" dur="500"/>
                                        <p:tgtEl>
                                          <p:spTgt spid="9528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95264"/>
                                        </p:tgtEl>
                                        <p:attrNameLst>
                                          <p:attrName>style.visibility</p:attrName>
                                        </p:attrNameLst>
                                      </p:cBhvr>
                                      <p:to>
                                        <p:strVal val="visible"/>
                                      </p:to>
                                    </p:set>
                                    <p:animEffect transition="in" filter="wipe(left)">
                                      <p:cBhvr>
                                        <p:cTn id="115" dur="500"/>
                                        <p:tgtEl>
                                          <p:spTgt spid="95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30" grpId="0" animBg="1"/>
      <p:bldP spid="132139" grpId="0" animBg="1"/>
      <p:bldP spid="13217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7800</TotalTime>
  <Words>10721</Words>
  <Application>Microsoft Office PowerPoint</Application>
  <PresentationFormat>全屏显示(4:3)</PresentationFormat>
  <Paragraphs>5861</Paragraphs>
  <Slides>102</Slides>
  <Notes>92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20" baseType="lpstr">
      <vt:lpstr>BatangChe</vt:lpstr>
      <vt:lpstr>方正姚体</vt:lpstr>
      <vt:lpstr>黑体</vt:lpstr>
      <vt:lpstr>华文彩云</vt:lpstr>
      <vt:lpstr>华文中宋</vt:lpstr>
      <vt:lpstr>楷体_GB2312</vt:lpstr>
      <vt:lpstr>宋体</vt:lpstr>
      <vt:lpstr>幼圆</vt:lpstr>
      <vt:lpstr>Arial</vt:lpstr>
      <vt:lpstr>Bookman Old Style</vt:lpstr>
      <vt:lpstr>Garamond</vt:lpstr>
      <vt:lpstr>Impact</vt:lpstr>
      <vt:lpstr>Monotype Corsiva</vt:lpstr>
      <vt:lpstr>Symbol</vt:lpstr>
      <vt:lpstr>Times New Roman</vt:lpstr>
      <vt:lpstr>Wingdings 3</vt:lpstr>
      <vt:lpstr>默认设计模板</vt:lpstr>
      <vt:lpstr>Equation</vt:lpstr>
      <vt:lpstr>热力学</vt:lpstr>
      <vt:lpstr>引言</vt:lpstr>
      <vt:lpstr>本章内容</vt:lpstr>
      <vt:lpstr>第一节</vt:lpstr>
      <vt:lpstr>热力学系统</vt:lpstr>
      <vt:lpstr>平衡态</vt:lpstr>
      <vt:lpstr>准静态过程</vt:lpstr>
      <vt:lpstr>例</vt:lpstr>
      <vt:lpstr>第二节</vt:lpstr>
      <vt:lpstr>功</vt:lpstr>
      <vt:lpstr>续</vt:lpstr>
      <vt:lpstr>热</vt:lpstr>
      <vt:lpstr>内能</vt:lpstr>
      <vt:lpstr>热力学第一定律</vt:lpstr>
      <vt:lpstr>续</vt:lpstr>
      <vt:lpstr>归纳</vt:lpstr>
      <vt:lpstr>例</vt:lpstr>
      <vt:lpstr>例</vt:lpstr>
      <vt:lpstr>例</vt:lpstr>
      <vt:lpstr>第三节</vt:lpstr>
      <vt:lpstr>等值概念</vt:lpstr>
      <vt:lpstr>等容过程</vt:lpstr>
      <vt:lpstr>等压过程</vt:lpstr>
      <vt:lpstr>摩尔热容</vt:lpstr>
      <vt:lpstr>例</vt:lpstr>
      <vt:lpstr>例</vt:lpstr>
      <vt:lpstr>等温过程</vt:lpstr>
      <vt:lpstr>例</vt:lpstr>
      <vt:lpstr>例</vt:lpstr>
      <vt:lpstr>绝热过程</vt:lpstr>
      <vt:lpstr>PowerPoint 演示文稿</vt:lpstr>
      <vt:lpstr>推导绝热方程</vt:lpstr>
      <vt:lpstr>PowerPoint 演示文稿</vt:lpstr>
      <vt:lpstr>绝热线等温线</vt:lpstr>
      <vt:lpstr>绝热线等温线</vt:lpstr>
      <vt:lpstr>绝热过程</vt:lpstr>
      <vt:lpstr>PowerPoint 演示文稿</vt:lpstr>
      <vt:lpstr>PowerPoint 演示文稿</vt:lpstr>
      <vt:lpstr>内能</vt:lpstr>
      <vt:lpstr>例</vt:lpstr>
      <vt:lpstr>第四节</vt:lpstr>
      <vt:lpstr>循环过程</vt:lpstr>
      <vt:lpstr>循环的功与热</vt:lpstr>
      <vt:lpstr>循环效率</vt:lpstr>
      <vt:lpstr>例</vt:lpstr>
      <vt:lpstr>例</vt:lpstr>
      <vt:lpstr>PowerPoint 演示文稿</vt:lpstr>
      <vt:lpstr>卡诺</vt:lpstr>
      <vt:lpstr>卡诺循环</vt:lpstr>
      <vt:lpstr>续</vt:lpstr>
      <vt:lpstr>卡诺循环效率</vt:lpstr>
      <vt:lpstr>致冷系数</vt:lpstr>
      <vt:lpstr>例</vt:lpstr>
      <vt:lpstr>例</vt:lpstr>
      <vt:lpstr>PowerPoint 演示文稿</vt:lpstr>
      <vt:lpstr>第五节</vt:lpstr>
      <vt:lpstr>热传导</vt:lpstr>
      <vt:lpstr>功热转换</vt:lpstr>
      <vt:lpstr>续</vt:lpstr>
      <vt:lpstr>气体自由膨胀</vt:lpstr>
      <vt:lpstr>归纳</vt:lpstr>
      <vt:lpstr>热力学第二定律</vt:lpstr>
      <vt:lpstr>等温膨胀思辩</vt:lpstr>
      <vt:lpstr>表述的等价性</vt:lpstr>
      <vt:lpstr>典型证明题</vt:lpstr>
      <vt:lpstr>可逆与不可逆</vt:lpstr>
      <vt:lpstr>续</vt:lpstr>
      <vt:lpstr>卡诺定理</vt:lpstr>
      <vt:lpstr>PowerPoint 演示文稿</vt:lpstr>
      <vt:lpstr>PowerPoint 演示文稿</vt:lpstr>
      <vt:lpstr>PowerPoint 演示文稿</vt:lpstr>
      <vt:lpstr>第六节</vt:lpstr>
      <vt:lpstr>思路</vt:lpstr>
      <vt:lpstr>热温比</vt:lpstr>
      <vt:lpstr>任意可逆循环</vt:lpstr>
      <vt:lpstr>热温比</vt:lpstr>
      <vt:lpstr>态函数熵</vt:lpstr>
      <vt:lpstr>熵增加原理</vt:lpstr>
      <vt:lpstr>克氏不等式</vt:lpstr>
      <vt:lpstr>熵增原理</vt:lpstr>
      <vt:lpstr>熵的计算</vt:lpstr>
      <vt:lpstr>热二律统计意义</vt:lpstr>
      <vt:lpstr>热二律统计意义</vt:lpstr>
      <vt:lpstr>四个分子分布统计</vt:lpstr>
      <vt:lpstr>热力学概率</vt:lpstr>
      <vt:lpstr>统计表述</vt:lpstr>
      <vt:lpstr>熵的统计解释</vt:lpstr>
      <vt:lpstr>算例</vt:lpstr>
      <vt:lpstr>本章结束</vt:lpstr>
      <vt:lpstr>现代热机</vt:lpstr>
      <vt:lpstr>实际热机效率</vt:lpstr>
      <vt:lpstr>活塞发动机</vt:lpstr>
      <vt:lpstr>现代涡轮发动机</vt:lpstr>
      <vt:lpstr>火箭发动机</vt:lpstr>
      <vt:lpstr>制冷机</vt:lpstr>
      <vt:lpstr>备用资料</vt:lpstr>
      <vt:lpstr>１</vt:lpstr>
      <vt:lpstr>２</vt:lpstr>
      <vt:lpstr>３</vt:lpstr>
      <vt:lpstr>４</vt:lpstr>
      <vt:lpstr>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热力学基础</dc:title>
  <dc:creator>梁荫中 沈黄晋</dc:creator>
  <cp:lastModifiedBy>bfyang</cp:lastModifiedBy>
  <cp:revision>345</cp:revision>
  <dcterms:created xsi:type="dcterms:W3CDTF">2006-03-23T15:14:07Z</dcterms:created>
  <dcterms:modified xsi:type="dcterms:W3CDTF">2019-04-15T02:19:19Z</dcterms:modified>
</cp:coreProperties>
</file>