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7" r:id="rId3"/>
    <p:sldId id="268" r:id="rId4"/>
    <p:sldId id="276" r:id="rId5"/>
    <p:sldId id="269" r:id="rId6"/>
    <p:sldId id="275" r:id="rId7"/>
    <p:sldId id="278" r:id="rId8"/>
    <p:sldId id="279" r:id="rId9"/>
    <p:sldId id="280" r:id="rId10"/>
    <p:sldId id="270" r:id="rId11"/>
    <p:sldId id="271" r:id="rId12"/>
    <p:sldId id="272" r:id="rId13"/>
    <p:sldId id="273" r:id="rId14"/>
    <p:sldId id="274" r:id="rId15"/>
    <p:sldId id="291" r:id="rId16"/>
    <p:sldId id="281" r:id="rId17"/>
    <p:sldId id="282" r:id="rId18"/>
    <p:sldId id="283" r:id="rId19"/>
    <p:sldId id="284" r:id="rId20"/>
    <p:sldId id="292" r:id="rId21"/>
    <p:sldId id="29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16E1A-1416-4948-B677-109F6570EE91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80755-2FE2-49B5-9245-72A977FB9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88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BCE85-9413-47F9-A24C-0F6AD05EF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DAAF72-90A4-4B6B-A94B-E71455ACC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EF6A6-8CA1-4934-A279-4DDCB57A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667-E949-480B-8BC5-F3650C62DF08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03722-6FE5-481B-B602-CBF7C7C7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F4D9E-4AA8-4F2F-A303-3B0A7689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CC6C-C9CC-42F9-98E8-0DC534D5F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3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2024C-13D4-4E3C-BF69-081BC491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36CEFB-E5B8-47A6-BAD9-F84CB14A4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C514B-B7B1-4E8D-9E6D-7A85E26C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667-E949-480B-8BC5-F3650C62DF08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1BAD2-8A7E-4AD9-ACFC-6878D949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B2D93-BBA5-4923-9703-AEC620C5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CC6C-C9CC-42F9-98E8-0DC534D5F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42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AECD59-A508-4B09-874C-E6B9B4495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57EF2E-5004-4DC8-BAA6-C5DDD2077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50E84-FEA0-4701-B595-D5CE436E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667-E949-480B-8BC5-F3650C62DF08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01095-E298-4B07-A16F-CABCAA28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6D1A5-C6F3-4531-A92D-1A874C30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CC6C-C9CC-42F9-98E8-0DC534D5F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57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1A379-CB4D-418E-82CB-BC0BD8DE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C97FB-1FA0-472F-9F31-88D1FC26E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2F812-4349-4253-9D89-CDC218DC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667-E949-480B-8BC5-F3650C62DF08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CD579-0AAD-43D3-B85A-A317BC13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193EA2-D7C3-4CE5-ADCE-1A97D2DF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CC6C-C9CC-42F9-98E8-0DC534D5F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0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9FE66-BA1B-449D-9E62-CE2A45A82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29F375-F57F-47E4-A7A3-56B026F49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3A18A-96F0-4822-8024-E2292EED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667-E949-480B-8BC5-F3650C62DF08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DE517-3896-4F2E-971E-4F6DBC5C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13261-9D9D-463A-BF81-512B6798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CC6C-C9CC-42F9-98E8-0DC534D5F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23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A0E80-CB83-4140-B69C-F703783E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FDF5A-2E08-4262-9030-8D62D120B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79AAE9-5465-4573-848B-5A3449783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1B337A-A3DC-469C-B777-36D1C26B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667-E949-480B-8BC5-F3650C62DF08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5B520A-6DD9-46B7-AAF4-CF8B23B1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A8A0B2-2ED4-4FF4-A1F2-8DDEEF85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CC6C-C9CC-42F9-98E8-0DC534D5F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02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46E56-1864-4662-94D8-27D4A683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FBC1B2-9DB5-410F-995E-29257A312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1DCFA2-22F0-4AE9-95EE-3C49EFD08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4CDDC3-D759-4AA0-AB32-7BDD48E94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D08612-646E-4600-8BBC-A01BEE4FE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2D83A4-0E69-4BD9-BAF6-10A83E33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667-E949-480B-8BC5-F3650C62DF08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56172A-23E2-4EAC-9FA0-0EF41476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77F1B3-1353-4EB0-9268-E395D85F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CC6C-C9CC-42F9-98E8-0DC534D5F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9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9E9B4-87C1-4F2A-AF12-55D823F3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3FB7B0-0235-43DB-A08E-FC91FDD7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667-E949-480B-8BC5-F3650C62DF08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B6F8DA-D42F-41D6-9CA9-DEDB42C9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0818F9-808C-4A96-AFBA-E16FF37A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CC6C-C9CC-42F9-98E8-0DC534D5F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2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A5C879-CAE8-497E-AF0E-7D8B4C2E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667-E949-480B-8BC5-F3650C62DF08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ED987B-C7BB-41AC-B67E-5FC83FF6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53B551-79EF-4973-BF2F-B717BB02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CC6C-C9CC-42F9-98E8-0DC534D5F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14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59B5D-FE9E-437B-853C-3C5393D8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67291-D7C7-4BA5-8667-BA1794702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1B0B5D-8E98-4212-9C23-E3F4E50D7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B218F0-7E0D-49C5-83C1-34E360DF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667-E949-480B-8BC5-F3650C62DF08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00B0A9-2EF4-4A4E-8635-B85D2CF9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A6044E-BFDA-455B-8406-62EEF510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CC6C-C9CC-42F9-98E8-0DC534D5F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25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CC092-F44D-4D42-BB55-1A628E51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7D5C78-83EC-4370-A33D-968D0737F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19ED57-93FD-491D-9B96-C537B367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7138C6-3B72-474C-BDD8-0781CBC9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667-E949-480B-8BC5-F3650C62DF08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C3DC6F-DA36-4887-BCE0-C8F37810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FB7592-4E81-46E8-8345-48F61708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CC6C-C9CC-42F9-98E8-0DC534D5F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B26681-14F8-4B66-8611-BC4AA385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BA1355-6DC1-4624-9D7B-9B09E900A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33473-2039-4F02-ADB9-3A8B3E286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35667-E949-480B-8BC5-F3650C62DF08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449D1-BBFC-4F2D-B14C-1A752E24F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2767B-39B0-4089-B25F-B5836AA04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3CC6C-C9CC-42F9-98E8-0DC534D5F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4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54" Type="http://schemas.openxmlformats.org/officeDocument/2006/relationships/tags" Target="../tags/tag154.xml"/><Relationship Id="rId159" Type="http://schemas.openxmlformats.org/officeDocument/2006/relationships/tags" Target="../tags/tag159.xml"/><Relationship Id="rId175" Type="http://schemas.openxmlformats.org/officeDocument/2006/relationships/image" Target="../media/image2.png"/><Relationship Id="rId170" Type="http://schemas.openxmlformats.org/officeDocument/2006/relationships/tags" Target="../tags/tag170.xml"/><Relationship Id="rId191" Type="http://schemas.microsoft.com/office/2007/relationships/hdphoto" Target="../media/hdphoto7.wdp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144" Type="http://schemas.openxmlformats.org/officeDocument/2006/relationships/tags" Target="../tags/tag144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65" Type="http://schemas.openxmlformats.org/officeDocument/2006/relationships/tags" Target="../tags/tag165.xml"/><Relationship Id="rId181" Type="http://schemas.openxmlformats.org/officeDocument/2006/relationships/image" Target="../media/image6.png"/><Relationship Id="rId186" Type="http://schemas.microsoft.com/office/2007/relationships/hdphoto" Target="../media/hdphoto5.wdp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tags" Target="../tags/tag155.xml"/><Relationship Id="rId171" Type="http://schemas.openxmlformats.org/officeDocument/2006/relationships/tags" Target="../tags/tag171.xml"/><Relationship Id="rId176" Type="http://schemas.microsoft.com/office/2007/relationships/hdphoto" Target="../media/hdphoto1.wdp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61" Type="http://schemas.openxmlformats.org/officeDocument/2006/relationships/tags" Target="../tags/tag161.xml"/><Relationship Id="rId166" Type="http://schemas.openxmlformats.org/officeDocument/2006/relationships/tags" Target="../tags/tag166.xml"/><Relationship Id="rId182" Type="http://schemas.microsoft.com/office/2007/relationships/hdphoto" Target="../media/hdphoto3.wdp"/><Relationship Id="rId187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77" Type="http://schemas.openxmlformats.org/officeDocument/2006/relationships/image" Target="../media/image3.png"/><Relationship Id="rId172" Type="http://schemas.openxmlformats.org/officeDocument/2006/relationships/tags" Target="../tags/tag172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microsoft.com/office/2007/relationships/hdphoto" Target="../media/hdphoto6.wdp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183" Type="http://schemas.openxmlformats.org/officeDocument/2006/relationships/image" Target="../media/image7.png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image" Target="../media/image4.png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73" Type="http://schemas.openxmlformats.org/officeDocument/2006/relationships/slideLayout" Target="../slideLayouts/slideLayout7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microsoft.com/office/2007/relationships/hdphoto" Target="../media/hdphoto4.wdp"/><Relationship Id="rId189" Type="http://schemas.openxmlformats.org/officeDocument/2006/relationships/image" Target="../media/image10.png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image" Target="../media/image1.jpg"/><Relationship Id="rId179" Type="http://schemas.openxmlformats.org/officeDocument/2006/relationships/image" Target="../media/image5.png"/><Relationship Id="rId190" Type="http://schemas.openxmlformats.org/officeDocument/2006/relationships/image" Target="../media/image11.png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185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80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image" Target="../media/image12.jpg"/><Relationship Id="rId5" Type="http://schemas.openxmlformats.org/officeDocument/2006/relationships/image" Target="../media/image1.jpg"/><Relationship Id="rId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11" Type="http://schemas.openxmlformats.org/officeDocument/2006/relationships/image" Target="../media/image37.png"/><Relationship Id="rId5" Type="http://schemas.openxmlformats.org/officeDocument/2006/relationships/tags" Target="../tags/tag208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07.xml"/><Relationship Id="rId9" Type="http://schemas.openxmlformats.org/officeDocument/2006/relationships/tags" Target="../tags/tag2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tags" Target="../tags/tag178.xml"/><Relationship Id="rId7" Type="http://schemas.openxmlformats.org/officeDocument/2006/relationships/image" Target="../media/image13.jpg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image" Target="../media/image12.jpg"/><Relationship Id="rId5" Type="http://schemas.openxmlformats.org/officeDocument/2006/relationships/image" Target="../media/image1.jp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9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tags" Target="../tags/tag182.xml"/><Relationship Id="rId7" Type="http://schemas.openxmlformats.org/officeDocument/2006/relationships/image" Target="../media/image15.jpg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93.xml"/><Relationship Id="rId3" Type="http://schemas.openxmlformats.org/officeDocument/2006/relationships/tags" Target="../tags/tag188.xml"/><Relationship Id="rId7" Type="http://schemas.openxmlformats.org/officeDocument/2006/relationships/tags" Target="../tags/tag192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89.xml"/><Relationship Id="rId9" Type="http://schemas.openxmlformats.org/officeDocument/2006/relationships/tags" Target="../tags/tag19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98.xml"/><Relationship Id="rId9" Type="http://schemas.openxmlformats.org/officeDocument/2006/relationships/tags" Target="../tags/tag2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图片 173">
            <a:extLst>
              <a:ext uri="{FF2B5EF4-FFF2-40B4-BE49-F238E27FC236}">
                <a16:creationId xmlns:a16="http://schemas.microsoft.com/office/drawing/2014/main" id="{474AAC32-0EDB-43D8-BCCD-30287ED055AE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36" y="2387599"/>
            <a:ext cx="1523187" cy="1504951"/>
          </a:xfrm>
          <a:prstGeom prst="rect">
            <a:avLst/>
          </a:prstGeom>
        </p:spPr>
      </p:pic>
      <p:sp>
        <p:nvSpPr>
          <p:cNvPr id="3" name="PA_文本框 51">
            <a:extLst>
              <a:ext uri="{FF2B5EF4-FFF2-40B4-BE49-F238E27FC236}">
                <a16:creationId xmlns:a16="http://schemas.microsoft.com/office/drawing/2014/main" id="{C75FC9D7-2289-448A-9811-70B35792615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747278" y="4098906"/>
            <a:ext cx="7167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</a:rPr>
              <a:t>The </a:t>
            </a:r>
            <a:r>
              <a:rPr lang="en-US" altLang="zh-CN" sz="2800" b="1" dirty="0">
                <a:solidFill>
                  <a:srgbClr val="FF0000"/>
                </a:solidFill>
              </a:rPr>
              <a:t>Specialty</a:t>
            </a:r>
            <a:r>
              <a:rPr lang="en-US" altLang="zh-CN" sz="2800" dirty="0">
                <a:solidFill>
                  <a:schemeClr val="bg1"/>
                </a:solidFill>
              </a:rPr>
              <a:t> of Sculpture Art in Qin Dynasty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PA_矩形 5">
            <a:extLst>
              <a:ext uri="{FF2B5EF4-FFF2-40B4-BE49-F238E27FC236}">
                <a16:creationId xmlns:a16="http://schemas.microsoft.com/office/drawing/2014/main" id="{74A95D63-49DB-4965-B718-ADAB896C420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527516" y="3332214"/>
            <a:ext cx="1745343" cy="164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PA_矩形 5">
            <a:extLst>
              <a:ext uri="{FF2B5EF4-FFF2-40B4-BE49-F238E27FC236}">
                <a16:creationId xmlns:a16="http://schemas.microsoft.com/office/drawing/2014/main" id="{941A2F6F-7165-4F9E-9F49-575915D744E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527516" y="3332214"/>
            <a:ext cx="1745343" cy="164302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PA_矩形 79">
            <a:extLst>
              <a:ext uri="{FF2B5EF4-FFF2-40B4-BE49-F238E27FC236}">
                <a16:creationId xmlns:a16="http://schemas.microsoft.com/office/drawing/2014/main" id="{94C8C901-3369-40E8-953D-579ACE7D005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527516" y="3332214"/>
            <a:ext cx="1745343" cy="164302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PA_矩形 5">
            <a:extLst>
              <a:ext uri="{FF2B5EF4-FFF2-40B4-BE49-F238E27FC236}">
                <a16:creationId xmlns:a16="http://schemas.microsoft.com/office/drawing/2014/main" id="{720821AC-2E47-4038-936A-B8D9BFAFE48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020799" y="2784963"/>
            <a:ext cx="1278402" cy="221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PA_矩形 5">
            <a:extLst>
              <a:ext uri="{FF2B5EF4-FFF2-40B4-BE49-F238E27FC236}">
                <a16:creationId xmlns:a16="http://schemas.microsoft.com/office/drawing/2014/main" id="{ED644748-C48A-4EE8-8ED4-71A94B184A1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020799" y="2784963"/>
            <a:ext cx="1278402" cy="221708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PA_矩形 79">
            <a:extLst>
              <a:ext uri="{FF2B5EF4-FFF2-40B4-BE49-F238E27FC236}">
                <a16:creationId xmlns:a16="http://schemas.microsoft.com/office/drawing/2014/main" id="{FDDF0AF4-BB1B-4F1A-9C24-C63B89F950B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020799" y="2784963"/>
            <a:ext cx="1278402" cy="221708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PA_矩形 5">
            <a:extLst>
              <a:ext uri="{FF2B5EF4-FFF2-40B4-BE49-F238E27FC236}">
                <a16:creationId xmlns:a16="http://schemas.microsoft.com/office/drawing/2014/main" id="{1FA86257-3DE4-450A-A418-58ECF6B0499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766799" y="2387600"/>
            <a:ext cx="2135652" cy="238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PA_矩形 5">
            <a:extLst>
              <a:ext uri="{FF2B5EF4-FFF2-40B4-BE49-F238E27FC236}">
                <a16:creationId xmlns:a16="http://schemas.microsoft.com/office/drawing/2014/main" id="{61E11E07-2D6C-4F9B-A4F4-8A8620D24CD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766799" y="2387600"/>
            <a:ext cx="2135652" cy="238071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PA_矩形 79">
            <a:extLst>
              <a:ext uri="{FF2B5EF4-FFF2-40B4-BE49-F238E27FC236}">
                <a16:creationId xmlns:a16="http://schemas.microsoft.com/office/drawing/2014/main" id="{74B68AD7-3365-4125-98D9-EE392476FAC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766799" y="2387600"/>
            <a:ext cx="2135652" cy="238071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PA_矩形 5">
            <a:extLst>
              <a:ext uri="{FF2B5EF4-FFF2-40B4-BE49-F238E27FC236}">
                <a16:creationId xmlns:a16="http://schemas.microsoft.com/office/drawing/2014/main" id="{EB6D8996-8F81-4323-9798-AA5FA876C46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5568916" y="3090914"/>
            <a:ext cx="704885" cy="17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PA_矩形 5">
            <a:extLst>
              <a:ext uri="{FF2B5EF4-FFF2-40B4-BE49-F238E27FC236}">
                <a16:creationId xmlns:a16="http://schemas.microsoft.com/office/drawing/2014/main" id="{2533F1A5-C802-4A0A-BBC0-CCB14ED8B08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568916" y="3090914"/>
            <a:ext cx="704885" cy="172986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PA_矩形 79">
            <a:extLst>
              <a:ext uri="{FF2B5EF4-FFF2-40B4-BE49-F238E27FC236}">
                <a16:creationId xmlns:a16="http://schemas.microsoft.com/office/drawing/2014/main" id="{A6FFEB4A-A6C9-450E-BC16-11DC5B912795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5568916" y="3090914"/>
            <a:ext cx="704885" cy="172986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PA_矩形 5">
            <a:extLst>
              <a:ext uri="{FF2B5EF4-FFF2-40B4-BE49-F238E27FC236}">
                <a16:creationId xmlns:a16="http://schemas.microsoft.com/office/drawing/2014/main" id="{DA69B047-5355-4523-8261-F2BE3B2200D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5003800" y="3686662"/>
            <a:ext cx="1458134" cy="237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PA_矩形 5">
            <a:extLst>
              <a:ext uri="{FF2B5EF4-FFF2-40B4-BE49-F238E27FC236}">
                <a16:creationId xmlns:a16="http://schemas.microsoft.com/office/drawing/2014/main" id="{5624E560-5699-4C3C-A7A4-45CDBF7F7DC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5003800" y="3686662"/>
            <a:ext cx="1458134" cy="237637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PA_矩形 79">
            <a:extLst>
              <a:ext uri="{FF2B5EF4-FFF2-40B4-BE49-F238E27FC236}">
                <a16:creationId xmlns:a16="http://schemas.microsoft.com/office/drawing/2014/main" id="{C16D628B-E82D-4278-8734-8E38096E68A2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5003800" y="3686662"/>
            <a:ext cx="1458134" cy="237637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PA_矩形 5">
            <a:extLst>
              <a:ext uri="{FF2B5EF4-FFF2-40B4-BE49-F238E27FC236}">
                <a16:creationId xmlns:a16="http://schemas.microsoft.com/office/drawing/2014/main" id="{925E849C-F70A-4663-AA26-E2005896424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4927600" y="2581762"/>
            <a:ext cx="1028700" cy="237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PA_矩形 5">
            <a:extLst>
              <a:ext uri="{FF2B5EF4-FFF2-40B4-BE49-F238E27FC236}">
                <a16:creationId xmlns:a16="http://schemas.microsoft.com/office/drawing/2014/main" id="{A89806E8-864E-4FF2-B467-5F27FBD94A33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4927600" y="2581762"/>
            <a:ext cx="1028700" cy="237638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PA_矩形 79">
            <a:extLst>
              <a:ext uri="{FF2B5EF4-FFF2-40B4-BE49-F238E27FC236}">
                <a16:creationId xmlns:a16="http://schemas.microsoft.com/office/drawing/2014/main" id="{E02C9BE2-AA5A-4A21-9106-1D3FCD5BD6C6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4927600" y="2581762"/>
            <a:ext cx="1028700" cy="237638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PA_矩形 5">
            <a:extLst>
              <a:ext uri="{FF2B5EF4-FFF2-40B4-BE49-F238E27FC236}">
                <a16:creationId xmlns:a16="http://schemas.microsoft.com/office/drawing/2014/main" id="{61864F6B-435B-4DBB-A372-957D50885AFF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029200" y="3213099"/>
            <a:ext cx="1242234" cy="177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PA_矩形 5">
            <a:extLst>
              <a:ext uri="{FF2B5EF4-FFF2-40B4-BE49-F238E27FC236}">
                <a16:creationId xmlns:a16="http://schemas.microsoft.com/office/drawing/2014/main" id="{4C5DC956-0AD9-4D65-990C-BEE593B94F6B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5029200" y="3213099"/>
            <a:ext cx="1242234" cy="177801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PA_矩形 79">
            <a:extLst>
              <a:ext uri="{FF2B5EF4-FFF2-40B4-BE49-F238E27FC236}">
                <a16:creationId xmlns:a16="http://schemas.microsoft.com/office/drawing/2014/main" id="{CD5250DC-5680-43E5-8BF2-938D64D5F1CA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029200" y="3213099"/>
            <a:ext cx="1242234" cy="177801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PA_矩形 5">
            <a:extLst>
              <a:ext uri="{FF2B5EF4-FFF2-40B4-BE49-F238E27FC236}">
                <a16:creationId xmlns:a16="http://schemas.microsoft.com/office/drawing/2014/main" id="{BF5ACF58-6C75-474C-8285-504BD0E23510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5226050" y="3026262"/>
            <a:ext cx="654050" cy="139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PA_矩形 5">
            <a:extLst>
              <a:ext uri="{FF2B5EF4-FFF2-40B4-BE49-F238E27FC236}">
                <a16:creationId xmlns:a16="http://schemas.microsoft.com/office/drawing/2014/main" id="{245410E1-AF78-4723-A806-C57E219568A3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5226050" y="3026262"/>
            <a:ext cx="654050" cy="139213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PA_矩形 79">
            <a:extLst>
              <a:ext uri="{FF2B5EF4-FFF2-40B4-BE49-F238E27FC236}">
                <a16:creationId xmlns:a16="http://schemas.microsoft.com/office/drawing/2014/main" id="{D0646438-51DE-4D15-AC96-BA1855B315C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5226050" y="3026262"/>
            <a:ext cx="654050" cy="139213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PA_矩形 5">
            <a:extLst>
              <a:ext uri="{FF2B5EF4-FFF2-40B4-BE49-F238E27FC236}">
                <a16:creationId xmlns:a16="http://schemas.microsoft.com/office/drawing/2014/main" id="{CF09833E-D639-4E74-AF61-BBA8C25E9B57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235575" y="3470762"/>
            <a:ext cx="1028700" cy="237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PA_矩形 5">
            <a:extLst>
              <a:ext uri="{FF2B5EF4-FFF2-40B4-BE49-F238E27FC236}">
                <a16:creationId xmlns:a16="http://schemas.microsoft.com/office/drawing/2014/main" id="{AAAD7AB9-E96D-40DF-9045-E8DF5C08117A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235575" y="3470762"/>
            <a:ext cx="1028700" cy="237638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PA_矩形 79">
            <a:extLst>
              <a:ext uri="{FF2B5EF4-FFF2-40B4-BE49-F238E27FC236}">
                <a16:creationId xmlns:a16="http://schemas.microsoft.com/office/drawing/2014/main" id="{04E0B512-D418-4DAF-BD67-20CF10AF9CF1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5235575" y="3470762"/>
            <a:ext cx="1028700" cy="237638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PA_矩形 5">
            <a:extLst>
              <a:ext uri="{FF2B5EF4-FFF2-40B4-BE49-F238E27FC236}">
                <a16:creationId xmlns:a16="http://schemas.microsoft.com/office/drawing/2014/main" id="{66A13CE3-4BEC-4122-AC6C-3494E8461E6D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5201162" y="3130550"/>
            <a:ext cx="1745343" cy="106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PA_矩形 5">
            <a:extLst>
              <a:ext uri="{FF2B5EF4-FFF2-40B4-BE49-F238E27FC236}">
                <a16:creationId xmlns:a16="http://schemas.microsoft.com/office/drawing/2014/main" id="{C245B99C-71E4-4285-BFF9-6BAA7FCD997B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5201162" y="3130550"/>
            <a:ext cx="1745343" cy="106828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PA_矩形 79">
            <a:extLst>
              <a:ext uri="{FF2B5EF4-FFF2-40B4-BE49-F238E27FC236}">
                <a16:creationId xmlns:a16="http://schemas.microsoft.com/office/drawing/2014/main" id="{14515A6F-3461-4AA6-846E-E31F2F89618E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5201162" y="3130550"/>
            <a:ext cx="1745343" cy="106828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PA_矩形 5">
            <a:extLst>
              <a:ext uri="{FF2B5EF4-FFF2-40B4-BE49-F238E27FC236}">
                <a16:creationId xmlns:a16="http://schemas.microsoft.com/office/drawing/2014/main" id="{10BAD4D4-1ABC-4062-B1CD-DC401370F3EE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5309112" y="2851151"/>
            <a:ext cx="1563177" cy="225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PA_矩形 5">
            <a:extLst>
              <a:ext uri="{FF2B5EF4-FFF2-40B4-BE49-F238E27FC236}">
                <a16:creationId xmlns:a16="http://schemas.microsoft.com/office/drawing/2014/main" id="{2455F3B7-E259-458B-BFF7-76476DFDF51F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5309112" y="2851151"/>
            <a:ext cx="1563177" cy="225260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PA_矩形 79">
            <a:extLst>
              <a:ext uri="{FF2B5EF4-FFF2-40B4-BE49-F238E27FC236}">
                <a16:creationId xmlns:a16="http://schemas.microsoft.com/office/drawing/2014/main" id="{CC024E70-BD98-4F3C-9259-463F395CCB58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5309112" y="2851151"/>
            <a:ext cx="1563177" cy="225260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PA_矩形 5">
            <a:extLst>
              <a:ext uri="{FF2B5EF4-FFF2-40B4-BE49-F238E27FC236}">
                <a16:creationId xmlns:a16="http://schemas.microsoft.com/office/drawing/2014/main" id="{59BDF22F-1FE6-4899-ADDF-52B71A211F98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5931412" y="3343111"/>
            <a:ext cx="1072639" cy="244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PA_矩形 5">
            <a:extLst>
              <a:ext uri="{FF2B5EF4-FFF2-40B4-BE49-F238E27FC236}">
                <a16:creationId xmlns:a16="http://schemas.microsoft.com/office/drawing/2014/main" id="{B1FCB07F-03BD-4E31-9F08-B3F89054E8CF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5931412" y="3343111"/>
            <a:ext cx="1072639" cy="244640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PA_矩形 79">
            <a:extLst>
              <a:ext uri="{FF2B5EF4-FFF2-40B4-BE49-F238E27FC236}">
                <a16:creationId xmlns:a16="http://schemas.microsoft.com/office/drawing/2014/main" id="{DA89687A-74FE-4DA7-87F2-CAAFA3AA5CE4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5931412" y="3343111"/>
            <a:ext cx="1072639" cy="244640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PA_矩形 5">
            <a:extLst>
              <a:ext uri="{FF2B5EF4-FFF2-40B4-BE49-F238E27FC236}">
                <a16:creationId xmlns:a16="http://schemas.microsoft.com/office/drawing/2014/main" id="{77B12180-668A-4B73-9A75-E01ACAD394DC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5652012" y="2523962"/>
            <a:ext cx="1072639" cy="18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PA_矩形 5">
            <a:extLst>
              <a:ext uri="{FF2B5EF4-FFF2-40B4-BE49-F238E27FC236}">
                <a16:creationId xmlns:a16="http://schemas.microsoft.com/office/drawing/2014/main" id="{3996C963-1D8F-4D41-9677-E6670712B697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5652012" y="2523962"/>
            <a:ext cx="1072639" cy="181137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PA_矩形 79">
            <a:extLst>
              <a:ext uri="{FF2B5EF4-FFF2-40B4-BE49-F238E27FC236}">
                <a16:creationId xmlns:a16="http://schemas.microsoft.com/office/drawing/2014/main" id="{63DCAEE2-2175-4EF6-A517-74930D17E81F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5652012" y="2523962"/>
            <a:ext cx="1072639" cy="181137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PA_矩形 5">
            <a:extLst>
              <a:ext uri="{FF2B5EF4-FFF2-40B4-BE49-F238E27FC236}">
                <a16:creationId xmlns:a16="http://schemas.microsoft.com/office/drawing/2014/main" id="{E627A385-1D2B-4333-95E2-6A30A4275202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5696462" y="3717762"/>
            <a:ext cx="1593340" cy="18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PA_矩形 5">
            <a:extLst>
              <a:ext uri="{FF2B5EF4-FFF2-40B4-BE49-F238E27FC236}">
                <a16:creationId xmlns:a16="http://schemas.microsoft.com/office/drawing/2014/main" id="{A2765E89-6C3D-4629-8046-F3A29406CC5E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5696462" y="3717762"/>
            <a:ext cx="1593340" cy="181137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PA_矩形 79">
            <a:extLst>
              <a:ext uri="{FF2B5EF4-FFF2-40B4-BE49-F238E27FC236}">
                <a16:creationId xmlns:a16="http://schemas.microsoft.com/office/drawing/2014/main" id="{D851E27C-889C-449D-AD71-88F08EDFBCB2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5696462" y="3717762"/>
            <a:ext cx="1593340" cy="181137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PA_矩形 5">
            <a:extLst>
              <a:ext uri="{FF2B5EF4-FFF2-40B4-BE49-F238E27FC236}">
                <a16:creationId xmlns:a16="http://schemas.microsoft.com/office/drawing/2014/main" id="{2F25AB88-A913-49EF-82A6-4DE8D4C86E4A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5862639" y="2689062"/>
            <a:ext cx="1179512" cy="206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PA_矩形 5">
            <a:extLst>
              <a:ext uri="{FF2B5EF4-FFF2-40B4-BE49-F238E27FC236}">
                <a16:creationId xmlns:a16="http://schemas.microsoft.com/office/drawing/2014/main" id="{01A9DDB5-20D8-4802-8679-FF0F4FA602CC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5862639" y="2689062"/>
            <a:ext cx="1179512" cy="206538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PA_矩形 79">
            <a:extLst>
              <a:ext uri="{FF2B5EF4-FFF2-40B4-BE49-F238E27FC236}">
                <a16:creationId xmlns:a16="http://schemas.microsoft.com/office/drawing/2014/main" id="{F31306B8-339A-4A2F-BCEE-6499D4690CD3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5862639" y="2689062"/>
            <a:ext cx="1179512" cy="206538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9" name="PA_矩形 5">
            <a:extLst>
              <a:ext uri="{FF2B5EF4-FFF2-40B4-BE49-F238E27FC236}">
                <a16:creationId xmlns:a16="http://schemas.microsoft.com/office/drawing/2014/main" id="{348C0B6F-74C1-4ECD-A1F0-F9735D90B4D3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5575302" y="2955762"/>
            <a:ext cx="1511300" cy="15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PA_矩形 5">
            <a:extLst>
              <a:ext uri="{FF2B5EF4-FFF2-40B4-BE49-F238E27FC236}">
                <a16:creationId xmlns:a16="http://schemas.microsoft.com/office/drawing/2014/main" id="{230D4927-6E4F-4635-AA22-499015F6C581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5575302" y="2955762"/>
            <a:ext cx="1511300" cy="155738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1" name="PA_矩形 79">
            <a:extLst>
              <a:ext uri="{FF2B5EF4-FFF2-40B4-BE49-F238E27FC236}">
                <a16:creationId xmlns:a16="http://schemas.microsoft.com/office/drawing/2014/main" id="{FCCE79BE-7B9F-4460-B3E6-902BDC0DAC6C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5575302" y="2955762"/>
            <a:ext cx="1511300" cy="155738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2" name="PA_矩形 5">
            <a:extLst>
              <a:ext uri="{FF2B5EF4-FFF2-40B4-BE49-F238E27FC236}">
                <a16:creationId xmlns:a16="http://schemas.microsoft.com/office/drawing/2014/main" id="{9318FB8D-085C-4692-B9A8-90EE0A349FC3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5429250" y="3587750"/>
            <a:ext cx="1377950" cy="16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PA_矩形 5">
            <a:extLst>
              <a:ext uri="{FF2B5EF4-FFF2-40B4-BE49-F238E27FC236}">
                <a16:creationId xmlns:a16="http://schemas.microsoft.com/office/drawing/2014/main" id="{8340121F-5BCD-4116-8E9C-785C84A8D61F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5429250" y="3587750"/>
            <a:ext cx="1377950" cy="165100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PA_矩形 79">
            <a:extLst>
              <a:ext uri="{FF2B5EF4-FFF2-40B4-BE49-F238E27FC236}">
                <a16:creationId xmlns:a16="http://schemas.microsoft.com/office/drawing/2014/main" id="{FB0A1F8E-D6BF-4AAC-87C8-CE91EC799B84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5429250" y="3587750"/>
            <a:ext cx="1377950" cy="165100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PA_矩形 5">
            <a:extLst>
              <a:ext uri="{FF2B5EF4-FFF2-40B4-BE49-F238E27FC236}">
                <a16:creationId xmlns:a16="http://schemas.microsoft.com/office/drawing/2014/main" id="{7D71F09D-A30F-44D1-9530-0B5FE40A9BFD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5634039" y="2993862"/>
            <a:ext cx="1179512" cy="206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" name="PA_矩形 5">
            <a:extLst>
              <a:ext uri="{FF2B5EF4-FFF2-40B4-BE49-F238E27FC236}">
                <a16:creationId xmlns:a16="http://schemas.microsoft.com/office/drawing/2014/main" id="{C2C0437D-C90B-489B-A745-1D2DBE6FF4C9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5634039" y="2993862"/>
            <a:ext cx="1179512" cy="206538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7" name="PA_矩形 79">
            <a:extLst>
              <a:ext uri="{FF2B5EF4-FFF2-40B4-BE49-F238E27FC236}">
                <a16:creationId xmlns:a16="http://schemas.microsoft.com/office/drawing/2014/main" id="{B7ED6EAF-0A49-46BB-8787-7F0348175C8B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5634039" y="2993862"/>
            <a:ext cx="1179512" cy="206538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8" name="PA_矩形 5">
            <a:extLst>
              <a:ext uri="{FF2B5EF4-FFF2-40B4-BE49-F238E27FC236}">
                <a16:creationId xmlns:a16="http://schemas.microsoft.com/office/drawing/2014/main" id="{C57B5052-691D-429A-A78C-FE6B5503BF35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6025074" y="3189124"/>
            <a:ext cx="1185352" cy="18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9" name="PA_矩形 5">
            <a:extLst>
              <a:ext uri="{FF2B5EF4-FFF2-40B4-BE49-F238E27FC236}">
                <a16:creationId xmlns:a16="http://schemas.microsoft.com/office/drawing/2014/main" id="{8FB1B617-DECA-4238-A724-623A048F8E5A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6025074" y="3189124"/>
            <a:ext cx="1185352" cy="181137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0" name="PA_矩形 79">
            <a:extLst>
              <a:ext uri="{FF2B5EF4-FFF2-40B4-BE49-F238E27FC236}">
                <a16:creationId xmlns:a16="http://schemas.microsoft.com/office/drawing/2014/main" id="{91C0BD4E-8528-4F12-946D-ED8FDEFD6E7F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6025074" y="3189124"/>
            <a:ext cx="1185352" cy="181137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1" name="PA_矩形 5">
            <a:extLst>
              <a:ext uri="{FF2B5EF4-FFF2-40B4-BE49-F238E27FC236}">
                <a16:creationId xmlns:a16="http://schemas.microsoft.com/office/drawing/2014/main" id="{75AB3BE7-CC2F-4AA8-A079-03EA638F6305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5707574" y="2858924"/>
            <a:ext cx="604326" cy="18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2" name="PA_矩形 5">
            <a:extLst>
              <a:ext uri="{FF2B5EF4-FFF2-40B4-BE49-F238E27FC236}">
                <a16:creationId xmlns:a16="http://schemas.microsoft.com/office/drawing/2014/main" id="{73DDF334-7AAF-4512-8E47-0599D0C3BDE3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5707574" y="2858924"/>
            <a:ext cx="604326" cy="181137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3" name="PA_矩形 79">
            <a:extLst>
              <a:ext uri="{FF2B5EF4-FFF2-40B4-BE49-F238E27FC236}">
                <a16:creationId xmlns:a16="http://schemas.microsoft.com/office/drawing/2014/main" id="{23D7C545-7E08-43F9-B909-06AA74AD3CB0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5707574" y="2858924"/>
            <a:ext cx="604326" cy="181137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4" name="PA_矩形 5">
            <a:extLst>
              <a:ext uri="{FF2B5EF4-FFF2-40B4-BE49-F238E27FC236}">
                <a16:creationId xmlns:a16="http://schemas.microsoft.com/office/drawing/2014/main" id="{9C148520-5AE6-4A58-A57E-4428E5AB0567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5426885" y="3568699"/>
            <a:ext cx="929466" cy="177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5" name="PA_矩形 5">
            <a:extLst>
              <a:ext uri="{FF2B5EF4-FFF2-40B4-BE49-F238E27FC236}">
                <a16:creationId xmlns:a16="http://schemas.microsoft.com/office/drawing/2014/main" id="{089C15E6-9674-4675-B96B-679B42CF1A31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5426885" y="3568699"/>
            <a:ext cx="929466" cy="177801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6" name="PA_矩形 79">
            <a:extLst>
              <a:ext uri="{FF2B5EF4-FFF2-40B4-BE49-F238E27FC236}">
                <a16:creationId xmlns:a16="http://schemas.microsoft.com/office/drawing/2014/main" id="{756076B9-EB4F-42AF-B89F-2070F8660091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5426885" y="3568699"/>
            <a:ext cx="929466" cy="177801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7" name="PA_矩形 5">
            <a:extLst>
              <a:ext uri="{FF2B5EF4-FFF2-40B4-BE49-F238E27FC236}">
                <a16:creationId xmlns:a16="http://schemas.microsoft.com/office/drawing/2014/main" id="{4DE073A7-3E2E-4424-947E-1E9DAAFDD841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5306235" y="3470762"/>
            <a:ext cx="1094566" cy="237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8" name="PA_矩形 5">
            <a:extLst>
              <a:ext uri="{FF2B5EF4-FFF2-40B4-BE49-F238E27FC236}">
                <a16:creationId xmlns:a16="http://schemas.microsoft.com/office/drawing/2014/main" id="{D8939BF8-1576-45FD-A0E7-938D6338C67F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5306235" y="3470762"/>
            <a:ext cx="1094566" cy="237637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9" name="PA_矩形 79">
            <a:extLst>
              <a:ext uri="{FF2B5EF4-FFF2-40B4-BE49-F238E27FC236}">
                <a16:creationId xmlns:a16="http://schemas.microsoft.com/office/drawing/2014/main" id="{8FF7EB3A-1EE3-4B92-9CFD-DBA6BCB98C60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5306235" y="3470762"/>
            <a:ext cx="1094566" cy="237637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0" name="PA_矩形 5">
            <a:extLst>
              <a:ext uri="{FF2B5EF4-FFF2-40B4-BE49-F238E27FC236}">
                <a16:creationId xmlns:a16="http://schemas.microsoft.com/office/drawing/2014/main" id="{37F35AF0-E564-42D5-9BAE-19979E2FDA48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5270162" y="3292963"/>
            <a:ext cx="741574" cy="221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1" name="PA_矩形 5">
            <a:extLst>
              <a:ext uri="{FF2B5EF4-FFF2-40B4-BE49-F238E27FC236}">
                <a16:creationId xmlns:a16="http://schemas.microsoft.com/office/drawing/2014/main" id="{820B5319-3A96-4045-9231-303DA290EBD9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5270162" y="3292963"/>
            <a:ext cx="741574" cy="221708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2" name="PA_矩形 79">
            <a:extLst>
              <a:ext uri="{FF2B5EF4-FFF2-40B4-BE49-F238E27FC236}">
                <a16:creationId xmlns:a16="http://schemas.microsoft.com/office/drawing/2014/main" id="{3D7DE9D2-086B-425F-9A03-09D77B00DD82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5270162" y="3292963"/>
            <a:ext cx="741574" cy="221708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3" name="PA_矩形 5">
            <a:extLst>
              <a:ext uri="{FF2B5EF4-FFF2-40B4-BE49-F238E27FC236}">
                <a16:creationId xmlns:a16="http://schemas.microsoft.com/office/drawing/2014/main" id="{7069EC2E-C192-48A4-854A-9DD05968ED5E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5786441" y="3197062"/>
            <a:ext cx="684210" cy="206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4" name="PA_矩形 5">
            <a:extLst>
              <a:ext uri="{FF2B5EF4-FFF2-40B4-BE49-F238E27FC236}">
                <a16:creationId xmlns:a16="http://schemas.microsoft.com/office/drawing/2014/main" id="{D84A993A-DEE4-4A70-A46F-BA478EFB5ADE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5786441" y="3197062"/>
            <a:ext cx="684210" cy="206538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5" name="PA_矩形 79">
            <a:extLst>
              <a:ext uri="{FF2B5EF4-FFF2-40B4-BE49-F238E27FC236}">
                <a16:creationId xmlns:a16="http://schemas.microsoft.com/office/drawing/2014/main" id="{6AD3A2C0-1D60-4F3E-AE2E-4CD94D4F1003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5786441" y="3197062"/>
            <a:ext cx="684210" cy="206538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6" name="PA_矩形 5">
            <a:extLst>
              <a:ext uri="{FF2B5EF4-FFF2-40B4-BE49-F238E27FC236}">
                <a16:creationId xmlns:a16="http://schemas.microsoft.com/office/drawing/2014/main" id="{C478206A-D920-4F4E-A42E-A449C51FD425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>
            <a:off x="5815409" y="3366924"/>
            <a:ext cx="350556" cy="18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7" name="PA_矩形 5">
            <a:extLst>
              <a:ext uri="{FF2B5EF4-FFF2-40B4-BE49-F238E27FC236}">
                <a16:creationId xmlns:a16="http://schemas.microsoft.com/office/drawing/2014/main" id="{B2E355CE-67A1-4651-81D7-1C5B34BBE70C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>
            <a:off x="5815409" y="3366924"/>
            <a:ext cx="350556" cy="181137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8" name="PA_矩形 79">
            <a:extLst>
              <a:ext uri="{FF2B5EF4-FFF2-40B4-BE49-F238E27FC236}">
                <a16:creationId xmlns:a16="http://schemas.microsoft.com/office/drawing/2014/main" id="{A4F97FC0-9CA7-4EE3-97EA-2A7BBD338545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>
            <a:off x="5815409" y="3366924"/>
            <a:ext cx="350556" cy="181137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9" name="PA_矩形 5">
            <a:extLst>
              <a:ext uri="{FF2B5EF4-FFF2-40B4-BE49-F238E27FC236}">
                <a16:creationId xmlns:a16="http://schemas.microsoft.com/office/drawing/2014/main" id="{104D80C2-3751-496E-B853-C3D915410E87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>
            <a:off x="4996514" y="2925814"/>
            <a:ext cx="503490" cy="17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0" name="PA_矩形 5">
            <a:extLst>
              <a:ext uri="{FF2B5EF4-FFF2-40B4-BE49-F238E27FC236}">
                <a16:creationId xmlns:a16="http://schemas.microsoft.com/office/drawing/2014/main" id="{00212975-5F55-4665-A693-9181F0239436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>
            <a:off x="4996514" y="2925814"/>
            <a:ext cx="503490" cy="172986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1" name="PA_矩形 79">
            <a:extLst>
              <a:ext uri="{FF2B5EF4-FFF2-40B4-BE49-F238E27FC236}">
                <a16:creationId xmlns:a16="http://schemas.microsoft.com/office/drawing/2014/main" id="{78B3BB40-52EF-416C-9717-73636194340D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>
            <a:off x="4996514" y="2925814"/>
            <a:ext cx="503490" cy="172986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2" name="PA_矩形 5">
            <a:extLst>
              <a:ext uri="{FF2B5EF4-FFF2-40B4-BE49-F238E27FC236}">
                <a16:creationId xmlns:a16="http://schemas.microsoft.com/office/drawing/2014/main" id="{21C0F7B1-5497-4A83-9154-B2318A7C708E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5118102" y="2790662"/>
            <a:ext cx="1079498" cy="15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3" name="PA_矩形 5">
            <a:extLst>
              <a:ext uri="{FF2B5EF4-FFF2-40B4-BE49-F238E27FC236}">
                <a16:creationId xmlns:a16="http://schemas.microsoft.com/office/drawing/2014/main" id="{4E25E1C9-A898-4DA2-91A9-F2D70E7FCCC7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5118102" y="2790662"/>
            <a:ext cx="1079498" cy="155738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4" name="PA_矩形 79">
            <a:extLst>
              <a:ext uri="{FF2B5EF4-FFF2-40B4-BE49-F238E27FC236}">
                <a16:creationId xmlns:a16="http://schemas.microsoft.com/office/drawing/2014/main" id="{73AD9415-70A6-4E71-8878-FE25760FEB52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5118102" y="2790662"/>
            <a:ext cx="1079498" cy="155738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5" name="PA_矩形 5">
            <a:extLst>
              <a:ext uri="{FF2B5EF4-FFF2-40B4-BE49-F238E27FC236}">
                <a16:creationId xmlns:a16="http://schemas.microsoft.com/office/drawing/2014/main" id="{B90C683D-82A6-4A55-AF2F-542A744D0E1C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5129442" y="2828762"/>
            <a:ext cx="842508" cy="206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6" name="PA_矩形 5">
            <a:extLst>
              <a:ext uri="{FF2B5EF4-FFF2-40B4-BE49-F238E27FC236}">
                <a16:creationId xmlns:a16="http://schemas.microsoft.com/office/drawing/2014/main" id="{315DF51E-821B-4663-B7EB-FE177DFBDE17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5129442" y="2828762"/>
            <a:ext cx="842508" cy="206538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7" name="PA_矩形 79">
            <a:extLst>
              <a:ext uri="{FF2B5EF4-FFF2-40B4-BE49-F238E27FC236}">
                <a16:creationId xmlns:a16="http://schemas.microsoft.com/office/drawing/2014/main" id="{1431C262-44D8-45CF-B17E-DCEAFDD064DC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5129442" y="2828762"/>
            <a:ext cx="842508" cy="206538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8" name="PA_矩形 5">
            <a:extLst>
              <a:ext uri="{FF2B5EF4-FFF2-40B4-BE49-F238E27FC236}">
                <a16:creationId xmlns:a16="http://schemas.microsoft.com/office/drawing/2014/main" id="{3AAE0708-0AF5-4C55-8567-0B43DCBB3E62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6318250" y="3534262"/>
            <a:ext cx="762000" cy="237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9" name="PA_矩形 5">
            <a:extLst>
              <a:ext uri="{FF2B5EF4-FFF2-40B4-BE49-F238E27FC236}">
                <a16:creationId xmlns:a16="http://schemas.microsoft.com/office/drawing/2014/main" id="{FE6A23F7-2A2C-4DB2-AA6E-568E016612CA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6318250" y="3534262"/>
            <a:ext cx="762000" cy="237638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0" name="PA_矩形 79">
            <a:extLst>
              <a:ext uri="{FF2B5EF4-FFF2-40B4-BE49-F238E27FC236}">
                <a16:creationId xmlns:a16="http://schemas.microsoft.com/office/drawing/2014/main" id="{B6B2C78F-D688-4BBC-A9DA-ADE4D0907742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6318250" y="3534262"/>
            <a:ext cx="762000" cy="237638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1" name="PA_矩形 5">
            <a:extLst>
              <a:ext uri="{FF2B5EF4-FFF2-40B4-BE49-F238E27FC236}">
                <a16:creationId xmlns:a16="http://schemas.microsoft.com/office/drawing/2014/main" id="{F0566A68-6EF8-4494-BF72-00BD80EC174D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5926139" y="2549362"/>
            <a:ext cx="1179512" cy="206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2" name="PA_矩形 5">
            <a:extLst>
              <a:ext uri="{FF2B5EF4-FFF2-40B4-BE49-F238E27FC236}">
                <a16:creationId xmlns:a16="http://schemas.microsoft.com/office/drawing/2014/main" id="{0F3183AB-1789-4DFE-A52D-D394D30672D0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>
            <a:off x="5926139" y="2549362"/>
            <a:ext cx="1179512" cy="206538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3" name="PA_矩形 79">
            <a:extLst>
              <a:ext uri="{FF2B5EF4-FFF2-40B4-BE49-F238E27FC236}">
                <a16:creationId xmlns:a16="http://schemas.microsoft.com/office/drawing/2014/main" id="{BADE30F6-5220-43B1-9563-4B60B82EB734}"/>
              </a:ext>
            </a:extLst>
          </p:cNvPr>
          <p:cNvSpPr/>
          <p:nvPr>
            <p:custDataLst>
              <p:tags r:id="rId93"/>
            </p:custDataLst>
          </p:nvPr>
        </p:nvSpPr>
        <p:spPr>
          <a:xfrm>
            <a:off x="5926139" y="2549362"/>
            <a:ext cx="1179512" cy="206538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4" name="PA_矩形 5">
            <a:extLst>
              <a:ext uri="{FF2B5EF4-FFF2-40B4-BE49-F238E27FC236}">
                <a16:creationId xmlns:a16="http://schemas.microsoft.com/office/drawing/2014/main" id="{E4A36353-238E-48FD-B5E2-23A8516757EB}"/>
              </a:ext>
            </a:extLst>
          </p:cNvPr>
          <p:cNvSpPr/>
          <p:nvPr>
            <p:custDataLst>
              <p:tags r:id="rId94"/>
            </p:custDataLst>
          </p:nvPr>
        </p:nvSpPr>
        <p:spPr>
          <a:xfrm>
            <a:off x="6317174" y="2744624"/>
            <a:ext cx="1185352" cy="18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5" name="PA_矩形 5">
            <a:extLst>
              <a:ext uri="{FF2B5EF4-FFF2-40B4-BE49-F238E27FC236}">
                <a16:creationId xmlns:a16="http://schemas.microsoft.com/office/drawing/2014/main" id="{869FC892-B8F1-4218-A642-0B2191AA4091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>
            <a:off x="6317174" y="2744624"/>
            <a:ext cx="1185352" cy="181137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6" name="PA_矩形 79">
            <a:extLst>
              <a:ext uri="{FF2B5EF4-FFF2-40B4-BE49-F238E27FC236}">
                <a16:creationId xmlns:a16="http://schemas.microsoft.com/office/drawing/2014/main" id="{CC9E303D-E678-49F4-8B12-6CCAE850DA82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6317174" y="2744624"/>
            <a:ext cx="1185352" cy="181137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7" name="PA_矩形 5">
            <a:extLst>
              <a:ext uri="{FF2B5EF4-FFF2-40B4-BE49-F238E27FC236}">
                <a16:creationId xmlns:a16="http://schemas.microsoft.com/office/drawing/2014/main" id="{15332921-208D-4C5C-AEFC-11F42BF9D1FF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6078541" y="2752562"/>
            <a:ext cx="684210" cy="206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8" name="PA_矩形 5">
            <a:extLst>
              <a:ext uri="{FF2B5EF4-FFF2-40B4-BE49-F238E27FC236}">
                <a16:creationId xmlns:a16="http://schemas.microsoft.com/office/drawing/2014/main" id="{C66ED967-2490-4041-882B-049A3F747BBC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6078541" y="2752562"/>
            <a:ext cx="684210" cy="206538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9" name="PA_矩形 79">
            <a:extLst>
              <a:ext uri="{FF2B5EF4-FFF2-40B4-BE49-F238E27FC236}">
                <a16:creationId xmlns:a16="http://schemas.microsoft.com/office/drawing/2014/main" id="{B344FEFD-FCAC-4B83-9A45-0FC8F6F42A83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6078541" y="2752562"/>
            <a:ext cx="684210" cy="206538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0" name="PA_矩形 5">
            <a:extLst>
              <a:ext uri="{FF2B5EF4-FFF2-40B4-BE49-F238E27FC236}">
                <a16:creationId xmlns:a16="http://schemas.microsoft.com/office/drawing/2014/main" id="{CF121A43-4DD2-4BC5-9F09-AA59E5EC1BC2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3975066" y="3071864"/>
            <a:ext cx="1745343" cy="164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1" name="PA_矩形 5">
            <a:extLst>
              <a:ext uri="{FF2B5EF4-FFF2-40B4-BE49-F238E27FC236}">
                <a16:creationId xmlns:a16="http://schemas.microsoft.com/office/drawing/2014/main" id="{73D1E479-D05D-4B19-B698-DFE21CC7C544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3975066" y="3071864"/>
            <a:ext cx="1745343" cy="164302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2" name="PA_矩形 79">
            <a:extLst>
              <a:ext uri="{FF2B5EF4-FFF2-40B4-BE49-F238E27FC236}">
                <a16:creationId xmlns:a16="http://schemas.microsoft.com/office/drawing/2014/main" id="{DB75DFFE-731C-4E57-979C-F76008A83B7C}"/>
              </a:ext>
            </a:extLst>
          </p:cNvPr>
          <p:cNvSpPr/>
          <p:nvPr>
            <p:custDataLst>
              <p:tags r:id="rId102"/>
            </p:custDataLst>
          </p:nvPr>
        </p:nvSpPr>
        <p:spPr>
          <a:xfrm>
            <a:off x="3975066" y="3071864"/>
            <a:ext cx="1745343" cy="164302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3" name="PA_矩形 5">
            <a:extLst>
              <a:ext uri="{FF2B5EF4-FFF2-40B4-BE49-F238E27FC236}">
                <a16:creationId xmlns:a16="http://schemas.microsoft.com/office/drawing/2014/main" id="{71E6C8FA-F43D-491E-8494-F63787CBF9FB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>
            <a:off x="4476750" y="2952749"/>
            <a:ext cx="1242234" cy="177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4" name="PA_矩形 5">
            <a:extLst>
              <a:ext uri="{FF2B5EF4-FFF2-40B4-BE49-F238E27FC236}">
                <a16:creationId xmlns:a16="http://schemas.microsoft.com/office/drawing/2014/main" id="{06D4C1BD-1737-4FFB-BA3C-7493B4E07778}"/>
              </a:ext>
            </a:extLst>
          </p:cNvPr>
          <p:cNvSpPr/>
          <p:nvPr>
            <p:custDataLst>
              <p:tags r:id="rId104"/>
            </p:custDataLst>
          </p:nvPr>
        </p:nvSpPr>
        <p:spPr>
          <a:xfrm>
            <a:off x="4476750" y="2952749"/>
            <a:ext cx="1242234" cy="177801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5" name="PA_矩形 79">
            <a:extLst>
              <a:ext uri="{FF2B5EF4-FFF2-40B4-BE49-F238E27FC236}">
                <a16:creationId xmlns:a16="http://schemas.microsoft.com/office/drawing/2014/main" id="{538E5799-7A2D-4C1D-AEBD-7D8356980343}"/>
              </a:ext>
            </a:extLst>
          </p:cNvPr>
          <p:cNvSpPr/>
          <p:nvPr>
            <p:custDataLst>
              <p:tags r:id="rId105"/>
            </p:custDataLst>
          </p:nvPr>
        </p:nvSpPr>
        <p:spPr>
          <a:xfrm>
            <a:off x="4476750" y="2952749"/>
            <a:ext cx="1242234" cy="177801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6" name="PA_矩形 5">
            <a:extLst>
              <a:ext uri="{FF2B5EF4-FFF2-40B4-BE49-F238E27FC236}">
                <a16:creationId xmlns:a16="http://schemas.microsoft.com/office/drawing/2014/main" id="{9079BCE0-6627-4096-AECD-4C3BBD4BDDF0}"/>
              </a:ext>
            </a:extLst>
          </p:cNvPr>
          <p:cNvSpPr/>
          <p:nvPr>
            <p:custDataLst>
              <p:tags r:id="rId106"/>
            </p:custDataLst>
          </p:nvPr>
        </p:nvSpPr>
        <p:spPr>
          <a:xfrm>
            <a:off x="4717712" y="3032613"/>
            <a:ext cx="741574" cy="221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7" name="PA_矩形 5">
            <a:extLst>
              <a:ext uri="{FF2B5EF4-FFF2-40B4-BE49-F238E27FC236}">
                <a16:creationId xmlns:a16="http://schemas.microsoft.com/office/drawing/2014/main" id="{14316A96-F7E6-4D70-87B3-769FAC155B7B}"/>
              </a:ext>
            </a:extLst>
          </p:cNvPr>
          <p:cNvSpPr/>
          <p:nvPr>
            <p:custDataLst>
              <p:tags r:id="rId107"/>
            </p:custDataLst>
          </p:nvPr>
        </p:nvSpPr>
        <p:spPr>
          <a:xfrm>
            <a:off x="4717712" y="3032613"/>
            <a:ext cx="741574" cy="221708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8" name="PA_矩形 79">
            <a:extLst>
              <a:ext uri="{FF2B5EF4-FFF2-40B4-BE49-F238E27FC236}">
                <a16:creationId xmlns:a16="http://schemas.microsoft.com/office/drawing/2014/main" id="{D459A09E-1292-4FF7-9F9C-D75755EB1852}"/>
              </a:ext>
            </a:extLst>
          </p:cNvPr>
          <p:cNvSpPr/>
          <p:nvPr>
            <p:custDataLst>
              <p:tags r:id="rId108"/>
            </p:custDataLst>
          </p:nvPr>
        </p:nvSpPr>
        <p:spPr>
          <a:xfrm>
            <a:off x="4717712" y="3032613"/>
            <a:ext cx="741574" cy="221708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9" name="PA_矩形 5">
            <a:extLst>
              <a:ext uri="{FF2B5EF4-FFF2-40B4-BE49-F238E27FC236}">
                <a16:creationId xmlns:a16="http://schemas.microsoft.com/office/drawing/2014/main" id="{B64A0F2B-AA7B-4329-B16D-B5E7F492C593}"/>
              </a:ext>
            </a:extLst>
          </p:cNvPr>
          <p:cNvSpPr/>
          <p:nvPr>
            <p:custDataLst>
              <p:tags r:id="rId109"/>
            </p:custDataLst>
          </p:nvPr>
        </p:nvSpPr>
        <p:spPr>
          <a:xfrm>
            <a:off x="5262959" y="3106574"/>
            <a:ext cx="350556" cy="18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0" name="PA_矩形 5">
            <a:extLst>
              <a:ext uri="{FF2B5EF4-FFF2-40B4-BE49-F238E27FC236}">
                <a16:creationId xmlns:a16="http://schemas.microsoft.com/office/drawing/2014/main" id="{BE5A17AA-B9F4-4D89-901C-7F211F4AA1F5}"/>
              </a:ext>
            </a:extLst>
          </p:cNvPr>
          <p:cNvSpPr/>
          <p:nvPr>
            <p:custDataLst>
              <p:tags r:id="rId110"/>
            </p:custDataLst>
          </p:nvPr>
        </p:nvSpPr>
        <p:spPr>
          <a:xfrm>
            <a:off x="5262959" y="3106574"/>
            <a:ext cx="350556" cy="181137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1" name="PA_矩形 79">
            <a:extLst>
              <a:ext uri="{FF2B5EF4-FFF2-40B4-BE49-F238E27FC236}">
                <a16:creationId xmlns:a16="http://schemas.microsoft.com/office/drawing/2014/main" id="{C7E7B7E2-66F0-42C4-9EE8-C8E67AC2C2C5}"/>
              </a:ext>
            </a:extLst>
          </p:cNvPr>
          <p:cNvSpPr/>
          <p:nvPr>
            <p:custDataLst>
              <p:tags r:id="rId111"/>
            </p:custDataLst>
          </p:nvPr>
        </p:nvSpPr>
        <p:spPr>
          <a:xfrm>
            <a:off x="5262959" y="3106574"/>
            <a:ext cx="350556" cy="181137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2" name="PA_矩形 5">
            <a:extLst>
              <a:ext uri="{FF2B5EF4-FFF2-40B4-BE49-F238E27FC236}">
                <a16:creationId xmlns:a16="http://schemas.microsoft.com/office/drawing/2014/main" id="{164758AB-CD09-448C-A385-1C6E559F4A56}"/>
              </a:ext>
            </a:extLst>
          </p:cNvPr>
          <p:cNvSpPr/>
          <p:nvPr>
            <p:custDataLst>
              <p:tags r:id="rId112"/>
            </p:custDataLst>
          </p:nvPr>
        </p:nvSpPr>
        <p:spPr>
          <a:xfrm>
            <a:off x="4540250" y="2765912"/>
            <a:ext cx="762000" cy="237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3" name="PA_矩形 5">
            <a:extLst>
              <a:ext uri="{FF2B5EF4-FFF2-40B4-BE49-F238E27FC236}">
                <a16:creationId xmlns:a16="http://schemas.microsoft.com/office/drawing/2014/main" id="{B98310EC-D09D-4B96-B2FD-7E1503F6174A}"/>
              </a:ext>
            </a:extLst>
          </p:cNvPr>
          <p:cNvSpPr/>
          <p:nvPr>
            <p:custDataLst>
              <p:tags r:id="rId113"/>
            </p:custDataLst>
          </p:nvPr>
        </p:nvSpPr>
        <p:spPr>
          <a:xfrm>
            <a:off x="4540250" y="2765912"/>
            <a:ext cx="762000" cy="237638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4" name="PA_矩形 79">
            <a:extLst>
              <a:ext uri="{FF2B5EF4-FFF2-40B4-BE49-F238E27FC236}">
                <a16:creationId xmlns:a16="http://schemas.microsoft.com/office/drawing/2014/main" id="{DD34F24C-8160-48E0-8576-621A9D5038DE}"/>
              </a:ext>
            </a:extLst>
          </p:cNvPr>
          <p:cNvSpPr/>
          <p:nvPr>
            <p:custDataLst>
              <p:tags r:id="rId114"/>
            </p:custDataLst>
          </p:nvPr>
        </p:nvSpPr>
        <p:spPr>
          <a:xfrm>
            <a:off x="4540250" y="2765912"/>
            <a:ext cx="762000" cy="237638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5" name="PA_矩形 5">
            <a:extLst>
              <a:ext uri="{FF2B5EF4-FFF2-40B4-BE49-F238E27FC236}">
                <a16:creationId xmlns:a16="http://schemas.microsoft.com/office/drawing/2014/main" id="{D9465AA6-DF20-4260-971B-54CB9AAE8A03}"/>
              </a:ext>
            </a:extLst>
          </p:cNvPr>
          <p:cNvSpPr/>
          <p:nvPr>
            <p:custDataLst>
              <p:tags r:id="rId115"/>
            </p:custDataLst>
          </p:nvPr>
        </p:nvSpPr>
        <p:spPr>
          <a:xfrm>
            <a:off x="4541839" y="3476462"/>
            <a:ext cx="1179512" cy="206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6" name="PA_矩形 5">
            <a:extLst>
              <a:ext uri="{FF2B5EF4-FFF2-40B4-BE49-F238E27FC236}">
                <a16:creationId xmlns:a16="http://schemas.microsoft.com/office/drawing/2014/main" id="{0BDEDE68-9E5F-46CB-8ABF-1AC96B09C370}"/>
              </a:ext>
            </a:extLst>
          </p:cNvPr>
          <p:cNvSpPr/>
          <p:nvPr>
            <p:custDataLst>
              <p:tags r:id="rId116"/>
            </p:custDataLst>
          </p:nvPr>
        </p:nvSpPr>
        <p:spPr>
          <a:xfrm>
            <a:off x="4541839" y="3476462"/>
            <a:ext cx="1179512" cy="206538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7" name="PA_矩形 79">
            <a:extLst>
              <a:ext uri="{FF2B5EF4-FFF2-40B4-BE49-F238E27FC236}">
                <a16:creationId xmlns:a16="http://schemas.microsoft.com/office/drawing/2014/main" id="{0908CBC0-4D31-4CBB-8064-59388A892CEE}"/>
              </a:ext>
            </a:extLst>
          </p:cNvPr>
          <p:cNvSpPr/>
          <p:nvPr>
            <p:custDataLst>
              <p:tags r:id="rId117"/>
            </p:custDataLst>
          </p:nvPr>
        </p:nvSpPr>
        <p:spPr>
          <a:xfrm>
            <a:off x="4541839" y="3476462"/>
            <a:ext cx="1179512" cy="206538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8" name="PA_矩形 5">
            <a:extLst>
              <a:ext uri="{FF2B5EF4-FFF2-40B4-BE49-F238E27FC236}">
                <a16:creationId xmlns:a16="http://schemas.microsoft.com/office/drawing/2014/main" id="{5F2EE201-2C85-4C6D-B45D-275C56B8D2B0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>
            <a:off x="4996374" y="3532024"/>
            <a:ext cx="1185352" cy="18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9" name="PA_矩形 5">
            <a:extLst>
              <a:ext uri="{FF2B5EF4-FFF2-40B4-BE49-F238E27FC236}">
                <a16:creationId xmlns:a16="http://schemas.microsoft.com/office/drawing/2014/main" id="{3239B7F0-D64B-4710-AB9B-0EA005E82F05}"/>
              </a:ext>
            </a:extLst>
          </p:cNvPr>
          <p:cNvSpPr/>
          <p:nvPr>
            <p:custDataLst>
              <p:tags r:id="rId119"/>
            </p:custDataLst>
          </p:nvPr>
        </p:nvSpPr>
        <p:spPr>
          <a:xfrm>
            <a:off x="4996374" y="3532024"/>
            <a:ext cx="1185352" cy="181137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0" name="PA_矩形 79">
            <a:extLst>
              <a:ext uri="{FF2B5EF4-FFF2-40B4-BE49-F238E27FC236}">
                <a16:creationId xmlns:a16="http://schemas.microsoft.com/office/drawing/2014/main" id="{06453582-1283-41E9-9E4D-DEE55F2B38AB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>
            <a:off x="4996374" y="3532024"/>
            <a:ext cx="1185352" cy="181137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1" name="PA_矩形 5">
            <a:extLst>
              <a:ext uri="{FF2B5EF4-FFF2-40B4-BE49-F238E27FC236}">
                <a16:creationId xmlns:a16="http://schemas.microsoft.com/office/drawing/2014/main" id="{8AB8EB00-9874-4057-A7CE-8AFC8C4F1B7F}"/>
              </a:ext>
            </a:extLst>
          </p:cNvPr>
          <p:cNvSpPr/>
          <p:nvPr>
            <p:custDataLst>
              <p:tags r:id="rId121"/>
            </p:custDataLst>
          </p:nvPr>
        </p:nvSpPr>
        <p:spPr>
          <a:xfrm>
            <a:off x="4757741" y="3539962"/>
            <a:ext cx="684210" cy="206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2" name="PA_矩形 5">
            <a:extLst>
              <a:ext uri="{FF2B5EF4-FFF2-40B4-BE49-F238E27FC236}">
                <a16:creationId xmlns:a16="http://schemas.microsoft.com/office/drawing/2014/main" id="{908F7896-75F3-475B-9ECF-6FF835623531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>
            <a:off x="4757741" y="3539962"/>
            <a:ext cx="684210" cy="206538"/>
          </a:xfrm>
          <a:prstGeom prst="rect">
            <a:avLst/>
          </a:prstGeom>
          <a:gradFill>
            <a:gsLst>
              <a:gs pos="43000">
                <a:srgbClr val="05AFE4"/>
              </a:gs>
              <a:gs pos="43000">
                <a:srgbClr val="F760D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3" name="PA_矩形 79">
            <a:extLst>
              <a:ext uri="{FF2B5EF4-FFF2-40B4-BE49-F238E27FC236}">
                <a16:creationId xmlns:a16="http://schemas.microsoft.com/office/drawing/2014/main" id="{F5FCD934-8846-40D4-BB68-65B3D7D6105D}"/>
              </a:ext>
            </a:extLst>
          </p:cNvPr>
          <p:cNvSpPr/>
          <p:nvPr>
            <p:custDataLst>
              <p:tags r:id="rId123"/>
            </p:custDataLst>
          </p:nvPr>
        </p:nvSpPr>
        <p:spPr>
          <a:xfrm>
            <a:off x="4757741" y="3539962"/>
            <a:ext cx="684210" cy="206538"/>
          </a:xfrm>
          <a:prstGeom prst="rect">
            <a:avLst/>
          </a:prstGeom>
          <a:gradFill flip="none" rotWithShape="1">
            <a:gsLst>
              <a:gs pos="90000">
                <a:srgbClr val="FFDD0D"/>
              </a:gs>
              <a:gs pos="77000">
                <a:srgbClr val="FFDD0D"/>
              </a:gs>
              <a:gs pos="74000">
                <a:schemeClr val="bg1"/>
              </a:gs>
              <a:gs pos="25000">
                <a:srgbClr val="0237F2"/>
              </a:gs>
              <a:gs pos="30000">
                <a:schemeClr val="bg1"/>
              </a:gs>
              <a:gs pos="13000">
                <a:srgbClr val="01BDFC"/>
              </a:gs>
              <a:gs pos="14000">
                <a:srgbClr val="0237F2"/>
              </a:gs>
              <a:gs pos="92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24" name="PA_图片 94">
            <a:extLst>
              <a:ext uri="{FF2B5EF4-FFF2-40B4-BE49-F238E27FC236}">
                <a16:creationId xmlns:a16="http://schemas.microsoft.com/office/drawing/2014/main" id="{EDEB6116-3E91-4960-9514-664FFA7F54D1}"/>
              </a:ext>
            </a:extLst>
          </p:cNvPr>
          <p:cNvPicPr>
            <a:picLocks noChangeAspect="1"/>
          </p:cNvPicPr>
          <p:nvPr>
            <p:custDataLst>
              <p:tags r:id="rId124"/>
            </p:custDataLst>
          </p:nvPr>
        </p:nvPicPr>
        <p:blipFill>
          <a:blip r:embed="rId175">
            <a:extLst>
              <a:ext uri="{BEBA8EAE-BF5A-486C-A8C5-ECC9F3942E4B}">
                <a14:imgProps xmlns:a14="http://schemas.microsoft.com/office/drawing/2010/main">
                  <a14:imgLayer r:embed="rId176">
                    <a14:imgEffect>
                      <a14:artisticBlur radius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93" y="1989305"/>
            <a:ext cx="1363228" cy="175140"/>
          </a:xfrm>
          <a:prstGeom prst="rect">
            <a:avLst/>
          </a:prstGeom>
        </p:spPr>
      </p:pic>
      <p:pic>
        <p:nvPicPr>
          <p:cNvPr id="125" name="PA_图片 94">
            <a:extLst>
              <a:ext uri="{FF2B5EF4-FFF2-40B4-BE49-F238E27FC236}">
                <a16:creationId xmlns:a16="http://schemas.microsoft.com/office/drawing/2014/main" id="{BB5C267B-AA9A-4E85-938F-5EFA4B14A6DD}"/>
              </a:ext>
            </a:extLst>
          </p:cNvPr>
          <p:cNvPicPr>
            <a:picLocks noChangeAspect="1"/>
          </p:cNvPicPr>
          <p:nvPr>
            <p:custDataLst>
              <p:tags r:id="rId125"/>
            </p:custDataLst>
          </p:nvPr>
        </p:nvPicPr>
        <p:blipFill>
          <a:blip r:embed="rId175">
            <a:extLst>
              <a:ext uri="{BEBA8EAE-BF5A-486C-A8C5-ECC9F3942E4B}">
                <a14:imgProps xmlns:a14="http://schemas.microsoft.com/office/drawing/2010/main">
                  <a14:imgLayer r:embed="rId176">
                    <a14:imgEffect>
                      <a14:artisticBlur radius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6218" y="2023245"/>
            <a:ext cx="2287332" cy="74652"/>
          </a:xfrm>
          <a:prstGeom prst="rect">
            <a:avLst/>
          </a:prstGeom>
        </p:spPr>
      </p:pic>
      <p:sp>
        <p:nvSpPr>
          <p:cNvPr id="126" name="PA_d1">
            <a:extLst>
              <a:ext uri="{FF2B5EF4-FFF2-40B4-BE49-F238E27FC236}">
                <a16:creationId xmlns:a16="http://schemas.microsoft.com/office/drawing/2014/main" id="{74D7F845-AB77-4980-9E36-4E91F9FAAA2C}"/>
              </a:ext>
            </a:extLst>
          </p:cNvPr>
          <p:cNvSpPr/>
          <p:nvPr>
            <p:custDataLst>
              <p:tags r:id="rId126"/>
            </p:custDataLst>
          </p:nvPr>
        </p:nvSpPr>
        <p:spPr>
          <a:xfrm>
            <a:off x="6618515" y="1218627"/>
            <a:ext cx="6359018" cy="537444"/>
          </a:xfrm>
          <a:custGeom>
            <a:avLst/>
            <a:gdLst>
              <a:gd name="connsiteX0" fmla="*/ 18000 w 6300025"/>
              <a:gd name="connsiteY0" fmla="*/ 501444 h 537444"/>
              <a:gd name="connsiteX1" fmla="*/ 6282025 w 6300025"/>
              <a:gd name="connsiteY1" fmla="*/ 501444 h 537444"/>
              <a:gd name="connsiteX2" fmla="*/ 6300025 w 6300025"/>
              <a:gd name="connsiteY2" fmla="*/ 519444 h 537444"/>
              <a:gd name="connsiteX3" fmla="*/ 6282025 w 6300025"/>
              <a:gd name="connsiteY3" fmla="*/ 537444 h 537444"/>
              <a:gd name="connsiteX4" fmla="*/ 18000 w 6300025"/>
              <a:gd name="connsiteY4" fmla="*/ 537444 h 537444"/>
              <a:gd name="connsiteX5" fmla="*/ 0 w 6300025"/>
              <a:gd name="connsiteY5" fmla="*/ 519444 h 537444"/>
              <a:gd name="connsiteX6" fmla="*/ 18000 w 6300025"/>
              <a:gd name="connsiteY6" fmla="*/ 501444 h 537444"/>
              <a:gd name="connsiteX7" fmla="*/ 18000 w 6300025"/>
              <a:gd name="connsiteY7" fmla="*/ 334296 h 537444"/>
              <a:gd name="connsiteX8" fmla="*/ 6282025 w 6300025"/>
              <a:gd name="connsiteY8" fmla="*/ 334296 h 537444"/>
              <a:gd name="connsiteX9" fmla="*/ 6300025 w 6300025"/>
              <a:gd name="connsiteY9" fmla="*/ 352296 h 537444"/>
              <a:gd name="connsiteX10" fmla="*/ 6282025 w 6300025"/>
              <a:gd name="connsiteY10" fmla="*/ 370296 h 537444"/>
              <a:gd name="connsiteX11" fmla="*/ 18000 w 6300025"/>
              <a:gd name="connsiteY11" fmla="*/ 370296 h 537444"/>
              <a:gd name="connsiteX12" fmla="*/ 0 w 6300025"/>
              <a:gd name="connsiteY12" fmla="*/ 352296 h 537444"/>
              <a:gd name="connsiteX13" fmla="*/ 18000 w 6300025"/>
              <a:gd name="connsiteY13" fmla="*/ 334296 h 537444"/>
              <a:gd name="connsiteX14" fmla="*/ 18000 w 6300025"/>
              <a:gd name="connsiteY14" fmla="*/ 167148 h 537444"/>
              <a:gd name="connsiteX15" fmla="*/ 6282025 w 6300025"/>
              <a:gd name="connsiteY15" fmla="*/ 167148 h 537444"/>
              <a:gd name="connsiteX16" fmla="*/ 6300025 w 6300025"/>
              <a:gd name="connsiteY16" fmla="*/ 185148 h 537444"/>
              <a:gd name="connsiteX17" fmla="*/ 6282025 w 6300025"/>
              <a:gd name="connsiteY17" fmla="*/ 203148 h 537444"/>
              <a:gd name="connsiteX18" fmla="*/ 18000 w 6300025"/>
              <a:gd name="connsiteY18" fmla="*/ 203148 h 537444"/>
              <a:gd name="connsiteX19" fmla="*/ 0 w 6300025"/>
              <a:gd name="connsiteY19" fmla="*/ 185148 h 537444"/>
              <a:gd name="connsiteX20" fmla="*/ 18000 w 6300025"/>
              <a:gd name="connsiteY20" fmla="*/ 167148 h 537444"/>
              <a:gd name="connsiteX21" fmla="*/ 18000 w 6300025"/>
              <a:gd name="connsiteY21" fmla="*/ 0 h 537444"/>
              <a:gd name="connsiteX22" fmla="*/ 6282025 w 6300025"/>
              <a:gd name="connsiteY22" fmla="*/ 0 h 537444"/>
              <a:gd name="connsiteX23" fmla="*/ 6300025 w 6300025"/>
              <a:gd name="connsiteY23" fmla="*/ 18000 h 537444"/>
              <a:gd name="connsiteX24" fmla="*/ 6282025 w 6300025"/>
              <a:gd name="connsiteY24" fmla="*/ 36000 h 537444"/>
              <a:gd name="connsiteX25" fmla="*/ 18000 w 6300025"/>
              <a:gd name="connsiteY25" fmla="*/ 36000 h 537444"/>
              <a:gd name="connsiteX26" fmla="*/ 0 w 6300025"/>
              <a:gd name="connsiteY26" fmla="*/ 18000 h 537444"/>
              <a:gd name="connsiteX27" fmla="*/ 18000 w 6300025"/>
              <a:gd name="connsiteY27" fmla="*/ 0 h 53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00025" h="537444">
                <a:moveTo>
                  <a:pt x="18000" y="501444"/>
                </a:moveTo>
                <a:lnTo>
                  <a:pt x="6282025" y="501444"/>
                </a:lnTo>
                <a:cubicBezTo>
                  <a:pt x="6291966" y="501444"/>
                  <a:pt x="6300025" y="509503"/>
                  <a:pt x="6300025" y="519444"/>
                </a:cubicBezTo>
                <a:cubicBezTo>
                  <a:pt x="6300025" y="529385"/>
                  <a:pt x="6291966" y="537444"/>
                  <a:pt x="6282025" y="537444"/>
                </a:cubicBezTo>
                <a:lnTo>
                  <a:pt x="18000" y="537444"/>
                </a:lnTo>
                <a:cubicBezTo>
                  <a:pt x="8059" y="537444"/>
                  <a:pt x="0" y="529385"/>
                  <a:pt x="0" y="519444"/>
                </a:cubicBezTo>
                <a:cubicBezTo>
                  <a:pt x="0" y="509503"/>
                  <a:pt x="8059" y="501444"/>
                  <a:pt x="18000" y="501444"/>
                </a:cubicBezTo>
                <a:close/>
                <a:moveTo>
                  <a:pt x="18000" y="334296"/>
                </a:moveTo>
                <a:lnTo>
                  <a:pt x="6282025" y="334296"/>
                </a:lnTo>
                <a:cubicBezTo>
                  <a:pt x="6291966" y="334296"/>
                  <a:pt x="6300025" y="342355"/>
                  <a:pt x="6300025" y="352296"/>
                </a:cubicBezTo>
                <a:cubicBezTo>
                  <a:pt x="6300025" y="362237"/>
                  <a:pt x="6291966" y="370296"/>
                  <a:pt x="6282025" y="370296"/>
                </a:cubicBezTo>
                <a:lnTo>
                  <a:pt x="18000" y="370296"/>
                </a:lnTo>
                <a:cubicBezTo>
                  <a:pt x="8059" y="370296"/>
                  <a:pt x="0" y="362237"/>
                  <a:pt x="0" y="352296"/>
                </a:cubicBezTo>
                <a:cubicBezTo>
                  <a:pt x="0" y="342355"/>
                  <a:pt x="8059" y="334296"/>
                  <a:pt x="18000" y="334296"/>
                </a:cubicBezTo>
                <a:close/>
                <a:moveTo>
                  <a:pt x="18000" y="167148"/>
                </a:moveTo>
                <a:lnTo>
                  <a:pt x="6282025" y="167148"/>
                </a:lnTo>
                <a:cubicBezTo>
                  <a:pt x="6291966" y="167148"/>
                  <a:pt x="6300025" y="175207"/>
                  <a:pt x="6300025" y="185148"/>
                </a:cubicBezTo>
                <a:cubicBezTo>
                  <a:pt x="6300025" y="195089"/>
                  <a:pt x="6291966" y="203148"/>
                  <a:pt x="6282025" y="203148"/>
                </a:cubicBezTo>
                <a:lnTo>
                  <a:pt x="18000" y="203148"/>
                </a:lnTo>
                <a:cubicBezTo>
                  <a:pt x="8059" y="203148"/>
                  <a:pt x="0" y="195089"/>
                  <a:pt x="0" y="185148"/>
                </a:cubicBezTo>
                <a:cubicBezTo>
                  <a:pt x="0" y="175207"/>
                  <a:pt x="8059" y="167148"/>
                  <a:pt x="18000" y="167148"/>
                </a:cubicBezTo>
                <a:close/>
                <a:moveTo>
                  <a:pt x="18000" y="0"/>
                </a:moveTo>
                <a:lnTo>
                  <a:pt x="6282025" y="0"/>
                </a:lnTo>
                <a:cubicBezTo>
                  <a:pt x="6291966" y="0"/>
                  <a:pt x="6300025" y="8059"/>
                  <a:pt x="6300025" y="18000"/>
                </a:cubicBezTo>
                <a:cubicBezTo>
                  <a:pt x="6300025" y="27941"/>
                  <a:pt x="6291966" y="36000"/>
                  <a:pt x="6282025" y="36000"/>
                </a:cubicBezTo>
                <a:lnTo>
                  <a:pt x="18000" y="36000"/>
                </a:lnTo>
                <a:cubicBezTo>
                  <a:pt x="8059" y="36000"/>
                  <a:pt x="0" y="27941"/>
                  <a:pt x="0" y="18000"/>
                </a:cubicBezTo>
                <a:cubicBezTo>
                  <a:pt x="0" y="8059"/>
                  <a:pt x="8059" y="0"/>
                  <a:pt x="18000" y="0"/>
                </a:cubicBez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27" name="PA_m1">
            <a:extLst>
              <a:ext uri="{FF2B5EF4-FFF2-40B4-BE49-F238E27FC236}">
                <a16:creationId xmlns:a16="http://schemas.microsoft.com/office/drawing/2014/main" id="{2B89F8F2-0466-447D-920C-919557F1F16D}"/>
              </a:ext>
            </a:extLst>
          </p:cNvPr>
          <p:cNvGrpSpPr/>
          <p:nvPr>
            <p:custDataLst>
              <p:tags r:id="rId127"/>
            </p:custDataLst>
          </p:nvPr>
        </p:nvGrpSpPr>
        <p:grpSpPr>
          <a:xfrm>
            <a:off x="6418490" y="1034597"/>
            <a:ext cx="6559043" cy="821250"/>
            <a:chOff x="5895975" y="962025"/>
            <a:chExt cx="6559043" cy="821250"/>
          </a:xfrm>
        </p:grpSpPr>
        <p:pic>
          <p:nvPicPr>
            <p:cNvPr id="171" name="PA-图片 170">
              <a:extLst>
                <a:ext uri="{FF2B5EF4-FFF2-40B4-BE49-F238E27FC236}">
                  <a16:creationId xmlns:a16="http://schemas.microsoft.com/office/drawing/2014/main" id="{0E515C94-4035-4767-B359-DFF5DA7BF985}"/>
                </a:ext>
              </a:extLst>
            </p:cNvPr>
            <p:cNvPicPr>
              <a:picLocks/>
            </p:cNvPicPr>
            <p:nvPr>
              <p:custDataLst>
                <p:tags r:id="rId171"/>
              </p:custDataLst>
            </p:nvPr>
          </p:nvPicPr>
          <p:blipFill>
            <a:blip r:embed="rId17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993" y="1146055"/>
              <a:ext cx="6300025" cy="537444"/>
            </a:xfrm>
            <a:prstGeom prst="rect">
              <a:avLst/>
            </a:prstGeom>
          </p:spPr>
        </p:pic>
        <p:pic>
          <p:nvPicPr>
            <p:cNvPr id="172" name="PA-图片 171">
              <a:extLst>
                <a:ext uri="{FF2B5EF4-FFF2-40B4-BE49-F238E27FC236}">
                  <a16:creationId xmlns:a16="http://schemas.microsoft.com/office/drawing/2014/main" id="{D4BC5BE5-02AF-4D83-A6BE-ED7883461208}"/>
                </a:ext>
              </a:extLst>
            </p:cNvPr>
            <p:cNvPicPr>
              <a:picLocks noChangeAspect="1"/>
            </p:cNvPicPr>
            <p:nvPr>
              <p:custDataLst>
                <p:tags r:id="rId172"/>
              </p:custDataLst>
            </p:nvPr>
          </p:nvPicPr>
          <p:blipFill rotWithShape="1">
            <a:blip r:embed="rId178"/>
            <a:srcRect l="47259" t="39485" b="8705"/>
            <a:stretch/>
          </p:blipFill>
          <p:spPr>
            <a:xfrm>
              <a:off x="5895975" y="962025"/>
              <a:ext cx="2453329" cy="821250"/>
            </a:xfrm>
            <a:prstGeom prst="rect">
              <a:avLst/>
            </a:prstGeom>
          </p:spPr>
        </p:pic>
      </p:grpSp>
      <p:pic>
        <p:nvPicPr>
          <p:cNvPr id="128" name="PA_图片 46">
            <a:extLst>
              <a:ext uri="{FF2B5EF4-FFF2-40B4-BE49-F238E27FC236}">
                <a16:creationId xmlns:a16="http://schemas.microsoft.com/office/drawing/2014/main" id="{C729D48D-7A53-459B-9541-361F6A3E0972}"/>
              </a:ext>
            </a:extLst>
          </p:cNvPr>
          <p:cNvPicPr>
            <a:picLocks noChangeAspect="1"/>
          </p:cNvPicPr>
          <p:nvPr>
            <p:custDataLst>
              <p:tags r:id="rId128"/>
            </p:custDataLst>
          </p:nvPr>
        </p:nvPicPr>
        <p:blipFill rotWithShape="1">
          <a:blip r:embed="rId179">
            <a:extLst>
              <a:ext uri="{BEBA8EAE-BF5A-486C-A8C5-ECC9F3942E4B}">
                <a14:imgProps xmlns:a14="http://schemas.microsoft.com/office/drawing/2010/main">
                  <a14:imgLayer r:embed="rId180">
                    <a14:imgEffect>
                      <a14:artisticBlur/>
                    </a14:imgEffect>
                  </a14:imgLayer>
                </a14:imgProps>
              </a:ext>
            </a:extLst>
          </a:blip>
          <a:srcRect l="2750" r="66539"/>
          <a:stretch/>
        </p:blipFill>
        <p:spPr>
          <a:xfrm>
            <a:off x="12339402" y="5172901"/>
            <a:ext cx="3473410" cy="720516"/>
          </a:xfrm>
          <a:prstGeom prst="rect">
            <a:avLst/>
          </a:prstGeom>
        </p:spPr>
      </p:pic>
      <p:sp>
        <p:nvSpPr>
          <p:cNvPr id="129" name="PA_圆角矩形 19">
            <a:extLst>
              <a:ext uri="{FF2B5EF4-FFF2-40B4-BE49-F238E27FC236}">
                <a16:creationId xmlns:a16="http://schemas.microsoft.com/office/drawing/2014/main" id="{19D30B39-52C9-4635-9D7E-9693479EE6CA}"/>
              </a:ext>
            </a:extLst>
          </p:cNvPr>
          <p:cNvSpPr/>
          <p:nvPr>
            <p:custDataLst>
              <p:tags r:id="rId129"/>
            </p:custDataLst>
          </p:nvPr>
        </p:nvSpPr>
        <p:spPr>
          <a:xfrm>
            <a:off x="-82388" y="3812202"/>
            <a:ext cx="2989310" cy="61298"/>
          </a:xfrm>
          <a:prstGeom prst="roundRect">
            <a:avLst>
              <a:gd name="adj" fmla="val 295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0" name="PA_圆角矩形 47">
            <a:extLst>
              <a:ext uri="{FF2B5EF4-FFF2-40B4-BE49-F238E27FC236}">
                <a16:creationId xmlns:a16="http://schemas.microsoft.com/office/drawing/2014/main" id="{993AC3B6-E372-40DD-87E5-F92315AB82CC}"/>
              </a:ext>
            </a:extLst>
          </p:cNvPr>
          <p:cNvSpPr/>
          <p:nvPr>
            <p:custDataLst>
              <p:tags r:id="rId130"/>
            </p:custDataLst>
          </p:nvPr>
        </p:nvSpPr>
        <p:spPr>
          <a:xfrm>
            <a:off x="564879" y="4030462"/>
            <a:ext cx="2989308" cy="33275"/>
          </a:xfrm>
          <a:prstGeom prst="roundRect">
            <a:avLst>
              <a:gd name="adj" fmla="val 295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1" name="PA_圆角矩形 48">
            <a:extLst>
              <a:ext uri="{FF2B5EF4-FFF2-40B4-BE49-F238E27FC236}">
                <a16:creationId xmlns:a16="http://schemas.microsoft.com/office/drawing/2014/main" id="{15662798-40EC-4626-B29F-4612DF017E42}"/>
              </a:ext>
            </a:extLst>
          </p:cNvPr>
          <p:cNvSpPr/>
          <p:nvPr>
            <p:custDataLst>
              <p:tags r:id="rId131"/>
            </p:custDataLst>
          </p:nvPr>
        </p:nvSpPr>
        <p:spPr>
          <a:xfrm>
            <a:off x="-1097669" y="4220611"/>
            <a:ext cx="2932903" cy="64854"/>
          </a:xfrm>
          <a:prstGeom prst="roundRect">
            <a:avLst>
              <a:gd name="adj" fmla="val 295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2" name="PA_圆角矩形 49">
            <a:extLst>
              <a:ext uri="{FF2B5EF4-FFF2-40B4-BE49-F238E27FC236}">
                <a16:creationId xmlns:a16="http://schemas.microsoft.com/office/drawing/2014/main" id="{2CF9C4DB-CE19-44B0-B6C5-A145743262DF}"/>
              </a:ext>
            </a:extLst>
          </p:cNvPr>
          <p:cNvSpPr/>
          <p:nvPr>
            <p:custDataLst>
              <p:tags r:id="rId132"/>
            </p:custDataLst>
          </p:nvPr>
        </p:nvSpPr>
        <p:spPr>
          <a:xfrm>
            <a:off x="-1248228" y="4379068"/>
            <a:ext cx="4493579" cy="33275"/>
          </a:xfrm>
          <a:prstGeom prst="roundRect">
            <a:avLst>
              <a:gd name="adj" fmla="val 295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3" name="PA_圆角矩形 55">
            <a:extLst>
              <a:ext uri="{FF2B5EF4-FFF2-40B4-BE49-F238E27FC236}">
                <a16:creationId xmlns:a16="http://schemas.microsoft.com/office/drawing/2014/main" id="{D52DA00E-D939-41FE-BD4F-24E2DCFC581D}"/>
              </a:ext>
            </a:extLst>
          </p:cNvPr>
          <p:cNvSpPr/>
          <p:nvPr>
            <p:custDataLst>
              <p:tags r:id="rId133"/>
            </p:custDataLst>
          </p:nvPr>
        </p:nvSpPr>
        <p:spPr>
          <a:xfrm>
            <a:off x="-82388" y="3793152"/>
            <a:ext cx="2989310" cy="99398"/>
          </a:xfrm>
          <a:prstGeom prst="roundRect">
            <a:avLst>
              <a:gd name="adj" fmla="val 29560"/>
            </a:avLst>
          </a:prstGeom>
          <a:gradFill flip="none" rotWithShape="1">
            <a:gsLst>
              <a:gs pos="96000">
                <a:srgbClr val="FFDD0D"/>
              </a:gs>
              <a:gs pos="90000">
                <a:srgbClr val="FFDD0D"/>
              </a:gs>
              <a:gs pos="89000">
                <a:schemeClr val="bg1"/>
              </a:gs>
              <a:gs pos="10000">
                <a:srgbClr val="0237F2"/>
              </a:gs>
              <a:gs pos="11000">
                <a:schemeClr val="bg1"/>
              </a:gs>
              <a:gs pos="5000">
                <a:srgbClr val="01BDFC"/>
              </a:gs>
              <a:gs pos="6000">
                <a:srgbClr val="0237F2"/>
              </a:gs>
              <a:gs pos="97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4" name="PA_圆角矩形 56">
            <a:extLst>
              <a:ext uri="{FF2B5EF4-FFF2-40B4-BE49-F238E27FC236}">
                <a16:creationId xmlns:a16="http://schemas.microsoft.com/office/drawing/2014/main" id="{C79D6DA7-90C0-473E-85AF-3A6CFFDD7C3F}"/>
              </a:ext>
            </a:extLst>
          </p:cNvPr>
          <p:cNvSpPr/>
          <p:nvPr>
            <p:custDataLst>
              <p:tags r:id="rId134"/>
            </p:custDataLst>
          </p:nvPr>
        </p:nvSpPr>
        <p:spPr>
          <a:xfrm>
            <a:off x="564879" y="4007169"/>
            <a:ext cx="2989308" cy="79862"/>
          </a:xfrm>
          <a:prstGeom prst="roundRect">
            <a:avLst>
              <a:gd name="adj" fmla="val 29560"/>
            </a:avLst>
          </a:prstGeom>
          <a:gradFill flip="none" rotWithShape="1">
            <a:gsLst>
              <a:gs pos="96000">
                <a:srgbClr val="FFDD0D"/>
              </a:gs>
              <a:gs pos="90000">
                <a:srgbClr val="FFDD0D"/>
              </a:gs>
              <a:gs pos="89000">
                <a:schemeClr val="bg1"/>
              </a:gs>
              <a:gs pos="10000">
                <a:srgbClr val="0237F2"/>
              </a:gs>
              <a:gs pos="11000">
                <a:schemeClr val="bg1"/>
              </a:gs>
              <a:gs pos="5000">
                <a:srgbClr val="01BDFC"/>
              </a:gs>
              <a:gs pos="6000">
                <a:srgbClr val="0237F2"/>
              </a:gs>
              <a:gs pos="97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5" name="PA_圆角矩形 57">
            <a:extLst>
              <a:ext uri="{FF2B5EF4-FFF2-40B4-BE49-F238E27FC236}">
                <a16:creationId xmlns:a16="http://schemas.microsoft.com/office/drawing/2014/main" id="{4538A6C3-614E-48EE-AE76-60CC78433C33}"/>
              </a:ext>
            </a:extLst>
          </p:cNvPr>
          <p:cNvSpPr/>
          <p:nvPr>
            <p:custDataLst>
              <p:tags r:id="rId135"/>
            </p:custDataLst>
          </p:nvPr>
        </p:nvSpPr>
        <p:spPr>
          <a:xfrm>
            <a:off x="-1097669" y="4220611"/>
            <a:ext cx="2932903" cy="64854"/>
          </a:xfrm>
          <a:prstGeom prst="roundRect">
            <a:avLst>
              <a:gd name="adj" fmla="val 29560"/>
            </a:avLst>
          </a:prstGeom>
          <a:gradFill flip="none" rotWithShape="1">
            <a:gsLst>
              <a:gs pos="96000">
                <a:srgbClr val="FFDD0D"/>
              </a:gs>
              <a:gs pos="90000">
                <a:srgbClr val="FFDD0D"/>
              </a:gs>
              <a:gs pos="89000">
                <a:schemeClr val="bg1"/>
              </a:gs>
              <a:gs pos="10000">
                <a:srgbClr val="0237F2"/>
              </a:gs>
              <a:gs pos="11000">
                <a:schemeClr val="bg1"/>
              </a:gs>
              <a:gs pos="5000">
                <a:srgbClr val="01BDFC"/>
              </a:gs>
              <a:gs pos="6000">
                <a:srgbClr val="0237F2"/>
              </a:gs>
              <a:gs pos="97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6" name="PA_圆角矩形 58">
            <a:extLst>
              <a:ext uri="{FF2B5EF4-FFF2-40B4-BE49-F238E27FC236}">
                <a16:creationId xmlns:a16="http://schemas.microsoft.com/office/drawing/2014/main" id="{668AD5B0-7280-4EA9-A40C-D89783432F4C}"/>
              </a:ext>
            </a:extLst>
          </p:cNvPr>
          <p:cNvSpPr/>
          <p:nvPr>
            <p:custDataLst>
              <p:tags r:id="rId136"/>
            </p:custDataLst>
          </p:nvPr>
        </p:nvSpPr>
        <p:spPr>
          <a:xfrm>
            <a:off x="-1248228" y="4355775"/>
            <a:ext cx="4493579" cy="79862"/>
          </a:xfrm>
          <a:prstGeom prst="roundRect">
            <a:avLst>
              <a:gd name="adj" fmla="val 29560"/>
            </a:avLst>
          </a:prstGeom>
          <a:gradFill flip="none" rotWithShape="1">
            <a:gsLst>
              <a:gs pos="96000">
                <a:srgbClr val="FFDD0D"/>
              </a:gs>
              <a:gs pos="90000">
                <a:srgbClr val="FFDD0D"/>
              </a:gs>
              <a:gs pos="89000">
                <a:schemeClr val="bg1"/>
              </a:gs>
              <a:gs pos="10000">
                <a:srgbClr val="0237F2"/>
              </a:gs>
              <a:gs pos="11000">
                <a:schemeClr val="bg1"/>
              </a:gs>
              <a:gs pos="5000">
                <a:srgbClr val="01BDFC"/>
              </a:gs>
              <a:gs pos="6000">
                <a:srgbClr val="0237F2"/>
              </a:gs>
              <a:gs pos="97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37" name="PA_图片 75">
            <a:extLst>
              <a:ext uri="{FF2B5EF4-FFF2-40B4-BE49-F238E27FC236}">
                <a16:creationId xmlns:a16="http://schemas.microsoft.com/office/drawing/2014/main" id="{68713DA2-5849-4908-9CB9-D872CBE887F3}"/>
              </a:ext>
            </a:extLst>
          </p:cNvPr>
          <p:cNvPicPr>
            <a:picLocks noChangeAspect="1"/>
          </p:cNvPicPr>
          <p:nvPr>
            <p:custDataLst>
              <p:tags r:id="rId137"/>
            </p:custDataLst>
          </p:nvPr>
        </p:nvPicPr>
        <p:blipFill>
          <a:blip r:embed="rId181">
            <a:extLst>
              <a:ext uri="{BEBA8EAE-BF5A-486C-A8C5-ECC9F3942E4B}">
                <a14:imgProps xmlns:a14="http://schemas.microsoft.com/office/drawing/2010/main">
                  <a14:imgLayer r:embed="rId182">
                    <a14:imgEffect>
                      <a14:artisticBlur radius="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176687" y="4092764"/>
            <a:ext cx="3090940" cy="321904"/>
          </a:xfrm>
          <a:prstGeom prst="rect">
            <a:avLst/>
          </a:prstGeom>
        </p:spPr>
      </p:pic>
      <p:sp>
        <p:nvSpPr>
          <p:cNvPr id="138" name="PA_圆角矩形 77">
            <a:extLst>
              <a:ext uri="{FF2B5EF4-FFF2-40B4-BE49-F238E27FC236}">
                <a16:creationId xmlns:a16="http://schemas.microsoft.com/office/drawing/2014/main" id="{D0A6842B-8A57-4E1F-BCAB-7F3D5F4F9F4D}"/>
              </a:ext>
            </a:extLst>
          </p:cNvPr>
          <p:cNvSpPr/>
          <p:nvPr>
            <p:custDataLst>
              <p:tags r:id="rId138"/>
            </p:custDataLst>
          </p:nvPr>
        </p:nvSpPr>
        <p:spPr>
          <a:xfrm>
            <a:off x="1015935" y="6475516"/>
            <a:ext cx="570478" cy="198190"/>
          </a:xfrm>
          <a:prstGeom prst="roundRect">
            <a:avLst>
              <a:gd name="adj" fmla="val 295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39" name="PA_图片 89">
            <a:extLst>
              <a:ext uri="{FF2B5EF4-FFF2-40B4-BE49-F238E27FC236}">
                <a16:creationId xmlns:a16="http://schemas.microsoft.com/office/drawing/2014/main" id="{439185D4-1273-4803-8532-5D9AC2C3A8E0}"/>
              </a:ext>
            </a:extLst>
          </p:cNvPr>
          <p:cNvPicPr>
            <a:picLocks noChangeAspect="1"/>
          </p:cNvPicPr>
          <p:nvPr>
            <p:custDataLst>
              <p:tags r:id="rId139"/>
            </p:custDataLst>
          </p:nvPr>
        </p:nvPicPr>
        <p:blipFill>
          <a:blip r:embed="rId183">
            <a:extLst>
              <a:ext uri="{BEBA8EAE-BF5A-486C-A8C5-ECC9F3942E4B}">
                <a14:imgProps xmlns:a14="http://schemas.microsoft.com/office/drawing/2010/main">
                  <a14:imgLayer r:embed="rId184">
                    <a14:imgEffect>
                      <a14:artisticBlur radius="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7699" y="6418270"/>
            <a:ext cx="686952" cy="291038"/>
          </a:xfrm>
          <a:prstGeom prst="rect">
            <a:avLst/>
          </a:prstGeom>
        </p:spPr>
      </p:pic>
      <p:pic>
        <p:nvPicPr>
          <p:cNvPr id="140" name="PA_图片 94">
            <a:extLst>
              <a:ext uri="{FF2B5EF4-FFF2-40B4-BE49-F238E27FC236}">
                <a16:creationId xmlns:a16="http://schemas.microsoft.com/office/drawing/2014/main" id="{4C201275-F7FB-469B-B431-7AE32ED18083}"/>
              </a:ext>
            </a:extLst>
          </p:cNvPr>
          <p:cNvPicPr>
            <a:picLocks noChangeAspect="1"/>
          </p:cNvPicPr>
          <p:nvPr>
            <p:custDataLst>
              <p:tags r:id="rId140"/>
            </p:custDataLst>
          </p:nvPr>
        </p:nvPicPr>
        <p:blipFill>
          <a:blip r:embed="rId175">
            <a:extLst>
              <a:ext uri="{BEBA8EAE-BF5A-486C-A8C5-ECC9F3942E4B}">
                <a14:imgProps xmlns:a14="http://schemas.microsoft.com/office/drawing/2010/main">
                  <a14:imgLayer r:embed="rId176">
                    <a14:imgEffect>
                      <a14:artisticBlur radius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335311">
            <a:off x="-155838" y="5877158"/>
            <a:ext cx="2261124" cy="469433"/>
          </a:xfrm>
          <a:prstGeom prst="rect">
            <a:avLst/>
          </a:prstGeom>
        </p:spPr>
      </p:pic>
      <p:pic>
        <p:nvPicPr>
          <p:cNvPr id="141" name="PA_图片 95">
            <a:extLst>
              <a:ext uri="{FF2B5EF4-FFF2-40B4-BE49-F238E27FC236}">
                <a16:creationId xmlns:a16="http://schemas.microsoft.com/office/drawing/2014/main" id="{20F8D11F-EDC2-41F4-B204-0248C863ACBB}"/>
              </a:ext>
            </a:extLst>
          </p:cNvPr>
          <p:cNvPicPr>
            <a:picLocks noChangeAspect="1"/>
          </p:cNvPicPr>
          <p:nvPr>
            <p:custDataLst>
              <p:tags r:id="rId141"/>
            </p:custDataLst>
          </p:nvPr>
        </p:nvPicPr>
        <p:blipFill>
          <a:blip r:embed="rId175">
            <a:extLst>
              <a:ext uri="{BEBA8EAE-BF5A-486C-A8C5-ECC9F3942E4B}">
                <a14:imgProps xmlns:a14="http://schemas.microsoft.com/office/drawing/2010/main">
                  <a14:imgLayer r:embed="rId176">
                    <a14:imgEffect>
                      <a14:artisticBlur radius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457" y="5433540"/>
            <a:ext cx="275694" cy="217960"/>
          </a:xfrm>
          <a:prstGeom prst="rect">
            <a:avLst/>
          </a:prstGeom>
        </p:spPr>
      </p:pic>
      <p:pic>
        <p:nvPicPr>
          <p:cNvPr id="142" name="PA_图片 96">
            <a:extLst>
              <a:ext uri="{FF2B5EF4-FFF2-40B4-BE49-F238E27FC236}">
                <a16:creationId xmlns:a16="http://schemas.microsoft.com/office/drawing/2014/main" id="{9502EC0E-26D1-4974-93BB-0B065247F097}"/>
              </a:ext>
            </a:extLst>
          </p:cNvPr>
          <p:cNvPicPr>
            <a:picLocks noChangeAspect="1"/>
          </p:cNvPicPr>
          <p:nvPr>
            <p:custDataLst>
              <p:tags r:id="rId142"/>
            </p:custDataLst>
          </p:nvPr>
        </p:nvPicPr>
        <p:blipFill>
          <a:blip r:embed="rId175">
            <a:extLst>
              <a:ext uri="{BEBA8EAE-BF5A-486C-A8C5-ECC9F3942E4B}">
                <a14:imgProps xmlns:a14="http://schemas.microsoft.com/office/drawing/2010/main">
                  <a14:imgLayer r:embed="rId176">
                    <a14:imgEffect>
                      <a14:artisticBlur radius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448194">
            <a:off x="1508657" y="4785840"/>
            <a:ext cx="275694" cy="217960"/>
          </a:xfrm>
          <a:prstGeom prst="rect">
            <a:avLst/>
          </a:prstGeom>
        </p:spPr>
      </p:pic>
      <p:pic>
        <p:nvPicPr>
          <p:cNvPr id="143" name="PA_图片 4">
            <a:extLst>
              <a:ext uri="{FF2B5EF4-FFF2-40B4-BE49-F238E27FC236}">
                <a16:creationId xmlns:a16="http://schemas.microsoft.com/office/drawing/2014/main" id="{BEE9ACB2-6BBF-434F-AB5D-A14576DEF24B}"/>
              </a:ext>
            </a:extLst>
          </p:cNvPr>
          <p:cNvPicPr>
            <a:picLocks noChangeAspect="1"/>
          </p:cNvPicPr>
          <p:nvPr>
            <p:custDataLst>
              <p:tags r:id="rId143"/>
            </p:custDataLst>
          </p:nvPr>
        </p:nvPicPr>
        <p:blipFill>
          <a:blip r:embed="rId185">
            <a:extLst>
              <a:ext uri="{BEBA8EAE-BF5A-486C-A8C5-ECC9F3942E4B}">
                <a14:imgProps xmlns:a14="http://schemas.microsoft.com/office/drawing/2010/main">
                  <a14:imgLayer r:embed="rId186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5888" y="1614705"/>
            <a:ext cx="2409028" cy="463336"/>
          </a:xfrm>
          <a:prstGeom prst="rect">
            <a:avLst/>
          </a:prstGeom>
        </p:spPr>
      </p:pic>
      <p:pic>
        <p:nvPicPr>
          <p:cNvPr id="144" name="PA_图片 10">
            <a:extLst>
              <a:ext uri="{FF2B5EF4-FFF2-40B4-BE49-F238E27FC236}">
                <a16:creationId xmlns:a16="http://schemas.microsoft.com/office/drawing/2014/main" id="{316DFE45-5767-4A65-AFBD-2700149075B4}"/>
              </a:ext>
            </a:extLst>
          </p:cNvPr>
          <p:cNvPicPr>
            <a:picLocks noChangeAspect="1"/>
          </p:cNvPicPr>
          <p:nvPr>
            <p:custDataLst>
              <p:tags r:id="rId144"/>
            </p:custDataLst>
          </p:nvPr>
        </p:nvPicPr>
        <p:blipFill>
          <a:blip r:embed="rId187">
            <a:extLst>
              <a:ext uri="{BEBA8EAE-BF5A-486C-A8C5-ECC9F3942E4B}">
                <a14:imgProps xmlns:a14="http://schemas.microsoft.com/office/drawing/2010/main">
                  <a14:imgLayer r:embed="rId188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8529" y="1620802"/>
            <a:ext cx="2294314" cy="451143"/>
          </a:xfrm>
          <a:prstGeom prst="rect">
            <a:avLst/>
          </a:prstGeom>
        </p:spPr>
      </p:pic>
      <p:pic>
        <p:nvPicPr>
          <p:cNvPr id="145" name="PA_图片 52">
            <a:extLst>
              <a:ext uri="{FF2B5EF4-FFF2-40B4-BE49-F238E27FC236}">
                <a16:creationId xmlns:a16="http://schemas.microsoft.com/office/drawing/2014/main" id="{4FA384C9-812C-4670-9FB6-2D03152C6C76}"/>
              </a:ext>
            </a:extLst>
          </p:cNvPr>
          <p:cNvPicPr>
            <a:picLocks noChangeAspect="1"/>
          </p:cNvPicPr>
          <p:nvPr>
            <p:custDataLst>
              <p:tags r:id="rId145"/>
            </p:custDataLst>
          </p:nvPr>
        </p:nvPicPr>
        <p:blipFill>
          <a:blip r:embed="rId187">
            <a:extLst>
              <a:ext uri="{BEBA8EAE-BF5A-486C-A8C5-ECC9F3942E4B}">
                <a14:imgProps xmlns:a14="http://schemas.microsoft.com/office/drawing/2010/main">
                  <a14:imgLayer r:embed="rId188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62166" y="355187"/>
            <a:ext cx="4314026" cy="787814"/>
          </a:xfrm>
          <a:prstGeom prst="rect">
            <a:avLst/>
          </a:prstGeom>
        </p:spPr>
      </p:pic>
      <p:pic>
        <p:nvPicPr>
          <p:cNvPr id="146" name="PA_图片 94">
            <a:extLst>
              <a:ext uri="{FF2B5EF4-FFF2-40B4-BE49-F238E27FC236}">
                <a16:creationId xmlns:a16="http://schemas.microsoft.com/office/drawing/2014/main" id="{9FA33EC2-0B21-4707-B347-681E5867F4F5}"/>
              </a:ext>
            </a:extLst>
          </p:cNvPr>
          <p:cNvPicPr>
            <a:picLocks noChangeAspect="1"/>
          </p:cNvPicPr>
          <p:nvPr>
            <p:custDataLst>
              <p:tags r:id="rId146"/>
            </p:custDataLst>
          </p:nvPr>
        </p:nvPicPr>
        <p:blipFill>
          <a:blip r:embed="rId175">
            <a:extLst>
              <a:ext uri="{BEBA8EAE-BF5A-486C-A8C5-ECC9F3942E4B}">
                <a14:imgProps xmlns:a14="http://schemas.microsoft.com/office/drawing/2010/main">
                  <a14:imgLayer r:embed="rId176">
                    <a14:imgEffect>
                      <a14:artisticBlur radius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1380" y="1419275"/>
            <a:ext cx="957486" cy="414733"/>
          </a:xfrm>
          <a:prstGeom prst="rect">
            <a:avLst/>
          </a:prstGeom>
        </p:spPr>
      </p:pic>
      <p:sp>
        <p:nvSpPr>
          <p:cNvPr id="147" name="PA_圆角矩形 47">
            <a:extLst>
              <a:ext uri="{FF2B5EF4-FFF2-40B4-BE49-F238E27FC236}">
                <a16:creationId xmlns:a16="http://schemas.microsoft.com/office/drawing/2014/main" id="{47515101-D608-4DA2-913D-A6A3CFAA8941}"/>
              </a:ext>
            </a:extLst>
          </p:cNvPr>
          <p:cNvSpPr/>
          <p:nvPr>
            <p:custDataLst>
              <p:tags r:id="rId147"/>
            </p:custDataLst>
          </p:nvPr>
        </p:nvSpPr>
        <p:spPr>
          <a:xfrm>
            <a:off x="1284938" y="3463139"/>
            <a:ext cx="1848071" cy="45719"/>
          </a:xfrm>
          <a:prstGeom prst="roundRect">
            <a:avLst>
              <a:gd name="adj" fmla="val 295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8" name="PA_圆角矩形 56">
            <a:extLst>
              <a:ext uri="{FF2B5EF4-FFF2-40B4-BE49-F238E27FC236}">
                <a16:creationId xmlns:a16="http://schemas.microsoft.com/office/drawing/2014/main" id="{73B16B5F-81D8-45F4-A48C-7988A65D4510}"/>
              </a:ext>
            </a:extLst>
          </p:cNvPr>
          <p:cNvSpPr/>
          <p:nvPr>
            <p:custDataLst>
              <p:tags r:id="rId148"/>
            </p:custDataLst>
          </p:nvPr>
        </p:nvSpPr>
        <p:spPr>
          <a:xfrm>
            <a:off x="1284938" y="3463139"/>
            <a:ext cx="1848071" cy="45719"/>
          </a:xfrm>
          <a:prstGeom prst="roundRect">
            <a:avLst>
              <a:gd name="adj" fmla="val 29560"/>
            </a:avLst>
          </a:prstGeom>
          <a:gradFill flip="none" rotWithShape="1">
            <a:gsLst>
              <a:gs pos="96000">
                <a:srgbClr val="FFDD0D"/>
              </a:gs>
              <a:gs pos="90000">
                <a:srgbClr val="FFDD0D"/>
              </a:gs>
              <a:gs pos="89000">
                <a:schemeClr val="bg1"/>
              </a:gs>
              <a:gs pos="10000">
                <a:srgbClr val="0237F2"/>
              </a:gs>
              <a:gs pos="11000">
                <a:schemeClr val="bg1"/>
              </a:gs>
              <a:gs pos="5000">
                <a:srgbClr val="01BDFC"/>
              </a:gs>
              <a:gs pos="6000">
                <a:srgbClr val="0237F2"/>
              </a:gs>
              <a:gs pos="97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49" name="PA_图片 95">
            <a:extLst>
              <a:ext uri="{FF2B5EF4-FFF2-40B4-BE49-F238E27FC236}">
                <a16:creationId xmlns:a16="http://schemas.microsoft.com/office/drawing/2014/main" id="{0CC73BA3-7232-4583-BBBE-370D71ABC877}"/>
              </a:ext>
            </a:extLst>
          </p:cNvPr>
          <p:cNvPicPr>
            <a:picLocks noChangeAspect="1"/>
          </p:cNvPicPr>
          <p:nvPr>
            <p:custDataLst>
              <p:tags r:id="rId149"/>
            </p:custDataLst>
          </p:nvPr>
        </p:nvPicPr>
        <p:blipFill>
          <a:blip r:embed="rId175">
            <a:extLst>
              <a:ext uri="{BEBA8EAE-BF5A-486C-A8C5-ECC9F3942E4B}">
                <a14:imgProps xmlns:a14="http://schemas.microsoft.com/office/drawing/2010/main">
                  <a14:imgLayer r:embed="rId176">
                    <a14:imgEffect>
                      <a14:artisticBlur radius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145873">
            <a:off x="-626682" y="-151870"/>
            <a:ext cx="2954201" cy="574692"/>
          </a:xfrm>
          <a:prstGeom prst="rect">
            <a:avLst/>
          </a:prstGeom>
        </p:spPr>
      </p:pic>
      <p:sp>
        <p:nvSpPr>
          <p:cNvPr id="150" name="PA_矩形 69">
            <a:extLst>
              <a:ext uri="{FF2B5EF4-FFF2-40B4-BE49-F238E27FC236}">
                <a16:creationId xmlns:a16="http://schemas.microsoft.com/office/drawing/2014/main" id="{90414479-E9A8-43F3-A17F-0369C1D42074}"/>
              </a:ext>
            </a:extLst>
          </p:cNvPr>
          <p:cNvSpPr/>
          <p:nvPr>
            <p:custDataLst>
              <p:tags r:id="rId150"/>
            </p:custDataLst>
          </p:nvPr>
        </p:nvSpPr>
        <p:spPr>
          <a:xfrm>
            <a:off x="927100" y="3733800"/>
            <a:ext cx="176530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1" name="PA_矩形 69">
            <a:extLst>
              <a:ext uri="{FF2B5EF4-FFF2-40B4-BE49-F238E27FC236}">
                <a16:creationId xmlns:a16="http://schemas.microsoft.com/office/drawing/2014/main" id="{DFDB0EAC-48A6-4919-A40C-B7AF7735097F}"/>
              </a:ext>
            </a:extLst>
          </p:cNvPr>
          <p:cNvSpPr/>
          <p:nvPr>
            <p:custDataLst>
              <p:tags r:id="rId151"/>
            </p:custDataLst>
          </p:nvPr>
        </p:nvSpPr>
        <p:spPr>
          <a:xfrm>
            <a:off x="2286000" y="4495800"/>
            <a:ext cx="304800" cy="3175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2" name="PA_矩形 69">
            <a:extLst>
              <a:ext uri="{FF2B5EF4-FFF2-40B4-BE49-F238E27FC236}">
                <a16:creationId xmlns:a16="http://schemas.microsoft.com/office/drawing/2014/main" id="{7D616A42-E82C-4CA7-AAAF-5B3179408D1F}"/>
              </a:ext>
            </a:extLst>
          </p:cNvPr>
          <p:cNvSpPr/>
          <p:nvPr>
            <p:custDataLst>
              <p:tags r:id="rId152"/>
            </p:custDataLst>
          </p:nvPr>
        </p:nvSpPr>
        <p:spPr>
          <a:xfrm>
            <a:off x="1854200" y="3416300"/>
            <a:ext cx="571500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3" name="PA_圆角矩形 19">
            <a:extLst>
              <a:ext uri="{FF2B5EF4-FFF2-40B4-BE49-F238E27FC236}">
                <a16:creationId xmlns:a16="http://schemas.microsoft.com/office/drawing/2014/main" id="{1BBE44A6-39D6-4EA4-B4F3-8316A833F3D5}"/>
              </a:ext>
            </a:extLst>
          </p:cNvPr>
          <p:cNvSpPr/>
          <p:nvPr>
            <p:custDataLst>
              <p:tags r:id="rId153"/>
            </p:custDataLst>
          </p:nvPr>
        </p:nvSpPr>
        <p:spPr>
          <a:xfrm>
            <a:off x="8744113" y="3812202"/>
            <a:ext cx="2989310" cy="61298"/>
          </a:xfrm>
          <a:prstGeom prst="roundRect">
            <a:avLst>
              <a:gd name="adj" fmla="val 295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4" name="PA_圆角矩形 49">
            <a:extLst>
              <a:ext uri="{FF2B5EF4-FFF2-40B4-BE49-F238E27FC236}">
                <a16:creationId xmlns:a16="http://schemas.microsoft.com/office/drawing/2014/main" id="{6AF534F7-70AD-4E28-B8D9-742599BC7283}"/>
              </a:ext>
            </a:extLst>
          </p:cNvPr>
          <p:cNvSpPr/>
          <p:nvPr>
            <p:custDataLst>
              <p:tags r:id="rId154"/>
            </p:custDataLst>
          </p:nvPr>
        </p:nvSpPr>
        <p:spPr>
          <a:xfrm>
            <a:off x="9982200" y="4379068"/>
            <a:ext cx="3575550" cy="58342"/>
          </a:xfrm>
          <a:prstGeom prst="roundRect">
            <a:avLst>
              <a:gd name="adj" fmla="val 295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5" name="PA_圆角矩形 55">
            <a:extLst>
              <a:ext uri="{FF2B5EF4-FFF2-40B4-BE49-F238E27FC236}">
                <a16:creationId xmlns:a16="http://schemas.microsoft.com/office/drawing/2014/main" id="{080318B1-2BF7-4BD7-B9B4-38597E299734}"/>
              </a:ext>
            </a:extLst>
          </p:cNvPr>
          <p:cNvSpPr/>
          <p:nvPr>
            <p:custDataLst>
              <p:tags r:id="rId155"/>
            </p:custDataLst>
          </p:nvPr>
        </p:nvSpPr>
        <p:spPr>
          <a:xfrm>
            <a:off x="8744113" y="3793152"/>
            <a:ext cx="2989310" cy="99398"/>
          </a:xfrm>
          <a:prstGeom prst="roundRect">
            <a:avLst>
              <a:gd name="adj" fmla="val 29560"/>
            </a:avLst>
          </a:prstGeom>
          <a:gradFill flip="none" rotWithShape="1">
            <a:gsLst>
              <a:gs pos="96000">
                <a:srgbClr val="FFDD0D"/>
              </a:gs>
              <a:gs pos="90000">
                <a:srgbClr val="FFDD0D"/>
              </a:gs>
              <a:gs pos="89000">
                <a:schemeClr val="bg1"/>
              </a:gs>
              <a:gs pos="10000">
                <a:srgbClr val="0237F2"/>
              </a:gs>
              <a:gs pos="11000">
                <a:schemeClr val="bg1"/>
              </a:gs>
              <a:gs pos="5000">
                <a:srgbClr val="01BDFC"/>
              </a:gs>
              <a:gs pos="6000">
                <a:srgbClr val="0237F2"/>
              </a:gs>
              <a:gs pos="97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6" name="PA_圆角矩形 58">
            <a:extLst>
              <a:ext uri="{FF2B5EF4-FFF2-40B4-BE49-F238E27FC236}">
                <a16:creationId xmlns:a16="http://schemas.microsoft.com/office/drawing/2014/main" id="{80595E06-BF81-4479-A8E5-7374BE5FEFE0}"/>
              </a:ext>
            </a:extLst>
          </p:cNvPr>
          <p:cNvSpPr/>
          <p:nvPr>
            <p:custDataLst>
              <p:tags r:id="rId156"/>
            </p:custDataLst>
          </p:nvPr>
        </p:nvSpPr>
        <p:spPr>
          <a:xfrm>
            <a:off x="9982200" y="4355774"/>
            <a:ext cx="3575550" cy="140025"/>
          </a:xfrm>
          <a:prstGeom prst="roundRect">
            <a:avLst>
              <a:gd name="adj" fmla="val 29560"/>
            </a:avLst>
          </a:prstGeom>
          <a:gradFill flip="none" rotWithShape="1">
            <a:gsLst>
              <a:gs pos="96000">
                <a:srgbClr val="FFDD0D"/>
              </a:gs>
              <a:gs pos="90000">
                <a:srgbClr val="FFDD0D"/>
              </a:gs>
              <a:gs pos="89000">
                <a:schemeClr val="bg1"/>
              </a:gs>
              <a:gs pos="10000">
                <a:srgbClr val="0237F2"/>
              </a:gs>
              <a:gs pos="11000">
                <a:schemeClr val="bg1"/>
              </a:gs>
              <a:gs pos="5000">
                <a:srgbClr val="01BDFC"/>
              </a:gs>
              <a:gs pos="6000">
                <a:srgbClr val="0237F2"/>
              </a:gs>
              <a:gs pos="97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7" name="PA_圆角矩形 47">
            <a:extLst>
              <a:ext uri="{FF2B5EF4-FFF2-40B4-BE49-F238E27FC236}">
                <a16:creationId xmlns:a16="http://schemas.microsoft.com/office/drawing/2014/main" id="{10E911D3-A2A2-40B0-B44B-005B419C1E70}"/>
              </a:ext>
            </a:extLst>
          </p:cNvPr>
          <p:cNvSpPr/>
          <p:nvPr>
            <p:custDataLst>
              <p:tags r:id="rId157"/>
            </p:custDataLst>
          </p:nvPr>
        </p:nvSpPr>
        <p:spPr>
          <a:xfrm>
            <a:off x="10581339" y="3463139"/>
            <a:ext cx="1848071" cy="45719"/>
          </a:xfrm>
          <a:prstGeom prst="roundRect">
            <a:avLst>
              <a:gd name="adj" fmla="val 295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8" name="PA_圆角矩形 56">
            <a:extLst>
              <a:ext uri="{FF2B5EF4-FFF2-40B4-BE49-F238E27FC236}">
                <a16:creationId xmlns:a16="http://schemas.microsoft.com/office/drawing/2014/main" id="{C18D7FBD-6C29-4AAA-92C7-7801A98B3ED8}"/>
              </a:ext>
            </a:extLst>
          </p:cNvPr>
          <p:cNvSpPr/>
          <p:nvPr>
            <p:custDataLst>
              <p:tags r:id="rId158"/>
            </p:custDataLst>
          </p:nvPr>
        </p:nvSpPr>
        <p:spPr>
          <a:xfrm>
            <a:off x="10581339" y="3463139"/>
            <a:ext cx="1848071" cy="45719"/>
          </a:xfrm>
          <a:prstGeom prst="roundRect">
            <a:avLst>
              <a:gd name="adj" fmla="val 29560"/>
            </a:avLst>
          </a:prstGeom>
          <a:gradFill flip="none" rotWithShape="1">
            <a:gsLst>
              <a:gs pos="96000">
                <a:srgbClr val="FFDD0D"/>
              </a:gs>
              <a:gs pos="90000">
                <a:srgbClr val="FFDD0D"/>
              </a:gs>
              <a:gs pos="89000">
                <a:schemeClr val="bg1"/>
              </a:gs>
              <a:gs pos="10000">
                <a:srgbClr val="0237F2"/>
              </a:gs>
              <a:gs pos="11000">
                <a:schemeClr val="bg1"/>
              </a:gs>
              <a:gs pos="5000">
                <a:srgbClr val="01BDFC"/>
              </a:gs>
              <a:gs pos="6000">
                <a:srgbClr val="0237F2"/>
              </a:gs>
              <a:gs pos="97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9" name="PA_矩形 69">
            <a:extLst>
              <a:ext uri="{FF2B5EF4-FFF2-40B4-BE49-F238E27FC236}">
                <a16:creationId xmlns:a16="http://schemas.microsoft.com/office/drawing/2014/main" id="{8629AF47-8157-40F8-BC5E-D75A0C4BF0F4}"/>
              </a:ext>
            </a:extLst>
          </p:cNvPr>
          <p:cNvSpPr/>
          <p:nvPr>
            <p:custDataLst>
              <p:tags r:id="rId159"/>
            </p:custDataLst>
          </p:nvPr>
        </p:nvSpPr>
        <p:spPr>
          <a:xfrm>
            <a:off x="9753600" y="3733800"/>
            <a:ext cx="176530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0" name="PA_矩形 69">
            <a:extLst>
              <a:ext uri="{FF2B5EF4-FFF2-40B4-BE49-F238E27FC236}">
                <a16:creationId xmlns:a16="http://schemas.microsoft.com/office/drawing/2014/main" id="{0F07D0E0-41D9-497B-908F-E4AC330894B8}"/>
              </a:ext>
            </a:extLst>
          </p:cNvPr>
          <p:cNvSpPr/>
          <p:nvPr>
            <p:custDataLst>
              <p:tags r:id="rId160"/>
            </p:custDataLst>
          </p:nvPr>
        </p:nvSpPr>
        <p:spPr>
          <a:xfrm>
            <a:off x="11150600" y="3416300"/>
            <a:ext cx="571500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61" name="PA_图片 4">
            <a:extLst>
              <a:ext uri="{FF2B5EF4-FFF2-40B4-BE49-F238E27FC236}">
                <a16:creationId xmlns:a16="http://schemas.microsoft.com/office/drawing/2014/main" id="{F737989E-8EAE-48EF-85B8-F998F90AB1EC}"/>
              </a:ext>
            </a:extLst>
          </p:cNvPr>
          <p:cNvPicPr>
            <a:picLocks noChangeAspect="1"/>
          </p:cNvPicPr>
          <p:nvPr>
            <p:custDataLst>
              <p:tags r:id="rId161"/>
            </p:custDataLst>
          </p:nvPr>
        </p:nvPicPr>
        <p:blipFill>
          <a:blip r:embed="rId185">
            <a:extLst>
              <a:ext uri="{BEBA8EAE-BF5A-486C-A8C5-ECC9F3942E4B}">
                <a14:imgProps xmlns:a14="http://schemas.microsoft.com/office/drawing/2010/main">
                  <a14:imgLayer r:embed="rId186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79213" y="1817237"/>
            <a:ext cx="3404250" cy="463336"/>
          </a:xfrm>
          <a:prstGeom prst="rect">
            <a:avLst/>
          </a:prstGeom>
        </p:spPr>
      </p:pic>
      <p:pic>
        <p:nvPicPr>
          <p:cNvPr id="162" name="PA_图片 10">
            <a:extLst>
              <a:ext uri="{FF2B5EF4-FFF2-40B4-BE49-F238E27FC236}">
                <a16:creationId xmlns:a16="http://schemas.microsoft.com/office/drawing/2014/main" id="{D8B44400-55BD-4A27-9927-9AD6A67D1654}"/>
              </a:ext>
            </a:extLst>
          </p:cNvPr>
          <p:cNvPicPr>
            <a:picLocks noChangeAspect="1"/>
          </p:cNvPicPr>
          <p:nvPr>
            <p:custDataLst>
              <p:tags r:id="rId162"/>
            </p:custDataLst>
          </p:nvPr>
        </p:nvPicPr>
        <p:blipFill>
          <a:blip r:embed="rId187">
            <a:extLst>
              <a:ext uri="{BEBA8EAE-BF5A-486C-A8C5-ECC9F3942E4B}">
                <a14:imgProps xmlns:a14="http://schemas.microsoft.com/office/drawing/2010/main">
                  <a14:imgLayer r:embed="rId188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60265" y="1823334"/>
            <a:ext cx="3242146" cy="451143"/>
          </a:xfrm>
          <a:prstGeom prst="rect">
            <a:avLst/>
          </a:prstGeom>
        </p:spPr>
      </p:pic>
      <p:sp>
        <p:nvSpPr>
          <p:cNvPr id="163" name="PA_圆角矩形 49">
            <a:extLst>
              <a:ext uri="{FF2B5EF4-FFF2-40B4-BE49-F238E27FC236}">
                <a16:creationId xmlns:a16="http://schemas.microsoft.com/office/drawing/2014/main" id="{4BF5D76A-879A-4829-80E7-C087C56661C0}"/>
              </a:ext>
            </a:extLst>
          </p:cNvPr>
          <p:cNvSpPr/>
          <p:nvPr>
            <p:custDataLst>
              <p:tags r:id="rId163"/>
            </p:custDataLst>
          </p:nvPr>
        </p:nvSpPr>
        <p:spPr>
          <a:xfrm>
            <a:off x="9478935" y="2603678"/>
            <a:ext cx="856577" cy="45719"/>
          </a:xfrm>
          <a:prstGeom prst="roundRect">
            <a:avLst>
              <a:gd name="adj" fmla="val 295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4" name="PA_圆角矩形 58">
            <a:extLst>
              <a:ext uri="{FF2B5EF4-FFF2-40B4-BE49-F238E27FC236}">
                <a16:creationId xmlns:a16="http://schemas.microsoft.com/office/drawing/2014/main" id="{CF9BE836-7EF5-42E8-977C-394D60D32BC1}"/>
              </a:ext>
            </a:extLst>
          </p:cNvPr>
          <p:cNvSpPr/>
          <p:nvPr>
            <p:custDataLst>
              <p:tags r:id="rId164"/>
            </p:custDataLst>
          </p:nvPr>
        </p:nvSpPr>
        <p:spPr>
          <a:xfrm>
            <a:off x="9478935" y="2580385"/>
            <a:ext cx="856577" cy="45719"/>
          </a:xfrm>
          <a:prstGeom prst="roundRect">
            <a:avLst>
              <a:gd name="adj" fmla="val 29560"/>
            </a:avLst>
          </a:prstGeom>
          <a:gradFill flip="none" rotWithShape="1">
            <a:gsLst>
              <a:gs pos="88000">
                <a:srgbClr val="FFDD0D"/>
              </a:gs>
              <a:gs pos="80000">
                <a:srgbClr val="FFDD0D"/>
              </a:gs>
              <a:gs pos="79000">
                <a:schemeClr val="bg1"/>
              </a:gs>
              <a:gs pos="22000">
                <a:srgbClr val="0237F2"/>
              </a:gs>
              <a:gs pos="28000">
                <a:schemeClr val="bg1"/>
              </a:gs>
              <a:gs pos="11000">
                <a:srgbClr val="01BDFC"/>
              </a:gs>
              <a:gs pos="15000">
                <a:srgbClr val="0237F2"/>
              </a:gs>
              <a:gs pos="94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65" name="PA_图片 95">
            <a:extLst>
              <a:ext uri="{FF2B5EF4-FFF2-40B4-BE49-F238E27FC236}">
                <a16:creationId xmlns:a16="http://schemas.microsoft.com/office/drawing/2014/main" id="{FECDFD6D-688F-40A6-A571-BE1A9AFBA22A}"/>
              </a:ext>
            </a:extLst>
          </p:cNvPr>
          <p:cNvPicPr>
            <a:picLocks noChangeAspect="1"/>
          </p:cNvPicPr>
          <p:nvPr>
            <p:custDataLst>
              <p:tags r:id="rId165"/>
            </p:custDataLst>
          </p:nvPr>
        </p:nvPicPr>
        <p:blipFill>
          <a:blip r:embed="rId175">
            <a:extLst>
              <a:ext uri="{BEBA8EAE-BF5A-486C-A8C5-ECC9F3942E4B}">
                <a14:imgProps xmlns:a14="http://schemas.microsoft.com/office/drawing/2010/main">
                  <a14:imgLayer r:embed="rId176">
                    <a14:imgEffect>
                      <a14:artisticBlur radius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40701">
            <a:off x="8672692" y="4544055"/>
            <a:ext cx="1270622" cy="495725"/>
          </a:xfrm>
          <a:prstGeom prst="rect">
            <a:avLst/>
          </a:prstGeom>
        </p:spPr>
      </p:pic>
      <p:pic>
        <p:nvPicPr>
          <p:cNvPr id="166" name="PA_图片 52">
            <a:extLst>
              <a:ext uri="{FF2B5EF4-FFF2-40B4-BE49-F238E27FC236}">
                <a16:creationId xmlns:a16="http://schemas.microsoft.com/office/drawing/2014/main" id="{0E19896F-5E3F-44FC-A873-08792871B63C}"/>
              </a:ext>
            </a:extLst>
          </p:cNvPr>
          <p:cNvPicPr>
            <a:picLocks noChangeAspect="1"/>
          </p:cNvPicPr>
          <p:nvPr>
            <p:custDataLst>
              <p:tags r:id="rId166"/>
            </p:custDataLst>
          </p:nvPr>
        </p:nvPicPr>
        <p:blipFill>
          <a:blip r:embed="rId187">
            <a:extLst>
              <a:ext uri="{BEBA8EAE-BF5A-486C-A8C5-ECC9F3942E4B}">
                <a14:imgProps xmlns:a14="http://schemas.microsoft.com/office/drawing/2010/main">
                  <a14:imgLayer r:embed="rId188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87020" y="1497025"/>
            <a:ext cx="4314026" cy="452929"/>
          </a:xfrm>
          <a:prstGeom prst="rect">
            <a:avLst/>
          </a:prstGeom>
        </p:spPr>
      </p:pic>
      <p:sp>
        <p:nvSpPr>
          <p:cNvPr id="167" name="PA_矩形 2">
            <a:extLst>
              <a:ext uri="{FF2B5EF4-FFF2-40B4-BE49-F238E27FC236}">
                <a16:creationId xmlns:a16="http://schemas.microsoft.com/office/drawing/2014/main" id="{BCCA929C-EFBB-4D72-8434-551C0E839BDC}"/>
              </a:ext>
            </a:extLst>
          </p:cNvPr>
          <p:cNvSpPr/>
          <p:nvPr>
            <p:custDataLst>
              <p:tags r:id="rId167"/>
            </p:custDataLst>
          </p:nvPr>
        </p:nvSpPr>
        <p:spPr>
          <a:xfrm>
            <a:off x="11780332" y="898977"/>
            <a:ext cx="4314026" cy="612584"/>
          </a:xfrm>
          <a:prstGeom prst="rect">
            <a:avLst/>
          </a:prstGeom>
          <a:blipFill dpi="0" rotWithShape="1">
            <a:blip r:embed="rId189">
              <a:alphaModFix amt="47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8" name="PA_矩形 2">
            <a:extLst>
              <a:ext uri="{FF2B5EF4-FFF2-40B4-BE49-F238E27FC236}">
                <a16:creationId xmlns:a16="http://schemas.microsoft.com/office/drawing/2014/main" id="{84A68B44-8814-43B4-9622-E2ABC0F4327B}"/>
              </a:ext>
            </a:extLst>
          </p:cNvPr>
          <p:cNvSpPr/>
          <p:nvPr>
            <p:custDataLst>
              <p:tags r:id="rId168"/>
            </p:custDataLst>
          </p:nvPr>
        </p:nvSpPr>
        <p:spPr>
          <a:xfrm>
            <a:off x="12017829" y="287307"/>
            <a:ext cx="3026872" cy="721531"/>
          </a:xfrm>
          <a:prstGeom prst="rect">
            <a:avLst/>
          </a:prstGeom>
          <a:blipFill dpi="0" rotWithShape="1">
            <a:blip r:embed="rId190">
              <a:extLst>
                <a:ext uri="{BEBA8EAE-BF5A-486C-A8C5-ECC9F3942E4B}">
                  <a14:imgProps xmlns:a14="http://schemas.microsoft.com/office/drawing/2010/main">
                    <a14:imgLayer r:embed="rId191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9" name="PA_圆角矩形 49">
            <a:extLst>
              <a:ext uri="{FF2B5EF4-FFF2-40B4-BE49-F238E27FC236}">
                <a16:creationId xmlns:a16="http://schemas.microsoft.com/office/drawing/2014/main" id="{F355FDE7-0045-4238-8A9B-6AE53E57C238}"/>
              </a:ext>
            </a:extLst>
          </p:cNvPr>
          <p:cNvSpPr/>
          <p:nvPr>
            <p:custDataLst>
              <p:tags r:id="rId169"/>
            </p:custDataLst>
          </p:nvPr>
        </p:nvSpPr>
        <p:spPr>
          <a:xfrm>
            <a:off x="11397442" y="3007888"/>
            <a:ext cx="649316" cy="124715"/>
          </a:xfrm>
          <a:prstGeom prst="roundRect">
            <a:avLst>
              <a:gd name="adj" fmla="val 295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0" name="PA_圆角矩形 58">
            <a:extLst>
              <a:ext uri="{FF2B5EF4-FFF2-40B4-BE49-F238E27FC236}">
                <a16:creationId xmlns:a16="http://schemas.microsoft.com/office/drawing/2014/main" id="{E216D24E-4C87-4E55-96E1-548F8619D1D2}"/>
              </a:ext>
            </a:extLst>
          </p:cNvPr>
          <p:cNvSpPr/>
          <p:nvPr>
            <p:custDataLst>
              <p:tags r:id="rId170"/>
            </p:custDataLst>
          </p:nvPr>
        </p:nvSpPr>
        <p:spPr>
          <a:xfrm>
            <a:off x="11397442" y="2984595"/>
            <a:ext cx="649316" cy="124715"/>
          </a:xfrm>
          <a:prstGeom prst="roundRect">
            <a:avLst>
              <a:gd name="adj" fmla="val 29560"/>
            </a:avLst>
          </a:prstGeom>
          <a:gradFill flip="none" rotWithShape="1">
            <a:gsLst>
              <a:gs pos="88000">
                <a:srgbClr val="FFDD0D"/>
              </a:gs>
              <a:gs pos="80000">
                <a:srgbClr val="FFDD0D"/>
              </a:gs>
              <a:gs pos="79000">
                <a:schemeClr val="bg1"/>
              </a:gs>
              <a:gs pos="22000">
                <a:srgbClr val="0237F2"/>
              </a:gs>
              <a:gs pos="28000">
                <a:schemeClr val="bg1"/>
              </a:gs>
              <a:gs pos="11000">
                <a:srgbClr val="01BDFC"/>
              </a:gs>
              <a:gs pos="15000">
                <a:srgbClr val="0237F2"/>
              </a:gs>
              <a:gs pos="94000">
                <a:srgbClr val="FA4B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749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0.12018 -0.46319 C 0.11472 -0.16088 0.06237 -0.02361 -1.45833E-6 -0.00023 " pathEditMode="relative" rAng="0" ptsTypes="AA">
                                      <p:cBhvr>
                                        <p:cTn id="9" dur="1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2019 -0.46319 C 0.11472 -0.16088 0.06237 -0.02361 -4.16667E-6 -0.00023 " pathEditMode="relative" rAng="0" ptsTypes="AA">
                                      <p:cBhvr>
                                        <p:cTn id="17" dur="1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12018 -0.46319 C 0.11472 -0.16088 0.06237 -0.02361 -2.29167E-6 -0.00023 " pathEditMode="relative" rAng="0" ptsTypes="AA">
                                      <p:cBhvr>
                                        <p:cTn id="25" dur="1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12018 -0.46319 C 0.11471 -0.16088 0.06237 -0.02361 2.91667E-6 -0.00023 " pathEditMode="relative" rAng="0" ptsTypes="AA">
                                      <p:cBhvr>
                                        <p:cTn id="33" dur="1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12018 -0.4632 C 0.11471 -0.16088 0.06237 -0.02361 4.375E-6 -0.00023 " pathEditMode="relative" rAng="0" ptsTypes="AA">
                                      <p:cBhvr>
                                        <p:cTn id="41" dur="1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12019 -0.46319 C 0.11472 -0.16088 0.06237 -0.02361 -2.70833E-6 -0.00023 " pathEditMode="relative" rAng="0" ptsTypes="AA">
                                      <p:cBhvr>
                                        <p:cTn id="49" dur="1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2018 -0.4632 C 0.11471 -0.16088 0.06237 -0.02361 1.45833E-6 -0.00023 " pathEditMode="relative" rAng="0" ptsTypes="AA">
                                      <p:cBhvr>
                                        <p:cTn id="57" dur="1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2018 -0.4632 C 0.11471 -0.16088 0.06237 -0.02361 1.45833E-6 -0.00023 " pathEditMode="relative" rAng="0" ptsTypes="AA">
                                      <p:cBhvr>
                                        <p:cTn id="65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7" presetClass="entr" presetSubtype="2" decel="10000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6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7" presetClass="entr" presetSubtype="2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7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0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7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42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12019 -0.46319 C 0.11472 -0.16088 0.06237 -0.02361 -2.70833E-6 -0.00023 " pathEditMode="relative" rAng="0" ptsTypes="AA">
                                      <p:cBhvr>
                                        <p:cTn id="89" dur="1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7" presetClass="entr" presetSubtype="2" decel="10000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9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7" presetClass="entr" presetSubtype="2" decel="10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0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0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1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42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12018 -0.4632 C 0.11471 -0.16088 0.06237 -0.02361 4.375E-6 -0.00023 " pathEditMode="relative" rAng="0" ptsTypes="AA">
                                      <p:cBhvr>
                                        <p:cTn id="113" dur="1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7" presetClass="entr" presetSubtype="2" decel="100000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17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2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0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5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42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12018 -0.46319 C 0.11471 -0.16088 0.06237 -0.02361 2.91667E-6 -0.00023 " pathEditMode="relative" rAng="0" ptsTypes="AA">
                                      <p:cBhvr>
                                        <p:cTn id="137" dur="1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7" presetClass="entr" presetSubtype="2" decel="10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3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17" presetClass="entr" presetSubtype="2" decel="100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4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0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9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12018 -0.46319 C 0.11472 -0.16088 0.06237 -0.02361 -2.29167E-6 -0.00023 " pathEditMode="relative" rAng="0" ptsTypes="AA">
                                      <p:cBhvr>
                                        <p:cTn id="161" dur="1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17" presetClass="entr" presetSubtype="2" decel="10000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6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17" presetClass="entr" presetSubtype="2" decel="10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7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0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3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4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2019 -0.46319 C 0.11472 -0.16088 0.06237 -0.02361 -4.16667E-6 -0.00023 " pathEditMode="relative" rAng="0" ptsTypes="AA">
                                      <p:cBhvr>
                                        <p:cTn id="185" dur="1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17" presetClass="entr" presetSubtype="2" decel="10000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8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17" presetClass="entr" presetSubtype="2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9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0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7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42" presetClass="pat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0.12018 -0.46319 C 0.11472 -0.16088 0.06237 -0.02361 -1.45833E-6 -0.00023 " pathEditMode="relative" rAng="0" ptsTypes="AA">
                                      <p:cBhvr>
                                        <p:cTn id="209" dur="1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17" presetClass="entr" presetSubtype="2" decel="10000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1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17" presetClass="entr" presetSubtype="2" decel="100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12018 -0.4632 C 0.11471 -0.16088 0.06237 -0.02361 1.25E-6 -0.00023 " pathEditMode="relative" rAng="0" ptsTypes="AA">
                                      <p:cBhvr>
                                        <p:cTn id="233" dur="1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0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9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0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12018 -0.4632 C 0.11471 -0.16088 0.06237 -0.02361 1.25E-6 -0.00023 " pathEditMode="relative" rAng="0" ptsTypes="AA">
                                      <p:cBhvr>
                                        <p:cTn id="241" dur="1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17" presetClass="entr" presetSubtype="2" decel="10000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4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17" presetClass="entr" presetSubtype="2" decel="10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5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2019 -0.46319 C 0.11472 -0.16088 0.06237 -0.02361 -4.58333E-6 -0.00023 " pathEditMode="relative" rAng="0" ptsTypes="AA">
                                      <p:cBhvr>
                                        <p:cTn id="265" dur="1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0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1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2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2019 -0.46319 C 0.11472 -0.16088 0.06237 -0.02361 -4.58333E-6 -0.00023 " pathEditMode="relative" rAng="0" ptsTypes="AA">
                                      <p:cBhvr>
                                        <p:cTn id="273" dur="1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17" presetClass="entr" presetSubtype="2" decel="10000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7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17" presetClass="entr" presetSubtype="2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8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42" presetClass="path" presetSubtype="0" decel="10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9153 -0.4632 C -0.0875 -0.16088 -0.04752 -0.02362 -2.91667E-6 -0.00024 " pathEditMode="relative" rAng="0" ptsTypes="AA">
                                      <p:cBhvr>
                                        <p:cTn id="297" dur="12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42" presetClass="pat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9154 -0.46319 C -0.0875 -0.16088 -0.04753 -0.02361 -8.33333E-7 -0.00023 " pathEditMode="relative" rAng="0" ptsTypes="AA">
                                      <p:cBhvr>
                                        <p:cTn id="305" dur="1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9154 -0.4632 C -0.0875 -0.16088 -0.04753 -0.02362 3.33333E-6 -0.00024 " pathEditMode="relative" rAng="0" ptsTypes="AA">
                                      <p:cBhvr>
                                        <p:cTn id="313" dur="1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9153 -0.46319 C -0.0875 -0.16088 -0.04752 -0.02361 -2.08333E-6 -0.00023 " pathEditMode="relative" rAng="0" ptsTypes="AA">
                                      <p:cBhvr>
                                        <p:cTn id="321" dur="1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42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9153 -0.46319 C -0.0875 -0.16088 -0.04752 -0.02361 -2.08333E-6 -0.00023 " pathEditMode="relative" rAng="0" ptsTypes="AA">
                                      <p:cBhvr>
                                        <p:cTn id="329" dur="1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42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9154 -0.46319 C -0.0875 -0.16088 -0.04753 -0.02361 1.25E-6 -0.00023 " pathEditMode="relative" rAng="0" ptsTypes="AA">
                                      <p:cBhvr>
                                        <p:cTn id="337" dur="1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42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9154 -0.4632 C -0.0875 -0.16088 -0.04753 -0.02362 8.33333E-7 -0.00024 " pathEditMode="relative" rAng="0" ptsTypes="AA">
                                      <p:cBhvr>
                                        <p:cTn id="345" dur="1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9154 -0.46319 C -0.0875 -0.16088 -0.04753 -0.02361 2.91667E-6 -0.00023 " pathEditMode="relative" rAng="0" ptsTypes="AA">
                                      <p:cBhvr>
                                        <p:cTn id="353" dur="1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9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0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9154 -0.46319 C -0.0875 -0.16088 -0.04753 -0.02361 2.91667E-6 -0.00023 " pathEditMode="relative" rAng="0" ptsTypes="AA">
                                      <p:cBhvr>
                                        <p:cTn id="361" dur="1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362" presetID="17" presetClass="entr" presetSubtype="2" decel="10000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36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17" presetClass="entr" presetSubtype="2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37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0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3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4" presetID="42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9154 -0.4632 C -0.0875 -0.16088 -0.04753 -0.02362 8.33333E-7 -0.00024 " pathEditMode="relative" rAng="0" ptsTypes="AA">
                                      <p:cBhvr>
                                        <p:cTn id="385" dur="1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386" presetID="17" presetClass="entr" presetSubtype="2" decel="10000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38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17" presetClass="entr" presetSubtype="2" decel="10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39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0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7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8" presetID="42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9154 -0.46319 C -0.0875 -0.16088 -0.04753 -0.02361 1.25E-6 -0.00023 " pathEditMode="relative" rAng="0" ptsTypes="AA">
                                      <p:cBhvr>
                                        <p:cTn id="409" dur="1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410" presetID="17" presetClass="entr" presetSubtype="2" decel="100000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41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1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1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1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1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1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9" presetID="17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4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2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2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2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2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2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2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2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0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1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2" presetID="42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9153 -0.46319 C -0.0875 -0.16088 -0.04752 -0.02361 -2.08333E-6 -0.00023 " pathEditMode="relative" rAng="0" ptsTypes="AA">
                                      <p:cBhvr>
                                        <p:cTn id="433" dur="1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434" presetID="17" presetClass="entr" presetSubtype="2" decel="10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43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17" presetClass="entr" presetSubtype="2" decel="100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44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0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5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6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9153 -0.46319 C -0.0875 -0.16088 -0.04752 -0.02361 -2.08333E-6 -0.00023 " pathEditMode="relative" rAng="0" ptsTypes="AA">
                                      <p:cBhvr>
                                        <p:cTn id="457" dur="1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458" presetID="17" presetClass="entr" presetSubtype="2" decel="10000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45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7" presetID="17" presetClass="entr" presetSubtype="2" decel="10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46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7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7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7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7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7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7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0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9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0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9154 -0.4632 C -0.0875 -0.16088 -0.04753 -0.02362 3.33333E-6 -0.00024 " pathEditMode="relative" rAng="0" ptsTypes="AA">
                                      <p:cBhvr>
                                        <p:cTn id="481" dur="1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482" presetID="17" presetClass="entr" presetSubtype="2" decel="10000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48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9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1" presetID="17" presetClass="entr" presetSubtype="2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49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9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9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9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9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9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9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9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0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3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4" presetID="42" presetClass="pat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9154 -0.46319 C -0.0875 -0.16088 -0.04753 -0.02361 -8.33333E-7 -0.00023 " pathEditMode="relative" rAng="0" ptsTypes="AA">
                                      <p:cBhvr>
                                        <p:cTn id="505" dur="1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506" presetID="17" presetClass="entr" presetSubtype="2" decel="10000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50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5" presetID="17" presetClass="entr" presetSubtype="2" decel="100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5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7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8" presetID="42" presetClass="path" presetSubtype="0" decel="10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9153 -0.4632 C -0.0875 -0.16088 -0.04752 -0.02362 -2.91667E-6 -0.00024 " pathEditMode="relative" rAng="0" ptsTypes="AA">
                                      <p:cBhvr>
                                        <p:cTn id="529" dur="1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530" presetID="17" presetClass="entr" presetSubtype="2" decel="100000" fill="hold" grpId="2" nodeType="withEffect">
                                  <p:stCondLst>
                                    <p:cond delay="24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53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3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3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3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3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3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3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3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9" presetID="17" presetClass="entr" presetSubtype="2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54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4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4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4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4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4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4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4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2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9154 -0.46319 C -0.0875 -0.16088 -0.04753 -0.02361 3.33333E-6 -0.00023 " pathEditMode="relative" rAng="0" ptsTypes="AA">
                                      <p:cBhvr>
                                        <p:cTn id="553" dur="1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554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0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9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0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9154 -0.46319 C -0.0875 -0.16088 -0.04753 -0.02361 3.33333E-6 -0.00023 " pathEditMode="relative" rAng="0" ptsTypes="AA">
                                      <p:cBhvr>
                                        <p:cTn id="561" dur="1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562" presetID="17" presetClass="entr" presetSubtype="2" decel="10000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56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1" presetID="17" presetClass="entr" presetSubtype="2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57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9154 -0.46319 C -0.0875 -0.16088 -0.04753 -0.02361 1.66667E-6 -0.00023 " pathEditMode="relative" rAng="0" ptsTypes="AA">
                                      <p:cBhvr>
                                        <p:cTn id="585" dur="1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586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7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0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91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2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9154 -0.46319 C -0.0875 -0.16088 -0.04753 -0.02361 1.66667E-6 -0.00023 " pathEditMode="relative" rAng="0" ptsTypes="AA">
                                      <p:cBhvr>
                                        <p:cTn id="593" dur="1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594" presetID="17" presetClass="entr" presetSubtype="2" decel="10000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59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9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9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9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9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3" presetID="17" presetClass="entr" presetSubtype="2" decel="10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60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1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1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9154 -0.46319 C -0.0875 -0.16088 -0.04753 -0.02361 1.45833E-6 -0.00023 " pathEditMode="relative" rAng="0" ptsTypes="AA">
                                      <p:cBhvr>
                                        <p:cTn id="617" dur="12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618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9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0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3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4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9154 -0.46319 C -0.0875 -0.16088 -0.04753 -0.02361 1.45833E-6 -0.00023 " pathEditMode="relative" rAng="0" ptsTypes="AA">
                                      <p:cBhvr>
                                        <p:cTn id="625" dur="1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626" presetID="17" presetClass="entr" presetSubtype="2" decel="10000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6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5" presetID="17" presetClass="entr" presetSubtype="2" decel="10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63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7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8" presetID="42" presetClass="pat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0.12019 -0.46319 C 0.11472 -0.16088 0.06237 -0.02361 -3.125E-6 -0.00023 " pathEditMode="relative" rAng="0" ptsTypes="AA">
                                      <p:cBhvr>
                                        <p:cTn id="649" dur="1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650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1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0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55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6" presetID="42" presetClass="pat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0.12019 -0.46319 C 0.11472 -0.16088 0.06237 -0.02361 -3.125E-6 -0.00023 " pathEditMode="relative" rAng="0" ptsTypes="AA">
                                      <p:cBhvr>
                                        <p:cTn id="657" dur="12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658" presetID="17" presetClass="entr" presetSubtype="2" decel="10000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65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6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6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6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6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6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6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6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7" presetID="17" presetClass="entr" presetSubtype="2" decel="100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66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6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7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7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7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7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7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7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12018 -0.46319 C 0.11471 -0.16088 0.06237 -0.02361 1.875E-6 -0.00023 " pathEditMode="relative" rAng="0" ptsTypes="AA">
                                      <p:cBhvr>
                                        <p:cTn id="681" dur="12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682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3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0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87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8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12018 -0.46319 C 0.11471 -0.16088 0.06237 -0.02361 1.875E-6 -0.00023 " pathEditMode="relative" rAng="0" ptsTypes="AA">
                                      <p:cBhvr>
                                        <p:cTn id="689" dur="12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690" presetID="17" presetClass="entr" presetSubtype="2" decel="10000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69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9" presetID="17" presetClass="entr" presetSubtype="2" decel="10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70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1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" presetID="42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12018 -0.4632 C 0.11471 -0.16088 0.06237 -0.02361 -2.08333E-7 -0.00024 " pathEditMode="relative" rAng="0" ptsTypes="AA">
                                      <p:cBhvr>
                                        <p:cTn id="713" dur="1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714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5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0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9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0" presetID="42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12018 -0.4632 C 0.11471 -0.16088 0.06237 -0.02361 -2.08333E-7 -0.00024 " pathEditMode="relative" rAng="0" ptsTypes="AA">
                                      <p:cBhvr>
                                        <p:cTn id="721" dur="1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722" presetID="17" presetClass="entr" presetSubtype="2" decel="10000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72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2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2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2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2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2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2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3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1" presetID="17" presetClass="entr" presetSubtype="2" decel="10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73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3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3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3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3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3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3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3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3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4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9153 -0.46319 C -0.0875 -0.16088 -0.04752 -0.02361 -4.16667E-6 -0.00023 " pathEditMode="relative" rAng="0" ptsTypes="AA">
                                      <p:cBhvr>
                                        <p:cTn id="745" dur="12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746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7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0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51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2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9153 -0.46319 C -0.0875 -0.16088 -0.04752 -0.02361 -4.16667E-6 -0.00023 " pathEditMode="relative" rAng="0" ptsTypes="AA">
                                      <p:cBhvr>
                                        <p:cTn id="753" dur="12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754" presetID="17" presetClass="entr" presetSubtype="2" decel="10000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75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3" presetID="17" presetClass="entr" presetSubtype="2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76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7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7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5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6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9154 -0.4632 C -0.0875 -0.16088 -0.04753 -0.02361 3.95833E-6 -0.00023 " pathEditMode="relative" rAng="0" ptsTypes="AA">
                                      <p:cBhvr>
                                        <p:cTn id="777" dur="12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778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9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1" presetID="0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83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84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9154 -0.4632 C -0.0875 -0.16088 -0.04753 -0.02361 3.95833E-6 -0.00023 " pathEditMode="relative" rAng="0" ptsTypes="AA">
                                      <p:cBhvr>
                                        <p:cTn id="785" dur="12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786" presetID="17" presetClass="entr" presetSubtype="2" decel="10000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78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8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8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9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9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9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9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9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5" presetID="17" presetClass="entr" presetSubtype="2" decel="10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79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9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9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9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7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8" presetID="42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12018 -0.46319 C 0.11471 -0.16088 0.06237 -0.02361 1.25E-6 -0.00023 " pathEditMode="relative" rAng="0" ptsTypes="AA">
                                      <p:cBhvr>
                                        <p:cTn id="809" dur="12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810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1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3" presetID="0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15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6" presetID="42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12018 -0.46319 C 0.11471 -0.16088 0.06237 -0.02361 1.25E-6 -0.00023 " pathEditMode="relative" rAng="0" ptsTypes="AA">
                                      <p:cBhvr>
                                        <p:cTn id="817" dur="12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818" presetID="17" presetClass="entr" presetSubtype="2" decel="10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81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7" presetID="17" presetClass="entr" presetSubtype="2" decel="100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82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3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3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3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3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3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3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7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9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0" presetID="42" presetClass="pat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9153 -0.4632 C -0.0875 -0.16088 -0.04752 -0.02361 -2.5E-6 -0.00023 " pathEditMode="relative" rAng="0" ptsTypes="AA">
                                      <p:cBhvr>
                                        <p:cTn id="841" dur="12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842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3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5" presetID="0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47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48" presetID="42" presetClass="pat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9153 -0.4632 C -0.0875 -0.16088 -0.04752 -0.02361 -2.5E-6 -0.00023 " pathEditMode="relative" rAng="0" ptsTypes="AA">
                                      <p:cBhvr>
                                        <p:cTn id="849" dur="12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850" presetID="17" presetClass="entr" presetSubtype="2" decel="10000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85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5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5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5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5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5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5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5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9" presetID="17" presetClass="entr" presetSubtype="2" decel="100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86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9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1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2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9154 -0.4632 C -0.0875 -0.16088 -0.04753 -0.02361 1.66667E-6 -0.00024 " pathEditMode="relative" rAng="0" ptsTypes="AA">
                                      <p:cBhvr>
                                        <p:cTn id="873" dur="12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874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5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7" presetID="0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79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80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9154 -0.4632 C -0.0875 -0.16088 -0.04753 -0.02361 1.66667E-6 -0.00024 " pathEditMode="relative" rAng="0" ptsTypes="AA">
                                      <p:cBhvr>
                                        <p:cTn id="881" dur="12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882" presetID="17" presetClass="entr" presetSubtype="2" decel="10000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88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9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1" presetID="17" presetClass="entr" presetSubtype="2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89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9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9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9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9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9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9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9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3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4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2018 -0.4632 C 0.11471 -0.16088 0.06237 -0.02361 8.33333E-7 -0.00023 " pathEditMode="relative" rAng="0" ptsTypes="AA">
                                      <p:cBhvr>
                                        <p:cTn id="905" dur="12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906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7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9" presetID="0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1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2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2018 -0.4632 C 0.11471 -0.16088 0.06237 -0.02361 8.33333E-7 -0.00023 " pathEditMode="relative" rAng="0" ptsTypes="AA">
                                      <p:cBhvr>
                                        <p:cTn id="913" dur="12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914" presetID="17" presetClass="entr" presetSubtype="2" decel="10000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91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1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1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1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3" presetID="17" presetClass="entr" presetSubtype="2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92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5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6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9154 -0.4632 C -0.08749 -0.16088 -0.04753 -0.02362 5E-6 -0.00024 " pathEditMode="relative" rAng="0" ptsTypes="AA">
                                      <p:cBhvr>
                                        <p:cTn id="937" dur="12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938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9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1" presetID="0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43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4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9154 -0.4632 C -0.08749 -0.16088 -0.04753 -0.02362 5E-6 -0.00024 " pathEditMode="relative" rAng="0" ptsTypes="AA">
                                      <p:cBhvr>
                                        <p:cTn id="945" dur="12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946" presetID="17" presetClass="entr" presetSubtype="2" decel="10000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94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5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5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5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5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5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5" presetID="17" presetClass="entr" presetSubtype="2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95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5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5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5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6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6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6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6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7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8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9154 -0.4632 C -0.0875 -0.16088 -0.04753 -0.02362 3.33333E-6 -0.00024 " pathEditMode="relative" rAng="0" ptsTypes="AA">
                                      <p:cBhvr>
                                        <p:cTn id="969" dur="12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970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1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3" presetID="0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75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6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9154 -0.4632 C -0.0875 -0.16088 -0.04753 -0.02362 3.33333E-6 -0.00024 " pathEditMode="relative" rAng="0" ptsTypes="AA">
                                      <p:cBhvr>
                                        <p:cTn id="977" dur="12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978" presetID="17" presetClass="entr" presetSubtype="2" decel="10000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97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7" presetID="17" presetClass="entr" presetSubtype="2" decel="10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98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7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9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0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9153 -0.4632 C -0.0875 -0.16088 -0.04752 -0.02362 -2.5E-6 -0.00024 " pathEditMode="relative" rAng="0" ptsTypes="AA">
                                      <p:cBhvr>
                                        <p:cTn id="1001" dur="12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1002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3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5" presetID="0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07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8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9153 -0.4632 C -0.0875 -0.16088 -0.04752 -0.02362 -2.5E-6 -0.00024 " pathEditMode="relative" rAng="0" ptsTypes="AA">
                                      <p:cBhvr>
                                        <p:cTn id="1009" dur="12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1010" presetID="17" presetClass="entr" presetSubtype="2" decel="10000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01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1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1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1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1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1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9" presetID="17" presetClass="entr" presetSubtype="2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0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2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2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2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2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2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2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2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9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1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2" presetID="42" presetClass="pat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0.12018 -0.4632 C 0.11471 -0.16088 0.06237 -0.02361 1.04167E-6 -0.00023 " pathEditMode="relative" rAng="0" ptsTypes="AA">
                                      <p:cBhvr>
                                        <p:cTn id="1033" dur="12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1034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5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7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9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0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2018 -0.46319 C 0.11471 -0.16088 0.06237 -0.02361 3.95833E-6 -0.00023 " pathEditMode="relative" rAng="0" ptsTypes="AA">
                                      <p:cBhvr>
                                        <p:cTn id="1041" dur="12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1042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3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5" presetID="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47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4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2018 -0.46319 C 0.11471 -0.16088 0.06237 -0.02361 3.95833E-6 -0.00023 " pathEditMode="relative" rAng="0" ptsTypes="AA">
                                      <p:cBhvr>
                                        <p:cTn id="1049" dur="12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1050" presetID="17" presetClass="entr" presetSubtype="2" decel="10000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05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9" presetID="17" presetClass="entr" presetSubtype="2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06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9" presetID="0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71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2" presetID="42" presetClass="pat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0.12018 -0.4632 C 0.11471 -0.16088 0.06237 -0.02361 1.04167E-6 -0.00023 " pathEditMode="relative" rAng="0" ptsTypes="AA">
                                      <p:cBhvr>
                                        <p:cTn id="1073" dur="12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1074" presetID="17" presetClass="entr" presetSubtype="2" decel="10000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07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7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7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7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7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8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8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8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3" presetID="17" presetClass="entr" presetSubtype="2" decel="100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08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8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8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8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8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8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9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9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5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6" presetID="42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12018 -0.46319 C 0.11471 -0.16088 0.06237 -0.02361 2.29167E-6 -0.00023 " pathEditMode="relative" rAng="0" ptsTypes="AA">
                                      <p:cBhvr>
                                        <p:cTn id="1097" dur="12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1098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9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1" presetID="0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03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4" presetID="42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12018 -0.46319 C 0.11471 -0.16088 0.06237 -0.02361 2.29167E-6 -0.00023 " pathEditMode="relative" rAng="0" ptsTypes="AA">
                                      <p:cBhvr>
                                        <p:cTn id="1105" dur="12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1106" presetID="17" presetClass="entr" presetSubtype="2" decel="10000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0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5" presetID="17" presetClass="entr" presetSubtype="2" decel="10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7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8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9153 -0.46319 C -0.0875 -0.16088 -0.04752 -0.02361 -3.54167E-6 -0.00023 " pathEditMode="relative" rAng="0" ptsTypes="AA">
                                      <p:cBhvr>
                                        <p:cTn id="1129" dur="12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1130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1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3" presetID="0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35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6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9153 -0.46319 C -0.0875 -0.16088 -0.04752 -0.02361 -3.54167E-6 -0.00023 " pathEditMode="relative" rAng="0" ptsTypes="AA">
                                      <p:cBhvr>
                                        <p:cTn id="1137" dur="12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1138" presetID="17" presetClass="entr" presetSubtype="2" decel="10000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3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4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4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4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4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4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4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4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7" presetID="17" presetClass="entr" presetSubtype="2" decel="10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4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4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5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5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5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5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5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5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7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9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0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2018 -0.46319 C 0.11471 -0.16088 0.06237 -0.02361 4.16667E-6 -0.00023 " pathEditMode="relative" rAng="0" ptsTypes="AA">
                                      <p:cBhvr>
                                        <p:cTn id="1161" dur="12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1162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3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5" presetID="0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67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68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2018 -0.46319 C 0.11471 -0.16088 0.06237 -0.02361 4.16667E-6 -0.00023 " pathEditMode="relative" rAng="0" ptsTypes="AA">
                                      <p:cBhvr>
                                        <p:cTn id="1169" dur="1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148"/>
                                    </p:animMotion>
                                  </p:childTnLst>
                                </p:cTn>
                              </p:par>
                              <p:par>
                                <p:cTn id="1170" presetID="17" presetClass="entr" presetSubtype="2" decel="10000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7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7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7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7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7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7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7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7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9" presetID="17" presetClass="entr" presetSubtype="2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8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8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8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8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8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8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8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8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9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1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2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9153 -0.46319 C -0.0875 -0.16088 -0.04752 -0.02361 -3.33333E-6 -0.00023 " pathEditMode="relative" rAng="0" ptsTypes="AA">
                                      <p:cBhvr>
                                        <p:cTn id="1193" dur="12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1194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5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7" presetID="0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99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0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9153 -0.46319 C -0.0875 -0.16088 -0.04752 -0.02361 -3.33333E-6 -0.00023 " pathEditMode="relative" rAng="0" ptsTypes="AA">
                                      <p:cBhvr>
                                        <p:cTn id="1201" dur="12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1202" presetID="17" presetClass="entr" presetSubtype="2" decel="10000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20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0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0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0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0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0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0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1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1" presetID="17" presetClass="entr" presetSubtype="2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21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1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1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1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1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1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3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4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9153 -0.46319 C -0.0875 -0.16088 -0.04752 -0.02361 -3.33333E-6 -0.00023 " pathEditMode="relative" rAng="0" ptsTypes="AA">
                                      <p:cBhvr>
                                        <p:cTn id="1225" dur="12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1226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7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0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31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2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9153 -0.46319 C -0.0875 -0.16088 -0.04752 -0.02361 -3.33333E-6 -0.00023 " pathEditMode="relative" rAng="0" ptsTypes="AA">
                                      <p:cBhvr>
                                        <p:cTn id="1233" dur="12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1234" presetID="17" presetClass="entr" presetSubtype="2" decel="10000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23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3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3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3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3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4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4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4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3" presetID="17" presetClass="entr" presetSubtype="2" decel="10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24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4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4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4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4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4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5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5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5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6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9154 -0.46319 C -0.0875 -0.16088 -0.04753 -0.02361 8.33333E-7 -0.00023 " pathEditMode="relative" rAng="0" ptsTypes="AA">
                                      <p:cBhvr>
                                        <p:cTn id="1257" dur="12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9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1" presetID="0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63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64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9154 -0.46319 C -0.0875 -0.16088 -0.04753 -0.02361 8.33333E-7 -0.00023 " pathEditMode="relative" rAng="0" ptsTypes="AA">
                                      <p:cBhvr>
                                        <p:cTn id="1265" dur="12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23148"/>
                                    </p:animMotion>
                                  </p:childTnLst>
                                </p:cTn>
                              </p:par>
                              <p:par>
                                <p:cTn id="1266" presetID="17" presetClass="entr" presetSubtype="2" decel="10000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26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6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6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7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7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7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7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7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5" presetID="17" presetClass="entr" presetSubtype="2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27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7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7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7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8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8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8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8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5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7" presetID="0" presetClass="entr" presetSubtype="0" decel="100000" fill="hold" grpId="0" nodeType="withEffect">
                                  <p:stCondLst>
                                    <p:cond delay="1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89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0.0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9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9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4" dur="2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6" dur="2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8" presetID="0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C 0.09388 0.02222 0.25742 0.17083 0.29753 0.27037 " pathEditMode="relative">
                                      <p:cBhvr from="" to="">
                                        <p:cTn id="1299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2" dur="7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3" presetID="0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29753 0.27037 C 0.3375 0.36991 0.38594 0.6294 0.34623 0.84954 " pathEditMode="relative">
                                      <p:cBhvr from="" to="">
                                        <p:cTn id="130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2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0" presetID="0" presetClass="entr" presetSubtype="0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C 0.09388 0.02222 0.25742 0.17083 0.29752 0.27037 " pathEditMode="relative">
                                      <p:cBhvr from="" to="">
                                        <p:cTn id="1311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2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3" dur="7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5" presetID="0" presetClass="entr" presetSubtype="0" decel="100000" fill="hold" grpId="4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29752 0.27037 C 0.3375 0.36991 0.38593 0.6294 0.34622 0.84954 " pathEditMode="relative">
                                      <p:cBhvr from="" to="">
                                        <p:cTn id="13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7" presetID="6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318" dur="1600" fill="hold"/>
                                        <p:tgtEl>
                                          <p:spTgt spid="127"/>
                                        </p:tgtEl>
                                      </p:cBhvr>
                                      <p:by x="115000" y="115000"/>
                                      <p:from x="0" y="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9" presetID="6" presetClass="emph" presetSubtype="0" decel="100000" fill="hold" grpId="5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320" dur="1600" fill="hold"/>
                                        <p:tgtEl>
                                          <p:spTgt spid="126"/>
                                        </p:tgtEl>
                                      </p:cBhvr>
                                      <p:by x="115000" y="115000"/>
                                      <p:from x="0" y="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21" presetID="50" presetClass="path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70833E-6 -2.96296E-6 C -0.02318 -2.96296E-6 -0.04102 -0.0074 -0.06901 -2.96296E-6 C -0.14219 0.00556 -0.19766 0.15926 -0.19909 0.25625 " pathEditMode="relative" rAng="0" ptsTypes="AAA">
                                      <p:cBhvr>
                                        <p:cTn id="1322" dur="1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1" y="12639"/>
                                    </p:animMotion>
                                  </p:childTnLst>
                                </p:cTn>
                              </p:par>
                              <p:par>
                                <p:cTn id="1323" presetID="6" presetClass="emph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324" dur="1500" fill="hold"/>
                                        <p:tgtEl>
                                          <p:spTgt spid="128"/>
                                        </p:tgtEl>
                                      </p:cBhvr>
                                      <p:by x="110000" y="110000"/>
                                      <p:from x="0" y="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2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7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8" presetID="50" presetClass="path" presetSubtype="0" accel="25000" decel="75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3867 -0.64514 C 0.20456 -0.58959 0.15404 0.02037 -2.08333E-7 -0.00093 " pathEditMode="relative" rAng="0" ptsTypes="AA">
                                      <p:cBhvr>
                                        <p:cTn id="1329" dur="12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" y="32222"/>
                                    </p:animMotion>
                                    <p:animScale>
                                      <p:cBhvr>
                                        <p:cTn id="13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from x="110000" y="3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4" presetID="50" presetClass="path" presetSubtype="0" accel="25000" decel="75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0208 -0.597 C 0.1 -0.5588 0.12031 -0.34514 0.12018 -0.25 C 0.12018 -0.15417 0.07239 0.0118 4.79167E-6 4.81481E-6 " pathEditMode="relative" rAng="0" ptsTypes="AAA">
                                      <p:cBhvr>
                                        <p:cTn id="133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4" y="29861"/>
                                    </p:animMotion>
                                    <p:animScale>
                                      <p:cBhvr>
                                        <p:cTn id="13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from x="110000" y="2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9" dur="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0" presetID="50" presetClass="path" presetSubtype="0" accel="25000" decel="75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094 -0.64931 C 0.12474 -0.5338 0.1832 -0.03866 1.66667E-6 -0.00023 " pathEditMode="relative" rAng="0" ptsTypes="AA">
                                      <p:cBhvr>
                                        <p:cTn id="1341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32454"/>
                                    </p:animMotion>
                                    <p:animScale>
                                      <p:cBhvr>
                                        <p:cTn id="13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4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6" presetID="50" presetClass="path" presetSubtype="0" accel="25000" decel="75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1614 -0.67338 C 0.04193 -0.67755 0.18828 -0.00116 -0.00039 -7.40741E-7 " pathEditMode="relative" rAng="0" ptsTypes="AA">
                                      <p:cBhvr>
                                        <p:cTn id="1347" dur="14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34" y="33657"/>
                                    </p:animMotion>
                                    <p:animScale>
                                      <p:cBhvr>
                                        <p:cTn id="13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1" presetID="50" presetClass="path" presetSubtype="0" accel="25000" decel="75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0052 -0.59931 C 0.09362 -0.56621 0.12096 -0.35533 0.11979 -0.26181 C 0.11875 -0.16829 0.08554 4.81481E-6 4.79167E-6 4.81481E-6 " pathEditMode="relative" rAng="0" ptsTypes="AAA">
                                      <p:cBhvr>
                                        <p:cTn id="135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29954"/>
                                    </p:animMotion>
                                    <p:animScale>
                                      <p:cBhvr>
                                        <p:cTn id="135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from x="120000" y="220000"/>
                                      <p:to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3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6" presetID="50" presetClass="path" presetSubtype="0" accel="25000" decel="75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3659 -0.65 C 0.20078 -0.58959 0.15898 0.00833 -2.08333E-7 -0.00047 " pathEditMode="relative" rAng="0" ptsTypes="AA">
                                      <p:cBhvr>
                                        <p:cTn id="1357" dur="12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32477"/>
                                    </p:animMotion>
                                    <p:animScale>
                                      <p:cBhvr>
                                        <p:cTn id="1358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from x="110000" y="3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1" presetID="50" presetClass="path" presetSubtype="0" accel="25000" decel="75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028 -0.64699 C 0.15091 -0.49722 0.16002 -0.00208 1.66667E-6 1.11111E-6 " pathEditMode="relative" rAng="0" ptsTypes="AA">
                                      <p:cBhvr>
                                        <p:cTn id="1362" dur="1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32338"/>
                                    </p:animMotion>
                                  </p:childTnLst>
                                </p:cTn>
                              </p:par>
                              <p:par>
                                <p:cTn id="13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5" presetID="50" presetClass="path" presetSubtype="0" accel="25000" decel="75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1432 -0.67361 C 0.04753 -0.67662 0.18386 0.00162 -0.00039 -0.00023 " pathEditMode="relative" rAng="0" ptsTypes="AA">
                                      <p:cBhvr>
                                        <p:cTn id="1366" dur="14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4" y="33657"/>
                                    </p:animMotion>
                                  </p:childTnLst>
                                </p:cTn>
                              </p:par>
                              <p:par>
                                <p:cTn id="1367" presetID="10" presetClass="entr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0" presetID="10" presetClass="entr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2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3" presetID="10" presetClass="entr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5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6" presetID="10" presetClass="entr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8" dur="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9" presetID="10" presetClass="exit" presetSubtype="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0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2" presetID="10" presetClass="exit" presetSubtype="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3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5" presetID="10" presetClass="exit" presetSubtype="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6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8" presetID="10" presetClass="exit" presetSubtype="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9" dur="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3" presetID="50" presetClass="path" presetSubtype="0" accel="25000" decel="75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185 -0.64792 C 0.16159 -0.45162 0.15091 0.0037 -0.00013 -0.00023 " pathEditMode="relative" rAng="0" ptsTypes="AA">
                                      <p:cBhvr>
                                        <p:cTn id="1394" dur="1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32384"/>
                                    </p:animMotion>
                                  </p:childTnLst>
                                </p:cTn>
                              </p:par>
                              <p:par>
                                <p:cTn id="1395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8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9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3" dur="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4" presetID="50" presetClass="path" presetSubtype="0" accel="25000" decel="75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7187 -0.28078 C -0.08112 -0.27523 0.11901 -0.02268 -0.00039 -4.81481E-6 " pathEditMode="relative" rAng="0" ptsTypes="AA">
                                      <p:cBhvr>
                                        <p:cTn id="1405" dur="14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14028"/>
                                    </p:animMotion>
                                  </p:childTnLst>
                                </p:cTn>
                              </p:par>
                              <p:par>
                                <p:cTn id="14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8" presetID="50" presetClass="path" presetSubtype="0" accel="25000" decel="75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7461 -0.28472 C 0.00573 -0.21527 0.08503 0.00533 -6.25E-7 -4.44444E-6 " pathEditMode="relative" rAng="0" ptsTypes="AA">
                                      <p:cBhvr>
                                        <p:cTn id="1409" dur="14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14236"/>
                                    </p:animMotion>
                                  </p:childTnLst>
                                </p:cTn>
                              </p:par>
                              <p:par>
                                <p:cTn id="1410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2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3" presetID="10" presetClass="exit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4" dur="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6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7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2" presetID="42" presetClass="path" presetSubtype="0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2.08333E-6 -3.7037E-6 L -0.00807 0.00417 " pathEditMode="relative" rAng="0" ptsTypes="AA">
                                      <p:cBhvr>
                                        <p:cTn id="142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208"/>
                                    </p:animMotion>
                                  </p:childTnLst>
                                </p:cTn>
                              </p:par>
                              <p:par>
                                <p:cTn id="1424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5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7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0" presetID="42" presetClass="path" presetSubtype="0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6.25E-7 -1.85185E-6 L -0.00534 0.00116 " pathEditMode="relative" rAng="0" ptsTypes="AA">
                                      <p:cBhvr>
                                        <p:cTn id="143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" y="46"/>
                                    </p:animMotion>
                                  </p:childTnLst>
                                </p:cTn>
                              </p:par>
                              <p:par>
                                <p:cTn id="1432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3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5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8" presetID="42" presetClass="path" presetSubtype="0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95833E-6 2.59259E-6 L -0.0043 0.00486 " pathEditMode="relative" rAng="0" ptsTypes="AA">
                                      <p:cBhvr>
                                        <p:cTn id="143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231"/>
                                    </p:animMotion>
                                  </p:childTnLst>
                                </p:cTn>
                              </p:par>
                              <p:par>
                                <p:cTn id="1440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1" dur="1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3" presetID="17" presetClass="exit" presetSubtype="2" decel="10000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44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5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6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7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9" presetID="17" presetClass="exit" presetSubtype="8" decel="100000" fill="hold" grpId="2" nodeType="withEffect">
                                  <p:stCondLst>
                                    <p:cond delay="16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0" dur="8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1" dur="8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2" dur="8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3" dur="8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4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5" presetID="17" presetClass="exit" presetSubtype="2" decel="10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6" dur="6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7" dur="6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8" dur="6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9" dur="6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1" presetID="17" presetClass="exit" presetSubtype="8" decel="100000" fill="hold" grpId="2" nodeType="withEffect">
                                  <p:stCondLst>
                                    <p:cond delay="19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2" dur="8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*0.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3" dur="8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4" dur="8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5" dur="8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9" presetID="50" presetClass="path" presetSubtype="0" accel="25000" decel="75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15508 -0.33865 C 0.15703 -0.19722 0.08841 -0.00208 1.04167E-6 -2.96296E-6 " pathEditMode="relative" rAng="0" ptsTypes="AA">
                                      <p:cBhvr>
                                        <p:cTn id="147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60" y="16921"/>
                                    </p:animMotion>
                                    <p:animScale>
                                      <p:cBhvr>
                                        <p:cTn id="147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from x="120000" y="200000"/>
                                      <p:to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7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4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5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6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0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1" presetID="50" presetClass="path" presetSubtype="0" accel="25000" decel="75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15612 -0.34051 C 0.15364 -0.18958 0.08711 -0.00231 1.25E-6 -0.00069 " pathEditMode="relative" rAng="0" ptsTypes="AA">
                                      <p:cBhvr>
                                        <p:cTn id="148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16991"/>
                                    </p:animMotion>
                                    <p:animScale>
                                      <p:cBhvr>
                                        <p:cTn id="148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from x="120000" y="180000"/>
                                      <p:to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84" presetID="17" presetClass="exit" presetSubtype="8" decel="100000" fill="hold" nodeType="withEffect">
                                  <p:stCondLst>
                                    <p:cond delay="18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5" dur="8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6" dur="8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7" dur="8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8" dur="8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9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2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3" presetID="50" presetClass="path" presetSubtype="0" accel="25000" decel="75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0.03229 -0.2412 C 0.15586 -0.16157 0.06693 -0.00857 2.08333E-7 7.40741E-7 " pathEditMode="relative" rAng="0" ptsTypes="AA">
                                      <p:cBhvr>
                                        <p:cTn id="149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12060"/>
                                    </p:animMotion>
                                    <p:animScale>
                                      <p:cBhvr>
                                        <p:cTn id="149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from x="120000" y="200000"/>
                                      <p:to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96" presetID="17" presetClass="exit" presetSubtype="8" decel="100000" fill="hold" nodeType="withEffect">
                                  <p:stCondLst>
                                    <p:cond delay="20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97" dur="8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8" dur="8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9" dur="8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0" dur="8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1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4" presetID="50" presetClass="path" presetSubtype="0" accel="25000" decel="75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02565 -0.04514 C 0.0207 -0.01736 0.01666 -0.00486 4.58333E-6 2.96296E-6 " pathEditMode="relative" rAng="0" ptsTypes="AA">
                                      <p:cBhvr>
                                        <p:cTn id="150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9" y="2245"/>
                                    </p:animMotion>
                                  </p:childTnLst>
                                </p:cTn>
                              </p:par>
                              <p:par>
                                <p:cTn id="150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8" dur="1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9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0" dur="1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4" presetID="50" presetClass="path" presetSubtype="0" accel="25000" decel="75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03086 -0.04514 C 0.02474 -0.01736 0.02005 -0.00486 -8.33333E-7 2.22222E-6 " pathEditMode="relative" rAng="0" ptsTypes="AA">
                                      <p:cBhvr>
                                        <p:cTn id="151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" y="2245"/>
                                    </p:animMotion>
                                  </p:childTnLst>
                                </p:cTn>
                              </p:par>
                              <p:par>
                                <p:cTn id="15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8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9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0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4" presetID="50" presetClass="path" presetSubtype="0" accel="25000" decel="75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02878 -0.04514 C 0.02318 -0.01736 0.01862 -0.00486 -1.04167E-6 -2.96296E-6 " pathEditMode="relative" rAng="0" ptsTypes="AA">
                                      <p:cBhvr>
                                        <p:cTn id="152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5" y="2245"/>
                                    </p:animMotion>
                                  </p:childTnLst>
                                </p:cTn>
                              </p:par>
                              <p:par>
                                <p:cTn id="15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8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9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0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6"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7" presetID="50" presetClass="path" presetSubtype="0" accel="25000" decel="75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05677 -0.51967 C 0.17865 -0.41111 0.11706 0.00556 2.08333E-7 -3.33333E-6 " pathEditMode="relative" rAng="0" ptsTypes="AA">
                                      <p:cBhvr>
                                        <p:cTn id="1538" dur="12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" y="25972"/>
                                    </p:animMotion>
                                    <p:animScale>
                                      <p:cBhvr>
                                        <p:cTn id="15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from x="110000" y="200000"/>
                                      <p:to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540" presetID="50" presetClass="path" presetSubtype="0" accel="25000" decel="75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05599 -0.52361 C 0.17513 -0.42014 0.12227 0.00255 2.08333E-7 -3.33333E-6 " pathEditMode="relative" rAng="0" ptsTypes="AA">
                                      <p:cBhvr>
                                        <p:cTn id="1541" dur="12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" y="26181"/>
                                    </p:animMotion>
                                    <p:animScale>
                                      <p:cBhvr>
                                        <p:cTn id="15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from x="120000" y="200000"/>
                                      <p:to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543" presetID="10" presetClass="entr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6" presetID="10" presetClass="exit" presetSubtype="0" fill="hold" grpId="3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7" dur="1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9" presetID="17" presetClass="exit" presetSubtype="2" decel="100000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0"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1"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2"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3"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5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8" presetID="42" presetClass="path" presetSubtype="0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1.45833E-6 4.07407E-6 L -0.00534 0.00115 " pathEditMode="relative" rAng="0" ptsTypes="AA">
                                      <p:cBhvr>
                                        <p:cTn id="155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" y="46"/>
                                    </p:animMotion>
                                  </p:childTnLst>
                                </p:cTn>
                              </p:par>
                              <p:par>
                                <p:cTn id="1560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1" dur="1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3" presetID="17" presetClass="entr" presetSubtype="2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5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6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7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8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6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7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7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7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4" presetID="17" presetClass="entr" presetSubtype="2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6" dur="4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7" dur="4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8" dur="4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9" dur="4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80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8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82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8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5" presetID="17" presetClass="entr" presetSubtype="8" accel="50000" decel="5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7" dur="3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8" dur="3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9" dur="3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0" dur="3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9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9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9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9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5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8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9" presetID="50" presetClass="path" presetSubtype="0" accel="25000" decel="75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10078 -0.62269 C -0.11419 -0.41042 -0.1026 -0.04329 -3.54167E-6 4.81481E-6 " pathEditMode="relative" rAng="0" ptsTypes="AA">
                                      <p:cBhvr>
                                        <p:cTn id="1600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5" y="31134"/>
                                    </p:animMotion>
                                    <p:animScale>
                                      <p:cBhvr>
                                        <p:cTn id="160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from x="110000" y="2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0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4" dur="1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5" presetID="50" presetClass="path" presetSubtype="0" accel="25000" decel="75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9492 -0.72847 C -0.16002 -0.5324 -0.1552 -0.09004 -4.58333E-6 -2.59259E-6 " pathEditMode="relative" rAng="0" ptsTypes="AA">
                                      <p:cBhvr>
                                        <p:cTn id="1606" dur="14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36412"/>
                                    </p:animMotion>
                                    <p:animScale>
                                      <p:cBhvr>
                                        <p:cTn id="160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0" presetID="50" presetClass="path" presetSubtype="0" accel="25000" decel="75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10065 -0.62477 C -0.12122 -0.40625 -0.09778 -0.05301 -3.54167E-6 4.81481E-6 " pathEditMode="relative" rAng="0" ptsTypes="AA">
                                      <p:cBhvr>
                                        <p:cTn id="161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31227"/>
                                    </p:animMotion>
                                    <p:animScale>
                                      <p:cBhvr>
                                        <p:cTn id="16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from x="120000" y="220000"/>
                                      <p:to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6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5" presetID="50" presetClass="path" presetSubtype="0" accel="25000" decel="75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9557 -0.73009 C -0.20234 -0.30231 -0.07669 -0.03981 -4.58333E-6 -3.7037E-7 " pathEditMode="relative" rAng="0" ptsTypes="AA">
                                      <p:cBhvr>
                                        <p:cTn id="1616" dur="14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36505"/>
                                    </p:animMotion>
                                  </p:childTnLst>
                                </p:cTn>
                              </p:par>
                              <p:par>
                                <p:cTn id="1617" presetID="10" presetClass="entr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9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0" presetID="10" presetClass="entr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2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3" presetID="10" presetClass="exit" presetSubtype="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4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6" presetID="10" presetClass="exit" presetSubtype="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7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9" presetID="17" presetClass="exit" presetSubtype="8" decel="100000" fill="hold" grpId="2" nodeType="withEffect">
                                  <p:stCondLst>
                                    <p:cond delay="16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30" dur="8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1" dur="8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2" dur="8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3" dur="8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4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5" presetID="17" presetClass="exit" presetSubtype="8" decel="100000" fill="hold" grpId="2" nodeType="withEffect">
                                  <p:stCondLst>
                                    <p:cond delay="19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36" dur="8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*0.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7" dur="8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8" dur="8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9" dur="8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6" presetID="50" presetClass="path" presetSubtype="0" accel="25000" decel="75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10534 -0.53564 C -0.13633 -0.39259 -0.09232 0.00209 2.08333E-7 -3.33333E-6 " pathEditMode="relative" rAng="0" ptsTypes="AA">
                                      <p:cBhvr>
                                        <p:cTn id="1647" dur="12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26782"/>
                                    </p:animMotion>
                                    <p:animScale>
                                      <p:cBhvr>
                                        <p:cTn id="16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  <p:from x="110000" y="200000"/>
                                      <p:to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649" presetID="50" presetClass="path" presetSubtype="0" accel="25000" decel="75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10729 -0.54328 C -0.1362 -0.42639 -0.10469 -0.01412 2.08333E-7 -3.33333E-6 " pathEditMode="relative" rAng="0" ptsTypes="AA">
                                      <p:cBhvr>
                                        <p:cTn id="1650" dur="12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27153"/>
                                    </p:animMotion>
                                    <p:animScale>
                                      <p:cBhvr>
                                        <p:cTn id="16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from x="120000" y="200000"/>
                                      <p:to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652" presetID="10" presetClass="entr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4" dur="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5" presetID="10" presetClass="exit" presetSubtype="0" fill="hold" grpId="3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6" dur="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8" presetID="17" presetClass="exit" presetSubtype="2" decel="100000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59"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0"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1"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2"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4" presetID="17" presetClass="entr" presetSubtype="2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6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7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8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9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7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7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7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7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5" presetID="17" presetClass="entr" presetSubtype="8" accel="50000" decel="5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7" dur="3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8" dur="3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9" dur="3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0" dur="3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8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8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8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8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5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8" presetID="50" presetClass="path" presetSubtype="0" accel="25000" decel="75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10404 -0.32824 C -0.11875 -0.21828 -0.09818 -0.02778 1.45833E-6 -0.00023 " pathEditMode="relative" rAng="0" ptsTypes="AA">
                                      <p:cBhvr>
                                        <p:cTn id="168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7" y="16389"/>
                                    </p:animMotion>
                                    <p:animScale>
                                      <p:cBhvr>
                                        <p:cTn id="16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from x="120000" y="200000"/>
                                      <p:to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69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4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5" dur="1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9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0" presetID="50" presetClass="path" presetSubtype="0" accel="25000" decel="75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10169 -0.33217 C -0.13906 -0.1618 -0.05469 0.00093 -0.00026 -2.59259E-6 " pathEditMode="relative" rAng="0" ptsTypes="AA">
                                      <p:cBhvr>
                                        <p:cTn id="170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16597"/>
                                    </p:animMotion>
                                    <p:animScale>
                                      <p:cBhvr>
                                        <p:cTn id="170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from x="120000" y="180000"/>
                                      <p:to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703" presetID="17" presetClass="exit" presetSubtype="8" decel="100000" fill="hold" nodeType="withEffect">
                                  <p:stCondLst>
                                    <p:cond delay="18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4" dur="8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5" dur="8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6" dur="8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7" dur="8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1" dur="1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2" presetID="50" presetClass="path" presetSubtype="0" accel="25000" decel="75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138 -0.42292 C -0.08763 -0.30671 -0.0901 -0.07407 -2.08333E-7 -3.7037E-7 " pathEditMode="relative" rAng="0" ptsTypes="AA">
                                      <p:cBhvr>
                                        <p:cTn id="1713" dur="14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4" y="21134"/>
                                    </p:animMotion>
                                    <p:animScale>
                                      <p:cBhvr>
                                        <p:cTn id="17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7" presetID="50" presetClass="path" presetSubtype="0" accel="25000" decel="75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125 -0.41898 C -0.09596 -0.31181 -0.0806 -0.03403 -2.08333E-7 1.85185E-6 " pathEditMode="relative" rAng="0" ptsTypes="AA">
                                      <p:cBhvr>
                                        <p:cTn id="1718" dur="14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" y="20949"/>
                                    </p:animMotion>
                                  </p:childTnLst>
                                </p:cTn>
                              </p:par>
                              <p:par>
                                <p:cTn id="1719" presetID="10" presetClass="entr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2" presetID="10" presetClass="exit" presetSubtype="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3" dur="1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5" presetID="17" presetClass="exit" presetSubtype="8" decel="100000" fill="hold" grpId="2" nodeType="withEffect">
                                  <p:stCondLst>
                                    <p:cond delay="19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6" dur="8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*0.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7" dur="8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8" dur="8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9" dur="8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1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4" presetID="42" presetClass="path" presetSubtype="0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0.02409 -0.0838 L -1.45833E-6 -1.11111E-6 " pathEditMode="relative" rAng="0" ptsTypes="AA">
                                      <p:cBhvr>
                                        <p:cTn id="173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4190"/>
                                    </p:animMotion>
                                  </p:childTnLst>
                                </p:cTn>
                              </p:par>
                              <p:par>
                                <p:cTn id="1736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7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9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2" presetID="50" presetClass="path" presetSubtype="0" accel="25000" decel="75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37891 -0.34005 C -0.37839 -0.13496 -0.17201 -0.01135 8.33333E-7 -0.00023 " pathEditMode="relative" rAng="0" ptsTypes="AA">
                                      <p:cBhvr>
                                        <p:cTn id="174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45" y="16991"/>
                                    </p:animMotion>
                                    <p:animScale>
                                      <p:cBhvr>
                                        <p:cTn id="17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from x="120000" y="200000"/>
                                      <p:to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745" presetID="17" presetClass="exit" presetSubtype="8" decel="100000" fill="hold" nodeType="withEffect">
                                  <p:stCondLst>
                                    <p:cond delay="20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6" dur="8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7" dur="8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8" dur="8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9" dur="8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4" presetID="50" presetClass="path" presetSubtype="0" accel="25000" decel="75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42188 -0.20046 C -0.42136 -0.07963 -0.19245 -0.00717 1.04167E-6 -4.44444E-6 " pathEditMode="relative" rAng="0" ptsTypes="AA">
                                      <p:cBhvr>
                                        <p:cTn id="1755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4" y="10023"/>
                                    </p:animMotion>
                                    <p:animScale>
                                      <p:cBhvr>
                                        <p:cTn id="17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from x="120000" y="200000"/>
                                      <p:to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757" presetID="17" presetClass="exit" presetSubtype="8" decel="100000" fill="hold" grpId="2" nodeType="withEffect">
                                  <p:stCondLst>
                                    <p:cond delay="21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58" dur="8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9" dur="8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0" dur="8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1" dur="8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6" presetID="50" presetClass="path" presetSubtype="0" accel="25000" decel="75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29154 -0.12777 C -0.29115 -0.05069 -0.13295 -0.00439 4.375E-6 -4.44444E-6 " pathEditMode="relative" rAng="0" ptsTypes="AA">
                                      <p:cBhvr>
                                        <p:cTn id="176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70" y="6389"/>
                                    </p:animMotion>
                                    <p:animScale>
                                      <p:cBhvr>
                                        <p:cTn id="17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from x="120000" y="200000"/>
                                      <p:to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769" presetID="17" presetClass="exit" presetSubtype="8" decel="10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70" dur="8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1" dur="8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2" dur="8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3" dur="8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4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8" presetID="50" presetClass="path" presetSubtype="0" accel="25000" decel="75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5443 -0.48959 C -0.12057 -0.39121 -0.10326 0.00023 1.66667E-06 -0.00024 E" pathEditMode="relative" ptsTypes="">
                                      <p:cBhvr>
                                        <p:cTn id="1779" dur="14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Scale>
                                      <p:cBhvr>
                                        <p:cTn id="17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3" presetID="50" presetClass="path" presetSubtype="0" accel="25000" decel="75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5521 -0.48588 C -0.11706 -0.41319 -0.11224 0.0081 1.66667E-06 -0.00023 E" pathEditMode="relative" ptsTypes="">
                                      <p:cBhvr>
                                        <p:cTn id="1784" dur="14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5" presetID="10" presetClass="entr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7" dur="1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8" presetID="10" presetClass="exit" presetSubtype="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9" dur="1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1" presetID="17" presetClass="exit" presetSubtype="8" decel="100000" fill="hold" grpId="2" nodeType="withEffect">
                                  <p:stCondLst>
                                    <p:cond delay="19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92" dur="8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*0.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3" dur="8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4" dur="8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5" dur="8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49" grpId="0" animBg="1"/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52" grpId="0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8" grpId="0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1" grpId="0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4" grpId="0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3" grpId="0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6" grpId="0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9" grpId="0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3" grpId="0" animBg="1"/>
      <p:bldP spid="83" grpId="1" animBg="1"/>
      <p:bldP spid="83" grpId="2" animBg="1"/>
      <p:bldP spid="84" grpId="0" animBg="1"/>
      <p:bldP spid="84" grpId="1" animBg="1"/>
      <p:bldP spid="84" grpId="2" animBg="1"/>
      <p:bldP spid="85" grpId="0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88" grpId="0" animBg="1"/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  <p:bldP spid="91" grpId="0" animBg="1"/>
      <p:bldP spid="92" grpId="0" animBg="1"/>
      <p:bldP spid="92" grpId="1" animBg="1"/>
      <p:bldP spid="92" grpId="2" animBg="1"/>
      <p:bldP spid="93" grpId="0" animBg="1"/>
      <p:bldP spid="93" grpId="1" animBg="1"/>
      <p:bldP spid="93" grpId="2" animBg="1"/>
      <p:bldP spid="94" grpId="0" animBg="1"/>
      <p:bldP spid="95" grpId="0" animBg="1"/>
      <p:bldP spid="95" grpId="1" animBg="1"/>
      <p:bldP spid="95" grpId="2" animBg="1"/>
      <p:bldP spid="96" grpId="0" animBg="1"/>
      <p:bldP spid="96" grpId="1" animBg="1"/>
      <p:bldP spid="96" grpId="2" animBg="1"/>
      <p:bldP spid="97" grpId="0" animBg="1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100" grpId="0" animBg="1"/>
      <p:bldP spid="101" grpId="0" animBg="1"/>
      <p:bldP spid="101" grpId="1" animBg="1"/>
      <p:bldP spid="101" grpId="2" animBg="1"/>
      <p:bldP spid="102" grpId="0" animBg="1"/>
      <p:bldP spid="102" grpId="1" animBg="1"/>
      <p:bldP spid="102" grpId="2" animBg="1"/>
      <p:bldP spid="103" grpId="0" animBg="1"/>
      <p:bldP spid="104" grpId="0" animBg="1"/>
      <p:bldP spid="104" grpId="1" animBg="1"/>
      <p:bldP spid="104" grpId="2" animBg="1"/>
      <p:bldP spid="105" grpId="0" animBg="1"/>
      <p:bldP spid="105" grpId="1" animBg="1"/>
      <p:bldP spid="105" grpId="2" animBg="1"/>
      <p:bldP spid="106" grpId="0" animBg="1"/>
      <p:bldP spid="107" grpId="0" animBg="1"/>
      <p:bldP spid="107" grpId="1" animBg="1"/>
      <p:bldP spid="107" grpId="2" animBg="1"/>
      <p:bldP spid="108" grpId="0" animBg="1"/>
      <p:bldP spid="108" grpId="1" animBg="1"/>
      <p:bldP spid="108" grpId="2" animBg="1"/>
      <p:bldP spid="109" grpId="0" animBg="1"/>
      <p:bldP spid="110" grpId="0" animBg="1"/>
      <p:bldP spid="110" grpId="1" animBg="1"/>
      <p:bldP spid="110" grpId="2" animBg="1"/>
      <p:bldP spid="111" grpId="0" animBg="1"/>
      <p:bldP spid="111" grpId="1" animBg="1"/>
      <p:bldP spid="111" grpId="2" animBg="1"/>
      <p:bldP spid="112" grpId="0" animBg="1"/>
      <p:bldP spid="113" grpId="0" animBg="1"/>
      <p:bldP spid="113" grpId="1" animBg="1"/>
      <p:bldP spid="113" grpId="2" animBg="1"/>
      <p:bldP spid="114" grpId="0" animBg="1"/>
      <p:bldP spid="114" grpId="1" animBg="1"/>
      <p:bldP spid="114" grpId="2" animBg="1"/>
      <p:bldP spid="115" grpId="0" animBg="1"/>
      <p:bldP spid="116" grpId="0" animBg="1"/>
      <p:bldP spid="116" grpId="1" animBg="1"/>
      <p:bldP spid="116" grpId="2" animBg="1"/>
      <p:bldP spid="117" grpId="0" animBg="1"/>
      <p:bldP spid="117" grpId="1" animBg="1"/>
      <p:bldP spid="117" grpId="2" animBg="1"/>
      <p:bldP spid="118" grpId="0" animBg="1"/>
      <p:bldP spid="119" grpId="0" animBg="1"/>
      <p:bldP spid="119" grpId="1" animBg="1"/>
      <p:bldP spid="119" grpId="2" animBg="1"/>
      <p:bldP spid="120" grpId="0" animBg="1"/>
      <p:bldP spid="120" grpId="1" animBg="1"/>
      <p:bldP spid="120" grpId="2" animBg="1"/>
      <p:bldP spid="121" grpId="0" animBg="1"/>
      <p:bldP spid="122" grpId="0" animBg="1"/>
      <p:bldP spid="122" grpId="1" animBg="1"/>
      <p:bldP spid="122" grpId="2" animBg="1"/>
      <p:bldP spid="123" grpId="0" animBg="1"/>
      <p:bldP spid="123" grpId="1" animBg="1"/>
      <p:bldP spid="123" grpId="2" animBg="1"/>
      <p:bldP spid="126" grpId="0" animBg="1"/>
      <p:bldP spid="126" grpId="1" animBg="1"/>
      <p:bldP spid="126" grpId="2" animBg="1"/>
      <p:bldP spid="126" grpId="3" animBg="1"/>
      <p:bldP spid="126" grpId="4" animBg="1"/>
      <p:bldP spid="126" grpId="5" animBg="1"/>
      <p:bldP spid="129" grpId="0" animBg="1"/>
      <p:bldP spid="129" grpId="1" animBg="1"/>
      <p:bldP spid="129" grpId="2" animBg="1"/>
      <p:bldP spid="130" grpId="0" animBg="1"/>
      <p:bldP spid="130" grpId="1" animBg="1"/>
      <p:bldP spid="130" grpId="2" animBg="1"/>
      <p:bldP spid="131" grpId="0" animBg="1"/>
      <p:bldP spid="131" grpId="1" animBg="1"/>
      <p:bldP spid="131" grpId="2" animBg="1"/>
      <p:bldP spid="132" grpId="0" animBg="1"/>
      <p:bldP spid="132" grpId="1" animBg="1"/>
      <p:bldP spid="132" grpId="2" animBg="1"/>
      <p:bldP spid="133" grpId="0" animBg="1"/>
      <p:bldP spid="133" grpId="1" animBg="1"/>
      <p:bldP spid="133" grpId="2" animBg="1"/>
      <p:bldP spid="133" grpId="3" animBg="1"/>
      <p:bldP spid="134" grpId="0" animBg="1"/>
      <p:bldP spid="134" grpId="1" animBg="1"/>
      <p:bldP spid="134" grpId="2" animBg="1"/>
      <p:bldP spid="134" grpId="3" animBg="1"/>
      <p:bldP spid="135" grpId="0" animBg="1"/>
      <p:bldP spid="135" grpId="1" animBg="1"/>
      <p:bldP spid="135" grpId="2" animBg="1"/>
      <p:bldP spid="135" grpId="3" animBg="1"/>
      <p:bldP spid="136" grpId="0" animBg="1"/>
      <p:bldP spid="136" grpId="1" animBg="1"/>
      <p:bldP spid="136" grpId="2" animBg="1"/>
      <p:bldP spid="136" grpId="3" animBg="1"/>
      <p:bldP spid="138" grpId="0" animBg="1"/>
      <p:bldP spid="138" grpId="1" animBg="1"/>
      <p:bldP spid="138" grpId="2" animBg="1"/>
      <p:bldP spid="147" grpId="0" animBg="1"/>
      <p:bldP spid="147" grpId="1" animBg="1"/>
      <p:bldP spid="147" grpId="2" animBg="1"/>
      <p:bldP spid="148" grpId="0" animBg="1"/>
      <p:bldP spid="148" grpId="1" animBg="1"/>
      <p:bldP spid="148" grpId="2" animBg="1"/>
      <p:bldP spid="148" grpId="3" animBg="1"/>
      <p:bldP spid="150" grpId="0" animBg="1"/>
      <p:bldP spid="151" grpId="0" animBg="1"/>
      <p:bldP spid="152" grpId="0" animBg="1"/>
      <p:bldP spid="153" grpId="0" animBg="1"/>
      <p:bldP spid="153" grpId="1" animBg="1"/>
      <p:bldP spid="153" grpId="2" animBg="1"/>
      <p:bldP spid="154" grpId="0" animBg="1"/>
      <p:bldP spid="154" grpId="1" animBg="1"/>
      <p:bldP spid="154" grpId="2" animBg="1"/>
      <p:bldP spid="155" grpId="0" animBg="1"/>
      <p:bldP spid="155" grpId="1" animBg="1"/>
      <p:bldP spid="155" grpId="2" animBg="1"/>
      <p:bldP spid="155" grpId="3" animBg="1"/>
      <p:bldP spid="156" grpId="0" animBg="1"/>
      <p:bldP spid="156" grpId="1" animBg="1"/>
      <p:bldP spid="156" grpId="2" animBg="1"/>
      <p:bldP spid="156" grpId="3" animBg="1"/>
      <p:bldP spid="157" grpId="0" animBg="1"/>
      <p:bldP spid="157" grpId="1" animBg="1"/>
      <p:bldP spid="157" grpId="2" animBg="1"/>
      <p:bldP spid="158" grpId="0" animBg="1"/>
      <p:bldP spid="158" grpId="1" animBg="1"/>
      <p:bldP spid="158" grpId="2" animBg="1"/>
      <p:bldP spid="158" grpId="3" animBg="1"/>
      <p:bldP spid="159" grpId="0" animBg="1"/>
      <p:bldP spid="160" grpId="0" animBg="1"/>
      <p:bldP spid="163" grpId="0" animBg="1"/>
      <p:bldP spid="163" grpId="1" animBg="1"/>
      <p:bldP spid="163" grpId="2" animBg="1"/>
      <p:bldP spid="164" grpId="0" animBg="1"/>
      <p:bldP spid="164" grpId="1" animBg="1"/>
      <p:bldP spid="164" grpId="2" animBg="1"/>
      <p:bldP spid="164" grpId="3" animBg="1"/>
      <p:bldP spid="167" grpId="0" animBg="1"/>
      <p:bldP spid="167" grpId="1" animBg="1"/>
      <p:bldP spid="167" grpId="2" animBg="1"/>
      <p:bldP spid="168" grpId="0" animBg="1"/>
      <p:bldP spid="168" grpId="1" animBg="1"/>
      <p:bldP spid="168" grpId="2" animBg="1"/>
      <p:bldP spid="169" grpId="0" animBg="1"/>
      <p:bldP spid="169" grpId="1" animBg="1"/>
      <p:bldP spid="169" grpId="2" animBg="1"/>
      <p:bldP spid="170" grpId="0" animBg="1"/>
      <p:bldP spid="170" grpId="1" animBg="1"/>
      <p:bldP spid="170" grpId="2" animBg="1"/>
      <p:bldP spid="170" grpId="3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BFB5687A-668D-4C88-8F1A-1C3E5E2178E4}"/>
              </a:ext>
            </a:extLst>
          </p:cNvPr>
          <p:cNvSpPr txBox="1"/>
          <p:nvPr/>
        </p:nvSpPr>
        <p:spPr>
          <a:xfrm>
            <a:off x="1298413" y="329353"/>
            <a:ext cx="1406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Variety</a:t>
            </a:r>
            <a:endParaRPr lang="zh-CN" altLang="en-US" sz="3200" dirty="0"/>
          </a:p>
        </p:txBody>
      </p:sp>
      <p:pic>
        <p:nvPicPr>
          <p:cNvPr id="6" name="图片 5" descr="图片包含 人员, 室内, 站立, 天花板&#10;&#10;自动生成的说明">
            <a:extLst>
              <a:ext uri="{FF2B5EF4-FFF2-40B4-BE49-F238E27FC236}">
                <a16:creationId xmlns:a16="http://schemas.microsoft.com/office/drawing/2014/main" id="{AEEC882F-8A15-470A-A86E-8539CE736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3" y="1146940"/>
            <a:ext cx="3383440" cy="456412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067AEA9-AED7-4782-8DD6-72B5580E8630}"/>
              </a:ext>
            </a:extLst>
          </p:cNvPr>
          <p:cNvCxnSpPr/>
          <p:nvPr/>
        </p:nvCxnSpPr>
        <p:spPr>
          <a:xfrm>
            <a:off x="2733152" y="1266092"/>
            <a:ext cx="33628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600E23A-A327-494F-85A3-394FA78442D3}"/>
              </a:ext>
            </a:extLst>
          </p:cNvPr>
          <p:cNvCxnSpPr/>
          <p:nvPr/>
        </p:nvCxnSpPr>
        <p:spPr>
          <a:xfrm>
            <a:off x="2733152" y="5638799"/>
            <a:ext cx="33628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83D92F0-FFDA-478E-A916-CFFCE6BC1F18}"/>
              </a:ext>
            </a:extLst>
          </p:cNvPr>
          <p:cNvCxnSpPr>
            <a:cxnSpLocks/>
          </p:cNvCxnSpPr>
          <p:nvPr/>
        </p:nvCxnSpPr>
        <p:spPr>
          <a:xfrm>
            <a:off x="5345723" y="1266092"/>
            <a:ext cx="0" cy="16680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A9ECFF5-ABDB-4414-AE91-5B11CC5262FF}"/>
              </a:ext>
            </a:extLst>
          </p:cNvPr>
          <p:cNvCxnSpPr>
            <a:cxnSpLocks/>
          </p:cNvCxnSpPr>
          <p:nvPr/>
        </p:nvCxnSpPr>
        <p:spPr>
          <a:xfrm flipV="1">
            <a:off x="5345723" y="3868615"/>
            <a:ext cx="0" cy="17701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C8A3918-E177-4CAF-80A0-CE6EAD460AB7}"/>
              </a:ext>
            </a:extLst>
          </p:cNvPr>
          <p:cNvSpPr txBox="1"/>
          <p:nvPr/>
        </p:nvSpPr>
        <p:spPr>
          <a:xfrm>
            <a:off x="4763393" y="3139757"/>
            <a:ext cx="1215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195cm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660A797-7F8D-4A89-99B5-8822CD25D9CC}"/>
              </a:ext>
            </a:extLst>
          </p:cNvPr>
          <p:cNvSpPr txBox="1"/>
          <p:nvPr/>
        </p:nvSpPr>
        <p:spPr>
          <a:xfrm>
            <a:off x="1262743" y="329354"/>
            <a:ext cx="1592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Veracity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1" name="图片 20" descr="图片包含 摇滚, 户外&#10;&#10;自动生成的说明">
            <a:extLst>
              <a:ext uri="{FF2B5EF4-FFF2-40B4-BE49-F238E27FC236}">
                <a16:creationId xmlns:a16="http://schemas.microsoft.com/office/drawing/2014/main" id="{26D928A5-EAA6-41C4-94B8-29B3C542F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016" y="1146940"/>
            <a:ext cx="3362848" cy="4564120"/>
          </a:xfrm>
          <a:prstGeom prst="rect">
            <a:avLst/>
          </a:prstGeom>
        </p:spPr>
      </p:pic>
      <p:pic>
        <p:nvPicPr>
          <p:cNvPr id="23" name="图片 22" descr="图片包含 户外, 人员, 雕塑, 建筑物&#10;&#10;自动生成的说明">
            <a:extLst>
              <a:ext uri="{FF2B5EF4-FFF2-40B4-BE49-F238E27FC236}">
                <a16:creationId xmlns:a16="http://schemas.microsoft.com/office/drawing/2014/main" id="{4555ED61-3C7E-46CD-B225-1147BDB538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0" b="4571"/>
          <a:stretch/>
        </p:blipFill>
        <p:spPr>
          <a:xfrm>
            <a:off x="1262743" y="-4564120"/>
            <a:ext cx="3383440" cy="456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33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FB8C83B-F845-4B45-A510-598421E57E2F}"/>
              </a:ext>
            </a:extLst>
          </p:cNvPr>
          <p:cNvSpPr txBox="1"/>
          <p:nvPr/>
        </p:nvSpPr>
        <p:spPr>
          <a:xfrm>
            <a:off x="9770593" y="349232"/>
            <a:ext cx="1592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Veracity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444301-0BD6-47BB-BD76-A55E2A87F591}"/>
              </a:ext>
            </a:extLst>
          </p:cNvPr>
          <p:cNvSpPr txBox="1"/>
          <p:nvPr/>
        </p:nvSpPr>
        <p:spPr>
          <a:xfrm>
            <a:off x="9840213" y="349232"/>
            <a:ext cx="1406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Variety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9" name="图片 8" descr="图片包含 人员, 室内, 站立, 天花板&#10;&#10;自动生成的说明">
            <a:extLst>
              <a:ext uri="{FF2B5EF4-FFF2-40B4-BE49-F238E27FC236}">
                <a16:creationId xmlns:a16="http://schemas.microsoft.com/office/drawing/2014/main" id="{70CDB30C-CD2F-43C9-B4FC-CBAA0B7C0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73" y="1146940"/>
            <a:ext cx="3383440" cy="4564120"/>
          </a:xfrm>
          <a:prstGeom prst="rect">
            <a:avLst/>
          </a:prstGeom>
        </p:spPr>
      </p:pic>
      <p:pic>
        <p:nvPicPr>
          <p:cNvPr id="10" name="图片 9" descr="图片包含 户外, 人员, 雕塑, 建筑物&#10;&#10;自动生成的说明">
            <a:extLst>
              <a:ext uri="{FF2B5EF4-FFF2-40B4-BE49-F238E27FC236}">
                <a16:creationId xmlns:a16="http://schemas.microsoft.com/office/drawing/2014/main" id="{2E668851-90F4-4311-B64B-CB085D2519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0" b="4571"/>
          <a:stretch/>
        </p:blipFill>
        <p:spPr>
          <a:xfrm>
            <a:off x="2033055" y="1146940"/>
            <a:ext cx="3383440" cy="456412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E764BE7-CC2D-4A14-973D-23A5256254A2}"/>
              </a:ext>
            </a:extLst>
          </p:cNvPr>
          <p:cNvSpPr txBox="1"/>
          <p:nvPr/>
        </p:nvSpPr>
        <p:spPr>
          <a:xfrm>
            <a:off x="5336016" y="5923993"/>
            <a:ext cx="1519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Posture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F57EAE-9C42-4570-BB96-5E7634A7BA3D}"/>
              </a:ext>
            </a:extLst>
          </p:cNvPr>
          <p:cNvSpPr txBox="1"/>
          <p:nvPr/>
        </p:nvSpPr>
        <p:spPr>
          <a:xfrm>
            <a:off x="2410954" y="5187840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Kneeling Archer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DC71B8-4A88-4513-A05E-F7262BE13B28}"/>
              </a:ext>
            </a:extLst>
          </p:cNvPr>
          <p:cNvSpPr txBox="1"/>
          <p:nvPr/>
        </p:nvSpPr>
        <p:spPr>
          <a:xfrm>
            <a:off x="6456773" y="5187840"/>
            <a:ext cx="3462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High-Ranking Officer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949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B504B6-4D78-484E-A2DD-0B47132308E2}"/>
              </a:ext>
            </a:extLst>
          </p:cNvPr>
          <p:cNvSpPr txBox="1"/>
          <p:nvPr/>
        </p:nvSpPr>
        <p:spPr>
          <a:xfrm>
            <a:off x="9840213" y="349232"/>
            <a:ext cx="1406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Variety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4" name="图片 3" descr="图片包含 建筑物, 男士, 雕塑, 人员&#10;&#10;自动生成的说明">
            <a:extLst>
              <a:ext uri="{FF2B5EF4-FFF2-40B4-BE49-F238E27FC236}">
                <a16:creationId xmlns:a16="http://schemas.microsoft.com/office/drawing/2014/main" id="{938064DD-BE30-4778-8779-7416FFD5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59" y="1596456"/>
            <a:ext cx="2664714" cy="36650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3A1FC5-35E0-4353-8585-5B4371B06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243" y="1807144"/>
            <a:ext cx="3403600" cy="3454400"/>
          </a:xfrm>
          <a:prstGeom prst="rect">
            <a:avLst/>
          </a:prstGeom>
        </p:spPr>
      </p:pic>
      <p:pic>
        <p:nvPicPr>
          <p:cNvPr id="10" name="图片 9" descr="图片包含 男士, 室内, 人员, 墙壁&#10;&#10;自动生成的说明">
            <a:extLst>
              <a:ext uri="{FF2B5EF4-FFF2-40B4-BE49-F238E27FC236}">
                <a16:creationId xmlns:a16="http://schemas.microsoft.com/office/drawing/2014/main" id="{7F819BA9-90CC-4DCC-BBE4-092387BA1F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3" r="9421"/>
          <a:stretch/>
        </p:blipFill>
        <p:spPr>
          <a:xfrm>
            <a:off x="8138413" y="1807144"/>
            <a:ext cx="3403600" cy="3454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C41BF1A-D6C7-48B4-94FA-28372E711D17}"/>
              </a:ext>
            </a:extLst>
          </p:cNvPr>
          <p:cNvSpPr txBox="1"/>
          <p:nvPr/>
        </p:nvSpPr>
        <p:spPr>
          <a:xfrm>
            <a:off x="4529705" y="5597507"/>
            <a:ext cx="3132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Facial Expression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555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户外&#10;&#10;自动生成的说明">
            <a:extLst>
              <a:ext uri="{FF2B5EF4-FFF2-40B4-BE49-F238E27FC236}">
                <a16:creationId xmlns:a16="http://schemas.microsoft.com/office/drawing/2014/main" id="{94EFE534-F3D1-4362-A1CB-5D7AF6E67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87" y="1276350"/>
            <a:ext cx="3319170" cy="43053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6C9256F-8CE4-4848-99A9-DF2595A009D4}"/>
              </a:ext>
            </a:extLst>
          </p:cNvPr>
          <p:cNvSpPr txBox="1"/>
          <p:nvPr/>
        </p:nvSpPr>
        <p:spPr>
          <a:xfrm>
            <a:off x="9840213" y="349232"/>
            <a:ext cx="1406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Variety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图片 5" descr="图片包含 户外, 建筑物, 雕塑&#10;&#10;自动生成的说明">
            <a:extLst>
              <a:ext uri="{FF2B5EF4-FFF2-40B4-BE49-F238E27FC236}">
                <a16:creationId xmlns:a16="http://schemas.microsoft.com/office/drawing/2014/main" id="{ADAB75AE-396B-46F7-9DB4-A0D0B948F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883" y="1276350"/>
            <a:ext cx="3332696" cy="43053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6130B8A-6B5F-4814-948A-3B6061C071CE}"/>
              </a:ext>
            </a:extLst>
          </p:cNvPr>
          <p:cNvSpPr txBox="1"/>
          <p:nvPr/>
        </p:nvSpPr>
        <p:spPr>
          <a:xfrm>
            <a:off x="4859257" y="5800463"/>
            <a:ext cx="1810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Hair style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043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雕塑, 男士, 人员&#10;&#10;自动生成的说明">
            <a:extLst>
              <a:ext uri="{FF2B5EF4-FFF2-40B4-BE49-F238E27FC236}">
                <a16:creationId xmlns:a16="http://schemas.microsoft.com/office/drawing/2014/main" id="{55318EBB-C5E9-4DBF-BD92-5AFB161C13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1" r="10113"/>
          <a:stretch/>
        </p:blipFill>
        <p:spPr>
          <a:xfrm>
            <a:off x="945633" y="934007"/>
            <a:ext cx="4653521" cy="467750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EA40DC9-D00F-44CF-AD2D-7C5EA6D89252}"/>
              </a:ext>
            </a:extLst>
          </p:cNvPr>
          <p:cNvSpPr txBox="1"/>
          <p:nvPr/>
        </p:nvSpPr>
        <p:spPr>
          <a:xfrm>
            <a:off x="9840213" y="349232"/>
            <a:ext cx="1406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Variety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图片 5" descr="图片包含 室内, 墙壁, 服装&#10;&#10;自动生成的说明">
            <a:extLst>
              <a:ext uri="{FF2B5EF4-FFF2-40B4-BE49-F238E27FC236}">
                <a16:creationId xmlns:a16="http://schemas.microsoft.com/office/drawing/2014/main" id="{10FCBC6E-A410-4FDB-8EE5-EE28565EB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367" y="1744785"/>
            <a:ext cx="5404479" cy="302650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6B41D31-3170-48A4-AD53-B3F73B68BE10}"/>
              </a:ext>
            </a:extLst>
          </p:cNvPr>
          <p:cNvSpPr txBox="1"/>
          <p:nvPr/>
        </p:nvSpPr>
        <p:spPr>
          <a:xfrm>
            <a:off x="5392923" y="5817726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Beard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861EF1-2194-4FD5-ABB0-76C46D76EF7A}"/>
              </a:ext>
            </a:extLst>
          </p:cNvPr>
          <p:cNvSpPr txBox="1"/>
          <p:nvPr/>
        </p:nvSpPr>
        <p:spPr>
          <a:xfrm>
            <a:off x="5599154" y="-839382"/>
            <a:ext cx="4315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Other dynasties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727875-0A02-4BF7-861D-53A9A7D01017}"/>
              </a:ext>
            </a:extLst>
          </p:cNvPr>
          <p:cNvSpPr txBox="1"/>
          <p:nvPr/>
        </p:nvSpPr>
        <p:spPr>
          <a:xfrm>
            <a:off x="2383202" y="-839383"/>
            <a:ext cx="3382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What about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013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49DBD58-20EA-4D2D-AE0E-4B8373DB51F1}"/>
              </a:ext>
            </a:extLst>
          </p:cNvPr>
          <p:cNvSpPr txBox="1"/>
          <p:nvPr/>
        </p:nvSpPr>
        <p:spPr>
          <a:xfrm>
            <a:off x="5666791" y="2795906"/>
            <a:ext cx="4315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Other dynasties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21E007-E517-435A-9436-9D3CE5417380}"/>
              </a:ext>
            </a:extLst>
          </p:cNvPr>
          <p:cNvSpPr txBox="1"/>
          <p:nvPr/>
        </p:nvSpPr>
        <p:spPr>
          <a:xfrm>
            <a:off x="2450839" y="2795905"/>
            <a:ext cx="3382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What about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719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1C9D27-3870-4DA6-A43C-2CB6B6B5FFB6}"/>
              </a:ext>
            </a:extLst>
          </p:cNvPr>
          <p:cNvSpPr txBox="1"/>
          <p:nvPr/>
        </p:nvSpPr>
        <p:spPr>
          <a:xfrm>
            <a:off x="864973" y="345990"/>
            <a:ext cx="2593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Other dynasties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图片 5" descr="图片包含 墙壁, 就坐, 室内, 花瓶&#10;&#10;自动生成的说明">
            <a:extLst>
              <a:ext uri="{FF2B5EF4-FFF2-40B4-BE49-F238E27FC236}">
                <a16:creationId xmlns:a16="http://schemas.microsoft.com/office/drawing/2014/main" id="{14563A26-23FD-47FF-8549-768179CE5F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39" b="7928"/>
          <a:stretch/>
        </p:blipFill>
        <p:spPr>
          <a:xfrm>
            <a:off x="864973" y="1659924"/>
            <a:ext cx="2593980" cy="283055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5B512BF-C5A1-49BF-B290-1A682DCA1941}"/>
              </a:ext>
            </a:extLst>
          </p:cNvPr>
          <p:cNvSpPr txBox="1"/>
          <p:nvPr/>
        </p:nvSpPr>
        <p:spPr>
          <a:xfrm>
            <a:off x="3927509" y="5198077"/>
            <a:ext cx="3526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Primitive Communes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(Pottery carving </a:t>
            </a:r>
            <a:r>
              <a:rPr lang="zh-CN" altLang="en-US" sz="2800" dirty="0">
                <a:solidFill>
                  <a:schemeClr val="bg1"/>
                </a:solidFill>
              </a:rPr>
              <a:t>陶雕</a:t>
            </a:r>
            <a:r>
              <a:rPr lang="en-US" altLang="zh-CN" sz="2800" dirty="0">
                <a:solidFill>
                  <a:schemeClr val="bg1"/>
                </a:solidFill>
              </a:rPr>
              <a:t>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E27646D-2765-45E5-BBA3-56AE9713FF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7" b="5159"/>
          <a:stretch/>
        </p:blipFill>
        <p:spPr>
          <a:xfrm>
            <a:off x="4229997" y="1659923"/>
            <a:ext cx="2514600" cy="2830552"/>
          </a:xfrm>
          <a:prstGeom prst="rect">
            <a:avLst/>
          </a:prstGeom>
        </p:spPr>
      </p:pic>
      <p:pic>
        <p:nvPicPr>
          <p:cNvPr id="11" name="图片 10" descr="图片包含 动物, 哺乳动物&#10;&#10;自动生成的说明">
            <a:extLst>
              <a:ext uri="{FF2B5EF4-FFF2-40B4-BE49-F238E27FC236}">
                <a16:creationId xmlns:a16="http://schemas.microsoft.com/office/drawing/2014/main" id="{48E7BFB4-9FA1-4FC3-8A73-CE80B1E92A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9" t="13232" r="5058" b="9465"/>
          <a:stretch/>
        </p:blipFill>
        <p:spPr>
          <a:xfrm>
            <a:off x="7454437" y="1659923"/>
            <a:ext cx="4380563" cy="283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28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FFC083C-D5BA-4FF4-BE3B-5404672B5033}"/>
              </a:ext>
            </a:extLst>
          </p:cNvPr>
          <p:cNvSpPr txBox="1"/>
          <p:nvPr/>
        </p:nvSpPr>
        <p:spPr>
          <a:xfrm>
            <a:off x="864973" y="345990"/>
            <a:ext cx="2593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Other dynasties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图片 3" descr="图片包含 墙壁, 大象, 建筑物&#10;&#10;自动生成的说明">
            <a:extLst>
              <a:ext uri="{FF2B5EF4-FFF2-40B4-BE49-F238E27FC236}">
                <a16:creationId xmlns:a16="http://schemas.microsoft.com/office/drawing/2014/main" id="{9BFDA86F-D9CC-449C-BB79-3D1DD1C380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2" b="2704"/>
          <a:stretch/>
        </p:blipFill>
        <p:spPr>
          <a:xfrm>
            <a:off x="1931555" y="1352937"/>
            <a:ext cx="2411459" cy="3228041"/>
          </a:xfrm>
          <a:prstGeom prst="rect">
            <a:avLst/>
          </a:prstGeom>
        </p:spPr>
      </p:pic>
      <p:pic>
        <p:nvPicPr>
          <p:cNvPr id="6" name="图片 5" descr="图片包含 大象&#10;&#10;自动生成的说明">
            <a:extLst>
              <a:ext uri="{FF2B5EF4-FFF2-40B4-BE49-F238E27FC236}">
                <a16:creationId xmlns:a16="http://schemas.microsoft.com/office/drawing/2014/main" id="{26532088-A40D-4CE4-9F1E-7A7B3BE35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751" y="1352937"/>
            <a:ext cx="3710473" cy="32280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065381-AB8D-4B8D-B2DC-106374C4AFD4}"/>
              </a:ext>
            </a:extLst>
          </p:cNvPr>
          <p:cNvSpPr txBox="1"/>
          <p:nvPr/>
        </p:nvSpPr>
        <p:spPr>
          <a:xfrm>
            <a:off x="3927509" y="5198077"/>
            <a:ext cx="3828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            Pre-Qin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(Bronze Sculpture </a:t>
            </a:r>
            <a:r>
              <a:rPr lang="zh-CN" altLang="en-US" sz="2800" dirty="0">
                <a:solidFill>
                  <a:schemeClr val="bg1"/>
                </a:solidFill>
              </a:rPr>
              <a:t>铜雕</a:t>
            </a:r>
            <a:r>
              <a:rPr lang="en-US" altLang="zh-CN" sz="2800" dirty="0">
                <a:solidFill>
                  <a:schemeClr val="bg1"/>
                </a:solidFill>
              </a:rPr>
              <a:t>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738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F40CBA-B071-429D-B091-7EC182617F79}"/>
              </a:ext>
            </a:extLst>
          </p:cNvPr>
          <p:cNvSpPr txBox="1"/>
          <p:nvPr/>
        </p:nvSpPr>
        <p:spPr>
          <a:xfrm>
            <a:off x="864973" y="345990"/>
            <a:ext cx="2593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Other dynasties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9D8437-39C6-412A-8EB0-8130AEF4D2AF}"/>
              </a:ext>
            </a:extLst>
          </p:cNvPr>
          <p:cNvSpPr txBox="1"/>
          <p:nvPr/>
        </p:nvSpPr>
        <p:spPr>
          <a:xfrm>
            <a:off x="3927509" y="5198077"/>
            <a:ext cx="35044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            Pre-Qin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(Jade carving </a:t>
            </a:r>
            <a:r>
              <a:rPr lang="zh-CN" altLang="en-US" sz="2800" dirty="0">
                <a:solidFill>
                  <a:schemeClr val="bg1"/>
                </a:solidFill>
              </a:rPr>
              <a:t>玉雕</a:t>
            </a:r>
            <a:r>
              <a:rPr lang="en-US" altLang="zh-CN" sz="2800" dirty="0">
                <a:solidFill>
                  <a:schemeClr val="bg1"/>
                </a:solidFill>
              </a:rPr>
              <a:t>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图片 4" descr="图片包含 大杯, 舰&#10;&#10;自动生成的说明">
            <a:extLst>
              <a:ext uri="{FF2B5EF4-FFF2-40B4-BE49-F238E27FC236}">
                <a16:creationId xmlns:a16="http://schemas.microsoft.com/office/drawing/2014/main" id="{F8A33EF3-3A9A-4E80-A988-D7C1E3DD13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3" r="23355"/>
          <a:stretch/>
        </p:blipFill>
        <p:spPr>
          <a:xfrm>
            <a:off x="1866123" y="1256282"/>
            <a:ext cx="3573624" cy="4095750"/>
          </a:xfrm>
          <a:prstGeom prst="rect">
            <a:avLst/>
          </a:prstGeom>
        </p:spPr>
      </p:pic>
      <p:pic>
        <p:nvPicPr>
          <p:cNvPr id="7" name="图片 6" descr="图片包含 动物&#10;&#10;自动生成的说明">
            <a:extLst>
              <a:ext uri="{FF2B5EF4-FFF2-40B4-BE49-F238E27FC236}">
                <a16:creationId xmlns:a16="http://schemas.microsoft.com/office/drawing/2014/main" id="{BC68E2EB-2DDF-4BC1-81AF-0A10649D3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918" y="1058893"/>
            <a:ext cx="3048000" cy="413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63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AC12F77-2897-4155-BF37-AB8514DAC721}"/>
              </a:ext>
            </a:extLst>
          </p:cNvPr>
          <p:cNvSpPr txBox="1"/>
          <p:nvPr/>
        </p:nvSpPr>
        <p:spPr>
          <a:xfrm>
            <a:off x="864973" y="345990"/>
            <a:ext cx="2593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Other dynasties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图片 3" descr="图片包含 灵长目动物, 人类, 动物, 哺乳动物&#10;&#10;自动生成的说明">
            <a:extLst>
              <a:ext uri="{FF2B5EF4-FFF2-40B4-BE49-F238E27FC236}">
                <a16:creationId xmlns:a16="http://schemas.microsoft.com/office/drawing/2014/main" id="{1B1FACA6-5F61-4188-BA34-CF4D59E56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8" y="1444978"/>
            <a:ext cx="4725529" cy="3307870"/>
          </a:xfrm>
          <a:prstGeom prst="rect">
            <a:avLst/>
          </a:prstGeom>
        </p:spPr>
      </p:pic>
      <p:pic>
        <p:nvPicPr>
          <p:cNvPr id="6" name="图片 5" descr="图片包含 建筑物, 照片, 雕塑, 石头&#10;&#10;自动生成的说明">
            <a:extLst>
              <a:ext uri="{FF2B5EF4-FFF2-40B4-BE49-F238E27FC236}">
                <a16:creationId xmlns:a16="http://schemas.microsoft.com/office/drawing/2014/main" id="{1C4206C7-2EC9-4D83-89A4-D96137641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019" y="1444978"/>
            <a:ext cx="4435553" cy="33078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F3CAA50-2081-4735-B736-D3AF4DB3B3E1}"/>
              </a:ext>
            </a:extLst>
          </p:cNvPr>
          <p:cNvSpPr txBox="1"/>
          <p:nvPr/>
        </p:nvSpPr>
        <p:spPr>
          <a:xfrm>
            <a:off x="3927509" y="5198077"/>
            <a:ext cx="36968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               Han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(Stone carving </a:t>
            </a:r>
            <a:r>
              <a:rPr lang="zh-CN" altLang="en-US" sz="2800" dirty="0">
                <a:solidFill>
                  <a:schemeClr val="bg1"/>
                </a:solidFill>
              </a:rPr>
              <a:t>石雕</a:t>
            </a:r>
            <a:r>
              <a:rPr lang="en-US" altLang="zh-CN" sz="2800" dirty="0">
                <a:solidFill>
                  <a:schemeClr val="bg1"/>
                </a:solidFill>
              </a:rPr>
              <a:t>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514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图片 173">
            <a:extLst>
              <a:ext uri="{FF2B5EF4-FFF2-40B4-BE49-F238E27FC236}">
                <a16:creationId xmlns:a16="http://schemas.microsoft.com/office/drawing/2014/main" id="{474AAC32-0EDB-43D8-BCCD-30287ED055AE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36" y="2387599"/>
            <a:ext cx="1523187" cy="1504951"/>
          </a:xfrm>
          <a:prstGeom prst="rect">
            <a:avLst/>
          </a:prstGeom>
        </p:spPr>
      </p:pic>
      <p:sp>
        <p:nvSpPr>
          <p:cNvPr id="3" name="PA_文本框 51">
            <a:extLst>
              <a:ext uri="{FF2B5EF4-FFF2-40B4-BE49-F238E27FC236}">
                <a16:creationId xmlns:a16="http://schemas.microsoft.com/office/drawing/2014/main" id="{C75FC9D7-2289-448A-9811-70B35792615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747278" y="4098906"/>
            <a:ext cx="7167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</a:rPr>
              <a:t>The </a:t>
            </a:r>
            <a:r>
              <a:rPr lang="en-US" altLang="zh-CN" sz="2800" b="1" dirty="0">
                <a:solidFill>
                  <a:srgbClr val="FF0000"/>
                </a:solidFill>
              </a:rPr>
              <a:t>Specialty</a:t>
            </a:r>
            <a:r>
              <a:rPr lang="en-US" altLang="zh-CN" sz="2800" dirty="0">
                <a:solidFill>
                  <a:schemeClr val="bg1"/>
                </a:solidFill>
              </a:rPr>
              <a:t> of Sculpture Art in Qin Dynasty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图片 3" descr="图片包含 户外, 人员, 雕塑, 建筑物&#10;&#10;自动生成的说明">
            <a:extLst>
              <a:ext uri="{FF2B5EF4-FFF2-40B4-BE49-F238E27FC236}">
                <a16:creationId xmlns:a16="http://schemas.microsoft.com/office/drawing/2014/main" id="{7DCAB3FA-4A27-4F3F-91E0-E30FD266431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0" b="4571"/>
          <a:stretch/>
        </p:blipFill>
        <p:spPr>
          <a:xfrm>
            <a:off x="8005111" y="-1502272"/>
            <a:ext cx="1295644" cy="15022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FA9B07A-F312-4649-9FF2-72F4032D8110}"/>
              </a:ext>
            </a:extLst>
          </p:cNvPr>
          <p:cNvSpPr txBox="1"/>
          <p:nvPr/>
        </p:nvSpPr>
        <p:spPr>
          <a:xfrm>
            <a:off x="2207623" y="7720149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The First Emperor of Qin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8249EC-CA9A-4DA1-9A5F-CB5F2314D71B}"/>
              </a:ext>
            </a:extLst>
          </p:cNvPr>
          <p:cNvSpPr txBox="1"/>
          <p:nvPr/>
        </p:nvSpPr>
        <p:spPr>
          <a:xfrm>
            <a:off x="7525861" y="7720149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Terra-Cotta Warriors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178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AC12F77-2897-4155-BF37-AB8514DAC721}"/>
              </a:ext>
            </a:extLst>
          </p:cNvPr>
          <p:cNvSpPr txBox="1"/>
          <p:nvPr/>
        </p:nvSpPr>
        <p:spPr>
          <a:xfrm>
            <a:off x="864973" y="345990"/>
            <a:ext cx="2593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Other dynasties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3CAA50-2081-4735-B736-D3AF4DB3B3E1}"/>
              </a:ext>
            </a:extLst>
          </p:cNvPr>
          <p:cNvSpPr txBox="1"/>
          <p:nvPr/>
        </p:nvSpPr>
        <p:spPr>
          <a:xfrm>
            <a:off x="4160775" y="5216738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           After  Han</a:t>
            </a:r>
          </a:p>
        </p:txBody>
      </p:sp>
      <p:pic>
        <p:nvPicPr>
          <p:cNvPr id="9" name="图片 8" descr="图片包含 绘画, 旧, 室内, 墙壁&#10;&#10;自动生成的说明">
            <a:extLst>
              <a:ext uri="{FF2B5EF4-FFF2-40B4-BE49-F238E27FC236}">
                <a16:creationId xmlns:a16="http://schemas.microsoft.com/office/drawing/2014/main" id="{F0318CDB-A2DA-4238-91BD-F3FB6D2D4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21" y="1373348"/>
            <a:ext cx="2593980" cy="3493226"/>
          </a:xfrm>
          <a:prstGeom prst="rect">
            <a:avLst/>
          </a:prstGeom>
        </p:spPr>
      </p:pic>
      <p:pic>
        <p:nvPicPr>
          <p:cNvPr id="11" name="图片 10" descr="图片包含 建筑物, 男士&#10;&#10;自动生成的说明">
            <a:extLst>
              <a:ext uri="{FF2B5EF4-FFF2-40B4-BE49-F238E27FC236}">
                <a16:creationId xmlns:a16="http://schemas.microsoft.com/office/drawing/2014/main" id="{DA18DC9E-A12F-4D76-BDBC-667423E475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0" r="14300"/>
          <a:stretch/>
        </p:blipFill>
        <p:spPr>
          <a:xfrm>
            <a:off x="4282072" y="1373348"/>
            <a:ext cx="3757064" cy="3493226"/>
          </a:xfrm>
          <a:prstGeom prst="rect">
            <a:avLst/>
          </a:prstGeom>
        </p:spPr>
      </p:pic>
      <p:pic>
        <p:nvPicPr>
          <p:cNvPr id="13" name="图片 12" descr="图片包含 橱柜, 室内, 建筑物, 墙壁&#10;&#10;自动生成的说明">
            <a:extLst>
              <a:ext uri="{FF2B5EF4-FFF2-40B4-BE49-F238E27FC236}">
                <a16:creationId xmlns:a16="http://schemas.microsoft.com/office/drawing/2014/main" id="{D91EDCE4-722A-43E0-AB6D-41EA5E66E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795" y="1373348"/>
            <a:ext cx="2173286" cy="3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8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3">
            <a:extLst>
              <a:ext uri="{FF2B5EF4-FFF2-40B4-BE49-F238E27FC236}">
                <a16:creationId xmlns:a16="http://schemas.microsoft.com/office/drawing/2014/main" id="{8AE2A531-C61B-4D06-842F-BF46BBD27A4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044090" y="2890391"/>
            <a:ext cx="22509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Thanks for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 Watching</a:t>
            </a:r>
            <a:endParaRPr lang="zh-CN" altLang="en-US" sz="32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grpSp>
        <p:nvGrpSpPr>
          <p:cNvPr id="3" name="PA_组合 6">
            <a:extLst>
              <a:ext uri="{FF2B5EF4-FFF2-40B4-BE49-F238E27FC236}">
                <a16:creationId xmlns:a16="http://schemas.microsoft.com/office/drawing/2014/main" id="{793B37C5-EB16-464A-A289-46BFEDDB3C8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5819" y="1786222"/>
            <a:ext cx="6804912" cy="6804912"/>
            <a:chOff x="2493819" y="2369128"/>
            <a:chExt cx="5153890" cy="5153890"/>
          </a:xfrm>
        </p:grpSpPr>
        <p:sp>
          <p:nvSpPr>
            <p:cNvPr id="8" name="PA-任意多边形 11">
              <a:extLst>
                <a:ext uri="{FF2B5EF4-FFF2-40B4-BE49-F238E27FC236}">
                  <a16:creationId xmlns:a16="http://schemas.microsoft.com/office/drawing/2014/main" id="{3E22144D-21FC-46EA-9A2D-75279C96A19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139644" y="3352801"/>
              <a:ext cx="1966007" cy="1561783"/>
            </a:xfrm>
            <a:custGeom>
              <a:avLst/>
              <a:gdLst>
                <a:gd name="connsiteX0" fmla="*/ 422957 w 1966007"/>
                <a:gd name="connsiteY0" fmla="*/ 0 h 1561783"/>
                <a:gd name="connsiteX1" fmla="*/ 746807 w 1966007"/>
                <a:gd name="connsiteY1" fmla="*/ 190500 h 1561783"/>
                <a:gd name="connsiteX2" fmla="*/ 899207 w 1966007"/>
                <a:gd name="connsiteY2" fmla="*/ 57150 h 1561783"/>
                <a:gd name="connsiteX3" fmla="*/ 1051607 w 1966007"/>
                <a:gd name="connsiteY3" fmla="*/ 171450 h 1561783"/>
                <a:gd name="connsiteX4" fmla="*/ 1394507 w 1966007"/>
                <a:gd name="connsiteY4" fmla="*/ 38100 h 1561783"/>
                <a:gd name="connsiteX5" fmla="*/ 1546907 w 1966007"/>
                <a:gd name="connsiteY5" fmla="*/ 209550 h 1561783"/>
                <a:gd name="connsiteX6" fmla="*/ 1718357 w 1966007"/>
                <a:gd name="connsiteY6" fmla="*/ 76200 h 1561783"/>
                <a:gd name="connsiteX7" fmla="*/ 1908857 w 1966007"/>
                <a:gd name="connsiteY7" fmla="*/ 228600 h 1561783"/>
                <a:gd name="connsiteX8" fmla="*/ 1943266 w 1966007"/>
                <a:gd name="connsiteY8" fmla="*/ 191898 h 1561783"/>
                <a:gd name="connsiteX9" fmla="*/ 1955066 w 1966007"/>
                <a:gd name="connsiteY9" fmla="*/ 320181 h 1561783"/>
                <a:gd name="connsiteX10" fmla="*/ 1966007 w 1966007"/>
                <a:gd name="connsiteY10" fmla="*/ 583166 h 1561783"/>
                <a:gd name="connsiteX11" fmla="*/ 948749 w 1966007"/>
                <a:gd name="connsiteY11" fmla="*/ 1561736 h 1561783"/>
                <a:gd name="connsiteX12" fmla="*/ 966 w 1966007"/>
                <a:gd name="connsiteY12" fmla="*/ 617903 h 1561783"/>
                <a:gd name="connsiteX13" fmla="*/ 44280 w 1966007"/>
                <a:gd name="connsiteY13" fmla="*/ 104886 h 1561783"/>
                <a:gd name="connsiteX14" fmla="*/ 49777 w 1966007"/>
                <a:gd name="connsiteY14" fmla="*/ 73558 h 1561783"/>
                <a:gd name="connsiteX15" fmla="*/ 61007 w 1966007"/>
                <a:gd name="connsiteY15" fmla="*/ 76200 h 1561783"/>
                <a:gd name="connsiteX16" fmla="*/ 232457 w 1966007"/>
                <a:gd name="connsiteY16" fmla="*/ 209550 h 1561783"/>
                <a:gd name="connsiteX17" fmla="*/ 422957 w 1966007"/>
                <a:gd name="connsiteY17" fmla="*/ 0 h 156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66007" h="1561783">
                  <a:moveTo>
                    <a:pt x="422957" y="0"/>
                  </a:moveTo>
                  <a:lnTo>
                    <a:pt x="746807" y="190500"/>
                  </a:lnTo>
                  <a:lnTo>
                    <a:pt x="899207" y="57150"/>
                  </a:lnTo>
                  <a:lnTo>
                    <a:pt x="1051607" y="171450"/>
                  </a:lnTo>
                  <a:lnTo>
                    <a:pt x="1394507" y="38100"/>
                  </a:lnTo>
                  <a:lnTo>
                    <a:pt x="1546907" y="209550"/>
                  </a:lnTo>
                  <a:lnTo>
                    <a:pt x="1718357" y="76200"/>
                  </a:lnTo>
                  <a:lnTo>
                    <a:pt x="1908857" y="228600"/>
                  </a:lnTo>
                  <a:lnTo>
                    <a:pt x="1943266" y="191898"/>
                  </a:lnTo>
                  <a:lnTo>
                    <a:pt x="1955066" y="320181"/>
                  </a:lnTo>
                  <a:cubicBezTo>
                    <a:pt x="1962557" y="419522"/>
                    <a:pt x="1966007" y="508834"/>
                    <a:pt x="1966007" y="583166"/>
                  </a:cubicBezTo>
                  <a:cubicBezTo>
                    <a:pt x="1966007" y="1177821"/>
                    <a:pt x="1519418" y="1555947"/>
                    <a:pt x="948749" y="1561736"/>
                  </a:cubicBezTo>
                  <a:cubicBezTo>
                    <a:pt x="378079" y="1567526"/>
                    <a:pt x="20507" y="1041792"/>
                    <a:pt x="966" y="617903"/>
                  </a:cubicBezTo>
                  <a:cubicBezTo>
                    <a:pt x="-3919" y="511931"/>
                    <a:pt x="9609" y="325414"/>
                    <a:pt x="44280" y="104886"/>
                  </a:cubicBezTo>
                  <a:lnTo>
                    <a:pt x="49777" y="73558"/>
                  </a:lnTo>
                  <a:lnTo>
                    <a:pt x="61007" y="76200"/>
                  </a:lnTo>
                  <a:lnTo>
                    <a:pt x="232457" y="209550"/>
                  </a:lnTo>
                  <a:lnTo>
                    <a:pt x="422957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393700" sx="102000" sy="102000" algn="ct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PA-椭圆 8">
              <a:extLst>
                <a:ext uri="{FF2B5EF4-FFF2-40B4-BE49-F238E27FC236}">
                  <a16:creationId xmlns:a16="http://schemas.microsoft.com/office/drawing/2014/main" id="{462FE56B-1466-47EA-8125-4EE39DB419D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493819" y="2369128"/>
              <a:ext cx="5153890" cy="51538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</p:grpSp>
      <p:grpSp>
        <p:nvGrpSpPr>
          <p:cNvPr id="4" name="PA_组合 9">
            <a:extLst>
              <a:ext uri="{FF2B5EF4-FFF2-40B4-BE49-F238E27FC236}">
                <a16:creationId xmlns:a16="http://schemas.microsoft.com/office/drawing/2014/main" id="{9ECDDC58-8ECC-45C0-9DD3-671487DEC13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492984" y="298857"/>
            <a:ext cx="6309238" cy="6309238"/>
            <a:chOff x="2713703" y="1238864"/>
            <a:chExt cx="4778478" cy="4778478"/>
          </a:xfrm>
        </p:grpSpPr>
        <p:sp>
          <p:nvSpPr>
            <p:cNvPr id="6" name="PA-任意多边形 13">
              <a:extLst>
                <a:ext uri="{FF2B5EF4-FFF2-40B4-BE49-F238E27FC236}">
                  <a16:creationId xmlns:a16="http://schemas.microsoft.com/office/drawing/2014/main" id="{D70AAE13-3108-45C0-A5E7-9DC75715552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189421" y="1810800"/>
              <a:ext cx="1893489" cy="1770601"/>
            </a:xfrm>
            <a:custGeom>
              <a:avLst/>
              <a:gdLst>
                <a:gd name="connsiteX0" fmla="*/ 951078 w 1893489"/>
                <a:gd name="connsiteY0" fmla="*/ 256 h 1770601"/>
                <a:gd name="connsiteX1" fmla="*/ 1890947 w 1893489"/>
                <a:gd name="connsiteY1" fmla="*/ 1706267 h 1770601"/>
                <a:gd name="connsiteX2" fmla="*/ 1893489 w 1893489"/>
                <a:gd name="connsiteY2" fmla="*/ 1733899 h 1770601"/>
                <a:gd name="connsiteX3" fmla="*/ 1859080 w 1893489"/>
                <a:gd name="connsiteY3" fmla="*/ 1770601 h 1770601"/>
                <a:gd name="connsiteX4" fmla="*/ 1668580 w 1893489"/>
                <a:gd name="connsiteY4" fmla="*/ 1618201 h 1770601"/>
                <a:gd name="connsiteX5" fmla="*/ 1497130 w 1893489"/>
                <a:gd name="connsiteY5" fmla="*/ 1751551 h 1770601"/>
                <a:gd name="connsiteX6" fmla="*/ 1344730 w 1893489"/>
                <a:gd name="connsiteY6" fmla="*/ 1580101 h 1770601"/>
                <a:gd name="connsiteX7" fmla="*/ 1001830 w 1893489"/>
                <a:gd name="connsiteY7" fmla="*/ 1713451 h 1770601"/>
                <a:gd name="connsiteX8" fmla="*/ 849430 w 1893489"/>
                <a:gd name="connsiteY8" fmla="*/ 1599151 h 1770601"/>
                <a:gd name="connsiteX9" fmla="*/ 697030 w 1893489"/>
                <a:gd name="connsiteY9" fmla="*/ 1732501 h 1770601"/>
                <a:gd name="connsiteX10" fmla="*/ 373180 w 1893489"/>
                <a:gd name="connsiteY10" fmla="*/ 1542001 h 1770601"/>
                <a:gd name="connsiteX11" fmla="*/ 182680 w 1893489"/>
                <a:gd name="connsiteY11" fmla="*/ 1751551 h 1770601"/>
                <a:gd name="connsiteX12" fmla="*/ 11230 w 1893489"/>
                <a:gd name="connsiteY12" fmla="*/ 1618201 h 1770601"/>
                <a:gd name="connsiteX13" fmla="*/ 0 w 1893489"/>
                <a:gd name="connsiteY13" fmla="*/ 1615559 h 1770601"/>
                <a:gd name="connsiteX14" fmla="*/ 24513 w 1893489"/>
                <a:gd name="connsiteY14" fmla="*/ 1475842 h 1770601"/>
                <a:gd name="connsiteX15" fmla="*/ 951078 w 1893489"/>
                <a:gd name="connsiteY15" fmla="*/ 256 h 177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93489" h="1770601">
                  <a:moveTo>
                    <a:pt x="951078" y="256"/>
                  </a:moveTo>
                  <a:cubicBezTo>
                    <a:pt x="1555869" y="-18560"/>
                    <a:pt x="1815026" y="1003409"/>
                    <a:pt x="1890947" y="1706267"/>
                  </a:cubicBezTo>
                  <a:lnTo>
                    <a:pt x="1893489" y="1733899"/>
                  </a:lnTo>
                  <a:lnTo>
                    <a:pt x="1859080" y="1770601"/>
                  </a:lnTo>
                  <a:lnTo>
                    <a:pt x="1668580" y="1618201"/>
                  </a:lnTo>
                  <a:lnTo>
                    <a:pt x="1497130" y="1751551"/>
                  </a:lnTo>
                  <a:lnTo>
                    <a:pt x="1344730" y="1580101"/>
                  </a:lnTo>
                  <a:lnTo>
                    <a:pt x="1001830" y="1713451"/>
                  </a:lnTo>
                  <a:lnTo>
                    <a:pt x="849430" y="1599151"/>
                  </a:lnTo>
                  <a:lnTo>
                    <a:pt x="697030" y="1732501"/>
                  </a:lnTo>
                  <a:lnTo>
                    <a:pt x="373180" y="1542001"/>
                  </a:lnTo>
                  <a:lnTo>
                    <a:pt x="182680" y="1751551"/>
                  </a:lnTo>
                  <a:lnTo>
                    <a:pt x="11230" y="1618201"/>
                  </a:lnTo>
                  <a:lnTo>
                    <a:pt x="0" y="1615559"/>
                  </a:lnTo>
                  <a:lnTo>
                    <a:pt x="24513" y="1475842"/>
                  </a:lnTo>
                  <a:cubicBezTo>
                    <a:pt x="149398" y="830624"/>
                    <a:pt x="439333" y="16177"/>
                    <a:pt x="951078" y="25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393700" sx="102000" sy="102000" algn="ct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7" name="PA-椭圆 6">
              <a:extLst>
                <a:ext uri="{FF2B5EF4-FFF2-40B4-BE49-F238E27FC236}">
                  <a16:creationId xmlns:a16="http://schemas.microsoft.com/office/drawing/2014/main" id="{FBCE0F40-DA68-4686-84AA-0A502EDA01C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713703" y="1238864"/>
              <a:ext cx="4778478" cy="477847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5" name="PA_文本框 12">
            <a:extLst>
              <a:ext uri="{FF2B5EF4-FFF2-40B4-BE49-F238E27FC236}">
                <a16:creationId xmlns:a16="http://schemas.microsoft.com/office/drawing/2014/main" id="{64431C66-53FF-4DBF-810F-7D7CD9C8149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802274" y="3299668"/>
            <a:ext cx="775640" cy="77564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vert="horz" wrap="squar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0"/>
              </a:lnSpc>
            </a:pPr>
            <a:r>
              <a:rPr lang="zh-CN" altLang="en-US" spc="-10000" dirty="0">
                <a:blipFill dpi="0" rotWithShape="1">
                  <a:blip r:embed="rId11"/>
                  <a:srcRect/>
                  <a:stretch>
                    <a:fillRect/>
                  </a:stretch>
                </a:blipFill>
                <a:latin typeface="Arial" panose="020B0604020202020204" pitchFamily="34" charset="0"/>
              </a:rPr>
              <a:t>●●●●●●●●●●●●●●●●●●●●●●●●●●●●●●●●●●●●●●●●●●●●●●●●●●●●●●●●●●●●●●●●●●●●●●●●●●●●●●●●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76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9" presetClass="pat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2.08333E-7 -2.22222E-6 C 0.00026 -0.00046 0.00052 -0.00069 0.00065 -0.00139 C 0.0013 -0.00254 0.00143 -0.00393 0.00104 -0.00416 C 0.00065 -0.00416 -0.00039 -0.00347 -0.00091 -0.00208 C -0.0013 -0.00139 -0.00143 -0.00069 -0.00169 -2.22222E-6 C -0.00169 0.00023 -0.00169 0.0007 -0.00169 0.00116 C -0.00169 0.00278 -0.0013 0.00417 -0.00078 0.00417 C -0.00026 0.00417 0.00013 0.00278 0.00013 0.00116 C 0.00013 0.00023 0.00013 -2.22222E-6 -0.00013 -0.00069 C -0.00013 -0.00139 -0.00039 -0.00162 -0.00065 -0.00208 C -0.0013 -0.00347 -0.00208 -0.00416 -0.0026 -0.00416 C -0.00313 -0.00393 -0.00286 -0.00254 -0.00221 -0.00139 C -0.00195 -0.00069 -0.00169 -2.22222E-6 -0.0013 0.00023 C -0.00091 0.0007 -0.00065 0.00093 -0.00026 0.00116 C 0.00104 0.00209 0.00208 0.00278 0.0026 0.00209 C 0.00273 0.00185 0.00208 0.0007 0.00104 -2.22222E-6 C 0.00052 -0.00069 -0.00013 -0.00116 -0.00065 -0.00116 C -0.00091 -0.00139 -0.00143 -0.00139 -0.00195 -0.00139 C -0.00352 -0.00208 -0.00469 -0.00162 -0.00482 -0.00139 C -0.00482 -0.00069 -0.00378 -2.22222E-6 -0.00234 0.00023 C -0.00169 0.00023 -0.00091 0.00047 -0.00065 0.00047 C -0.00013 0.00047 0.00026 0.00023 0.00078 0.00023 C 0.00221 -2.22222E-6 0.00339 -0.00069 0.00339 -0.00139 C 0.00312 -0.00162 0.00195 -0.00208 0.00052 -0.00162 C -0.00026 -0.00139 -0.00091 -0.00139 -0.0013 -0.00116 C -0.00169 -0.00069 -0.00208 -0.00069 -0.00247 -2.22222E-6 C -0.00365 0.0007 -0.0043 0.00185 -0.00391 0.00209 C -0.00365 0.00278 -0.00247 0.00209 -0.0013 0.00139 C -0.00078 0.0007 -0.00026 0.00023 2.08333E-7 -2.22222E-6 Z " pathEditMode="relative" rAng="0" ptsTypes="AAAAAAAAAAAAAAAAAAAAAAAAAAAAA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29" presetClass="pat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79167E-6 -1.48148E-6 C 0.00014 -0.00046 0.00027 -0.00069 0.00027 -0.00116 C 0.00079 -0.00208 0.00079 -0.00324 0.00053 -0.00324 C 0.00027 -0.00324 -0.00026 -0.00278 -0.00065 -0.00162 C -0.00078 -0.00116 -0.00091 -0.00069 -0.00091 -1.48148E-6 C -0.00104 -1.48148E-6 -0.00104 0.00046 -0.00104 0.0007 C -0.00104 0.00185 -0.00078 0.00324 -0.00052 0.00324 C -0.00026 0.00324 -4.79167E-6 0.00185 -4.79167E-6 0.0007 C -4.79167E-6 -1.48148E-6 -4.79167E-6 0.00023 -0.00013 -0.00069 C -0.00013 -0.00116 -0.00026 -0.00139 -0.00039 -0.00162 C -0.00078 -0.00278 -0.0013 -0.00324 -0.00156 -0.00324 C -0.00169 -0.00324 -0.00169 -0.00208 -0.0013 -0.00116 C -0.00117 -0.00046 -0.00091 -1.48148E-6 -0.00078 -1.48148E-6 C -0.00052 0.00046 -0.00039 0.0007 -0.00026 0.0007 C 0.00053 0.00162 0.00118 0.00185 0.00131 0.00162 C 0.00157 0.00139 0.00118 0.00046 0.00053 -1.48148E-6 C 0.00027 -0.00046 -0.00013 -0.00092 -0.00039 -0.00092 C -0.00052 -0.00116 -0.00091 -0.00116 -0.00117 -0.00139 C -0.00208 -0.00162 -0.00273 -0.00162 -0.00273 -0.00116 C -0.00286 -0.00069 -0.00221 -1.48148E-6 -0.0013 -1.48148E-6 C -0.00104 -1.48148E-6 -0.00065 -1.48148E-6 -0.00039 -1.48148E-6 C -0.00013 -1.48148E-6 0.00014 -1.48148E-6 0.0004 -1.48148E-6 C 0.00131 -1.48148E-6 0.00196 -0.00069 0.00183 -0.00116 C 0.0017 -0.00162 0.00105 -0.00162 0.00027 -0.00139 C -0.00026 -0.00116 -0.00052 -0.00116 -0.00078 -0.00092 C -0.00104 -0.00069 -0.00117 -0.00046 -0.00143 -1.48148E-6 C -0.00208 0.00046 -0.00247 0.00139 -0.00221 0.00162 C -0.00221 0.00185 -0.00143 0.00162 -0.00078 0.0007 C -0.00052 0.00046 -0.00026 -1.48148E-6 -4.79167E-6 -1.48148E-6 Z " pathEditMode="relative" rAng="0" ptsTypes="AAAAAAAAAAAAAAAAAAAAAAAAAAAAA">
                                          <p:cBhvr>
                                            <p:cTn id="1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886"/>
                                      </p:iterate>
                                      <p:childTnLst>
                                        <p:set>
                                          <p:cBhvr>
                                            <p:cTn id="1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0.08*sin(rand(360))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+0.1*sin(rand(360))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0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3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1" dur="250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decel="10000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Rot by="-1800000">
                                          <p:cBhvr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42" presetClass="path" presetSubtype="0" decel="10000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2.08333E-7 -2.22222E-6 L -0.00898 -0.14166 " pathEditMode="relative" rAng="0" ptsTypes="AA">
                                          <p:cBhvr>
                                            <p:cTn id="2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56" y="-7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decel="10000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Rot by="1800000">
                                          <p:cBhvr>
                                            <p:cTn id="3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decel="10000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-4.79167E-6 -1.48148E-6 L 0.03529 0.13195 " pathEditMode="relative" rAng="0" ptsTypes="AA">
                                          <p:cBhvr>
                                            <p:cTn id="3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58" y="659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10" presetClass="exit" presetSubtype="0" fill="hold" nodeType="withEffect">
                                      <p:stCondLst>
                                        <p:cond delay="18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7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0" presetClass="exit" presetSubtype="0" fill="hold" nodeType="withEffect">
                                      <p:stCondLst>
                                        <p:cond delay="18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8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7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grpId="1" nodeType="withEffect">
                                      <p:stCondLst>
                                        <p:cond delay="185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9" presetClass="pat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2.08333E-7 -2.22222E-6 C 0.00026 -0.00046 0.00052 -0.00069 0.00065 -0.00139 C 0.0013 -0.00254 0.00143 -0.00393 0.00104 -0.00416 C 0.00065 -0.00416 -0.00039 -0.00347 -0.00091 -0.00208 C -0.0013 -0.00139 -0.00143 -0.00069 -0.00169 -2.22222E-6 C -0.00169 0.00023 -0.00169 0.0007 -0.00169 0.00116 C -0.00169 0.00278 -0.0013 0.00417 -0.00078 0.00417 C -0.00026 0.00417 0.00013 0.00278 0.00013 0.00116 C 0.00013 0.00023 0.00013 -2.22222E-6 -0.00013 -0.00069 C -0.00013 -0.00139 -0.00039 -0.00162 -0.00065 -0.00208 C -0.0013 -0.00347 -0.00208 -0.00416 -0.0026 -0.00416 C -0.00313 -0.00393 -0.00286 -0.00254 -0.00221 -0.00139 C -0.00195 -0.00069 -0.00169 -2.22222E-6 -0.0013 0.00023 C -0.00091 0.0007 -0.00065 0.00093 -0.00026 0.00116 C 0.00104 0.00209 0.00208 0.00278 0.0026 0.00209 C 0.00273 0.00185 0.00208 0.0007 0.00104 -2.22222E-6 C 0.00052 -0.00069 -0.00013 -0.00116 -0.00065 -0.00116 C -0.00091 -0.00139 -0.00143 -0.00139 -0.00195 -0.00139 C -0.00352 -0.00208 -0.00469 -0.00162 -0.00482 -0.00139 C -0.00482 -0.00069 -0.00378 -2.22222E-6 -0.00234 0.00023 C -0.00169 0.00023 -0.00091 0.00047 -0.00065 0.00047 C -0.00013 0.00047 0.00026 0.00023 0.00078 0.00023 C 0.00221 -2.22222E-6 0.00339 -0.00069 0.00339 -0.00139 C 0.00312 -0.00162 0.00195 -0.00208 0.00052 -0.00162 C -0.00026 -0.00139 -0.00091 -0.00139 -0.0013 -0.00116 C -0.00169 -0.00069 -0.00208 -0.00069 -0.00247 -2.22222E-6 C -0.00365 0.0007 -0.0043 0.00185 -0.00391 0.00209 C -0.00365 0.00278 -0.00247 0.00209 -0.0013 0.00139 C -0.00078 0.0007 -0.00026 0.00023 2.08333E-7 -2.22222E-6 Z " pathEditMode="relative" rAng="0" ptsTypes="AAAAAAAAAAAAAAAAAAAAAAAAAAAAA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29" presetClass="pat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79167E-6 -1.48148E-6 C 0.00014 -0.00046 0.00027 -0.00069 0.00027 -0.00116 C 0.00079 -0.00208 0.00079 -0.00324 0.00053 -0.00324 C 0.00027 -0.00324 -0.00026 -0.00278 -0.00065 -0.00162 C -0.00078 -0.00116 -0.00091 -0.00069 -0.00091 -1.48148E-6 C -0.00104 -1.48148E-6 -0.00104 0.00046 -0.00104 0.0007 C -0.00104 0.00185 -0.00078 0.00324 -0.00052 0.00324 C -0.00026 0.00324 -4.79167E-6 0.00185 -4.79167E-6 0.0007 C -4.79167E-6 -1.48148E-6 -4.79167E-6 0.00023 -0.00013 -0.00069 C -0.00013 -0.00116 -0.00026 -0.00139 -0.00039 -0.00162 C -0.00078 -0.00278 -0.0013 -0.00324 -0.00156 -0.00324 C -0.00169 -0.00324 -0.00169 -0.00208 -0.0013 -0.00116 C -0.00117 -0.00046 -0.00091 -1.48148E-6 -0.00078 -1.48148E-6 C -0.00052 0.00046 -0.00039 0.0007 -0.00026 0.0007 C 0.00053 0.00162 0.00118 0.00185 0.00131 0.00162 C 0.00157 0.00139 0.00118 0.00046 0.00053 -1.48148E-6 C 0.00027 -0.00046 -0.00013 -0.00092 -0.00039 -0.00092 C -0.00052 -0.00116 -0.00091 -0.00116 -0.00117 -0.00139 C -0.00208 -0.00162 -0.00273 -0.00162 -0.00273 -0.00116 C -0.00286 -0.00069 -0.00221 -1.48148E-6 -0.0013 -1.48148E-6 C -0.00104 -1.48148E-6 -0.00065 -1.48148E-6 -0.00039 -1.48148E-6 C -0.00013 -1.48148E-6 0.00014 -1.48148E-6 0.0004 -1.48148E-6 C 0.00131 -1.48148E-6 0.00196 -0.00069 0.00183 -0.00116 C 0.0017 -0.00162 0.00105 -0.00162 0.00027 -0.00139 C -0.00026 -0.00116 -0.00052 -0.00116 -0.00078 -0.00092 C -0.00104 -0.00069 -0.00117 -0.00046 -0.00143 -1.48148E-6 C -0.00208 0.00046 -0.00247 0.00139 -0.00221 0.00162 C -0.00221 0.00185 -0.00143 0.00162 -0.00078 0.0007 C -0.00052 0.00046 -0.00026 -1.48148E-6 -4.79167E-6 -1.48148E-6 Z " pathEditMode="relative" rAng="0" ptsTypes="AAAAAAAAAAAAAAAAAAAAAAAAAAAAA">
                                          <p:cBhvr>
                                            <p:cTn id="1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886"/>
                                      </p:iterate>
                                      <p:childTnLst>
                                        <p:set>
                                          <p:cBhvr>
                                            <p:cTn id="1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0.08*sin(rand(360))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+0.1*sin(rand(360))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0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3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1" dur="250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decel="10000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Rot by="-1800000">
                                          <p:cBhvr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42" presetClass="path" presetSubtype="0" decel="10000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2.08333E-7 -2.22222E-6 L -0.00898 -0.14166 " pathEditMode="relative" rAng="0" ptsTypes="AA">
                                          <p:cBhvr>
                                            <p:cTn id="2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56" y="-7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decel="10000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Rot by="1800000">
                                          <p:cBhvr>
                                            <p:cTn id="3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decel="10000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-4.79167E-6 -1.48148E-6 L 0.03529 0.13195 " pathEditMode="relative" rAng="0" ptsTypes="AA">
                                          <p:cBhvr>
                                            <p:cTn id="3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58" y="659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10" presetClass="exit" presetSubtype="0" fill="hold" nodeType="withEffect">
                                      <p:stCondLst>
                                        <p:cond delay="18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7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0" presetClass="exit" presetSubtype="0" fill="hold" nodeType="withEffect">
                                      <p:stCondLst>
                                        <p:cond delay="18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8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7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grpId="1" nodeType="withEffect">
                                      <p:stCondLst>
                                        <p:cond delay="185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  <p:bldP spid="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图片 173">
            <a:extLst>
              <a:ext uri="{FF2B5EF4-FFF2-40B4-BE49-F238E27FC236}">
                <a16:creationId xmlns:a16="http://schemas.microsoft.com/office/drawing/2014/main" id="{474AAC32-0EDB-43D8-BCCD-30287ED055AE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65" y="1641474"/>
            <a:ext cx="3844889" cy="3575051"/>
          </a:xfrm>
          <a:prstGeom prst="rect">
            <a:avLst/>
          </a:prstGeom>
        </p:spPr>
      </p:pic>
      <p:sp>
        <p:nvSpPr>
          <p:cNvPr id="3" name="PA_文本框 51">
            <a:extLst>
              <a:ext uri="{FF2B5EF4-FFF2-40B4-BE49-F238E27FC236}">
                <a16:creationId xmlns:a16="http://schemas.microsoft.com/office/drawing/2014/main" id="{C75FC9D7-2289-448A-9811-70B35792615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37165" y="393681"/>
            <a:ext cx="7167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</a:rPr>
              <a:t>The </a:t>
            </a:r>
            <a:r>
              <a:rPr lang="en-US" altLang="zh-CN" sz="2800" b="1" dirty="0">
                <a:solidFill>
                  <a:srgbClr val="FF0000"/>
                </a:solidFill>
              </a:rPr>
              <a:t>Specialty</a:t>
            </a:r>
            <a:r>
              <a:rPr lang="en-US" altLang="zh-CN" sz="2800" dirty="0">
                <a:solidFill>
                  <a:schemeClr val="bg1"/>
                </a:solidFill>
              </a:rPr>
              <a:t> of Sculpture Art in Qin Dynasty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图片 3" descr="图片包含 户外, 人员, 雕塑, 建筑物&#10;&#10;自动生成的说明">
            <a:extLst>
              <a:ext uri="{FF2B5EF4-FFF2-40B4-BE49-F238E27FC236}">
                <a16:creationId xmlns:a16="http://schemas.microsoft.com/office/drawing/2014/main" id="{7DCAB3FA-4A27-4F3F-91E0-E30FD266431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0" b="4571"/>
          <a:stretch/>
        </p:blipFill>
        <p:spPr>
          <a:xfrm>
            <a:off x="7108867" y="1643957"/>
            <a:ext cx="3081184" cy="357256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FA9B07A-F312-4649-9FF2-72F4032D8110}"/>
              </a:ext>
            </a:extLst>
          </p:cNvPr>
          <p:cNvSpPr txBox="1"/>
          <p:nvPr/>
        </p:nvSpPr>
        <p:spPr>
          <a:xfrm>
            <a:off x="1237165" y="5514616"/>
            <a:ext cx="3959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The First Emperor of Qin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8249EC-CA9A-4DA1-9A5F-CB5F2314D71B}"/>
              </a:ext>
            </a:extLst>
          </p:cNvPr>
          <p:cNvSpPr txBox="1"/>
          <p:nvPr/>
        </p:nvSpPr>
        <p:spPr>
          <a:xfrm>
            <a:off x="6995099" y="5514616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Terra-Cotta Warriors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1" name="图片 10" descr="图片包含 就坐, 墙壁, 室内&#10;&#10;自动生成的说明">
            <a:extLst>
              <a:ext uri="{FF2B5EF4-FFF2-40B4-BE49-F238E27FC236}">
                <a16:creationId xmlns:a16="http://schemas.microsoft.com/office/drawing/2014/main" id="{41756BBC-6599-421D-AE60-43885003A0B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5" b="4409"/>
          <a:stretch/>
        </p:blipFill>
        <p:spPr>
          <a:xfrm>
            <a:off x="12359457" y="1642716"/>
            <a:ext cx="3081184" cy="357256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C324DAE-2A1E-446D-87C2-A21203F0FEAA}"/>
              </a:ext>
            </a:extLst>
          </p:cNvPr>
          <p:cNvSpPr txBox="1"/>
          <p:nvPr/>
        </p:nvSpPr>
        <p:spPr>
          <a:xfrm>
            <a:off x="12982168" y="5365492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Freehand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3" name="图片 12" descr="图片包含 人员, 雕塑, 室内, 男士&#10;&#10;自动生成的说明">
            <a:extLst>
              <a:ext uri="{FF2B5EF4-FFF2-40B4-BE49-F238E27FC236}">
                <a16:creationId xmlns:a16="http://schemas.microsoft.com/office/drawing/2014/main" id="{0C03F431-3AA7-4E2D-8F11-03608FC013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609" y="1642715"/>
            <a:ext cx="3081183" cy="357256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64335E2-330A-463C-98F0-C9A4D6C0C581}"/>
              </a:ext>
            </a:extLst>
          </p:cNvPr>
          <p:cNvSpPr txBox="1"/>
          <p:nvPr/>
        </p:nvSpPr>
        <p:spPr>
          <a:xfrm>
            <a:off x="18142545" y="5365491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Realistic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031147-9AD7-4A52-B0A9-F88DAEB1A242}"/>
              </a:ext>
            </a:extLst>
          </p:cNvPr>
          <p:cNvSpPr txBox="1"/>
          <p:nvPr/>
        </p:nvSpPr>
        <p:spPr>
          <a:xfrm>
            <a:off x="-9783636" y="486272"/>
            <a:ext cx="10033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The difference between Chinese and Western art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588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E27D85-7AD4-49F3-9100-FD9B67B7AB4F}"/>
              </a:ext>
            </a:extLst>
          </p:cNvPr>
          <p:cNvSpPr txBox="1"/>
          <p:nvPr/>
        </p:nvSpPr>
        <p:spPr>
          <a:xfrm>
            <a:off x="761637" y="486272"/>
            <a:ext cx="10033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The difference between Chinese and Western art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3" name="图片 2" descr="图片包含 就坐, 墙壁, 室内&#10;&#10;自动生成的说明">
            <a:extLst>
              <a:ext uri="{FF2B5EF4-FFF2-40B4-BE49-F238E27FC236}">
                <a16:creationId xmlns:a16="http://schemas.microsoft.com/office/drawing/2014/main" id="{5D2FF97F-2725-4E57-A981-51565365F8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5" b="4409"/>
          <a:stretch/>
        </p:blipFill>
        <p:spPr>
          <a:xfrm>
            <a:off x="1815877" y="1642716"/>
            <a:ext cx="3081184" cy="357256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33EC5BA-0FE7-4BFF-93F5-0CB035E90A59}"/>
              </a:ext>
            </a:extLst>
          </p:cNvPr>
          <p:cNvSpPr txBox="1"/>
          <p:nvPr/>
        </p:nvSpPr>
        <p:spPr>
          <a:xfrm>
            <a:off x="2438588" y="5365492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Freehand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8" name="图片 7" descr="图片包含 人员, 雕塑, 室内, 男士&#10;&#10;自动生成的说明">
            <a:extLst>
              <a:ext uri="{FF2B5EF4-FFF2-40B4-BE49-F238E27FC236}">
                <a16:creationId xmlns:a16="http://schemas.microsoft.com/office/drawing/2014/main" id="{09A18189-390E-474E-B7C3-F51473F54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29" y="1642715"/>
            <a:ext cx="3081183" cy="357256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7E21244-F7E4-4DFA-BC6E-A8BDD45A2452}"/>
              </a:ext>
            </a:extLst>
          </p:cNvPr>
          <p:cNvSpPr txBox="1"/>
          <p:nvPr/>
        </p:nvSpPr>
        <p:spPr>
          <a:xfrm>
            <a:off x="7598965" y="5365491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Realistic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PA_文本框 51">
            <a:extLst>
              <a:ext uri="{FF2B5EF4-FFF2-40B4-BE49-F238E27FC236}">
                <a16:creationId xmlns:a16="http://schemas.microsoft.com/office/drawing/2014/main" id="{9F318671-219F-4C9D-891A-39595F17A00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37165" y="-740175"/>
            <a:ext cx="7167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</a:rPr>
              <a:t>The </a:t>
            </a:r>
            <a:r>
              <a:rPr lang="en-US" altLang="zh-CN" sz="2800" b="1" dirty="0">
                <a:solidFill>
                  <a:srgbClr val="FF0000"/>
                </a:solidFill>
              </a:rPr>
              <a:t>Specialty</a:t>
            </a:r>
            <a:r>
              <a:rPr lang="en-US" altLang="zh-CN" sz="2800" dirty="0">
                <a:solidFill>
                  <a:schemeClr val="bg1"/>
                </a:solidFill>
              </a:rPr>
              <a:t> of Sculpture Art in Qin Dynasty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E3C189-4251-4615-80DF-88BBB65D4ED6}"/>
              </a:ext>
            </a:extLst>
          </p:cNvPr>
          <p:cNvSpPr txBox="1"/>
          <p:nvPr/>
        </p:nvSpPr>
        <p:spPr>
          <a:xfrm>
            <a:off x="761637" y="-808140"/>
            <a:ext cx="9685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The difference between Qin and other dynasties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456E2B-25F4-4C9D-85B8-B020318B8008}"/>
              </a:ext>
            </a:extLst>
          </p:cNvPr>
          <p:cNvSpPr txBox="1"/>
          <p:nvPr/>
        </p:nvSpPr>
        <p:spPr>
          <a:xfrm>
            <a:off x="6856029" y="5869640"/>
            <a:ext cx="442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</a:rPr>
              <a:t>Discobolus</a:t>
            </a:r>
            <a:r>
              <a:rPr lang="en-US" altLang="zh-CN" sz="2400" dirty="0">
                <a:solidFill>
                  <a:schemeClr val="bg1"/>
                </a:solidFill>
              </a:rPr>
              <a:t> (</a:t>
            </a:r>
            <a:r>
              <a:rPr lang="zh-CN" altLang="en-US" sz="2400" dirty="0">
                <a:solidFill>
                  <a:schemeClr val="bg1"/>
                </a:solidFill>
              </a:rPr>
              <a:t>掷铁饼者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011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户外, 人员, 雕塑, 建筑物&#10;&#10;自动生成的说明">
            <a:extLst>
              <a:ext uri="{FF2B5EF4-FFF2-40B4-BE49-F238E27FC236}">
                <a16:creationId xmlns:a16="http://schemas.microsoft.com/office/drawing/2014/main" id="{932D4C02-5A8D-4939-B318-C3D3CD0F2E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0" b="4571"/>
          <a:stretch/>
        </p:blipFill>
        <p:spPr>
          <a:xfrm>
            <a:off x="1612942" y="1642716"/>
            <a:ext cx="3081184" cy="3572568"/>
          </a:xfrm>
          <a:prstGeom prst="rect">
            <a:avLst/>
          </a:prstGeom>
        </p:spPr>
      </p:pic>
      <p:pic>
        <p:nvPicPr>
          <p:cNvPr id="3" name="图片 2" descr="图片包含 就坐, 墙壁, 室内&#10;&#10;自动生成的说明">
            <a:extLst>
              <a:ext uri="{FF2B5EF4-FFF2-40B4-BE49-F238E27FC236}">
                <a16:creationId xmlns:a16="http://schemas.microsoft.com/office/drawing/2014/main" id="{C210589A-E35B-4F6A-9957-4291D833D5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5" b="4409"/>
          <a:stretch/>
        </p:blipFill>
        <p:spPr>
          <a:xfrm>
            <a:off x="7208970" y="1642716"/>
            <a:ext cx="3081184" cy="35725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6E7738E-0B39-4C8E-86B5-3AE7E688C98F}"/>
              </a:ext>
            </a:extLst>
          </p:cNvPr>
          <p:cNvSpPr txBox="1"/>
          <p:nvPr/>
        </p:nvSpPr>
        <p:spPr>
          <a:xfrm>
            <a:off x="1312321" y="7255734"/>
            <a:ext cx="3959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The First Emperor of Qin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E52C71-551F-4AF7-9EC9-2A996D77F7C4}"/>
              </a:ext>
            </a:extLst>
          </p:cNvPr>
          <p:cNvSpPr txBox="1"/>
          <p:nvPr/>
        </p:nvSpPr>
        <p:spPr>
          <a:xfrm>
            <a:off x="7051821" y="7255734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Terra-Cotta Warriors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CA7E90-8890-426E-939E-9469032A1958}"/>
              </a:ext>
            </a:extLst>
          </p:cNvPr>
          <p:cNvSpPr txBox="1"/>
          <p:nvPr/>
        </p:nvSpPr>
        <p:spPr>
          <a:xfrm>
            <a:off x="761637" y="486272"/>
            <a:ext cx="9685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The difference between Qin and other dynasties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2DA773-BA25-4384-B5D5-693CB66F3AF9}"/>
              </a:ext>
            </a:extLst>
          </p:cNvPr>
          <p:cNvSpPr txBox="1"/>
          <p:nvPr/>
        </p:nvSpPr>
        <p:spPr>
          <a:xfrm>
            <a:off x="2230938" y="5433009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Realistic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165CF1-D14F-48E1-BF5F-9B739660470F}"/>
              </a:ext>
            </a:extLst>
          </p:cNvPr>
          <p:cNvSpPr txBox="1"/>
          <p:nvPr/>
        </p:nvSpPr>
        <p:spPr>
          <a:xfrm>
            <a:off x="7831681" y="5365492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Freehand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0" name="图片 9" descr="图片包含 动物, 站立, 哺乳动物&#10;&#10;自动生成的说明">
            <a:extLst>
              <a:ext uri="{FF2B5EF4-FFF2-40B4-BE49-F238E27FC236}">
                <a16:creationId xmlns:a16="http://schemas.microsoft.com/office/drawing/2014/main" id="{C94D31B7-FFD9-4E4B-86E5-093E32ECAE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9" t="2342" r="3948" b="10811"/>
          <a:stretch/>
        </p:blipFill>
        <p:spPr>
          <a:xfrm>
            <a:off x="12299429" y="1642716"/>
            <a:ext cx="4840769" cy="3567661"/>
          </a:xfrm>
          <a:prstGeom prst="rect">
            <a:avLst/>
          </a:prstGeom>
        </p:spPr>
      </p:pic>
      <p:pic>
        <p:nvPicPr>
          <p:cNvPr id="11" name="图片 10" descr="图片包含 灵长目动物, 人类, 动物, 哺乳动物&#10;&#10;自动生成的说明">
            <a:extLst>
              <a:ext uri="{FF2B5EF4-FFF2-40B4-BE49-F238E27FC236}">
                <a16:creationId xmlns:a16="http://schemas.microsoft.com/office/drawing/2014/main" id="{41FE16FB-10B0-4E35-B156-E83362BA32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5715" y="1642716"/>
            <a:ext cx="5175243" cy="356766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EDAC926-2D3D-4F5C-8193-9929E1CC6C6F}"/>
              </a:ext>
            </a:extLst>
          </p:cNvPr>
          <p:cNvSpPr txBox="1"/>
          <p:nvPr/>
        </p:nvSpPr>
        <p:spPr>
          <a:xfrm>
            <a:off x="761637" y="-725011"/>
            <a:ext cx="10033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The difference between Chinese and Western art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284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户外, 人员, 雕塑, 建筑物&#10;&#10;自动生成的说明">
            <a:extLst>
              <a:ext uri="{FF2B5EF4-FFF2-40B4-BE49-F238E27FC236}">
                <a16:creationId xmlns:a16="http://schemas.microsoft.com/office/drawing/2014/main" id="{932D4C02-5A8D-4939-B318-C3D3CD0F2EE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0" b="4571"/>
          <a:stretch/>
        </p:blipFill>
        <p:spPr>
          <a:xfrm>
            <a:off x="-6454955" y="1647623"/>
            <a:ext cx="3081184" cy="3572568"/>
          </a:xfrm>
          <a:prstGeom prst="rect">
            <a:avLst/>
          </a:prstGeom>
        </p:spPr>
      </p:pic>
      <p:pic>
        <p:nvPicPr>
          <p:cNvPr id="3" name="图片 2" descr="图片包含 就坐, 墙壁, 室内&#10;&#10;自动生成的说明">
            <a:extLst>
              <a:ext uri="{FF2B5EF4-FFF2-40B4-BE49-F238E27FC236}">
                <a16:creationId xmlns:a16="http://schemas.microsoft.com/office/drawing/2014/main" id="{C210589A-E35B-4F6A-9957-4291D833D5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5" b="4409"/>
          <a:stretch/>
        </p:blipFill>
        <p:spPr>
          <a:xfrm>
            <a:off x="-3315966" y="1637808"/>
            <a:ext cx="3081184" cy="35725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6E7738E-0B39-4C8E-86B5-3AE7E688C98F}"/>
              </a:ext>
            </a:extLst>
          </p:cNvPr>
          <p:cNvSpPr txBox="1"/>
          <p:nvPr/>
        </p:nvSpPr>
        <p:spPr>
          <a:xfrm>
            <a:off x="1312321" y="7255734"/>
            <a:ext cx="3959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The First Emperor of Qin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E52C71-551F-4AF7-9EC9-2A996D77F7C4}"/>
              </a:ext>
            </a:extLst>
          </p:cNvPr>
          <p:cNvSpPr txBox="1"/>
          <p:nvPr/>
        </p:nvSpPr>
        <p:spPr>
          <a:xfrm>
            <a:off x="7051821" y="7255734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Terra-Cotta Warriors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CA7E90-8890-426E-939E-9469032A1958}"/>
              </a:ext>
            </a:extLst>
          </p:cNvPr>
          <p:cNvSpPr txBox="1"/>
          <p:nvPr/>
        </p:nvSpPr>
        <p:spPr>
          <a:xfrm>
            <a:off x="761637" y="486272"/>
            <a:ext cx="9685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The difference between Qin and other dynasties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2DA773-BA25-4384-B5D5-693CB66F3AF9}"/>
              </a:ext>
            </a:extLst>
          </p:cNvPr>
          <p:cNvSpPr txBox="1"/>
          <p:nvPr/>
        </p:nvSpPr>
        <p:spPr>
          <a:xfrm>
            <a:off x="2230938" y="5433009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Realistic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165CF1-D14F-48E1-BF5F-9B739660470F}"/>
              </a:ext>
            </a:extLst>
          </p:cNvPr>
          <p:cNvSpPr txBox="1"/>
          <p:nvPr/>
        </p:nvSpPr>
        <p:spPr>
          <a:xfrm>
            <a:off x="7831681" y="5365492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Freehand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1" name="图片 10" descr="图片包含 动物, 站立, 哺乳动物&#10;&#10;自动生成的说明">
            <a:extLst>
              <a:ext uri="{FF2B5EF4-FFF2-40B4-BE49-F238E27FC236}">
                <a16:creationId xmlns:a16="http://schemas.microsoft.com/office/drawing/2014/main" id="{A6944B6F-BC45-410F-8A5D-FFB2E2D17FB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9" t="2342" r="3948" b="10811"/>
          <a:stretch/>
        </p:blipFill>
        <p:spPr>
          <a:xfrm>
            <a:off x="871805" y="1642716"/>
            <a:ext cx="4840769" cy="3567661"/>
          </a:xfrm>
          <a:prstGeom prst="rect">
            <a:avLst/>
          </a:prstGeom>
        </p:spPr>
      </p:pic>
      <p:pic>
        <p:nvPicPr>
          <p:cNvPr id="13" name="图片 12" descr="图片包含 灵长目动物, 人类, 动物, 哺乳动物&#10;&#10;自动生成的说明">
            <a:extLst>
              <a:ext uri="{FF2B5EF4-FFF2-40B4-BE49-F238E27FC236}">
                <a16:creationId xmlns:a16="http://schemas.microsoft.com/office/drawing/2014/main" id="{991900C6-46BA-4FF5-9C84-BF6B5FC060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2716"/>
            <a:ext cx="5175243" cy="356766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F0D39DA-40AA-46BD-875B-FC2018652737}"/>
              </a:ext>
            </a:extLst>
          </p:cNvPr>
          <p:cNvSpPr txBox="1"/>
          <p:nvPr/>
        </p:nvSpPr>
        <p:spPr>
          <a:xfrm>
            <a:off x="6768088" y="5910063"/>
            <a:ext cx="396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《</a:t>
            </a:r>
            <a:r>
              <a:rPr lang="zh-CN" altLang="en-US" sz="2400" dirty="0">
                <a:solidFill>
                  <a:schemeClr val="bg1"/>
                </a:solidFill>
              </a:rPr>
              <a:t>跃马</a:t>
            </a:r>
            <a:r>
              <a:rPr lang="en-US" altLang="zh-CN" sz="2400" dirty="0">
                <a:solidFill>
                  <a:schemeClr val="bg1"/>
                </a:solidFill>
              </a:rPr>
              <a:t>》 </a:t>
            </a:r>
            <a:r>
              <a:rPr lang="zh-CN" altLang="en-US" sz="2400" dirty="0">
                <a:solidFill>
                  <a:schemeClr val="bg1"/>
                </a:solidFill>
              </a:rPr>
              <a:t>陕西兴平霍去病墓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2B0D9F1-FBCC-449B-BFEC-E6FA8B05F662}"/>
              </a:ext>
            </a:extLst>
          </p:cNvPr>
          <p:cNvSpPr txBox="1"/>
          <p:nvPr/>
        </p:nvSpPr>
        <p:spPr>
          <a:xfrm>
            <a:off x="2528596" y="-615818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The</a:t>
            </a:r>
            <a:endParaRPr lang="zh-CN" altLang="en-US" sz="2800" dirty="0"/>
          </a:p>
        </p:txBody>
      </p:sp>
      <p:sp>
        <p:nvSpPr>
          <p:cNvPr id="19" name="PA_文本框 51">
            <a:extLst>
              <a:ext uri="{FF2B5EF4-FFF2-40B4-BE49-F238E27FC236}">
                <a16:creationId xmlns:a16="http://schemas.microsoft.com/office/drawing/2014/main" id="{3F7A0B0B-4A8E-4D60-B2CF-564D00DA10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731132" y="-614019"/>
            <a:ext cx="4943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</a:rPr>
              <a:t>of Sculpture Art in Qin Dynasty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PA_文本框 51">
            <a:extLst>
              <a:ext uri="{FF2B5EF4-FFF2-40B4-BE49-F238E27FC236}">
                <a16:creationId xmlns:a16="http://schemas.microsoft.com/office/drawing/2014/main" id="{EACA10B4-0573-43BC-82F7-EFC62962A64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7249" y="-619532"/>
            <a:ext cx="1507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rgbClr val="FF0000"/>
                </a:solidFill>
              </a:rPr>
              <a:t>Spec</a:t>
            </a:r>
          </a:p>
        </p:txBody>
      </p:sp>
      <p:sp>
        <p:nvSpPr>
          <p:cNvPr id="21" name="PA_文本框 51">
            <a:extLst>
              <a:ext uri="{FF2B5EF4-FFF2-40B4-BE49-F238E27FC236}">
                <a16:creationId xmlns:a16="http://schemas.microsoft.com/office/drawing/2014/main" id="{64104B23-2108-4E38-AC3F-14D93AB9E06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938709" y="-608510"/>
            <a:ext cx="1361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err="1">
                <a:solidFill>
                  <a:srgbClr val="FF0000"/>
                </a:solidFill>
              </a:rPr>
              <a:t>ialty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435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6CAF9DC-F563-471B-A556-D540911F652D}"/>
              </a:ext>
            </a:extLst>
          </p:cNvPr>
          <p:cNvSpPr txBox="1"/>
          <p:nvPr/>
        </p:nvSpPr>
        <p:spPr>
          <a:xfrm>
            <a:off x="2705875" y="2903981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The</a:t>
            </a:r>
            <a:endParaRPr lang="zh-CN" altLang="en-US" sz="2800" dirty="0"/>
          </a:p>
        </p:txBody>
      </p:sp>
      <p:sp>
        <p:nvSpPr>
          <p:cNvPr id="5" name="PA_文本框 51">
            <a:extLst>
              <a:ext uri="{FF2B5EF4-FFF2-40B4-BE49-F238E27FC236}">
                <a16:creationId xmlns:a16="http://schemas.microsoft.com/office/drawing/2014/main" id="{57464720-7A3F-4689-AB5C-7441EC87EA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908411" y="2905780"/>
            <a:ext cx="4943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</a:rPr>
              <a:t>of Sculpture Art in Qin Dynasty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PA_文本框 51">
            <a:extLst>
              <a:ext uri="{FF2B5EF4-FFF2-40B4-BE49-F238E27FC236}">
                <a16:creationId xmlns:a16="http://schemas.microsoft.com/office/drawing/2014/main" id="{CE2B064B-6CC4-4DAF-8B13-0F6FBE9C9B4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354528" y="2900267"/>
            <a:ext cx="1507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rgbClr val="FF0000"/>
                </a:solidFill>
              </a:rPr>
              <a:t>Spec</a:t>
            </a:r>
          </a:p>
        </p:txBody>
      </p:sp>
      <p:sp>
        <p:nvSpPr>
          <p:cNvPr id="8" name="PA_文本框 51">
            <a:extLst>
              <a:ext uri="{FF2B5EF4-FFF2-40B4-BE49-F238E27FC236}">
                <a16:creationId xmlns:a16="http://schemas.microsoft.com/office/drawing/2014/main" id="{E618F920-08EA-4FD5-B670-546C4CAB44B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115988" y="2911289"/>
            <a:ext cx="1361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err="1">
                <a:solidFill>
                  <a:srgbClr val="FF0000"/>
                </a:solidFill>
              </a:rPr>
              <a:t>ialty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853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_文本框 51">
            <a:extLst>
              <a:ext uri="{FF2B5EF4-FFF2-40B4-BE49-F238E27FC236}">
                <a16:creationId xmlns:a16="http://schemas.microsoft.com/office/drawing/2014/main" id="{8EF23D39-7533-4F6E-BB16-E037D262E00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698143" y="2598003"/>
            <a:ext cx="1507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 dirty="0">
                <a:solidFill>
                  <a:srgbClr val="FF0000"/>
                </a:solidFill>
              </a:rPr>
              <a:t>Spec</a:t>
            </a:r>
          </a:p>
        </p:txBody>
      </p:sp>
      <p:sp>
        <p:nvSpPr>
          <p:cNvPr id="12" name="PA_文本框 51">
            <a:extLst>
              <a:ext uri="{FF2B5EF4-FFF2-40B4-BE49-F238E27FC236}">
                <a16:creationId xmlns:a16="http://schemas.microsoft.com/office/drawing/2014/main" id="{0B7CF4D8-678F-40DF-808C-538CB8794DB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11290" y="2598002"/>
            <a:ext cx="1361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 dirty="0" err="1">
                <a:solidFill>
                  <a:srgbClr val="FF0000"/>
                </a:solidFill>
              </a:rPr>
              <a:t>ialty</a:t>
            </a:r>
            <a:endParaRPr lang="en-US" altLang="zh-CN" sz="4800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B1E160-17CA-4932-BBC1-DD49CBBD6ABA}"/>
              </a:ext>
            </a:extLst>
          </p:cNvPr>
          <p:cNvSpPr txBox="1"/>
          <p:nvPr/>
        </p:nvSpPr>
        <p:spPr>
          <a:xfrm>
            <a:off x="-690468" y="2903981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The</a:t>
            </a:r>
            <a:endParaRPr lang="zh-CN" altLang="en-US" sz="2800" dirty="0"/>
          </a:p>
        </p:txBody>
      </p:sp>
      <p:sp>
        <p:nvSpPr>
          <p:cNvPr id="14" name="PA_文本框 51">
            <a:extLst>
              <a:ext uri="{FF2B5EF4-FFF2-40B4-BE49-F238E27FC236}">
                <a16:creationId xmlns:a16="http://schemas.microsoft.com/office/drawing/2014/main" id="{82B14198-7D36-4B6E-A6DE-B002B5A90B9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102312" y="2905780"/>
            <a:ext cx="4943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</a:rPr>
              <a:t>of Sculpture Art in Qin Dynasty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PA_文本框 51">
            <a:extLst>
              <a:ext uri="{FF2B5EF4-FFF2-40B4-BE49-F238E27FC236}">
                <a16:creationId xmlns:a16="http://schemas.microsoft.com/office/drawing/2014/main" id="{DA38B950-6DFD-4181-8237-1CBC0D333C2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-2406172" y="2598001"/>
            <a:ext cx="2456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>
                <a:solidFill>
                  <a:srgbClr val="FB2B52"/>
                </a:solidFill>
              </a:rPr>
              <a:t>Veracity</a:t>
            </a:r>
            <a:endParaRPr lang="en-US" altLang="zh-CN" sz="4800" b="1" dirty="0">
              <a:solidFill>
                <a:srgbClr val="FB2B52"/>
              </a:solidFill>
            </a:endParaRPr>
          </a:p>
        </p:txBody>
      </p:sp>
      <p:sp>
        <p:nvSpPr>
          <p:cNvPr id="9" name="PA_文本框 51">
            <a:extLst>
              <a:ext uri="{FF2B5EF4-FFF2-40B4-BE49-F238E27FC236}">
                <a16:creationId xmlns:a16="http://schemas.microsoft.com/office/drawing/2014/main" id="{BE1D40A1-E63C-48A9-BE0E-0CBC9894E1B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-2406172" y="2598001"/>
            <a:ext cx="2456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>
                <a:solidFill>
                  <a:srgbClr val="24F4ED"/>
                </a:solidFill>
              </a:rPr>
              <a:t>Veracity</a:t>
            </a:r>
            <a:endParaRPr lang="en-US" altLang="zh-CN" sz="4800" b="1" dirty="0">
              <a:solidFill>
                <a:srgbClr val="24F4ED"/>
              </a:solidFill>
            </a:endParaRPr>
          </a:p>
        </p:txBody>
      </p:sp>
      <p:sp>
        <p:nvSpPr>
          <p:cNvPr id="10" name="PA_文本框 51">
            <a:extLst>
              <a:ext uri="{FF2B5EF4-FFF2-40B4-BE49-F238E27FC236}">
                <a16:creationId xmlns:a16="http://schemas.microsoft.com/office/drawing/2014/main" id="{55F73F86-F515-4EF6-B0C8-3259277D341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-2406172" y="2598001"/>
            <a:ext cx="2456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 dirty="0">
                <a:solidFill>
                  <a:srgbClr val="FF0000"/>
                </a:solidFill>
              </a:rPr>
              <a:t>Veracity</a:t>
            </a:r>
          </a:p>
        </p:txBody>
      </p:sp>
      <p:sp>
        <p:nvSpPr>
          <p:cNvPr id="20" name="PA_文本框 51">
            <a:extLst>
              <a:ext uri="{FF2B5EF4-FFF2-40B4-BE49-F238E27FC236}">
                <a16:creationId xmlns:a16="http://schemas.microsoft.com/office/drawing/2014/main" id="{0AB047F7-ABB0-4331-A8B6-4437ACFEE5A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2224600" y="2598000"/>
            <a:ext cx="2456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>
                <a:solidFill>
                  <a:srgbClr val="FB2B52"/>
                </a:solidFill>
              </a:rPr>
              <a:t>Variety</a:t>
            </a:r>
            <a:endParaRPr lang="en-US" altLang="zh-CN" sz="4800" b="1" dirty="0">
              <a:solidFill>
                <a:srgbClr val="FB2B52"/>
              </a:solidFill>
            </a:endParaRPr>
          </a:p>
        </p:txBody>
      </p:sp>
      <p:sp>
        <p:nvSpPr>
          <p:cNvPr id="21" name="PA_文本框 51">
            <a:extLst>
              <a:ext uri="{FF2B5EF4-FFF2-40B4-BE49-F238E27FC236}">
                <a16:creationId xmlns:a16="http://schemas.microsoft.com/office/drawing/2014/main" id="{D115A7DE-9D35-40E1-9553-22A2758CC70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2224600" y="2598000"/>
            <a:ext cx="2456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>
                <a:solidFill>
                  <a:srgbClr val="24F4ED"/>
                </a:solidFill>
              </a:rPr>
              <a:t>Variety</a:t>
            </a:r>
            <a:endParaRPr lang="en-US" altLang="zh-CN" sz="4800" b="1" dirty="0">
              <a:solidFill>
                <a:srgbClr val="24F4ED"/>
              </a:solidFill>
            </a:endParaRPr>
          </a:p>
        </p:txBody>
      </p:sp>
      <p:sp>
        <p:nvSpPr>
          <p:cNvPr id="22" name="PA_文本框 51">
            <a:extLst>
              <a:ext uri="{FF2B5EF4-FFF2-40B4-BE49-F238E27FC236}">
                <a16:creationId xmlns:a16="http://schemas.microsoft.com/office/drawing/2014/main" id="{BD1E4F67-46B0-43B1-87E7-600A2E993232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2224600" y="2598000"/>
            <a:ext cx="2456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 dirty="0">
                <a:solidFill>
                  <a:srgbClr val="FF0000"/>
                </a:solidFill>
              </a:rPr>
              <a:t>Variety</a:t>
            </a:r>
          </a:p>
        </p:txBody>
      </p:sp>
    </p:spTree>
    <p:extLst>
      <p:ext uri="{BB962C8B-B14F-4D97-AF65-F5344CB8AC3E}">
        <p14:creationId xmlns:p14="http://schemas.microsoft.com/office/powerpoint/2010/main" val="2110160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_文本框 51">
            <a:extLst>
              <a:ext uri="{FF2B5EF4-FFF2-40B4-BE49-F238E27FC236}">
                <a16:creationId xmlns:a16="http://schemas.microsoft.com/office/drawing/2014/main" id="{8EF23D39-7533-4F6E-BB16-E037D262E00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1432068" y="2598003"/>
            <a:ext cx="1507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 dirty="0">
                <a:solidFill>
                  <a:srgbClr val="FF0000"/>
                </a:solidFill>
              </a:rPr>
              <a:t>Spec</a:t>
            </a:r>
          </a:p>
        </p:txBody>
      </p:sp>
      <p:sp>
        <p:nvSpPr>
          <p:cNvPr id="23" name="PA_文本框 51">
            <a:extLst>
              <a:ext uri="{FF2B5EF4-FFF2-40B4-BE49-F238E27FC236}">
                <a16:creationId xmlns:a16="http://schemas.microsoft.com/office/drawing/2014/main" id="{EDA6C5C5-F63C-4596-9FD9-8F67FFBCACF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333257" y="2598001"/>
            <a:ext cx="2456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>
                <a:solidFill>
                  <a:srgbClr val="FB2B52"/>
                </a:solidFill>
              </a:rPr>
              <a:t>Veracity</a:t>
            </a:r>
            <a:endParaRPr lang="en-US" altLang="zh-CN" sz="4800" b="1" dirty="0">
              <a:solidFill>
                <a:srgbClr val="FB2B52"/>
              </a:solidFill>
            </a:endParaRPr>
          </a:p>
        </p:txBody>
      </p:sp>
      <p:sp>
        <p:nvSpPr>
          <p:cNvPr id="24" name="PA_文本框 51">
            <a:extLst>
              <a:ext uri="{FF2B5EF4-FFF2-40B4-BE49-F238E27FC236}">
                <a16:creationId xmlns:a16="http://schemas.microsoft.com/office/drawing/2014/main" id="{F4F62401-F45A-4E1F-9EAB-9405A46E259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333257" y="2598001"/>
            <a:ext cx="2456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>
                <a:solidFill>
                  <a:srgbClr val="24F4ED"/>
                </a:solidFill>
              </a:rPr>
              <a:t>Veracity</a:t>
            </a:r>
            <a:endParaRPr lang="en-US" altLang="zh-CN" sz="4800" b="1" dirty="0">
              <a:solidFill>
                <a:srgbClr val="24F4ED"/>
              </a:solidFill>
            </a:endParaRPr>
          </a:p>
        </p:txBody>
      </p:sp>
      <p:sp>
        <p:nvSpPr>
          <p:cNvPr id="12" name="PA_文本框 51">
            <a:extLst>
              <a:ext uri="{FF2B5EF4-FFF2-40B4-BE49-F238E27FC236}">
                <a16:creationId xmlns:a16="http://schemas.microsoft.com/office/drawing/2014/main" id="{0B7CF4D8-678F-40DF-808C-538CB8794DB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2253466" y="2598002"/>
            <a:ext cx="1361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 dirty="0" err="1">
                <a:solidFill>
                  <a:srgbClr val="FF0000"/>
                </a:solidFill>
              </a:rPr>
              <a:t>ialty</a:t>
            </a:r>
            <a:endParaRPr lang="en-US" altLang="zh-CN" sz="4800" b="1" dirty="0">
              <a:solidFill>
                <a:srgbClr val="FF0000"/>
              </a:solidFill>
            </a:endParaRPr>
          </a:p>
        </p:txBody>
      </p:sp>
      <p:sp>
        <p:nvSpPr>
          <p:cNvPr id="25" name="PA_文本框 51">
            <a:extLst>
              <a:ext uri="{FF2B5EF4-FFF2-40B4-BE49-F238E27FC236}">
                <a16:creationId xmlns:a16="http://schemas.microsoft.com/office/drawing/2014/main" id="{0BF02379-36E0-43FD-9FD2-565552C6C35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575328" y="2598000"/>
            <a:ext cx="2456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>
                <a:solidFill>
                  <a:srgbClr val="FB2B52"/>
                </a:solidFill>
              </a:rPr>
              <a:t>Variety</a:t>
            </a:r>
            <a:endParaRPr lang="en-US" altLang="zh-CN" sz="4800" b="1" dirty="0">
              <a:solidFill>
                <a:srgbClr val="FB2B52"/>
              </a:solidFill>
            </a:endParaRPr>
          </a:p>
        </p:txBody>
      </p:sp>
      <p:sp>
        <p:nvSpPr>
          <p:cNvPr id="26" name="PA_文本框 51">
            <a:extLst>
              <a:ext uri="{FF2B5EF4-FFF2-40B4-BE49-F238E27FC236}">
                <a16:creationId xmlns:a16="http://schemas.microsoft.com/office/drawing/2014/main" id="{7BDD41C1-AF5D-4E8E-8FAB-C4520EAB38F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575328" y="2598000"/>
            <a:ext cx="2456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>
                <a:solidFill>
                  <a:srgbClr val="24F4ED"/>
                </a:solidFill>
              </a:rPr>
              <a:t>Variety</a:t>
            </a:r>
            <a:endParaRPr lang="en-US" altLang="zh-CN" sz="4800" b="1" dirty="0">
              <a:solidFill>
                <a:srgbClr val="24F4ED"/>
              </a:solidFill>
            </a:endParaRPr>
          </a:p>
        </p:txBody>
      </p:sp>
      <p:sp>
        <p:nvSpPr>
          <p:cNvPr id="21" name="PA_文本框 51">
            <a:extLst>
              <a:ext uri="{FF2B5EF4-FFF2-40B4-BE49-F238E27FC236}">
                <a16:creationId xmlns:a16="http://schemas.microsoft.com/office/drawing/2014/main" id="{D2BC61EF-3E8C-467A-AF7B-DCBAF251969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333257" y="2598001"/>
            <a:ext cx="2456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 dirty="0">
                <a:solidFill>
                  <a:srgbClr val="FF0000"/>
                </a:solidFill>
              </a:rPr>
              <a:t>Veracity</a:t>
            </a:r>
          </a:p>
        </p:txBody>
      </p:sp>
      <p:sp>
        <p:nvSpPr>
          <p:cNvPr id="22" name="PA_文本框 51">
            <a:extLst>
              <a:ext uri="{FF2B5EF4-FFF2-40B4-BE49-F238E27FC236}">
                <a16:creationId xmlns:a16="http://schemas.microsoft.com/office/drawing/2014/main" id="{11190530-BF6E-4BAD-AC14-82FDE93A6E9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575328" y="2598000"/>
            <a:ext cx="2456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 dirty="0">
                <a:solidFill>
                  <a:srgbClr val="FF0000"/>
                </a:solidFill>
              </a:rPr>
              <a:t>Variety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2557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9999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11111E-6 L 0.00398 -0.00023 L 1.45833E-6 1.11111E-6" pathEditMode="relative" ptsTypes="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9999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58025E-6 L 0.00382 0.00617 L -2.77778E-6 3.58025E-6" pathEditMode="relative" ptsTypes="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9999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00313 -0.00493 L 3.33333E-6 -4.44444E-6" pathEditMode="relative" ptsTypes="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repeatCount="9999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11111E-6 L 0.00398 -0.00023 L 1.45833E-6 1.11111E-6" pathEditMode="relative" ptsTypes="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9999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58025E-6 L 0.00382 0.00617 L -2.77778E-6 3.58025E-6" pathEditMode="relative" ptsTypes="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9999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00313 -0.00493 L 3.33333E-6 -4.44444E-6" pathEditMode="relative" ptsTypes="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1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LIDE" val="308838"/>
  <p:tag name="COLORS" val="1,1447446,动画主题色0|2,16777215,动画主题色1|3,16382457,动画主题色2|4,10921638,动画主题色3|5,14277081,动画主题色4"/>
  <p:tag name="BAKCCOLORTYPE" val="Color_Theme"/>
  <p:tag name="BAKCCOL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3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4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5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5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LIDE" val="308838"/>
  <p:tag name="COLORS" val="1,1447446,动画主题色0|2,16777215,动画主题色1|3,16382457,动画主题色2|4,10921638,动画主题色3|5,14277081,动画主题色4"/>
  <p:tag name="BAKCCOLORTYPE" val="Color_Theme"/>
  <p:tag name="BAKCCOLOR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PicShape"/>
  <p:tag name="SCENESHAPENAME" val="logo替换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Text"/>
  <p:tag name="SCENESHAPESUBTYPE" val="SceneTitleText"/>
  <p:tag name="SCENESHAPENAME" val="文字替换"/>
  <p:tag name="SCENECOLOR-TEXT" val="Color_Theme"/>
  <p:tag name="SCENECOLOR-TEXT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LIDE" val="308838"/>
  <p:tag name="COLORS" val="1,1447446,动画主题色0|2,16777215,动画主题色1|3,16382457,动画主题色2|4,10921638,动画主题色3|5,14277081,动画主题色4"/>
  <p:tag name="BAKCCOLORTYPE" val="Color_Theme"/>
  <p:tag name="BAKCCOLOR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PicShape"/>
  <p:tag name="SCENESHAPENAME" val="logo替换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Text"/>
  <p:tag name="SCENESHAPESUBTYPE" val="SceneTitleText"/>
  <p:tag name="SCENESHAPENAME" val="文字替换"/>
  <p:tag name="SCENECOLOR-TEXT" val="Color_Theme"/>
  <p:tag name="SCENECOLOR-TEXT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Text"/>
  <p:tag name="SCENESHAPESUBTYPE" val="SceneTitleText"/>
  <p:tag name="SCENESHAPENAME" val="文字替换"/>
  <p:tag name="SCENECOLOR-TEXT" val="Color_Theme"/>
  <p:tag name="SCENECOLOR-TEXT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Text"/>
  <p:tag name="SCENESHAPESUBTYPE" val="SceneTitleText"/>
  <p:tag name="SCENESHAPENAME" val="文字替换"/>
  <p:tag name="SCENECOLOR-TEXT" val="Color_Theme"/>
  <p:tag name="SCENECOLOR-TEXT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Text"/>
  <p:tag name="SCENESHAPESUBTYPE" val="SceneTitleText"/>
  <p:tag name="SCENESHAPENAME" val="文字替换"/>
  <p:tag name="SCENECOLOR-TEXT" val="Color_Theme"/>
  <p:tag name="SCENECOLOR-TEXT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Text"/>
  <p:tag name="SCENESHAPESUBTYPE" val="SceneTitleText"/>
  <p:tag name="SCENESHAPENAME" val="文字替换"/>
  <p:tag name="SCENECOLOR-TEXT" val="Color_Theme"/>
  <p:tag name="SCENECOLOR-TEXT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Text"/>
  <p:tag name="SCENESHAPESUBTYPE" val="SceneTitleText"/>
  <p:tag name="SCENESHAPENAME" val="文字替换"/>
  <p:tag name="SCENECOLOR-TEXT" val="Color_Theme"/>
  <p:tag name="SCENECOLOR-TEXT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Text"/>
  <p:tag name="SCENESHAPESUBTYPE" val="SceneTitleText"/>
  <p:tag name="SCENESHAPENAME" val="文字替换"/>
  <p:tag name="SCENECOLOR-TEXT" val="Color_Theme"/>
  <p:tag name="SCENECOLOR-TEXT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Text"/>
  <p:tag name="SCENESHAPESUBTYPE" val="SceneTitleText"/>
  <p:tag name="SCENESHAPENAME" val="文字替换"/>
  <p:tag name="SCENECOLOR-TEXT" val="Color_Theme"/>
  <p:tag name="SCENECOLOR-TEXT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Text"/>
  <p:tag name="SCENESHAPESUBTYPE" val="SceneTitleText"/>
  <p:tag name="SCENESHAPENAME" val="文字替换"/>
  <p:tag name="SCENECOLOR-TEXT" val="Color_Theme"/>
  <p:tag name="SCENECOLOR-TEXT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Text"/>
  <p:tag name="SCENESHAPESUBTYPE" val="SceneTitleText"/>
  <p:tag name="SCENESHAPENAME" val="文字替换"/>
  <p:tag name="SCENECOLOR-TEXT" val="Color_Theme"/>
  <p:tag name="SCENECOLOR-TEXT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Text"/>
  <p:tag name="SCENESHAPESUBTYPE" val="SceneTitleText"/>
  <p:tag name="SCENESHAPENAME" val="文字替换"/>
  <p:tag name="SCENECOLOR-TEXT" val="Color_Theme"/>
  <p:tag name="SCENECOLOR-TEXT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FIXEDCOLORSHADOW" val="5385211"/>
  <p:tag name="SCANEADDTIONSP" val="true"/>
  <p:tag name="SCENESHAPETYPE" val="SceneText"/>
  <p:tag name="SCENESHAPESUBTYPE" val="SceneTitleText"/>
  <p:tag name="SCENESHAPENAME" val="抖音文本"/>
  <p:tag name="TXTGRP" val="636871343238107995"/>
  <p:tag name="SCENECOLOR-TEXT" val="Color_Theme"/>
  <p:tag name="SCENECOLOR-TEXT-VALUE" val="2"/>
  <p:tag name="RESOURCEID" val="636871343238447435"/>
  <p:tag name="SCENEID" val="Unkown"/>
  <p:tag name="SCENELINKIDS" val="21|23|24"/>
  <p:tag name="ANIMSTRING" val="1f8d7f95197095d9605027edf7d8d86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FIXEDCOLORSHADOW" val="15594532"/>
  <p:tag name="SCANEADDTIONSP" val="true"/>
  <p:tag name="SCENESHAPETYPE" val="SceneText"/>
  <p:tag name="SCENESHAPESUBTYPE" val="SceneTitleText"/>
  <p:tag name="SCENESHAPENAME" val="抖音文本"/>
  <p:tag name="TXTGRP" val="636871343238107995"/>
  <p:tag name="SCENECOLOR-TEXT" val="Color_Theme"/>
  <p:tag name="SCENECOLOR-TEXT-VALUE" val="3"/>
  <p:tag name="RESOURCEID" val="636871343238447435"/>
  <p:tag name="SCENEID" val="Unkown"/>
  <p:tag name="SCENELINKIDS" val="21|23|24"/>
  <p:tag name="ANIMSTRING" val="1f8d7f95197095d9605027edf7d8d86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HADOWSRC" val="true"/>
  <p:tag name="SCENESHAPETYPE" val="SceneText"/>
  <p:tag name="SCENESHAPESUBTYPE" val="SceneTitleText"/>
  <p:tag name="SCENESHAPENAME" val="抖音文本"/>
  <p:tag name="TXTGRP" val="636871343238107995"/>
  <p:tag name="SCENECOLOR-TEXT" val="Color_Theme"/>
  <p:tag name="SCENECOLOR-TEXT-VALUE" val="1"/>
  <p:tag name="SCANEADDTIONSP" val="false"/>
  <p:tag name="RESOURCEID" val="636871343238447435"/>
  <p:tag name="SCENEID" val="Unkown"/>
  <p:tag name="SCENELINKIDS" val="21|23|24"/>
  <p:tag name="ANIMSTRING" val="1f8d7f95197095d9605027edf7d8d86e"/>
  <p:tag name="RESOURCELIBID_ANIM" val="47855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FIXEDCOLORSHADOW" val="5385211"/>
  <p:tag name="SCANEADDTIONSP" val="true"/>
  <p:tag name="SCENESHAPETYPE" val="SceneText"/>
  <p:tag name="SCENESHAPESUBTYPE" val="SceneTitleText"/>
  <p:tag name="SCENESHAPENAME" val="抖音文本"/>
  <p:tag name="TXTGRP" val="636871343239213488"/>
  <p:tag name="SCENECOLOR-TEXT" val="Color_Theme"/>
  <p:tag name="SCENECOLOR-TEXT-VALUE" val="2"/>
  <p:tag name="RESOURCEID" val="636871343239434873"/>
  <p:tag name="SCENEID" val="Unkown"/>
  <p:tag name="SCENELINKIDS" val="22|25|26"/>
  <p:tag name="ANIMSTRING" val="1f8d7f95197095d9605027edf7d8d86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FIXEDCOLORSHADOW" val="15594532"/>
  <p:tag name="SCANEADDTIONSP" val="true"/>
  <p:tag name="SCENESHAPETYPE" val="SceneText"/>
  <p:tag name="SCENESHAPESUBTYPE" val="SceneTitleText"/>
  <p:tag name="SCENESHAPENAME" val="抖音文本"/>
  <p:tag name="TXTGRP" val="636871343239213488"/>
  <p:tag name="SCENECOLOR-TEXT" val="Color_Theme"/>
  <p:tag name="SCENECOLOR-TEXT-VALUE" val="3"/>
  <p:tag name="RESOURCEID" val="636871343239434873"/>
  <p:tag name="SCENEID" val="Unkown"/>
  <p:tag name="SCENELINKIDS" val="22|25|26"/>
  <p:tag name="ANIMSTRING" val="1f8d7f95197095d9605027edf7d8d86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HADOWSRC" val="true"/>
  <p:tag name="SCENESHAPETYPE" val="SceneText"/>
  <p:tag name="SCENESHAPESUBTYPE" val="SceneTitleText"/>
  <p:tag name="SCENESHAPENAME" val="抖音文本"/>
  <p:tag name="TXTGRP" val="636871343239213488"/>
  <p:tag name="SCENECOLOR-TEXT" val="Color_Theme"/>
  <p:tag name="SCENECOLOR-TEXT-VALUE" val="1"/>
  <p:tag name="SCANEADDTIONSP" val="false"/>
  <p:tag name="RESOURCEID" val="636871343239434873"/>
  <p:tag name="SCENEID" val="Unkown"/>
  <p:tag name="SCENELINKIDS" val="22|25|26"/>
  <p:tag name="ANIMSTRING" val="1f8d7f95197095d9605027edf7d8d86e"/>
  <p:tag name="RESOURCELIBID_ANIM" val="47855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1,255|2,5385211|3,15594532"/>
  <p:tag name="LINKREPLACED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Text"/>
  <p:tag name="SCENESHAPESUBTYPE" val="SceneTitleText"/>
  <p:tag name="SCENESHAPENAME" val="文字替换"/>
  <p:tag name="SCENECOLOR-TEXT" val="Color_Theme"/>
  <p:tag name="SCENECOLOR-TEXT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FIXEDCOLORSHADOW" val="5385211"/>
  <p:tag name="SCANEADDTIONSP" val="true"/>
  <p:tag name="SCENESHAPETYPE" val="SceneText"/>
  <p:tag name="SCENESHAPESUBTYPE" val="SceneTitleText"/>
  <p:tag name="SCENESHAPENAME" val="抖音文本"/>
  <p:tag name="TXTGRP" val="636871343238107995"/>
  <p:tag name="SCENECOLOR-TEXT" val="Color_Theme"/>
  <p:tag name="SCENECOLOR-TEXT-VALUE" val="2"/>
  <p:tag name="RESOURCEID" val="636871343238447435"/>
  <p:tag name="SCENEID" val="Unkown"/>
  <p:tag name="SCENELINKIDS" val="21|23|24"/>
  <p:tag name="ANIMSTRING" val="1f8d7f95197095d9605027edf7d8d86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FIXEDCOLORSHADOW" val="15594532"/>
  <p:tag name="SCANEADDTIONSP" val="true"/>
  <p:tag name="SCENESHAPETYPE" val="SceneText"/>
  <p:tag name="SCENESHAPESUBTYPE" val="SceneTitleText"/>
  <p:tag name="SCENESHAPENAME" val="抖音文本"/>
  <p:tag name="TXTGRP" val="636871343238107995"/>
  <p:tag name="SCENECOLOR-TEXT" val="Color_Theme"/>
  <p:tag name="SCENECOLOR-TEXT-VALUE" val="3"/>
  <p:tag name="RESOURCEID" val="636871343238447435"/>
  <p:tag name="SCENEID" val="Unkown"/>
  <p:tag name="SCENELINKIDS" val="21|23|24"/>
  <p:tag name="ANIMSTRING" val="1f8d7f95197095d9605027edf7d8d86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Text"/>
  <p:tag name="SCENESHAPESUBTYPE" val="SceneTitleText"/>
  <p:tag name="SCENESHAPENAME" val="文字替换"/>
  <p:tag name="SCENECOLOR-TEXT" val="Color_Theme"/>
  <p:tag name="SCENECOLOR-TEXT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PicShape"/>
  <p:tag name="SCENESHAPENAME" val="logo替换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FIXEDCOLORSHADOW" val="5385211"/>
  <p:tag name="SCANEADDTIONSP" val="true"/>
  <p:tag name="SCENESHAPETYPE" val="SceneText"/>
  <p:tag name="SCENESHAPESUBTYPE" val="SceneTitleText"/>
  <p:tag name="SCENESHAPENAME" val="抖音文本"/>
  <p:tag name="TXTGRP" val="636871343239213488"/>
  <p:tag name="SCENECOLOR-TEXT" val="Color_Theme"/>
  <p:tag name="SCENECOLOR-TEXT-VALUE" val="2"/>
  <p:tag name="RESOURCEID" val="636871343239434873"/>
  <p:tag name="SCENEID" val="Unkown"/>
  <p:tag name="SCENELINKIDS" val="22|25|26"/>
  <p:tag name="ANIMSTRING" val="1f8d7f95197095d9605027edf7d8d86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FIXEDCOLORSHADOW" val="15594532"/>
  <p:tag name="SCANEADDTIONSP" val="true"/>
  <p:tag name="SCENESHAPETYPE" val="SceneText"/>
  <p:tag name="SCENESHAPESUBTYPE" val="SceneTitleText"/>
  <p:tag name="SCENESHAPENAME" val="抖音文本"/>
  <p:tag name="TXTGRP" val="636871343239213488"/>
  <p:tag name="SCENECOLOR-TEXT" val="Color_Theme"/>
  <p:tag name="SCENECOLOR-TEXT-VALUE" val="3"/>
  <p:tag name="RESOURCEID" val="636871343239434873"/>
  <p:tag name="SCENEID" val="Unkown"/>
  <p:tag name="SCENELINKIDS" val="22|25|26"/>
  <p:tag name="ANIMSTRING" val="1f8d7f95197095d9605027edf7d8d86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HADOWSRC" val="true"/>
  <p:tag name="SCENESHAPETYPE" val="SceneText"/>
  <p:tag name="SCENESHAPESUBTYPE" val="SceneTitleText"/>
  <p:tag name="SCENESHAPENAME" val="抖音文本"/>
  <p:tag name="TXTGRP" val="636871343238107995"/>
  <p:tag name="SCENECOLOR-TEXT" val="Color_Theme"/>
  <p:tag name="SCENECOLOR-TEXT-VALUE" val="1"/>
  <p:tag name="SCANEADDTIONSP" val="false"/>
  <p:tag name="RESOURCEID" val="636871343238447435"/>
  <p:tag name="SCENEID" val="Unkown"/>
  <p:tag name="SCENELINKIDS" val="21|23|24"/>
  <p:tag name="ANIMSTRING" val="1f8d7f95197095d9605027edf7d8d86e"/>
  <p:tag name="RESOURCELIBID_ANIM" val="47855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HADOWSRC" val="true"/>
  <p:tag name="SCENESHAPETYPE" val="SceneText"/>
  <p:tag name="SCENESHAPESUBTYPE" val="SceneTitleText"/>
  <p:tag name="SCENESHAPENAME" val="抖音文本"/>
  <p:tag name="TXTGRP" val="636871343239213488"/>
  <p:tag name="SCENECOLOR-TEXT" val="Color_Theme"/>
  <p:tag name="SCENECOLOR-TEXT-VALUE" val="1"/>
  <p:tag name="SCANEADDTIONSP" val="false"/>
  <p:tag name="RESOURCEID" val="636871343239434873"/>
  <p:tag name="SCENEID" val="Unkown"/>
  <p:tag name="SCENELINKIDS" val="22|25|26"/>
  <p:tag name="ANIMSTRING" val="1f8d7f95197095d9605027edf7d8d86e"/>
  <p:tag name="RESOURCELIBID_ANIM" val="47855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LIDE" val="1578"/>
  <p:tag name="COLORS" val="1,0|2,16777215"/>
  <p:tag name="BAKCCOLORTYPE" val="Color_Theme"/>
  <p:tag name="BAKCCOLOR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481793170069833"/>
  <p:tag name="SCENEID" val="Unkown"/>
  <p:tag name="SCENELINKIDS" val="2|3|4|5"/>
  <p:tag name="ANIMSTRING" val="5fc9bf35b414f2726a2c9ca7d40653c6"/>
  <p:tag name="SCENESHAPETYPE" val="SceneText"/>
  <p:tag name="SCENESHAPESUBTYPE" val="SceneTitleText"/>
  <p:tag name="SCENECOLOR-TEXT" val="Color_Theme"/>
  <p:tag name="SCENECOLOR-TEXT-VALUE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481793170069833"/>
  <p:tag name="SCENEID" val="Unkown"/>
  <p:tag name="SCENELINKIDS" val="2|3|4|5"/>
  <p:tag name="ANIMSTRING" val="5fc9bf35b414f2726a2c9ca7d40653c6"/>
  <p:tag name="SCENESHAPETYPE" val="SceneShape"/>
  <p:tag name="SCENESHAPESUBTYPE" val="SceneSimpleShap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481793170069833"/>
  <p:tag name="SCENEID" val="Unkown"/>
  <p:tag name="SCENELINKIDS" val="2|3|4|5"/>
  <p:tag name="ANIMSTRING" val="5fc9bf35b414f2726a2c9ca7d40653c6"/>
  <p:tag name="SCENESHAPETYPE" val="SceneShape"/>
  <p:tag name="SCENESHAPESUBTYPE" val="SceneSimpleShap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481793170069833"/>
  <p:tag name="SCENEID" val="Unkown"/>
  <p:tag name="SCENELINKIDS" val="2|3|4|5"/>
  <p:tag name="ANIMSTRING" val="5fc9bf35b414f2726a2c9ca7d40653c6"/>
  <p:tag name="SCENESHAPETYPE" val="SceneShape"/>
  <p:tag name="SCENESHAPESUBTYPE" val="SceneSimpleShape"/>
  <p:tag name="SCENECOLOR-TEXT" val="Color_Theme"/>
  <p:tag name="SCENECOLOR-TEXT-VALUE" val="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COLOR-FILL" val="1"/>
  <p:tag name="SCENECOLOR-FILL-VALUE" val="Color_Theme"/>
  <p:tag name="SCENECOLOR-LINE" val="1"/>
  <p:tag name="SCENECOLOR-LINE-VALUE" val="Color_Theme"/>
  <p:tag name="SCENECOLOR-TEXT" val="1"/>
  <p:tag name="SCENECOLOR-TEXT-VALUE" val="Color_Them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COLOR-TEXT" val="2"/>
  <p:tag name="SCENECOLOR-TEXT-VALUE" val="Color_Them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COLOR-FILL" val="1"/>
  <p:tag name="SCENECOLOR-FILL-VALUE" val="Color_Theme"/>
  <p:tag name="SCENECOLOR-LINE" val="1"/>
  <p:tag name="SCENECOLOR-LINE-VALUE" val="Color_Theme"/>
  <p:tag name="SCENECOLOR-TEXT" val="1"/>
  <p:tag name="SCENECOLOR-TEXT-VALUE" val="Color_Them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COLOR-TEXT" val="2"/>
  <p:tag name="SCENECOLOR-TEXT-VALUE" val="Color_Them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Text"/>
  <p:tag name="SCENESHAPESUBTYPE" val="SceneTitleText"/>
  <p:tag name="SCENESHAPENAME" val="文字替换"/>
  <p:tag name="SCENECOLOR-TEXT" val="Color_Theme"/>
  <p:tag name="SCENECOLOR-TEXT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COLOR-FILL" val="Color_Theme"/>
  <p:tag name="SCENECOLOR-FILL-VALUE" val="2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ID" val="636651747171122299"/>
  <p:tag name="SCENEID" val="Unkown"/>
  <p:tag name="ANIMSTRING" val="878c1849f056f7ac97462ea3147030f7"/>
  <p:tag name="SCENESHAPETYPE" val="SceneShape"/>
  <p:tag name="SCENESHAPESUBTYPE" val="SceneSimpleShape"/>
  <p:tag name="SCENELINKIDS" val="174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|155|156|157|158|159|160|161|162|163|164|165|166|167|168|169|17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238</Words>
  <Application>Microsoft Office PowerPoint</Application>
  <PresentationFormat>宽屏</PresentationFormat>
  <Paragraphs>89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思源黑体 Heavy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代琪 钟</dc:creator>
  <cp:lastModifiedBy>代琪 钟</cp:lastModifiedBy>
  <cp:revision>39</cp:revision>
  <dcterms:created xsi:type="dcterms:W3CDTF">2019-02-22T13:45:58Z</dcterms:created>
  <dcterms:modified xsi:type="dcterms:W3CDTF">2019-03-02T13:40:02Z</dcterms:modified>
</cp:coreProperties>
</file>