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8" r:id="rId2"/>
    <p:sldId id="272" r:id="rId3"/>
    <p:sldId id="271" r:id="rId4"/>
    <p:sldId id="270" r:id="rId5"/>
    <p:sldId id="269" r:id="rId6"/>
    <p:sldId id="274" r:id="rId7"/>
    <p:sldId id="265" r:id="rId8"/>
    <p:sldId id="267" r:id="rId9"/>
    <p:sldId id="273" r:id="rId10"/>
    <p:sldId id="275" r:id="rId11"/>
  </p:sldIdLst>
  <p:sldSz cx="6858000" cy="51435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Work Sans" panose="02010600030101010101" charset="0"/>
      <p:regular r:id="rId18"/>
      <p:bold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等线 Light" panose="02010600030101010101" pitchFamily="2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4A6"/>
    <a:srgbClr val="8B81D2"/>
    <a:srgbClr val="D9D9D9"/>
    <a:srgbClr val="E9944D"/>
    <a:srgbClr val="E0A3A3"/>
    <a:srgbClr val="5AC3DC"/>
    <a:srgbClr val="898989"/>
    <a:srgbClr val="C8C426"/>
    <a:srgbClr val="9ADBEA"/>
    <a:srgbClr val="F4A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543849-E43A-4CE7-97CE-6E0987372024}">
  <a:tblStyle styleId="{32543849-E43A-4CE7-97CE-6E0987372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9215" autoAdjust="0"/>
  </p:normalViewPr>
  <p:slideViewPr>
    <p:cSldViewPr snapToGrid="0">
      <p:cViewPr varScale="1">
        <p:scale>
          <a:sx n="102" d="100"/>
          <a:sy n="102" d="100"/>
        </p:scale>
        <p:origin x="15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54974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FastText</a:t>
            </a:r>
          </a:p>
        </p:txBody>
      </p:sp>
    </p:spTree>
    <p:extLst>
      <p:ext uri="{BB962C8B-B14F-4D97-AF65-F5344CB8AC3E}">
        <p14:creationId xmlns:p14="http://schemas.microsoft.com/office/powerpoint/2010/main" val="3784904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Transformer-Encoder</a:t>
            </a:r>
          </a:p>
          <a:p>
            <a:pPr lvl="0" rtl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TextCNN</a:t>
            </a:r>
          </a:p>
        </p:txBody>
      </p:sp>
    </p:spTree>
    <p:extLst>
      <p:ext uri="{BB962C8B-B14F-4D97-AF65-F5344CB8AC3E}">
        <p14:creationId xmlns:p14="http://schemas.microsoft.com/office/powerpoint/2010/main" val="378719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TextRNN</a:t>
            </a:r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205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TextBiRNN</a:t>
            </a:r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3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TextAttBiRNN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211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TextSelfAtt-BiRNN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190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HAN</a:t>
            </a:r>
          </a:p>
        </p:txBody>
      </p:sp>
    </p:spTree>
    <p:extLst>
      <p:ext uri="{BB962C8B-B14F-4D97-AF65-F5344CB8AC3E}">
        <p14:creationId xmlns:p14="http://schemas.microsoft.com/office/powerpoint/2010/main" val="52182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RCNN</a:t>
            </a:r>
          </a:p>
          <a:p>
            <a:pPr lvl="0" rtl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90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RCNNVariant</a:t>
            </a:r>
            <a:endParaRPr lang="en-US" altLang="zh-CN" dirty="0"/>
          </a:p>
          <a:p>
            <a:pPr lvl="0" rtl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32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8EBD-D2A3-4928-8892-28B9A532E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3F23B-A014-42F8-9AD9-4C5A7846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EC3FF-F2C3-40A1-84E2-207366A6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639BC-AEFE-4C7B-91D3-AB252054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57EE5-EBE1-4541-8B60-00BF7EA6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54E3-9E4A-4ED0-BB81-C4124EDA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D4B3F-151B-47EB-A274-7332D18A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D3BB6-76C4-4BE3-B88C-BAA51A0B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07131-C607-4DCE-98D8-74E9471D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8148A-F4C4-4ADC-AAE7-7046E9F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707280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0B521-6469-4459-83DF-9C08FECA2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D3845-A6DD-4B8A-A84D-60A34A55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F107-92F5-48F6-8137-BD08FC16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97CD9-DB5E-40C1-9C96-3FC8BB01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AF0FF-01BF-49ED-BC19-63D4D610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6483839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51863" y="847600"/>
            <a:ext cx="381915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51863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510171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19624" y="4393278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7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4212-BE57-4F0B-89A6-4F07AFD1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E24BB-46BE-44B7-AEED-00020C37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8B394-12F0-49A1-AF99-A109BDD6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F236D-CA18-4F33-8C9C-E57655B4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A1EC4-8F45-494A-81A9-30DE8F20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147003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001F2-E14A-4784-9150-2942644C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2109B-BB1F-4DD7-AF6E-83515684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847E9-2D49-48ED-80BD-346D951E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AD87-8F84-45D5-BC9E-10C3B17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1E4F3-150F-49AA-B0E9-F41DAF51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2537724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04BD3-D942-4B72-BA1C-0BC9F4A7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790B5-8E37-4527-9CE5-3FE0FD59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6DE9C-6603-4FFD-8799-561B231C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0F4B3-1345-498F-85C1-14B6356C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C245F-9721-4B23-8B6B-D25003E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B3CA4-6068-4B96-A0A4-7752DA7A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379791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C47CE-1068-44B2-958D-D6A81582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1CA0C-5F10-4AEE-8C25-72329C70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3C303-D970-4F54-A166-5B32A91F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08D21A-47F6-4162-AA51-E5F8685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CAA25-DBEF-4267-8B21-3D3AC8919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CDD9BF-2A07-4333-8266-82E08BB0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3B2FF-7A96-4F17-963E-CF95D622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D3756-3D28-4C13-A3D9-2F7BB48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3709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AA9B-6B9C-40F3-B7BC-A2C71711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79AE3-3D39-4966-A126-1E82C25E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2199D-D067-4B15-8228-DA9860B7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A2E7E-EF1A-48A2-88E3-0D65A96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0323660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A9352-5075-42E0-8C0E-4435F14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62A93-092D-436E-920B-4C20F8CB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40E19-5110-4B1F-9E74-8ED5AD3D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516973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B9DC-5924-47AE-973F-F5C46703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1607C-F2BC-4613-912C-DA283E7D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59BCA-F710-4E9B-BCCB-62845E1F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DEBD4-FE3E-4931-8E3D-E2ABB3B7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5D1ED-E46B-46AF-BE53-123F7E4F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87EAB-B6C2-47BC-9DBC-472113B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9913180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F8ECC-339B-49DA-B32A-CACB1D32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824981-6F5B-4247-9FFF-7781A2C5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0387F-FED3-4971-A5C8-F9C77300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47571-8F56-4AD7-9E70-FD96FDF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29C92-FE92-4FF2-A530-6A3EEACE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9133C-9549-46D6-B89B-9748CA51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17866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6016E-3EB0-4A48-9FBC-769AFCF1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CA8DC-A0D8-4DC8-8AB5-D43BFFFA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3CF2A-6BB2-4EB7-AE91-0D6470FB3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A079-4161-4784-B083-CB61678532ED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0F3E3-7D7C-4A5B-BEEF-A666E3A31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87876-8026-46FB-899A-3F79344F6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0173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transition>
    <p:fade/>
  </p:transition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8BB8F654-29A3-4B9B-81C5-617D7574FBBF}"/>
              </a:ext>
            </a:extLst>
          </p:cNvPr>
          <p:cNvGrpSpPr/>
          <p:nvPr/>
        </p:nvGrpSpPr>
        <p:grpSpPr>
          <a:xfrm>
            <a:off x="973802" y="1500612"/>
            <a:ext cx="4910391" cy="2142275"/>
            <a:chOff x="973802" y="984493"/>
            <a:chExt cx="4910391" cy="2142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2842960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2842960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2378343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2662151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44911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984493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268301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FD6948F-FAE6-4D59-9B69-A3EB29C0FE58}"/>
                </a:ext>
              </a:extLst>
            </p:cNvPr>
            <p:cNvCxnSpPr>
              <a:cxnSpLocks/>
              <a:stCxn id="40" idx="0"/>
              <a:endCxn id="139" idx="2"/>
            </p:cNvCxnSpPr>
            <p:nvPr/>
          </p:nvCxnSpPr>
          <p:spPr>
            <a:xfrm flipV="1">
              <a:off x="3428995" y="1732919"/>
              <a:ext cx="4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C9DDE97-2590-4D07-9F99-8FA8677D0688}"/>
                </a:ext>
              </a:extLst>
            </p:cNvPr>
            <p:cNvSpPr/>
            <p:nvPr/>
          </p:nvSpPr>
          <p:spPr>
            <a:xfrm>
              <a:off x="973802" y="191372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AveragePooling 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C01454C-1AAA-4D31-AEF1-8CF972317CE7}"/>
                </a:ext>
              </a:extLst>
            </p:cNvPr>
            <p:cNvCxnSpPr>
              <a:cxnSpLocks/>
              <a:stCxn id="87" idx="0"/>
              <a:endCxn id="40" idx="2"/>
            </p:cNvCxnSpPr>
            <p:nvPr/>
          </p:nvCxnSpPr>
          <p:spPr>
            <a:xfrm flipH="1" flipV="1">
              <a:off x="3428995" y="2197535"/>
              <a:ext cx="6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34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2715085-FC95-4869-A90E-FE520C3D2BF7}"/>
              </a:ext>
            </a:extLst>
          </p:cNvPr>
          <p:cNvSpPr/>
          <p:nvPr/>
        </p:nvSpPr>
        <p:spPr>
          <a:xfrm>
            <a:off x="2083637" y="3998539"/>
            <a:ext cx="982408" cy="283808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Embedding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9F7249-B3DC-44B4-A3C4-FB98DACB1CC0}"/>
              </a:ext>
            </a:extLst>
          </p:cNvPr>
          <p:cNvCxnSpPr>
            <a:cxnSpLocks/>
          </p:cNvCxnSpPr>
          <p:nvPr/>
        </p:nvCxnSpPr>
        <p:spPr>
          <a:xfrm flipV="1">
            <a:off x="2574841" y="4282347"/>
            <a:ext cx="0" cy="1808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8458A2B-5D9B-4B23-9193-F0BFF608583D}"/>
              </a:ext>
            </a:extLst>
          </p:cNvPr>
          <p:cNvCxnSpPr>
            <a:cxnSpLocks/>
          </p:cNvCxnSpPr>
          <p:nvPr/>
        </p:nvCxnSpPr>
        <p:spPr>
          <a:xfrm flipV="1">
            <a:off x="3821522" y="3817730"/>
            <a:ext cx="0" cy="1808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41DA543C-17D7-4D76-BCAE-5797090498C1}"/>
                  </a:ext>
                </a:extLst>
              </p:cNvPr>
              <p:cNvSpPr/>
              <p:nvPr/>
            </p:nvSpPr>
            <p:spPr>
              <a:xfrm>
                <a:off x="2083637" y="4478582"/>
                <a:ext cx="982410" cy="283807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41DA543C-17D7-4D76-BCAE-579709049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37" y="4478582"/>
                <a:ext cx="982410" cy="283807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37BF47F-EDF7-4EEE-A865-A67C6736E30A}"/>
              </a:ext>
            </a:extLst>
          </p:cNvPr>
          <p:cNvSpPr/>
          <p:nvPr/>
        </p:nvSpPr>
        <p:spPr>
          <a:xfrm>
            <a:off x="3307833" y="3998539"/>
            <a:ext cx="982402" cy="283808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Position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0AB5226-D36B-4300-BB93-3A96F314B469}"/>
              </a:ext>
            </a:extLst>
          </p:cNvPr>
          <p:cNvSpPr/>
          <p:nvPr/>
        </p:nvSpPr>
        <p:spPr>
          <a:xfrm>
            <a:off x="2083636" y="2957920"/>
            <a:ext cx="2206591" cy="283808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Dropout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62DD659-CB82-48C6-AC40-E15E8FEB7A2F}"/>
              </a:ext>
            </a:extLst>
          </p:cNvPr>
          <p:cNvCxnSpPr>
            <a:cxnSpLocks/>
          </p:cNvCxnSpPr>
          <p:nvPr/>
        </p:nvCxnSpPr>
        <p:spPr>
          <a:xfrm flipV="1">
            <a:off x="2575812" y="3817730"/>
            <a:ext cx="0" cy="1808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92E8131-F75E-4BFE-A184-6047DD652F2F}"/>
              </a:ext>
            </a:extLst>
          </p:cNvPr>
          <p:cNvSpPr/>
          <p:nvPr/>
        </p:nvSpPr>
        <p:spPr>
          <a:xfrm>
            <a:off x="2083636" y="2317249"/>
            <a:ext cx="2206591" cy="283808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Multi-</a:t>
            </a:r>
            <a:r>
              <a:rPr lang="en-US" altLang="zh-CN" sz="1100" dirty="0" err="1">
                <a:latin typeface="Consolas" panose="020B0609020204030204" pitchFamily="49" charset="0"/>
              </a:rPr>
              <a:t>SelfAttention</a:t>
            </a:r>
            <a:r>
              <a:rPr lang="en-US" altLang="zh-CN" sz="1100" dirty="0">
                <a:latin typeface="Consolas" panose="020B0609020204030204" pitchFamily="49" charset="0"/>
              </a:rPr>
              <a:t> &amp; Dropout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CB47D06-8836-4912-A1FC-579C8EA3E7EE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3186932" y="2601057"/>
            <a:ext cx="0" cy="3568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719D1CD-6772-4DE0-A1BB-21B0B6A9CD7E}"/>
              </a:ext>
            </a:extLst>
          </p:cNvPr>
          <p:cNvSpPr/>
          <p:nvPr/>
        </p:nvSpPr>
        <p:spPr>
          <a:xfrm>
            <a:off x="2083636" y="1822678"/>
            <a:ext cx="2206591" cy="283808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Add &amp; Norm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5356ED8-1DE2-4328-8450-3924F993BF31}"/>
              </a:ext>
            </a:extLst>
          </p:cNvPr>
          <p:cNvGrpSpPr/>
          <p:nvPr/>
        </p:nvGrpSpPr>
        <p:grpSpPr>
          <a:xfrm>
            <a:off x="1605205" y="1950946"/>
            <a:ext cx="1558683" cy="839574"/>
            <a:chOff x="4377128" y="1821305"/>
            <a:chExt cx="751883" cy="517161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0DDB0C6-8B38-44DC-9D60-98CD7A3630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128" y="2323847"/>
              <a:ext cx="7518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B159477-AADD-4797-98B7-CBAD116274DD}"/>
                </a:ext>
              </a:extLst>
            </p:cNvPr>
            <p:cNvCxnSpPr/>
            <p:nvPr/>
          </p:nvCxnSpPr>
          <p:spPr>
            <a:xfrm flipV="1">
              <a:off x="4377128" y="1821305"/>
              <a:ext cx="0" cy="517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AB3A19E-976A-4F10-91B6-2B9EB3DF5000}"/>
                </a:ext>
              </a:extLst>
            </p:cNvPr>
            <p:cNvCxnSpPr>
              <a:cxnSpLocks/>
            </p:cNvCxnSpPr>
            <p:nvPr/>
          </p:nvCxnSpPr>
          <p:spPr>
            <a:xfrm>
              <a:off x="4377128" y="1821305"/>
              <a:ext cx="20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F719377-113C-4215-AC35-5A88A561E56C}"/>
              </a:ext>
            </a:extLst>
          </p:cNvPr>
          <p:cNvCxnSpPr>
            <a:cxnSpLocks/>
          </p:cNvCxnSpPr>
          <p:nvPr/>
        </p:nvCxnSpPr>
        <p:spPr>
          <a:xfrm flipV="1">
            <a:off x="3165416" y="1626443"/>
            <a:ext cx="0" cy="1808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7B28FF7-8D92-48CF-87C4-52FB321FDC49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3186932" y="2106486"/>
            <a:ext cx="0" cy="210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65A6E76-4FA5-4BE8-A9D4-7BB978388D7D}"/>
              </a:ext>
            </a:extLst>
          </p:cNvPr>
          <p:cNvSpPr/>
          <p:nvPr/>
        </p:nvSpPr>
        <p:spPr>
          <a:xfrm>
            <a:off x="2083636" y="1296119"/>
            <a:ext cx="2206591" cy="283808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feed forward(</a:t>
            </a:r>
            <a:r>
              <a:rPr lang="zh-CN" altLang="en-US" sz="1100" dirty="0">
                <a:latin typeface="Consolas" panose="020B0609020204030204" pitchFamily="49" charset="0"/>
              </a:rPr>
              <a:t>两层全连接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49A0DE6-9E1F-4CAE-B9BE-8D149C0F7A7F}"/>
              </a:ext>
            </a:extLst>
          </p:cNvPr>
          <p:cNvSpPr/>
          <p:nvPr/>
        </p:nvSpPr>
        <p:spPr>
          <a:xfrm>
            <a:off x="2083636" y="774531"/>
            <a:ext cx="2206591" cy="283808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Add &amp; Norm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B21271C-5021-4F47-A9C6-32501F04874C}"/>
              </a:ext>
            </a:extLst>
          </p:cNvPr>
          <p:cNvGrpSpPr/>
          <p:nvPr/>
        </p:nvGrpSpPr>
        <p:grpSpPr>
          <a:xfrm>
            <a:off x="1605204" y="885480"/>
            <a:ext cx="1558683" cy="819454"/>
            <a:chOff x="4377128" y="1821305"/>
            <a:chExt cx="751883" cy="517161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21CD81A-A130-4826-B98C-CC608517D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128" y="2323847"/>
              <a:ext cx="7518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F8523C5-F9B3-4C2B-892B-45CBA705FBDD}"/>
                </a:ext>
              </a:extLst>
            </p:cNvPr>
            <p:cNvCxnSpPr/>
            <p:nvPr/>
          </p:nvCxnSpPr>
          <p:spPr>
            <a:xfrm flipV="1">
              <a:off x="4377128" y="1821305"/>
              <a:ext cx="0" cy="517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9047505-E44F-4741-B5F9-9F7F21EA020F}"/>
                </a:ext>
              </a:extLst>
            </p:cNvPr>
            <p:cNvCxnSpPr>
              <a:cxnSpLocks/>
            </p:cNvCxnSpPr>
            <p:nvPr/>
          </p:nvCxnSpPr>
          <p:spPr>
            <a:xfrm>
              <a:off x="4377128" y="1821305"/>
              <a:ext cx="20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196392D-D953-4B79-871E-0671BE1FA921}"/>
              </a:ext>
            </a:extLst>
          </p:cNvPr>
          <p:cNvCxnSpPr>
            <a:cxnSpLocks/>
          </p:cNvCxnSpPr>
          <p:nvPr/>
        </p:nvCxnSpPr>
        <p:spPr>
          <a:xfrm flipV="1">
            <a:off x="3163887" y="1104338"/>
            <a:ext cx="0" cy="1808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927158E-F9E4-4BFF-9BE7-2860EC48A9BF}"/>
              </a:ext>
            </a:extLst>
          </p:cNvPr>
          <p:cNvSpPr/>
          <p:nvPr/>
        </p:nvSpPr>
        <p:spPr>
          <a:xfrm>
            <a:off x="1309702" y="608676"/>
            <a:ext cx="3569596" cy="2276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232011F-FACD-4094-ADBA-ECAB22A9AA78}"/>
              </a:ext>
            </a:extLst>
          </p:cNvPr>
          <p:cNvSpPr/>
          <p:nvPr/>
        </p:nvSpPr>
        <p:spPr>
          <a:xfrm>
            <a:off x="2083636" y="3495017"/>
            <a:ext cx="2206591" cy="283807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Add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E6C2973-CC92-4D56-80FD-7FD69508A495}"/>
              </a:ext>
            </a:extLst>
          </p:cNvPr>
          <p:cNvCxnSpPr>
            <a:cxnSpLocks/>
          </p:cNvCxnSpPr>
          <p:nvPr/>
        </p:nvCxnSpPr>
        <p:spPr>
          <a:xfrm flipV="1">
            <a:off x="3188454" y="3314208"/>
            <a:ext cx="0" cy="1808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6CDB8F1-F291-46A3-9712-13641EEC5846}"/>
              </a:ext>
            </a:extLst>
          </p:cNvPr>
          <p:cNvCxnSpPr>
            <a:cxnSpLocks/>
          </p:cNvCxnSpPr>
          <p:nvPr/>
        </p:nvCxnSpPr>
        <p:spPr>
          <a:xfrm flipV="1">
            <a:off x="3821521" y="4305827"/>
            <a:ext cx="0" cy="1808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B501D2D7-1DCB-411A-86F5-920EE0DCBA34}"/>
                  </a:ext>
                </a:extLst>
              </p:cNvPr>
              <p:cNvSpPr/>
              <p:nvPr/>
            </p:nvSpPr>
            <p:spPr>
              <a:xfrm>
                <a:off x="3330317" y="4502062"/>
                <a:ext cx="982410" cy="283807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B501D2D7-1DCB-411A-86F5-920EE0DCB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17" y="4502062"/>
                <a:ext cx="982410" cy="283807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5BE70529-35A3-42F5-8D0E-722A5F944302}"/>
              </a:ext>
            </a:extLst>
          </p:cNvPr>
          <p:cNvSpPr txBox="1"/>
          <p:nvPr/>
        </p:nvSpPr>
        <p:spPr>
          <a:xfrm>
            <a:off x="875874" y="173277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05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60DC226-7B0D-4D38-A8AF-48A7EFD11361}"/>
              </a:ext>
            </a:extLst>
          </p:cNvPr>
          <p:cNvGrpSpPr/>
          <p:nvPr/>
        </p:nvGrpSpPr>
        <p:grpSpPr>
          <a:xfrm>
            <a:off x="973802" y="1035993"/>
            <a:ext cx="4910391" cy="3071514"/>
            <a:chOff x="973802" y="984493"/>
            <a:chExt cx="4910391" cy="3071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772199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772199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307582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591390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7" y="2842965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Convolution(3)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1746621" y="3126773"/>
              <a:ext cx="1682380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44911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984493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35" idx="2"/>
            </p:cNvCxnSpPr>
            <p:nvPr/>
          </p:nvCxnSpPr>
          <p:spPr>
            <a:xfrm flipH="1" flipV="1">
              <a:off x="1746617" y="2662151"/>
              <a:ext cx="4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268301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DE0AFA10-773F-43A1-8292-CA53B8A10E88}"/>
                </a:ext>
              </a:extLst>
            </p:cNvPr>
            <p:cNvSpPr/>
            <p:nvPr/>
          </p:nvSpPr>
          <p:spPr>
            <a:xfrm>
              <a:off x="973803" y="2378343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FD6948F-FAE6-4D59-9B69-A3EB29C0FE58}"/>
                </a:ext>
              </a:extLst>
            </p:cNvPr>
            <p:cNvCxnSpPr>
              <a:cxnSpLocks/>
              <a:stCxn id="40" idx="0"/>
              <a:endCxn id="139" idx="2"/>
            </p:cNvCxnSpPr>
            <p:nvPr/>
          </p:nvCxnSpPr>
          <p:spPr>
            <a:xfrm flipV="1">
              <a:off x="3428995" y="1732919"/>
              <a:ext cx="4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C9DDE97-2590-4D07-9F99-8FA8677D0688}"/>
                </a:ext>
              </a:extLst>
            </p:cNvPr>
            <p:cNvSpPr/>
            <p:nvPr/>
          </p:nvSpPr>
          <p:spPr>
            <a:xfrm>
              <a:off x="973802" y="191372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8A2487C-F538-4E6A-87C2-94456DBAD819}"/>
                </a:ext>
              </a:extLst>
            </p:cNvPr>
            <p:cNvSpPr/>
            <p:nvPr/>
          </p:nvSpPr>
          <p:spPr>
            <a:xfrm>
              <a:off x="4338553" y="2842965"/>
              <a:ext cx="1545634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Convolution(5)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8A82B824-CB71-4D5F-A78C-A24A8D72BD38}"/>
                </a:ext>
              </a:extLst>
            </p:cNvPr>
            <p:cNvSpPr/>
            <p:nvPr/>
          </p:nvSpPr>
          <p:spPr>
            <a:xfrm>
              <a:off x="2656180" y="2842960"/>
              <a:ext cx="1545634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Convolution(4)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876AE9A9-F1E5-48F7-9EAE-71655583286E}"/>
                </a:ext>
              </a:extLst>
            </p:cNvPr>
            <p:cNvCxnSpPr>
              <a:cxnSpLocks/>
              <a:stCxn id="87" idx="0"/>
              <a:endCxn id="64" idx="2"/>
            </p:cNvCxnSpPr>
            <p:nvPr/>
          </p:nvCxnSpPr>
          <p:spPr>
            <a:xfrm flipH="1" flipV="1">
              <a:off x="3428997" y="3126768"/>
              <a:ext cx="4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26F5A9DF-C8E1-4B24-8855-7A1C7B9E048F}"/>
                </a:ext>
              </a:extLst>
            </p:cNvPr>
            <p:cNvCxnSpPr>
              <a:cxnSpLocks/>
              <a:stCxn id="87" idx="0"/>
              <a:endCxn id="50" idx="2"/>
            </p:cNvCxnSpPr>
            <p:nvPr/>
          </p:nvCxnSpPr>
          <p:spPr>
            <a:xfrm flipV="1">
              <a:off x="3429001" y="3126773"/>
              <a:ext cx="1682369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AD181027-4A5F-47DE-B682-C4D2B1F50BFC}"/>
                </a:ext>
              </a:extLst>
            </p:cNvPr>
            <p:cNvSpPr/>
            <p:nvPr/>
          </p:nvSpPr>
          <p:spPr>
            <a:xfrm>
              <a:off x="4338559" y="2378343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F1F22C63-F6F0-4465-BEBF-2751A80715F5}"/>
                </a:ext>
              </a:extLst>
            </p:cNvPr>
            <p:cNvSpPr/>
            <p:nvPr/>
          </p:nvSpPr>
          <p:spPr>
            <a:xfrm>
              <a:off x="2656180" y="2378343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28D7CDAB-E38E-4E48-AE5B-6DF53E0CA493}"/>
                </a:ext>
              </a:extLst>
            </p:cNvPr>
            <p:cNvCxnSpPr>
              <a:cxnSpLocks/>
              <a:stCxn id="64" idx="0"/>
              <a:endCxn id="73" idx="2"/>
            </p:cNvCxnSpPr>
            <p:nvPr/>
          </p:nvCxnSpPr>
          <p:spPr>
            <a:xfrm flipH="1" flipV="1">
              <a:off x="3428994" y="2662151"/>
              <a:ext cx="3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CD9F5A6-543D-4FCA-AE21-B29D8E89EF07}"/>
                </a:ext>
              </a:extLst>
            </p:cNvPr>
            <p:cNvCxnSpPr>
              <a:cxnSpLocks/>
              <a:stCxn id="50" idx="0"/>
              <a:endCxn id="72" idx="2"/>
            </p:cNvCxnSpPr>
            <p:nvPr/>
          </p:nvCxnSpPr>
          <p:spPr>
            <a:xfrm flipV="1">
              <a:off x="5111370" y="2662151"/>
              <a:ext cx="3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1E30FF9-747F-4BBE-BC0D-6174E44D43DB}"/>
                </a:ext>
              </a:extLst>
            </p:cNvPr>
            <p:cNvCxnSpPr>
              <a:cxnSpLocks/>
              <a:stCxn id="73" idx="0"/>
              <a:endCxn id="40" idx="2"/>
            </p:cNvCxnSpPr>
            <p:nvPr/>
          </p:nvCxnSpPr>
          <p:spPr>
            <a:xfrm flipV="1">
              <a:off x="3428994" y="2197535"/>
              <a:ext cx="1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40968875-1A45-41D0-B141-EC9F25942B8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1746617" y="2195678"/>
              <a:ext cx="0" cy="1826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D94D606-3D47-4E30-BC99-1C25627AD2E0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H="1" flipV="1">
              <a:off x="5111370" y="2195678"/>
              <a:ext cx="3" cy="1826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6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D0A783-7042-454D-B23C-9A75A0566667}"/>
              </a:ext>
            </a:extLst>
          </p:cNvPr>
          <p:cNvGrpSpPr/>
          <p:nvPr/>
        </p:nvGrpSpPr>
        <p:grpSpPr>
          <a:xfrm>
            <a:off x="973802" y="1500610"/>
            <a:ext cx="4910391" cy="2142280"/>
            <a:chOff x="973802" y="1732919"/>
            <a:chExt cx="4910391" cy="2142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219753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9" idx="2"/>
            </p:cNvCxnSpPr>
            <p:nvPr/>
          </p:nvCxnSpPr>
          <p:spPr>
            <a:xfrm flipV="1">
              <a:off x="3428999" y="2481345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2016727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39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F82A742-14B4-4760-BCF1-A278D5BA6FA1}"/>
              </a:ext>
            </a:extLst>
          </p:cNvPr>
          <p:cNvGrpSpPr/>
          <p:nvPr/>
        </p:nvGrpSpPr>
        <p:grpSpPr>
          <a:xfrm>
            <a:off x="973802" y="1500610"/>
            <a:ext cx="4910391" cy="2142280"/>
            <a:chOff x="973802" y="1732919"/>
            <a:chExt cx="4910391" cy="2142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Bidirectional 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219753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9" idx="2"/>
            </p:cNvCxnSpPr>
            <p:nvPr/>
          </p:nvCxnSpPr>
          <p:spPr>
            <a:xfrm flipV="1">
              <a:off x="3428999" y="2481345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2016727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6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9EE3256-D7AE-441B-98F7-3030D25A0A2A}"/>
              </a:ext>
            </a:extLst>
          </p:cNvPr>
          <p:cNvGrpSpPr/>
          <p:nvPr/>
        </p:nvGrpSpPr>
        <p:grpSpPr>
          <a:xfrm>
            <a:off x="973804" y="1268301"/>
            <a:ext cx="4910391" cy="2606898"/>
            <a:chOff x="973802" y="1268301"/>
            <a:chExt cx="4910391" cy="2606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Bidirectional 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3739E43-4448-4A8F-9BD7-944090B4CC88}"/>
                </a:ext>
              </a:extLst>
            </p:cNvPr>
            <p:cNvSpPr/>
            <p:nvPr/>
          </p:nvSpPr>
          <p:spPr>
            <a:xfrm>
              <a:off x="973806" y="219753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Attention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26830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flipV="1">
              <a:off x="3428998" y="2481346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D6845CB-AC0C-40C3-BD1D-AFE7C198C291}"/>
                </a:ext>
              </a:extLst>
            </p:cNvPr>
            <p:cNvCxnSpPr>
              <a:cxnSpLocks/>
              <a:stCxn id="136" idx="0"/>
              <a:endCxn id="139" idx="2"/>
            </p:cNvCxnSpPr>
            <p:nvPr/>
          </p:nvCxnSpPr>
          <p:spPr>
            <a:xfrm flipV="1">
              <a:off x="3428999" y="2016727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552109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5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9EE3256-D7AE-441B-98F7-3030D25A0A2A}"/>
              </a:ext>
            </a:extLst>
          </p:cNvPr>
          <p:cNvGrpSpPr/>
          <p:nvPr/>
        </p:nvGrpSpPr>
        <p:grpSpPr>
          <a:xfrm>
            <a:off x="973804" y="1268301"/>
            <a:ext cx="4910391" cy="2606898"/>
            <a:chOff x="973802" y="1268301"/>
            <a:chExt cx="4910391" cy="2606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Bidirectional 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3739E43-4448-4A8F-9BD7-944090B4CC88}"/>
                </a:ext>
              </a:extLst>
            </p:cNvPr>
            <p:cNvSpPr/>
            <p:nvPr/>
          </p:nvSpPr>
          <p:spPr>
            <a:xfrm>
              <a:off x="973806" y="219753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Self-Attention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26830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flipV="1">
              <a:off x="3428998" y="2481346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D6845CB-AC0C-40C3-BD1D-AFE7C198C291}"/>
                </a:ext>
              </a:extLst>
            </p:cNvPr>
            <p:cNvCxnSpPr>
              <a:cxnSpLocks/>
              <a:stCxn id="136" idx="0"/>
              <a:endCxn id="139" idx="2"/>
            </p:cNvCxnSpPr>
            <p:nvPr/>
          </p:nvCxnSpPr>
          <p:spPr>
            <a:xfrm flipV="1">
              <a:off x="3428999" y="2016727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552109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4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BFA2B72F-A4B3-4879-A38D-F3CF877F82BF}"/>
              </a:ext>
            </a:extLst>
          </p:cNvPr>
          <p:cNvGrpSpPr/>
          <p:nvPr/>
        </p:nvGrpSpPr>
        <p:grpSpPr>
          <a:xfrm>
            <a:off x="-643614" y="717194"/>
            <a:ext cx="8131921" cy="3953107"/>
            <a:chOff x="-643614" y="717194"/>
            <a:chExt cx="8131921" cy="3953107"/>
          </a:xfrm>
        </p:grpSpPr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895C1F10-69D2-4303-95D8-EA05A15DEB38}"/>
                </a:ext>
              </a:extLst>
            </p:cNvPr>
            <p:cNvGrpSpPr/>
            <p:nvPr/>
          </p:nvGrpSpPr>
          <p:grpSpPr>
            <a:xfrm>
              <a:off x="834510" y="717194"/>
              <a:ext cx="6653797" cy="3953107"/>
              <a:chOff x="834510" y="717194"/>
              <a:chExt cx="6653797" cy="3953107"/>
            </a:xfrm>
          </p:grpSpPr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EAA634D3-56E9-4413-AD43-80B9426B1D1C}"/>
                  </a:ext>
                </a:extLst>
              </p:cNvPr>
              <p:cNvSpPr/>
              <p:nvPr/>
            </p:nvSpPr>
            <p:spPr>
              <a:xfrm>
                <a:off x="834510" y="2571750"/>
                <a:ext cx="5175673" cy="163232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>
                <a:solidFill>
                  <a:schemeClr val="tx1"/>
                </a:solidFill>
                <a:miter lim="800000"/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76AD63DA-0675-45D8-AFE2-73C2907E467E}"/>
                      </a:ext>
                    </a:extLst>
                  </p:cNvPr>
                  <p:cNvSpPr/>
                  <p:nvPr/>
                </p:nvSpPr>
                <p:spPr>
                  <a:xfrm>
                    <a:off x="97380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…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r>
                      <a:rPr lang="zh-CN" altLang="en-US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76AD63DA-0675-45D8-AFE2-73C2907E46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0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C2715085-FC95-4869-A90E-FE520C3D2BF7}"/>
                  </a:ext>
                </a:extLst>
              </p:cNvPr>
              <p:cNvSpPr/>
              <p:nvPr/>
            </p:nvSpPr>
            <p:spPr>
              <a:xfrm>
                <a:off x="973808" y="3706802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Embedding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2B94151C-A032-4536-A78E-C7A9A6110E31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V="1">
                <a:off x="1858503" y="4204070"/>
                <a:ext cx="0" cy="182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783A92F6-0DA5-480E-807E-D390553DC2CB}"/>
                  </a:ext>
                </a:extLst>
              </p:cNvPr>
              <p:cNvSpPr/>
              <p:nvPr/>
            </p:nvSpPr>
            <p:spPr>
              <a:xfrm>
                <a:off x="973806" y="3242185"/>
                <a:ext cx="4910383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Bidirectional RNN (LSTM/GRU)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D8458A2B-5D9B-4B23-9193-F0BFF608583D}"/>
                  </a:ext>
                </a:extLst>
              </p:cNvPr>
              <p:cNvCxnSpPr>
                <a:cxnSpLocks/>
                <a:stCxn id="87" idx="0"/>
                <a:endCxn id="115" idx="2"/>
              </p:cNvCxnSpPr>
              <p:nvPr/>
            </p:nvCxnSpPr>
            <p:spPr>
              <a:xfrm flipH="1" flipV="1">
                <a:off x="3428998" y="3525993"/>
                <a:ext cx="3" cy="1808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9FE4A861-FC4D-4473-9641-53D85CD5B63B}"/>
                  </a:ext>
                </a:extLst>
              </p:cNvPr>
              <p:cNvSpPr/>
              <p:nvPr/>
            </p:nvSpPr>
            <p:spPr>
              <a:xfrm>
                <a:off x="973806" y="2777567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Attention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589EA2F5-4D5D-4D79-A517-3103DC14E5E9}"/>
                  </a:ext>
                </a:extLst>
              </p:cNvPr>
              <p:cNvCxnSpPr>
                <a:cxnSpLocks/>
                <a:stCxn id="115" idx="0"/>
                <a:endCxn id="124" idx="2"/>
              </p:cNvCxnSpPr>
              <p:nvPr/>
            </p:nvCxnSpPr>
            <p:spPr>
              <a:xfrm flipV="1">
                <a:off x="3428998" y="3061375"/>
                <a:ext cx="1" cy="180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93739E43-4448-4A8F-9BD7-944090B4CC88}"/>
                  </a:ext>
                </a:extLst>
              </p:cNvPr>
              <p:cNvSpPr/>
              <p:nvPr/>
            </p:nvSpPr>
            <p:spPr>
              <a:xfrm>
                <a:off x="973806" y="2111050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Bidirectional RNN (LSTM/GRU)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4C2F3418-2EF7-456F-AED1-6731B85B028F}"/>
                  </a:ext>
                </a:extLst>
              </p:cNvPr>
              <p:cNvSpPr/>
              <p:nvPr/>
            </p:nvSpPr>
            <p:spPr>
              <a:xfrm>
                <a:off x="973806" y="1646431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Attention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3CEC3DAD-DB89-4A50-B4B9-C1C75065BA27}"/>
                  </a:ext>
                </a:extLst>
              </p:cNvPr>
              <p:cNvSpPr/>
              <p:nvPr/>
            </p:nvSpPr>
            <p:spPr>
              <a:xfrm>
                <a:off x="973806" y="1181812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FullyConnectedLayer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5528891A-772D-4892-B168-D3359CCA10BE}"/>
                  </a:ext>
                </a:extLst>
              </p:cNvPr>
              <p:cNvSpPr/>
              <p:nvPr/>
            </p:nvSpPr>
            <p:spPr>
              <a:xfrm>
                <a:off x="973806" y="717194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Sigmoid/Softmax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7CCDD255-4D7D-46C9-A0F4-76039BCA81A0}"/>
                  </a:ext>
                </a:extLst>
              </p:cNvPr>
              <p:cNvCxnSpPr>
                <a:cxnSpLocks/>
                <a:stCxn id="201" idx="0"/>
                <a:endCxn id="136" idx="2"/>
              </p:cNvCxnSpPr>
              <p:nvPr/>
            </p:nvCxnSpPr>
            <p:spPr>
              <a:xfrm flipV="1">
                <a:off x="3422347" y="2394858"/>
                <a:ext cx="6652" cy="1768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ED6845CB-AC0C-40C3-BD1D-AFE7C198C291}"/>
                  </a:ext>
                </a:extLst>
              </p:cNvPr>
              <p:cNvCxnSpPr>
                <a:cxnSpLocks/>
                <a:stCxn id="136" idx="0"/>
                <a:endCxn id="138" idx="2"/>
              </p:cNvCxnSpPr>
              <p:nvPr/>
            </p:nvCxnSpPr>
            <p:spPr>
              <a:xfrm flipV="1">
                <a:off x="3428998" y="1930238"/>
                <a:ext cx="0" cy="180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70EA57CF-27CC-4B00-AB56-225669E3A9F4}"/>
                  </a:ext>
                </a:extLst>
              </p:cNvPr>
              <p:cNvCxnSpPr>
                <a:cxnSpLocks/>
                <a:stCxn id="138" idx="0"/>
                <a:endCxn id="139" idx="2"/>
              </p:cNvCxnSpPr>
              <p:nvPr/>
            </p:nvCxnSpPr>
            <p:spPr>
              <a:xfrm flipV="1">
                <a:off x="3428998" y="1465620"/>
                <a:ext cx="0" cy="180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01956D81-8DF4-4D16-A061-669AB3AAA582}"/>
                  </a:ext>
                </a:extLst>
              </p:cNvPr>
              <p:cNvCxnSpPr>
                <a:cxnSpLocks/>
                <a:stCxn id="139" idx="0"/>
                <a:endCxn id="141" idx="2"/>
              </p:cNvCxnSpPr>
              <p:nvPr/>
            </p:nvCxnSpPr>
            <p:spPr>
              <a:xfrm flipV="1">
                <a:off x="3428998" y="1001002"/>
                <a:ext cx="0" cy="180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B9DD334-DD2A-4D66-B4D1-FD6ADDD9B5F8}"/>
                      </a:ext>
                    </a:extLst>
                  </p:cNvPr>
                  <p:cNvSpPr/>
                  <p:nvPr/>
                </p:nvSpPr>
                <p:spPr>
                  <a:xfrm>
                    <a:off x="411479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…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a14:m>
                    <a:r>
                      <a:rPr lang="zh-CN" altLang="en-US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oMath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B9DD334-DD2A-4D66-B4D1-FD6ADDD9B5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79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67A48669-566B-427C-A964-47F7A1353627}"/>
                  </a:ext>
                </a:extLst>
              </p:cNvPr>
              <p:cNvSpPr/>
              <p:nvPr/>
            </p:nvSpPr>
            <p:spPr>
              <a:xfrm>
                <a:off x="3230099" y="4386493"/>
                <a:ext cx="397796" cy="283808"/>
              </a:xfrm>
              <a:prstGeom prst="roundRect">
                <a:avLst>
                  <a:gd name="adj" fmla="val 50000"/>
                </a:avLst>
              </a:prstGeom>
              <a:ln w="9525">
                <a:noFill/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…</a:t>
                </a:r>
                <a:endParaRPr lang="zh-CN" altLang="en-US" sz="1100" b="1" dirty="0"/>
              </a:p>
            </p:txBody>
          </p: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C924CDDC-94EE-4A9B-AC4E-B451406FF8D9}"/>
                  </a:ext>
                </a:extLst>
              </p:cNvPr>
              <p:cNvCxnSpPr>
                <a:cxnSpLocks/>
                <a:stCxn id="193" idx="0"/>
              </p:cNvCxnSpPr>
              <p:nvPr/>
            </p:nvCxnSpPr>
            <p:spPr>
              <a:xfrm flipV="1">
                <a:off x="4999493" y="4196427"/>
                <a:ext cx="5" cy="19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C35BE67-E55D-40E0-B8DD-007F58A238AE}"/>
                  </a:ext>
                </a:extLst>
              </p:cNvPr>
              <p:cNvSpPr/>
              <p:nvPr/>
            </p:nvSpPr>
            <p:spPr>
              <a:xfrm>
                <a:off x="6149479" y="3251388"/>
                <a:ext cx="13388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TimeDistributed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90871977-E149-488E-94A0-AE1F32363AC0}"/>
                </a:ext>
              </a:extLst>
            </p:cNvPr>
            <p:cNvSpPr/>
            <p:nvPr/>
          </p:nvSpPr>
          <p:spPr>
            <a:xfrm>
              <a:off x="-643614" y="3251063"/>
              <a:ext cx="13388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alpha val="0"/>
                    </a:schemeClr>
                  </a:solidFill>
                  <a:latin typeface="Consolas" panose="020B0609020204030204" pitchFamily="49" charset="0"/>
                </a:rPr>
                <a:t>TimeDistributed</a:t>
              </a:r>
              <a:endParaRPr lang="zh-CN" altLang="en-US" sz="1100" dirty="0">
                <a:solidFill>
                  <a:schemeClr val="tx1">
                    <a:alpha val="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D83C06CF-D308-44D6-8912-B82C4381DC23}"/>
              </a:ext>
            </a:extLst>
          </p:cNvPr>
          <p:cNvGrpSpPr/>
          <p:nvPr/>
        </p:nvGrpSpPr>
        <p:grpSpPr>
          <a:xfrm>
            <a:off x="973806" y="803683"/>
            <a:ext cx="4910387" cy="3536134"/>
            <a:chOff x="421154" y="758059"/>
            <a:chExt cx="5995033" cy="3719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2475154" y="4178673"/>
                  <a:ext cx="1887034" cy="298493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154" y="4178673"/>
                  <a:ext cx="1887034" cy="298493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421156" y="3690015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3CBDAEC2-7895-4904-B3F2-D839CB125D0A}"/>
                    </a:ext>
                  </a:extLst>
                </p:cNvPr>
                <p:cNvSpPr/>
                <p:nvPr/>
              </p:nvSpPr>
              <p:spPr>
                <a:xfrm>
                  <a:off x="421156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3CBDAEC2-7895-4904-B3F2-D839CB125D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56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744835CE-93B7-4853-B827-88141F3388BB}"/>
                    </a:ext>
                  </a:extLst>
                </p:cNvPr>
                <p:cNvSpPr/>
                <p:nvPr/>
              </p:nvSpPr>
              <p:spPr>
                <a:xfrm>
                  <a:off x="4529149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744835CE-93B7-4853-B827-88141F338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149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E9F7249-B3DC-44B4-A3C4-FB98DACB1CC0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V="1">
              <a:off x="1364675" y="3988508"/>
              <a:ext cx="0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18671" y="3988508"/>
              <a:ext cx="0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F8A0455-39CB-404B-8FD6-1603C2FBB24D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H="1" flipV="1">
              <a:off x="5472665" y="3988508"/>
              <a:ext cx="3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783A92F6-0DA5-480E-807E-D390553DC2CB}"/>
                </a:ext>
              </a:extLst>
            </p:cNvPr>
            <p:cNvSpPr/>
            <p:nvPr/>
          </p:nvSpPr>
          <p:spPr>
            <a:xfrm>
              <a:off x="421155" y="3201357"/>
              <a:ext cx="1887036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Forward RNN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1CDD5504-67A1-466A-A531-6769DA0F3734}"/>
                </a:ext>
              </a:extLst>
            </p:cNvPr>
            <p:cNvSpPr/>
            <p:nvPr/>
          </p:nvSpPr>
          <p:spPr>
            <a:xfrm>
              <a:off x="4529149" y="3201356"/>
              <a:ext cx="1887035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Backward RNN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D8458A2B-5D9B-4B23-9193-F0BFF608583D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1364673" y="3499850"/>
              <a:ext cx="0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984A870-F5DF-469E-AD96-EF8B67444C9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V="1">
              <a:off x="5472667" y="3499849"/>
              <a:ext cx="0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421154" y="2712697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89EA2F5-4D5D-4D79-A517-3103DC14E5E9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1364673" y="3011190"/>
              <a:ext cx="0" cy="19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18669" y="3011190"/>
              <a:ext cx="2" cy="6788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C69772D9-7C12-4FC9-B7DF-E4FDEA8270A8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H="1" flipV="1">
              <a:off x="5472666" y="3011190"/>
              <a:ext cx="1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3739E43-4448-4A8F-9BD7-944090B4CC88}"/>
                </a:ext>
              </a:extLst>
            </p:cNvPr>
            <p:cNvSpPr/>
            <p:nvPr/>
          </p:nvSpPr>
          <p:spPr>
            <a:xfrm>
              <a:off x="421154" y="2224038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Convolution(1)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C2F3418-2EF7-456F-AED1-6731B85B028F}"/>
                </a:ext>
              </a:extLst>
            </p:cNvPr>
            <p:cNvSpPr/>
            <p:nvPr/>
          </p:nvSpPr>
          <p:spPr>
            <a:xfrm>
              <a:off x="421154" y="1735378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421154" y="1246718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421154" y="758059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flipV="1">
              <a:off x="3418669" y="2522531"/>
              <a:ext cx="0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D6845CB-AC0C-40C3-BD1D-AFE7C198C291}"/>
                </a:ext>
              </a:extLst>
            </p:cNvPr>
            <p:cNvCxnSpPr>
              <a:cxnSpLocks/>
              <a:stCxn id="136" idx="0"/>
              <a:endCxn id="138" idx="2"/>
            </p:cNvCxnSpPr>
            <p:nvPr/>
          </p:nvCxnSpPr>
          <p:spPr>
            <a:xfrm flipV="1">
              <a:off x="3418669" y="2033871"/>
              <a:ext cx="0" cy="19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70EA57CF-27CC-4B00-AB56-225669E3A9F4}"/>
                </a:ext>
              </a:extLst>
            </p:cNvPr>
            <p:cNvCxnSpPr>
              <a:cxnSpLocks/>
              <a:stCxn id="138" idx="0"/>
              <a:endCxn id="139" idx="2"/>
            </p:cNvCxnSpPr>
            <p:nvPr/>
          </p:nvCxnSpPr>
          <p:spPr>
            <a:xfrm flipV="1">
              <a:off x="3418669" y="1545211"/>
              <a:ext cx="0" cy="19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18669" y="1056552"/>
              <a:ext cx="0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69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FB9057-8A7B-4625-B050-38C0AA6ABD58}"/>
              </a:ext>
            </a:extLst>
          </p:cNvPr>
          <p:cNvGrpSpPr/>
          <p:nvPr/>
        </p:nvGrpSpPr>
        <p:grpSpPr>
          <a:xfrm>
            <a:off x="973806" y="570976"/>
            <a:ext cx="4910387" cy="4001547"/>
            <a:chOff x="973806" y="338270"/>
            <a:chExt cx="4910387" cy="4001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6" y="4056009"/>
                  <a:ext cx="4910384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6" y="4056009"/>
                  <a:ext cx="4910384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591392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8" y="3875200"/>
              <a:ext cx="3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1CDD5504-67A1-466A-A531-6769DA0F3734}"/>
                </a:ext>
              </a:extLst>
            </p:cNvPr>
            <p:cNvSpPr/>
            <p:nvPr/>
          </p:nvSpPr>
          <p:spPr>
            <a:xfrm>
              <a:off x="3428998" y="3126774"/>
              <a:ext cx="2455193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Bidirectional LSTM/GRU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984A870-F5DF-469E-AD96-EF8B67444C9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V="1">
              <a:off x="4656595" y="3410582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1399" y="2945964"/>
              <a:ext cx="2" cy="6454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C69772D9-7C12-4FC9-B7DF-E4FDEA8270A8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V="1">
              <a:off x="4656595" y="2945964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3739E43-4448-4A8F-9BD7-944090B4CC88}"/>
                </a:ext>
              </a:extLst>
            </p:cNvPr>
            <p:cNvSpPr/>
            <p:nvPr/>
          </p:nvSpPr>
          <p:spPr>
            <a:xfrm>
              <a:off x="973806" y="2197539"/>
              <a:ext cx="1497932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Convolution(1)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C2F3418-2EF7-456F-AED1-6731B85B028F}"/>
                </a:ext>
              </a:extLst>
            </p:cNvPr>
            <p:cNvSpPr/>
            <p:nvPr/>
          </p:nvSpPr>
          <p:spPr>
            <a:xfrm>
              <a:off x="973806" y="1732920"/>
              <a:ext cx="2455191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802888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338270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flipH="1" flipV="1">
              <a:off x="1722772" y="2481347"/>
              <a:ext cx="1706227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D6845CB-AC0C-40C3-BD1D-AFE7C198C291}"/>
                </a:ext>
              </a:extLst>
            </p:cNvPr>
            <p:cNvCxnSpPr>
              <a:cxnSpLocks/>
              <a:stCxn id="136" idx="0"/>
              <a:endCxn id="138" idx="2"/>
            </p:cNvCxnSpPr>
            <p:nvPr/>
          </p:nvCxnSpPr>
          <p:spPr>
            <a:xfrm flipV="1">
              <a:off x="1722772" y="2016728"/>
              <a:ext cx="478630" cy="1808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70EA57CF-27CC-4B00-AB56-225669E3A9F4}"/>
                </a:ext>
              </a:extLst>
            </p:cNvPr>
            <p:cNvCxnSpPr>
              <a:cxnSpLocks/>
              <a:stCxn id="138" idx="0"/>
            </p:cNvCxnSpPr>
            <p:nvPr/>
          </p:nvCxnSpPr>
          <p:spPr>
            <a:xfrm flipV="1">
              <a:off x="2201402" y="1548014"/>
              <a:ext cx="0" cy="1849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622078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EDAE16A-F426-4682-B7AB-874A54A415E3}"/>
                </a:ext>
              </a:extLst>
            </p:cNvPr>
            <p:cNvSpPr/>
            <p:nvPr/>
          </p:nvSpPr>
          <p:spPr>
            <a:xfrm>
              <a:off x="4386258" y="2197535"/>
              <a:ext cx="1497932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Convolution(5)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5DD05AA-1A95-404A-AEEF-2D9777DD1C07}"/>
                </a:ext>
              </a:extLst>
            </p:cNvPr>
            <p:cNvCxnSpPr>
              <a:cxnSpLocks/>
              <a:stCxn id="124" idx="0"/>
              <a:endCxn id="35" idx="2"/>
            </p:cNvCxnSpPr>
            <p:nvPr/>
          </p:nvCxnSpPr>
          <p:spPr>
            <a:xfrm flipV="1">
              <a:off x="3428999" y="2481343"/>
              <a:ext cx="1706225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A5E7BC0-52D7-43AD-ACC3-7454D7902087}"/>
                </a:ext>
              </a:extLst>
            </p:cNvPr>
            <p:cNvSpPr/>
            <p:nvPr/>
          </p:nvSpPr>
          <p:spPr>
            <a:xfrm>
              <a:off x="3428998" y="1732122"/>
              <a:ext cx="2455192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AveragePooling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FD9A871-C39C-4AD4-B889-8973175A01EA}"/>
                </a:ext>
              </a:extLst>
            </p:cNvPr>
            <p:cNvCxnSpPr>
              <a:cxnSpLocks/>
              <a:stCxn id="136" idx="0"/>
              <a:endCxn id="44" idx="2"/>
            </p:cNvCxnSpPr>
            <p:nvPr/>
          </p:nvCxnSpPr>
          <p:spPr>
            <a:xfrm flipV="1">
              <a:off x="1722772" y="2015930"/>
              <a:ext cx="2933822" cy="1816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75FCC847-A24F-4BC4-A576-23938A5A47B8}"/>
                </a:ext>
              </a:extLst>
            </p:cNvPr>
            <p:cNvCxnSpPr>
              <a:cxnSpLocks/>
              <a:stCxn id="35" idx="0"/>
              <a:endCxn id="138" idx="2"/>
            </p:cNvCxnSpPr>
            <p:nvPr/>
          </p:nvCxnSpPr>
          <p:spPr>
            <a:xfrm flipH="1" flipV="1">
              <a:off x="2201402" y="2016728"/>
              <a:ext cx="2933822" cy="1808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DD136BEF-7C7B-4F53-9DC8-C522CB909775}"/>
                </a:ext>
              </a:extLst>
            </p:cNvPr>
            <p:cNvCxnSpPr>
              <a:cxnSpLocks/>
              <a:stCxn id="35" idx="0"/>
              <a:endCxn id="44" idx="2"/>
            </p:cNvCxnSpPr>
            <p:nvPr/>
          </p:nvCxnSpPr>
          <p:spPr>
            <a:xfrm flipH="1" flipV="1">
              <a:off x="4656594" y="2015930"/>
              <a:ext cx="478630" cy="1816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94F1EFD8-0691-43E7-A3D3-F4930D835A6B}"/>
                </a:ext>
              </a:extLst>
            </p:cNvPr>
            <p:cNvSpPr/>
            <p:nvPr/>
          </p:nvSpPr>
          <p:spPr>
            <a:xfrm>
              <a:off x="973806" y="1264388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24A37C90-F2BF-4716-BA4B-51A7201606C1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4656594" y="1548014"/>
              <a:ext cx="0" cy="1841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7CD9CA2-B637-48A1-9410-7DEFF8E63A79}"/>
                </a:ext>
              </a:extLst>
            </p:cNvPr>
            <p:cNvCxnSpPr>
              <a:cxnSpLocks/>
              <a:stCxn id="82" idx="0"/>
              <a:endCxn id="139" idx="2"/>
            </p:cNvCxnSpPr>
            <p:nvPr/>
          </p:nvCxnSpPr>
          <p:spPr>
            <a:xfrm flipV="1">
              <a:off x="3428999" y="1086696"/>
              <a:ext cx="0" cy="1776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D3F2F6F1-E917-41EF-B6C1-81EA5E23B85D}"/>
                </a:ext>
              </a:extLst>
            </p:cNvPr>
            <p:cNvSpPr/>
            <p:nvPr/>
          </p:nvSpPr>
          <p:spPr>
            <a:xfrm>
              <a:off x="3230099" y="2193623"/>
              <a:ext cx="397796" cy="283808"/>
            </a:xfrm>
            <a:prstGeom prst="roundRect">
              <a:avLst>
                <a:gd name="adj" fmla="val 50000"/>
              </a:avLst>
            </a:prstGeom>
            <a:ln w="9525">
              <a:noFill/>
              <a:headEnd type="non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/>
                <a:t>…</a:t>
              </a:r>
              <a:endParaRPr lang="zh-CN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044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</TotalTime>
  <Words>238</Words>
  <Application>Microsoft Office PowerPoint</Application>
  <PresentationFormat>自定义</PresentationFormat>
  <Paragraphs>94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等线 Light</vt:lpstr>
      <vt:lpstr>Work Sans</vt:lpstr>
      <vt:lpstr>Cambria Math</vt:lpstr>
      <vt:lpstr>Consolas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“达观杯”文本智能处理挑战赛  init队解决方案</dc:title>
  <cp:lastModifiedBy>朱 丹青</cp:lastModifiedBy>
  <cp:revision>574</cp:revision>
  <dcterms:modified xsi:type="dcterms:W3CDTF">2020-04-26T02:49:27Z</dcterms:modified>
</cp:coreProperties>
</file>