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4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6E641-2B1F-4CE8-BF34-5C4DF598DF50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CD63C-1852-433D-9253-0B1B6290FA1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6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CD63C-1852-433D-9253-0B1B6290FA1B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3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A80B070-126D-4F77-ABDD-442BD0403C35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708F17D-5DB3-4F15-A965-9D022C5D638C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7"/>
            <a:ext cx="8476498" cy="480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-179225"/>
            <a:ext cx="7704856" cy="5688632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ТУРИЗЪМ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661248"/>
            <a:ext cx="6858000" cy="914400"/>
          </a:xfrm>
        </p:spPr>
        <p:txBody>
          <a:bodyPr/>
          <a:lstStyle/>
          <a:p>
            <a:r>
              <a:rPr lang="bg-BG" dirty="0" smtClean="0"/>
              <a:t>Изготвил: Антонио и Веско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и значение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855450"/>
            <a:ext cx="7620000" cy="4373563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180842" cy="460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88354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Туризмът е социално-икономическо явление, което се е появило на определен етап от общественото развитие, когато се появяват осъзнати нужди на хората от почивка.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Фактори за развитие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772816"/>
            <a:ext cx="8147248" cy="4700735"/>
          </a:xfrm>
        </p:spPr>
        <p:txBody>
          <a:bodyPr>
            <a:normAutofit/>
          </a:bodyPr>
          <a:lstStyle/>
          <a:p>
            <a:r>
              <a:rPr lang="bg-BG" dirty="0" smtClean="0"/>
              <a:t>Туризмът зависи от изграждането и състоянето на материалната база, от броя и качествотона услугите на туристическите организации, от подготовката на кадрите в отрасъла, от рекламата на вътрешния и на международния туристически пазар.</a:t>
            </a:r>
            <a:endParaRPr lang="bg-BG" dirty="0"/>
          </a:p>
        </p:txBody>
      </p:sp>
      <p:pic>
        <p:nvPicPr>
          <p:cNvPr id="2052" name="Picture 4" descr="Селският туризъм и стратегиите за развитие на селските райони в Бълга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5429672" cy="335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туризъм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Международен и вътрешен туризъм: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6953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3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72816"/>
            <a:ext cx="5607073" cy="420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Международен туризъм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2674640" cy="4844752"/>
          </a:xfrm>
        </p:spPr>
        <p:txBody>
          <a:bodyPr/>
          <a:lstStyle/>
          <a:p>
            <a:r>
              <a:rPr lang="bg-BG" dirty="0" smtClean="0"/>
              <a:t>Митническите, правните и другиулеснения зачужденците, желаещи дапосетят България, благоприятна предпоставка за развитието на международният туризъм у нас.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192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Вътрешен туризъм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911893"/>
            <a:ext cx="7620000" cy="4373563"/>
          </a:xfrm>
        </p:spPr>
        <p:txBody>
          <a:bodyPr/>
          <a:lstStyle/>
          <a:p>
            <a:r>
              <a:rPr lang="bg-BG" dirty="0" smtClean="0"/>
              <a:t>Основно през почивните дни и по-дългосрочен при ползване на годишните отпуски.</a:t>
            </a:r>
            <a:endParaRPr lang="bg-BG" dirty="0"/>
          </a:p>
        </p:txBody>
      </p:sp>
      <p:pic>
        <p:nvPicPr>
          <p:cNvPr id="6149" name="Picture 5" descr="Графика на деня: Делът на вътрешния туризъм в България достига 18% от общия  - Investor.b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136904" cy="45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5791200" cy="1371600"/>
          </a:xfrm>
        </p:spPr>
        <p:txBody>
          <a:bodyPr/>
          <a:lstStyle/>
          <a:p>
            <a:r>
              <a:rPr lang="bg-BG" dirty="0" smtClean="0"/>
              <a:t> Благодаря 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518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128</TotalTime>
  <Words>124</Words>
  <Application>Microsoft Office PowerPoint</Application>
  <PresentationFormat>On-screen Show (4:3)</PresentationFormat>
  <Paragraphs>15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ТУРИЗЪМ</vt:lpstr>
      <vt:lpstr>Същност и значение</vt:lpstr>
      <vt:lpstr>Фактори за развитие</vt:lpstr>
      <vt:lpstr>ВИдове туризъм</vt:lpstr>
      <vt:lpstr>Международен туризъм</vt:lpstr>
      <vt:lpstr>Вътрешен туризъм </vt:lpstr>
      <vt:lpstr> 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ТУРИЗЪМ</dc:title>
  <dc:creator>PC10</dc:creator>
  <cp:lastModifiedBy>PC10</cp:lastModifiedBy>
  <cp:revision>6</cp:revision>
  <dcterms:created xsi:type="dcterms:W3CDTF">2024-06-13T10:47:56Z</dcterms:created>
  <dcterms:modified xsi:type="dcterms:W3CDTF">2024-06-13T12:56:09Z</dcterms:modified>
</cp:coreProperties>
</file>