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16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600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3788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72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645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7501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694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848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8009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9684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3144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974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348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6195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638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792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4504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1F578-ACF9-4336-A0FD-44A393D7D72E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1E7C5-D131-45BD-9C17-0FB879E61E2E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817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Пожароизвестителна система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Изготвили: Здравко, Камен и Мартин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1001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Описание на проекта </a:t>
            </a:r>
          </a:p>
          <a:p>
            <a:r>
              <a:rPr lang="ru-RU" dirty="0" smtClean="0"/>
              <a:t>Блокова схема </a:t>
            </a:r>
          </a:p>
          <a:p>
            <a:r>
              <a:rPr lang="ru-RU" dirty="0" smtClean="0"/>
              <a:t>Електрическа </a:t>
            </a:r>
            <a:r>
              <a:rPr lang="ru-RU" dirty="0"/>
              <a:t>схема </a:t>
            </a:r>
            <a:endParaRPr lang="ru-RU" dirty="0"/>
          </a:p>
          <a:p>
            <a:r>
              <a:rPr lang="ru-RU" dirty="0" smtClean="0"/>
              <a:t>Списък </a:t>
            </a:r>
            <a:r>
              <a:rPr lang="ru-RU" dirty="0"/>
              <a:t>съставни части </a:t>
            </a:r>
            <a:endParaRPr lang="ru-RU" dirty="0"/>
          </a:p>
          <a:p>
            <a:r>
              <a:rPr lang="ru-RU" dirty="0" smtClean="0"/>
              <a:t>Сорс </a:t>
            </a:r>
            <a:r>
              <a:rPr lang="ru-RU" dirty="0"/>
              <a:t>код – описание на функционалността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20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на проекта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Направихме пожароизвестителна система, която известява при наличие на пожар. Тя известява за опасността чрез звук(</a:t>
            </a:r>
            <a:r>
              <a:rPr lang="en-US" dirty="0" smtClean="0"/>
              <a:t>Piezo) </a:t>
            </a:r>
            <a:r>
              <a:rPr lang="bg-BG" dirty="0" smtClean="0"/>
              <a:t>и чрез </a:t>
            </a:r>
            <a:r>
              <a:rPr lang="en-US" dirty="0" smtClean="0"/>
              <a:t>LED </a:t>
            </a:r>
            <a:r>
              <a:rPr lang="bg-BG" dirty="0" smtClean="0"/>
              <a:t>лампи.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3226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Електрическа схема </a:t>
            </a:r>
            <a:br>
              <a:rPr lang="ru-RU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784" y="1341611"/>
            <a:ext cx="6666436" cy="4205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448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Блокова схема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46" y="2120669"/>
            <a:ext cx="6518409" cy="4593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29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Списък съставни части </a:t>
            </a:r>
            <a:br>
              <a:rPr lang="ru-RU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8" y="3089410"/>
            <a:ext cx="11689074" cy="2710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99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Сорс код – описание на функционалността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728" y="2056938"/>
            <a:ext cx="5710689" cy="4617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020989"/>
            <a:ext cx="9613861" cy="3599316"/>
          </a:xfrm>
        </p:spPr>
        <p:txBody>
          <a:bodyPr>
            <a:normAutofit/>
          </a:bodyPr>
          <a:lstStyle/>
          <a:p>
            <a:pPr algn="ctr"/>
            <a:endParaRPr lang="bg-BG" sz="4000" dirty="0" smtClean="0">
              <a:latin typeface="+mj-lt"/>
            </a:endParaRPr>
          </a:p>
          <a:p>
            <a:pPr algn="ctr"/>
            <a:endParaRPr lang="bg-BG" sz="4000" dirty="0">
              <a:latin typeface="+mj-lt"/>
            </a:endParaRPr>
          </a:p>
          <a:p>
            <a:pPr marL="0" indent="0" algn="ctr">
              <a:buNone/>
            </a:pPr>
            <a:r>
              <a:rPr lang="bg-BG" sz="4000" dirty="0" smtClean="0">
                <a:latin typeface="+mj-lt"/>
                <a:cs typeface="Segoe UI Semilight" panose="020B0402040204020203" pitchFamily="34" charset="0"/>
              </a:rPr>
              <a:t>Благодаря за вниманието</a:t>
            </a:r>
            <a:r>
              <a:rPr lang="bg-BG" sz="4000" dirty="0" smtClean="0">
                <a:latin typeface="+mj-lt"/>
              </a:rPr>
              <a:t>!</a:t>
            </a:r>
            <a:endParaRPr lang="bg-BG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058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142</TotalTime>
  <Words>57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Segoe UI Semilight</vt:lpstr>
      <vt:lpstr>Trebuchet MS</vt:lpstr>
      <vt:lpstr>Berlin</vt:lpstr>
      <vt:lpstr>Пожароизвестителна система</vt:lpstr>
      <vt:lpstr>Съдържание</vt:lpstr>
      <vt:lpstr>Описание на проекта</vt:lpstr>
      <vt:lpstr>Електрическа схема  </vt:lpstr>
      <vt:lpstr>Блокова схема</vt:lpstr>
      <vt:lpstr>Списък съставни части  </vt:lpstr>
      <vt:lpstr>Сорс код – описание на функционалността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Пожароизвестителна система</dc:title>
  <dc:creator>Student5</dc:creator>
  <cp:lastModifiedBy>Student5</cp:lastModifiedBy>
  <cp:revision>6</cp:revision>
  <dcterms:created xsi:type="dcterms:W3CDTF">2022-04-16T06:45:56Z</dcterms:created>
  <dcterms:modified xsi:type="dcterms:W3CDTF">2022-04-16T09:08:19Z</dcterms:modified>
</cp:coreProperties>
</file>