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16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600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378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72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645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750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94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48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09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96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314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974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48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195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38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50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381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dravkozhelev/fire-alarm-system.git" TargetMode="External"/><Relationship Id="rId2" Type="http://schemas.openxmlformats.org/officeDocument/2006/relationships/hyperlink" Target="https://www.tinkercad.com/things/9YXPGlweAbl-pozharoizvestitelna-sistema/editel?sharecode=NcQ5KL1BGVn1-e52YSkHFBHUVvb_XduTfuvpOTtlVM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Пожароизвестителна система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Изготвили: Здравко Желев, Камен Тодоров и Мартин Петров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100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на проекта </a:t>
            </a:r>
          </a:p>
          <a:p>
            <a:r>
              <a:rPr lang="ru-RU" dirty="0" smtClean="0"/>
              <a:t>Електрическа </a:t>
            </a:r>
            <a:r>
              <a:rPr lang="ru-RU" dirty="0"/>
              <a:t>схема </a:t>
            </a:r>
            <a:endParaRPr lang="ru-RU" dirty="0" smtClean="0"/>
          </a:p>
          <a:p>
            <a:r>
              <a:rPr lang="ru-RU" dirty="0"/>
              <a:t>Блокова схема </a:t>
            </a:r>
          </a:p>
          <a:p>
            <a:r>
              <a:rPr lang="ru-RU" dirty="0" smtClean="0"/>
              <a:t>Списък на съставните </a:t>
            </a:r>
            <a:r>
              <a:rPr lang="ru-RU" dirty="0"/>
              <a:t>части </a:t>
            </a:r>
            <a:endParaRPr lang="ru-RU" dirty="0"/>
          </a:p>
          <a:p>
            <a:r>
              <a:rPr lang="ru-RU" dirty="0" smtClean="0"/>
              <a:t>Сорс </a:t>
            </a:r>
            <a:r>
              <a:rPr lang="ru-RU" dirty="0"/>
              <a:t>код – описание на </a:t>
            </a:r>
            <a:r>
              <a:rPr lang="ru-RU" dirty="0" smtClean="0"/>
              <a:t>функционалността</a:t>
            </a:r>
            <a:endParaRPr lang="en-US" dirty="0" smtClean="0"/>
          </a:p>
          <a:p>
            <a:r>
              <a:rPr lang="bg-BG" dirty="0" smtClean="0"/>
              <a:t>Заключение</a:t>
            </a:r>
            <a:r>
              <a:rPr lang="ru-RU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20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Направихме пожароизвестителна система, която известява при наличие на пожар. Тя известява за опасността чрез звук(</a:t>
            </a:r>
            <a:r>
              <a:rPr lang="en-US" dirty="0" smtClean="0"/>
              <a:t>Piezo) </a:t>
            </a:r>
            <a:r>
              <a:rPr lang="bg-BG" dirty="0" smtClean="0"/>
              <a:t>и чрез </a:t>
            </a:r>
            <a:r>
              <a:rPr lang="en-US" dirty="0" smtClean="0"/>
              <a:t>LED </a:t>
            </a:r>
            <a:r>
              <a:rPr lang="bg-BG" dirty="0" smtClean="0"/>
              <a:t>лампи.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26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Електрическа схема </a:t>
            </a:r>
            <a:br>
              <a:rPr lang="ru-RU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15" y="2222760"/>
            <a:ext cx="6666436" cy="420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48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Блокова схема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46" y="2120669"/>
            <a:ext cx="6518409" cy="459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9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Списък </a:t>
            </a:r>
            <a:r>
              <a:rPr lang="ru-RU" dirty="0" smtClean="0"/>
              <a:t>на съставните </a:t>
            </a:r>
            <a:r>
              <a:rPr lang="ru-RU" dirty="0"/>
              <a:t>части </a:t>
            </a:r>
            <a:br>
              <a:rPr lang="ru-RU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8" y="3089410"/>
            <a:ext cx="11689074" cy="2710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99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Сорс код – описание на функционалността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8" y="2056938"/>
            <a:ext cx="5710689" cy="4617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Направихме една ефективна пожароизвестителна система. За напред смятаме да инсталираме модул, който при наличие на пожар да изпраща съобщение до телефонен номер, както и да сменим </a:t>
            </a:r>
            <a:r>
              <a:rPr lang="en-US" dirty="0" smtClean="0"/>
              <a:t>LED </a:t>
            </a:r>
            <a:r>
              <a:rPr lang="bg-BG" dirty="0" smtClean="0"/>
              <a:t>лампите с </a:t>
            </a:r>
            <a:r>
              <a:rPr lang="en-US" dirty="0" smtClean="0"/>
              <a:t>LCD Display.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235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34" y="1838109"/>
            <a:ext cx="9613861" cy="3599316"/>
          </a:xfrm>
        </p:spPr>
        <p:txBody>
          <a:bodyPr>
            <a:normAutofit/>
          </a:bodyPr>
          <a:lstStyle/>
          <a:p>
            <a:pPr algn="ctr"/>
            <a:endParaRPr lang="bg-BG" sz="4000" dirty="0" smtClean="0">
              <a:latin typeface="+mj-lt"/>
            </a:endParaRPr>
          </a:p>
          <a:p>
            <a:pPr algn="ctr"/>
            <a:endParaRPr lang="bg-BG" sz="4000" dirty="0">
              <a:latin typeface="+mj-lt"/>
            </a:endParaRPr>
          </a:p>
          <a:p>
            <a:pPr marL="0" indent="0" algn="ctr">
              <a:buNone/>
            </a:pPr>
            <a:r>
              <a:rPr lang="bg-BG" sz="4400" dirty="0" smtClean="0">
                <a:latin typeface="+mj-lt"/>
                <a:cs typeface="Segoe UI Semilight" panose="020B0402040204020203" pitchFamily="34" charset="0"/>
              </a:rPr>
              <a:t>Благодаря за вниманието</a:t>
            </a:r>
            <a:r>
              <a:rPr lang="bg-BG" sz="4400" dirty="0" smtClean="0">
                <a:latin typeface="+mj-lt"/>
              </a:rPr>
              <a:t>!</a:t>
            </a:r>
            <a:endParaRPr lang="bg-BG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sz="1400" dirty="0" err="1" smtClean="0">
                <a:latin typeface="+mj-lt"/>
              </a:rPr>
              <a:t>Tinkercad</a:t>
            </a:r>
            <a:r>
              <a:rPr lang="en-US" sz="1400" dirty="0" smtClean="0">
                <a:latin typeface="+mj-lt"/>
              </a:rPr>
              <a:t> :</a:t>
            </a:r>
            <a:r>
              <a:rPr lang="en-US" sz="1400" dirty="0">
                <a:latin typeface="+mj-lt"/>
                <a:hlinkClick r:id="rId2"/>
              </a:rPr>
              <a:t>https://</a:t>
            </a:r>
            <a:r>
              <a:rPr lang="en-US" sz="1400" dirty="0" smtClean="0">
                <a:latin typeface="+mj-lt"/>
                <a:hlinkClick r:id="rId2"/>
              </a:rPr>
              <a:t>www.tinkercad.com/things/9YXPGlweAbl-pozharoizvestitelna-sistema/editel?sharecode=NcQ5KL1BGVn1-e52YSkHFBHUVvb_XduTfuvpOTtlVM8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sz="1400" dirty="0" smtClean="0">
                <a:latin typeface="+mj-lt"/>
              </a:rPr>
              <a:t>GitHub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>
                <a:latin typeface="+mj-lt"/>
                <a:hlinkClick r:id="rId3"/>
              </a:rPr>
              <a:t>https://github.com/zdravkozhelev/fire-alarm-system.git</a:t>
            </a:r>
            <a:endParaRPr lang="en-US" sz="7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5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184</TotalTime>
  <Words>107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 Semilight</vt:lpstr>
      <vt:lpstr>Trebuchet MS</vt:lpstr>
      <vt:lpstr>Berlin</vt:lpstr>
      <vt:lpstr>Пожароизвестителна система</vt:lpstr>
      <vt:lpstr>Съдържание</vt:lpstr>
      <vt:lpstr>Описание на проекта</vt:lpstr>
      <vt:lpstr>Електрическа схема  </vt:lpstr>
      <vt:lpstr>Блокова схема</vt:lpstr>
      <vt:lpstr>Списък на съставните части  </vt:lpstr>
      <vt:lpstr>Сорс код – описание на функционалността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Пожароизвестителна система</dc:title>
  <dc:creator>Student5</dc:creator>
  <cp:lastModifiedBy>Student5</cp:lastModifiedBy>
  <cp:revision>11</cp:revision>
  <dcterms:created xsi:type="dcterms:W3CDTF">2022-04-16T06:45:56Z</dcterms:created>
  <dcterms:modified xsi:type="dcterms:W3CDTF">2022-04-16T09:50:32Z</dcterms:modified>
</cp:coreProperties>
</file>