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08D4C-7CFD-39E2-3A76-03D0CF32FBF3}" v="1" dt="2024-12-05T10:28:45.298"/>
    <p1510:client id="{7DD09324-48CA-A25D-CEFD-672528B5CA7E}" v="69" dt="2024-12-04T17:23:31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75" d="100"/>
          <a:sy n="75" d="100"/>
        </p:scale>
        <p:origin x="93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#1" loCatId="hierarchy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42D42628-864C-41D6-833F-2DBB342F4DB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0... 255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(256 IP-uri)</a:t>
          </a:r>
        </a:p>
      </dgm:t>
    </dgm:pt>
    <dgm:pt modelId="{C7195306-E1B1-4ECE-8382-424ACA226556}" type="parTrans" cxnId="{44C7E9E8-D1B7-4D75-94A5-A55E8D6B8471}">
      <dgm:prSet/>
      <dgm:spPr/>
      <dgm:t>
        <a:bodyPr/>
        <a:lstStyle/>
        <a:p>
          <a:endParaRPr lang="en-US"/>
        </a:p>
      </dgm:t>
    </dgm:pt>
    <dgm:pt modelId="{33D8AA3E-DAD3-412E-80E1-09AFD3B5EAF9}" type="sibTrans" cxnId="{44C7E9E8-D1B7-4D75-94A5-A55E8D6B8471}">
      <dgm:prSet/>
      <dgm:spPr/>
      <dgm:t>
        <a:bodyPr/>
        <a:lstStyle/>
        <a:p>
          <a:endParaRPr lang="en-US"/>
        </a:p>
      </dgm:t>
    </dgm:pt>
    <dgm:pt modelId="{1FC1C8C3-63CB-4E55-BD49-AA552B8440D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0..127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(128 IP-uri)</a:t>
          </a:r>
          <a:endParaRPr lang="en-US"/>
        </a:p>
      </dgm:t>
    </dgm:pt>
    <dgm:pt modelId="{B025E324-1C01-4543-8D06-F931E0E78FF4}" type="parTrans" cxnId="{9DDB3DF9-680E-4DE6-B2F0-F488685159FC}">
      <dgm:prSet/>
      <dgm:spPr/>
      <dgm:t>
        <a:bodyPr/>
        <a:lstStyle/>
        <a:p>
          <a:endParaRPr lang="en-US"/>
        </a:p>
      </dgm:t>
    </dgm:pt>
    <dgm:pt modelId="{588AC07E-4185-4602-8798-37B6E219CC88}" type="sibTrans" cxnId="{9DDB3DF9-680E-4DE6-B2F0-F488685159FC}">
      <dgm:prSet/>
      <dgm:spPr/>
      <dgm:t>
        <a:bodyPr/>
        <a:lstStyle/>
        <a:p>
          <a:endParaRPr lang="en-US"/>
        </a:p>
      </dgm:t>
    </dgm:pt>
    <dgm:pt modelId="{413DC10E-9606-4031-9D12-417781688977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0..63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(64 IP-uri) N1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B91B61BD-7D07-442C-992B-5B3D56015222}" type="parTrans" cxnId="{1EC6BEB2-E063-4300-92D3-19A5BA105C48}">
      <dgm:prSet/>
      <dgm:spPr/>
      <dgm:t>
        <a:bodyPr/>
        <a:lstStyle/>
        <a:p>
          <a:endParaRPr lang="en-US"/>
        </a:p>
      </dgm:t>
    </dgm:pt>
    <dgm:pt modelId="{35976CC6-4E05-49D8-B5E8-F8093ECA95B4}" type="sibTrans" cxnId="{1EC6BEB2-E063-4300-92D3-19A5BA105C48}">
      <dgm:prSet/>
      <dgm:spPr/>
      <dgm:t>
        <a:bodyPr/>
        <a:lstStyle/>
        <a:p>
          <a:endParaRPr lang="en-US"/>
        </a:p>
      </dgm:t>
    </dgm:pt>
    <dgm:pt modelId="{2CBDA979-8596-4CE7-8BC2-17404A7C0FD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64 ..127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(64 IP-uri N2)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BD974C14-C39B-4EE1-B5D9-2FDCB32CDCFE}" type="parTrans" cxnId="{10EA57DA-982A-4843-95CD-D5C53FA20479}">
      <dgm:prSet/>
      <dgm:spPr/>
      <dgm:t>
        <a:bodyPr/>
        <a:lstStyle/>
        <a:p>
          <a:endParaRPr lang="en-US"/>
        </a:p>
      </dgm:t>
    </dgm:pt>
    <dgm:pt modelId="{9F1D3E32-A446-4254-BA89-8FD8DDFCF152}" type="sibTrans" cxnId="{10EA57DA-982A-4843-95CD-D5C53FA20479}">
      <dgm:prSet/>
      <dgm:spPr/>
      <dgm:t>
        <a:bodyPr/>
        <a:lstStyle/>
        <a:p>
          <a:endParaRPr lang="en-US"/>
        </a:p>
      </dgm:t>
    </dgm:pt>
    <dgm:pt modelId="{A05D3806-5723-4FF6-989A-CFBBE505DD4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128.. 255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(128 IP-uri)</a:t>
          </a:r>
        </a:p>
      </dgm:t>
    </dgm:pt>
    <dgm:pt modelId="{3B533E93-AA45-4AC9-9CB7-4EF287AB96B6}" type="parTrans" cxnId="{9EEEE359-C878-4CAB-B7FD-E02A40B8E170}">
      <dgm:prSet/>
      <dgm:spPr/>
      <dgm:t>
        <a:bodyPr/>
        <a:lstStyle/>
        <a:p>
          <a:endParaRPr lang="en-US"/>
        </a:p>
      </dgm:t>
    </dgm:pt>
    <dgm:pt modelId="{C1E7C596-43DD-4C48-95F5-50523BA11C29}" type="sibTrans" cxnId="{9EEEE359-C878-4CAB-B7FD-E02A40B8E170}">
      <dgm:prSet/>
      <dgm:spPr/>
      <dgm:t>
        <a:bodyPr/>
        <a:lstStyle/>
        <a:p>
          <a:endParaRPr lang="en-US"/>
        </a:p>
      </dgm:t>
    </dgm:pt>
    <dgm:pt modelId="{3686A200-E478-4562-8B19-FD2DBBD557B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64..95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32 IP-uri</a:t>
          </a:r>
        </a:p>
      </dgm:t>
    </dgm:pt>
    <dgm:pt modelId="{A2B0C03D-874D-48F0-8AEB-6735F9546654}" type="parTrans" cxnId="{AC20D8C8-E38A-485F-9E90-98F898FB298C}">
      <dgm:prSet/>
      <dgm:spPr/>
      <dgm:t>
        <a:bodyPr/>
        <a:lstStyle/>
        <a:p>
          <a:endParaRPr lang="en-US"/>
        </a:p>
      </dgm:t>
    </dgm:pt>
    <dgm:pt modelId="{AFE54AA4-E896-4D7C-A98A-AA7AA56E9B8C}" type="sibTrans" cxnId="{AC20D8C8-E38A-485F-9E90-98F898FB298C}">
      <dgm:prSet/>
      <dgm:spPr/>
      <dgm:t>
        <a:bodyPr/>
        <a:lstStyle/>
        <a:p>
          <a:endParaRPr lang="en-US"/>
        </a:p>
      </dgm:t>
    </dgm:pt>
    <dgm:pt modelId="{C636939A-0E0F-46C8-BF03-D2C5E91F4215}">
      <dgm:prSet/>
      <dgm:spPr/>
      <dgm:t>
        <a:bodyPr/>
        <a:lstStyle/>
        <a:p>
          <a:endParaRPr altLang="en-US"/>
        </a:p>
      </dgm:t>
    </dgm:pt>
    <dgm:pt modelId="{6BB3F6B8-1132-428B-A714-4BB481C550E9}" type="parTrans" cxnId="{7584FD25-C9F8-4DA3-88F1-2042F796D034}">
      <dgm:prSet/>
      <dgm:spPr/>
    </dgm:pt>
    <dgm:pt modelId="{61A9861E-025D-4159-AF29-7554576394DF}" type="sibTrans" cxnId="{7584FD25-C9F8-4DA3-88F1-2042F796D034}">
      <dgm:prSet/>
      <dgm:spPr/>
    </dgm:pt>
    <dgm:pt modelId="{874BCF9B-162F-48B9-839C-415750050367}">
      <dgm:prSet/>
      <dgm:spPr/>
      <dgm:t>
        <a:bodyPr/>
        <a:lstStyle/>
        <a:p>
          <a:endParaRPr altLang="en-US"/>
        </a:p>
      </dgm:t>
    </dgm:pt>
    <dgm:pt modelId="{0FE483AC-0DB4-4896-9E7C-4603EA01BE85}" type="parTrans" cxnId="{DD406965-F8CE-4B42-AF86-320C387B1F2D}">
      <dgm:prSet/>
      <dgm:spPr/>
    </dgm:pt>
    <dgm:pt modelId="{9AD4B24A-3B0D-40CA-846F-EFFD0E29280C}" type="sibTrans" cxnId="{DD406965-F8CE-4B42-AF86-320C387B1F2D}">
      <dgm:prSet/>
      <dgm:spPr/>
    </dgm:pt>
    <dgm:pt modelId="{644A4BE0-01B0-42EB-8D30-198035ADE2F1}">
      <dgm:prSet/>
      <dgm:spPr/>
      <dgm:t>
        <a:bodyPr/>
        <a:lstStyle/>
        <a:p>
          <a:endParaRPr altLang="en-US"/>
        </a:p>
      </dgm:t>
    </dgm:pt>
    <dgm:pt modelId="{E727654F-63F6-454D-BE4A-01A6A817B683}" type="parTrans" cxnId="{C2DD2B86-8F02-468E-9246-352EB9003EAD}">
      <dgm:prSet/>
      <dgm:spPr/>
    </dgm:pt>
    <dgm:pt modelId="{A1E3E66B-370A-4D40-BE1B-290C3DF60534}" type="sibTrans" cxnId="{C2DD2B86-8F02-468E-9246-352EB9003EAD}">
      <dgm:prSet/>
      <dgm:spPr/>
    </dgm:pt>
    <dgm:pt modelId="{5FCC275B-92FA-4D88-A0C5-9793D253C2FB}">
      <dgm:prSet/>
      <dgm:spPr/>
      <dgm:t>
        <a:bodyPr/>
        <a:lstStyle/>
        <a:p>
          <a:endParaRPr altLang="en-US"/>
        </a:p>
      </dgm:t>
    </dgm:pt>
    <dgm:pt modelId="{B3FB5779-3311-4DB9-A279-20CF247E169C}" type="parTrans" cxnId="{5E71607E-6C75-4D27-9668-39FFAAE302C3}">
      <dgm:prSet/>
      <dgm:spPr/>
    </dgm:pt>
    <dgm:pt modelId="{EF4E1AAC-68D1-4F36-A056-670B3A2D4339}" type="sibTrans" cxnId="{5E71607E-6C75-4D27-9668-39FFAAE302C3}">
      <dgm:prSet/>
      <dgm:spPr/>
    </dgm:pt>
    <dgm:pt modelId="{4F45AE6E-6E38-490A-BB72-1566595A6B08}">
      <dgm:prSet/>
      <dgm:spPr/>
      <dgm:t>
        <a:bodyPr/>
        <a:lstStyle/>
        <a:p>
          <a:endParaRPr altLang="en-US"/>
        </a:p>
      </dgm:t>
    </dgm:pt>
    <dgm:pt modelId="{22BE9A76-F245-4F9F-B31F-983275646450}" type="parTrans" cxnId="{53F7EA76-98FB-4394-AC54-546C6B5C9E33}">
      <dgm:prSet/>
      <dgm:spPr/>
    </dgm:pt>
    <dgm:pt modelId="{1B472446-02C3-4A61-9B46-D73DC6E3A3E0}" type="sibTrans" cxnId="{53F7EA76-98FB-4394-AC54-546C6B5C9E33}">
      <dgm:prSet/>
      <dgm:spPr/>
    </dgm:pt>
    <dgm:pt modelId="{316A037F-632C-4A6A-A530-DC86BA92A60C}">
      <dgm:prSet/>
      <dgm:spPr/>
      <dgm:t>
        <a:bodyPr/>
        <a:lstStyle/>
        <a:p>
          <a:endParaRPr altLang="en-US"/>
        </a:p>
      </dgm:t>
    </dgm:pt>
    <dgm:pt modelId="{630FC8E1-0169-48E9-8DAB-63B2F00120C1}" type="parTrans" cxnId="{AC1C4D1D-3060-4EF5-910D-2EADC0CA0265}">
      <dgm:prSet/>
      <dgm:spPr/>
    </dgm:pt>
    <dgm:pt modelId="{D953FD99-536A-4CC0-B962-22EB999DCA11}" type="sibTrans" cxnId="{AC1C4D1D-3060-4EF5-910D-2EADC0CA0265}">
      <dgm:prSet/>
      <dgm:spPr/>
    </dgm:pt>
    <dgm:pt modelId="{4F7799D3-49A8-4BD1-85C0-9D38EDE3EBE4}">
      <dgm:prSet/>
      <dgm:spPr/>
      <dgm:t>
        <a:bodyPr/>
        <a:lstStyle/>
        <a:p>
          <a:endParaRPr altLang="en-US"/>
        </a:p>
      </dgm:t>
    </dgm:pt>
    <dgm:pt modelId="{6F7F42CA-3119-4822-803F-DAEFE294BC3F}" type="parTrans" cxnId="{991BEA59-DA74-438A-ADFF-4B311E80ECE9}">
      <dgm:prSet/>
      <dgm:spPr/>
    </dgm:pt>
    <dgm:pt modelId="{6F9AA8A5-4A04-4C8E-89C8-D4E39653C839}" type="sibTrans" cxnId="{991BEA59-DA74-438A-ADFF-4B311E80ECE9}">
      <dgm:prSet/>
      <dgm:spPr/>
    </dgm:pt>
    <dgm:pt modelId="{12EB3E31-4C69-4E0D-B385-D097F0EABCBC}">
      <dgm:prSet/>
      <dgm:spPr/>
      <dgm:t>
        <a:bodyPr/>
        <a:lstStyle/>
        <a:p>
          <a:endParaRPr altLang="en-US"/>
        </a:p>
      </dgm:t>
    </dgm:pt>
    <dgm:pt modelId="{DB92A64C-ED3A-4F71-AD92-C82A4E2E0006}" type="parTrans" cxnId="{9F21FECE-742A-42F9-A4C9-41B8ABD0EC83}">
      <dgm:prSet/>
      <dgm:spPr/>
    </dgm:pt>
    <dgm:pt modelId="{23E848BA-C90E-454E-984D-BE8672B89F89}" type="sibTrans" cxnId="{9F21FECE-742A-42F9-A4C9-41B8ABD0EC83}">
      <dgm:prSet/>
      <dgm:spPr/>
    </dgm:pt>
    <dgm:pt modelId="{18EDDD85-EDB4-4E36-ABEA-42C683A0CC9D}">
      <dgm:prSet/>
      <dgm:spPr/>
      <dgm:t>
        <a:bodyPr/>
        <a:lstStyle/>
        <a:p>
          <a:endParaRPr altLang="en-US"/>
        </a:p>
      </dgm:t>
    </dgm:pt>
    <dgm:pt modelId="{8CEC33B8-E4CF-458F-AFB7-364169550E3F}" type="parTrans" cxnId="{CD3F3509-734A-46D9-9ADC-50E4B31AA8C1}">
      <dgm:prSet/>
      <dgm:spPr/>
    </dgm:pt>
    <dgm:pt modelId="{8CE872FC-A961-464B-9FEF-CB71FFE99D31}" type="sibTrans" cxnId="{CD3F3509-734A-46D9-9ADC-50E4B31AA8C1}">
      <dgm:prSet/>
      <dgm:spPr/>
    </dgm:pt>
    <dgm:pt modelId="{C31018CE-0447-40BD-ACFB-22732B253FF1}">
      <dgm:prSet/>
      <dgm:spPr/>
      <dgm:t>
        <a:bodyPr/>
        <a:lstStyle/>
        <a:p>
          <a:endParaRPr altLang="en-US"/>
        </a:p>
      </dgm:t>
    </dgm:pt>
    <dgm:pt modelId="{AA6A743D-8F05-453E-9AB9-463DE8DAA680}" type="parTrans" cxnId="{E69E5D62-1E78-4050-90B5-3D25539D2D51}">
      <dgm:prSet/>
      <dgm:spPr/>
    </dgm:pt>
    <dgm:pt modelId="{55F6710E-243D-4A26-8905-A7682D2C3BF3}" type="sibTrans" cxnId="{E69E5D62-1E78-4050-90B5-3D25539D2D51}">
      <dgm:prSet/>
      <dgm:spPr/>
    </dgm:pt>
    <dgm:pt modelId="{2E542FE8-A8E4-40BA-B0DA-5C13E8C5D332}">
      <dgm:prSet/>
      <dgm:spPr/>
      <dgm:t>
        <a:bodyPr/>
        <a:lstStyle/>
        <a:p>
          <a:endParaRPr altLang="en-US"/>
        </a:p>
      </dgm:t>
    </dgm:pt>
    <dgm:pt modelId="{364BD18D-D505-4245-8CE7-822D1175DE78}" type="parTrans" cxnId="{85C7FFF5-9C0E-4AFB-9B87-B8E820D09C92}">
      <dgm:prSet/>
      <dgm:spPr/>
    </dgm:pt>
    <dgm:pt modelId="{DD441DCD-1EBF-43B6-BCD1-46FA694E9A6F}" type="sibTrans" cxnId="{85C7FFF5-9C0E-4AFB-9B87-B8E820D09C92}">
      <dgm:prSet/>
      <dgm:spPr/>
    </dgm:pt>
    <dgm:pt modelId="{B5246BEE-488E-4280-AAEB-D0FA10B9D6F5}">
      <dgm:prSet/>
      <dgm:spPr/>
      <dgm:t>
        <a:bodyPr/>
        <a:lstStyle/>
        <a:p>
          <a:endParaRPr altLang="en-US"/>
        </a:p>
      </dgm:t>
    </dgm:pt>
    <dgm:pt modelId="{3A25FA6A-3177-46D2-9DFA-91290FABB77C}" type="parTrans" cxnId="{B36196C9-7A15-44EA-BDA8-7CDABE65C729}">
      <dgm:prSet/>
      <dgm:spPr/>
    </dgm:pt>
    <dgm:pt modelId="{53576D5E-B41F-4E8A-91A7-5D15BDE1E65C}" type="sibTrans" cxnId="{B36196C9-7A15-44EA-BDA8-7CDABE65C729}">
      <dgm:prSet/>
      <dgm:spPr/>
    </dgm:pt>
    <dgm:pt modelId="{CC76BB93-6308-4B9A-AB7C-88C7FD260735}">
      <dgm:prSet/>
      <dgm:spPr/>
      <dgm:t>
        <a:bodyPr/>
        <a:lstStyle/>
        <a:p>
          <a:endParaRPr altLang="en-US"/>
        </a:p>
      </dgm:t>
    </dgm:pt>
    <dgm:pt modelId="{42392848-80CF-468B-B964-73102FCF2863}" type="parTrans" cxnId="{EE16B804-960A-47C2-8971-01E4B1C6FFB5}">
      <dgm:prSet/>
      <dgm:spPr/>
    </dgm:pt>
    <dgm:pt modelId="{1D3CC4B7-AE44-4C29-8B42-B6469F94A961}" type="sibTrans" cxnId="{EE16B804-960A-47C2-8971-01E4B1C6FFB5}">
      <dgm:prSet/>
      <dgm:spPr/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7AE2857D-5F88-40E3-94F7-FDA3B28620D7}" type="pres">
      <dgm:prSet presAssocID="{B91B61BD-7D07-442C-992B-5B3D56015222}" presName="Name17" presStyleLbl="parChTrans1D3" presStyleIdx="0" presStyleCnt="4"/>
      <dgm:spPr/>
    </dgm:pt>
    <dgm:pt modelId="{D7BD317B-C4E6-4902-B91D-E9C9A9EF8739}" type="pres">
      <dgm:prSet presAssocID="{413DC10E-9606-4031-9D12-417781688977}" presName="hierRoot3" presStyleCnt="0"/>
      <dgm:spPr/>
    </dgm:pt>
    <dgm:pt modelId="{CB0CF6A7-20E6-46ED-9BCC-DAB7055AECE0}" type="pres">
      <dgm:prSet presAssocID="{413DC10E-9606-4031-9D12-417781688977}" presName="composite3" presStyleCnt="0"/>
      <dgm:spPr/>
    </dgm:pt>
    <dgm:pt modelId="{F5259C9B-A3FA-48CF-9040-45A521EAA633}" type="pres">
      <dgm:prSet presAssocID="{413DC10E-9606-4031-9D12-417781688977}" presName="background3" presStyleLbl="node3" presStyleIdx="0" presStyleCnt="4"/>
      <dgm:spPr/>
    </dgm:pt>
    <dgm:pt modelId="{853C1BD6-B55C-4E31-8087-BF0CECC29114}" type="pres">
      <dgm:prSet presAssocID="{413DC10E-9606-4031-9D12-417781688977}" presName="text3" presStyleLbl="fgAcc3" presStyleIdx="0" presStyleCnt="4">
        <dgm:presLayoutVars>
          <dgm:chPref val="3"/>
        </dgm:presLayoutVars>
      </dgm:prSet>
      <dgm:spPr/>
    </dgm:pt>
    <dgm:pt modelId="{D55B9A71-3914-40FF-9109-62322A3C9A89}" type="pres">
      <dgm:prSet presAssocID="{413DC10E-9606-4031-9D12-417781688977}" presName="hierChild4" presStyleCnt="0"/>
      <dgm:spPr/>
    </dgm:pt>
    <dgm:pt modelId="{D59171DA-149A-4C9C-A74B-23447966A3B9}" type="pres">
      <dgm:prSet presAssocID="{BD974C14-C39B-4EE1-B5D9-2FDCB32CDCFE}" presName="Name17" presStyleLbl="parChTrans1D3" presStyleIdx="1" presStyleCnt="4"/>
      <dgm:spPr/>
    </dgm:pt>
    <dgm:pt modelId="{4BC45A5B-43E4-47E5-81B8-A3ADEED7A3F3}" type="pres">
      <dgm:prSet presAssocID="{2CBDA979-8596-4CE7-8BC2-17404A7C0FD8}" presName="hierRoot3" presStyleCnt="0"/>
      <dgm:spPr/>
    </dgm:pt>
    <dgm:pt modelId="{7911E21C-7200-416C-8681-19878FF62A5E}" type="pres">
      <dgm:prSet presAssocID="{2CBDA979-8596-4CE7-8BC2-17404A7C0FD8}" presName="composite3" presStyleCnt="0"/>
      <dgm:spPr/>
    </dgm:pt>
    <dgm:pt modelId="{1A203F35-9E67-4F17-83C9-09EC9C012210}" type="pres">
      <dgm:prSet presAssocID="{2CBDA979-8596-4CE7-8BC2-17404A7C0FD8}" presName="background3" presStyleLbl="node3" presStyleIdx="1" presStyleCnt="4"/>
      <dgm:spPr/>
    </dgm:pt>
    <dgm:pt modelId="{533883D4-4C00-47F7-9EF4-FA619DFDCE70}" type="pres">
      <dgm:prSet presAssocID="{2CBDA979-8596-4CE7-8BC2-17404A7C0FD8}" presName="text3" presStyleLbl="fgAcc3" presStyleIdx="1" presStyleCnt="4">
        <dgm:presLayoutVars>
          <dgm:chPref val="3"/>
        </dgm:presLayoutVars>
      </dgm:prSet>
      <dgm:spPr/>
    </dgm:pt>
    <dgm:pt modelId="{BB3193DD-346C-4CBB-ACC3-5F6ABE258C28}" type="pres">
      <dgm:prSet presAssocID="{2CBDA979-8596-4CE7-8BC2-17404A7C0FD8}" presName="hierChild4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 custLinFactNeighborY="-430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  <dgm:pt modelId="{5ABD331D-7FFD-4C80-BE2C-0AA1BA2A958B}" type="pres">
      <dgm:prSet presAssocID="{A2B0C03D-874D-48F0-8AEB-6735F9546654}" presName="Name17" presStyleLbl="parChTrans1D3" presStyleIdx="2" presStyleCnt="4"/>
      <dgm:spPr/>
    </dgm:pt>
    <dgm:pt modelId="{EC0D7283-9032-48D9-BD18-1D30B2EE7D4A}" type="pres">
      <dgm:prSet presAssocID="{3686A200-E478-4562-8B19-FD2DBBD557B6}" presName="hierRoot3" presStyleCnt="0"/>
      <dgm:spPr/>
    </dgm:pt>
    <dgm:pt modelId="{7530B28D-EB3B-4659-B4B2-FC763E4EE3A9}" type="pres">
      <dgm:prSet presAssocID="{3686A200-E478-4562-8B19-FD2DBBD557B6}" presName="composite3" presStyleCnt="0"/>
      <dgm:spPr/>
    </dgm:pt>
    <dgm:pt modelId="{58F375AC-1231-4C6C-93B9-F66D9D654B90}" type="pres">
      <dgm:prSet presAssocID="{3686A200-E478-4562-8B19-FD2DBBD557B6}" presName="background3" presStyleLbl="node3" presStyleIdx="2" presStyleCnt="4"/>
      <dgm:spPr/>
    </dgm:pt>
    <dgm:pt modelId="{9A027F6F-98EA-4463-AEED-69DDEC77846C}" type="pres">
      <dgm:prSet presAssocID="{3686A200-E478-4562-8B19-FD2DBBD557B6}" presName="text3" presStyleLbl="fgAcc3" presStyleIdx="2" presStyleCnt="4" custLinFactNeighborY="47">
        <dgm:presLayoutVars>
          <dgm:chPref val="3"/>
        </dgm:presLayoutVars>
      </dgm:prSet>
      <dgm:spPr/>
    </dgm:pt>
    <dgm:pt modelId="{4ACDD96A-1C81-485F-AC39-AB623D8C028B}" type="pres">
      <dgm:prSet presAssocID="{3686A200-E478-4562-8B19-FD2DBBD557B6}" presName="hierChild4" presStyleCnt="0"/>
      <dgm:spPr/>
    </dgm:pt>
    <dgm:pt modelId="{4F47AC4B-F649-4398-98A7-7298ECC0A747}" type="pres">
      <dgm:prSet presAssocID="{6BB3F6B8-1132-428B-A714-4BB481C550E9}" presName="Name23" presStyleLbl="parChTrans1D4" presStyleIdx="0" presStyleCnt="12"/>
      <dgm:spPr/>
    </dgm:pt>
    <dgm:pt modelId="{8959F1AA-E374-44CB-868D-1E5C544924EE}" type="pres">
      <dgm:prSet presAssocID="{C636939A-0E0F-46C8-BF03-D2C5E91F4215}" presName="hierRoot4" presStyleCnt="0"/>
      <dgm:spPr/>
    </dgm:pt>
    <dgm:pt modelId="{45CEE2CC-023A-47B9-B3BD-EE2381895BCF}" type="pres">
      <dgm:prSet presAssocID="{C636939A-0E0F-46C8-BF03-D2C5E91F4215}" presName="composite4" presStyleCnt="0"/>
      <dgm:spPr/>
    </dgm:pt>
    <dgm:pt modelId="{8D5976AD-91AB-441C-8B93-4815F2E4F5B8}" type="pres">
      <dgm:prSet presAssocID="{C636939A-0E0F-46C8-BF03-D2C5E91F4215}" presName="background4" presStyleLbl="node4" presStyleIdx="0" presStyleCnt="12"/>
      <dgm:spPr/>
    </dgm:pt>
    <dgm:pt modelId="{B6CC4D59-9DBC-4863-A876-0184F465CE49}" type="pres">
      <dgm:prSet presAssocID="{C636939A-0E0F-46C8-BF03-D2C5E91F4215}" presName="text4" presStyleLbl="fgAcc4" presStyleIdx="0" presStyleCnt="12" custLinFactNeighborX="-4481" custLinFactNeighborY="-3629">
        <dgm:presLayoutVars>
          <dgm:chPref val="3"/>
        </dgm:presLayoutVars>
      </dgm:prSet>
      <dgm:spPr/>
    </dgm:pt>
    <dgm:pt modelId="{E9500A72-20FC-47E9-8BAC-C0661A295AC5}" type="pres">
      <dgm:prSet presAssocID="{C636939A-0E0F-46C8-BF03-D2C5E91F4215}" presName="hierChild5" presStyleCnt="0"/>
      <dgm:spPr/>
    </dgm:pt>
    <dgm:pt modelId="{BF30506D-EC47-4634-A8C0-32826D2524E8}" type="pres">
      <dgm:prSet presAssocID="{0FE483AC-0DB4-4896-9E7C-4603EA01BE85}" presName="Name23" presStyleLbl="parChTrans1D4" presStyleIdx="1" presStyleCnt="12"/>
      <dgm:spPr/>
    </dgm:pt>
    <dgm:pt modelId="{0492F79A-F6D2-4B35-AB96-E9D39B1EA410}" type="pres">
      <dgm:prSet presAssocID="{874BCF9B-162F-48B9-839C-415750050367}" presName="hierRoot4" presStyleCnt="0"/>
      <dgm:spPr/>
    </dgm:pt>
    <dgm:pt modelId="{EA16EA53-C22B-4308-B00A-EA42846E019A}" type="pres">
      <dgm:prSet presAssocID="{874BCF9B-162F-48B9-839C-415750050367}" presName="composite4" presStyleCnt="0"/>
      <dgm:spPr/>
    </dgm:pt>
    <dgm:pt modelId="{1492A75D-CE03-45B9-BF90-2CD93596089F}" type="pres">
      <dgm:prSet presAssocID="{874BCF9B-162F-48B9-839C-415750050367}" presName="background4" presStyleLbl="node4" presStyleIdx="1" presStyleCnt="12"/>
      <dgm:spPr/>
    </dgm:pt>
    <dgm:pt modelId="{0D1891FB-619A-42E8-B960-3D98211CB501}" type="pres">
      <dgm:prSet presAssocID="{874BCF9B-162F-48B9-839C-415750050367}" presName="text4" presStyleLbl="fgAcc4" presStyleIdx="1" presStyleCnt="12">
        <dgm:presLayoutVars>
          <dgm:chPref val="3"/>
        </dgm:presLayoutVars>
      </dgm:prSet>
      <dgm:spPr/>
    </dgm:pt>
    <dgm:pt modelId="{21EAE90E-64FF-40BE-B322-C743514ED5DF}" type="pres">
      <dgm:prSet presAssocID="{874BCF9B-162F-48B9-839C-415750050367}" presName="hierChild5" presStyleCnt="0"/>
      <dgm:spPr/>
    </dgm:pt>
    <dgm:pt modelId="{463B6E11-A4A3-4D49-8EF3-5D9BA3017CC3}" type="pres">
      <dgm:prSet presAssocID="{E727654F-63F6-454D-BE4A-01A6A817B683}" presName="Name17" presStyleLbl="parChTrans1D3" presStyleIdx="3" presStyleCnt="4"/>
      <dgm:spPr/>
    </dgm:pt>
    <dgm:pt modelId="{3AE16B27-913B-4672-85B4-37BA450B879B}" type="pres">
      <dgm:prSet presAssocID="{644A4BE0-01B0-42EB-8D30-198035ADE2F1}" presName="hierRoot3" presStyleCnt="0"/>
      <dgm:spPr/>
    </dgm:pt>
    <dgm:pt modelId="{E456E15C-B20F-42F5-84EA-629AFD2A49D8}" type="pres">
      <dgm:prSet presAssocID="{644A4BE0-01B0-42EB-8D30-198035ADE2F1}" presName="composite3" presStyleCnt="0"/>
      <dgm:spPr/>
    </dgm:pt>
    <dgm:pt modelId="{45F6042C-255E-435B-8A4D-C168ADBFFE99}" type="pres">
      <dgm:prSet presAssocID="{644A4BE0-01B0-42EB-8D30-198035ADE2F1}" presName="background3" presStyleLbl="node3" presStyleIdx="3" presStyleCnt="4"/>
      <dgm:spPr/>
    </dgm:pt>
    <dgm:pt modelId="{F04F0655-8E11-4E9A-9B66-F6CADFF14EC6}" type="pres">
      <dgm:prSet presAssocID="{644A4BE0-01B0-42EB-8D30-198035ADE2F1}" presName="text3" presStyleLbl="fgAcc3" presStyleIdx="3" presStyleCnt="4" custLinFactNeighborY="528">
        <dgm:presLayoutVars>
          <dgm:chPref val="3"/>
        </dgm:presLayoutVars>
      </dgm:prSet>
      <dgm:spPr/>
    </dgm:pt>
    <dgm:pt modelId="{DC89336F-FA98-45DD-9283-3BA9BE1E59BD}" type="pres">
      <dgm:prSet presAssocID="{644A4BE0-01B0-42EB-8D30-198035ADE2F1}" presName="hierChild4" presStyleCnt="0"/>
      <dgm:spPr/>
    </dgm:pt>
    <dgm:pt modelId="{7029AD7D-9A54-4394-B0FF-F5BAF55F89C8}" type="pres">
      <dgm:prSet presAssocID="{B3FB5779-3311-4DB9-A279-20CF247E169C}" presName="Name23" presStyleLbl="parChTrans1D4" presStyleIdx="2" presStyleCnt="12"/>
      <dgm:spPr/>
    </dgm:pt>
    <dgm:pt modelId="{119BC314-4D1C-4B16-A2C6-7E83365DFB32}" type="pres">
      <dgm:prSet presAssocID="{5FCC275B-92FA-4D88-A0C5-9793D253C2FB}" presName="hierRoot4" presStyleCnt="0"/>
      <dgm:spPr/>
    </dgm:pt>
    <dgm:pt modelId="{F6F98160-9727-4EF2-81EE-509DA1038A92}" type="pres">
      <dgm:prSet presAssocID="{5FCC275B-92FA-4D88-A0C5-9793D253C2FB}" presName="composite4" presStyleCnt="0"/>
      <dgm:spPr/>
    </dgm:pt>
    <dgm:pt modelId="{A59E0FDD-915F-42F7-9AE3-0A75842C0929}" type="pres">
      <dgm:prSet presAssocID="{5FCC275B-92FA-4D88-A0C5-9793D253C2FB}" presName="background4" presStyleLbl="node4" presStyleIdx="2" presStyleCnt="12"/>
      <dgm:spPr/>
    </dgm:pt>
    <dgm:pt modelId="{237392BC-7ED2-4439-9927-CD4B798EEA0F}" type="pres">
      <dgm:prSet presAssocID="{5FCC275B-92FA-4D88-A0C5-9793D253C2FB}" presName="text4" presStyleLbl="fgAcc4" presStyleIdx="2" presStyleCnt="12">
        <dgm:presLayoutVars>
          <dgm:chPref val="3"/>
        </dgm:presLayoutVars>
      </dgm:prSet>
      <dgm:spPr/>
    </dgm:pt>
    <dgm:pt modelId="{CCB91420-0121-43DE-93CC-D262F85E0C6E}" type="pres">
      <dgm:prSet presAssocID="{5FCC275B-92FA-4D88-A0C5-9793D253C2FB}" presName="hierChild5" presStyleCnt="0"/>
      <dgm:spPr/>
    </dgm:pt>
    <dgm:pt modelId="{D36F5544-DF54-4517-A6F0-0D01AE5A5E51}" type="pres">
      <dgm:prSet presAssocID="{22BE9A76-F245-4F9F-B31F-983275646450}" presName="Name23" presStyleLbl="parChTrans1D4" presStyleIdx="3" presStyleCnt="12"/>
      <dgm:spPr/>
    </dgm:pt>
    <dgm:pt modelId="{3417071B-DE65-48DE-A696-E42CA81CC66A}" type="pres">
      <dgm:prSet presAssocID="{4F45AE6E-6E38-490A-BB72-1566595A6B08}" presName="hierRoot4" presStyleCnt="0"/>
      <dgm:spPr/>
    </dgm:pt>
    <dgm:pt modelId="{1D479704-4809-4F98-9A92-CDF23F47B3CE}" type="pres">
      <dgm:prSet presAssocID="{4F45AE6E-6E38-490A-BB72-1566595A6B08}" presName="composite4" presStyleCnt="0"/>
      <dgm:spPr/>
    </dgm:pt>
    <dgm:pt modelId="{B3883F2E-9A7A-4BB8-A72A-26E2719A9F90}" type="pres">
      <dgm:prSet presAssocID="{4F45AE6E-6E38-490A-BB72-1566595A6B08}" presName="background4" presStyleLbl="node4" presStyleIdx="3" presStyleCnt="12"/>
      <dgm:spPr/>
    </dgm:pt>
    <dgm:pt modelId="{CCE2C5E6-7728-4E59-9901-343E7673DE0D}" type="pres">
      <dgm:prSet presAssocID="{4F45AE6E-6E38-490A-BB72-1566595A6B08}" presName="text4" presStyleLbl="fgAcc4" presStyleIdx="3" presStyleCnt="12">
        <dgm:presLayoutVars>
          <dgm:chPref val="3"/>
        </dgm:presLayoutVars>
      </dgm:prSet>
      <dgm:spPr/>
    </dgm:pt>
    <dgm:pt modelId="{1E493045-D451-485C-9D3E-3566414A13A9}" type="pres">
      <dgm:prSet presAssocID="{4F45AE6E-6E38-490A-BB72-1566595A6B08}" presName="hierChild5" presStyleCnt="0"/>
      <dgm:spPr/>
    </dgm:pt>
    <dgm:pt modelId="{55960325-9744-4343-8EA8-9D75C7383FD0}" type="pres">
      <dgm:prSet presAssocID="{630FC8E1-0169-48E9-8DAB-63B2F00120C1}" presName="Name23" presStyleLbl="parChTrans1D4" presStyleIdx="4" presStyleCnt="12"/>
      <dgm:spPr/>
    </dgm:pt>
    <dgm:pt modelId="{0E0DA26C-B9C4-4EF1-B949-FCF83DA63779}" type="pres">
      <dgm:prSet presAssocID="{316A037F-632C-4A6A-A530-DC86BA92A60C}" presName="hierRoot4" presStyleCnt="0"/>
      <dgm:spPr/>
    </dgm:pt>
    <dgm:pt modelId="{7BD102E8-33B6-41D1-B8CB-8E2B78BA7925}" type="pres">
      <dgm:prSet presAssocID="{316A037F-632C-4A6A-A530-DC86BA92A60C}" presName="composite4" presStyleCnt="0"/>
      <dgm:spPr/>
    </dgm:pt>
    <dgm:pt modelId="{D61EB577-2B8B-4EF7-B585-D7046AF880E1}" type="pres">
      <dgm:prSet presAssocID="{316A037F-632C-4A6A-A530-DC86BA92A60C}" presName="background4" presStyleLbl="node4" presStyleIdx="4" presStyleCnt="12"/>
      <dgm:spPr/>
    </dgm:pt>
    <dgm:pt modelId="{630D0F52-E565-40B8-9146-9E7FEA8AD936}" type="pres">
      <dgm:prSet presAssocID="{316A037F-632C-4A6A-A530-DC86BA92A60C}" presName="text4" presStyleLbl="fgAcc4" presStyleIdx="4" presStyleCnt="12">
        <dgm:presLayoutVars>
          <dgm:chPref val="3"/>
        </dgm:presLayoutVars>
      </dgm:prSet>
      <dgm:spPr/>
    </dgm:pt>
    <dgm:pt modelId="{6C612974-8829-497C-99FF-E7BD05BC93FF}" type="pres">
      <dgm:prSet presAssocID="{316A037F-632C-4A6A-A530-DC86BA92A60C}" presName="hierChild5" presStyleCnt="0"/>
      <dgm:spPr/>
    </dgm:pt>
    <dgm:pt modelId="{7F8765CC-538D-4FA9-8212-AF1AB3BF01B7}" type="pres">
      <dgm:prSet presAssocID="{6F7F42CA-3119-4822-803F-DAEFE294BC3F}" presName="Name23" presStyleLbl="parChTrans1D4" presStyleIdx="5" presStyleCnt="12"/>
      <dgm:spPr/>
    </dgm:pt>
    <dgm:pt modelId="{4A135DBD-3DA2-4F5E-B377-E33576AEAA6A}" type="pres">
      <dgm:prSet presAssocID="{4F7799D3-49A8-4BD1-85C0-9D38EDE3EBE4}" presName="hierRoot4" presStyleCnt="0"/>
      <dgm:spPr/>
    </dgm:pt>
    <dgm:pt modelId="{19907695-838C-4518-807B-CB93231B6703}" type="pres">
      <dgm:prSet presAssocID="{4F7799D3-49A8-4BD1-85C0-9D38EDE3EBE4}" presName="composite4" presStyleCnt="0"/>
      <dgm:spPr/>
    </dgm:pt>
    <dgm:pt modelId="{32464694-8933-4128-A679-FB81B65CF621}" type="pres">
      <dgm:prSet presAssocID="{4F7799D3-49A8-4BD1-85C0-9D38EDE3EBE4}" presName="background4" presStyleLbl="node4" presStyleIdx="5" presStyleCnt="12"/>
      <dgm:spPr/>
    </dgm:pt>
    <dgm:pt modelId="{AD00266E-467D-4A0F-AB33-C5AD26DB72D7}" type="pres">
      <dgm:prSet presAssocID="{4F7799D3-49A8-4BD1-85C0-9D38EDE3EBE4}" presName="text4" presStyleLbl="fgAcc4" presStyleIdx="5" presStyleCnt="12" custLinFactNeighborX="-1188" custLinFactNeighborY="-7169">
        <dgm:presLayoutVars>
          <dgm:chPref val="3"/>
        </dgm:presLayoutVars>
      </dgm:prSet>
      <dgm:spPr/>
    </dgm:pt>
    <dgm:pt modelId="{49F1084E-83C2-4315-A48A-FD33F7B3D1E2}" type="pres">
      <dgm:prSet presAssocID="{4F7799D3-49A8-4BD1-85C0-9D38EDE3EBE4}" presName="hierChild5" presStyleCnt="0"/>
      <dgm:spPr/>
    </dgm:pt>
    <dgm:pt modelId="{CD2B0CF4-62D5-4656-9CF0-F83ABAAFCA8F}" type="pres">
      <dgm:prSet presAssocID="{DB92A64C-ED3A-4F71-AD92-C82A4E2E0006}" presName="Name23" presStyleLbl="parChTrans1D4" presStyleIdx="6" presStyleCnt="12"/>
      <dgm:spPr/>
    </dgm:pt>
    <dgm:pt modelId="{D672B47B-E313-4318-AA18-ECE4FE982716}" type="pres">
      <dgm:prSet presAssocID="{12EB3E31-4C69-4E0D-B385-D097F0EABCBC}" presName="hierRoot4" presStyleCnt="0"/>
      <dgm:spPr/>
    </dgm:pt>
    <dgm:pt modelId="{F337E462-7A58-46D4-87A2-656FFFD83494}" type="pres">
      <dgm:prSet presAssocID="{12EB3E31-4C69-4E0D-B385-D097F0EABCBC}" presName="composite4" presStyleCnt="0"/>
      <dgm:spPr/>
    </dgm:pt>
    <dgm:pt modelId="{C5F6E295-8555-4E31-BC4B-B89163E9B447}" type="pres">
      <dgm:prSet presAssocID="{12EB3E31-4C69-4E0D-B385-D097F0EABCBC}" presName="background4" presStyleLbl="node4" presStyleIdx="6" presStyleCnt="12"/>
      <dgm:spPr/>
    </dgm:pt>
    <dgm:pt modelId="{E774A4AC-8C49-46E4-B40B-1060C5038F42}" type="pres">
      <dgm:prSet presAssocID="{12EB3E31-4C69-4E0D-B385-D097F0EABCBC}" presName="text4" presStyleLbl="fgAcc4" presStyleIdx="6" presStyleCnt="12">
        <dgm:presLayoutVars>
          <dgm:chPref val="3"/>
        </dgm:presLayoutVars>
      </dgm:prSet>
      <dgm:spPr/>
    </dgm:pt>
    <dgm:pt modelId="{835021A0-4787-4081-86AB-98EAE10DE5BC}" type="pres">
      <dgm:prSet presAssocID="{12EB3E31-4C69-4E0D-B385-D097F0EABCBC}" presName="hierChild5" presStyleCnt="0"/>
      <dgm:spPr/>
    </dgm:pt>
    <dgm:pt modelId="{5E2A5A34-91BB-4A1B-BA9F-E75333FED5A1}" type="pres">
      <dgm:prSet presAssocID="{8CEC33B8-E4CF-458F-AFB7-364169550E3F}" presName="Name23" presStyleLbl="parChTrans1D4" presStyleIdx="7" presStyleCnt="12"/>
      <dgm:spPr/>
    </dgm:pt>
    <dgm:pt modelId="{A465536B-52CA-4260-9FDA-609B32DE1CF5}" type="pres">
      <dgm:prSet presAssocID="{18EDDD85-EDB4-4E36-ABEA-42C683A0CC9D}" presName="hierRoot4" presStyleCnt="0"/>
      <dgm:spPr/>
    </dgm:pt>
    <dgm:pt modelId="{64F67438-7D2B-407C-950D-706E93D1A8B0}" type="pres">
      <dgm:prSet presAssocID="{18EDDD85-EDB4-4E36-ABEA-42C683A0CC9D}" presName="composite4" presStyleCnt="0"/>
      <dgm:spPr/>
    </dgm:pt>
    <dgm:pt modelId="{8035F4AB-A2DF-40F0-8AFF-52F5A2D4E79A}" type="pres">
      <dgm:prSet presAssocID="{18EDDD85-EDB4-4E36-ABEA-42C683A0CC9D}" presName="background4" presStyleLbl="node4" presStyleIdx="7" presStyleCnt="12"/>
      <dgm:spPr/>
    </dgm:pt>
    <dgm:pt modelId="{F1893590-8DEF-45FA-BD89-731EE8ED5BEC}" type="pres">
      <dgm:prSet presAssocID="{18EDDD85-EDB4-4E36-ABEA-42C683A0CC9D}" presName="text4" presStyleLbl="fgAcc4" presStyleIdx="7" presStyleCnt="12">
        <dgm:presLayoutVars>
          <dgm:chPref val="3"/>
        </dgm:presLayoutVars>
      </dgm:prSet>
      <dgm:spPr/>
    </dgm:pt>
    <dgm:pt modelId="{3E022F67-227C-4EB6-8CAE-45877EB76232}" type="pres">
      <dgm:prSet presAssocID="{18EDDD85-EDB4-4E36-ABEA-42C683A0CC9D}" presName="hierChild5" presStyleCnt="0"/>
      <dgm:spPr/>
    </dgm:pt>
    <dgm:pt modelId="{04D6FC82-C22A-4FF6-A217-CFDCF5FA1BC4}" type="pres">
      <dgm:prSet presAssocID="{AA6A743D-8F05-453E-9AB9-463DE8DAA680}" presName="Name23" presStyleLbl="parChTrans1D4" presStyleIdx="8" presStyleCnt="12"/>
      <dgm:spPr/>
    </dgm:pt>
    <dgm:pt modelId="{1314AAC7-231E-44A3-B2BA-8BBE27B4D346}" type="pres">
      <dgm:prSet presAssocID="{C31018CE-0447-40BD-ACFB-22732B253FF1}" presName="hierRoot4" presStyleCnt="0"/>
      <dgm:spPr/>
    </dgm:pt>
    <dgm:pt modelId="{0C963CC2-7575-43FB-8C35-7712054D6D88}" type="pres">
      <dgm:prSet presAssocID="{C31018CE-0447-40BD-ACFB-22732B253FF1}" presName="composite4" presStyleCnt="0"/>
      <dgm:spPr/>
    </dgm:pt>
    <dgm:pt modelId="{6420F310-644E-444B-8564-6270BA477E6A}" type="pres">
      <dgm:prSet presAssocID="{C31018CE-0447-40BD-ACFB-22732B253FF1}" presName="background4" presStyleLbl="node4" presStyleIdx="8" presStyleCnt="12"/>
      <dgm:spPr/>
    </dgm:pt>
    <dgm:pt modelId="{5E40E2C0-EC69-434B-841D-DB65AB1EFCBE}" type="pres">
      <dgm:prSet presAssocID="{C31018CE-0447-40BD-ACFB-22732B253FF1}" presName="text4" presStyleLbl="fgAcc4" presStyleIdx="8" presStyleCnt="12">
        <dgm:presLayoutVars>
          <dgm:chPref val="3"/>
        </dgm:presLayoutVars>
      </dgm:prSet>
      <dgm:spPr/>
    </dgm:pt>
    <dgm:pt modelId="{3D5B2163-BC6D-459F-B177-F06C6889A2B2}" type="pres">
      <dgm:prSet presAssocID="{C31018CE-0447-40BD-ACFB-22732B253FF1}" presName="hierChild5" presStyleCnt="0"/>
      <dgm:spPr/>
    </dgm:pt>
    <dgm:pt modelId="{40AB29AE-CF1A-4B02-A98F-5729C522B793}" type="pres">
      <dgm:prSet presAssocID="{364BD18D-D505-4245-8CE7-822D1175DE78}" presName="Name23" presStyleLbl="parChTrans1D4" presStyleIdx="9" presStyleCnt="12"/>
      <dgm:spPr/>
    </dgm:pt>
    <dgm:pt modelId="{AFFD104E-D837-4FE9-AD30-C3B796DE8FD2}" type="pres">
      <dgm:prSet presAssocID="{2E542FE8-A8E4-40BA-B0DA-5C13E8C5D332}" presName="hierRoot4" presStyleCnt="0"/>
      <dgm:spPr/>
    </dgm:pt>
    <dgm:pt modelId="{F9DE3C6A-8CF1-42BC-A106-43DDFDC9447B}" type="pres">
      <dgm:prSet presAssocID="{2E542FE8-A8E4-40BA-B0DA-5C13E8C5D332}" presName="composite4" presStyleCnt="0"/>
      <dgm:spPr/>
    </dgm:pt>
    <dgm:pt modelId="{714F1A90-205D-4D44-AFFF-764CB3CE6DF6}" type="pres">
      <dgm:prSet presAssocID="{2E542FE8-A8E4-40BA-B0DA-5C13E8C5D332}" presName="background4" presStyleLbl="node4" presStyleIdx="9" presStyleCnt="12"/>
      <dgm:spPr/>
    </dgm:pt>
    <dgm:pt modelId="{1697E746-32DF-4620-B5E9-5EEB9BB855AF}" type="pres">
      <dgm:prSet presAssocID="{2E542FE8-A8E4-40BA-B0DA-5C13E8C5D332}" presName="text4" presStyleLbl="fgAcc4" presStyleIdx="9" presStyleCnt="12">
        <dgm:presLayoutVars>
          <dgm:chPref val="3"/>
        </dgm:presLayoutVars>
      </dgm:prSet>
      <dgm:spPr/>
    </dgm:pt>
    <dgm:pt modelId="{71E5CE83-0924-4AC5-B518-E864BE4245CD}" type="pres">
      <dgm:prSet presAssocID="{2E542FE8-A8E4-40BA-B0DA-5C13E8C5D332}" presName="hierChild5" presStyleCnt="0"/>
      <dgm:spPr/>
    </dgm:pt>
    <dgm:pt modelId="{25860617-37F3-4D9C-82D0-61579077873F}" type="pres">
      <dgm:prSet presAssocID="{3A25FA6A-3177-46D2-9DFA-91290FABB77C}" presName="Name23" presStyleLbl="parChTrans1D4" presStyleIdx="10" presStyleCnt="12"/>
      <dgm:spPr/>
    </dgm:pt>
    <dgm:pt modelId="{943DA919-5FAA-405C-8A78-C615104C0C7B}" type="pres">
      <dgm:prSet presAssocID="{B5246BEE-488E-4280-AAEB-D0FA10B9D6F5}" presName="hierRoot4" presStyleCnt="0"/>
      <dgm:spPr/>
    </dgm:pt>
    <dgm:pt modelId="{A16FA56B-F61C-4930-9BD3-81091C8AC38F}" type="pres">
      <dgm:prSet presAssocID="{B5246BEE-488E-4280-AAEB-D0FA10B9D6F5}" presName="composite4" presStyleCnt="0"/>
      <dgm:spPr/>
    </dgm:pt>
    <dgm:pt modelId="{22CC4F7F-9580-444B-8C7C-4C9444294853}" type="pres">
      <dgm:prSet presAssocID="{B5246BEE-488E-4280-AAEB-D0FA10B9D6F5}" presName="background4" presStyleLbl="node4" presStyleIdx="10" presStyleCnt="12"/>
      <dgm:spPr/>
    </dgm:pt>
    <dgm:pt modelId="{032BC2B5-76BA-48CE-BC83-7D3CFEC3095E}" type="pres">
      <dgm:prSet presAssocID="{B5246BEE-488E-4280-AAEB-D0FA10B9D6F5}" presName="text4" presStyleLbl="fgAcc4" presStyleIdx="10" presStyleCnt="12">
        <dgm:presLayoutVars>
          <dgm:chPref val="3"/>
        </dgm:presLayoutVars>
      </dgm:prSet>
      <dgm:spPr/>
    </dgm:pt>
    <dgm:pt modelId="{3B34027A-C746-4180-90AA-CD792312ED1C}" type="pres">
      <dgm:prSet presAssocID="{B5246BEE-488E-4280-AAEB-D0FA10B9D6F5}" presName="hierChild5" presStyleCnt="0"/>
      <dgm:spPr/>
    </dgm:pt>
    <dgm:pt modelId="{9C85F0C5-E7E1-42EA-8548-4DCA3BB2E885}" type="pres">
      <dgm:prSet presAssocID="{42392848-80CF-468B-B964-73102FCF2863}" presName="Name23" presStyleLbl="parChTrans1D4" presStyleIdx="11" presStyleCnt="12"/>
      <dgm:spPr/>
    </dgm:pt>
    <dgm:pt modelId="{6F2E6204-A7F0-4469-BE59-B63DC1CEB3D6}" type="pres">
      <dgm:prSet presAssocID="{CC76BB93-6308-4B9A-AB7C-88C7FD260735}" presName="hierRoot4" presStyleCnt="0"/>
      <dgm:spPr/>
    </dgm:pt>
    <dgm:pt modelId="{29C11B70-2DE9-4720-8403-14CAC53735D2}" type="pres">
      <dgm:prSet presAssocID="{CC76BB93-6308-4B9A-AB7C-88C7FD260735}" presName="composite4" presStyleCnt="0"/>
      <dgm:spPr/>
    </dgm:pt>
    <dgm:pt modelId="{B7A558B7-D056-4535-AA21-C6C341FD776F}" type="pres">
      <dgm:prSet presAssocID="{CC76BB93-6308-4B9A-AB7C-88C7FD260735}" presName="background4" presStyleLbl="node4" presStyleIdx="11" presStyleCnt="12"/>
      <dgm:spPr/>
    </dgm:pt>
    <dgm:pt modelId="{2AA2B051-ED6B-409F-BA72-9957D80D94D9}" type="pres">
      <dgm:prSet presAssocID="{CC76BB93-6308-4B9A-AB7C-88C7FD260735}" presName="text4" presStyleLbl="fgAcc4" presStyleIdx="11" presStyleCnt="12">
        <dgm:presLayoutVars>
          <dgm:chPref val="3"/>
        </dgm:presLayoutVars>
      </dgm:prSet>
      <dgm:spPr/>
    </dgm:pt>
    <dgm:pt modelId="{531E3C88-C5B1-4256-A92C-B11DB7C11D32}" type="pres">
      <dgm:prSet presAssocID="{CC76BB93-6308-4B9A-AB7C-88C7FD260735}" presName="hierChild5" presStyleCnt="0"/>
      <dgm:spPr/>
    </dgm:pt>
  </dgm:ptLst>
  <dgm:cxnLst>
    <dgm:cxn modelId="{76895200-D97E-4963-A2C8-3F3ECDFE14AA}" type="presOf" srcId="{12EB3E31-4C69-4E0D-B385-D097F0EABCBC}" destId="{E774A4AC-8C49-46E4-B40B-1060C5038F42}" srcOrd="0" destOrd="0" presId="urn:microsoft.com/office/officeart/2005/8/layout/hierarchy1#1"/>
    <dgm:cxn modelId="{68B5B401-2B90-4AE5-9D04-3448293275B6}" type="presOf" srcId="{B3FB5779-3311-4DB9-A279-20CF247E169C}" destId="{7029AD7D-9A54-4394-B0FF-F5BAF55F89C8}" srcOrd="0" destOrd="0" presId="urn:microsoft.com/office/officeart/2005/8/layout/hierarchy1#1"/>
    <dgm:cxn modelId="{EE16B804-960A-47C2-8971-01E4B1C6FFB5}" srcId="{2E542FE8-A8E4-40BA-B0DA-5C13E8C5D332}" destId="{CC76BB93-6308-4B9A-AB7C-88C7FD260735}" srcOrd="1" destOrd="0" parTransId="{42392848-80CF-468B-B964-73102FCF2863}" sibTransId="{1D3CC4B7-AE44-4C29-8B42-B6469F94A961}"/>
    <dgm:cxn modelId="{73873505-6273-4D5A-8FC7-9CD501E8E142}" type="presOf" srcId="{C31018CE-0447-40BD-ACFB-22732B253FF1}" destId="{5E40E2C0-EC69-434B-841D-DB65AB1EFCBE}" srcOrd="0" destOrd="0" presId="urn:microsoft.com/office/officeart/2005/8/layout/hierarchy1#1"/>
    <dgm:cxn modelId="{65D73009-4677-4965-9D6B-52B57E2DD9AF}" type="presOf" srcId="{3B533E93-AA45-4AC9-9CB7-4EF287AB96B6}" destId="{558A19F4-A64F-40E5-82A0-E8FA6D0D2F35}" srcOrd="0" destOrd="0" presId="urn:microsoft.com/office/officeart/2005/8/layout/hierarchy1#1"/>
    <dgm:cxn modelId="{CD3F3509-734A-46D9-9ADC-50E4B31AA8C1}" srcId="{12EB3E31-4C69-4E0D-B385-D097F0EABCBC}" destId="{18EDDD85-EDB4-4E36-ABEA-42C683A0CC9D}" srcOrd="0" destOrd="0" parTransId="{8CEC33B8-E4CF-458F-AFB7-364169550E3F}" sibTransId="{8CE872FC-A961-464B-9FEF-CB71FFE99D31}"/>
    <dgm:cxn modelId="{E7F27F10-48C8-4446-814A-F72FFAD11304}" type="presOf" srcId="{1FC1C8C3-63CB-4E55-BD49-AA552B8440D8}" destId="{0EA44707-A464-4EC8-A803-F76ACC6D424E}" srcOrd="0" destOrd="0" presId="urn:microsoft.com/office/officeart/2005/8/layout/hierarchy1#1"/>
    <dgm:cxn modelId="{AA4B2113-74C3-4FFA-80CA-D0DB0C1E4168}" type="presOf" srcId="{630FC8E1-0169-48E9-8DAB-63B2F00120C1}" destId="{55960325-9744-4343-8EA8-9D75C7383FD0}" srcOrd="0" destOrd="0" presId="urn:microsoft.com/office/officeart/2005/8/layout/hierarchy1#1"/>
    <dgm:cxn modelId="{76632814-C7A5-4756-85DC-80B2BF2E0549}" type="presOf" srcId="{8CEC33B8-E4CF-458F-AFB7-364169550E3F}" destId="{5E2A5A34-91BB-4A1B-BA9F-E75333FED5A1}" srcOrd="0" destOrd="0" presId="urn:microsoft.com/office/officeart/2005/8/layout/hierarchy1#1"/>
    <dgm:cxn modelId="{711E7919-D2BA-491D-9FE6-FA36B8902C80}" type="presOf" srcId="{B91B61BD-7D07-442C-992B-5B3D56015222}" destId="{7AE2857D-5F88-40E3-94F7-FDA3B28620D7}" srcOrd="0" destOrd="0" presId="urn:microsoft.com/office/officeart/2005/8/layout/hierarchy1#1"/>
    <dgm:cxn modelId="{AC1C4D1D-3060-4EF5-910D-2EADC0CA0265}" srcId="{5FCC275B-92FA-4D88-A0C5-9793D253C2FB}" destId="{316A037F-632C-4A6A-A530-DC86BA92A60C}" srcOrd="1" destOrd="0" parTransId="{630FC8E1-0169-48E9-8DAB-63B2F00120C1}" sibTransId="{D953FD99-536A-4CC0-B962-22EB999DCA11}"/>
    <dgm:cxn modelId="{E2051C24-F391-46B4-80E3-7ABBE745A45B}" type="presOf" srcId="{A05D3806-5723-4FF6-989A-CFBBE505DD4B}" destId="{C9EEDAB6-9D89-4307-9A78-74562B5413C5}" srcOrd="0" destOrd="0" presId="urn:microsoft.com/office/officeart/2005/8/layout/hierarchy1#1"/>
    <dgm:cxn modelId="{7584FD25-C9F8-4DA3-88F1-2042F796D034}" srcId="{3686A200-E478-4562-8B19-FD2DBBD557B6}" destId="{C636939A-0E0F-46C8-BF03-D2C5E91F4215}" srcOrd="0" destOrd="0" parTransId="{6BB3F6B8-1132-428B-A714-4BB481C550E9}" sibTransId="{61A9861E-025D-4159-AF29-7554576394DF}"/>
    <dgm:cxn modelId="{18AE072D-275D-45A3-AEA6-A4DFC435CD90}" type="presOf" srcId="{B025E324-1C01-4543-8D06-F931E0E78FF4}" destId="{09E7BBA0-5F8D-4D96-A214-A0567596BDAF}" srcOrd="0" destOrd="0" presId="urn:microsoft.com/office/officeart/2005/8/layout/hierarchy1#1"/>
    <dgm:cxn modelId="{96EA1F2F-BDF4-47FB-BD47-872A96D57745}" type="presOf" srcId="{4F7799D3-49A8-4BD1-85C0-9D38EDE3EBE4}" destId="{AD00266E-467D-4A0F-AB33-C5AD26DB72D7}" srcOrd="0" destOrd="0" presId="urn:microsoft.com/office/officeart/2005/8/layout/hierarchy1#1"/>
    <dgm:cxn modelId="{79BFC42F-3F79-4EEE-AA55-4B23E3D0F6E2}" type="presOf" srcId="{2CBDA979-8596-4CE7-8BC2-17404A7C0FD8}" destId="{533883D4-4C00-47F7-9EF4-FA619DFDCE70}" srcOrd="0" destOrd="0" presId="urn:microsoft.com/office/officeart/2005/8/layout/hierarchy1#1"/>
    <dgm:cxn modelId="{76436636-3069-45AA-9206-9111CBED14AE}" type="presOf" srcId="{0FE483AC-0DB4-4896-9E7C-4603EA01BE85}" destId="{BF30506D-EC47-4634-A8C0-32826D2524E8}" srcOrd="0" destOrd="0" presId="urn:microsoft.com/office/officeart/2005/8/layout/hierarchy1#1"/>
    <dgm:cxn modelId="{E69E5D62-1E78-4050-90B5-3D25539D2D51}" srcId="{12EB3E31-4C69-4E0D-B385-D097F0EABCBC}" destId="{C31018CE-0447-40BD-ACFB-22732B253FF1}" srcOrd="1" destOrd="0" parTransId="{AA6A743D-8F05-453E-9AB9-463DE8DAA680}" sibTransId="{55F6710E-243D-4A26-8905-A7682D2C3BF3}"/>
    <dgm:cxn modelId="{2A534D62-7A3D-4CD3-81E0-DB682E7236FF}" type="presOf" srcId="{2E542FE8-A8E4-40BA-B0DA-5C13E8C5D332}" destId="{1697E746-32DF-4620-B5E9-5EEB9BB855AF}" srcOrd="0" destOrd="0" presId="urn:microsoft.com/office/officeart/2005/8/layout/hierarchy1#1"/>
    <dgm:cxn modelId="{110D1644-2893-4619-B031-829157B07F45}" type="presOf" srcId="{BD974C14-C39B-4EE1-B5D9-2FDCB32CDCFE}" destId="{D59171DA-149A-4C9C-A74B-23447966A3B9}" srcOrd="0" destOrd="0" presId="urn:microsoft.com/office/officeart/2005/8/layout/hierarchy1#1"/>
    <dgm:cxn modelId="{DD406965-F8CE-4B42-AF86-320C387B1F2D}" srcId="{3686A200-E478-4562-8B19-FD2DBBD557B6}" destId="{874BCF9B-162F-48B9-839C-415750050367}" srcOrd="1" destOrd="0" parTransId="{0FE483AC-0DB4-4896-9E7C-4603EA01BE85}" sibTransId="{9AD4B24A-3B0D-40CA-846F-EFFD0E29280C}"/>
    <dgm:cxn modelId="{0B2C6047-902E-412E-9C0F-B0F5A88B891C}" type="presOf" srcId="{E727654F-63F6-454D-BE4A-01A6A817B683}" destId="{463B6E11-A4A3-4D49-8EF3-5D9BA3017CC3}" srcOrd="0" destOrd="0" presId="urn:microsoft.com/office/officeart/2005/8/layout/hierarchy1#1"/>
    <dgm:cxn modelId="{E0676053-AF05-422F-B9B1-2A6B8BA5EF13}" type="presOf" srcId="{18EDDD85-EDB4-4E36-ABEA-42C683A0CC9D}" destId="{F1893590-8DEF-45FA-BD89-731EE8ED5BEC}" srcOrd="0" destOrd="0" presId="urn:microsoft.com/office/officeart/2005/8/layout/hierarchy1#1"/>
    <dgm:cxn modelId="{53F7EA76-98FB-4394-AC54-546C6B5C9E33}" srcId="{5FCC275B-92FA-4D88-A0C5-9793D253C2FB}" destId="{4F45AE6E-6E38-490A-BB72-1566595A6B08}" srcOrd="0" destOrd="0" parTransId="{22BE9A76-F245-4F9F-B31F-983275646450}" sibTransId="{1B472446-02C3-4A61-9B46-D73DC6E3A3E0}"/>
    <dgm:cxn modelId="{9EEEE359-C878-4CAB-B7FD-E02A40B8E170}" srcId="{42D42628-864C-41D6-833F-2DBB342F4DB0}" destId="{A05D3806-5723-4FF6-989A-CFBBE505DD4B}" srcOrd="1" destOrd="0" parTransId="{3B533E93-AA45-4AC9-9CB7-4EF287AB96B6}" sibTransId="{C1E7C596-43DD-4C48-95F5-50523BA11C29}"/>
    <dgm:cxn modelId="{991BEA59-DA74-438A-ADFF-4B311E80ECE9}" srcId="{644A4BE0-01B0-42EB-8D30-198035ADE2F1}" destId="{4F7799D3-49A8-4BD1-85C0-9D38EDE3EBE4}" srcOrd="1" destOrd="0" parTransId="{6F7F42CA-3119-4822-803F-DAEFE294BC3F}" sibTransId="{6F9AA8A5-4A04-4C8E-89C8-D4E39653C839}"/>
    <dgm:cxn modelId="{5E71607E-6C75-4D27-9668-39FFAAE302C3}" srcId="{644A4BE0-01B0-42EB-8D30-198035ADE2F1}" destId="{5FCC275B-92FA-4D88-A0C5-9793D253C2FB}" srcOrd="0" destOrd="0" parTransId="{B3FB5779-3311-4DB9-A279-20CF247E169C}" sibTransId="{EF4E1AAC-68D1-4F36-A056-670B3A2D4339}"/>
    <dgm:cxn modelId="{6E5DAF84-16D1-4D09-8D64-843296A7ED91}" type="presOf" srcId="{3686A200-E478-4562-8B19-FD2DBBD557B6}" destId="{9A027F6F-98EA-4463-AEED-69DDEC77846C}" srcOrd="0" destOrd="0" presId="urn:microsoft.com/office/officeart/2005/8/layout/hierarchy1#1"/>
    <dgm:cxn modelId="{0ED15B85-6D70-4ABF-B73C-E96DD6797729}" type="presOf" srcId="{6BB3F6B8-1132-428B-A714-4BB481C550E9}" destId="{4F47AC4B-F649-4398-98A7-7298ECC0A747}" srcOrd="0" destOrd="0" presId="urn:microsoft.com/office/officeart/2005/8/layout/hierarchy1#1"/>
    <dgm:cxn modelId="{C2DD2B86-8F02-468E-9246-352EB9003EAD}" srcId="{A05D3806-5723-4FF6-989A-CFBBE505DD4B}" destId="{644A4BE0-01B0-42EB-8D30-198035ADE2F1}" srcOrd="1" destOrd="0" parTransId="{E727654F-63F6-454D-BE4A-01A6A817B683}" sibTransId="{A1E3E66B-370A-4D40-BE1B-290C3DF60534}"/>
    <dgm:cxn modelId="{B665D288-5C24-4FBA-962B-266C4D02E512}" type="presOf" srcId="{CD2C63A4-9D5D-47CE-8D74-13AD5720E5D9}" destId="{32C577E3-B2E7-4F50-83DE-6F01CC88C9C5}" srcOrd="0" destOrd="0" presId="urn:microsoft.com/office/officeart/2005/8/layout/hierarchy1#1"/>
    <dgm:cxn modelId="{6654F08B-0C30-48A2-A078-0EE9675CDA9A}" type="presOf" srcId="{364BD18D-D505-4245-8CE7-822D1175DE78}" destId="{40AB29AE-CF1A-4B02-A98F-5729C522B793}" srcOrd="0" destOrd="0" presId="urn:microsoft.com/office/officeart/2005/8/layout/hierarchy1#1"/>
    <dgm:cxn modelId="{1D93548E-A7CC-4DFD-9914-B1B125E15DAA}" type="presOf" srcId="{AA6A743D-8F05-453E-9AB9-463DE8DAA680}" destId="{04D6FC82-C22A-4FF6-A217-CFDCF5FA1BC4}" srcOrd="0" destOrd="0" presId="urn:microsoft.com/office/officeart/2005/8/layout/hierarchy1#1"/>
    <dgm:cxn modelId="{80D77091-0E50-42B6-89ED-3E371EE9F0AE}" type="presOf" srcId="{5FCC275B-92FA-4D88-A0C5-9793D253C2FB}" destId="{237392BC-7ED2-4439-9927-CD4B798EEA0F}" srcOrd="0" destOrd="0" presId="urn:microsoft.com/office/officeart/2005/8/layout/hierarchy1#1"/>
    <dgm:cxn modelId="{5D9EBA91-FB28-494F-8362-5B2D16C90E5D}" type="presOf" srcId="{413DC10E-9606-4031-9D12-417781688977}" destId="{853C1BD6-B55C-4E31-8087-BF0CECC29114}" srcOrd="0" destOrd="0" presId="urn:microsoft.com/office/officeart/2005/8/layout/hierarchy1#1"/>
    <dgm:cxn modelId="{3C49349F-4392-4050-AE12-A27FCD9DBA85}" type="presOf" srcId="{22BE9A76-F245-4F9F-B31F-983275646450}" destId="{D36F5544-DF54-4517-A6F0-0D01AE5A5E51}" srcOrd="0" destOrd="0" presId="urn:microsoft.com/office/officeart/2005/8/layout/hierarchy1#1"/>
    <dgm:cxn modelId="{4AAF8E9F-413B-453A-ADA9-9894E3EC0513}" type="presOf" srcId="{A2B0C03D-874D-48F0-8AEB-6735F9546654}" destId="{5ABD331D-7FFD-4C80-BE2C-0AA1BA2A958B}" srcOrd="0" destOrd="0" presId="urn:microsoft.com/office/officeart/2005/8/layout/hierarchy1#1"/>
    <dgm:cxn modelId="{81B113AE-D739-44BC-977D-2C182F834A54}" type="presOf" srcId="{644A4BE0-01B0-42EB-8D30-198035ADE2F1}" destId="{F04F0655-8E11-4E9A-9B66-F6CADFF14EC6}" srcOrd="0" destOrd="0" presId="urn:microsoft.com/office/officeart/2005/8/layout/hierarchy1#1"/>
    <dgm:cxn modelId="{7AED53B0-8756-45B4-AC49-B6CFC10B1055}" type="presOf" srcId="{42D42628-864C-41D6-833F-2DBB342F4DB0}" destId="{9EA914DE-A312-4852-926F-356E365C8677}" srcOrd="0" destOrd="0" presId="urn:microsoft.com/office/officeart/2005/8/layout/hierarchy1#1"/>
    <dgm:cxn modelId="{10EF2DB2-BD36-45F9-A968-0B0C1A6D8F1A}" type="presOf" srcId="{6F7F42CA-3119-4822-803F-DAEFE294BC3F}" destId="{7F8765CC-538D-4FA9-8212-AF1AB3BF01B7}" srcOrd="0" destOrd="0" presId="urn:microsoft.com/office/officeart/2005/8/layout/hierarchy1#1"/>
    <dgm:cxn modelId="{1EC6BEB2-E063-4300-92D3-19A5BA105C48}" srcId="{1FC1C8C3-63CB-4E55-BD49-AA552B8440D8}" destId="{413DC10E-9606-4031-9D12-417781688977}" srcOrd="0" destOrd="0" parTransId="{B91B61BD-7D07-442C-992B-5B3D56015222}" sibTransId="{35976CC6-4E05-49D8-B5E8-F8093ECA95B4}"/>
    <dgm:cxn modelId="{6E1CB0B5-F2C8-4DB2-AD57-8DEF40F217D1}" type="presOf" srcId="{CC76BB93-6308-4B9A-AB7C-88C7FD260735}" destId="{2AA2B051-ED6B-409F-BA72-9957D80D94D9}" srcOrd="0" destOrd="0" presId="urn:microsoft.com/office/officeart/2005/8/layout/hierarchy1#1"/>
    <dgm:cxn modelId="{3F86B2C3-6E99-4A97-9830-8286B21BE3B4}" type="presOf" srcId="{C636939A-0E0F-46C8-BF03-D2C5E91F4215}" destId="{B6CC4D59-9DBC-4863-A876-0184F465CE49}" srcOrd="0" destOrd="0" presId="urn:microsoft.com/office/officeart/2005/8/layout/hierarchy1#1"/>
    <dgm:cxn modelId="{BBFF7CC6-5554-4AB1-A72B-7477AF071706}" type="presOf" srcId="{B5246BEE-488E-4280-AAEB-D0FA10B9D6F5}" destId="{032BC2B5-76BA-48CE-BC83-7D3CFEC3095E}" srcOrd="0" destOrd="0" presId="urn:microsoft.com/office/officeart/2005/8/layout/hierarchy1#1"/>
    <dgm:cxn modelId="{AC20D8C8-E38A-485F-9E90-98F898FB298C}" srcId="{A05D3806-5723-4FF6-989A-CFBBE505DD4B}" destId="{3686A200-E478-4562-8B19-FD2DBBD557B6}" srcOrd="0" destOrd="0" parTransId="{A2B0C03D-874D-48F0-8AEB-6735F9546654}" sibTransId="{AFE54AA4-E896-4D7C-A98A-AA7AA56E9B8C}"/>
    <dgm:cxn modelId="{B36196C9-7A15-44EA-BDA8-7CDABE65C729}" srcId="{2E542FE8-A8E4-40BA-B0DA-5C13E8C5D332}" destId="{B5246BEE-488E-4280-AAEB-D0FA10B9D6F5}" srcOrd="0" destOrd="0" parTransId="{3A25FA6A-3177-46D2-9DFA-91290FABB77C}" sibTransId="{53576D5E-B41F-4E8A-91A7-5D15BDE1E65C}"/>
    <dgm:cxn modelId="{9F21FECE-742A-42F9-A4C9-41B8ABD0EC83}" srcId="{4F7799D3-49A8-4BD1-85C0-9D38EDE3EBE4}" destId="{12EB3E31-4C69-4E0D-B385-D097F0EABCBC}" srcOrd="0" destOrd="0" parTransId="{DB92A64C-ED3A-4F71-AD92-C82A4E2E0006}" sibTransId="{23E848BA-C90E-454E-984D-BE8672B89F89}"/>
    <dgm:cxn modelId="{A83BD3D5-8998-41AA-8907-0EDE7DDD59FD}" type="presOf" srcId="{42392848-80CF-468B-B964-73102FCF2863}" destId="{9C85F0C5-E7E1-42EA-8548-4DCA3BB2E885}" srcOrd="0" destOrd="0" presId="urn:microsoft.com/office/officeart/2005/8/layout/hierarchy1#1"/>
    <dgm:cxn modelId="{10EA57DA-982A-4843-95CD-D5C53FA20479}" srcId="{1FC1C8C3-63CB-4E55-BD49-AA552B8440D8}" destId="{2CBDA979-8596-4CE7-8BC2-17404A7C0FD8}" srcOrd="1" destOrd="0" parTransId="{BD974C14-C39B-4EE1-B5D9-2FDCB32CDCFE}" sibTransId="{9F1D3E32-A446-4254-BA89-8FD8DDFCF152}"/>
    <dgm:cxn modelId="{499409DF-F82E-4CC3-902B-1753E09475C3}" type="presOf" srcId="{316A037F-632C-4A6A-A530-DC86BA92A60C}" destId="{630D0F52-E565-40B8-9146-9E7FEA8AD936}" srcOrd="0" destOrd="0" presId="urn:microsoft.com/office/officeart/2005/8/layout/hierarchy1#1"/>
    <dgm:cxn modelId="{15C9E7E5-D680-4916-88D3-88A0B20542FE}" type="presOf" srcId="{DB92A64C-ED3A-4F71-AD92-C82A4E2E0006}" destId="{CD2B0CF4-62D5-4656-9CF0-F83ABAAFCA8F}" srcOrd="0" destOrd="0" presId="urn:microsoft.com/office/officeart/2005/8/layout/hierarchy1#1"/>
    <dgm:cxn modelId="{44C7E9E8-D1B7-4D75-94A5-A55E8D6B8471}" srcId="{CD2C63A4-9D5D-47CE-8D74-13AD5720E5D9}" destId="{42D42628-864C-41D6-833F-2DBB342F4DB0}" srcOrd="0" destOrd="0" parTransId="{C7195306-E1B1-4ECE-8382-424ACA226556}" sibTransId="{33D8AA3E-DAD3-412E-80E1-09AFD3B5EAF9}"/>
    <dgm:cxn modelId="{85C7FFF5-9C0E-4AFB-9B87-B8E820D09C92}" srcId="{4F7799D3-49A8-4BD1-85C0-9D38EDE3EBE4}" destId="{2E542FE8-A8E4-40BA-B0DA-5C13E8C5D332}" srcOrd="1" destOrd="0" parTransId="{364BD18D-D505-4245-8CE7-822D1175DE78}" sibTransId="{DD441DCD-1EBF-43B6-BCD1-46FA694E9A6F}"/>
    <dgm:cxn modelId="{9B943DF9-DCBA-4810-8217-EFB9D9837215}" type="presOf" srcId="{4F45AE6E-6E38-490A-BB72-1566595A6B08}" destId="{CCE2C5E6-7728-4E59-9901-343E7673DE0D}" srcOrd="0" destOrd="0" presId="urn:microsoft.com/office/officeart/2005/8/layout/hierarchy1#1"/>
    <dgm:cxn modelId="{9DDB3DF9-680E-4DE6-B2F0-F488685159FC}" srcId="{42D42628-864C-41D6-833F-2DBB342F4DB0}" destId="{1FC1C8C3-63CB-4E55-BD49-AA552B8440D8}" srcOrd="0" destOrd="0" parTransId="{B025E324-1C01-4543-8D06-F931E0E78FF4}" sibTransId="{588AC07E-4185-4602-8798-37B6E219CC88}"/>
    <dgm:cxn modelId="{35DFC4FB-96F7-4454-9C93-B2CCB732A97D}" type="presOf" srcId="{3A25FA6A-3177-46D2-9DFA-91290FABB77C}" destId="{25860617-37F3-4D9C-82D0-61579077873F}" srcOrd="0" destOrd="0" presId="urn:microsoft.com/office/officeart/2005/8/layout/hierarchy1#1"/>
    <dgm:cxn modelId="{240F82FF-774F-490B-A4C1-638515FD2CBC}" type="presOf" srcId="{874BCF9B-162F-48B9-839C-415750050367}" destId="{0D1891FB-619A-42E8-B960-3D98211CB501}" srcOrd="0" destOrd="0" presId="urn:microsoft.com/office/officeart/2005/8/layout/hierarchy1#1"/>
    <dgm:cxn modelId="{E2B89CC2-C13E-47F4-99FF-8EA3C1CE8406}" type="presParOf" srcId="{32C577E3-B2E7-4F50-83DE-6F01CC88C9C5}" destId="{127C500C-4887-40E4-B187-5B52545DCD7D}" srcOrd="0" destOrd="0" presId="urn:microsoft.com/office/officeart/2005/8/layout/hierarchy1#1"/>
    <dgm:cxn modelId="{14B98C13-FD7B-4D16-AA9C-0BCE1EA36652}" type="presParOf" srcId="{127C500C-4887-40E4-B187-5B52545DCD7D}" destId="{365B431B-456E-4B1C-A19C-568423617177}" srcOrd="0" destOrd="0" presId="urn:microsoft.com/office/officeart/2005/8/layout/hierarchy1#1"/>
    <dgm:cxn modelId="{38DA0AB3-CE38-45E6-AF3B-15DC7C91CCEC}" type="presParOf" srcId="{365B431B-456E-4B1C-A19C-568423617177}" destId="{5CB9CF2E-F8C1-427A-832C-73E3C9485AF5}" srcOrd="0" destOrd="0" presId="urn:microsoft.com/office/officeart/2005/8/layout/hierarchy1#1"/>
    <dgm:cxn modelId="{C097E6A1-8318-4440-8C86-8E61BBF40DB8}" type="presParOf" srcId="{365B431B-456E-4B1C-A19C-568423617177}" destId="{9EA914DE-A312-4852-926F-356E365C8677}" srcOrd="1" destOrd="0" presId="urn:microsoft.com/office/officeart/2005/8/layout/hierarchy1#1"/>
    <dgm:cxn modelId="{344BD492-A692-48FA-844A-B879A29F1653}" type="presParOf" srcId="{127C500C-4887-40E4-B187-5B52545DCD7D}" destId="{7996B813-D5A1-416C-BFD3-D8CB23FE7818}" srcOrd="1" destOrd="0" presId="urn:microsoft.com/office/officeart/2005/8/layout/hierarchy1#1"/>
    <dgm:cxn modelId="{9DAA164B-C267-48FF-8C9C-9C8E91DC29B8}" type="presParOf" srcId="{7996B813-D5A1-416C-BFD3-D8CB23FE7818}" destId="{09E7BBA0-5F8D-4D96-A214-A0567596BDAF}" srcOrd="0" destOrd="0" presId="urn:microsoft.com/office/officeart/2005/8/layout/hierarchy1#1"/>
    <dgm:cxn modelId="{03B07207-D568-4B5C-8814-ED3B3E7CF4BF}" type="presParOf" srcId="{7996B813-D5A1-416C-BFD3-D8CB23FE7818}" destId="{8D56CC28-91EB-4D35-B97C-A0CE4C54B480}" srcOrd="1" destOrd="0" presId="urn:microsoft.com/office/officeart/2005/8/layout/hierarchy1#1"/>
    <dgm:cxn modelId="{0B6FA400-E432-4DC4-8437-2C9254CF3D3C}" type="presParOf" srcId="{8D56CC28-91EB-4D35-B97C-A0CE4C54B480}" destId="{1A27D8D0-0CEA-4DF6-B14F-FEB4FC25CED3}" srcOrd="0" destOrd="0" presId="urn:microsoft.com/office/officeart/2005/8/layout/hierarchy1#1"/>
    <dgm:cxn modelId="{E2A199CF-08C6-4127-8A8C-FBF6F6D6EDF0}" type="presParOf" srcId="{1A27D8D0-0CEA-4DF6-B14F-FEB4FC25CED3}" destId="{A34195EE-C43D-4F9B-A621-CBE3CC21780D}" srcOrd="0" destOrd="0" presId="urn:microsoft.com/office/officeart/2005/8/layout/hierarchy1#1"/>
    <dgm:cxn modelId="{95FAD041-5368-45F5-BCFA-DF03AE33111F}" type="presParOf" srcId="{1A27D8D0-0CEA-4DF6-B14F-FEB4FC25CED3}" destId="{0EA44707-A464-4EC8-A803-F76ACC6D424E}" srcOrd="1" destOrd="0" presId="urn:microsoft.com/office/officeart/2005/8/layout/hierarchy1#1"/>
    <dgm:cxn modelId="{F7312239-E77D-42EC-918C-A893052CC856}" type="presParOf" srcId="{8D56CC28-91EB-4D35-B97C-A0CE4C54B480}" destId="{6B6A2946-5A7E-4FF4-AF36-E3D5F63CFE3D}" srcOrd="1" destOrd="0" presId="urn:microsoft.com/office/officeart/2005/8/layout/hierarchy1#1"/>
    <dgm:cxn modelId="{CD233A72-48C6-44F3-88F6-B50C915CE735}" type="presParOf" srcId="{6B6A2946-5A7E-4FF4-AF36-E3D5F63CFE3D}" destId="{7AE2857D-5F88-40E3-94F7-FDA3B28620D7}" srcOrd="0" destOrd="0" presId="urn:microsoft.com/office/officeart/2005/8/layout/hierarchy1#1"/>
    <dgm:cxn modelId="{0EA11FC7-1990-4600-B0A2-B713D76487A3}" type="presParOf" srcId="{6B6A2946-5A7E-4FF4-AF36-E3D5F63CFE3D}" destId="{D7BD317B-C4E6-4902-B91D-E9C9A9EF8739}" srcOrd="1" destOrd="0" presId="urn:microsoft.com/office/officeart/2005/8/layout/hierarchy1#1"/>
    <dgm:cxn modelId="{2B7F924C-FE63-4AB4-9346-705E6AB725F2}" type="presParOf" srcId="{D7BD317B-C4E6-4902-B91D-E9C9A9EF8739}" destId="{CB0CF6A7-20E6-46ED-9BCC-DAB7055AECE0}" srcOrd="0" destOrd="0" presId="urn:microsoft.com/office/officeart/2005/8/layout/hierarchy1#1"/>
    <dgm:cxn modelId="{9114DA41-3011-43C3-A81C-95D699A7943D}" type="presParOf" srcId="{CB0CF6A7-20E6-46ED-9BCC-DAB7055AECE0}" destId="{F5259C9B-A3FA-48CF-9040-45A521EAA633}" srcOrd="0" destOrd="0" presId="urn:microsoft.com/office/officeart/2005/8/layout/hierarchy1#1"/>
    <dgm:cxn modelId="{9784C22D-E950-44E2-BE55-E3F35B87CDD8}" type="presParOf" srcId="{CB0CF6A7-20E6-46ED-9BCC-DAB7055AECE0}" destId="{853C1BD6-B55C-4E31-8087-BF0CECC29114}" srcOrd="1" destOrd="0" presId="urn:microsoft.com/office/officeart/2005/8/layout/hierarchy1#1"/>
    <dgm:cxn modelId="{3F7DDCDA-9EDB-45C6-A602-5F3ACD58DFAD}" type="presParOf" srcId="{D7BD317B-C4E6-4902-B91D-E9C9A9EF8739}" destId="{D55B9A71-3914-40FF-9109-62322A3C9A89}" srcOrd="1" destOrd="0" presId="urn:microsoft.com/office/officeart/2005/8/layout/hierarchy1#1"/>
    <dgm:cxn modelId="{E103A3F3-E1D2-4897-8E4D-2721B65E2351}" type="presParOf" srcId="{6B6A2946-5A7E-4FF4-AF36-E3D5F63CFE3D}" destId="{D59171DA-149A-4C9C-A74B-23447966A3B9}" srcOrd="2" destOrd="0" presId="urn:microsoft.com/office/officeart/2005/8/layout/hierarchy1#1"/>
    <dgm:cxn modelId="{1B330721-EAFF-4C34-9998-5F28C54B9386}" type="presParOf" srcId="{6B6A2946-5A7E-4FF4-AF36-E3D5F63CFE3D}" destId="{4BC45A5B-43E4-47E5-81B8-A3ADEED7A3F3}" srcOrd="3" destOrd="0" presId="urn:microsoft.com/office/officeart/2005/8/layout/hierarchy1#1"/>
    <dgm:cxn modelId="{A83D9AB7-A352-4F29-90D6-7F693BC2D821}" type="presParOf" srcId="{4BC45A5B-43E4-47E5-81B8-A3ADEED7A3F3}" destId="{7911E21C-7200-416C-8681-19878FF62A5E}" srcOrd="0" destOrd="0" presId="urn:microsoft.com/office/officeart/2005/8/layout/hierarchy1#1"/>
    <dgm:cxn modelId="{9C3DF6E4-7469-4F6B-ACE1-F51B9338DD3C}" type="presParOf" srcId="{7911E21C-7200-416C-8681-19878FF62A5E}" destId="{1A203F35-9E67-4F17-83C9-09EC9C012210}" srcOrd="0" destOrd="0" presId="urn:microsoft.com/office/officeart/2005/8/layout/hierarchy1#1"/>
    <dgm:cxn modelId="{C44E816A-1682-4807-8AD6-0CD46B99AD3C}" type="presParOf" srcId="{7911E21C-7200-416C-8681-19878FF62A5E}" destId="{533883D4-4C00-47F7-9EF4-FA619DFDCE70}" srcOrd="1" destOrd="0" presId="urn:microsoft.com/office/officeart/2005/8/layout/hierarchy1#1"/>
    <dgm:cxn modelId="{093923A1-E408-4263-B8BD-35F02E9B1815}" type="presParOf" srcId="{4BC45A5B-43E4-47E5-81B8-A3ADEED7A3F3}" destId="{BB3193DD-346C-4CBB-ACC3-5F6ABE258C28}" srcOrd="1" destOrd="0" presId="urn:microsoft.com/office/officeart/2005/8/layout/hierarchy1#1"/>
    <dgm:cxn modelId="{D1C302EE-8E9F-426B-8394-A4453FD2F0C4}" type="presParOf" srcId="{7996B813-D5A1-416C-BFD3-D8CB23FE7818}" destId="{558A19F4-A64F-40E5-82A0-E8FA6D0D2F35}" srcOrd="2" destOrd="0" presId="urn:microsoft.com/office/officeart/2005/8/layout/hierarchy1#1"/>
    <dgm:cxn modelId="{15891833-1954-4A0C-A69E-AE55D6FCB44E}" type="presParOf" srcId="{7996B813-D5A1-416C-BFD3-D8CB23FE7818}" destId="{0E934F16-8941-405B-8601-29FC10B8D7A0}" srcOrd="3" destOrd="0" presId="urn:microsoft.com/office/officeart/2005/8/layout/hierarchy1#1"/>
    <dgm:cxn modelId="{C05FB0B5-88F7-41D3-8B76-4510D1CCB6AA}" type="presParOf" srcId="{0E934F16-8941-405B-8601-29FC10B8D7A0}" destId="{940CC847-5B2B-4831-A167-B9F242FC0F5A}" srcOrd="0" destOrd="0" presId="urn:microsoft.com/office/officeart/2005/8/layout/hierarchy1#1"/>
    <dgm:cxn modelId="{E25398C5-73F3-418B-A188-98575552CDDE}" type="presParOf" srcId="{940CC847-5B2B-4831-A167-B9F242FC0F5A}" destId="{9BFD9D87-8C19-4DBE-8296-0309769DBFD0}" srcOrd="0" destOrd="0" presId="urn:microsoft.com/office/officeart/2005/8/layout/hierarchy1#1"/>
    <dgm:cxn modelId="{A8C1C9BA-7A76-47D2-A0C2-2A95E6AF3924}" type="presParOf" srcId="{940CC847-5B2B-4831-A167-B9F242FC0F5A}" destId="{C9EEDAB6-9D89-4307-9A78-74562B5413C5}" srcOrd="1" destOrd="0" presId="urn:microsoft.com/office/officeart/2005/8/layout/hierarchy1#1"/>
    <dgm:cxn modelId="{341D4D69-175B-400B-B3C8-64C192924905}" type="presParOf" srcId="{0E934F16-8941-405B-8601-29FC10B8D7A0}" destId="{2D93EB03-7AEA-4FDD-B804-687235FEF6BB}" srcOrd="1" destOrd="0" presId="urn:microsoft.com/office/officeart/2005/8/layout/hierarchy1#1"/>
    <dgm:cxn modelId="{EA015907-0A90-461B-8791-981984ED59EE}" type="presParOf" srcId="{2D93EB03-7AEA-4FDD-B804-687235FEF6BB}" destId="{5ABD331D-7FFD-4C80-BE2C-0AA1BA2A958B}" srcOrd="0" destOrd="0" presId="urn:microsoft.com/office/officeart/2005/8/layout/hierarchy1#1"/>
    <dgm:cxn modelId="{40BDACC0-3F16-4833-A3D6-F1159BB03A0C}" type="presParOf" srcId="{2D93EB03-7AEA-4FDD-B804-687235FEF6BB}" destId="{EC0D7283-9032-48D9-BD18-1D30B2EE7D4A}" srcOrd="1" destOrd="0" presId="urn:microsoft.com/office/officeart/2005/8/layout/hierarchy1#1"/>
    <dgm:cxn modelId="{74F98525-3E68-4999-914E-FBD65B4451E1}" type="presParOf" srcId="{EC0D7283-9032-48D9-BD18-1D30B2EE7D4A}" destId="{7530B28D-EB3B-4659-B4B2-FC763E4EE3A9}" srcOrd="0" destOrd="0" presId="urn:microsoft.com/office/officeart/2005/8/layout/hierarchy1#1"/>
    <dgm:cxn modelId="{E37181BC-3DDD-46CC-B622-69F9447867FD}" type="presParOf" srcId="{7530B28D-EB3B-4659-B4B2-FC763E4EE3A9}" destId="{58F375AC-1231-4C6C-93B9-F66D9D654B90}" srcOrd="0" destOrd="0" presId="urn:microsoft.com/office/officeart/2005/8/layout/hierarchy1#1"/>
    <dgm:cxn modelId="{80DBDCF1-CAA9-417F-AE8C-A3845401EC60}" type="presParOf" srcId="{7530B28D-EB3B-4659-B4B2-FC763E4EE3A9}" destId="{9A027F6F-98EA-4463-AEED-69DDEC77846C}" srcOrd="1" destOrd="0" presId="urn:microsoft.com/office/officeart/2005/8/layout/hierarchy1#1"/>
    <dgm:cxn modelId="{97235EDB-E9FB-46EF-B578-5507CAA6A5E3}" type="presParOf" srcId="{EC0D7283-9032-48D9-BD18-1D30B2EE7D4A}" destId="{4ACDD96A-1C81-485F-AC39-AB623D8C028B}" srcOrd="1" destOrd="0" presId="urn:microsoft.com/office/officeart/2005/8/layout/hierarchy1#1"/>
    <dgm:cxn modelId="{4B08F958-8922-4F4F-A8F7-910C7C3C8E4C}" type="presParOf" srcId="{4ACDD96A-1C81-485F-AC39-AB623D8C028B}" destId="{4F47AC4B-F649-4398-98A7-7298ECC0A747}" srcOrd="0" destOrd="0" presId="urn:microsoft.com/office/officeart/2005/8/layout/hierarchy1#1"/>
    <dgm:cxn modelId="{18E28ED4-A00F-4DDD-85F0-F50CAC6185E7}" type="presParOf" srcId="{4ACDD96A-1C81-485F-AC39-AB623D8C028B}" destId="{8959F1AA-E374-44CB-868D-1E5C544924EE}" srcOrd="1" destOrd="0" presId="urn:microsoft.com/office/officeart/2005/8/layout/hierarchy1#1"/>
    <dgm:cxn modelId="{A32BC9F7-C228-456D-A4A3-0E6A3B3BBF98}" type="presParOf" srcId="{8959F1AA-E374-44CB-868D-1E5C544924EE}" destId="{45CEE2CC-023A-47B9-B3BD-EE2381895BCF}" srcOrd="0" destOrd="0" presId="urn:microsoft.com/office/officeart/2005/8/layout/hierarchy1#1"/>
    <dgm:cxn modelId="{3D5EE623-B5F4-4B20-B957-741F5D65563D}" type="presParOf" srcId="{45CEE2CC-023A-47B9-B3BD-EE2381895BCF}" destId="{8D5976AD-91AB-441C-8B93-4815F2E4F5B8}" srcOrd="0" destOrd="0" presId="urn:microsoft.com/office/officeart/2005/8/layout/hierarchy1#1"/>
    <dgm:cxn modelId="{7F0CB37D-0502-404A-AC3B-B4E5FBB874DD}" type="presParOf" srcId="{45CEE2CC-023A-47B9-B3BD-EE2381895BCF}" destId="{B6CC4D59-9DBC-4863-A876-0184F465CE49}" srcOrd="1" destOrd="0" presId="urn:microsoft.com/office/officeart/2005/8/layout/hierarchy1#1"/>
    <dgm:cxn modelId="{D7DDCD26-429A-408A-88BA-C920FA4F8B8A}" type="presParOf" srcId="{8959F1AA-E374-44CB-868D-1E5C544924EE}" destId="{E9500A72-20FC-47E9-8BAC-C0661A295AC5}" srcOrd="1" destOrd="0" presId="urn:microsoft.com/office/officeart/2005/8/layout/hierarchy1#1"/>
    <dgm:cxn modelId="{4CF7265C-5D96-4F4F-AF5F-33C08544AEA0}" type="presParOf" srcId="{4ACDD96A-1C81-485F-AC39-AB623D8C028B}" destId="{BF30506D-EC47-4634-A8C0-32826D2524E8}" srcOrd="2" destOrd="0" presId="urn:microsoft.com/office/officeart/2005/8/layout/hierarchy1#1"/>
    <dgm:cxn modelId="{C5459464-6834-41DD-883C-0C42743A6710}" type="presParOf" srcId="{4ACDD96A-1C81-485F-AC39-AB623D8C028B}" destId="{0492F79A-F6D2-4B35-AB96-E9D39B1EA410}" srcOrd="3" destOrd="0" presId="urn:microsoft.com/office/officeart/2005/8/layout/hierarchy1#1"/>
    <dgm:cxn modelId="{630407FC-695F-4294-93FF-90DB2E811B09}" type="presParOf" srcId="{0492F79A-F6D2-4B35-AB96-E9D39B1EA410}" destId="{EA16EA53-C22B-4308-B00A-EA42846E019A}" srcOrd="0" destOrd="0" presId="urn:microsoft.com/office/officeart/2005/8/layout/hierarchy1#1"/>
    <dgm:cxn modelId="{104BF605-3143-4E6E-8650-70130D804F19}" type="presParOf" srcId="{EA16EA53-C22B-4308-B00A-EA42846E019A}" destId="{1492A75D-CE03-45B9-BF90-2CD93596089F}" srcOrd="0" destOrd="0" presId="urn:microsoft.com/office/officeart/2005/8/layout/hierarchy1#1"/>
    <dgm:cxn modelId="{B83334B5-D7E9-4EEF-92B9-B65AD0469747}" type="presParOf" srcId="{EA16EA53-C22B-4308-B00A-EA42846E019A}" destId="{0D1891FB-619A-42E8-B960-3D98211CB501}" srcOrd="1" destOrd="0" presId="urn:microsoft.com/office/officeart/2005/8/layout/hierarchy1#1"/>
    <dgm:cxn modelId="{B7B762CF-7366-4E5D-A1C9-B984B7858F62}" type="presParOf" srcId="{0492F79A-F6D2-4B35-AB96-E9D39B1EA410}" destId="{21EAE90E-64FF-40BE-B322-C743514ED5DF}" srcOrd="1" destOrd="0" presId="urn:microsoft.com/office/officeart/2005/8/layout/hierarchy1#1"/>
    <dgm:cxn modelId="{34FE9186-6B89-4B62-A38F-E0271A1D9F45}" type="presParOf" srcId="{2D93EB03-7AEA-4FDD-B804-687235FEF6BB}" destId="{463B6E11-A4A3-4D49-8EF3-5D9BA3017CC3}" srcOrd="2" destOrd="0" presId="urn:microsoft.com/office/officeart/2005/8/layout/hierarchy1#1"/>
    <dgm:cxn modelId="{4070DA69-E583-4FF7-8A3E-F1B91B8260C0}" type="presParOf" srcId="{2D93EB03-7AEA-4FDD-B804-687235FEF6BB}" destId="{3AE16B27-913B-4672-85B4-37BA450B879B}" srcOrd="3" destOrd="0" presId="urn:microsoft.com/office/officeart/2005/8/layout/hierarchy1#1"/>
    <dgm:cxn modelId="{8BA924F2-644C-418A-BB64-AD33E79D9215}" type="presParOf" srcId="{3AE16B27-913B-4672-85B4-37BA450B879B}" destId="{E456E15C-B20F-42F5-84EA-629AFD2A49D8}" srcOrd="0" destOrd="0" presId="urn:microsoft.com/office/officeart/2005/8/layout/hierarchy1#1"/>
    <dgm:cxn modelId="{6DA49213-50ED-4D34-B6E6-C8B06C9DF7EE}" type="presParOf" srcId="{E456E15C-B20F-42F5-84EA-629AFD2A49D8}" destId="{45F6042C-255E-435B-8A4D-C168ADBFFE99}" srcOrd="0" destOrd="0" presId="urn:microsoft.com/office/officeart/2005/8/layout/hierarchy1#1"/>
    <dgm:cxn modelId="{BDB15270-6FE6-45DE-906B-286AB761FCD0}" type="presParOf" srcId="{E456E15C-B20F-42F5-84EA-629AFD2A49D8}" destId="{F04F0655-8E11-4E9A-9B66-F6CADFF14EC6}" srcOrd="1" destOrd="0" presId="urn:microsoft.com/office/officeart/2005/8/layout/hierarchy1#1"/>
    <dgm:cxn modelId="{850780BE-6A70-4910-8A69-A71A7BE82D74}" type="presParOf" srcId="{3AE16B27-913B-4672-85B4-37BA450B879B}" destId="{DC89336F-FA98-45DD-9283-3BA9BE1E59BD}" srcOrd="1" destOrd="0" presId="urn:microsoft.com/office/officeart/2005/8/layout/hierarchy1#1"/>
    <dgm:cxn modelId="{6FFC01D9-E478-4EE3-9438-00E755FD0F91}" type="presParOf" srcId="{DC89336F-FA98-45DD-9283-3BA9BE1E59BD}" destId="{7029AD7D-9A54-4394-B0FF-F5BAF55F89C8}" srcOrd="0" destOrd="0" presId="urn:microsoft.com/office/officeart/2005/8/layout/hierarchy1#1"/>
    <dgm:cxn modelId="{676FAD73-4CA3-4A09-AC68-6D0C26AF6BC1}" type="presParOf" srcId="{DC89336F-FA98-45DD-9283-3BA9BE1E59BD}" destId="{119BC314-4D1C-4B16-A2C6-7E83365DFB32}" srcOrd="1" destOrd="0" presId="urn:microsoft.com/office/officeart/2005/8/layout/hierarchy1#1"/>
    <dgm:cxn modelId="{62262CD9-09AF-4462-9B93-089135C45925}" type="presParOf" srcId="{119BC314-4D1C-4B16-A2C6-7E83365DFB32}" destId="{F6F98160-9727-4EF2-81EE-509DA1038A92}" srcOrd="0" destOrd="0" presId="urn:microsoft.com/office/officeart/2005/8/layout/hierarchy1#1"/>
    <dgm:cxn modelId="{D46D7A2C-BC87-4EC6-8F9C-EA05A9CFBDD8}" type="presParOf" srcId="{F6F98160-9727-4EF2-81EE-509DA1038A92}" destId="{A59E0FDD-915F-42F7-9AE3-0A75842C0929}" srcOrd="0" destOrd="0" presId="urn:microsoft.com/office/officeart/2005/8/layout/hierarchy1#1"/>
    <dgm:cxn modelId="{4A580063-92F9-46F0-805B-9F8648675802}" type="presParOf" srcId="{F6F98160-9727-4EF2-81EE-509DA1038A92}" destId="{237392BC-7ED2-4439-9927-CD4B798EEA0F}" srcOrd="1" destOrd="0" presId="urn:microsoft.com/office/officeart/2005/8/layout/hierarchy1#1"/>
    <dgm:cxn modelId="{F754E6C5-8110-4B75-B50B-6373A5FE4A22}" type="presParOf" srcId="{119BC314-4D1C-4B16-A2C6-7E83365DFB32}" destId="{CCB91420-0121-43DE-93CC-D262F85E0C6E}" srcOrd="1" destOrd="0" presId="urn:microsoft.com/office/officeart/2005/8/layout/hierarchy1#1"/>
    <dgm:cxn modelId="{946876BF-9425-419C-BBB2-E1B26C5DB219}" type="presParOf" srcId="{CCB91420-0121-43DE-93CC-D262F85E0C6E}" destId="{D36F5544-DF54-4517-A6F0-0D01AE5A5E51}" srcOrd="0" destOrd="0" presId="urn:microsoft.com/office/officeart/2005/8/layout/hierarchy1#1"/>
    <dgm:cxn modelId="{A6F1D0D0-B5F5-4F2A-AF88-96AAD55BC10F}" type="presParOf" srcId="{CCB91420-0121-43DE-93CC-D262F85E0C6E}" destId="{3417071B-DE65-48DE-A696-E42CA81CC66A}" srcOrd="1" destOrd="0" presId="urn:microsoft.com/office/officeart/2005/8/layout/hierarchy1#1"/>
    <dgm:cxn modelId="{2B7494DB-FDA8-4334-91A8-FE0DDB3C1466}" type="presParOf" srcId="{3417071B-DE65-48DE-A696-E42CA81CC66A}" destId="{1D479704-4809-4F98-9A92-CDF23F47B3CE}" srcOrd="0" destOrd="0" presId="urn:microsoft.com/office/officeart/2005/8/layout/hierarchy1#1"/>
    <dgm:cxn modelId="{4325DA37-A5E1-488F-AFA4-66F562E3DF4F}" type="presParOf" srcId="{1D479704-4809-4F98-9A92-CDF23F47B3CE}" destId="{B3883F2E-9A7A-4BB8-A72A-26E2719A9F90}" srcOrd="0" destOrd="0" presId="urn:microsoft.com/office/officeart/2005/8/layout/hierarchy1#1"/>
    <dgm:cxn modelId="{05A883CD-3D6E-408F-BFA5-3353D9121588}" type="presParOf" srcId="{1D479704-4809-4F98-9A92-CDF23F47B3CE}" destId="{CCE2C5E6-7728-4E59-9901-343E7673DE0D}" srcOrd="1" destOrd="0" presId="urn:microsoft.com/office/officeart/2005/8/layout/hierarchy1#1"/>
    <dgm:cxn modelId="{B0D31804-1AB2-49DA-99EA-FF90407DF451}" type="presParOf" srcId="{3417071B-DE65-48DE-A696-E42CA81CC66A}" destId="{1E493045-D451-485C-9D3E-3566414A13A9}" srcOrd="1" destOrd="0" presId="urn:microsoft.com/office/officeart/2005/8/layout/hierarchy1#1"/>
    <dgm:cxn modelId="{500E7465-82D4-4031-BBB9-2AC8899118F1}" type="presParOf" srcId="{CCB91420-0121-43DE-93CC-D262F85E0C6E}" destId="{55960325-9744-4343-8EA8-9D75C7383FD0}" srcOrd="2" destOrd="0" presId="urn:microsoft.com/office/officeart/2005/8/layout/hierarchy1#1"/>
    <dgm:cxn modelId="{1C66004C-C2AB-47EE-8B89-1266173D4D0D}" type="presParOf" srcId="{CCB91420-0121-43DE-93CC-D262F85E0C6E}" destId="{0E0DA26C-B9C4-4EF1-B949-FCF83DA63779}" srcOrd="3" destOrd="0" presId="urn:microsoft.com/office/officeart/2005/8/layout/hierarchy1#1"/>
    <dgm:cxn modelId="{0A84D1EE-D5D9-41A8-B804-6B99BD4B6932}" type="presParOf" srcId="{0E0DA26C-B9C4-4EF1-B949-FCF83DA63779}" destId="{7BD102E8-33B6-41D1-B8CB-8E2B78BA7925}" srcOrd="0" destOrd="0" presId="urn:microsoft.com/office/officeart/2005/8/layout/hierarchy1#1"/>
    <dgm:cxn modelId="{51661728-26D2-43E5-86BB-B71D603B45C8}" type="presParOf" srcId="{7BD102E8-33B6-41D1-B8CB-8E2B78BA7925}" destId="{D61EB577-2B8B-4EF7-B585-D7046AF880E1}" srcOrd="0" destOrd="0" presId="urn:microsoft.com/office/officeart/2005/8/layout/hierarchy1#1"/>
    <dgm:cxn modelId="{FB35A6F1-3EC9-470D-ADB8-93B33C28A9FA}" type="presParOf" srcId="{7BD102E8-33B6-41D1-B8CB-8E2B78BA7925}" destId="{630D0F52-E565-40B8-9146-9E7FEA8AD936}" srcOrd="1" destOrd="0" presId="urn:microsoft.com/office/officeart/2005/8/layout/hierarchy1#1"/>
    <dgm:cxn modelId="{1FBCA377-9941-467E-9BD5-D0CB20FFE60C}" type="presParOf" srcId="{0E0DA26C-B9C4-4EF1-B949-FCF83DA63779}" destId="{6C612974-8829-497C-99FF-E7BD05BC93FF}" srcOrd="1" destOrd="0" presId="urn:microsoft.com/office/officeart/2005/8/layout/hierarchy1#1"/>
    <dgm:cxn modelId="{097BF6C8-53BE-431D-A0C6-2F4257E95691}" type="presParOf" srcId="{DC89336F-FA98-45DD-9283-3BA9BE1E59BD}" destId="{7F8765CC-538D-4FA9-8212-AF1AB3BF01B7}" srcOrd="2" destOrd="0" presId="urn:microsoft.com/office/officeart/2005/8/layout/hierarchy1#1"/>
    <dgm:cxn modelId="{D0A4FB91-DFC0-46A9-AB13-DD56FC0165ED}" type="presParOf" srcId="{DC89336F-FA98-45DD-9283-3BA9BE1E59BD}" destId="{4A135DBD-3DA2-4F5E-B377-E33576AEAA6A}" srcOrd="3" destOrd="0" presId="urn:microsoft.com/office/officeart/2005/8/layout/hierarchy1#1"/>
    <dgm:cxn modelId="{5B184C59-AFD2-4961-8B2E-1BF88DC86AC3}" type="presParOf" srcId="{4A135DBD-3DA2-4F5E-B377-E33576AEAA6A}" destId="{19907695-838C-4518-807B-CB93231B6703}" srcOrd="0" destOrd="0" presId="urn:microsoft.com/office/officeart/2005/8/layout/hierarchy1#1"/>
    <dgm:cxn modelId="{E56CBCCF-A9BA-4424-9DB2-E0B31714DC2C}" type="presParOf" srcId="{19907695-838C-4518-807B-CB93231B6703}" destId="{32464694-8933-4128-A679-FB81B65CF621}" srcOrd="0" destOrd="0" presId="urn:microsoft.com/office/officeart/2005/8/layout/hierarchy1#1"/>
    <dgm:cxn modelId="{6C83289C-CCE3-4C94-9661-ED0A7DBDEF18}" type="presParOf" srcId="{19907695-838C-4518-807B-CB93231B6703}" destId="{AD00266E-467D-4A0F-AB33-C5AD26DB72D7}" srcOrd="1" destOrd="0" presId="urn:microsoft.com/office/officeart/2005/8/layout/hierarchy1#1"/>
    <dgm:cxn modelId="{6F5988D2-9CC2-4686-BB1E-BDD18CE9BC61}" type="presParOf" srcId="{4A135DBD-3DA2-4F5E-B377-E33576AEAA6A}" destId="{49F1084E-83C2-4315-A48A-FD33F7B3D1E2}" srcOrd="1" destOrd="0" presId="urn:microsoft.com/office/officeart/2005/8/layout/hierarchy1#1"/>
    <dgm:cxn modelId="{07B13291-2CE4-4FFE-9D48-8B4AC7DBB49F}" type="presParOf" srcId="{49F1084E-83C2-4315-A48A-FD33F7B3D1E2}" destId="{CD2B0CF4-62D5-4656-9CF0-F83ABAAFCA8F}" srcOrd="0" destOrd="0" presId="urn:microsoft.com/office/officeart/2005/8/layout/hierarchy1#1"/>
    <dgm:cxn modelId="{F3BBB6EA-B4B8-452B-9978-D8B12D9EDB32}" type="presParOf" srcId="{49F1084E-83C2-4315-A48A-FD33F7B3D1E2}" destId="{D672B47B-E313-4318-AA18-ECE4FE982716}" srcOrd="1" destOrd="0" presId="urn:microsoft.com/office/officeart/2005/8/layout/hierarchy1#1"/>
    <dgm:cxn modelId="{18FBFF66-FEDE-4FCF-83A1-D13DEE7F720D}" type="presParOf" srcId="{D672B47B-E313-4318-AA18-ECE4FE982716}" destId="{F337E462-7A58-46D4-87A2-656FFFD83494}" srcOrd="0" destOrd="0" presId="urn:microsoft.com/office/officeart/2005/8/layout/hierarchy1#1"/>
    <dgm:cxn modelId="{F2CD849A-BDDC-4BC0-9583-499492CC1BC1}" type="presParOf" srcId="{F337E462-7A58-46D4-87A2-656FFFD83494}" destId="{C5F6E295-8555-4E31-BC4B-B89163E9B447}" srcOrd="0" destOrd="0" presId="urn:microsoft.com/office/officeart/2005/8/layout/hierarchy1#1"/>
    <dgm:cxn modelId="{84AA35B3-93C0-4754-971D-EB5652626B8D}" type="presParOf" srcId="{F337E462-7A58-46D4-87A2-656FFFD83494}" destId="{E774A4AC-8C49-46E4-B40B-1060C5038F42}" srcOrd="1" destOrd="0" presId="urn:microsoft.com/office/officeart/2005/8/layout/hierarchy1#1"/>
    <dgm:cxn modelId="{105A4E83-0CA0-44D9-87F5-70D756E27F54}" type="presParOf" srcId="{D672B47B-E313-4318-AA18-ECE4FE982716}" destId="{835021A0-4787-4081-86AB-98EAE10DE5BC}" srcOrd="1" destOrd="0" presId="urn:microsoft.com/office/officeart/2005/8/layout/hierarchy1#1"/>
    <dgm:cxn modelId="{F5D28C33-7AB6-416E-AFEC-C1F2812DC717}" type="presParOf" srcId="{835021A0-4787-4081-86AB-98EAE10DE5BC}" destId="{5E2A5A34-91BB-4A1B-BA9F-E75333FED5A1}" srcOrd="0" destOrd="0" presId="urn:microsoft.com/office/officeart/2005/8/layout/hierarchy1#1"/>
    <dgm:cxn modelId="{FC8494FB-7315-4737-B039-E01D85EFF632}" type="presParOf" srcId="{835021A0-4787-4081-86AB-98EAE10DE5BC}" destId="{A465536B-52CA-4260-9FDA-609B32DE1CF5}" srcOrd="1" destOrd="0" presId="urn:microsoft.com/office/officeart/2005/8/layout/hierarchy1#1"/>
    <dgm:cxn modelId="{FF874D27-FD21-402F-A657-45E12246E551}" type="presParOf" srcId="{A465536B-52CA-4260-9FDA-609B32DE1CF5}" destId="{64F67438-7D2B-407C-950D-706E93D1A8B0}" srcOrd="0" destOrd="0" presId="urn:microsoft.com/office/officeart/2005/8/layout/hierarchy1#1"/>
    <dgm:cxn modelId="{B4B1D661-3AD0-4E4D-B91E-4E77914D10D1}" type="presParOf" srcId="{64F67438-7D2B-407C-950D-706E93D1A8B0}" destId="{8035F4AB-A2DF-40F0-8AFF-52F5A2D4E79A}" srcOrd="0" destOrd="0" presId="urn:microsoft.com/office/officeart/2005/8/layout/hierarchy1#1"/>
    <dgm:cxn modelId="{38E16BCD-396A-434C-BD1E-02358EA531EF}" type="presParOf" srcId="{64F67438-7D2B-407C-950D-706E93D1A8B0}" destId="{F1893590-8DEF-45FA-BD89-731EE8ED5BEC}" srcOrd="1" destOrd="0" presId="urn:microsoft.com/office/officeart/2005/8/layout/hierarchy1#1"/>
    <dgm:cxn modelId="{9235BCAB-CF51-4A72-A114-A5772823C266}" type="presParOf" srcId="{A465536B-52CA-4260-9FDA-609B32DE1CF5}" destId="{3E022F67-227C-4EB6-8CAE-45877EB76232}" srcOrd="1" destOrd="0" presId="urn:microsoft.com/office/officeart/2005/8/layout/hierarchy1#1"/>
    <dgm:cxn modelId="{7EACC41B-CC37-4D54-B202-0B035B3A19E5}" type="presParOf" srcId="{835021A0-4787-4081-86AB-98EAE10DE5BC}" destId="{04D6FC82-C22A-4FF6-A217-CFDCF5FA1BC4}" srcOrd="2" destOrd="0" presId="urn:microsoft.com/office/officeart/2005/8/layout/hierarchy1#1"/>
    <dgm:cxn modelId="{38BB783A-05BF-4CF0-86EC-A06E4071F1BE}" type="presParOf" srcId="{835021A0-4787-4081-86AB-98EAE10DE5BC}" destId="{1314AAC7-231E-44A3-B2BA-8BBE27B4D346}" srcOrd="3" destOrd="0" presId="urn:microsoft.com/office/officeart/2005/8/layout/hierarchy1#1"/>
    <dgm:cxn modelId="{4BDB3CA5-4137-46E8-A5BE-B09B65FA977E}" type="presParOf" srcId="{1314AAC7-231E-44A3-B2BA-8BBE27B4D346}" destId="{0C963CC2-7575-43FB-8C35-7712054D6D88}" srcOrd="0" destOrd="0" presId="urn:microsoft.com/office/officeart/2005/8/layout/hierarchy1#1"/>
    <dgm:cxn modelId="{627266F1-7F88-45FF-B6F0-E16D8D395A85}" type="presParOf" srcId="{0C963CC2-7575-43FB-8C35-7712054D6D88}" destId="{6420F310-644E-444B-8564-6270BA477E6A}" srcOrd="0" destOrd="0" presId="urn:microsoft.com/office/officeart/2005/8/layout/hierarchy1#1"/>
    <dgm:cxn modelId="{7512B673-9454-4CCA-9CC6-ABFF0A149CED}" type="presParOf" srcId="{0C963CC2-7575-43FB-8C35-7712054D6D88}" destId="{5E40E2C0-EC69-434B-841D-DB65AB1EFCBE}" srcOrd="1" destOrd="0" presId="urn:microsoft.com/office/officeart/2005/8/layout/hierarchy1#1"/>
    <dgm:cxn modelId="{9BE7D4B8-98ED-469B-85AA-2A0031D7EA72}" type="presParOf" srcId="{1314AAC7-231E-44A3-B2BA-8BBE27B4D346}" destId="{3D5B2163-BC6D-459F-B177-F06C6889A2B2}" srcOrd="1" destOrd="0" presId="urn:microsoft.com/office/officeart/2005/8/layout/hierarchy1#1"/>
    <dgm:cxn modelId="{B5313B56-0A5B-43BE-BB90-7C998201DB3D}" type="presParOf" srcId="{49F1084E-83C2-4315-A48A-FD33F7B3D1E2}" destId="{40AB29AE-CF1A-4B02-A98F-5729C522B793}" srcOrd="2" destOrd="0" presId="urn:microsoft.com/office/officeart/2005/8/layout/hierarchy1#1"/>
    <dgm:cxn modelId="{525A7D48-1A58-4228-BB34-89A15C33D55E}" type="presParOf" srcId="{49F1084E-83C2-4315-A48A-FD33F7B3D1E2}" destId="{AFFD104E-D837-4FE9-AD30-C3B796DE8FD2}" srcOrd="3" destOrd="0" presId="urn:microsoft.com/office/officeart/2005/8/layout/hierarchy1#1"/>
    <dgm:cxn modelId="{6AE9F19C-2649-44AA-801D-70BFFB6203F0}" type="presParOf" srcId="{AFFD104E-D837-4FE9-AD30-C3B796DE8FD2}" destId="{F9DE3C6A-8CF1-42BC-A106-43DDFDC9447B}" srcOrd="0" destOrd="0" presId="urn:microsoft.com/office/officeart/2005/8/layout/hierarchy1#1"/>
    <dgm:cxn modelId="{937FAD97-4646-41B3-962A-C068F9AC2995}" type="presParOf" srcId="{F9DE3C6A-8CF1-42BC-A106-43DDFDC9447B}" destId="{714F1A90-205D-4D44-AFFF-764CB3CE6DF6}" srcOrd="0" destOrd="0" presId="urn:microsoft.com/office/officeart/2005/8/layout/hierarchy1#1"/>
    <dgm:cxn modelId="{6855CBBB-B59D-4C8E-9A67-E8961F42F66B}" type="presParOf" srcId="{F9DE3C6A-8CF1-42BC-A106-43DDFDC9447B}" destId="{1697E746-32DF-4620-B5E9-5EEB9BB855AF}" srcOrd="1" destOrd="0" presId="urn:microsoft.com/office/officeart/2005/8/layout/hierarchy1#1"/>
    <dgm:cxn modelId="{CF406590-BAFD-444F-A4A5-C59F0CB2D43E}" type="presParOf" srcId="{AFFD104E-D837-4FE9-AD30-C3B796DE8FD2}" destId="{71E5CE83-0924-4AC5-B518-E864BE4245CD}" srcOrd="1" destOrd="0" presId="urn:microsoft.com/office/officeart/2005/8/layout/hierarchy1#1"/>
    <dgm:cxn modelId="{5B1037EE-9707-4C0E-97F4-3B7BBA93C9D5}" type="presParOf" srcId="{71E5CE83-0924-4AC5-B518-E864BE4245CD}" destId="{25860617-37F3-4D9C-82D0-61579077873F}" srcOrd="0" destOrd="0" presId="urn:microsoft.com/office/officeart/2005/8/layout/hierarchy1#1"/>
    <dgm:cxn modelId="{AEB8C131-8A5C-4ED6-AEB0-5846EDC36B57}" type="presParOf" srcId="{71E5CE83-0924-4AC5-B518-E864BE4245CD}" destId="{943DA919-5FAA-405C-8A78-C615104C0C7B}" srcOrd="1" destOrd="0" presId="urn:microsoft.com/office/officeart/2005/8/layout/hierarchy1#1"/>
    <dgm:cxn modelId="{7DF739A0-94C0-49AF-8B23-4D7690B314D0}" type="presParOf" srcId="{943DA919-5FAA-405C-8A78-C615104C0C7B}" destId="{A16FA56B-F61C-4930-9BD3-81091C8AC38F}" srcOrd="0" destOrd="0" presId="urn:microsoft.com/office/officeart/2005/8/layout/hierarchy1#1"/>
    <dgm:cxn modelId="{7E78E6E9-2833-46B5-9E32-3824CD32368A}" type="presParOf" srcId="{A16FA56B-F61C-4930-9BD3-81091C8AC38F}" destId="{22CC4F7F-9580-444B-8C7C-4C9444294853}" srcOrd="0" destOrd="0" presId="urn:microsoft.com/office/officeart/2005/8/layout/hierarchy1#1"/>
    <dgm:cxn modelId="{53E2D9D1-72EB-4052-9F9D-B70A2ED45E03}" type="presParOf" srcId="{A16FA56B-F61C-4930-9BD3-81091C8AC38F}" destId="{032BC2B5-76BA-48CE-BC83-7D3CFEC3095E}" srcOrd="1" destOrd="0" presId="urn:microsoft.com/office/officeart/2005/8/layout/hierarchy1#1"/>
    <dgm:cxn modelId="{4C268678-1AC1-4077-856C-3A3765F86B3F}" type="presParOf" srcId="{943DA919-5FAA-405C-8A78-C615104C0C7B}" destId="{3B34027A-C746-4180-90AA-CD792312ED1C}" srcOrd="1" destOrd="0" presId="urn:microsoft.com/office/officeart/2005/8/layout/hierarchy1#1"/>
    <dgm:cxn modelId="{AC329602-640B-4001-9E4D-A29C204ADD66}" type="presParOf" srcId="{71E5CE83-0924-4AC5-B518-E864BE4245CD}" destId="{9C85F0C5-E7E1-42EA-8548-4DCA3BB2E885}" srcOrd="2" destOrd="0" presId="urn:microsoft.com/office/officeart/2005/8/layout/hierarchy1#1"/>
    <dgm:cxn modelId="{164CBC8C-BA91-4550-93DA-33EA97A98395}" type="presParOf" srcId="{71E5CE83-0924-4AC5-B518-E864BE4245CD}" destId="{6F2E6204-A7F0-4469-BE59-B63DC1CEB3D6}" srcOrd="3" destOrd="0" presId="urn:microsoft.com/office/officeart/2005/8/layout/hierarchy1#1"/>
    <dgm:cxn modelId="{1392FBF9-E720-45A3-B9CE-DAB6BEFE85D5}" type="presParOf" srcId="{6F2E6204-A7F0-4469-BE59-B63DC1CEB3D6}" destId="{29C11B70-2DE9-4720-8403-14CAC53735D2}" srcOrd="0" destOrd="0" presId="urn:microsoft.com/office/officeart/2005/8/layout/hierarchy1#1"/>
    <dgm:cxn modelId="{72DFC403-120B-42C4-949B-C7176225DD40}" type="presParOf" srcId="{29C11B70-2DE9-4720-8403-14CAC53735D2}" destId="{B7A558B7-D056-4535-AA21-C6C341FD776F}" srcOrd="0" destOrd="0" presId="urn:microsoft.com/office/officeart/2005/8/layout/hierarchy1#1"/>
    <dgm:cxn modelId="{EF108E18-3D9D-478D-9BAB-B29AD861AF08}" type="presParOf" srcId="{29C11B70-2DE9-4720-8403-14CAC53735D2}" destId="{2AA2B051-ED6B-409F-BA72-9957D80D94D9}" srcOrd="1" destOrd="0" presId="urn:microsoft.com/office/officeart/2005/8/layout/hierarchy1#1"/>
    <dgm:cxn modelId="{97A0443A-740F-4438-8A8B-06A2B2B94133}" type="presParOf" srcId="{6F2E6204-A7F0-4469-BE59-B63DC1CEB3D6}" destId="{531E3C88-C5B1-4256-A92C-B11DB7C11D32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5F0C5-E7E1-42EA-8548-4DCA3BB2E885}">
      <dsp:nvSpPr>
        <dsp:cNvPr id="0" name=""/>
        <dsp:cNvSpPr/>
      </dsp:nvSpPr>
      <dsp:spPr>
        <a:xfrm>
          <a:off x="10307646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60617-37F3-4D9C-82D0-61579077873F}">
      <dsp:nvSpPr>
        <dsp:cNvPr id="0" name=""/>
        <dsp:cNvSpPr/>
      </dsp:nvSpPr>
      <dsp:spPr>
        <a:xfrm>
          <a:off x="9612315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B29AE-CF1A-4B02-A98F-5729C522B793}">
      <dsp:nvSpPr>
        <dsp:cNvPr id="0" name=""/>
        <dsp:cNvSpPr/>
      </dsp:nvSpPr>
      <dsp:spPr>
        <a:xfrm>
          <a:off x="8903467" y="4133683"/>
          <a:ext cx="1404178" cy="38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5"/>
              </a:lnTo>
              <a:lnTo>
                <a:pt x="1404178" y="277305"/>
              </a:lnTo>
              <a:lnTo>
                <a:pt x="1404178" y="38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6FC82-C22A-4FF6-A217-CFDCF5FA1BC4}">
      <dsp:nvSpPr>
        <dsp:cNvPr id="0" name=""/>
        <dsp:cNvSpPr/>
      </dsp:nvSpPr>
      <dsp:spPr>
        <a:xfrm>
          <a:off x="7526322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5A34-91BB-4A1B-BA9F-E75333FED5A1}">
      <dsp:nvSpPr>
        <dsp:cNvPr id="0" name=""/>
        <dsp:cNvSpPr/>
      </dsp:nvSpPr>
      <dsp:spPr>
        <a:xfrm>
          <a:off x="6830991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B0CF4-62D5-4656-9CF0-F83ABAAFCA8F}">
      <dsp:nvSpPr>
        <dsp:cNvPr id="0" name=""/>
        <dsp:cNvSpPr/>
      </dsp:nvSpPr>
      <dsp:spPr>
        <a:xfrm>
          <a:off x="7526322" y="4133683"/>
          <a:ext cx="1377144" cy="382711"/>
        </a:xfrm>
        <a:custGeom>
          <a:avLst/>
          <a:gdLst/>
          <a:ahLst/>
          <a:cxnLst/>
          <a:rect l="0" t="0" r="0" b="0"/>
          <a:pathLst>
            <a:path>
              <a:moveTo>
                <a:pt x="1377144" y="0"/>
              </a:moveTo>
              <a:lnTo>
                <a:pt x="1377144" y="277305"/>
              </a:lnTo>
              <a:lnTo>
                <a:pt x="0" y="277305"/>
              </a:lnTo>
              <a:lnTo>
                <a:pt x="0" y="38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765CC-538D-4FA9-8212-AF1AB3BF01B7}">
      <dsp:nvSpPr>
        <dsp:cNvPr id="0" name=""/>
        <dsp:cNvSpPr/>
      </dsp:nvSpPr>
      <dsp:spPr>
        <a:xfrm>
          <a:off x="7178657" y="3135868"/>
          <a:ext cx="1724809" cy="275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96"/>
              </a:lnTo>
              <a:lnTo>
                <a:pt x="1724809" y="169896"/>
              </a:lnTo>
              <a:lnTo>
                <a:pt x="1724809" y="275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60325-9744-4343-8EA8-9D75C7383FD0}">
      <dsp:nvSpPr>
        <dsp:cNvPr id="0" name=""/>
        <dsp:cNvSpPr/>
      </dsp:nvSpPr>
      <dsp:spPr>
        <a:xfrm>
          <a:off x="5440330" y="4185480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F5544-DF54-4517-A6F0-0D01AE5A5E51}">
      <dsp:nvSpPr>
        <dsp:cNvPr id="0" name=""/>
        <dsp:cNvSpPr/>
      </dsp:nvSpPr>
      <dsp:spPr>
        <a:xfrm>
          <a:off x="4744999" y="4185480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9AD7D-9A54-4394-B0FF-F5BAF55F89C8}">
      <dsp:nvSpPr>
        <dsp:cNvPr id="0" name=""/>
        <dsp:cNvSpPr/>
      </dsp:nvSpPr>
      <dsp:spPr>
        <a:xfrm>
          <a:off x="5440330" y="3135868"/>
          <a:ext cx="1738327" cy="327099"/>
        </a:xfrm>
        <a:custGeom>
          <a:avLst/>
          <a:gdLst/>
          <a:ahLst/>
          <a:cxnLst/>
          <a:rect l="0" t="0" r="0" b="0"/>
          <a:pathLst>
            <a:path>
              <a:moveTo>
                <a:pt x="1738327" y="0"/>
              </a:moveTo>
              <a:lnTo>
                <a:pt x="1738327" y="221693"/>
              </a:lnTo>
              <a:lnTo>
                <a:pt x="0" y="221693"/>
              </a:lnTo>
              <a:lnTo>
                <a:pt x="0" y="327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B6E11-A4A3-4D49-8EF3-5D9BA3017CC3}">
      <dsp:nvSpPr>
        <dsp:cNvPr id="0" name=""/>
        <dsp:cNvSpPr/>
      </dsp:nvSpPr>
      <dsp:spPr>
        <a:xfrm>
          <a:off x="5266497" y="2075520"/>
          <a:ext cx="1912159" cy="337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30"/>
              </a:lnTo>
              <a:lnTo>
                <a:pt x="1912159" y="232430"/>
              </a:lnTo>
              <a:lnTo>
                <a:pt x="1912159" y="337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0506D-EC47-4634-A8C0-32826D2524E8}">
      <dsp:nvSpPr>
        <dsp:cNvPr id="0" name=""/>
        <dsp:cNvSpPr/>
      </dsp:nvSpPr>
      <dsp:spPr>
        <a:xfrm>
          <a:off x="3354337" y="3132393"/>
          <a:ext cx="695330" cy="33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68"/>
              </a:lnTo>
              <a:lnTo>
                <a:pt x="695330" y="225168"/>
              </a:lnTo>
              <a:lnTo>
                <a:pt x="695330" y="330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7AC4B-F649-4398-98A7-7298ECC0A747}">
      <dsp:nvSpPr>
        <dsp:cNvPr id="0" name=""/>
        <dsp:cNvSpPr/>
      </dsp:nvSpPr>
      <dsp:spPr>
        <a:xfrm>
          <a:off x="2608021" y="3132393"/>
          <a:ext cx="746316" cy="304354"/>
        </a:xfrm>
        <a:custGeom>
          <a:avLst/>
          <a:gdLst/>
          <a:ahLst/>
          <a:cxnLst/>
          <a:rect l="0" t="0" r="0" b="0"/>
          <a:pathLst>
            <a:path>
              <a:moveTo>
                <a:pt x="746316" y="0"/>
              </a:moveTo>
              <a:lnTo>
                <a:pt x="746316" y="198948"/>
              </a:lnTo>
              <a:lnTo>
                <a:pt x="0" y="198948"/>
              </a:lnTo>
              <a:lnTo>
                <a:pt x="0" y="304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D331D-7FFD-4C80-BE2C-0AA1BA2A958B}">
      <dsp:nvSpPr>
        <dsp:cNvPr id="0" name=""/>
        <dsp:cNvSpPr/>
      </dsp:nvSpPr>
      <dsp:spPr>
        <a:xfrm>
          <a:off x="3354337" y="2075520"/>
          <a:ext cx="1912159" cy="334360"/>
        </a:xfrm>
        <a:custGeom>
          <a:avLst/>
          <a:gdLst/>
          <a:ahLst/>
          <a:cxnLst/>
          <a:rect l="0" t="0" r="0" b="0"/>
          <a:pathLst>
            <a:path>
              <a:moveTo>
                <a:pt x="1912159" y="0"/>
              </a:moveTo>
              <a:lnTo>
                <a:pt x="1912159" y="228954"/>
              </a:lnTo>
              <a:lnTo>
                <a:pt x="0" y="228954"/>
              </a:lnTo>
              <a:lnTo>
                <a:pt x="0" y="3343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A19F4-A64F-40E5-82A0-E8FA6D0D2F35}">
      <dsp:nvSpPr>
        <dsp:cNvPr id="0" name=""/>
        <dsp:cNvSpPr/>
      </dsp:nvSpPr>
      <dsp:spPr>
        <a:xfrm>
          <a:off x="3267421" y="1025201"/>
          <a:ext cx="1999076" cy="327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401"/>
              </a:lnTo>
              <a:lnTo>
                <a:pt x="1999076" y="222401"/>
              </a:lnTo>
              <a:lnTo>
                <a:pt x="1999076" y="327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171DA-149A-4C9C-A74B-23447966A3B9}">
      <dsp:nvSpPr>
        <dsp:cNvPr id="0" name=""/>
        <dsp:cNvSpPr/>
      </dsp:nvSpPr>
      <dsp:spPr>
        <a:xfrm>
          <a:off x="1268344" y="2078627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2857D-5F88-40E3-94F7-FDA3B28620D7}">
      <dsp:nvSpPr>
        <dsp:cNvPr id="0" name=""/>
        <dsp:cNvSpPr/>
      </dsp:nvSpPr>
      <dsp:spPr>
        <a:xfrm>
          <a:off x="573014" y="2078627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7BBA0-5F8D-4D96-A214-A0567596BDAF}">
      <dsp:nvSpPr>
        <dsp:cNvPr id="0" name=""/>
        <dsp:cNvSpPr/>
      </dsp:nvSpPr>
      <dsp:spPr>
        <a:xfrm>
          <a:off x="1268344" y="1025201"/>
          <a:ext cx="1999076" cy="330914"/>
        </a:xfrm>
        <a:custGeom>
          <a:avLst/>
          <a:gdLst/>
          <a:ahLst/>
          <a:cxnLst/>
          <a:rect l="0" t="0" r="0" b="0"/>
          <a:pathLst>
            <a:path>
              <a:moveTo>
                <a:pt x="1999076" y="0"/>
              </a:moveTo>
              <a:lnTo>
                <a:pt x="1999076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9CF2E-F8C1-427A-832C-73E3C9485AF5}">
      <dsp:nvSpPr>
        <dsp:cNvPr id="0" name=""/>
        <dsp:cNvSpPr/>
      </dsp:nvSpPr>
      <dsp:spPr>
        <a:xfrm>
          <a:off x="2698514" y="302689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914DE-A312-4852-926F-356E365C8677}">
      <dsp:nvSpPr>
        <dsp:cNvPr id="0" name=""/>
        <dsp:cNvSpPr/>
      </dsp:nvSpPr>
      <dsp:spPr bwMode="white">
        <a:xfrm>
          <a:off x="2824937" y="422792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0... 255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(256 IP-uri)</a:t>
          </a:r>
        </a:p>
      </dsp:txBody>
      <dsp:txXfrm>
        <a:off x="2846099" y="443954"/>
        <a:ext cx="1095490" cy="680187"/>
      </dsp:txXfrm>
    </dsp:sp>
    <dsp:sp modelId="{A34195EE-C43D-4F9B-A621-CBE3CC21780D}">
      <dsp:nvSpPr>
        <dsp:cNvPr id="0" name=""/>
        <dsp:cNvSpPr/>
      </dsp:nvSpPr>
      <dsp:spPr>
        <a:xfrm>
          <a:off x="699437" y="1356115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44707-A464-4EC8-A803-F76ACC6D424E}">
      <dsp:nvSpPr>
        <dsp:cNvPr id="0" name=""/>
        <dsp:cNvSpPr/>
      </dsp:nvSpPr>
      <dsp:spPr bwMode="white">
        <a:xfrm>
          <a:off x="825861" y="1476218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0..127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ym typeface="+mn-ea"/>
            </a:rPr>
            <a:t>(128 IP-uri)</a:t>
          </a:r>
          <a:endParaRPr lang="en-US" sz="1000" kern="1200"/>
        </a:p>
      </dsp:txBody>
      <dsp:txXfrm>
        <a:off x="847023" y="1497380"/>
        <a:ext cx="1095490" cy="680187"/>
      </dsp:txXfrm>
    </dsp:sp>
    <dsp:sp modelId="{F5259C9B-A3FA-48CF-9040-45A521EAA633}">
      <dsp:nvSpPr>
        <dsp:cNvPr id="0" name=""/>
        <dsp:cNvSpPr/>
      </dsp:nvSpPr>
      <dsp:spPr>
        <a:xfrm>
          <a:off x="4106" y="2409542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C1BD6-B55C-4E31-8087-BF0CECC29114}">
      <dsp:nvSpPr>
        <dsp:cNvPr id="0" name=""/>
        <dsp:cNvSpPr/>
      </dsp:nvSpPr>
      <dsp:spPr bwMode="white">
        <a:xfrm>
          <a:off x="130530" y="252964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0..63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(64 IP-uri) N1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692" y="2550806"/>
        <a:ext cx="1095490" cy="680187"/>
      </dsp:txXfrm>
    </dsp:sp>
    <dsp:sp modelId="{1A203F35-9E67-4F17-83C9-09EC9C012210}">
      <dsp:nvSpPr>
        <dsp:cNvPr id="0" name=""/>
        <dsp:cNvSpPr/>
      </dsp:nvSpPr>
      <dsp:spPr>
        <a:xfrm>
          <a:off x="1394768" y="2409542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883D4-4C00-47F7-9EF4-FA619DFDCE70}">
      <dsp:nvSpPr>
        <dsp:cNvPr id="0" name=""/>
        <dsp:cNvSpPr/>
      </dsp:nvSpPr>
      <dsp:spPr bwMode="white">
        <a:xfrm>
          <a:off x="1521192" y="252964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64 ..127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(64 IP-uri N2)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42354" y="2550806"/>
        <a:ext cx="1095490" cy="680187"/>
      </dsp:txXfrm>
    </dsp:sp>
    <dsp:sp modelId="{9BFD9D87-8C19-4DBE-8296-0309769DBFD0}">
      <dsp:nvSpPr>
        <dsp:cNvPr id="0" name=""/>
        <dsp:cNvSpPr/>
      </dsp:nvSpPr>
      <dsp:spPr>
        <a:xfrm>
          <a:off x="4697590" y="135300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DAB6-9D89-4307-9A78-74562B5413C5}">
      <dsp:nvSpPr>
        <dsp:cNvPr id="0" name=""/>
        <dsp:cNvSpPr/>
      </dsp:nvSpPr>
      <dsp:spPr bwMode="white">
        <a:xfrm>
          <a:off x="4824014" y="1473111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128.. 255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(128 IP-uri)</a:t>
          </a:r>
        </a:p>
      </dsp:txBody>
      <dsp:txXfrm>
        <a:off x="4845176" y="1494273"/>
        <a:ext cx="1095490" cy="680187"/>
      </dsp:txXfrm>
    </dsp:sp>
    <dsp:sp modelId="{58F375AC-1231-4C6C-93B9-F66D9D654B90}">
      <dsp:nvSpPr>
        <dsp:cNvPr id="0" name=""/>
        <dsp:cNvSpPr/>
      </dsp:nvSpPr>
      <dsp:spPr>
        <a:xfrm>
          <a:off x="2785430" y="2409881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27F6F-98EA-4463-AEED-69DDEC77846C}">
      <dsp:nvSpPr>
        <dsp:cNvPr id="0" name=""/>
        <dsp:cNvSpPr/>
      </dsp:nvSpPr>
      <dsp:spPr bwMode="white">
        <a:xfrm>
          <a:off x="2911854" y="252998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64..95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32 IP-uri</a:t>
          </a:r>
        </a:p>
      </dsp:txBody>
      <dsp:txXfrm>
        <a:off x="2933016" y="2551146"/>
        <a:ext cx="1095490" cy="680187"/>
      </dsp:txXfrm>
    </dsp:sp>
    <dsp:sp modelId="{8D5976AD-91AB-441C-8B93-4815F2E4F5B8}">
      <dsp:nvSpPr>
        <dsp:cNvPr id="0" name=""/>
        <dsp:cNvSpPr/>
      </dsp:nvSpPr>
      <dsp:spPr>
        <a:xfrm>
          <a:off x="2039114" y="343674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4D59-9DBC-4863-A876-0184F465CE49}">
      <dsp:nvSpPr>
        <dsp:cNvPr id="0" name=""/>
        <dsp:cNvSpPr/>
      </dsp:nvSpPr>
      <dsp:spPr bwMode="white">
        <a:xfrm>
          <a:off x="2165537" y="3556850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2186699" y="3578012"/>
        <a:ext cx="1095490" cy="680187"/>
      </dsp:txXfrm>
    </dsp:sp>
    <dsp:sp modelId="{1492A75D-CE03-45B9-BF90-2CD93596089F}">
      <dsp:nvSpPr>
        <dsp:cNvPr id="0" name=""/>
        <dsp:cNvSpPr/>
      </dsp:nvSpPr>
      <dsp:spPr>
        <a:xfrm>
          <a:off x="3480761" y="346296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891FB-619A-42E8-B960-3D98211CB501}">
      <dsp:nvSpPr>
        <dsp:cNvPr id="0" name=""/>
        <dsp:cNvSpPr/>
      </dsp:nvSpPr>
      <dsp:spPr bwMode="white">
        <a:xfrm>
          <a:off x="3607185" y="3583070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3628347" y="3604232"/>
        <a:ext cx="1095490" cy="680187"/>
      </dsp:txXfrm>
    </dsp:sp>
    <dsp:sp modelId="{45F6042C-255E-435B-8A4D-C168ADBFFE99}">
      <dsp:nvSpPr>
        <dsp:cNvPr id="0" name=""/>
        <dsp:cNvSpPr/>
      </dsp:nvSpPr>
      <dsp:spPr>
        <a:xfrm>
          <a:off x="6609750" y="2413356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F0655-8E11-4E9A-9B66-F6CADFF14EC6}">
      <dsp:nvSpPr>
        <dsp:cNvPr id="0" name=""/>
        <dsp:cNvSpPr/>
      </dsp:nvSpPr>
      <dsp:spPr bwMode="white">
        <a:xfrm>
          <a:off x="6736174" y="2533459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6757336" y="2554621"/>
        <a:ext cx="1095490" cy="680187"/>
      </dsp:txXfrm>
    </dsp:sp>
    <dsp:sp modelId="{A59E0FDD-915F-42F7-9AE3-0A75842C0929}">
      <dsp:nvSpPr>
        <dsp:cNvPr id="0" name=""/>
        <dsp:cNvSpPr/>
      </dsp:nvSpPr>
      <dsp:spPr>
        <a:xfrm>
          <a:off x="4871423" y="346296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92BC-7ED2-4439-9927-CD4B798EEA0F}">
      <dsp:nvSpPr>
        <dsp:cNvPr id="0" name=""/>
        <dsp:cNvSpPr/>
      </dsp:nvSpPr>
      <dsp:spPr bwMode="white">
        <a:xfrm>
          <a:off x="4997846" y="3583070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5019008" y="3604232"/>
        <a:ext cx="1095490" cy="680187"/>
      </dsp:txXfrm>
    </dsp:sp>
    <dsp:sp modelId="{B3883F2E-9A7A-4BB8-A72A-26E2719A9F90}">
      <dsp:nvSpPr>
        <dsp:cNvPr id="0" name=""/>
        <dsp:cNvSpPr/>
      </dsp:nvSpPr>
      <dsp:spPr>
        <a:xfrm>
          <a:off x="4176092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C5E6-7728-4E59-9901-343E7673DE0D}">
      <dsp:nvSpPr>
        <dsp:cNvPr id="0" name=""/>
        <dsp:cNvSpPr/>
      </dsp:nvSpPr>
      <dsp:spPr bwMode="white">
        <a:xfrm>
          <a:off x="4302516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4323678" y="4657659"/>
        <a:ext cx="1095490" cy="680187"/>
      </dsp:txXfrm>
    </dsp:sp>
    <dsp:sp modelId="{D61EB577-2B8B-4EF7-B585-D7046AF880E1}">
      <dsp:nvSpPr>
        <dsp:cNvPr id="0" name=""/>
        <dsp:cNvSpPr/>
      </dsp:nvSpPr>
      <dsp:spPr>
        <a:xfrm>
          <a:off x="5566753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D0F52-E565-40B8-9146-9E7FEA8AD936}">
      <dsp:nvSpPr>
        <dsp:cNvPr id="0" name=""/>
        <dsp:cNvSpPr/>
      </dsp:nvSpPr>
      <dsp:spPr bwMode="white">
        <a:xfrm>
          <a:off x="5693177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5714339" y="4657659"/>
        <a:ext cx="1095490" cy="680187"/>
      </dsp:txXfrm>
    </dsp:sp>
    <dsp:sp modelId="{32464694-8933-4128-A679-FB81B65CF621}">
      <dsp:nvSpPr>
        <dsp:cNvPr id="0" name=""/>
        <dsp:cNvSpPr/>
      </dsp:nvSpPr>
      <dsp:spPr>
        <a:xfrm>
          <a:off x="8334560" y="3411171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0266E-467D-4A0F-AB33-C5AD26DB72D7}">
      <dsp:nvSpPr>
        <dsp:cNvPr id="0" name=""/>
        <dsp:cNvSpPr/>
      </dsp:nvSpPr>
      <dsp:spPr bwMode="white">
        <a:xfrm>
          <a:off x="8460984" y="353127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8482146" y="3552436"/>
        <a:ext cx="1095490" cy="680187"/>
      </dsp:txXfrm>
    </dsp:sp>
    <dsp:sp modelId="{C5F6E295-8555-4E31-BC4B-B89163E9B447}">
      <dsp:nvSpPr>
        <dsp:cNvPr id="0" name=""/>
        <dsp:cNvSpPr/>
      </dsp:nvSpPr>
      <dsp:spPr>
        <a:xfrm>
          <a:off x="6957415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4A4AC-8C49-46E4-B40B-1060C5038F42}">
      <dsp:nvSpPr>
        <dsp:cNvPr id="0" name=""/>
        <dsp:cNvSpPr/>
      </dsp:nvSpPr>
      <dsp:spPr bwMode="white">
        <a:xfrm>
          <a:off x="7083839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7105001" y="4657659"/>
        <a:ext cx="1095490" cy="680187"/>
      </dsp:txXfrm>
    </dsp:sp>
    <dsp:sp modelId="{8035F4AB-A2DF-40F0-8AFF-52F5A2D4E79A}">
      <dsp:nvSpPr>
        <dsp:cNvPr id="0" name=""/>
        <dsp:cNvSpPr/>
      </dsp:nvSpPr>
      <dsp:spPr>
        <a:xfrm>
          <a:off x="6262084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93590-8DEF-45FA-BD89-731EE8ED5BEC}">
      <dsp:nvSpPr>
        <dsp:cNvPr id="0" name=""/>
        <dsp:cNvSpPr/>
      </dsp:nvSpPr>
      <dsp:spPr bwMode="white">
        <a:xfrm>
          <a:off x="6388508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6409670" y="5711085"/>
        <a:ext cx="1095490" cy="680187"/>
      </dsp:txXfrm>
    </dsp:sp>
    <dsp:sp modelId="{6420F310-644E-444B-8564-6270BA477E6A}">
      <dsp:nvSpPr>
        <dsp:cNvPr id="0" name=""/>
        <dsp:cNvSpPr/>
      </dsp:nvSpPr>
      <dsp:spPr>
        <a:xfrm>
          <a:off x="7652746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E2C0-EC69-434B-841D-DB65AB1EFCBE}">
      <dsp:nvSpPr>
        <dsp:cNvPr id="0" name=""/>
        <dsp:cNvSpPr/>
      </dsp:nvSpPr>
      <dsp:spPr bwMode="white">
        <a:xfrm>
          <a:off x="7779170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7800332" y="5711085"/>
        <a:ext cx="1095490" cy="680187"/>
      </dsp:txXfrm>
    </dsp:sp>
    <dsp:sp modelId="{714F1A90-205D-4D44-AFFF-764CB3CE6DF6}">
      <dsp:nvSpPr>
        <dsp:cNvPr id="0" name=""/>
        <dsp:cNvSpPr/>
      </dsp:nvSpPr>
      <dsp:spPr>
        <a:xfrm>
          <a:off x="9738739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E746-32DF-4620-B5E9-5EEB9BB855AF}">
      <dsp:nvSpPr>
        <dsp:cNvPr id="0" name=""/>
        <dsp:cNvSpPr/>
      </dsp:nvSpPr>
      <dsp:spPr bwMode="white">
        <a:xfrm>
          <a:off x="9865162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9886324" y="4657659"/>
        <a:ext cx="1095490" cy="680187"/>
      </dsp:txXfrm>
    </dsp:sp>
    <dsp:sp modelId="{22CC4F7F-9580-444B-8C7C-4C9444294853}">
      <dsp:nvSpPr>
        <dsp:cNvPr id="0" name=""/>
        <dsp:cNvSpPr/>
      </dsp:nvSpPr>
      <dsp:spPr>
        <a:xfrm>
          <a:off x="9043408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BC2B5-76BA-48CE-BC83-7D3CFEC3095E}">
      <dsp:nvSpPr>
        <dsp:cNvPr id="0" name=""/>
        <dsp:cNvSpPr/>
      </dsp:nvSpPr>
      <dsp:spPr bwMode="white">
        <a:xfrm>
          <a:off x="9169832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9190994" y="5711085"/>
        <a:ext cx="1095490" cy="680187"/>
      </dsp:txXfrm>
    </dsp:sp>
    <dsp:sp modelId="{B7A558B7-D056-4535-AA21-C6C341FD776F}">
      <dsp:nvSpPr>
        <dsp:cNvPr id="0" name=""/>
        <dsp:cNvSpPr/>
      </dsp:nvSpPr>
      <dsp:spPr>
        <a:xfrm>
          <a:off x="10434070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2B051-ED6B-409F-BA72-9957D80D94D9}">
      <dsp:nvSpPr>
        <dsp:cNvPr id="0" name=""/>
        <dsp:cNvSpPr/>
      </dsp:nvSpPr>
      <dsp:spPr bwMode="white">
        <a:xfrm>
          <a:off x="10560493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10581655" y="5711085"/>
        <a:ext cx="1095490" cy="680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9D59A81-71AF-2835-F4E1-6418AED2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396767" cy="685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7337575-69D5-B7D0-C8AB-E285DBFFC7F5}"/>
              </a:ext>
            </a:extLst>
          </p:cNvPr>
          <p:cNvSpPr/>
          <p:nvPr/>
        </p:nvSpPr>
        <p:spPr>
          <a:xfrm rot="19481046">
            <a:off x="7860870" y="2984171"/>
            <a:ext cx="457606" cy="789484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n14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BEF03F-2A1B-598E-909A-636A95582043}"/>
              </a:ext>
            </a:extLst>
          </p:cNvPr>
          <p:cNvSpPr/>
          <p:nvPr/>
        </p:nvSpPr>
        <p:spPr>
          <a:xfrm rot="17713213">
            <a:off x="7158191" y="2233377"/>
            <a:ext cx="378855" cy="789484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n34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0EE88E-6D2A-D670-FF6B-8FA1F6276DCB}"/>
              </a:ext>
            </a:extLst>
          </p:cNvPr>
          <p:cNvSpPr/>
          <p:nvPr/>
        </p:nvSpPr>
        <p:spPr>
          <a:xfrm rot="4004009">
            <a:off x="7175981" y="2653851"/>
            <a:ext cx="343277" cy="1039885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n45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63DA98-C264-B20E-0389-B7B02DB70EE3}"/>
              </a:ext>
            </a:extLst>
          </p:cNvPr>
          <p:cNvSpPr/>
          <p:nvPr/>
        </p:nvSpPr>
        <p:spPr>
          <a:xfrm rot="19481046">
            <a:off x="4674020" y="2246346"/>
            <a:ext cx="1337934" cy="946805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E90A88-53AB-4449-CCA2-75DE271448B1}"/>
              </a:ext>
            </a:extLst>
          </p:cNvPr>
          <p:cNvSpPr/>
          <p:nvPr/>
        </p:nvSpPr>
        <p:spPr>
          <a:xfrm rot="17373843">
            <a:off x="5894371" y="2779051"/>
            <a:ext cx="457606" cy="789484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00960E-F5D1-77F0-F73C-A315671CE039}"/>
              </a:ext>
            </a:extLst>
          </p:cNvPr>
          <p:cNvSpPr/>
          <p:nvPr/>
        </p:nvSpPr>
        <p:spPr>
          <a:xfrm rot="4236058">
            <a:off x="6206441" y="2765795"/>
            <a:ext cx="2640364" cy="1314813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83760" cy="1325880"/>
          </a:xfrm>
        </p:spPr>
        <p:txBody>
          <a:bodyPr>
            <a:noAutofit/>
          </a:bodyPr>
          <a:lstStyle/>
          <a:p>
            <a:r>
              <a:rPr lang="en-US" sz="2000" dirty="0" err="1"/>
              <a:t>adresa</a:t>
            </a:r>
            <a:r>
              <a:rPr lang="en-US" sz="2000" dirty="0"/>
              <a:t> de </a:t>
            </a:r>
            <a:r>
              <a:rPr lang="en-US" sz="2000" dirty="0" err="1"/>
              <a:t>retea</a:t>
            </a:r>
            <a:r>
              <a:rPr lang="en-US" sz="2000" dirty="0"/>
              <a:t>: 192.12.21.0/ 24  </a:t>
            </a:r>
            <a:br>
              <a:rPr lang="en-US" sz="2000" dirty="0"/>
            </a:br>
            <a:r>
              <a:rPr lang="en-US" sz="2000" dirty="0"/>
              <a:t>netmask: 255.255.255.0</a:t>
            </a:r>
            <a:br>
              <a:rPr lang="en-US" sz="2000" dirty="0"/>
            </a:b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inceput</a:t>
            </a:r>
            <a:r>
              <a:rPr lang="en-US" sz="2000" dirty="0"/>
              <a:t>: 192.12.21.0</a:t>
            </a:r>
            <a:br>
              <a:rPr lang="en-US" sz="2000" dirty="0"/>
            </a:b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ip</a:t>
            </a:r>
            <a:r>
              <a:rPr lang="en-US" sz="2000" dirty="0"/>
              <a:t> final: 192.12.21.255</a:t>
            </a:r>
            <a:br>
              <a:rPr lang="en-US" sz="2000" dirty="0"/>
            </a:br>
            <a:r>
              <a:rPr lang="en-US" sz="2000" dirty="0"/>
              <a:t>Nr IP-</a:t>
            </a:r>
            <a:r>
              <a:rPr lang="en-US" sz="2000" dirty="0" err="1"/>
              <a:t>uri</a:t>
            </a:r>
            <a:r>
              <a:rPr lang="en-US" sz="2000" dirty="0"/>
              <a:t> </a:t>
            </a:r>
            <a:r>
              <a:rPr lang="en-US" sz="2000" dirty="0" err="1"/>
              <a:t>totale</a:t>
            </a:r>
            <a:r>
              <a:rPr lang="en-US" sz="2000" dirty="0"/>
              <a:t> = 256 IP-</a:t>
            </a:r>
            <a:r>
              <a:rPr lang="en-US" sz="2000" dirty="0" err="1"/>
              <a:t>uri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002942"/>
              </p:ext>
            </p:extLst>
          </p:nvPr>
        </p:nvGraphicFramePr>
        <p:xfrm>
          <a:off x="200660" y="1825625"/>
          <a:ext cx="11857355" cy="462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7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Nr IP-</a:t>
                      </a:r>
                      <a:r>
                        <a:rPr lang="en-US" dirty="0" err="1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Dimensiunea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retelei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48 + </a:t>
                      </a: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  <a:r>
                        <a:rPr lang="en-US" dirty="0"/>
                        <a:t> + broadcast + default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192.12.21.0/26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192.12.21.63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32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192.12.21</a:t>
                      </a:r>
                      <a:r>
                        <a:rPr lang="en-US" sz="1800" dirty="0">
                          <a:sym typeface="+mn-ea"/>
                        </a:rPr>
                        <a:t>.64/26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192.12.21.127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16 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192.12.22.128/27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12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192.12.22.160/28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192.12.22.176/29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 + </a:t>
                      </a: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  <a:r>
                        <a:rPr lang="en-US" dirty="0"/>
                        <a:t> + 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192.12.22.184/30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192.12.22.188/30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192.12.22.191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192.12.22.192/30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Nwifi</a:t>
                      </a:r>
                      <a:endParaRPr lang="en-US" dirty="0"/>
                    </a:p>
                    <a:p>
                      <a:pPr>
                        <a:buNone/>
                      </a:pPr>
                      <a:r>
                        <a:rPr lang="en-US" dirty="0" err="1"/>
                        <a:t>Nswitch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 + 2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3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192.12.22.196/30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192.12.22.200/29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192.12.22.199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192.12.22.207</a:t>
                      </a:r>
                    </a:p>
                    <a:p>
                      <a:pPr>
                        <a:buNone/>
                      </a:pPr>
                      <a:endParaRPr lang="en-US" sz="18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521960" y="230505"/>
            <a:ext cx="60960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err="1">
                <a:sym typeface="+mn-ea"/>
              </a:rPr>
              <a:t>Adrese</a:t>
            </a:r>
            <a:r>
              <a:rPr lang="en-US" sz="2000" dirty="0">
                <a:sym typeface="+mn-ea"/>
              </a:rPr>
              <a:t> IP </a:t>
            </a:r>
            <a:r>
              <a:rPr lang="en-US" sz="2000" dirty="0" err="1">
                <a:sym typeface="+mn-ea"/>
              </a:rPr>
              <a:t>ramase</a:t>
            </a:r>
            <a:r>
              <a:rPr lang="en-US" sz="2000" dirty="0">
                <a:sym typeface="+mn-ea"/>
              </a:rPr>
              <a:t>:</a:t>
            </a:r>
          </a:p>
          <a:p>
            <a:r>
              <a:rPr lang="en-US" sz="2000" dirty="0">
                <a:sym typeface="+mn-ea"/>
              </a:rPr>
              <a:t>192.12.22.208/28 --- 192.12.22.223</a:t>
            </a:r>
          </a:p>
          <a:p>
            <a:r>
              <a:rPr lang="en-US" sz="2000" dirty="0">
                <a:sym typeface="+mn-ea"/>
              </a:rPr>
              <a:t>192.12.22.224/27 --- 192.12.22.255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15925" y="68580"/>
          <a:ext cx="11702415" cy="671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146925" y="2647315"/>
            <a:ext cx="1588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96 ... 127</a:t>
            </a:r>
          </a:p>
          <a:p>
            <a:r>
              <a:rPr lang="en-US"/>
              <a:t>32 IP-uri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583815" y="3613150"/>
            <a:ext cx="1024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64..79</a:t>
            </a:r>
          </a:p>
          <a:p>
            <a:r>
              <a:rPr lang="en-US"/>
              <a:t>16 IP-uri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023360" y="361315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80.. 95</a:t>
            </a:r>
          </a:p>
          <a:p>
            <a:r>
              <a:rPr lang="en-US"/>
              <a:t>16 IP-uri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421630" y="3717925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96..111</a:t>
            </a:r>
          </a:p>
          <a:p>
            <a:r>
              <a:rPr lang="en-US"/>
              <a:t>16 IP-uri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942070" y="3668395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 .. 127 16 IP-uri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754245" y="471678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96..103</a:t>
            </a:r>
          </a:p>
          <a:p>
            <a:r>
              <a:rPr lang="en-US"/>
              <a:t>8 IP-uri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054725" y="471678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104 ..111</a:t>
            </a:r>
          </a:p>
          <a:p>
            <a:r>
              <a:rPr lang="en-US"/>
              <a:t>8 IP-uri </a:t>
            </a:r>
          </a:p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595870" y="471678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112 .. 119</a:t>
            </a:r>
          </a:p>
          <a:p>
            <a:r>
              <a:rPr lang="en-US"/>
              <a:t>8 IP-uri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0387330" y="471678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120 .. 127</a:t>
            </a:r>
          </a:p>
          <a:p>
            <a:r>
              <a:rPr lang="en-US"/>
              <a:t>8 IP-uri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851015" y="586486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112 .. 115</a:t>
            </a:r>
          </a:p>
          <a:p>
            <a:r>
              <a:rPr lang="en-US"/>
              <a:t>4 IP-uri 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8191500" y="580390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116 .. 119</a:t>
            </a:r>
          </a:p>
          <a:p>
            <a:r>
              <a:rPr lang="en-US"/>
              <a:t>4 IP-uri </a:t>
            </a:r>
          </a:p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631680" y="580390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120.. 123</a:t>
            </a:r>
          </a:p>
          <a:p>
            <a:r>
              <a:rPr lang="en-US"/>
              <a:t>4 IP-uri </a:t>
            </a:r>
          </a:p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1115675" y="586486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124 .. 127</a:t>
            </a:r>
          </a:p>
          <a:p>
            <a:r>
              <a:rPr lang="en-US"/>
              <a:t>4 IP-uri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Rutare statica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Nume 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Adresa de 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Vecin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016ADA1DFAFA48AF65F94B16AE3FC6" ma:contentTypeVersion="4" ma:contentTypeDescription="Create a new document." ma:contentTypeScope="" ma:versionID="87b9f239da57ca4829eb87031d4f8963">
  <xsd:schema xmlns:xsd="http://www.w3.org/2001/XMLSchema" xmlns:xs="http://www.w3.org/2001/XMLSchema" xmlns:p="http://schemas.microsoft.com/office/2006/metadata/properties" xmlns:ns2="8898434f-f057-42d5-bce4-0b5a9aca959f" targetNamespace="http://schemas.microsoft.com/office/2006/metadata/properties" ma:root="true" ma:fieldsID="a240b191b869dd57c6e65215a0d6e499" ns2:_="">
    <xsd:import namespace="8898434f-f057-42d5-bce4-0b5a9aca95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8434f-f057-42d5-bce4-0b5a9aca9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B98D4-239D-448D-8225-CC09E12F70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B9B448-E54B-408C-905A-0D16409C1C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98434f-f057-42d5-bce4-0b5a9aca9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E3F7CB-710C-48F4-AB39-949FC67332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251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adresa de retea: 192.12.21.0/ 24   netmask: 255.255.255.0 adresa ip inceput: 192.12.21.0 adresa ip final: 192.12.21.255 Nr IP-uri totale = 256 IP-uri </vt:lpstr>
      <vt:lpstr>PowerPoint Presentation</vt:lpstr>
      <vt:lpstr>Rutare statica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Ioana</dc:creator>
  <cp:lastModifiedBy>Alexandru Zdroba</cp:lastModifiedBy>
  <cp:revision>37</cp:revision>
  <dcterms:created xsi:type="dcterms:W3CDTF">2023-11-25T08:48:00Z</dcterms:created>
  <dcterms:modified xsi:type="dcterms:W3CDTF">2024-12-05T16:29:17Z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E8BC39DD3317449FA44F18069155FFFA_11</vt:lpwstr>
  </property>
  <property fmtid="{D5CDD505-2E9C-101B-9397-08002B2CF9AE}" pid="3" name="KSOProductBuildVer">
    <vt:lpwstr>1033-12.2.0.18911</vt:lpwstr>
  </property>
  <property fmtid="{D5CDD505-2E9C-101B-9397-08002B2CF9AE}" pid="4" name="ContentTypeId">
    <vt:lpwstr>0x0101002E016ADA1DFAFA48AF65F94B16AE3FC6</vt:lpwstr>
  </property>
</Properties>
</file>