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>
              <a:defRPr sz="1400" b="1"/>
            </a:pPr>
            <a:r>
              <a:t>Number of Registered Users</a:t>
            </a:r>
          </a:p>
        </p:txBody>
      </p:sp>
      <p:pic>
        <p:nvPicPr>
          <p:cNvPr id="3" name="Picture 2" descr="Number of Registered Us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457200"/>
            <a:ext cx="9134856" cy="6126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