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61" r:id="rId3"/>
    <p:sldId id="263" r:id="rId4"/>
    <p:sldId id="266" r:id="rId5"/>
    <p:sldId id="271" r:id="rId6"/>
    <p:sldId id="275" r:id="rId7"/>
    <p:sldId id="276" r:id="rId8"/>
    <p:sldId id="277" r:id="rId9"/>
    <p:sldId id="270" r:id="rId10"/>
    <p:sldId id="274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Koverwatch" panose="02020603020101020101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333F50"/>
    <a:srgbClr val="1D242A"/>
    <a:srgbClr val="71787E"/>
    <a:srgbClr val="CC3399"/>
    <a:srgbClr val="231F20"/>
    <a:srgbClr val="2B353E"/>
    <a:srgbClr val="C3CCD5"/>
    <a:srgbClr val="E0E3E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20B-01BF-422C-89C7-EF5883FBC90E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20B-01BF-422C-89C7-EF5883FBC90E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85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20B-01BF-422C-89C7-EF5883FBC90E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51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20B-01BF-422C-89C7-EF5883FBC90E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51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20B-01BF-422C-89C7-EF5883FBC90E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55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20B-01BF-422C-89C7-EF5883FBC90E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36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20B-01BF-422C-89C7-EF5883FBC90E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9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20B-01BF-422C-89C7-EF5883FBC90E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9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20B-01BF-422C-89C7-EF5883FBC90E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30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20B-01BF-422C-89C7-EF5883FBC90E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1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20B-01BF-422C-89C7-EF5883FBC90E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6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C220B-01BF-422C-89C7-EF5883FBC90E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24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2565" y="575577"/>
            <a:ext cx="78992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Inbuckgee weather center</a:t>
            </a:r>
            <a:endParaRPr lang="ko-KR" altLang="en-US" sz="70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3814" y="5772283"/>
            <a:ext cx="5429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권지현  박정현  </a:t>
            </a:r>
            <a:r>
              <a:rPr lang="ko-KR" altLang="en-US" sz="4400" dirty="0" err="1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서성혁</a:t>
            </a:r>
            <a:r>
              <a:rPr lang="ko-KR" altLang="en-US" sz="44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 </a:t>
            </a:r>
            <a:r>
              <a:rPr lang="ko-KR" altLang="en-US" sz="4400" dirty="0" err="1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조인선</a:t>
            </a:r>
            <a:endParaRPr lang="ko-KR" altLang="en-US" sz="44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39" y="2422734"/>
            <a:ext cx="2602720" cy="260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3793356" y="922539"/>
            <a:ext cx="3857831" cy="1071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88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Thank you</a:t>
            </a:r>
            <a:endParaRPr lang="en-US" altLang="ko-KR" sz="8800" b="1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912" y="2498337"/>
            <a:ext cx="2602720" cy="260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3622" y="276451"/>
            <a:ext cx="2741974" cy="548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44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목    차</a:t>
            </a:r>
            <a:endParaRPr lang="en-US" altLang="ko-KR" sz="4400" b="1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065" y="2037018"/>
            <a:ext cx="2602720" cy="260272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720924" y="3522960"/>
            <a:ext cx="2916979" cy="684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3. </a:t>
            </a:r>
            <a:r>
              <a:rPr lang="ko-KR" altLang="en-US" sz="36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기능 설명</a:t>
            </a:r>
            <a:endParaRPr lang="en-US" altLang="ko-KR" sz="3600" b="1" dirty="0" smtClean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20924" y="1497265"/>
            <a:ext cx="1711261" cy="548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1. </a:t>
            </a:r>
            <a:r>
              <a:rPr lang="ko-KR" altLang="en-US" sz="36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개   요</a:t>
            </a:r>
            <a:endParaRPr lang="en-US" altLang="ko-KR" sz="3600" b="1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0924" y="2478148"/>
            <a:ext cx="2781826" cy="61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2. </a:t>
            </a:r>
            <a:r>
              <a:rPr lang="ko-KR" altLang="en-US" sz="36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시스템 구조도</a:t>
            </a:r>
            <a:endParaRPr lang="en-US" altLang="ko-KR" sz="3600" b="1" dirty="0" smtClean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20924" y="4639738"/>
            <a:ext cx="2632568" cy="527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4. </a:t>
            </a:r>
            <a:r>
              <a:rPr lang="ko-KR" altLang="en-US" sz="36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3600" b="1" dirty="0" err="1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QUestion</a:t>
            </a:r>
            <a:endParaRPr lang="en-US" altLang="ko-KR" sz="3600" b="1" dirty="0" smtClean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1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423622" y="276451"/>
            <a:ext cx="2228962" cy="548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44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1. </a:t>
            </a:r>
            <a:r>
              <a:rPr lang="ko-KR" altLang="en-US" sz="44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개   요</a:t>
            </a:r>
            <a:endParaRPr lang="en-US" altLang="ko-KR" sz="4400" b="1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 flipV="1">
            <a:off x="423622" y="6244660"/>
            <a:ext cx="10616555" cy="52427"/>
          </a:xfrm>
          <a:prstGeom prst="flowChartProcess">
            <a:avLst/>
          </a:prstGeom>
          <a:solidFill>
            <a:schemeClr val="bg1"/>
          </a:solidFill>
          <a:ln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99" y="5645911"/>
            <a:ext cx="900915" cy="9009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68297" y="1780287"/>
            <a:ext cx="78992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Inbuckgee weather center</a:t>
            </a:r>
            <a:endParaRPr lang="ko-KR" altLang="en-US" sz="70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8103" y="3321517"/>
            <a:ext cx="9404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원하는 지역의 날씨 정보</a:t>
            </a:r>
            <a:r>
              <a:rPr lang="en-US" altLang="ko-KR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기상 예보</a:t>
            </a:r>
            <a:r>
              <a:rPr lang="en-US" altLang="ko-KR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생활 환경 정보를 제공해 주고</a:t>
            </a:r>
            <a:r>
              <a:rPr lang="en-US" altLang="ko-KR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지진이 발생한 지역을 실시간으로 표시해주는 서비스</a:t>
            </a:r>
            <a:endParaRPr lang="ko-KR" altLang="en-US" sz="36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4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423622" y="276451"/>
            <a:ext cx="3533236" cy="548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44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2. </a:t>
            </a:r>
            <a:r>
              <a:rPr lang="ko-KR" altLang="en-US" sz="44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시스템 구조도</a:t>
            </a:r>
            <a:endParaRPr lang="en-US" altLang="ko-KR" sz="4400" b="1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 flipV="1">
            <a:off x="423622" y="6244660"/>
            <a:ext cx="10616555" cy="52427"/>
          </a:xfrm>
          <a:prstGeom prst="flowChartProcess">
            <a:avLst/>
          </a:prstGeom>
          <a:solidFill>
            <a:schemeClr val="bg1"/>
          </a:solidFill>
          <a:ln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701329" y="2481869"/>
            <a:ext cx="1053550" cy="740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rgbClr val="333F5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SERVER</a:t>
            </a:r>
            <a:endParaRPr lang="ko-KR" altLang="en-US" sz="2500" dirty="0">
              <a:solidFill>
                <a:srgbClr val="333F5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2737" y="2481868"/>
            <a:ext cx="1053550" cy="740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rgbClr val="333F5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user</a:t>
            </a:r>
            <a:endParaRPr lang="ko-KR" altLang="en-US" sz="2500" dirty="0">
              <a:solidFill>
                <a:srgbClr val="333F5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31899" y="969670"/>
            <a:ext cx="1983237" cy="6428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rgbClr val="333F5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현재 날씨 정보 </a:t>
            </a:r>
            <a:r>
              <a:rPr lang="en-US" altLang="ko-KR" sz="2500" dirty="0" smtClean="0">
                <a:solidFill>
                  <a:srgbClr val="333F5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API</a:t>
            </a:r>
            <a:endParaRPr lang="ko-KR" altLang="en-US" sz="2500" dirty="0">
              <a:solidFill>
                <a:srgbClr val="333F5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621141" y="4168981"/>
            <a:ext cx="2204751" cy="1792915"/>
            <a:chOff x="3850639" y="3917005"/>
            <a:chExt cx="2204751" cy="1792915"/>
          </a:xfrm>
        </p:grpSpPr>
        <p:sp>
          <p:nvSpPr>
            <p:cNvPr id="15" name="직사각형 14"/>
            <p:cNvSpPr/>
            <p:nvPr/>
          </p:nvSpPr>
          <p:spPr>
            <a:xfrm>
              <a:off x="3956858" y="4067930"/>
              <a:ext cx="1983237" cy="6428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 smtClean="0">
                  <a:solidFill>
                    <a:srgbClr val="333F5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단기 예보 정보 </a:t>
              </a:r>
              <a:r>
                <a:rPr lang="en-US" altLang="ko-KR" sz="2500" dirty="0">
                  <a:solidFill>
                    <a:srgbClr val="333F5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API</a:t>
              </a:r>
              <a:endParaRPr lang="ko-KR" altLang="en-US" sz="2500" dirty="0">
                <a:solidFill>
                  <a:srgbClr val="333F50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956857" y="4937385"/>
              <a:ext cx="1983237" cy="6428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 smtClean="0">
                  <a:solidFill>
                    <a:srgbClr val="333F5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Google maps API</a:t>
              </a:r>
              <a:endParaRPr lang="ko-KR" altLang="en-US" sz="2500" dirty="0">
                <a:solidFill>
                  <a:srgbClr val="333F50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850639" y="3917005"/>
              <a:ext cx="2204751" cy="1792915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3F50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8702215" y="3331673"/>
            <a:ext cx="2204751" cy="1792915"/>
            <a:chOff x="6700025" y="3917005"/>
            <a:chExt cx="2204751" cy="1792915"/>
          </a:xfrm>
        </p:grpSpPr>
        <p:sp>
          <p:nvSpPr>
            <p:cNvPr id="12" name="직사각형 11"/>
            <p:cNvSpPr/>
            <p:nvPr/>
          </p:nvSpPr>
          <p:spPr>
            <a:xfrm>
              <a:off x="6815323" y="4067930"/>
              <a:ext cx="1983237" cy="6428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 smtClean="0">
                  <a:solidFill>
                    <a:srgbClr val="333F5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지진 정보 </a:t>
              </a:r>
              <a:r>
                <a:rPr lang="en-US" altLang="ko-KR" sz="2500" dirty="0" smtClean="0">
                  <a:solidFill>
                    <a:srgbClr val="333F5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API</a:t>
              </a:r>
              <a:endParaRPr lang="ko-KR" altLang="en-US" sz="2500" dirty="0">
                <a:solidFill>
                  <a:srgbClr val="333F50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15323" y="4948172"/>
              <a:ext cx="1983237" cy="6428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 smtClean="0">
                  <a:solidFill>
                    <a:srgbClr val="333F5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Google maps API</a:t>
              </a:r>
              <a:endParaRPr lang="ko-KR" altLang="en-US" sz="2500" dirty="0">
                <a:solidFill>
                  <a:srgbClr val="333F50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700025" y="3917005"/>
              <a:ext cx="2204751" cy="1792915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3F50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8702215" y="435408"/>
            <a:ext cx="2167935" cy="2638851"/>
            <a:chOff x="6414973" y="3974721"/>
            <a:chExt cx="2204751" cy="2638851"/>
          </a:xfrm>
        </p:grpSpPr>
        <p:sp>
          <p:nvSpPr>
            <p:cNvPr id="13" name="직사각형 12"/>
            <p:cNvSpPr/>
            <p:nvPr/>
          </p:nvSpPr>
          <p:spPr>
            <a:xfrm>
              <a:off x="6546484" y="4072457"/>
              <a:ext cx="1952756" cy="6428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 smtClean="0">
                  <a:solidFill>
                    <a:srgbClr val="333F5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자외선 정보 </a:t>
              </a:r>
              <a:r>
                <a:rPr lang="en-US" altLang="ko-KR" sz="2500" dirty="0" smtClean="0">
                  <a:solidFill>
                    <a:srgbClr val="333F5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API</a:t>
              </a:r>
              <a:endParaRPr lang="ko-KR" altLang="en-US" sz="2500" dirty="0">
                <a:solidFill>
                  <a:srgbClr val="333F50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546483" y="4972722"/>
              <a:ext cx="1952757" cy="6428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 smtClean="0">
                  <a:solidFill>
                    <a:srgbClr val="333F5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미세먼지 정보 </a:t>
              </a:r>
              <a:r>
                <a:rPr lang="en-US" altLang="ko-KR" sz="2500" dirty="0" smtClean="0">
                  <a:solidFill>
                    <a:srgbClr val="333F5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API</a:t>
              </a:r>
              <a:endParaRPr lang="ko-KR" altLang="en-US" sz="2500" dirty="0">
                <a:solidFill>
                  <a:srgbClr val="333F50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46483" y="5872987"/>
              <a:ext cx="1952757" cy="6428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 smtClean="0">
                  <a:solidFill>
                    <a:srgbClr val="333F5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Google maps API</a:t>
              </a:r>
              <a:endParaRPr lang="ko-KR" altLang="en-US" sz="2500" dirty="0">
                <a:solidFill>
                  <a:srgbClr val="333F50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414973" y="3974721"/>
              <a:ext cx="2204751" cy="2638851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3F50"/>
                </a:solidFill>
              </a:endParaRPr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4754880" y="2858959"/>
            <a:ext cx="196863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0" idx="2"/>
            <a:endCxn id="3" idx="0"/>
          </p:cNvCxnSpPr>
          <p:nvPr/>
        </p:nvCxnSpPr>
        <p:spPr>
          <a:xfrm flipH="1">
            <a:off x="6723517" y="1612521"/>
            <a:ext cx="1" cy="255646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723517" y="2269987"/>
            <a:ext cx="194188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723517" y="3804023"/>
            <a:ext cx="197869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24023" y="2734733"/>
            <a:ext cx="199124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1624024" y="3001925"/>
            <a:ext cx="199124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63270" y="2269987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정보 요청</a:t>
            </a:r>
            <a:endParaRPr lang="ko-KR" altLang="en-US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63271" y="3165282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정보 제공</a:t>
            </a:r>
            <a:endParaRPr lang="ko-KR" altLang="en-US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73385" y="3363328"/>
            <a:ext cx="141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실시간 재난 정보</a:t>
            </a:r>
            <a:endParaRPr lang="ko-KR" altLang="en-US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17507" y="2420913"/>
            <a:ext cx="123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생활 환경 정보</a:t>
            </a:r>
            <a:endParaRPr lang="ko-KR" altLang="en-US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95989" y="1749730"/>
            <a:ext cx="122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현재 날씨 정보</a:t>
            </a:r>
            <a:endParaRPr lang="ko-KR" altLang="en-US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74770" y="3601090"/>
            <a:ext cx="122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기상 예보 정보</a:t>
            </a:r>
            <a:endParaRPr lang="ko-KR" altLang="en-US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99" y="5645911"/>
            <a:ext cx="900915" cy="90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423622" y="276451"/>
            <a:ext cx="2861445" cy="548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44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3. </a:t>
            </a:r>
            <a:r>
              <a:rPr lang="ko-KR" altLang="en-US" sz="44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기능 설명</a:t>
            </a:r>
            <a:endParaRPr lang="en-US" altLang="ko-KR" sz="4400" b="1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 flipV="1">
            <a:off x="423622" y="6244660"/>
            <a:ext cx="10616555" cy="52427"/>
          </a:xfrm>
          <a:prstGeom prst="flowChartProcess">
            <a:avLst/>
          </a:prstGeom>
          <a:solidFill>
            <a:schemeClr val="bg1"/>
          </a:solidFill>
          <a:ln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4336" y="882624"/>
            <a:ext cx="420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1) </a:t>
            </a:r>
            <a:r>
              <a:rPr lang="ko-KR" altLang="en-US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현재 날씨 정보</a:t>
            </a:r>
            <a:endParaRPr lang="ko-KR" altLang="en-US" sz="36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1167" y="3886374"/>
            <a:ext cx="2082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&lt; </a:t>
            </a:r>
            <a:r>
              <a:rPr lang="ko-KR" altLang="en-US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입   </a:t>
            </a:r>
            <a:r>
              <a:rPr lang="ko-KR" altLang="en-US" sz="3200" dirty="0" err="1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력</a:t>
            </a:r>
            <a:r>
              <a:rPr lang="ko-KR" altLang="en-US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&gt;</a:t>
            </a:r>
          </a:p>
          <a:p>
            <a:pPr algn="ctr"/>
            <a:r>
              <a:rPr lang="en-US" altLang="ko-KR" sz="3200" dirty="0" err="1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Lat</a:t>
            </a:r>
            <a:r>
              <a: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(</a:t>
            </a:r>
            <a:r>
              <a:rPr lang="ko-KR" altLang="en-US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위도</a:t>
            </a:r>
            <a:r>
              <a: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)</a:t>
            </a:r>
          </a:p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LON (</a:t>
            </a:r>
            <a:r>
              <a:rPr lang="ko-KR" altLang="en-US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경도</a:t>
            </a:r>
            <a:r>
              <a: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)</a:t>
            </a:r>
            <a:endParaRPr lang="en-US" altLang="ko-KR" sz="3200" dirty="0" smtClean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53231" y="2725160"/>
            <a:ext cx="4388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날씨 정보 </a:t>
            </a:r>
            <a:r>
              <a:rPr lang="en-US" altLang="ko-KR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API - </a:t>
            </a:r>
            <a:r>
              <a:rPr lang="ko-KR" altLang="en-US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현재 날씨 </a:t>
            </a:r>
            <a:r>
              <a:rPr lang="ko-KR" altLang="en-US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기능</a:t>
            </a:r>
            <a:r>
              <a:rPr lang="ko-KR" altLang="en-US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endParaRPr lang="ko-KR" altLang="en-US" sz="36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99" y="5645911"/>
            <a:ext cx="900915" cy="90091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067" y="1910177"/>
            <a:ext cx="5524876" cy="71498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159154" y="3886374"/>
            <a:ext cx="2082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&lt; </a:t>
            </a:r>
            <a:r>
              <a:rPr lang="ko-KR" altLang="en-US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   과 </a:t>
            </a:r>
            <a:r>
              <a: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&gt;</a:t>
            </a:r>
          </a:p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하늘 상태</a:t>
            </a:r>
            <a:endParaRPr lang="en-US" altLang="ko-KR" sz="3200" dirty="0" smtClean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온도 및 습도</a:t>
            </a:r>
            <a:endParaRPr lang="en-US" altLang="ko-KR" sz="3200" dirty="0" smtClean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53231" y="3486264"/>
            <a:ext cx="43885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( URL : www.???. )</a:t>
            </a:r>
            <a:endParaRPr lang="ko-KR" altLang="en-US" sz="15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8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423622" y="276451"/>
            <a:ext cx="2861445" cy="548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44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3. </a:t>
            </a:r>
            <a:r>
              <a:rPr lang="ko-KR" altLang="en-US" sz="44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기능 설명</a:t>
            </a:r>
            <a:endParaRPr lang="en-US" altLang="ko-KR" sz="4400" b="1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 flipV="1">
            <a:off x="423622" y="6244660"/>
            <a:ext cx="10616555" cy="52427"/>
          </a:xfrm>
          <a:prstGeom prst="flowChartProcess">
            <a:avLst/>
          </a:prstGeom>
          <a:solidFill>
            <a:schemeClr val="bg1"/>
          </a:solidFill>
          <a:ln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4336" y="882624"/>
            <a:ext cx="420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</a:t>
            </a:r>
            <a:r>
              <a:rPr lang="en-US" altLang="ko-KR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) </a:t>
            </a:r>
            <a:r>
              <a:rPr lang="ko-KR" altLang="en-US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기상 예보 정보</a:t>
            </a:r>
            <a:endParaRPr lang="ko-KR" altLang="en-US" sz="36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99" y="5645911"/>
            <a:ext cx="900915" cy="900915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6480010" y="1887096"/>
            <a:ext cx="4671389" cy="3731000"/>
            <a:chOff x="6480010" y="1887096"/>
            <a:chExt cx="4671389" cy="3731000"/>
          </a:xfrm>
        </p:grpSpPr>
        <p:sp>
          <p:nvSpPr>
            <p:cNvPr id="9" name="TextBox 8"/>
            <p:cNvSpPr txBox="1"/>
            <p:nvPr/>
          </p:nvSpPr>
          <p:spPr>
            <a:xfrm>
              <a:off x="6480010" y="4042961"/>
              <a:ext cx="20820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&lt;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입   </a:t>
              </a:r>
              <a:r>
                <a:rPr lang="ko-KR" altLang="en-US" sz="3200" dirty="0" err="1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력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 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&gt;</a:t>
              </a:r>
            </a:p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구글 </a:t>
              </a:r>
              <a:r>
                <a:rPr lang="en-US" altLang="ko-KR" sz="3200" dirty="0" err="1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Lat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 (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위도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)</a:t>
              </a:r>
            </a:p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구글 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LON (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경도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)</a:t>
              </a:r>
              <a:endPara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44394" y="1887096"/>
              <a:ext cx="3810082" cy="49306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9069335" y="4048436"/>
              <a:ext cx="20820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&lt;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결   과 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&gt;</a:t>
              </a:r>
            </a:p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하늘 상태</a:t>
              </a:r>
              <a:endPara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온도 및 습도</a:t>
              </a:r>
              <a:endPara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11460" y="3404315"/>
              <a:ext cx="374301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( URL : www.???. )</a:t>
              </a:r>
              <a:endParaRPr lang="ko-KR" altLang="en-US" sz="15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72172" y="2665870"/>
              <a:ext cx="43545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날씨 정보 </a:t>
              </a:r>
              <a:r>
                <a:rPr lang="en-US" altLang="ko-KR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API – </a:t>
              </a:r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단기 예보 기능</a:t>
              </a:r>
              <a:endParaRPr lang="ko-KR" altLang="en-US" sz="3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55721" y="1899385"/>
            <a:ext cx="4679786" cy="3713236"/>
            <a:chOff x="755721" y="1899385"/>
            <a:chExt cx="4679786" cy="3713236"/>
          </a:xfrm>
        </p:grpSpPr>
        <p:sp>
          <p:nvSpPr>
            <p:cNvPr id="14" name="TextBox 13"/>
            <p:cNvSpPr txBox="1"/>
            <p:nvPr/>
          </p:nvSpPr>
          <p:spPr>
            <a:xfrm>
              <a:off x="797199" y="2655593"/>
              <a:ext cx="4638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구글 </a:t>
              </a:r>
              <a:r>
                <a:rPr lang="en-US" altLang="ko-KR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maps API – </a:t>
              </a:r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좌표 설정 </a:t>
              </a:r>
              <a:r>
                <a:rPr lang="en-US" altLang="ko-KR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/ </a:t>
              </a:r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검색</a:t>
              </a:r>
              <a:endParaRPr lang="ko-KR" altLang="en-US" sz="3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1312" y="1899385"/>
              <a:ext cx="3810082" cy="48288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211312" y="3407489"/>
              <a:ext cx="374301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( URL : www.???. )</a:t>
              </a:r>
              <a:endParaRPr lang="ko-KR" altLang="en-US" sz="15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721" y="4043395"/>
              <a:ext cx="219724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&lt;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입   </a:t>
              </a:r>
              <a:r>
                <a:rPr lang="ko-KR" altLang="en-US" sz="3200" dirty="0" err="1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력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 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&gt;</a:t>
              </a:r>
            </a:p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좌표 설정 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/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검색</a:t>
              </a:r>
              <a:endPara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85067" y="4042961"/>
              <a:ext cx="20820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&lt;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결   과 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&gt;</a:t>
              </a:r>
            </a:p>
            <a:p>
              <a:pPr algn="ctr"/>
              <a:r>
                <a:rPr lang="en-US" altLang="ko-KR" sz="3200" dirty="0" err="1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Lat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 </a:t>
              </a:r>
              <a:r>
                <a:rPr lang="en-US" altLang="ko-KR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(</a:t>
              </a:r>
              <a:r>
                <a:rPr lang="ko-KR" altLang="en-US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위도</a:t>
              </a:r>
              <a:r>
                <a:rPr lang="en-US" altLang="ko-KR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)</a:t>
              </a:r>
            </a:p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LON </a:t>
              </a:r>
              <a:r>
                <a:rPr lang="en-US" altLang="ko-KR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(</a:t>
              </a:r>
              <a:r>
                <a:rPr lang="ko-KR" altLang="en-US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경도</a:t>
              </a:r>
              <a:r>
                <a:rPr lang="en-US" altLang="ko-KR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)</a:t>
              </a:r>
            </a:p>
          </p:txBody>
        </p:sp>
      </p:grpSp>
      <p:cxnSp>
        <p:nvCxnSpPr>
          <p:cNvPr id="6" name="직선 연결선 5"/>
          <p:cNvCxnSpPr/>
          <p:nvPr/>
        </p:nvCxnSpPr>
        <p:spPr>
          <a:xfrm>
            <a:off x="5972432" y="1528955"/>
            <a:ext cx="0" cy="417986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1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423622" y="276451"/>
            <a:ext cx="2861445" cy="548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44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3. </a:t>
            </a:r>
            <a:r>
              <a:rPr lang="ko-KR" altLang="en-US" sz="44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기능 설명</a:t>
            </a:r>
            <a:endParaRPr lang="en-US" altLang="ko-KR" sz="4400" b="1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 flipV="1">
            <a:off x="423622" y="6244660"/>
            <a:ext cx="10616555" cy="52427"/>
          </a:xfrm>
          <a:prstGeom prst="flowChartProcess">
            <a:avLst/>
          </a:prstGeom>
          <a:solidFill>
            <a:schemeClr val="bg1"/>
          </a:solidFill>
          <a:ln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4336" y="882624"/>
            <a:ext cx="420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) </a:t>
            </a:r>
            <a:r>
              <a:rPr lang="ko-KR" altLang="en-US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실시간 재난 정보</a:t>
            </a:r>
            <a:endParaRPr lang="ko-KR" altLang="en-US" sz="36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99" y="5645911"/>
            <a:ext cx="900915" cy="900915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6572412" y="1899385"/>
            <a:ext cx="4817552" cy="3713670"/>
            <a:chOff x="755721" y="1899385"/>
            <a:chExt cx="4817552" cy="3713670"/>
          </a:xfrm>
        </p:grpSpPr>
        <p:sp>
          <p:nvSpPr>
            <p:cNvPr id="17" name="TextBox 16"/>
            <p:cNvSpPr txBox="1"/>
            <p:nvPr/>
          </p:nvSpPr>
          <p:spPr>
            <a:xfrm>
              <a:off x="934965" y="2655593"/>
              <a:ext cx="4638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구글 </a:t>
              </a:r>
              <a:r>
                <a:rPr lang="en-US" altLang="ko-KR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maps API – </a:t>
              </a:r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지진 좌표 표시</a:t>
              </a:r>
              <a:endParaRPr lang="ko-KR" altLang="en-US" sz="3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1312" y="1899385"/>
              <a:ext cx="3810082" cy="48288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211312" y="3407489"/>
              <a:ext cx="374301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( URL : www.???. )</a:t>
              </a:r>
              <a:endParaRPr lang="ko-KR" altLang="en-US" sz="15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721" y="4043395"/>
              <a:ext cx="219724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&lt;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입   </a:t>
              </a:r>
              <a:r>
                <a:rPr lang="ko-KR" altLang="en-US" sz="3200" dirty="0" err="1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력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 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&gt;</a:t>
              </a:r>
            </a:p>
            <a:p>
              <a:pPr algn="ctr"/>
              <a:r>
                <a:rPr lang="en-US" altLang="ko-KR" sz="3200" dirty="0" err="1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Lat</a:t>
              </a:r>
              <a:r>
                <a:rPr lang="en-US" altLang="ko-KR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 (</a:t>
              </a:r>
              <a:r>
                <a:rPr lang="ko-KR" altLang="en-US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위도</a:t>
              </a:r>
              <a:r>
                <a:rPr lang="en-US" altLang="ko-KR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)</a:t>
              </a:r>
            </a:p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LON (</a:t>
              </a:r>
              <a:r>
                <a:rPr lang="ko-KR" altLang="en-US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경도</a:t>
              </a:r>
              <a:r>
                <a:rPr lang="en-US" altLang="ko-KR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)</a:t>
              </a:r>
              <a:endParaRPr lang="en-US" altLang="ko-KR" sz="32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85067" y="4042961"/>
              <a:ext cx="208206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&lt;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결   과 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&gt;</a:t>
              </a:r>
            </a:p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지진 좌표 표시</a:t>
              </a:r>
              <a:endPara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5972432" y="1528955"/>
            <a:ext cx="0" cy="417986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791991" y="1900456"/>
            <a:ext cx="4671389" cy="3717640"/>
            <a:chOff x="791991" y="1900456"/>
            <a:chExt cx="4671389" cy="3717640"/>
          </a:xfrm>
        </p:grpSpPr>
        <p:grpSp>
          <p:nvGrpSpPr>
            <p:cNvPr id="3" name="그룹 2"/>
            <p:cNvGrpSpPr/>
            <p:nvPr/>
          </p:nvGrpSpPr>
          <p:grpSpPr>
            <a:xfrm>
              <a:off x="791991" y="2665870"/>
              <a:ext cx="4671389" cy="2952226"/>
              <a:chOff x="6480010" y="2665870"/>
              <a:chExt cx="4671389" cy="295222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480010" y="4042961"/>
                <a:ext cx="208206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&lt;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입   </a:t>
                </a:r>
                <a:r>
                  <a:rPr lang="ko-KR" altLang="en-US" sz="3200" dirty="0" err="1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력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 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&gt;</a:t>
                </a:r>
              </a:p>
              <a:p>
                <a:pPr algn="ctr"/>
                <a:r>
                  <a:rPr lang="ko-KR" altLang="en-US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발표 시각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(From)</a:t>
                </a:r>
              </a:p>
              <a:p>
                <a:pPr algn="ctr"/>
                <a:r>
                  <a:rPr lang="ko-KR" altLang="en-US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발표 시각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(to)</a:t>
                </a:r>
                <a:endPara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069335" y="4048436"/>
                <a:ext cx="208206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&lt;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결   과 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&gt;</a:t>
                </a:r>
              </a:p>
              <a:p>
                <a:pPr algn="ctr"/>
                <a:r>
                  <a:rPr lang="en-US" altLang="ko-KR" sz="3200" dirty="0" err="1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Lat</a:t>
                </a:r>
                <a:r>
                  <a:rPr lang="en-US" altLang="ko-KR" sz="3200" dirty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 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(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위도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)</a:t>
                </a:r>
              </a:p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LON (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경도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)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011460" y="3404315"/>
                <a:ext cx="374301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( URL : www.???. )</a:t>
                </a:r>
                <a:endParaRPr lang="ko-KR" altLang="en-US" sz="15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558536" y="2665870"/>
                <a:ext cx="45928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지진 정보 </a:t>
                </a:r>
                <a:r>
                  <a:rPr lang="en-US" altLang="ko-KR" sz="36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API – </a:t>
                </a:r>
                <a:r>
                  <a:rPr lang="ko-KR" altLang="en-US" sz="36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지진 </a:t>
                </a:r>
                <a:r>
                  <a:rPr lang="ko-KR" altLang="en-US" sz="3600" dirty="0" err="1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통보문</a:t>
                </a:r>
                <a:r>
                  <a:rPr lang="ko-KR" altLang="en-US" sz="36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 조회</a:t>
                </a:r>
                <a:endParaRPr lang="ko-KR" altLang="en-US" sz="36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p:grp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9123" y="1900456"/>
              <a:ext cx="3295650" cy="676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76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423622" y="276451"/>
            <a:ext cx="2861445" cy="548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44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3. </a:t>
            </a:r>
            <a:r>
              <a:rPr lang="ko-KR" altLang="en-US" sz="44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기능 설명</a:t>
            </a:r>
            <a:endParaRPr lang="en-US" altLang="ko-KR" sz="4400" b="1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 flipV="1">
            <a:off x="423622" y="6244660"/>
            <a:ext cx="10616555" cy="52427"/>
          </a:xfrm>
          <a:prstGeom prst="flowChartProcess">
            <a:avLst/>
          </a:prstGeom>
          <a:solidFill>
            <a:schemeClr val="bg1"/>
          </a:solidFill>
          <a:ln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4336" y="882624"/>
            <a:ext cx="420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4</a:t>
            </a:r>
            <a:r>
              <a:rPr lang="en-US" altLang="ko-KR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) </a:t>
            </a:r>
            <a:r>
              <a:rPr lang="ko-KR" altLang="en-US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생활 환경 정보</a:t>
            </a:r>
            <a:endParaRPr lang="ko-KR" altLang="en-US" sz="36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99" y="5645911"/>
            <a:ext cx="900915" cy="90091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6480010" y="1887096"/>
            <a:ext cx="4671389" cy="3731000"/>
            <a:chOff x="6480010" y="1887096"/>
            <a:chExt cx="4671389" cy="3731000"/>
          </a:xfrm>
        </p:grpSpPr>
        <p:sp>
          <p:nvSpPr>
            <p:cNvPr id="14" name="TextBox 13"/>
            <p:cNvSpPr txBox="1"/>
            <p:nvPr/>
          </p:nvSpPr>
          <p:spPr>
            <a:xfrm>
              <a:off x="6480010" y="4042961"/>
              <a:ext cx="20820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&lt;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입   </a:t>
              </a:r>
              <a:r>
                <a:rPr lang="ko-KR" altLang="en-US" sz="3200" dirty="0" err="1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력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 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&gt;</a:t>
              </a:r>
            </a:p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구글 </a:t>
              </a:r>
              <a:r>
                <a:rPr lang="en-US" altLang="ko-KR" sz="3200" dirty="0" err="1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Lat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 (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위도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)</a:t>
              </a:r>
            </a:p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구글 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LON (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경도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)</a:t>
              </a:r>
              <a:endPara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44394" y="1887096"/>
              <a:ext cx="3810082" cy="49306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9069335" y="4048436"/>
              <a:ext cx="20820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&lt;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결   과 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&gt;</a:t>
              </a:r>
            </a:p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자외선 지수</a:t>
              </a:r>
              <a:endPara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미세 먼지</a:t>
              </a:r>
              <a:endPara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11460" y="3404315"/>
              <a:ext cx="374301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( URL : www.???. )</a:t>
              </a:r>
              <a:endParaRPr lang="ko-KR" altLang="en-US" sz="15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72172" y="2665870"/>
              <a:ext cx="43545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날씨 정보 </a:t>
              </a:r>
              <a:r>
                <a:rPr lang="en-US" altLang="ko-KR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API – </a:t>
              </a:r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생활 환경 기능</a:t>
              </a:r>
              <a:endParaRPr lang="ko-KR" altLang="en-US" sz="3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55721" y="1899385"/>
            <a:ext cx="4679786" cy="3713236"/>
            <a:chOff x="755721" y="1899385"/>
            <a:chExt cx="4679786" cy="3713236"/>
          </a:xfrm>
        </p:grpSpPr>
        <p:sp>
          <p:nvSpPr>
            <p:cNvPr id="20" name="TextBox 19"/>
            <p:cNvSpPr txBox="1"/>
            <p:nvPr/>
          </p:nvSpPr>
          <p:spPr>
            <a:xfrm>
              <a:off x="797199" y="2655593"/>
              <a:ext cx="4638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구글 </a:t>
              </a:r>
              <a:r>
                <a:rPr lang="en-US" altLang="ko-KR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maps API – </a:t>
              </a:r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좌표 설정 </a:t>
              </a:r>
              <a:r>
                <a:rPr lang="en-US" altLang="ko-KR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/ </a:t>
              </a:r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검색</a:t>
              </a:r>
              <a:endParaRPr lang="ko-KR" altLang="en-US" sz="3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1312" y="1899385"/>
              <a:ext cx="3810082" cy="48288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211312" y="3407489"/>
              <a:ext cx="374301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( URL : www.???. )</a:t>
              </a:r>
              <a:endParaRPr lang="ko-KR" altLang="en-US" sz="15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5721" y="4043395"/>
              <a:ext cx="219724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&lt;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입   </a:t>
              </a:r>
              <a:r>
                <a:rPr lang="ko-KR" altLang="en-US" sz="3200" dirty="0" err="1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력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 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&gt;</a:t>
              </a:r>
            </a:p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좌표 설정 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/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검색</a:t>
              </a:r>
              <a:endPara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85067" y="4042961"/>
              <a:ext cx="20820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&lt;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결   과 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&gt;</a:t>
              </a:r>
            </a:p>
            <a:p>
              <a:pPr algn="ctr"/>
              <a:r>
                <a:rPr lang="en-US" altLang="ko-KR" sz="3200" dirty="0" err="1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Lat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 </a:t>
              </a:r>
              <a:r>
                <a:rPr lang="en-US" altLang="ko-KR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(</a:t>
              </a:r>
              <a:r>
                <a:rPr lang="ko-KR" altLang="en-US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위도</a:t>
              </a:r>
              <a:r>
                <a:rPr lang="en-US" altLang="ko-KR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)</a:t>
              </a:r>
            </a:p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LON </a:t>
              </a:r>
              <a:r>
                <a:rPr lang="en-US" altLang="ko-KR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(</a:t>
              </a:r>
              <a:r>
                <a:rPr lang="ko-KR" altLang="en-US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경도</a:t>
              </a:r>
              <a:r>
                <a:rPr lang="en-US" altLang="ko-KR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)</a:t>
              </a:r>
            </a:p>
          </p:txBody>
        </p:sp>
      </p:grpSp>
      <p:cxnSp>
        <p:nvCxnSpPr>
          <p:cNvPr id="25" name="직선 연결선 24"/>
          <p:cNvCxnSpPr/>
          <p:nvPr/>
        </p:nvCxnSpPr>
        <p:spPr>
          <a:xfrm>
            <a:off x="5972432" y="1528955"/>
            <a:ext cx="0" cy="417986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79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4038004" y="922539"/>
            <a:ext cx="3368536" cy="1071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88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Question</a:t>
            </a:r>
            <a:endParaRPr lang="en-US" altLang="ko-KR" sz="8800" b="1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912" y="2498337"/>
            <a:ext cx="2602720" cy="260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8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383</Words>
  <Application>Microsoft Office PowerPoint</Application>
  <PresentationFormat>와이드스크린</PresentationFormat>
  <Paragraphs>90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Koverwatch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SEO</cp:lastModifiedBy>
  <cp:revision>79</cp:revision>
  <dcterms:created xsi:type="dcterms:W3CDTF">2016-12-03T05:38:05Z</dcterms:created>
  <dcterms:modified xsi:type="dcterms:W3CDTF">2017-12-03T15:18:14Z</dcterms:modified>
</cp:coreProperties>
</file>