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63" r:id="rId4"/>
    <p:sldId id="266" r:id="rId5"/>
    <p:sldId id="279" r:id="rId6"/>
    <p:sldId id="271" r:id="rId7"/>
    <p:sldId id="275" r:id="rId8"/>
    <p:sldId id="276" r:id="rId9"/>
    <p:sldId id="277" r:id="rId10"/>
    <p:sldId id="278" r:id="rId11"/>
    <p:sldId id="282" r:id="rId12"/>
    <p:sldId id="283" r:id="rId13"/>
    <p:sldId id="284" r:id="rId14"/>
    <p:sldId id="285" r:id="rId15"/>
    <p:sldId id="287" r:id="rId16"/>
    <p:sldId id="270" r:id="rId17"/>
    <p:sldId id="274" r:id="rId18"/>
  </p:sldIdLst>
  <p:sldSz cx="12192000" cy="6858000"/>
  <p:notesSz cx="6858000" cy="9144000"/>
  <p:embeddedFontLst>
    <p:embeddedFont>
      <p:font typeface="Koverwatch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6E6E6"/>
    <a:srgbClr val="FFC000"/>
    <a:srgbClr val="333F50"/>
    <a:srgbClr val="1D242A"/>
    <a:srgbClr val="71787E"/>
    <a:srgbClr val="CC3399"/>
    <a:srgbClr val="231F20"/>
    <a:srgbClr val="2B353E"/>
    <a:srgbClr val="C3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1AF1E-FE8A-4B37-9DE4-BA2DFFA380CF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13BAB-919D-4C22-A34F-E9C65D50A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0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220B-01BF-422C-89C7-EF5883FBC90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2565" y="575577"/>
            <a:ext cx="7899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Inbuckgee weather center</a:t>
            </a:r>
            <a:endParaRPr lang="ko-KR" altLang="en-US" sz="70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3814" y="5772283"/>
            <a:ext cx="5429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권지현  박정현  </a:t>
            </a:r>
            <a:r>
              <a:rPr lang="ko-KR" altLang="en-US" sz="44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서성혁</a:t>
            </a:r>
            <a:r>
              <a:rPr lang="ko-KR" altLang="en-US" sz="44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</a:t>
            </a:r>
            <a:r>
              <a:rPr lang="ko-KR" altLang="en-US" sz="44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조인선</a:t>
            </a:r>
            <a:endParaRPr lang="ko-KR" altLang="en-US" sz="44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9" y="2422734"/>
            <a:ext cx="2602720" cy="2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5</a:t>
            </a:r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en-US" altLang="ko-KR" sz="36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oPENaPI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648287" y="2853575"/>
            <a:ext cx="6988081" cy="1820243"/>
            <a:chOff x="755721" y="3703266"/>
            <a:chExt cx="5282374" cy="1820243"/>
          </a:xfrm>
        </p:grpSpPr>
        <p:sp>
          <p:nvSpPr>
            <p:cNvPr id="23" name="TextBox 22"/>
            <p:cNvSpPr txBox="1"/>
            <p:nvPr/>
          </p:nvSpPr>
          <p:spPr>
            <a:xfrm>
              <a:off x="755721" y="3703266"/>
              <a:ext cx="21972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28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2800" dirty="0" err="1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28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(</a:t>
              </a:r>
              <a:r>
                <a:rPr lang="ko-KR" altLang="en-US" sz="28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28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(</a:t>
              </a:r>
              <a:r>
                <a:rPr lang="ko-KR" altLang="en-US" sz="28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28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  <a:endPara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99207" y="3707627"/>
              <a:ext cx="28388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  <a:endPara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현재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[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하늘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온도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습도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]</a:t>
              </a: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예보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[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하늘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온도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습도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강수량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]</a:t>
              </a: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생활환경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[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자외선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미세먼지</a:t>
              </a:r>
              <a:r>
                <a:rPr lang="en-US" altLang="ko-KR" sz="28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]</a:t>
              </a:r>
              <a:endPara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24759" y="2019808"/>
            <a:ext cx="1042846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</a:t>
            </a:r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+ </a:t>
            </a:r>
            <a:r>
              <a:rPr lang="ko-KR" altLang="en-US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단기 예보 </a:t>
            </a:r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+ </a:t>
            </a:r>
            <a:r>
              <a:rPr lang="ko-KR" altLang="en-US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구글 </a:t>
            </a:r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+ </a:t>
            </a:r>
            <a:r>
              <a:rPr lang="ko-KR" altLang="en-US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 정보 </a:t>
            </a:r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+ </a:t>
            </a:r>
            <a:r>
              <a:rPr lang="ko-KR" altLang="en-US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자외선 </a:t>
            </a:r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+ </a:t>
            </a:r>
            <a:r>
              <a:rPr lang="ko-KR" altLang="en-US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미세먼지 </a:t>
            </a:r>
            <a:r>
              <a:rPr lang="en-US" altLang="ko-KR" sz="32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0788" y="4610673"/>
            <a:ext cx="375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 좌표</a:t>
            </a:r>
            <a:endParaRPr lang="en-US" altLang="ko-KR" sz="28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5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5</a:t>
            </a:r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en-US" altLang="ko-KR" sz="36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oPENaPI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8635" y="1587011"/>
            <a:ext cx="1042846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Resource URL = </a:t>
            </a:r>
            <a:r>
              <a:rPr lang="en-US" altLang="ko-KR" sz="24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http</a:t>
            </a:r>
            <a:r>
              <a:rPr lang="en-US" altLang="ko-KR" sz="24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://wsc00001.us-east-2.elasticbeanstalk.com/getApiByMap/</a:t>
            </a:r>
            <a:r>
              <a:rPr lang="en-US" altLang="ko-KR" sz="2400" dirty="0" smtClean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{lat}</a:t>
            </a:r>
            <a:r>
              <a:rPr lang="en-US" altLang="ko-KR" sz="24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en-US" altLang="ko-KR" sz="2400" dirty="0" smtClean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{lon}</a:t>
            </a:r>
            <a:endParaRPr lang="ko-KR" altLang="en-US" sz="2400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127" y="2388855"/>
            <a:ext cx="1042846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* </a:t>
            </a:r>
            <a:r>
              <a:rPr lang="en-US" altLang="ko-KR" sz="32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Querystring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Parameters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9059" y="3204461"/>
            <a:ext cx="95495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Name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7955" y="3204461"/>
            <a:ext cx="15698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type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8726" y="3204461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mandatory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6469" y="3204461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example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9059" y="3978908"/>
            <a:ext cx="95495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lat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7955" y="3978908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2717" y="3978908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6469" y="3978908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37.2134510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9059" y="4560859"/>
            <a:ext cx="95495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lon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7955" y="4560859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2717" y="4560859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6469" y="4560859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126.965800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1711" y="388952"/>
            <a:ext cx="1042846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* response Parameters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6995" y="1103186"/>
            <a:ext cx="95495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Name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595" y="1103186"/>
            <a:ext cx="15698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type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7366" y="1103186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mandatory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5109" y="1103186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Decription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6995" y="1877633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weather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6595" y="1877633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57" y="1877633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6995" y="3238552"/>
            <a:ext cx="167449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earthquake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6595" y="3238552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1357" y="323855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5109" y="1877633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및 단기 예보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6995" y="4741606"/>
            <a:ext cx="167449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Life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6595" y="4741606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41357" y="4741606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5109" y="4741606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자외선 및 미세먼지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75109" y="323855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 정보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0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1711" y="388952"/>
            <a:ext cx="1042846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* response Parameters</a:t>
            </a:r>
            <a:endParaRPr lang="ko-KR" altLang="en-US" sz="32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6995" y="1103186"/>
            <a:ext cx="95495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Name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595" y="1103186"/>
            <a:ext cx="15698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type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7366" y="1103186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mandatory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5109" y="1103186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Decription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6995" y="1877633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weather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6595" y="1877633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57" y="1877633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5109" y="1877633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및 단기 예보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4977" y="2467246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after10h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6595" y="2467246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41357" y="2467246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5109" y="2467246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10</a:t>
            </a:r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뒤 </a:t>
            </a:r>
            <a:r>
              <a:rPr lang="ko-KR" altLang="en-US" sz="28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단기예보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4977" y="3234354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after4h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6595" y="3234354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41357" y="3234354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75109" y="3234354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</a:t>
            </a:r>
            <a:r>
              <a:rPr lang="ko-KR" altLang="en-US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뒤 </a:t>
            </a:r>
            <a:r>
              <a:rPr lang="ko-KR" altLang="en-US" sz="2800" dirty="0" err="1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단기예보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34977" y="4001462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after7h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6595" y="4001462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1357" y="400146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75109" y="4001462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7</a:t>
            </a:r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</a:t>
            </a:r>
            <a:r>
              <a:rPr lang="ko-KR" altLang="en-US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뒤 </a:t>
            </a:r>
            <a:r>
              <a:rPr lang="ko-KR" altLang="en-US" sz="2800" dirty="0" err="1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단기예보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34977" y="4771995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now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66595" y="4771995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41357" y="4771995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75109" y="4771995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86995" y="463106"/>
            <a:ext cx="95495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Name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595" y="463106"/>
            <a:ext cx="15698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type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7366" y="463106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mandatory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5109" y="463106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Decription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6995" y="1237553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weather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6595" y="1237553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57" y="1237553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5109" y="1237553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및 단기 예보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4977" y="1827166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after10h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6595" y="1827166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41357" y="1827166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5109" y="1827166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10</a:t>
            </a:r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시간 뒤 </a:t>
            </a:r>
            <a:r>
              <a:rPr lang="ko-KR" altLang="en-US" sz="28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단기예보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34977" y="4131915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now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66595" y="4131915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41357" y="4131915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75109" y="4131915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3967" y="2279790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sky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6595" y="2279790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1357" y="2279790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75109" y="2279790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하늘상태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93967" y="2732414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rain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66595" y="2732414"/>
            <a:ext cx="156981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1357" y="2732414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5109" y="2732414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강수확률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93967" y="3155099"/>
            <a:ext cx="169661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temperature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66595" y="3155099"/>
            <a:ext cx="156981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41357" y="3155099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75109" y="3155099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온도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93967" y="3540652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</a:t>
            </a:r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umidity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6595" y="3540652"/>
            <a:ext cx="19507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41357" y="354065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75109" y="3540652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습도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3967" y="4491052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sky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66595" y="4491052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41357" y="449105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75109" y="4491052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하늘상태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3967" y="4847552"/>
            <a:ext cx="166767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temperature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66595" y="4847552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41357" y="484755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75109" y="4847552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온도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93967" y="5194792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</a:t>
            </a:r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umidity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66595" y="5194792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41357" y="519479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75109" y="5194792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습도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7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86995" y="389954"/>
            <a:ext cx="95495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Name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595" y="389954"/>
            <a:ext cx="156981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Data type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7366" y="389954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mandatory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5109" y="389954"/>
            <a:ext cx="18577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Decription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6995" y="1164401"/>
            <a:ext cx="1561927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earthquake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6595" y="1164401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57" y="1164401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5109" y="1164401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 정보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4977" y="1754014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location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6595" y="1754014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41357" y="1754014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5109" y="1754014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지진 정보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6995" y="3171197"/>
            <a:ext cx="1561927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life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6595" y="3171197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1357" y="3171197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75109" y="3171197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34977" y="3760810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dust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66595" y="3760810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41357" y="3760810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5109" y="3760810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미세먼지 지수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34977" y="4237864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ultra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66595" y="4237864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node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41357" y="4237864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75109" y="4237864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자외선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3545" y="2147840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lon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6595" y="2147840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1357" y="2147840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75109" y="2147840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위도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43545" y="2492678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lat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6595" y="2492678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1357" y="2492678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75109" y="2492678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경도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3545" y="4578042"/>
            <a:ext cx="151448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suggestion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66595" y="4578042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41357" y="4578042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75109" y="4578042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43545" y="4922880"/>
            <a:ext cx="12139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66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strength</a:t>
            </a:r>
            <a:endParaRPr lang="ko-KR" altLang="en-US" sz="2800" dirty="0">
              <a:solidFill>
                <a:srgbClr val="FFFF66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66595" y="4922880"/>
            <a:ext cx="156981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String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41357" y="4922880"/>
            <a:ext cx="18577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</a:t>
            </a:r>
            <a:endParaRPr lang="ko-KR" altLang="en-US" sz="28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75109" y="4922880"/>
            <a:ext cx="266500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자외선 지수</a:t>
            </a:r>
            <a:endParaRPr lang="ko-KR" altLang="en-US" sz="28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9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038004" y="922539"/>
            <a:ext cx="3368536" cy="107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8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Question</a:t>
            </a:r>
            <a:endParaRPr lang="en-US" altLang="ko-KR" sz="88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12" y="2498337"/>
            <a:ext cx="2602720" cy="2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3793356" y="922539"/>
            <a:ext cx="3857831" cy="107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8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Thank you</a:t>
            </a:r>
            <a:endParaRPr lang="en-US" altLang="ko-KR" sz="88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12" y="2498337"/>
            <a:ext cx="2602720" cy="2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3622" y="276451"/>
            <a:ext cx="2741974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목    차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65" y="2037018"/>
            <a:ext cx="2602720" cy="260272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720924" y="3522960"/>
            <a:ext cx="2916979" cy="684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3600" b="1" dirty="0" smtClean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0924" y="1497265"/>
            <a:ext cx="1711261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   요</a:t>
            </a:r>
            <a:endParaRPr lang="en-US" altLang="ko-KR" sz="36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0924" y="2478148"/>
            <a:ext cx="2781826" cy="61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시스템 구조도</a:t>
            </a:r>
            <a:endParaRPr lang="en-US" altLang="ko-KR" sz="3600" b="1" dirty="0" smtClean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0924" y="4639738"/>
            <a:ext cx="2632568" cy="527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4. </a:t>
            </a:r>
            <a:r>
              <a:rPr lang="ko-KR" altLang="en-US" sz="36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600" b="1" dirty="0" err="1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QUestion</a:t>
            </a:r>
            <a:endParaRPr lang="en-US" altLang="ko-KR" sz="3600" b="1" dirty="0" smtClean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228962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   요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8297" y="1780287"/>
            <a:ext cx="7899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Inbuckgee weather center</a:t>
            </a:r>
            <a:endParaRPr lang="ko-KR" altLang="en-US" sz="7000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8103" y="3321517"/>
            <a:ext cx="9404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원하는 지역의 날씨 정보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기상 예보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 정보를 제공해 주고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지진이 발생한 지역을 실시간으로 표시해주는 서비스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4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3533236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시스템 구조도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1329" y="2481869"/>
            <a:ext cx="1053550" cy="740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SERVER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737" y="2481868"/>
            <a:ext cx="1053550" cy="740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user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31899" y="969670"/>
            <a:ext cx="1983237" cy="642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 </a:t>
            </a:r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21141" y="4168981"/>
            <a:ext cx="2204751" cy="1792915"/>
            <a:chOff x="3850639" y="3917005"/>
            <a:chExt cx="2204751" cy="1792915"/>
          </a:xfrm>
        </p:grpSpPr>
        <p:sp>
          <p:nvSpPr>
            <p:cNvPr id="15" name="직사각형 14"/>
            <p:cNvSpPr/>
            <p:nvPr/>
          </p:nvSpPr>
          <p:spPr>
            <a:xfrm>
              <a:off x="3956858" y="4067930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단기 예보 정보 </a:t>
              </a:r>
              <a:r>
                <a:rPr lang="en-US" altLang="ko-KR" sz="2500" dirty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6857" y="4937385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850639" y="3917005"/>
              <a:ext cx="2204751" cy="1792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702215" y="3331673"/>
            <a:ext cx="2204751" cy="1792915"/>
            <a:chOff x="6700025" y="3917005"/>
            <a:chExt cx="2204751" cy="1792915"/>
          </a:xfrm>
        </p:grpSpPr>
        <p:sp>
          <p:nvSpPr>
            <p:cNvPr id="12" name="직사각형 11"/>
            <p:cNvSpPr/>
            <p:nvPr/>
          </p:nvSpPr>
          <p:spPr>
            <a:xfrm>
              <a:off x="6815323" y="4067930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15323" y="4948172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00025" y="3917005"/>
              <a:ext cx="2204751" cy="1792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702215" y="435408"/>
            <a:ext cx="2167935" cy="2638851"/>
            <a:chOff x="6414973" y="3974721"/>
            <a:chExt cx="2204751" cy="2638851"/>
          </a:xfrm>
        </p:grpSpPr>
        <p:sp>
          <p:nvSpPr>
            <p:cNvPr id="13" name="직사각형 12"/>
            <p:cNvSpPr/>
            <p:nvPr/>
          </p:nvSpPr>
          <p:spPr>
            <a:xfrm>
              <a:off x="6546484" y="4072457"/>
              <a:ext cx="1952756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자외선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46483" y="4972722"/>
              <a:ext cx="195275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미세먼지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6483" y="5872987"/>
              <a:ext cx="195275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414973" y="3974721"/>
              <a:ext cx="2204751" cy="263885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754880" y="2858959"/>
            <a:ext cx="196863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2"/>
            <a:endCxn id="3" idx="0"/>
          </p:cNvCxnSpPr>
          <p:nvPr/>
        </p:nvCxnSpPr>
        <p:spPr>
          <a:xfrm flipH="1">
            <a:off x="6723517" y="1612521"/>
            <a:ext cx="1" cy="25564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23517" y="2269987"/>
            <a:ext cx="19418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723517" y="3804023"/>
            <a:ext cx="19786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24023" y="2734733"/>
            <a:ext cx="19912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624024" y="3001925"/>
            <a:ext cx="199124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3270" y="226998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정보 요청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63271" y="3165282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정보 제공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3385" y="3363328"/>
            <a:ext cx="14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실시간 재난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17507" y="2420913"/>
            <a:ext cx="123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989" y="1749730"/>
            <a:ext cx="12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4770" y="3601090"/>
            <a:ext cx="12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기상 예보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385522" y="238351"/>
            <a:ext cx="6693886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시스템 구조도 </a:t>
            </a:r>
            <a:r>
              <a:rPr lang="en-US" altLang="ko-KR" sz="3600" u="sng" dirty="0" smtClean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</a:t>
            </a:r>
            <a:r>
              <a:rPr lang="ko-KR" altLang="en-US" sz="3600" u="sng" dirty="0" smtClean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총 </a:t>
            </a:r>
            <a:r>
              <a:rPr lang="en-US" altLang="ko-KR" sz="3600" u="sng" dirty="0" smtClean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6</a:t>
            </a:r>
            <a:r>
              <a:rPr lang="ko-KR" altLang="en-US" sz="3600" u="sng" dirty="0" smtClean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개의 </a:t>
            </a:r>
            <a:r>
              <a:rPr lang="en-US" altLang="ko-KR" sz="3600" u="sng" dirty="0" err="1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</a:t>
            </a:r>
            <a:r>
              <a:rPr lang="ko-KR" altLang="en-US" sz="3600" u="sng" dirty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 사용</a:t>
            </a:r>
            <a:r>
              <a:rPr lang="en-US" altLang="ko-KR" sz="3600" u="sng" dirty="0" smtClean="0">
                <a:solidFill>
                  <a:srgbClr val="FF0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!)</a:t>
            </a:r>
            <a:endParaRPr lang="ko-KR" altLang="en-US" sz="3600" u="sng" dirty="0">
              <a:solidFill>
                <a:srgbClr val="FF0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1329" y="2481869"/>
            <a:ext cx="1053550" cy="740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SERVER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737" y="2481868"/>
            <a:ext cx="1053550" cy="740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user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31899" y="969670"/>
            <a:ext cx="1983237" cy="642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 </a:t>
            </a:r>
            <a:r>
              <a:rPr lang="en-US" altLang="ko-KR" sz="2500" dirty="0" smtClean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</a:t>
            </a:r>
            <a:endParaRPr lang="ko-KR" altLang="en-US" sz="2500" dirty="0">
              <a:solidFill>
                <a:srgbClr val="333F5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21141" y="4168981"/>
            <a:ext cx="2204751" cy="1792915"/>
            <a:chOff x="3850639" y="3917005"/>
            <a:chExt cx="2204751" cy="1792915"/>
          </a:xfrm>
        </p:grpSpPr>
        <p:sp>
          <p:nvSpPr>
            <p:cNvPr id="15" name="직사각형 14"/>
            <p:cNvSpPr/>
            <p:nvPr/>
          </p:nvSpPr>
          <p:spPr>
            <a:xfrm>
              <a:off x="3956858" y="4067930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단기 예보 정보 </a:t>
              </a:r>
              <a:r>
                <a:rPr lang="en-US" altLang="ko-KR" sz="2500" dirty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6857" y="4937385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850639" y="3917005"/>
              <a:ext cx="2204751" cy="1792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702215" y="3331673"/>
            <a:ext cx="2204751" cy="1792915"/>
            <a:chOff x="6700025" y="3917005"/>
            <a:chExt cx="2204751" cy="1792915"/>
          </a:xfrm>
        </p:grpSpPr>
        <p:sp>
          <p:nvSpPr>
            <p:cNvPr id="12" name="직사각형 11"/>
            <p:cNvSpPr/>
            <p:nvPr/>
          </p:nvSpPr>
          <p:spPr>
            <a:xfrm>
              <a:off x="6815323" y="4067930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15323" y="4948172"/>
              <a:ext cx="198323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00025" y="3917005"/>
              <a:ext cx="2204751" cy="1792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702215" y="435408"/>
            <a:ext cx="2167935" cy="2638851"/>
            <a:chOff x="6414973" y="3974721"/>
            <a:chExt cx="2204751" cy="2638851"/>
          </a:xfrm>
        </p:grpSpPr>
        <p:sp>
          <p:nvSpPr>
            <p:cNvPr id="13" name="직사각형 12"/>
            <p:cNvSpPr/>
            <p:nvPr/>
          </p:nvSpPr>
          <p:spPr>
            <a:xfrm>
              <a:off x="6546484" y="4072457"/>
              <a:ext cx="1952756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자외선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46483" y="4972722"/>
              <a:ext cx="195275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미세먼지 정보 </a:t>
              </a:r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6483" y="5872987"/>
              <a:ext cx="1952757" cy="642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rgbClr val="333F5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Google maps API</a:t>
              </a:r>
              <a:endParaRPr lang="ko-KR" altLang="en-US" sz="2500" dirty="0">
                <a:solidFill>
                  <a:srgbClr val="333F50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414973" y="3974721"/>
              <a:ext cx="2204751" cy="263885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F50"/>
                </a:solidFill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754880" y="2858959"/>
            <a:ext cx="196863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2"/>
            <a:endCxn id="3" idx="0"/>
          </p:cNvCxnSpPr>
          <p:nvPr/>
        </p:nvCxnSpPr>
        <p:spPr>
          <a:xfrm flipH="1">
            <a:off x="6723517" y="1612521"/>
            <a:ext cx="1" cy="25564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23517" y="2269987"/>
            <a:ext cx="19418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723517" y="3804023"/>
            <a:ext cx="19786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24023" y="2734733"/>
            <a:ext cx="19912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624024" y="3001925"/>
            <a:ext cx="199124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3270" y="226998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정보 요청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63271" y="3165282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정보 제공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3385" y="3363328"/>
            <a:ext cx="14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실시간 재난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17507" y="2420913"/>
            <a:ext cx="123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5989" y="1749730"/>
            <a:ext cx="12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4770" y="3601090"/>
            <a:ext cx="12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기상 예보 정보</a:t>
            </a:r>
            <a:endParaRPr lang="ko-KR" altLang="en-US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1167" y="3886374"/>
            <a:ext cx="2082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&lt; 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입   </a:t>
            </a:r>
            <a:r>
              <a:rPr lang="ko-KR" altLang="en-US" sz="32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력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</a:p>
          <a:p>
            <a:pPr algn="ctr"/>
            <a:r>
              <a:rPr lang="en-US" altLang="ko-KR" sz="32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Lat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(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위도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LON (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경도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3231" y="2725160"/>
            <a:ext cx="438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날씨 정보 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API -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현재 날씨 기능 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67" y="1910177"/>
            <a:ext cx="5524876" cy="7149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59154" y="3886374"/>
            <a:ext cx="2082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&lt; </a:t>
            </a:r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결   과 </a:t>
            </a:r>
            <a:r>
              <a: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&gt;</a:t>
            </a: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하늘 상태</a:t>
            </a:r>
            <a:endParaRPr lang="en-US" altLang="ko-KR" sz="32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온도 및 습도</a:t>
            </a:r>
            <a:endParaRPr lang="en-US" altLang="ko-KR" sz="32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9105" y="3489987"/>
            <a:ext cx="10079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URL : </a:t>
            </a:r>
            <a:r>
              <a:rPr lang="ko-KR" altLang="ko-KR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http://apis.skplanetx.com/weather/current/minutely? </a:t>
            </a:r>
            <a:r>
              <a:rPr lang="ko-KR" altLang="ko-KR" sz="15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version</a:t>
            </a:r>
            <a:r>
              <a:rPr lang="ko-KR" altLang="ko-KR" sz="15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=1&amp;lat=36.7637768&amp;lon=127.2816014&amp;appKey=2bffe0fb-617c-398e-a7c0-aa0927dcc4b3</a:t>
            </a:r>
            <a:r>
              <a:rPr lang="en-US" altLang="ko-KR" sz="15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8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기상 예보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80010" y="1887096"/>
            <a:ext cx="4671389" cy="3731000"/>
            <a:chOff x="6480010" y="1887096"/>
            <a:chExt cx="4671389" cy="3731000"/>
          </a:xfrm>
        </p:grpSpPr>
        <p:sp>
          <p:nvSpPr>
            <p:cNvPr id="9" name="TextBox 8"/>
            <p:cNvSpPr txBox="1"/>
            <p:nvPr/>
          </p:nvSpPr>
          <p:spPr>
            <a:xfrm>
              <a:off x="6480010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4394" y="1887096"/>
              <a:ext cx="3810082" cy="49306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69335" y="4048436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하늘 상태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온도 및 습도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1459" y="3404315"/>
              <a:ext cx="4015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</a:t>
              </a:r>
              <a:r>
                <a:rPr lang="ko-KR" altLang="ko-KR" sz="16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http://</a:t>
              </a:r>
              <a:r>
                <a:rPr lang="ko-KR" altLang="ko-KR" sz="1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apis.skplanetx.com/weather/forecast/3days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72172" y="2665870"/>
              <a:ext cx="4354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날씨 정보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단기 예보 기능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5721" y="1899385"/>
            <a:ext cx="4679786" cy="3713236"/>
            <a:chOff x="755721" y="1899385"/>
            <a:chExt cx="4679786" cy="3713236"/>
          </a:xfrm>
        </p:grpSpPr>
        <p:sp>
          <p:nvSpPr>
            <p:cNvPr id="14" name="TextBox 13"/>
            <p:cNvSpPr txBox="1"/>
            <p:nvPr/>
          </p:nvSpPr>
          <p:spPr>
            <a:xfrm>
              <a:off x="797199" y="2655593"/>
              <a:ext cx="4638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maps 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312" y="1899385"/>
              <a:ext cx="3810082" cy="48288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63248" y="3326359"/>
              <a:ext cx="3561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</a:t>
              </a:r>
              <a:r>
                <a:rPr lang="ko-KR" altLang="ko-KR" sz="16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http://</a:t>
              </a:r>
              <a:r>
                <a:rPr lang="ko-KR" altLang="ko-KR" sz="1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maps.googleapis.com/maps/api/</a:t>
              </a:r>
              <a:endParaRPr lang="en-US" altLang="ko-KR" sz="1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r>
                <a:rPr lang="ko-KR" altLang="ko-KR" sz="16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js?key</a:t>
              </a:r>
              <a:r>
                <a:rPr lang="ko-KR" altLang="ko-KR" sz="1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=AIzaSyCj6RnmePJ2nfKzSeeBPWhtybad9fT_B00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721" y="4043395"/>
              <a:ext cx="21972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5067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5972432" y="1528955"/>
            <a:ext cx="0" cy="41798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실시간 재난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572412" y="1899385"/>
            <a:ext cx="4817552" cy="3713670"/>
            <a:chOff x="755721" y="1899385"/>
            <a:chExt cx="4817552" cy="3713670"/>
          </a:xfrm>
        </p:grpSpPr>
        <p:sp>
          <p:nvSpPr>
            <p:cNvPr id="17" name="TextBox 16"/>
            <p:cNvSpPr txBox="1"/>
            <p:nvPr/>
          </p:nvSpPr>
          <p:spPr>
            <a:xfrm>
              <a:off x="934965" y="2655593"/>
              <a:ext cx="4638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maps 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좌표 표시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312" y="1899385"/>
              <a:ext cx="3810082" cy="48288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55721" y="4043395"/>
              <a:ext cx="21972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3200" dirty="0" err="1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5067" y="4042961"/>
              <a:ext cx="20820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지진 좌표 표시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5972432" y="1528955"/>
            <a:ext cx="0" cy="41798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33741" y="1900456"/>
            <a:ext cx="5281247" cy="3717640"/>
            <a:chOff x="733741" y="1900456"/>
            <a:chExt cx="5281247" cy="3717640"/>
          </a:xfrm>
        </p:grpSpPr>
        <p:grpSp>
          <p:nvGrpSpPr>
            <p:cNvPr id="3" name="그룹 2"/>
            <p:cNvGrpSpPr/>
            <p:nvPr/>
          </p:nvGrpSpPr>
          <p:grpSpPr>
            <a:xfrm>
              <a:off x="733741" y="2665870"/>
              <a:ext cx="5281247" cy="2952226"/>
              <a:chOff x="6421760" y="2665870"/>
              <a:chExt cx="5281247" cy="295222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480010" y="4042961"/>
                <a:ext cx="20820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&lt;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입   </a:t>
                </a:r>
                <a:r>
                  <a:rPr lang="ko-KR" altLang="en-US" sz="3200" dirty="0" err="1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력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&gt;</a:t>
                </a:r>
              </a:p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발표 시각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(From)</a:t>
                </a:r>
              </a:p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발표 시각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(to)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069335" y="4048436"/>
                <a:ext cx="20820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&lt;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결   과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&gt;</a:t>
                </a:r>
              </a:p>
              <a:p>
                <a:pPr algn="ctr"/>
                <a:r>
                  <a:rPr lang="en-US" altLang="ko-KR" sz="3200" dirty="0" err="1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Lat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위도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)</a:t>
                </a:r>
              </a:p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LON (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경도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21760" y="3393951"/>
                <a:ext cx="528124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50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( URL : </a:t>
                </a:r>
                <a:r>
                  <a:rPr lang="ko-KR" altLang="ko-KR" sz="1500" dirty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http://</a:t>
                </a:r>
                <a:r>
                  <a:rPr lang="ko-KR" altLang="ko-KR" sz="15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newsky2.kma.go.kr/service/ErthqkInfoService/EarthquakeReport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)</a:t>
                </a:r>
                <a:endParaRPr lang="ko-KR" altLang="en-US" sz="15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58536" y="2665870"/>
                <a:ext cx="4592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지진 정보 </a:t>
                </a:r>
                <a:r>
                  <a:rPr lang="en-US" altLang="ko-KR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API – </a:t>
                </a:r>
                <a:r>
                  <a:rPr lang="ko-KR" altLang="en-US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지진 </a:t>
                </a:r>
                <a:r>
                  <a:rPr lang="ko-KR" altLang="en-US" sz="3600" dirty="0" err="1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통보문</a:t>
                </a:r>
                <a:r>
                  <a:rPr lang="ko-KR" altLang="en-US" sz="3600" dirty="0" smtClean="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 조회</a:t>
                </a:r>
                <a:endParaRPr lang="ko-KR" altLang="en-US" sz="36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9123" y="1900456"/>
              <a:ext cx="3295650" cy="67627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7172647" y="3291586"/>
            <a:ext cx="356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URL : </a:t>
            </a:r>
            <a:r>
              <a:rPr lang="ko-KR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http://</a:t>
            </a:r>
            <a:r>
              <a:rPr lang="ko-KR" altLang="ko-KR" sz="1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maps.googleapis.com/maps/api/</a:t>
            </a:r>
            <a:endParaRPr lang="en-US" altLang="ko-KR" sz="16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ko-KR" sz="16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js?key</a:t>
            </a:r>
            <a:r>
              <a:rPr lang="ko-KR" altLang="ko-KR" sz="1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=AIzaSyCj6RnmePJ2nfKzSeeBPWhtybad9fT_B00</a:t>
            </a:r>
            <a:r>
              <a:rPr lang="en-US" altLang="ko-KR" sz="1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6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622" y="276451"/>
            <a:ext cx="2861445" cy="54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3. </a:t>
            </a:r>
            <a:r>
              <a:rPr lang="ko-KR" altLang="en-US" sz="4400" b="1" dirty="0" smtClean="0">
                <a:solidFill>
                  <a:srgbClr val="FFC000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기능 설명</a:t>
            </a:r>
            <a:endParaRPr lang="en-US" altLang="ko-KR" sz="4400" b="1" dirty="0">
              <a:solidFill>
                <a:srgbClr val="FFC000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 flipV="1">
            <a:off x="423622" y="6244660"/>
            <a:ext cx="10616555" cy="52427"/>
          </a:xfrm>
          <a:prstGeom prst="flowChartProcess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336" y="88262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생활 환경 정보</a:t>
            </a:r>
            <a:endParaRPr lang="ko-KR" altLang="en-US" sz="3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9" y="5645911"/>
            <a:ext cx="900915" cy="90091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80010" y="1887096"/>
            <a:ext cx="4671389" cy="3731000"/>
            <a:chOff x="6480010" y="1887096"/>
            <a:chExt cx="4671389" cy="3731000"/>
          </a:xfrm>
        </p:grpSpPr>
        <p:sp>
          <p:nvSpPr>
            <p:cNvPr id="14" name="TextBox 13"/>
            <p:cNvSpPr txBox="1"/>
            <p:nvPr/>
          </p:nvSpPr>
          <p:spPr>
            <a:xfrm>
              <a:off x="6480010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(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4394" y="1887096"/>
              <a:ext cx="3810082" cy="49306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69335" y="4048436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자외선 지수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미세 먼지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1460" y="3404315"/>
              <a:ext cx="3743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5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 URL : </a:t>
              </a:r>
              <a:r>
                <a:rPr lang="ko-KR" altLang="ko-KR" sz="15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http://</a:t>
              </a:r>
              <a:r>
                <a:rPr lang="ko-KR" altLang="ko-KR" sz="15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apis.skplanetx.com/weather/dust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  <a:endParaRPr lang="ko-KR" altLang="en-US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72172" y="2665870"/>
              <a:ext cx="4354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날씨 정보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생활 환경 기능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55721" y="1899385"/>
            <a:ext cx="4679786" cy="3713236"/>
            <a:chOff x="755721" y="1899385"/>
            <a:chExt cx="4679786" cy="3713236"/>
          </a:xfrm>
        </p:grpSpPr>
        <p:sp>
          <p:nvSpPr>
            <p:cNvPr id="20" name="TextBox 19"/>
            <p:cNvSpPr txBox="1"/>
            <p:nvPr/>
          </p:nvSpPr>
          <p:spPr>
            <a:xfrm>
              <a:off x="797199" y="2655593"/>
              <a:ext cx="4638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구글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maps API –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ko-KR" altLang="en-US" sz="3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312" y="1899385"/>
              <a:ext cx="3810082" cy="48288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55721" y="4043395"/>
              <a:ext cx="21972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입   </a:t>
              </a:r>
              <a:r>
                <a:rPr lang="ko-KR" altLang="en-US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력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좌표 설정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/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검색</a:t>
              </a:r>
              <a:endParaRPr lang="en-US" altLang="ko-KR" sz="32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5067" y="4042961"/>
              <a:ext cx="20820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&lt;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결   과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3200" dirty="0" err="1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Lat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위도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LON 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(</a:t>
              </a:r>
              <a:r>
                <a:rPr lang="ko-KR" altLang="en-US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경도</a:t>
              </a:r>
              <a:r>
                <a:rPr lang="en-US" altLang="ko-KR" sz="3200" dirty="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)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5972432" y="1528955"/>
            <a:ext cx="0" cy="41798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9319" y="3268858"/>
            <a:ext cx="356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URL : </a:t>
            </a:r>
            <a:r>
              <a:rPr lang="ko-KR" altLang="ko-KR" sz="16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http://</a:t>
            </a:r>
            <a:r>
              <a:rPr lang="ko-KR" altLang="ko-KR" sz="1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maps.googleapis.com/maps/api/</a:t>
            </a:r>
            <a:endParaRPr lang="en-US" altLang="ko-KR" sz="1600" dirty="0" smtClean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ko-KR" sz="16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js?key</a:t>
            </a:r>
            <a:r>
              <a:rPr lang="ko-KR" altLang="ko-KR" sz="1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=AIzaSyCj6RnmePJ2nfKzSeeBPWhtybad9fT_B00</a:t>
            </a:r>
            <a:r>
              <a:rPr lang="en-US" altLang="ko-KR" sz="16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1460" y="3678464"/>
            <a:ext cx="3743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( URL : </a:t>
            </a:r>
            <a:r>
              <a:rPr lang="ko-KR" altLang="ko-KR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http://apis.skplanetx.com/weather/windex</a:t>
            </a:r>
            <a:r>
              <a:rPr lang="en-US" altLang="ko-KR" sz="1500" dirty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</a:t>
            </a:r>
            <a:r>
              <a:rPr lang="ko-KR" altLang="ko-KR" sz="15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500" dirty="0" err="1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uvindex</a:t>
            </a:r>
            <a:r>
              <a:rPr lang="en-US" altLang="ko-KR" sz="1500" dirty="0" smtClean="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7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732</Words>
  <Application>Microsoft Office PowerPoint</Application>
  <PresentationFormat>와이드스크린</PresentationFormat>
  <Paragraphs>264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Koverwatch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정현스키</cp:lastModifiedBy>
  <cp:revision>98</cp:revision>
  <dcterms:created xsi:type="dcterms:W3CDTF">2016-12-03T05:38:05Z</dcterms:created>
  <dcterms:modified xsi:type="dcterms:W3CDTF">2017-12-07T10:47:55Z</dcterms:modified>
</cp:coreProperties>
</file>