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9" r:id="rId3"/>
    <p:sldId id="261" r:id="rId4"/>
    <p:sldId id="256" r:id="rId5"/>
    <p:sldId id="258" r:id="rId6"/>
    <p:sldId id="260" r:id="rId7"/>
    <p:sldId id="262" r:id="rId8"/>
    <p:sldId id="263" r:id="rId9"/>
    <p:sldId id="264" r:id="rId10"/>
    <p:sldId id="257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D6C94-ACCA-4FB8-9045-5101D400D997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6A566-93F5-4FFC-AB03-5A12E913F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9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k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74879-4D48-4C04-9F06-5C98E273C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F22B98-5534-4CF3-9964-AEAECF2D0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D6048-A80F-44B6-ACEB-A7F7648C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9639-5228-4B96-8013-37F44B37DAFF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F0241-C810-48EB-A6E8-8B51138C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Viner Hand ITC" panose="03070502030502020203" pitchFamily="66" charset="0"/>
              </a:rPr>
              <a:t>TangKai</a:t>
            </a:r>
            <a:endParaRPr lang="zh-CN" altLang="en-US" dirty="0">
              <a:solidFill>
                <a:srgbClr val="0070C0"/>
              </a:solidFill>
              <a:latin typeface="Viner Hand ITC" panose="03070502030502020203" pitchFamily="66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4B28E-7E8F-4E3F-BD6F-59772A35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5C52-A0BB-45B1-8317-3F42BA0B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6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1F48D-2824-4E26-A78B-3631A771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70951-820C-47E2-B4EB-F69AB503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D0D3E-4FB4-40B7-A4AE-D9241AF1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9639-5228-4B96-8013-37F44B37DAFF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13A68-AC70-482B-AB0E-0B8F85C4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A461A-FF33-4901-8940-53BD86C9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5C52-A0BB-45B1-8317-3F42BA0B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6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6DEB79-A269-4485-A89C-CABA09A0D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C180CB-EBF7-4B2E-8545-C0784FDBD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0F418-771C-4D62-9B57-274AAD53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9639-5228-4B96-8013-37F44B37DAFF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C16B0-DDFF-4A8A-993A-F32A11B3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6A389-1D94-46CE-BF99-BF1621D4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5C52-A0BB-45B1-8317-3F42BA0B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21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33710-93A1-406E-8DEB-20AFF2230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4CE29A-C5AB-4449-8FB2-DF5509EEA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329B9-B549-4242-9B4B-9148FDA3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0666-653A-4B4B-B036-EC5CC4117BF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66E1E-2D03-47D9-922A-1E3D2581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2DABD-7429-4AEC-8F25-C063FCDC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5E28-BCE2-4ACC-AA84-C3A8B1D1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07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26986-4900-4144-9637-B66F0EB8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B8CB6-8A3B-4294-BF31-83C6F9A41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A6682-A61A-4E77-A440-66A3F8E7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0666-653A-4B4B-B036-EC5CC4117BF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71F0E-7B17-4CD7-BCC1-B60D73D4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44D5F-0E5E-41E4-899C-DC898BE4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5E28-BCE2-4ACC-AA84-C3A8B1D1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27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A6007-F8D8-47E0-B46F-5ECE0B1C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05EDDB-2237-4DA1-ADA0-F7519297F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34D38-D6FE-461D-90A5-9B24714A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0666-653A-4B4B-B036-EC5CC4117BF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9C094-743C-4117-8D40-DCF77E20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EE035-2AD0-480D-8E5E-550FC6E7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5E28-BCE2-4ACC-AA84-C3A8B1D1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30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B9E0C-4E24-4E80-860F-30A6806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7201B-3478-4686-9EF5-1195F7782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F08707-C659-4A3A-AC44-1A6C5E009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31A47-7F31-466B-873A-F40C9008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0666-653A-4B4B-B036-EC5CC4117BF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0FE0A3-11EC-47E5-B7B1-348FAECB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9F15BD-3197-4660-90F4-94941005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5E28-BCE2-4ACC-AA84-C3A8B1D1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61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21A63-1357-4325-9D7D-C6DAD3F6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50705-2B5A-441C-BE43-3345A3C16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3E1057-78EA-4EC2-9768-66790ED84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874281-5F11-4C33-BC9D-F7D8F9F23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C16AF8-6F13-4FB0-A56E-129A02B3D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4DDB7E-DFBF-4CF4-AB51-40609624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0666-653A-4B4B-B036-EC5CC4117BF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C1255E-0B0D-49C0-962A-96F70682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82735F-A756-49D7-8535-9179CD1C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5E28-BCE2-4ACC-AA84-C3A8B1D1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65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47B35-D51D-439F-A0AA-67DA892E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53C7AB-5337-4936-8F14-BEF9BA50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0666-653A-4B4B-B036-EC5CC4117BF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F9B5B-2A6F-440F-B259-39116098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3BA435-22E8-462C-90F2-F8677D75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5E28-BCE2-4ACC-AA84-C3A8B1D1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9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5338EE-A150-4B47-A296-37B26DBA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0666-653A-4B4B-B036-EC5CC4117BF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89BCA7-CC9C-491A-A22B-2FC70FBF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60F90B-9A23-45B1-A5CD-FAD4BD86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5E28-BCE2-4ACC-AA84-C3A8B1D1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56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4D423-B01B-4530-94F5-2D2D439A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1701E-41E3-4620-9390-0EA0A269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32F616-3509-4FC8-B97B-9E378E6C0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45859-9075-4DE3-A647-2B71B137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0666-653A-4B4B-B036-EC5CC4117BF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535E8-5383-4D34-A960-78D58F6C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495A1-36D5-4D6B-9CF8-BFBAC7D2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5E28-BCE2-4ACC-AA84-C3A8B1D1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8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A4075-008C-4763-91B5-5926A526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343CD-BD57-4568-8C1E-F6E41A1B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9F8D2-DBD8-4BC5-A21B-2A9D096F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9639-5228-4B96-8013-37F44B37DAFF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55214-81B7-4910-9645-7CDEBC3C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Viner Hand ITC" panose="03070502030502020203" pitchFamily="66" charset="0"/>
              </a:rPr>
              <a:t>TangKai</a:t>
            </a:r>
            <a:endParaRPr lang="zh-CN" altLang="en-US" dirty="0">
              <a:solidFill>
                <a:srgbClr val="0070C0"/>
              </a:solidFill>
              <a:latin typeface="Viner Hand ITC" panose="03070502030502020203" pitchFamily="66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01C4F-303A-4B36-8F01-E406206D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5C52-A0BB-45B1-8317-3F42BA0B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712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2469-F986-4CCD-8018-4668C6D7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B87B47-D6E8-4E03-80EA-601F13AF7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D4D351-0908-4412-9EF6-A9BF7C103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880EE-5E98-4AE5-8594-3E9313EA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0666-653A-4B4B-B036-EC5CC4117BF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FEF27-32A5-4B89-9A70-D9475E45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A45A4-CB8C-4935-AFD8-0131E88F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5E28-BCE2-4ACC-AA84-C3A8B1D1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407A4-A261-4846-9BF8-D5F68E0F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D5C66E-F88B-4C47-AD00-9EBFD462C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7B101-4CC7-4EAD-9F39-03D74711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0666-653A-4B4B-B036-EC5CC4117BF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C0BE3-8F05-4EAE-971E-3CDAEFCB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D30C4-7508-4177-8019-D4E5E994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5E28-BCE2-4ACC-AA84-C3A8B1D1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213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9523B1-CD95-41D2-B8D1-43A8F568A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AA197-C327-472C-9038-E14649EF2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38D4F-1862-44EE-AF78-D52DCB43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0666-653A-4B4B-B036-EC5CC4117BF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109DA-1EA4-4969-A58B-D8F5A2A6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F2624-5795-43C6-8946-6D18FAEC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5E28-BCE2-4ACC-AA84-C3A8B1D1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2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5C031-9200-4F16-B220-BFEBFF87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79FBE2-3201-40F2-883B-26D7F4D61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B4DF0-209D-4325-B22E-8316DE2D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9639-5228-4B96-8013-37F44B37DAFF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B15D4-F36F-4B74-88A8-BFA1D54D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80701-5C1F-4C9F-8ED3-31348469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5C52-A0BB-45B1-8317-3F42BA0B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8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640FD-5D66-4434-9941-40421D46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F57D5-39E0-4586-861F-1AA8FB967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94B5BD-D496-4167-9151-5FAEAE420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A8063-3C3C-4128-96E7-18DFB6F2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9639-5228-4B96-8013-37F44B37DAFF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BA54C1-B911-46D0-B577-0268CE8B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B2203F-9C45-4B2C-8C19-FC4F1A96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5C52-A0BB-45B1-8317-3F42BA0B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54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A1335-B4C2-40E0-BDC7-BA3144CE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02EE0C-5B0D-49EC-85D2-4A3F2124A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10144-CE58-4B91-B057-3DC585587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54B6C3-D456-47F3-8AA5-E6FF959A4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8218BB-E195-4130-974E-2E8CF7626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16C9CD-B501-4C60-936F-790855E1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9639-5228-4B96-8013-37F44B37DAFF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057BCF-BF76-44E2-A096-FC451C6B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3965FD-E90D-4D30-8811-E3EDD47E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5C52-A0BB-45B1-8317-3F42BA0B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0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772B-153F-451C-94E3-F4D9DA19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94234B-31DD-42EC-8058-21629618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9639-5228-4B96-8013-37F44B37DAFF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05383B-D4E4-471B-B2BD-CEFC6101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CBDD85-200E-475C-BD4B-A2EC5352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5C52-A0BB-45B1-8317-3F42BA0B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3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AC5597-FFA1-4334-9E1E-BBE532B8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9639-5228-4B96-8013-37F44B37DAFF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FAE6A9-A829-4917-95F2-214EBE18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C74E0-6315-4D95-AEA5-E0D64337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5C52-A0BB-45B1-8317-3F42BA0B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1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93AAA-4993-4A03-A828-7832A077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7FCFC-D10C-4538-9240-4B4B692DA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DE63D7-325F-42F9-88BE-600EB9228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18DE8-7277-4771-B4E5-7F59F5CA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9639-5228-4B96-8013-37F44B37DAFF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B09F6-63CF-4FCC-8C5E-01AC9C5D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C0CE31-D199-4E75-8D39-75388859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5C52-A0BB-45B1-8317-3F42BA0B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0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4AF83-EF5D-45A8-B633-A673E849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40A1C8-753C-43E7-B194-2A263622A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0579BA-A74D-4C49-AEFC-ECAA67BE6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B988E3-E262-4E9E-9315-4DD17248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9639-5228-4B96-8013-37F44B37DAFF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80A2C-4470-463B-A9F0-AD211E99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527F4-102E-4700-8364-FDFC0707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5C52-A0BB-45B1-8317-3F42BA0B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90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5EF655-C4FB-4CE3-9F1E-9B2CA12A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1A3DD8-F2C1-4A06-9D4D-52DF2E80D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0037E-540D-4ECC-9030-89BAB6A16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19639-5228-4B96-8013-37F44B37DAFF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9833-1539-4C01-A843-8C5C75799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>
                <a:solidFill>
                  <a:srgbClr val="0070C0"/>
                </a:solidFill>
                <a:latin typeface="Viner Hand ITC" panose="03070502030502020203" pitchFamily="66" charset="0"/>
              </a:rPr>
              <a:t>TangKai</a:t>
            </a:r>
            <a:endParaRPr lang="zh-CN" altLang="en-US" dirty="0">
              <a:solidFill>
                <a:srgbClr val="0070C0"/>
              </a:solidFill>
              <a:latin typeface="Viner Hand ITC" panose="03070502030502020203" pitchFamily="66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90D8F-F50A-4DD4-BEA0-A096BA88A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B5C52-A0BB-45B1-8317-3F42BA0B6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7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84D698-D297-4786-9DCD-80442655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9B920-86E5-485C-9BAA-CC0DD6408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A1797-EDDC-4212-9C3F-4C521134C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0666-653A-4B4B-B036-EC5CC4117BFD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0E3E6-8CB7-46EB-BCAE-C5480E65A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0F36B-6F85-4CB3-A4C5-20E2203E4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75E28-BCE2-4ACC-AA84-C3A8B1D14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6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7.png"/><Relationship Id="rId21" Type="http://schemas.openxmlformats.org/officeDocument/2006/relationships/image" Target="../media/image112.png"/><Relationship Id="rId42" Type="http://schemas.openxmlformats.org/officeDocument/2006/relationships/image" Target="../media/image133.png"/><Relationship Id="rId47" Type="http://schemas.openxmlformats.org/officeDocument/2006/relationships/image" Target="../media/image138.png"/><Relationship Id="rId63" Type="http://schemas.openxmlformats.org/officeDocument/2006/relationships/image" Target="../media/image154.png"/><Relationship Id="rId68" Type="http://schemas.openxmlformats.org/officeDocument/2006/relationships/image" Target="../media/image159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29" Type="http://schemas.openxmlformats.org/officeDocument/2006/relationships/image" Target="../media/image120.png"/><Relationship Id="rId11" Type="http://schemas.openxmlformats.org/officeDocument/2006/relationships/image" Target="../media/image102.png"/><Relationship Id="rId24" Type="http://schemas.openxmlformats.org/officeDocument/2006/relationships/image" Target="../media/image115.png"/><Relationship Id="rId32" Type="http://schemas.openxmlformats.org/officeDocument/2006/relationships/image" Target="../media/image123.png"/><Relationship Id="rId37" Type="http://schemas.openxmlformats.org/officeDocument/2006/relationships/image" Target="../media/image128.png"/><Relationship Id="rId40" Type="http://schemas.openxmlformats.org/officeDocument/2006/relationships/image" Target="../media/image131.png"/><Relationship Id="rId45" Type="http://schemas.openxmlformats.org/officeDocument/2006/relationships/image" Target="../media/image136.png"/><Relationship Id="rId53" Type="http://schemas.openxmlformats.org/officeDocument/2006/relationships/image" Target="../media/image144.png"/><Relationship Id="rId58" Type="http://schemas.openxmlformats.org/officeDocument/2006/relationships/image" Target="../media/image149.png"/><Relationship Id="rId66" Type="http://schemas.openxmlformats.org/officeDocument/2006/relationships/image" Target="../media/image157.png"/><Relationship Id="rId74" Type="http://schemas.openxmlformats.org/officeDocument/2006/relationships/image" Target="../media/image165.png"/><Relationship Id="rId5" Type="http://schemas.openxmlformats.org/officeDocument/2006/relationships/image" Target="../media/image96.png"/><Relationship Id="rId61" Type="http://schemas.openxmlformats.org/officeDocument/2006/relationships/image" Target="../media/image152.png"/><Relationship Id="rId19" Type="http://schemas.openxmlformats.org/officeDocument/2006/relationships/image" Target="../media/image110.png"/><Relationship Id="rId14" Type="http://schemas.openxmlformats.org/officeDocument/2006/relationships/image" Target="../media/image105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35" Type="http://schemas.openxmlformats.org/officeDocument/2006/relationships/image" Target="../media/image126.png"/><Relationship Id="rId43" Type="http://schemas.openxmlformats.org/officeDocument/2006/relationships/image" Target="../media/image134.png"/><Relationship Id="rId48" Type="http://schemas.openxmlformats.org/officeDocument/2006/relationships/image" Target="../media/image139.png"/><Relationship Id="rId56" Type="http://schemas.openxmlformats.org/officeDocument/2006/relationships/image" Target="../media/image147.png"/><Relationship Id="rId64" Type="http://schemas.openxmlformats.org/officeDocument/2006/relationships/image" Target="../media/image155.png"/><Relationship Id="rId69" Type="http://schemas.openxmlformats.org/officeDocument/2006/relationships/image" Target="../media/image160.png"/><Relationship Id="rId8" Type="http://schemas.openxmlformats.org/officeDocument/2006/relationships/image" Target="../media/image99.png"/><Relationship Id="rId51" Type="http://schemas.openxmlformats.org/officeDocument/2006/relationships/image" Target="../media/image142.png"/><Relationship Id="rId72" Type="http://schemas.openxmlformats.org/officeDocument/2006/relationships/image" Target="../media/image163.png"/><Relationship Id="rId3" Type="http://schemas.openxmlformats.org/officeDocument/2006/relationships/image" Target="../media/image94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5" Type="http://schemas.openxmlformats.org/officeDocument/2006/relationships/image" Target="../media/image116.png"/><Relationship Id="rId33" Type="http://schemas.openxmlformats.org/officeDocument/2006/relationships/image" Target="../media/image124.png"/><Relationship Id="rId38" Type="http://schemas.openxmlformats.org/officeDocument/2006/relationships/image" Target="../media/image129.png"/><Relationship Id="rId46" Type="http://schemas.openxmlformats.org/officeDocument/2006/relationships/image" Target="../media/image137.png"/><Relationship Id="rId59" Type="http://schemas.openxmlformats.org/officeDocument/2006/relationships/image" Target="../media/image150.png"/><Relationship Id="rId67" Type="http://schemas.openxmlformats.org/officeDocument/2006/relationships/image" Target="../media/image158.png"/><Relationship Id="rId20" Type="http://schemas.openxmlformats.org/officeDocument/2006/relationships/image" Target="../media/image111.png"/><Relationship Id="rId41" Type="http://schemas.openxmlformats.org/officeDocument/2006/relationships/image" Target="../media/image132.png"/><Relationship Id="rId54" Type="http://schemas.openxmlformats.org/officeDocument/2006/relationships/image" Target="../media/image145.png"/><Relationship Id="rId62" Type="http://schemas.openxmlformats.org/officeDocument/2006/relationships/image" Target="../media/image153.png"/><Relationship Id="rId70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15" Type="http://schemas.openxmlformats.org/officeDocument/2006/relationships/image" Target="../media/image106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36" Type="http://schemas.openxmlformats.org/officeDocument/2006/relationships/image" Target="../media/image127.png"/><Relationship Id="rId49" Type="http://schemas.openxmlformats.org/officeDocument/2006/relationships/image" Target="../media/image140.png"/><Relationship Id="rId57" Type="http://schemas.openxmlformats.org/officeDocument/2006/relationships/image" Target="../media/image148.png"/><Relationship Id="rId10" Type="http://schemas.openxmlformats.org/officeDocument/2006/relationships/image" Target="../media/image101.png"/><Relationship Id="rId31" Type="http://schemas.openxmlformats.org/officeDocument/2006/relationships/image" Target="../media/image122.png"/><Relationship Id="rId44" Type="http://schemas.openxmlformats.org/officeDocument/2006/relationships/image" Target="../media/image135.png"/><Relationship Id="rId52" Type="http://schemas.openxmlformats.org/officeDocument/2006/relationships/image" Target="../media/image143.png"/><Relationship Id="rId60" Type="http://schemas.openxmlformats.org/officeDocument/2006/relationships/image" Target="../media/image151.png"/><Relationship Id="rId65" Type="http://schemas.openxmlformats.org/officeDocument/2006/relationships/image" Target="../media/image156.png"/><Relationship Id="rId73" Type="http://schemas.openxmlformats.org/officeDocument/2006/relationships/image" Target="../media/image164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9" Type="http://schemas.openxmlformats.org/officeDocument/2006/relationships/image" Target="../media/image130.png"/><Relationship Id="rId34" Type="http://schemas.openxmlformats.org/officeDocument/2006/relationships/image" Target="../media/image125.png"/><Relationship Id="rId50" Type="http://schemas.openxmlformats.org/officeDocument/2006/relationships/image" Target="../media/image141.png"/><Relationship Id="rId55" Type="http://schemas.openxmlformats.org/officeDocument/2006/relationships/image" Target="../media/image146.png"/><Relationship Id="rId7" Type="http://schemas.openxmlformats.org/officeDocument/2006/relationships/image" Target="../media/image98.png"/><Relationship Id="rId71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21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66.png"/><Relationship Id="rId21" Type="http://schemas.openxmlformats.org/officeDocument/2006/relationships/image" Target="../media/image83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2" Type="http://schemas.openxmlformats.org/officeDocument/2006/relationships/image" Target="../media/image65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5" Type="http://schemas.openxmlformats.org/officeDocument/2006/relationships/image" Target="../media/image68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10" Type="http://schemas.openxmlformats.org/officeDocument/2006/relationships/image" Target="../media/image29.png"/><Relationship Id="rId19" Type="http://schemas.openxmlformats.org/officeDocument/2006/relationships/image" Target="../media/image81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A272FC-01BF-4D2A-9999-45CB2F144837}"/>
              </a:ext>
            </a:extLst>
          </p:cNvPr>
          <p:cNvSpPr/>
          <p:nvPr/>
        </p:nvSpPr>
        <p:spPr>
          <a:xfrm>
            <a:off x="866775" y="1733549"/>
            <a:ext cx="3200400" cy="1971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2A29E10-A5DE-42E0-A092-39D119DCA3A8}"/>
              </a:ext>
            </a:extLst>
          </p:cNvPr>
          <p:cNvSpPr/>
          <p:nvPr/>
        </p:nvSpPr>
        <p:spPr>
          <a:xfrm>
            <a:off x="866775" y="3981450"/>
            <a:ext cx="1901689" cy="1171576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DABF7A5-3082-4F54-83E8-F4CFED727BB6}"/>
              </a:ext>
            </a:extLst>
          </p:cNvPr>
          <p:cNvSpPr/>
          <p:nvPr/>
        </p:nvSpPr>
        <p:spPr>
          <a:xfrm>
            <a:off x="2943225" y="3981450"/>
            <a:ext cx="1901689" cy="1171576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8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 112">
            <a:extLst>
              <a:ext uri="{FF2B5EF4-FFF2-40B4-BE49-F238E27FC236}">
                <a16:creationId xmlns:a16="http://schemas.microsoft.com/office/drawing/2014/main" id="{4F5E880D-BF61-4152-9C1A-63122D8635D0}"/>
              </a:ext>
            </a:extLst>
          </p:cNvPr>
          <p:cNvSpPr txBox="1"/>
          <p:nvPr/>
        </p:nvSpPr>
        <p:spPr>
          <a:xfrm>
            <a:off x="2644640" y="4868869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左向量各元素对右矩阵各行的线性组合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E803B0-0280-4C58-AB04-8120D0308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40" y="556777"/>
            <a:ext cx="10632005" cy="3968925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73E66A42-3C2F-4F87-9D10-9D607D8031C7}"/>
              </a:ext>
            </a:extLst>
          </p:cNvPr>
          <p:cNvSpPr txBox="1"/>
          <p:nvPr/>
        </p:nvSpPr>
        <p:spPr>
          <a:xfrm>
            <a:off x="1694795" y="5735256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u="sng" dirty="0">
                <a:latin typeface="华文仿宋" panose="02010600040101010101" pitchFamily="2" charset="-122"/>
                <a:ea typeface="华文仿宋" panose="02010600040101010101" pitchFamily="2" charset="-122"/>
              </a:rPr>
              <a:t>左边如果有多个行向量，那么就构成了矩阵乘法</a:t>
            </a:r>
          </a:p>
        </p:txBody>
      </p:sp>
    </p:spTree>
    <p:extLst>
      <p:ext uri="{BB962C8B-B14F-4D97-AF65-F5344CB8AC3E}">
        <p14:creationId xmlns:p14="http://schemas.microsoft.com/office/powerpoint/2010/main" val="247657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B4CFA26-3E70-4E81-A895-BCE293F5CD12}"/>
                  </a:ext>
                </a:extLst>
              </p:cNvPr>
              <p:cNvSpPr txBox="1"/>
              <p:nvPr/>
            </p:nvSpPr>
            <p:spPr>
              <a:xfrm>
                <a:off x="313546" y="405283"/>
                <a:ext cx="5552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B4CFA26-3E70-4E81-A895-BCE293F5C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46" y="405283"/>
                <a:ext cx="55526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双括号 98">
            <a:extLst>
              <a:ext uri="{FF2B5EF4-FFF2-40B4-BE49-F238E27FC236}">
                <a16:creationId xmlns:a16="http://schemas.microsoft.com/office/drawing/2014/main" id="{644D53CB-5E1A-4131-B102-652D1112E428}"/>
              </a:ext>
            </a:extLst>
          </p:cNvPr>
          <p:cNvSpPr/>
          <p:nvPr/>
        </p:nvSpPr>
        <p:spPr>
          <a:xfrm>
            <a:off x="310117" y="347621"/>
            <a:ext cx="1336040" cy="1323126"/>
          </a:xfrm>
          <a:prstGeom prst="bracketPair">
            <a:avLst>
              <a:gd name="adj" fmla="val 383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CD69E7B-17AA-4E9B-9B58-67ACA58EA5DE}"/>
                  </a:ext>
                </a:extLst>
              </p:cNvPr>
              <p:cNvSpPr txBox="1"/>
              <p:nvPr/>
            </p:nvSpPr>
            <p:spPr>
              <a:xfrm>
                <a:off x="718034" y="395689"/>
                <a:ext cx="583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CD69E7B-17AA-4E9B-9B58-67ACA58EA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34" y="395689"/>
                <a:ext cx="58349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EE39BFA-EE16-4999-A8A5-03E5AFF2E11C}"/>
                  </a:ext>
                </a:extLst>
              </p:cNvPr>
              <p:cNvSpPr txBox="1"/>
              <p:nvPr/>
            </p:nvSpPr>
            <p:spPr>
              <a:xfrm>
                <a:off x="1030474" y="408135"/>
                <a:ext cx="78032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EE39BFA-EE16-4999-A8A5-03E5AFF2E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74" y="408135"/>
                <a:ext cx="78032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2ADF575-45C8-4905-8FD1-4097CB675414}"/>
                  </a:ext>
                </a:extLst>
              </p:cNvPr>
              <p:cNvSpPr txBox="1"/>
              <p:nvPr/>
            </p:nvSpPr>
            <p:spPr>
              <a:xfrm>
                <a:off x="313546" y="792154"/>
                <a:ext cx="5552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2ADF575-45C8-4905-8FD1-4097CB675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46" y="792154"/>
                <a:ext cx="55526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5176579-0E0C-4347-B0CF-9B006F06EEBF}"/>
                  </a:ext>
                </a:extLst>
              </p:cNvPr>
              <p:cNvSpPr txBox="1"/>
              <p:nvPr/>
            </p:nvSpPr>
            <p:spPr>
              <a:xfrm>
                <a:off x="718034" y="782560"/>
                <a:ext cx="583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5176579-0E0C-4347-B0CF-9B006F06E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34" y="782560"/>
                <a:ext cx="58349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5B9162A6-40C1-427D-8130-E402A775CEC4}"/>
                  </a:ext>
                </a:extLst>
              </p:cNvPr>
              <p:cNvSpPr txBox="1"/>
              <p:nvPr/>
            </p:nvSpPr>
            <p:spPr>
              <a:xfrm>
                <a:off x="1030474" y="795006"/>
                <a:ext cx="78032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5B9162A6-40C1-427D-8130-E402A775C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74" y="795006"/>
                <a:ext cx="78032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AFB64A9-3769-4672-B576-168E461DCD40}"/>
                  </a:ext>
                </a:extLst>
              </p:cNvPr>
              <p:cNvSpPr txBox="1"/>
              <p:nvPr/>
            </p:nvSpPr>
            <p:spPr>
              <a:xfrm>
                <a:off x="313546" y="1198792"/>
                <a:ext cx="5552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AFB64A9-3769-4672-B576-168E461D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46" y="1198792"/>
                <a:ext cx="55526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19CF9FD-11CD-4041-B2E3-8EDD8934EE0E}"/>
                  </a:ext>
                </a:extLst>
              </p:cNvPr>
              <p:cNvSpPr txBox="1"/>
              <p:nvPr/>
            </p:nvSpPr>
            <p:spPr>
              <a:xfrm>
                <a:off x="718034" y="1189198"/>
                <a:ext cx="583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19CF9FD-11CD-4041-B2E3-8EDD8934E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34" y="1189198"/>
                <a:ext cx="58349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439CEFBF-CC40-4404-BD2D-6E7572636E87}"/>
                  </a:ext>
                </a:extLst>
              </p:cNvPr>
              <p:cNvSpPr txBox="1"/>
              <p:nvPr/>
            </p:nvSpPr>
            <p:spPr>
              <a:xfrm>
                <a:off x="1030474" y="1201644"/>
                <a:ext cx="78032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439CEFBF-CC40-4404-BD2D-6E757263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74" y="1201644"/>
                <a:ext cx="78032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253B3F2A-80BE-4F41-8C39-D1AFC88FDE42}"/>
              </a:ext>
            </a:extLst>
          </p:cNvPr>
          <p:cNvGrpSpPr/>
          <p:nvPr/>
        </p:nvGrpSpPr>
        <p:grpSpPr>
          <a:xfrm>
            <a:off x="1863139" y="347621"/>
            <a:ext cx="1500685" cy="1323126"/>
            <a:chOff x="1863139" y="347621"/>
            <a:chExt cx="1500685" cy="13231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B0431162-1FDA-4D1A-A37E-00C5B3394603}"/>
                    </a:ext>
                  </a:extLst>
                </p:cNvPr>
                <p:cNvSpPr txBox="1"/>
                <p:nvPr/>
              </p:nvSpPr>
              <p:spPr>
                <a:xfrm>
                  <a:off x="1866568" y="405283"/>
                  <a:ext cx="55526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B0431162-1FDA-4D1A-A37E-00C5B3394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568" y="405283"/>
                  <a:ext cx="555266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双括号 114">
              <a:extLst>
                <a:ext uri="{FF2B5EF4-FFF2-40B4-BE49-F238E27FC236}">
                  <a16:creationId xmlns:a16="http://schemas.microsoft.com/office/drawing/2014/main" id="{12C3D86F-32EC-4129-B8CF-6A141DD2C397}"/>
                </a:ext>
              </a:extLst>
            </p:cNvPr>
            <p:cNvSpPr/>
            <p:nvPr/>
          </p:nvSpPr>
          <p:spPr>
            <a:xfrm>
              <a:off x="1863139" y="347621"/>
              <a:ext cx="1336040" cy="1323126"/>
            </a:xfrm>
            <a:prstGeom prst="bracketPair">
              <a:avLst>
                <a:gd name="adj" fmla="val 3830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B2E80314-4190-4DBB-9F6C-71A583E83572}"/>
                    </a:ext>
                  </a:extLst>
                </p:cNvPr>
                <p:cNvSpPr txBox="1"/>
                <p:nvPr/>
              </p:nvSpPr>
              <p:spPr>
                <a:xfrm>
                  <a:off x="2271056" y="395689"/>
                  <a:ext cx="583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B2E80314-4190-4DBB-9F6C-71A583E83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056" y="395689"/>
                  <a:ext cx="583498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DF6666C6-32D9-4F25-921C-DCB53293E3DC}"/>
                    </a:ext>
                  </a:extLst>
                </p:cNvPr>
                <p:cNvSpPr txBox="1"/>
                <p:nvPr/>
              </p:nvSpPr>
              <p:spPr>
                <a:xfrm>
                  <a:off x="2583496" y="408135"/>
                  <a:ext cx="78032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DF6666C6-32D9-4F25-921C-DCB53293E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496" y="408135"/>
                  <a:ext cx="780328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37441DE4-8689-408A-A2B1-2ACC998C887C}"/>
                    </a:ext>
                  </a:extLst>
                </p:cNvPr>
                <p:cNvSpPr txBox="1"/>
                <p:nvPr/>
              </p:nvSpPr>
              <p:spPr>
                <a:xfrm>
                  <a:off x="1866568" y="792154"/>
                  <a:ext cx="55526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37441DE4-8689-408A-A2B1-2ACC998C8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568" y="792154"/>
                  <a:ext cx="555266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A4741A40-0A36-4599-8472-2A268A092408}"/>
                    </a:ext>
                  </a:extLst>
                </p:cNvPr>
                <p:cNvSpPr txBox="1"/>
                <p:nvPr/>
              </p:nvSpPr>
              <p:spPr>
                <a:xfrm>
                  <a:off x="2271056" y="782560"/>
                  <a:ext cx="583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A4741A40-0A36-4599-8472-2A268A092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056" y="782560"/>
                  <a:ext cx="583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C790E74C-F23B-4AD9-BB52-AFAE942F89F1}"/>
                    </a:ext>
                  </a:extLst>
                </p:cNvPr>
                <p:cNvSpPr txBox="1"/>
                <p:nvPr/>
              </p:nvSpPr>
              <p:spPr>
                <a:xfrm>
                  <a:off x="2583496" y="795006"/>
                  <a:ext cx="78032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C790E74C-F23B-4AD9-BB52-AFAE942F8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496" y="795006"/>
                  <a:ext cx="780328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1A2C3BD2-3068-433D-A331-3238132D70C9}"/>
                    </a:ext>
                  </a:extLst>
                </p:cNvPr>
                <p:cNvSpPr txBox="1"/>
                <p:nvPr/>
              </p:nvSpPr>
              <p:spPr>
                <a:xfrm>
                  <a:off x="1866568" y="1198792"/>
                  <a:ext cx="55526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1A2C3BD2-3068-433D-A331-3238132D7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568" y="1198792"/>
                  <a:ext cx="555266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31B7DC12-65C4-45C5-983B-7D6204A3BA12}"/>
                    </a:ext>
                  </a:extLst>
                </p:cNvPr>
                <p:cNvSpPr txBox="1"/>
                <p:nvPr/>
              </p:nvSpPr>
              <p:spPr>
                <a:xfrm>
                  <a:off x="2271056" y="1189198"/>
                  <a:ext cx="583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31B7DC12-65C4-45C5-983B-7D6204A3B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056" y="1189198"/>
                  <a:ext cx="583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CF7D7A51-5EAD-458D-8BBC-B404A53489ED}"/>
                    </a:ext>
                  </a:extLst>
                </p:cNvPr>
                <p:cNvSpPr txBox="1"/>
                <p:nvPr/>
              </p:nvSpPr>
              <p:spPr>
                <a:xfrm>
                  <a:off x="2583496" y="1201644"/>
                  <a:ext cx="78032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CF7D7A51-5EAD-458D-8BBC-B404A53489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496" y="1201644"/>
                  <a:ext cx="780328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C3B43402-D710-47CD-ABFD-A29DB2DFDEB2}"/>
                  </a:ext>
                </a:extLst>
              </p:cNvPr>
              <p:cNvSpPr txBox="1"/>
              <p:nvPr/>
            </p:nvSpPr>
            <p:spPr>
              <a:xfrm>
                <a:off x="258276" y="2111878"/>
                <a:ext cx="5552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C3B43402-D710-47CD-ABFD-A29DB2DFD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76" y="2111878"/>
                <a:ext cx="555266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双括号 127">
            <a:extLst>
              <a:ext uri="{FF2B5EF4-FFF2-40B4-BE49-F238E27FC236}">
                <a16:creationId xmlns:a16="http://schemas.microsoft.com/office/drawing/2014/main" id="{A62D8039-7B6E-4DBF-9D11-4AB2B8114CC7}"/>
              </a:ext>
            </a:extLst>
          </p:cNvPr>
          <p:cNvSpPr/>
          <p:nvPr/>
        </p:nvSpPr>
        <p:spPr>
          <a:xfrm>
            <a:off x="254847" y="2054216"/>
            <a:ext cx="1336040" cy="1323126"/>
          </a:xfrm>
          <a:prstGeom prst="bracketPair">
            <a:avLst>
              <a:gd name="adj" fmla="val 383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568FE995-C95A-4899-88D1-3392A01CC36F}"/>
                  </a:ext>
                </a:extLst>
              </p:cNvPr>
              <p:cNvSpPr txBox="1"/>
              <p:nvPr/>
            </p:nvSpPr>
            <p:spPr>
              <a:xfrm>
                <a:off x="662764" y="2102284"/>
                <a:ext cx="583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568FE995-C95A-4899-88D1-3392A01C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64" y="2102284"/>
                <a:ext cx="583498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0D3677C-0C59-477B-89B0-B86A36DFEE53}"/>
                  </a:ext>
                </a:extLst>
              </p:cNvPr>
              <p:cNvSpPr txBox="1"/>
              <p:nvPr/>
            </p:nvSpPr>
            <p:spPr>
              <a:xfrm>
                <a:off x="975204" y="2114730"/>
                <a:ext cx="78032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0D3677C-0C59-477B-89B0-B86A36DF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04" y="2114730"/>
                <a:ext cx="780328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双括号 147">
            <a:extLst>
              <a:ext uri="{FF2B5EF4-FFF2-40B4-BE49-F238E27FC236}">
                <a16:creationId xmlns:a16="http://schemas.microsoft.com/office/drawing/2014/main" id="{D9B91816-4AC9-4CB1-84FF-C2FFED27D5FB}"/>
              </a:ext>
            </a:extLst>
          </p:cNvPr>
          <p:cNvSpPr/>
          <p:nvPr/>
        </p:nvSpPr>
        <p:spPr>
          <a:xfrm>
            <a:off x="254847" y="3671373"/>
            <a:ext cx="1336040" cy="1323126"/>
          </a:xfrm>
          <a:prstGeom prst="bracketPair">
            <a:avLst>
              <a:gd name="adj" fmla="val 383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07C08A6-16F4-4CEB-9FF6-DF8D32530AB7}"/>
                  </a:ext>
                </a:extLst>
              </p:cNvPr>
              <p:cNvSpPr txBox="1"/>
              <p:nvPr/>
            </p:nvSpPr>
            <p:spPr>
              <a:xfrm>
                <a:off x="258276" y="4115906"/>
                <a:ext cx="5552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07C08A6-16F4-4CEB-9FF6-DF8D32530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76" y="4115906"/>
                <a:ext cx="555266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8A3248E8-6F87-4134-A5E8-DF451F596770}"/>
                  </a:ext>
                </a:extLst>
              </p:cNvPr>
              <p:cNvSpPr txBox="1"/>
              <p:nvPr/>
            </p:nvSpPr>
            <p:spPr>
              <a:xfrm>
                <a:off x="662764" y="4106312"/>
                <a:ext cx="583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8A3248E8-6F87-4134-A5E8-DF451F596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64" y="4106312"/>
                <a:ext cx="583498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19B86A24-F8E9-4A0D-8916-B0F5AC7711E8}"/>
                  </a:ext>
                </a:extLst>
              </p:cNvPr>
              <p:cNvSpPr txBox="1"/>
              <p:nvPr/>
            </p:nvSpPr>
            <p:spPr>
              <a:xfrm>
                <a:off x="975204" y="4118758"/>
                <a:ext cx="78032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19B86A24-F8E9-4A0D-8916-B0F5AC771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04" y="4118758"/>
                <a:ext cx="780328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双括号 167">
            <a:extLst>
              <a:ext uri="{FF2B5EF4-FFF2-40B4-BE49-F238E27FC236}">
                <a16:creationId xmlns:a16="http://schemas.microsoft.com/office/drawing/2014/main" id="{58C50B3B-23D6-41B7-B81F-F0F746A7D135}"/>
              </a:ext>
            </a:extLst>
          </p:cNvPr>
          <p:cNvSpPr/>
          <p:nvPr/>
        </p:nvSpPr>
        <p:spPr>
          <a:xfrm>
            <a:off x="254847" y="5208676"/>
            <a:ext cx="1336040" cy="1323126"/>
          </a:xfrm>
          <a:prstGeom prst="bracketPair">
            <a:avLst>
              <a:gd name="adj" fmla="val 383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0D0B47C5-62C7-45A8-A916-387E76299C88}"/>
                  </a:ext>
                </a:extLst>
              </p:cNvPr>
              <p:cNvSpPr txBox="1"/>
              <p:nvPr/>
            </p:nvSpPr>
            <p:spPr>
              <a:xfrm>
                <a:off x="258276" y="6059847"/>
                <a:ext cx="5552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0D0B47C5-62C7-45A8-A916-387E76299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76" y="6059847"/>
                <a:ext cx="555266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6B04D0A0-16B4-4BED-AF66-2AE1831F140A}"/>
                  </a:ext>
                </a:extLst>
              </p:cNvPr>
              <p:cNvSpPr txBox="1"/>
              <p:nvPr/>
            </p:nvSpPr>
            <p:spPr>
              <a:xfrm>
                <a:off x="662764" y="6050253"/>
                <a:ext cx="583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6B04D0A0-16B4-4BED-AF66-2AE1831F1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64" y="6050253"/>
                <a:ext cx="583498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BE8CC0F5-95FB-4293-B1F2-466EA23C0DF3}"/>
                  </a:ext>
                </a:extLst>
              </p:cNvPr>
              <p:cNvSpPr txBox="1"/>
              <p:nvPr/>
            </p:nvSpPr>
            <p:spPr>
              <a:xfrm>
                <a:off x="975204" y="6062699"/>
                <a:ext cx="78032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BE8CC0F5-95FB-4293-B1F2-466EA23C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04" y="6062699"/>
                <a:ext cx="780328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BB8660D-2707-4F8E-8730-040E5CCF229F}"/>
              </a:ext>
            </a:extLst>
          </p:cNvPr>
          <p:cNvSpPr txBox="1"/>
          <p:nvPr/>
        </p:nvSpPr>
        <p:spPr>
          <a:xfrm>
            <a:off x="3441700" y="2526461"/>
            <a:ext cx="188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 * 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右矩阵第一行 </a:t>
            </a: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913B7605-24E7-4CC9-86FF-D4A67C325571}"/>
              </a:ext>
            </a:extLst>
          </p:cNvPr>
          <p:cNvSpPr txBox="1"/>
          <p:nvPr/>
        </p:nvSpPr>
        <p:spPr>
          <a:xfrm>
            <a:off x="5605049" y="2526461"/>
            <a:ext cx="190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0 * 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右矩阵第二行 </a:t>
            </a: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9D9C6B03-D6B5-40BA-B241-137572A5B26D}"/>
              </a:ext>
            </a:extLst>
          </p:cNvPr>
          <p:cNvSpPr txBox="1"/>
          <p:nvPr/>
        </p:nvSpPr>
        <p:spPr>
          <a:xfrm>
            <a:off x="7849854" y="2526461"/>
            <a:ext cx="20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0 * 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右矩阵第三行 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10843B1-ACAF-4570-AD70-1F50914EE31A}"/>
              </a:ext>
            </a:extLst>
          </p:cNvPr>
          <p:cNvSpPr txBox="1"/>
          <p:nvPr/>
        </p:nvSpPr>
        <p:spPr>
          <a:xfrm>
            <a:off x="5284914" y="2535721"/>
            <a:ext cx="4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+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3FEF99FE-73EF-479E-8EDF-50F87BE813C8}"/>
              </a:ext>
            </a:extLst>
          </p:cNvPr>
          <p:cNvSpPr txBox="1"/>
          <p:nvPr/>
        </p:nvSpPr>
        <p:spPr>
          <a:xfrm>
            <a:off x="7490388" y="2534406"/>
            <a:ext cx="4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+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478D775E-7172-4680-A1D0-AE0FF13CF0CC}"/>
                  </a:ext>
                </a:extLst>
              </p:cNvPr>
              <p:cNvSpPr txBox="1"/>
              <p:nvPr/>
            </p:nvSpPr>
            <p:spPr>
              <a:xfrm>
                <a:off x="9991963" y="2111878"/>
                <a:ext cx="5552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478D775E-7172-4680-A1D0-AE0FF13CF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963" y="2111878"/>
                <a:ext cx="555266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双括号 207">
            <a:extLst>
              <a:ext uri="{FF2B5EF4-FFF2-40B4-BE49-F238E27FC236}">
                <a16:creationId xmlns:a16="http://schemas.microsoft.com/office/drawing/2014/main" id="{810B50A9-FA94-4E55-B4BE-EAD05C2D3FCE}"/>
              </a:ext>
            </a:extLst>
          </p:cNvPr>
          <p:cNvSpPr/>
          <p:nvPr/>
        </p:nvSpPr>
        <p:spPr>
          <a:xfrm>
            <a:off x="9988534" y="2054216"/>
            <a:ext cx="1705626" cy="1323126"/>
          </a:xfrm>
          <a:prstGeom prst="bracketPair">
            <a:avLst>
              <a:gd name="adj" fmla="val 383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845DEBB1-BD9D-47DC-B30F-FFB4EF5EE5E8}"/>
                  </a:ext>
                </a:extLst>
              </p:cNvPr>
              <p:cNvSpPr txBox="1"/>
              <p:nvPr/>
            </p:nvSpPr>
            <p:spPr>
              <a:xfrm>
                <a:off x="10537196" y="2102284"/>
                <a:ext cx="583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845DEBB1-BD9D-47DC-B30F-FFB4EF5E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196" y="2102284"/>
                <a:ext cx="583498" cy="4308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7F77F3FF-D7C7-4074-8F1B-5B48A8E3C295}"/>
                  </a:ext>
                </a:extLst>
              </p:cNvPr>
              <p:cNvSpPr txBox="1"/>
              <p:nvPr/>
            </p:nvSpPr>
            <p:spPr>
              <a:xfrm>
                <a:off x="11032825" y="2114730"/>
                <a:ext cx="78032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7F77F3FF-D7C7-4074-8F1B-5B48A8E3C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2825" y="2114730"/>
                <a:ext cx="780328" cy="43088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文本框 210">
            <a:extLst>
              <a:ext uri="{FF2B5EF4-FFF2-40B4-BE49-F238E27FC236}">
                <a16:creationId xmlns:a16="http://schemas.microsoft.com/office/drawing/2014/main" id="{271E6DC5-34C9-408E-AC2E-0B5180543D0A}"/>
              </a:ext>
            </a:extLst>
          </p:cNvPr>
          <p:cNvSpPr txBox="1"/>
          <p:nvPr/>
        </p:nvSpPr>
        <p:spPr>
          <a:xfrm>
            <a:off x="3329836" y="4171215"/>
            <a:ext cx="203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-3 * 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右矩阵第一行 </a:t>
            </a: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F01E1550-2CC1-4E05-85D9-252338179FFE}"/>
              </a:ext>
            </a:extLst>
          </p:cNvPr>
          <p:cNvSpPr txBox="1"/>
          <p:nvPr/>
        </p:nvSpPr>
        <p:spPr>
          <a:xfrm>
            <a:off x="5605049" y="4171215"/>
            <a:ext cx="190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 * 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右矩阵第二行 </a:t>
            </a: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307C2F54-39AF-4604-B810-940C7B3A344C}"/>
              </a:ext>
            </a:extLst>
          </p:cNvPr>
          <p:cNvSpPr txBox="1"/>
          <p:nvPr/>
        </p:nvSpPr>
        <p:spPr>
          <a:xfrm>
            <a:off x="7849854" y="4171215"/>
            <a:ext cx="194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0 * 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右矩阵第三行 </a:t>
            </a: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8D3FAD1E-C770-42D0-BA63-F4BF68579415}"/>
              </a:ext>
            </a:extLst>
          </p:cNvPr>
          <p:cNvSpPr txBox="1"/>
          <p:nvPr/>
        </p:nvSpPr>
        <p:spPr>
          <a:xfrm>
            <a:off x="5284914" y="4180475"/>
            <a:ext cx="4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+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F794A85B-A3A6-45DC-B774-7B4CEDF9370D}"/>
              </a:ext>
            </a:extLst>
          </p:cNvPr>
          <p:cNvSpPr txBox="1"/>
          <p:nvPr/>
        </p:nvSpPr>
        <p:spPr>
          <a:xfrm>
            <a:off x="7490388" y="4179160"/>
            <a:ext cx="4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A6D44A3E-4D21-4BFE-B701-A372EE4E0E92}"/>
                  </a:ext>
                </a:extLst>
              </p:cNvPr>
              <p:cNvSpPr txBox="1"/>
              <p:nvPr/>
            </p:nvSpPr>
            <p:spPr>
              <a:xfrm>
                <a:off x="9991963" y="4181994"/>
                <a:ext cx="5552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A6D44A3E-4D21-4BFE-B701-A372EE4E0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963" y="4181994"/>
                <a:ext cx="555266" cy="43088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双括号 216">
            <a:extLst>
              <a:ext uri="{FF2B5EF4-FFF2-40B4-BE49-F238E27FC236}">
                <a16:creationId xmlns:a16="http://schemas.microsoft.com/office/drawing/2014/main" id="{67B2D8B6-C712-44B0-86E4-25E0A20C66CA}"/>
              </a:ext>
            </a:extLst>
          </p:cNvPr>
          <p:cNvSpPr/>
          <p:nvPr/>
        </p:nvSpPr>
        <p:spPr>
          <a:xfrm>
            <a:off x="9988534" y="3698970"/>
            <a:ext cx="1705626" cy="1323126"/>
          </a:xfrm>
          <a:prstGeom prst="bracketPair">
            <a:avLst>
              <a:gd name="adj" fmla="val 383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054B0428-29FC-423A-AFFB-A043A440A097}"/>
                  </a:ext>
                </a:extLst>
              </p:cNvPr>
              <p:cNvSpPr txBox="1"/>
              <p:nvPr/>
            </p:nvSpPr>
            <p:spPr>
              <a:xfrm>
                <a:off x="10483595" y="4172400"/>
                <a:ext cx="583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054B0428-29FC-423A-AFFB-A043A440A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595" y="4172400"/>
                <a:ext cx="583498" cy="43088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文本框 219">
            <a:extLst>
              <a:ext uri="{FF2B5EF4-FFF2-40B4-BE49-F238E27FC236}">
                <a16:creationId xmlns:a16="http://schemas.microsoft.com/office/drawing/2014/main" id="{F12F3315-BE7A-4F9E-A4FD-3F031DD39ADA}"/>
              </a:ext>
            </a:extLst>
          </p:cNvPr>
          <p:cNvSpPr txBox="1"/>
          <p:nvPr/>
        </p:nvSpPr>
        <p:spPr>
          <a:xfrm>
            <a:off x="3441700" y="5697225"/>
            <a:ext cx="192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0 * 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右矩阵第一行 </a:t>
            </a: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EC42D5D6-FDC7-4EE3-99C8-DCBAAF77D508}"/>
              </a:ext>
            </a:extLst>
          </p:cNvPr>
          <p:cNvSpPr txBox="1"/>
          <p:nvPr/>
        </p:nvSpPr>
        <p:spPr>
          <a:xfrm>
            <a:off x="5605049" y="5697225"/>
            <a:ext cx="192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0 * 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右矩阵第二行 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828AB7B6-3647-4F32-8931-AE739F5B465D}"/>
              </a:ext>
            </a:extLst>
          </p:cNvPr>
          <p:cNvSpPr txBox="1"/>
          <p:nvPr/>
        </p:nvSpPr>
        <p:spPr>
          <a:xfrm>
            <a:off x="7849854" y="5697225"/>
            <a:ext cx="192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 * 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右矩阵第三行 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C13FB07B-AEE3-4A9B-AB4C-86D2938FE7B3}"/>
              </a:ext>
            </a:extLst>
          </p:cNvPr>
          <p:cNvSpPr txBox="1"/>
          <p:nvPr/>
        </p:nvSpPr>
        <p:spPr>
          <a:xfrm>
            <a:off x="5284914" y="5706485"/>
            <a:ext cx="4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+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6DF788D3-1706-41E9-975E-CDD120CAE7CD}"/>
              </a:ext>
            </a:extLst>
          </p:cNvPr>
          <p:cNvSpPr txBox="1"/>
          <p:nvPr/>
        </p:nvSpPr>
        <p:spPr>
          <a:xfrm>
            <a:off x="7490388" y="5705170"/>
            <a:ext cx="4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+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6316A6B1-56B3-4475-AFA1-E3D8E5102E26}"/>
                  </a:ext>
                </a:extLst>
              </p:cNvPr>
              <p:cNvSpPr txBox="1"/>
              <p:nvPr/>
            </p:nvSpPr>
            <p:spPr>
              <a:xfrm>
                <a:off x="9991963" y="6077632"/>
                <a:ext cx="5552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6316A6B1-56B3-4475-AFA1-E3D8E5102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963" y="6077632"/>
                <a:ext cx="555266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双括号 225">
            <a:extLst>
              <a:ext uri="{FF2B5EF4-FFF2-40B4-BE49-F238E27FC236}">
                <a16:creationId xmlns:a16="http://schemas.microsoft.com/office/drawing/2014/main" id="{20A15F29-1A40-4B82-98E1-254BB6C69E82}"/>
              </a:ext>
            </a:extLst>
          </p:cNvPr>
          <p:cNvSpPr/>
          <p:nvPr/>
        </p:nvSpPr>
        <p:spPr>
          <a:xfrm>
            <a:off x="9988534" y="5224980"/>
            <a:ext cx="1705626" cy="1323126"/>
          </a:xfrm>
          <a:prstGeom prst="bracketPair">
            <a:avLst>
              <a:gd name="adj" fmla="val 383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4FF8B00-191B-4BED-9E88-F1DF75BDD7A4}"/>
                  </a:ext>
                </a:extLst>
              </p:cNvPr>
              <p:cNvSpPr txBox="1"/>
              <p:nvPr/>
            </p:nvSpPr>
            <p:spPr>
              <a:xfrm>
                <a:off x="10537196" y="6068038"/>
                <a:ext cx="583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4FF8B00-191B-4BED-9E88-F1DF75BDD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196" y="6068038"/>
                <a:ext cx="583498" cy="43088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ACE485ED-EEA7-4FD4-A711-9C80EE98A120}"/>
                  </a:ext>
                </a:extLst>
              </p:cNvPr>
              <p:cNvSpPr txBox="1"/>
              <p:nvPr/>
            </p:nvSpPr>
            <p:spPr>
              <a:xfrm>
                <a:off x="11032825" y="6080484"/>
                <a:ext cx="78032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ACE485ED-EEA7-4FD4-A711-9C80EE98A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2825" y="6080484"/>
                <a:ext cx="780328" cy="43088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08910E1B-8F08-41DC-961F-9DBC85030F70}"/>
                  </a:ext>
                </a:extLst>
              </p:cNvPr>
              <p:cNvSpPr txBox="1"/>
              <p:nvPr/>
            </p:nvSpPr>
            <p:spPr>
              <a:xfrm>
                <a:off x="11023276" y="4172400"/>
                <a:ext cx="583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08910E1B-8F08-41DC-961F-9DBC85030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276" y="4172400"/>
                <a:ext cx="583498" cy="43088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3A4AA5E4-D96A-4B53-A31F-3FDAFF5CFE43}"/>
                  </a:ext>
                </a:extLst>
              </p:cNvPr>
              <p:cNvSpPr txBox="1"/>
              <p:nvPr/>
            </p:nvSpPr>
            <p:spPr>
              <a:xfrm>
                <a:off x="3694281" y="405283"/>
                <a:ext cx="5552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3A4AA5E4-D96A-4B53-A31F-3FDAFF5CF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281" y="405283"/>
                <a:ext cx="555266" cy="43088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双括号 230">
            <a:extLst>
              <a:ext uri="{FF2B5EF4-FFF2-40B4-BE49-F238E27FC236}">
                <a16:creationId xmlns:a16="http://schemas.microsoft.com/office/drawing/2014/main" id="{9B369BD8-AF0A-46E0-83B8-58F459A70F5C}"/>
              </a:ext>
            </a:extLst>
          </p:cNvPr>
          <p:cNvSpPr/>
          <p:nvPr/>
        </p:nvSpPr>
        <p:spPr>
          <a:xfrm>
            <a:off x="3690851" y="347621"/>
            <a:ext cx="1632209" cy="1323126"/>
          </a:xfrm>
          <a:prstGeom prst="bracketPair">
            <a:avLst>
              <a:gd name="adj" fmla="val 383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BE65A358-B8C0-45FA-B31D-8083B0A270C3}"/>
                  </a:ext>
                </a:extLst>
              </p:cNvPr>
              <p:cNvSpPr txBox="1"/>
              <p:nvPr/>
            </p:nvSpPr>
            <p:spPr>
              <a:xfrm>
                <a:off x="4098769" y="395689"/>
                <a:ext cx="583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BE65A358-B8C0-45FA-B31D-8083B0A27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769" y="395689"/>
                <a:ext cx="583498" cy="430887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DFF3A781-2716-4E42-9A23-768B2F21554A}"/>
                  </a:ext>
                </a:extLst>
              </p:cNvPr>
              <p:cNvSpPr txBox="1"/>
              <p:nvPr/>
            </p:nvSpPr>
            <p:spPr>
              <a:xfrm>
                <a:off x="4564245" y="408135"/>
                <a:ext cx="78032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DFF3A781-2716-4E42-9A23-768B2F215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45" y="408135"/>
                <a:ext cx="780328" cy="430887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16A57491-19BB-4C60-81E9-F66EF928804D}"/>
                  </a:ext>
                </a:extLst>
              </p:cNvPr>
              <p:cNvSpPr txBox="1"/>
              <p:nvPr/>
            </p:nvSpPr>
            <p:spPr>
              <a:xfrm>
                <a:off x="3694281" y="792154"/>
                <a:ext cx="5552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16A57491-19BB-4C60-81E9-F66EF928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281" y="792154"/>
                <a:ext cx="555266" cy="43088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C9E2C8EF-EE54-41BC-A9DC-3664F4DF8CEA}"/>
                  </a:ext>
                </a:extLst>
              </p:cNvPr>
              <p:cNvSpPr txBox="1"/>
              <p:nvPr/>
            </p:nvSpPr>
            <p:spPr>
              <a:xfrm>
                <a:off x="4098769" y="782560"/>
                <a:ext cx="583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C9E2C8EF-EE54-41BC-A9DC-3664F4DF8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769" y="782560"/>
                <a:ext cx="583498" cy="430887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21BCAE7C-0C4A-4008-BFBE-6642CDF54FDA}"/>
                  </a:ext>
                </a:extLst>
              </p:cNvPr>
              <p:cNvSpPr txBox="1"/>
              <p:nvPr/>
            </p:nvSpPr>
            <p:spPr>
              <a:xfrm>
                <a:off x="3694281" y="1198792"/>
                <a:ext cx="5552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21BCAE7C-0C4A-4008-BFBE-6642CDF54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281" y="1198792"/>
                <a:ext cx="555266" cy="430887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88654A7-0FA7-4D20-BE6C-658B2D18E868}"/>
                  </a:ext>
                </a:extLst>
              </p:cNvPr>
              <p:cNvSpPr txBox="1"/>
              <p:nvPr/>
            </p:nvSpPr>
            <p:spPr>
              <a:xfrm>
                <a:off x="4098769" y="1189198"/>
                <a:ext cx="583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88654A7-0FA7-4D20-BE6C-658B2D18E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769" y="1189198"/>
                <a:ext cx="583498" cy="430887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6E700FB8-0768-4027-B817-AE2D2B1DD4B5}"/>
                  </a:ext>
                </a:extLst>
              </p:cNvPr>
              <p:cNvSpPr txBox="1"/>
              <p:nvPr/>
            </p:nvSpPr>
            <p:spPr>
              <a:xfrm>
                <a:off x="4564245" y="1201644"/>
                <a:ext cx="78032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6E700FB8-0768-4027-B817-AE2D2B1DD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45" y="1201644"/>
                <a:ext cx="780328" cy="43088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301358E2-0F17-4AE8-BA32-2166053DDC9D}"/>
                  </a:ext>
                </a:extLst>
              </p:cNvPr>
              <p:cNvSpPr txBox="1"/>
              <p:nvPr/>
            </p:nvSpPr>
            <p:spPr>
              <a:xfrm>
                <a:off x="3211419" y="755070"/>
                <a:ext cx="46647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301358E2-0F17-4AE8-BA32-2166053DD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419" y="755070"/>
                <a:ext cx="466473" cy="553998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73E30127-F7A3-442D-AF3B-BE253DB7830E}"/>
                  </a:ext>
                </a:extLst>
              </p:cNvPr>
              <p:cNvSpPr txBox="1"/>
              <p:nvPr/>
            </p:nvSpPr>
            <p:spPr>
              <a:xfrm>
                <a:off x="4645153" y="796810"/>
                <a:ext cx="583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73E30127-F7A3-442D-AF3B-BE253DB78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153" y="796810"/>
                <a:ext cx="583498" cy="430887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文本框 241">
            <a:extLst>
              <a:ext uri="{FF2B5EF4-FFF2-40B4-BE49-F238E27FC236}">
                <a16:creationId xmlns:a16="http://schemas.microsoft.com/office/drawing/2014/main" id="{9A7EAFB1-08A9-4E6E-A90C-B79E20967607}"/>
              </a:ext>
            </a:extLst>
          </p:cNvPr>
          <p:cNvSpPr txBox="1"/>
          <p:nvPr/>
        </p:nvSpPr>
        <p:spPr>
          <a:xfrm>
            <a:off x="5624257" y="426135"/>
            <a:ext cx="6527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一次初等行变换：</a:t>
            </a:r>
            <a:endParaRPr lang="en-US" altLang="zh-CN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1.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右矩阵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第一行不变</a:t>
            </a:r>
            <a:endParaRPr lang="en-US" altLang="zh-CN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2.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右矩阵的第一行的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-2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倍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+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右矩阵的第二行构成：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新的第二行</a:t>
            </a:r>
            <a:endParaRPr lang="en-US" altLang="zh-CN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3.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右矩阵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第三行不变</a:t>
            </a:r>
          </a:p>
        </p:txBody>
      </p: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A81E2A50-3D59-4E5A-B532-9272BCB3BD0E}"/>
              </a:ext>
            </a:extLst>
          </p:cNvPr>
          <p:cNvGrpSpPr/>
          <p:nvPr/>
        </p:nvGrpSpPr>
        <p:grpSpPr>
          <a:xfrm>
            <a:off x="1863139" y="2057509"/>
            <a:ext cx="1500685" cy="1323126"/>
            <a:chOff x="1863139" y="347621"/>
            <a:chExt cx="1500685" cy="13231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文本框 257">
                  <a:extLst>
                    <a:ext uri="{FF2B5EF4-FFF2-40B4-BE49-F238E27FC236}">
                      <a16:creationId xmlns:a16="http://schemas.microsoft.com/office/drawing/2014/main" id="{86A3FA72-DE34-42B6-9609-D7CABCA5F0EE}"/>
                    </a:ext>
                  </a:extLst>
                </p:cNvPr>
                <p:cNvSpPr txBox="1"/>
                <p:nvPr/>
              </p:nvSpPr>
              <p:spPr>
                <a:xfrm>
                  <a:off x="1866568" y="405283"/>
                  <a:ext cx="55526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58" name="文本框 257">
                  <a:extLst>
                    <a:ext uri="{FF2B5EF4-FFF2-40B4-BE49-F238E27FC236}">
                      <a16:creationId xmlns:a16="http://schemas.microsoft.com/office/drawing/2014/main" id="{86A3FA72-DE34-42B6-9609-D7CABCA5F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568" y="405283"/>
                  <a:ext cx="555266" cy="430887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9" name="双括号 258">
              <a:extLst>
                <a:ext uri="{FF2B5EF4-FFF2-40B4-BE49-F238E27FC236}">
                  <a16:creationId xmlns:a16="http://schemas.microsoft.com/office/drawing/2014/main" id="{BD4F1C2C-F036-47BF-AEC9-2CBAAFD49C1B}"/>
                </a:ext>
              </a:extLst>
            </p:cNvPr>
            <p:cNvSpPr/>
            <p:nvPr/>
          </p:nvSpPr>
          <p:spPr>
            <a:xfrm>
              <a:off x="1863139" y="347621"/>
              <a:ext cx="1336040" cy="1323126"/>
            </a:xfrm>
            <a:prstGeom prst="bracketPair">
              <a:avLst>
                <a:gd name="adj" fmla="val 3830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6555DEA7-384B-4753-B54E-861B8203ADF8}"/>
                    </a:ext>
                  </a:extLst>
                </p:cNvPr>
                <p:cNvSpPr txBox="1"/>
                <p:nvPr/>
              </p:nvSpPr>
              <p:spPr>
                <a:xfrm>
                  <a:off x="2271056" y="395689"/>
                  <a:ext cx="583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6555DEA7-384B-4753-B54E-861B8203A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056" y="395689"/>
                  <a:ext cx="583498" cy="430887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1" name="文本框 260">
                  <a:extLst>
                    <a:ext uri="{FF2B5EF4-FFF2-40B4-BE49-F238E27FC236}">
                      <a16:creationId xmlns:a16="http://schemas.microsoft.com/office/drawing/2014/main" id="{85066931-CFAF-4C12-AF67-2E8570329415}"/>
                    </a:ext>
                  </a:extLst>
                </p:cNvPr>
                <p:cNvSpPr txBox="1"/>
                <p:nvPr/>
              </p:nvSpPr>
              <p:spPr>
                <a:xfrm>
                  <a:off x="2583496" y="408135"/>
                  <a:ext cx="78032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1" name="文本框 260">
                  <a:extLst>
                    <a:ext uri="{FF2B5EF4-FFF2-40B4-BE49-F238E27FC236}">
                      <a16:creationId xmlns:a16="http://schemas.microsoft.com/office/drawing/2014/main" id="{85066931-CFAF-4C12-AF67-2E8570329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496" y="408135"/>
                  <a:ext cx="780328" cy="430887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2" name="文本框 261">
                  <a:extLst>
                    <a:ext uri="{FF2B5EF4-FFF2-40B4-BE49-F238E27FC236}">
                      <a16:creationId xmlns:a16="http://schemas.microsoft.com/office/drawing/2014/main" id="{C702F491-E45A-43D5-9C43-0615AE7F4831}"/>
                    </a:ext>
                  </a:extLst>
                </p:cNvPr>
                <p:cNvSpPr txBox="1"/>
                <p:nvPr/>
              </p:nvSpPr>
              <p:spPr>
                <a:xfrm>
                  <a:off x="1866568" y="792154"/>
                  <a:ext cx="55526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2" name="文本框 261">
                  <a:extLst>
                    <a:ext uri="{FF2B5EF4-FFF2-40B4-BE49-F238E27FC236}">
                      <a16:creationId xmlns:a16="http://schemas.microsoft.com/office/drawing/2014/main" id="{C702F491-E45A-43D5-9C43-0615AE7F4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568" y="792154"/>
                  <a:ext cx="555266" cy="430887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3" name="文本框 262">
                  <a:extLst>
                    <a:ext uri="{FF2B5EF4-FFF2-40B4-BE49-F238E27FC236}">
                      <a16:creationId xmlns:a16="http://schemas.microsoft.com/office/drawing/2014/main" id="{BDE9B8A3-DFD1-4BED-A849-B791AFC7A1B1}"/>
                    </a:ext>
                  </a:extLst>
                </p:cNvPr>
                <p:cNvSpPr txBox="1"/>
                <p:nvPr/>
              </p:nvSpPr>
              <p:spPr>
                <a:xfrm>
                  <a:off x="2271056" y="782560"/>
                  <a:ext cx="583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3" name="文本框 262">
                  <a:extLst>
                    <a:ext uri="{FF2B5EF4-FFF2-40B4-BE49-F238E27FC236}">
                      <a16:creationId xmlns:a16="http://schemas.microsoft.com/office/drawing/2014/main" id="{BDE9B8A3-DFD1-4BED-A849-B791AFC7A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056" y="782560"/>
                  <a:ext cx="583498" cy="430887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文本框 263">
                  <a:extLst>
                    <a:ext uri="{FF2B5EF4-FFF2-40B4-BE49-F238E27FC236}">
                      <a16:creationId xmlns:a16="http://schemas.microsoft.com/office/drawing/2014/main" id="{A7D98097-BAAE-424D-8BD0-16F6FDAEBFD4}"/>
                    </a:ext>
                  </a:extLst>
                </p:cNvPr>
                <p:cNvSpPr txBox="1"/>
                <p:nvPr/>
              </p:nvSpPr>
              <p:spPr>
                <a:xfrm>
                  <a:off x="2583496" y="795006"/>
                  <a:ext cx="78032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64" name="文本框 263">
                  <a:extLst>
                    <a:ext uri="{FF2B5EF4-FFF2-40B4-BE49-F238E27FC236}">
                      <a16:creationId xmlns:a16="http://schemas.microsoft.com/office/drawing/2014/main" id="{A7D98097-BAAE-424D-8BD0-16F6FDAEBF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496" y="795006"/>
                  <a:ext cx="780328" cy="430887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5" name="文本框 264">
                  <a:extLst>
                    <a:ext uri="{FF2B5EF4-FFF2-40B4-BE49-F238E27FC236}">
                      <a16:creationId xmlns:a16="http://schemas.microsoft.com/office/drawing/2014/main" id="{71BC1CCD-6AFC-4E03-99C9-0CD9A5D5E761}"/>
                    </a:ext>
                  </a:extLst>
                </p:cNvPr>
                <p:cNvSpPr txBox="1"/>
                <p:nvPr/>
              </p:nvSpPr>
              <p:spPr>
                <a:xfrm>
                  <a:off x="1866568" y="1198792"/>
                  <a:ext cx="55526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5" name="文本框 264">
                  <a:extLst>
                    <a:ext uri="{FF2B5EF4-FFF2-40B4-BE49-F238E27FC236}">
                      <a16:creationId xmlns:a16="http://schemas.microsoft.com/office/drawing/2014/main" id="{71BC1CCD-6AFC-4E03-99C9-0CD9A5D5E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568" y="1198792"/>
                  <a:ext cx="555266" cy="430887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" name="文本框 265">
                  <a:extLst>
                    <a:ext uri="{FF2B5EF4-FFF2-40B4-BE49-F238E27FC236}">
                      <a16:creationId xmlns:a16="http://schemas.microsoft.com/office/drawing/2014/main" id="{324B8ED1-C21B-446A-A125-8AD6CCD56EC9}"/>
                    </a:ext>
                  </a:extLst>
                </p:cNvPr>
                <p:cNvSpPr txBox="1"/>
                <p:nvPr/>
              </p:nvSpPr>
              <p:spPr>
                <a:xfrm>
                  <a:off x="2271056" y="1189198"/>
                  <a:ext cx="583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6" name="文本框 265">
                  <a:extLst>
                    <a:ext uri="{FF2B5EF4-FFF2-40B4-BE49-F238E27FC236}">
                      <a16:creationId xmlns:a16="http://schemas.microsoft.com/office/drawing/2014/main" id="{324B8ED1-C21B-446A-A125-8AD6CCD56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056" y="1189198"/>
                  <a:ext cx="583498" cy="430887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文本框 266">
                  <a:extLst>
                    <a:ext uri="{FF2B5EF4-FFF2-40B4-BE49-F238E27FC236}">
                      <a16:creationId xmlns:a16="http://schemas.microsoft.com/office/drawing/2014/main" id="{6FA7E57D-8222-4FE5-AFB1-9FDF1F356FC3}"/>
                    </a:ext>
                  </a:extLst>
                </p:cNvPr>
                <p:cNvSpPr txBox="1"/>
                <p:nvPr/>
              </p:nvSpPr>
              <p:spPr>
                <a:xfrm>
                  <a:off x="2583496" y="1201644"/>
                  <a:ext cx="78032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67" name="文本框 266">
                  <a:extLst>
                    <a:ext uri="{FF2B5EF4-FFF2-40B4-BE49-F238E27FC236}">
                      <a16:creationId xmlns:a16="http://schemas.microsoft.com/office/drawing/2014/main" id="{6FA7E57D-8222-4FE5-AFB1-9FDF1F356F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496" y="1201644"/>
                  <a:ext cx="780328" cy="430887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489F72EE-183B-4852-B5C3-0F0283EF005D}"/>
              </a:ext>
            </a:extLst>
          </p:cNvPr>
          <p:cNvGrpSpPr/>
          <p:nvPr/>
        </p:nvGrpSpPr>
        <p:grpSpPr>
          <a:xfrm>
            <a:off x="1863139" y="3658906"/>
            <a:ext cx="1500685" cy="1323126"/>
            <a:chOff x="1863139" y="347621"/>
            <a:chExt cx="1500685" cy="13231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文本框 268">
                  <a:extLst>
                    <a:ext uri="{FF2B5EF4-FFF2-40B4-BE49-F238E27FC236}">
                      <a16:creationId xmlns:a16="http://schemas.microsoft.com/office/drawing/2014/main" id="{4BA4445C-8127-4AB4-9CDB-B7D4084804EF}"/>
                    </a:ext>
                  </a:extLst>
                </p:cNvPr>
                <p:cNvSpPr txBox="1"/>
                <p:nvPr/>
              </p:nvSpPr>
              <p:spPr>
                <a:xfrm>
                  <a:off x="1866568" y="405283"/>
                  <a:ext cx="55526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9" name="文本框 268">
                  <a:extLst>
                    <a:ext uri="{FF2B5EF4-FFF2-40B4-BE49-F238E27FC236}">
                      <a16:creationId xmlns:a16="http://schemas.microsoft.com/office/drawing/2014/main" id="{4BA4445C-8127-4AB4-9CDB-B7D408480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568" y="405283"/>
                  <a:ext cx="555266" cy="430887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0" name="双括号 269">
              <a:extLst>
                <a:ext uri="{FF2B5EF4-FFF2-40B4-BE49-F238E27FC236}">
                  <a16:creationId xmlns:a16="http://schemas.microsoft.com/office/drawing/2014/main" id="{614E5AAF-E32A-47F3-9EE7-E0E7A2D4DC01}"/>
                </a:ext>
              </a:extLst>
            </p:cNvPr>
            <p:cNvSpPr/>
            <p:nvPr/>
          </p:nvSpPr>
          <p:spPr>
            <a:xfrm>
              <a:off x="1863139" y="347621"/>
              <a:ext cx="1336040" cy="1323126"/>
            </a:xfrm>
            <a:prstGeom prst="bracketPair">
              <a:avLst>
                <a:gd name="adj" fmla="val 3830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1" name="文本框 270">
                  <a:extLst>
                    <a:ext uri="{FF2B5EF4-FFF2-40B4-BE49-F238E27FC236}">
                      <a16:creationId xmlns:a16="http://schemas.microsoft.com/office/drawing/2014/main" id="{BD63A12C-D596-411C-BB9F-168F47CB9856}"/>
                    </a:ext>
                  </a:extLst>
                </p:cNvPr>
                <p:cNvSpPr txBox="1"/>
                <p:nvPr/>
              </p:nvSpPr>
              <p:spPr>
                <a:xfrm>
                  <a:off x="2271056" y="395689"/>
                  <a:ext cx="583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1" name="文本框 270">
                  <a:extLst>
                    <a:ext uri="{FF2B5EF4-FFF2-40B4-BE49-F238E27FC236}">
                      <a16:creationId xmlns:a16="http://schemas.microsoft.com/office/drawing/2014/main" id="{BD63A12C-D596-411C-BB9F-168F47CB9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056" y="395689"/>
                  <a:ext cx="583498" cy="430887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2" name="文本框 271">
                  <a:extLst>
                    <a:ext uri="{FF2B5EF4-FFF2-40B4-BE49-F238E27FC236}">
                      <a16:creationId xmlns:a16="http://schemas.microsoft.com/office/drawing/2014/main" id="{F92F5B1D-B070-42A8-AC8F-90E378083DAB}"/>
                    </a:ext>
                  </a:extLst>
                </p:cNvPr>
                <p:cNvSpPr txBox="1"/>
                <p:nvPr/>
              </p:nvSpPr>
              <p:spPr>
                <a:xfrm>
                  <a:off x="2583496" y="408135"/>
                  <a:ext cx="78032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2" name="文本框 271">
                  <a:extLst>
                    <a:ext uri="{FF2B5EF4-FFF2-40B4-BE49-F238E27FC236}">
                      <a16:creationId xmlns:a16="http://schemas.microsoft.com/office/drawing/2014/main" id="{F92F5B1D-B070-42A8-AC8F-90E378083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496" y="408135"/>
                  <a:ext cx="780328" cy="430887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3" name="文本框 272">
                  <a:extLst>
                    <a:ext uri="{FF2B5EF4-FFF2-40B4-BE49-F238E27FC236}">
                      <a16:creationId xmlns:a16="http://schemas.microsoft.com/office/drawing/2014/main" id="{B6358C6E-0E7A-476B-AD0B-67E1A23B32C5}"/>
                    </a:ext>
                  </a:extLst>
                </p:cNvPr>
                <p:cNvSpPr txBox="1"/>
                <p:nvPr/>
              </p:nvSpPr>
              <p:spPr>
                <a:xfrm>
                  <a:off x="1866568" y="792154"/>
                  <a:ext cx="55526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3" name="文本框 272">
                  <a:extLst>
                    <a:ext uri="{FF2B5EF4-FFF2-40B4-BE49-F238E27FC236}">
                      <a16:creationId xmlns:a16="http://schemas.microsoft.com/office/drawing/2014/main" id="{B6358C6E-0E7A-476B-AD0B-67E1A23B3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568" y="792154"/>
                  <a:ext cx="555266" cy="430887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文本框 273">
                  <a:extLst>
                    <a:ext uri="{FF2B5EF4-FFF2-40B4-BE49-F238E27FC236}">
                      <a16:creationId xmlns:a16="http://schemas.microsoft.com/office/drawing/2014/main" id="{868A0EED-E88D-4491-A285-1174CDF740ED}"/>
                    </a:ext>
                  </a:extLst>
                </p:cNvPr>
                <p:cNvSpPr txBox="1"/>
                <p:nvPr/>
              </p:nvSpPr>
              <p:spPr>
                <a:xfrm>
                  <a:off x="2271056" y="782560"/>
                  <a:ext cx="583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4" name="文本框 273">
                  <a:extLst>
                    <a:ext uri="{FF2B5EF4-FFF2-40B4-BE49-F238E27FC236}">
                      <a16:creationId xmlns:a16="http://schemas.microsoft.com/office/drawing/2014/main" id="{868A0EED-E88D-4491-A285-1174CDF74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056" y="782560"/>
                  <a:ext cx="583498" cy="430887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5" name="文本框 274">
                  <a:extLst>
                    <a:ext uri="{FF2B5EF4-FFF2-40B4-BE49-F238E27FC236}">
                      <a16:creationId xmlns:a16="http://schemas.microsoft.com/office/drawing/2014/main" id="{C109DAC4-9254-4C25-924E-0F0F780C1680}"/>
                    </a:ext>
                  </a:extLst>
                </p:cNvPr>
                <p:cNvSpPr txBox="1"/>
                <p:nvPr/>
              </p:nvSpPr>
              <p:spPr>
                <a:xfrm>
                  <a:off x="2583496" y="795006"/>
                  <a:ext cx="78032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75" name="文本框 274">
                  <a:extLst>
                    <a:ext uri="{FF2B5EF4-FFF2-40B4-BE49-F238E27FC236}">
                      <a16:creationId xmlns:a16="http://schemas.microsoft.com/office/drawing/2014/main" id="{C109DAC4-9254-4C25-924E-0F0F780C1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496" y="795006"/>
                  <a:ext cx="780328" cy="430887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" name="文本框 275">
                  <a:extLst>
                    <a:ext uri="{FF2B5EF4-FFF2-40B4-BE49-F238E27FC236}">
                      <a16:creationId xmlns:a16="http://schemas.microsoft.com/office/drawing/2014/main" id="{F0CE5573-4D57-448D-B3EF-DC51D6A40F40}"/>
                    </a:ext>
                  </a:extLst>
                </p:cNvPr>
                <p:cNvSpPr txBox="1"/>
                <p:nvPr/>
              </p:nvSpPr>
              <p:spPr>
                <a:xfrm>
                  <a:off x="1866568" y="1198792"/>
                  <a:ext cx="55526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6" name="文本框 275">
                  <a:extLst>
                    <a:ext uri="{FF2B5EF4-FFF2-40B4-BE49-F238E27FC236}">
                      <a16:creationId xmlns:a16="http://schemas.microsoft.com/office/drawing/2014/main" id="{F0CE5573-4D57-448D-B3EF-DC51D6A40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568" y="1198792"/>
                  <a:ext cx="555266" cy="430887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8C96A7BB-0FE8-4DF3-90F7-F13722FB1986}"/>
                    </a:ext>
                  </a:extLst>
                </p:cNvPr>
                <p:cNvSpPr txBox="1"/>
                <p:nvPr/>
              </p:nvSpPr>
              <p:spPr>
                <a:xfrm>
                  <a:off x="2271056" y="1189198"/>
                  <a:ext cx="583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8C96A7BB-0FE8-4DF3-90F7-F13722FB1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056" y="1189198"/>
                  <a:ext cx="583498" cy="430887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8" name="文本框 277">
                  <a:extLst>
                    <a:ext uri="{FF2B5EF4-FFF2-40B4-BE49-F238E27FC236}">
                      <a16:creationId xmlns:a16="http://schemas.microsoft.com/office/drawing/2014/main" id="{7DC3983A-B006-4A15-B547-CCF574619B09}"/>
                    </a:ext>
                  </a:extLst>
                </p:cNvPr>
                <p:cNvSpPr txBox="1"/>
                <p:nvPr/>
              </p:nvSpPr>
              <p:spPr>
                <a:xfrm>
                  <a:off x="2583496" y="1201644"/>
                  <a:ext cx="78032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78" name="文本框 277">
                  <a:extLst>
                    <a:ext uri="{FF2B5EF4-FFF2-40B4-BE49-F238E27FC236}">
                      <a16:creationId xmlns:a16="http://schemas.microsoft.com/office/drawing/2014/main" id="{7DC3983A-B006-4A15-B547-CCF574619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496" y="1201644"/>
                  <a:ext cx="780328" cy="430887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90CD3964-ABFC-4DE0-8B8F-945B294D3DBD}"/>
              </a:ext>
            </a:extLst>
          </p:cNvPr>
          <p:cNvGrpSpPr/>
          <p:nvPr/>
        </p:nvGrpSpPr>
        <p:grpSpPr>
          <a:xfrm>
            <a:off x="1863139" y="5167608"/>
            <a:ext cx="1500685" cy="1323126"/>
            <a:chOff x="1863139" y="347621"/>
            <a:chExt cx="1500685" cy="13231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0" name="文本框 279">
                  <a:extLst>
                    <a:ext uri="{FF2B5EF4-FFF2-40B4-BE49-F238E27FC236}">
                      <a16:creationId xmlns:a16="http://schemas.microsoft.com/office/drawing/2014/main" id="{E4E6D299-3400-4D9D-A187-81CB1D2F394F}"/>
                    </a:ext>
                  </a:extLst>
                </p:cNvPr>
                <p:cNvSpPr txBox="1"/>
                <p:nvPr/>
              </p:nvSpPr>
              <p:spPr>
                <a:xfrm>
                  <a:off x="1866568" y="405283"/>
                  <a:ext cx="55526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0" name="文本框 279">
                  <a:extLst>
                    <a:ext uri="{FF2B5EF4-FFF2-40B4-BE49-F238E27FC236}">
                      <a16:creationId xmlns:a16="http://schemas.microsoft.com/office/drawing/2014/main" id="{E4E6D299-3400-4D9D-A187-81CB1D2F39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568" y="405283"/>
                  <a:ext cx="555266" cy="430887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1" name="双括号 280">
              <a:extLst>
                <a:ext uri="{FF2B5EF4-FFF2-40B4-BE49-F238E27FC236}">
                  <a16:creationId xmlns:a16="http://schemas.microsoft.com/office/drawing/2014/main" id="{1721F888-7A45-4047-96D8-02645EDBCA36}"/>
                </a:ext>
              </a:extLst>
            </p:cNvPr>
            <p:cNvSpPr/>
            <p:nvPr/>
          </p:nvSpPr>
          <p:spPr>
            <a:xfrm>
              <a:off x="1863139" y="347621"/>
              <a:ext cx="1336040" cy="1323126"/>
            </a:xfrm>
            <a:prstGeom prst="bracketPair">
              <a:avLst>
                <a:gd name="adj" fmla="val 3830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文本框 281">
                  <a:extLst>
                    <a:ext uri="{FF2B5EF4-FFF2-40B4-BE49-F238E27FC236}">
                      <a16:creationId xmlns:a16="http://schemas.microsoft.com/office/drawing/2014/main" id="{89782B00-0EA1-4E29-854B-A8328B0B76DF}"/>
                    </a:ext>
                  </a:extLst>
                </p:cNvPr>
                <p:cNvSpPr txBox="1"/>
                <p:nvPr/>
              </p:nvSpPr>
              <p:spPr>
                <a:xfrm>
                  <a:off x="2271056" y="395689"/>
                  <a:ext cx="583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2" name="文本框 281">
                  <a:extLst>
                    <a:ext uri="{FF2B5EF4-FFF2-40B4-BE49-F238E27FC236}">
                      <a16:creationId xmlns:a16="http://schemas.microsoft.com/office/drawing/2014/main" id="{89782B00-0EA1-4E29-854B-A8328B0B7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056" y="395689"/>
                  <a:ext cx="583498" cy="430887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3" name="文本框 282">
                  <a:extLst>
                    <a:ext uri="{FF2B5EF4-FFF2-40B4-BE49-F238E27FC236}">
                      <a16:creationId xmlns:a16="http://schemas.microsoft.com/office/drawing/2014/main" id="{C41D11F8-507D-4C86-A79F-2662FE58A1C8}"/>
                    </a:ext>
                  </a:extLst>
                </p:cNvPr>
                <p:cNvSpPr txBox="1"/>
                <p:nvPr/>
              </p:nvSpPr>
              <p:spPr>
                <a:xfrm>
                  <a:off x="2583496" y="408135"/>
                  <a:ext cx="78032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3" name="文本框 282">
                  <a:extLst>
                    <a:ext uri="{FF2B5EF4-FFF2-40B4-BE49-F238E27FC236}">
                      <a16:creationId xmlns:a16="http://schemas.microsoft.com/office/drawing/2014/main" id="{C41D11F8-507D-4C86-A79F-2662FE58A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496" y="408135"/>
                  <a:ext cx="780328" cy="430887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文本框 283">
                  <a:extLst>
                    <a:ext uri="{FF2B5EF4-FFF2-40B4-BE49-F238E27FC236}">
                      <a16:creationId xmlns:a16="http://schemas.microsoft.com/office/drawing/2014/main" id="{14C2AC01-EF0B-43E2-8136-2FF8A9D6B1B4}"/>
                    </a:ext>
                  </a:extLst>
                </p:cNvPr>
                <p:cNvSpPr txBox="1"/>
                <p:nvPr/>
              </p:nvSpPr>
              <p:spPr>
                <a:xfrm>
                  <a:off x="1866568" y="792154"/>
                  <a:ext cx="55526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4" name="文本框 283">
                  <a:extLst>
                    <a:ext uri="{FF2B5EF4-FFF2-40B4-BE49-F238E27FC236}">
                      <a16:creationId xmlns:a16="http://schemas.microsoft.com/office/drawing/2014/main" id="{14C2AC01-EF0B-43E2-8136-2FF8A9D6B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568" y="792154"/>
                  <a:ext cx="555266" cy="430887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文本框 284">
                  <a:extLst>
                    <a:ext uri="{FF2B5EF4-FFF2-40B4-BE49-F238E27FC236}">
                      <a16:creationId xmlns:a16="http://schemas.microsoft.com/office/drawing/2014/main" id="{708B6EBD-24BA-4FC5-91B7-C8A674D58C26}"/>
                    </a:ext>
                  </a:extLst>
                </p:cNvPr>
                <p:cNvSpPr txBox="1"/>
                <p:nvPr/>
              </p:nvSpPr>
              <p:spPr>
                <a:xfrm>
                  <a:off x="2271056" y="782560"/>
                  <a:ext cx="583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5" name="文本框 284">
                  <a:extLst>
                    <a:ext uri="{FF2B5EF4-FFF2-40B4-BE49-F238E27FC236}">
                      <a16:creationId xmlns:a16="http://schemas.microsoft.com/office/drawing/2014/main" id="{708B6EBD-24BA-4FC5-91B7-C8A674D58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056" y="782560"/>
                  <a:ext cx="583498" cy="430887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文本框 285">
                  <a:extLst>
                    <a:ext uri="{FF2B5EF4-FFF2-40B4-BE49-F238E27FC236}">
                      <a16:creationId xmlns:a16="http://schemas.microsoft.com/office/drawing/2014/main" id="{5C43920A-FE6D-4FE8-A42F-3F4B11EED426}"/>
                    </a:ext>
                  </a:extLst>
                </p:cNvPr>
                <p:cNvSpPr txBox="1"/>
                <p:nvPr/>
              </p:nvSpPr>
              <p:spPr>
                <a:xfrm>
                  <a:off x="2583496" y="795006"/>
                  <a:ext cx="78032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86" name="文本框 285">
                  <a:extLst>
                    <a:ext uri="{FF2B5EF4-FFF2-40B4-BE49-F238E27FC236}">
                      <a16:creationId xmlns:a16="http://schemas.microsoft.com/office/drawing/2014/main" id="{5C43920A-FE6D-4FE8-A42F-3F4B11EED4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496" y="795006"/>
                  <a:ext cx="780328" cy="430887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6C74C53D-11EC-4BAB-B437-751A092F752A}"/>
                    </a:ext>
                  </a:extLst>
                </p:cNvPr>
                <p:cNvSpPr txBox="1"/>
                <p:nvPr/>
              </p:nvSpPr>
              <p:spPr>
                <a:xfrm>
                  <a:off x="1866568" y="1198792"/>
                  <a:ext cx="55526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6C74C53D-11EC-4BAB-B437-751A092F7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568" y="1198792"/>
                  <a:ext cx="555266" cy="430887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859CEEB0-B785-4B9E-BC49-9F79C317D906}"/>
                    </a:ext>
                  </a:extLst>
                </p:cNvPr>
                <p:cNvSpPr txBox="1"/>
                <p:nvPr/>
              </p:nvSpPr>
              <p:spPr>
                <a:xfrm>
                  <a:off x="2271056" y="1189198"/>
                  <a:ext cx="583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859CEEB0-B785-4B9E-BC49-9F79C317D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056" y="1189198"/>
                  <a:ext cx="583498" cy="430887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9" name="文本框 288">
                  <a:extLst>
                    <a:ext uri="{FF2B5EF4-FFF2-40B4-BE49-F238E27FC236}">
                      <a16:creationId xmlns:a16="http://schemas.microsoft.com/office/drawing/2014/main" id="{30D0BE24-6727-4DCB-88A3-27E387B270CA}"/>
                    </a:ext>
                  </a:extLst>
                </p:cNvPr>
                <p:cNvSpPr txBox="1"/>
                <p:nvPr/>
              </p:nvSpPr>
              <p:spPr>
                <a:xfrm>
                  <a:off x="2583496" y="1201644"/>
                  <a:ext cx="78032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89" name="文本框 288">
                  <a:extLst>
                    <a:ext uri="{FF2B5EF4-FFF2-40B4-BE49-F238E27FC236}">
                      <a16:creationId xmlns:a16="http://schemas.microsoft.com/office/drawing/2014/main" id="{30D0BE24-6727-4DCB-88A3-27E387B270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496" y="1201644"/>
                  <a:ext cx="780328" cy="430887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070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D1AA92FD-787A-47D1-A752-BD72CEE84415}"/>
              </a:ext>
            </a:extLst>
          </p:cNvPr>
          <p:cNvSpPr txBox="1"/>
          <p:nvPr/>
        </p:nvSpPr>
        <p:spPr>
          <a:xfrm>
            <a:off x="3337071" y="3007380"/>
            <a:ext cx="551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矩阵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列向量形式</a:t>
            </a:r>
            <a:r>
              <a:rPr lang="zh-CN" altLang="en-US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理解</a:t>
            </a:r>
            <a:r>
              <a:rPr lang="en-US" altLang="zh-CN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Ax=b</a:t>
            </a:r>
            <a:endParaRPr lang="zh-CN" altLang="en-US" sz="3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39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4E70BB0-5B0A-450F-A7C2-DA1CAB5FBD41}"/>
                  </a:ext>
                </a:extLst>
              </p:cNvPr>
              <p:cNvSpPr txBox="1"/>
              <p:nvPr/>
            </p:nvSpPr>
            <p:spPr>
              <a:xfrm>
                <a:off x="614735" y="233636"/>
                <a:ext cx="31413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4E70BB0-5B0A-450F-A7C2-DA1CAB5FB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5" y="233636"/>
                <a:ext cx="3141309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EA3A4CB-77D7-4BFC-9F41-48A000CAA1B1}"/>
                  </a:ext>
                </a:extLst>
              </p:cNvPr>
              <p:cNvSpPr txBox="1"/>
              <p:nvPr/>
            </p:nvSpPr>
            <p:spPr>
              <a:xfrm>
                <a:off x="629006" y="1203027"/>
                <a:ext cx="282872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EA3A4CB-77D7-4BFC-9F41-48A000CAA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06" y="1203027"/>
                <a:ext cx="2828723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8934331-B578-4CFF-B0A7-BA61CB4E72F5}"/>
                  </a:ext>
                </a:extLst>
              </p:cNvPr>
              <p:cNvSpPr txBox="1"/>
              <p:nvPr/>
            </p:nvSpPr>
            <p:spPr>
              <a:xfrm>
                <a:off x="7364171" y="572190"/>
                <a:ext cx="4398833" cy="1129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4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8934331-B578-4CFF-B0A7-BA61CB4E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171" y="572190"/>
                <a:ext cx="4398833" cy="11290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FAA5862-DA20-4D75-BA0C-E75C4DDA8511}"/>
              </a:ext>
            </a:extLst>
          </p:cNvPr>
          <p:cNvCxnSpPr>
            <a:cxnSpLocks/>
          </p:cNvCxnSpPr>
          <p:nvPr/>
        </p:nvCxnSpPr>
        <p:spPr>
          <a:xfrm>
            <a:off x="4347677" y="1203027"/>
            <a:ext cx="2604305" cy="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D48678F-49CA-427C-8931-F426A1AF2E1B}"/>
              </a:ext>
            </a:extLst>
          </p:cNvPr>
          <p:cNvSpPr txBox="1"/>
          <p:nvPr/>
        </p:nvSpPr>
        <p:spPr>
          <a:xfrm>
            <a:off x="4480278" y="5874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看作向量运算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099DE65-628B-4F73-8CB7-DC310CE6FAE3}"/>
              </a:ext>
            </a:extLst>
          </p:cNvPr>
          <p:cNvGrpSpPr/>
          <p:nvPr/>
        </p:nvGrpSpPr>
        <p:grpSpPr>
          <a:xfrm>
            <a:off x="450071" y="2145193"/>
            <a:ext cx="6611946" cy="4613989"/>
            <a:chOff x="1420214" y="505135"/>
            <a:chExt cx="9688010" cy="6760547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142C35C4-5496-4D25-B446-08674D6EE603}"/>
                </a:ext>
              </a:extLst>
            </p:cNvPr>
            <p:cNvGrpSpPr/>
            <p:nvPr/>
          </p:nvGrpSpPr>
          <p:grpSpPr>
            <a:xfrm>
              <a:off x="1420214" y="6301437"/>
              <a:ext cx="9688010" cy="144782"/>
              <a:chOff x="1145894" y="5931933"/>
              <a:chExt cx="9688010" cy="144782"/>
            </a:xfrm>
          </p:grpSpPr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E65E68CF-1A67-4DAB-8981-CB258618A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5894" y="6076715"/>
                <a:ext cx="9688010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0CA1333C-4B04-49B7-8FE0-B4A041ADE1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6011" y="5931933"/>
                <a:ext cx="0" cy="144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D5472AD4-B63A-4FE9-906B-E3D04CB8C0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4684" y="5931933"/>
                <a:ext cx="0" cy="144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B53C7ABA-A3B4-4DD9-802C-19DC123E53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3357" y="5931933"/>
                <a:ext cx="0" cy="144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2970A583-1377-490A-8C6E-BC007658AC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2030" y="5931933"/>
                <a:ext cx="0" cy="144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CB9E0B7A-4C12-461F-A1CE-386B2B8122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0703" y="5931933"/>
                <a:ext cx="0" cy="144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4BEE11AF-40AE-4DDA-BAC5-DAEC9A203B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9376" y="5931933"/>
                <a:ext cx="0" cy="144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ACC88BA6-105B-4C8A-961A-0392BAFEFF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8049" y="5931933"/>
                <a:ext cx="0" cy="144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CDE3BD70-A0A8-40F8-ADCA-8DB007FF54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16722" y="5931933"/>
                <a:ext cx="0" cy="144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1A2C41AB-350D-4C54-A342-65267F6029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25391" y="5931933"/>
                <a:ext cx="0" cy="144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597FA61C-65A0-4EDC-9E5F-EB51CB42B4AE}"/>
                </a:ext>
              </a:extLst>
            </p:cNvPr>
            <p:cNvGrpSpPr/>
            <p:nvPr/>
          </p:nvGrpSpPr>
          <p:grpSpPr>
            <a:xfrm rot="5400000" flipH="1">
              <a:off x="-577553" y="3813017"/>
              <a:ext cx="6760547" cy="144783"/>
              <a:chOff x="4073357" y="5931933"/>
              <a:chExt cx="6760547" cy="144783"/>
            </a:xfrm>
          </p:grpSpPr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1780DF9C-417A-4F46-AF30-4A808A64FF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453631" y="2696442"/>
                <a:ext cx="0" cy="6760547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DE79BF36-603E-42CA-B29A-4A42AC23A1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2030" y="5931933"/>
                <a:ext cx="0" cy="144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38E47DC7-B5DF-4FA0-B41B-0BB7C8A576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0703" y="5931933"/>
                <a:ext cx="0" cy="144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47D55F1E-3157-4BD3-8C3C-E329455B3E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9376" y="5931933"/>
                <a:ext cx="0" cy="144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30002E31-C4B6-4527-98F0-45BF7D481D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8049" y="5931933"/>
                <a:ext cx="0" cy="144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74FF998F-6FD8-4862-94E4-73F74F3A1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16722" y="5931933"/>
                <a:ext cx="0" cy="144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3BC99FE1-1197-46E2-AC1F-4A697B83E1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25391" y="5931933"/>
                <a:ext cx="0" cy="144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E3507B2-4444-425B-AB7C-68703AEF8174}"/>
              </a:ext>
            </a:extLst>
          </p:cNvPr>
          <p:cNvCxnSpPr>
            <a:cxnSpLocks/>
          </p:cNvCxnSpPr>
          <p:nvPr/>
        </p:nvCxnSpPr>
        <p:spPr>
          <a:xfrm flipV="1">
            <a:off x="1344209" y="4557628"/>
            <a:ext cx="1103819" cy="1592875"/>
          </a:xfrm>
          <a:prstGeom prst="straightConnector1">
            <a:avLst/>
          </a:prstGeom>
          <a:ln w="34925">
            <a:solidFill>
              <a:schemeClr val="accent2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7C535CC-5F32-4061-9013-1FC016D1C006}"/>
              </a:ext>
            </a:extLst>
          </p:cNvPr>
          <p:cNvCxnSpPr>
            <a:cxnSpLocks/>
          </p:cNvCxnSpPr>
          <p:nvPr/>
        </p:nvCxnSpPr>
        <p:spPr>
          <a:xfrm flipV="1">
            <a:off x="1344208" y="5667981"/>
            <a:ext cx="1096374" cy="517633"/>
          </a:xfrm>
          <a:prstGeom prst="straightConnector1">
            <a:avLst/>
          </a:prstGeom>
          <a:ln w="34925">
            <a:solidFill>
              <a:schemeClr val="accent5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41CAA15-0925-4564-8997-071FA61E2043}"/>
              </a:ext>
            </a:extLst>
          </p:cNvPr>
          <p:cNvCxnSpPr>
            <a:cxnSpLocks/>
          </p:cNvCxnSpPr>
          <p:nvPr/>
        </p:nvCxnSpPr>
        <p:spPr>
          <a:xfrm flipV="1">
            <a:off x="1335416" y="3455051"/>
            <a:ext cx="3320248" cy="2730564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0FE4717D-CC25-455D-98C4-3AC3FECAB940}"/>
              </a:ext>
            </a:extLst>
          </p:cNvPr>
          <p:cNvCxnSpPr>
            <a:cxnSpLocks/>
          </p:cNvCxnSpPr>
          <p:nvPr/>
        </p:nvCxnSpPr>
        <p:spPr>
          <a:xfrm flipV="1">
            <a:off x="2448028" y="4551544"/>
            <a:ext cx="0" cy="16557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93477520-F0FB-4075-A111-BF9891D0EF92}"/>
              </a:ext>
            </a:extLst>
          </p:cNvPr>
          <p:cNvCxnSpPr>
            <a:cxnSpLocks/>
          </p:cNvCxnSpPr>
          <p:nvPr/>
        </p:nvCxnSpPr>
        <p:spPr>
          <a:xfrm flipH="1">
            <a:off x="1335417" y="4551544"/>
            <a:ext cx="11126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A3595EC-1810-4E73-9C51-59134EF41BB4}"/>
              </a:ext>
            </a:extLst>
          </p:cNvPr>
          <p:cNvCxnSpPr>
            <a:cxnSpLocks/>
          </p:cNvCxnSpPr>
          <p:nvPr/>
        </p:nvCxnSpPr>
        <p:spPr>
          <a:xfrm flipH="1">
            <a:off x="1344209" y="5654585"/>
            <a:ext cx="11038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2FFDED13-FAA3-4B66-9148-5DD0696881FE}"/>
              </a:ext>
            </a:extLst>
          </p:cNvPr>
          <p:cNvCxnSpPr>
            <a:cxnSpLocks/>
          </p:cNvCxnSpPr>
          <p:nvPr/>
        </p:nvCxnSpPr>
        <p:spPr>
          <a:xfrm flipV="1">
            <a:off x="4655665" y="3432613"/>
            <a:ext cx="0" cy="2752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1005FE4B-64FE-4FAF-B0CC-1F3BD142BF55}"/>
              </a:ext>
            </a:extLst>
          </p:cNvPr>
          <p:cNvCxnSpPr>
            <a:cxnSpLocks/>
          </p:cNvCxnSpPr>
          <p:nvPr/>
        </p:nvCxnSpPr>
        <p:spPr>
          <a:xfrm flipH="1">
            <a:off x="1323512" y="3447687"/>
            <a:ext cx="33384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3CEB6C8-A0B9-4E0E-AE27-4694AB75FC59}"/>
                  </a:ext>
                </a:extLst>
              </p:cNvPr>
              <p:cNvSpPr txBox="1"/>
              <p:nvPr/>
            </p:nvSpPr>
            <p:spPr>
              <a:xfrm>
                <a:off x="7409867" y="3397874"/>
                <a:ext cx="3015890" cy="77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zh-CN" sz="4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4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400" b="0" i="0" smtClean="0">
                        <a:latin typeface="Cambria Math" panose="02040503050406030204" pitchFamily="18" charset="0"/>
                      </a:rPr>
                      <m:t>y</m:t>
                    </m:r>
                    <m:acc>
                      <m:accPr>
                        <m:chr m:val="⃗"/>
                        <m:ctrlPr>
                          <a:rPr lang="en-US" altLang="zh-CN" sz="4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4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4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endParaRPr lang="zh-CN" altLang="en-US" sz="4400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3CEB6C8-A0B9-4E0E-AE27-4694AB75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867" y="3397874"/>
                <a:ext cx="3015890" cy="77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C0C3FE49-6CC1-457F-903F-8698DD447FAE}"/>
                  </a:ext>
                </a:extLst>
              </p:cNvPr>
              <p:cNvSpPr txBox="1"/>
              <p:nvPr/>
            </p:nvSpPr>
            <p:spPr>
              <a:xfrm>
                <a:off x="1700774" y="4720679"/>
                <a:ext cx="2725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</m:oMath>
                  </m:oMathPara>
                </a14:m>
                <a:endParaRPr lang="zh-CN" altLang="en-US" sz="3600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C0C3FE49-6CC1-457F-903F-8698DD447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774" y="4720679"/>
                <a:ext cx="27251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E6E3F9D-27EC-4CBF-920F-58D39BF75104}"/>
                  </a:ext>
                </a:extLst>
              </p:cNvPr>
              <p:cNvSpPr txBox="1"/>
              <p:nvPr/>
            </p:nvSpPr>
            <p:spPr>
              <a:xfrm>
                <a:off x="2546487" y="5754607"/>
                <a:ext cx="299633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CN" altLang="en-US" sz="3600" dirty="0">
                  <a:solidFill>
                    <a:srgbClr val="5B9BD5"/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E6E3F9D-27EC-4CBF-920F-58D39BF75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487" y="5754607"/>
                <a:ext cx="299633" cy="4945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26B371A-D1FB-4FC5-B428-4E01319D8463}"/>
                  </a:ext>
                </a:extLst>
              </p:cNvPr>
              <p:cNvSpPr txBox="1"/>
              <p:nvPr/>
            </p:nvSpPr>
            <p:spPr>
              <a:xfrm>
                <a:off x="4682639" y="2778327"/>
                <a:ext cx="43146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26B371A-D1FB-4FC5-B428-4E01319D8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639" y="2778327"/>
                <a:ext cx="431465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6A2EC16-89AF-48C0-B101-CE075672352A}"/>
                  </a:ext>
                </a:extLst>
              </p:cNvPr>
              <p:cNvSpPr txBox="1"/>
              <p:nvPr/>
            </p:nvSpPr>
            <p:spPr>
              <a:xfrm>
                <a:off x="7856871" y="4382125"/>
                <a:ext cx="151830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6A2EC16-89AF-48C0-B101-CE075672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871" y="4382125"/>
                <a:ext cx="1518300" cy="677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CE4668F-6CDC-490E-9626-B6C00CB5CADA}"/>
                  </a:ext>
                </a:extLst>
              </p:cNvPr>
              <p:cNvSpPr txBox="1"/>
              <p:nvPr/>
            </p:nvSpPr>
            <p:spPr>
              <a:xfrm>
                <a:off x="7856871" y="5060617"/>
                <a:ext cx="151830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CE4668F-6CDC-490E-9626-B6C00CB5C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871" y="5060617"/>
                <a:ext cx="1518300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1FCE774-9A20-4DD0-A9F9-5FFF395478D2}"/>
              </a:ext>
            </a:extLst>
          </p:cNvPr>
          <p:cNvCxnSpPr>
            <a:cxnSpLocks/>
          </p:cNvCxnSpPr>
          <p:nvPr/>
        </p:nvCxnSpPr>
        <p:spPr>
          <a:xfrm flipV="1">
            <a:off x="3605776" y="3461764"/>
            <a:ext cx="1049888" cy="167253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F30B82F-4318-40AD-BC79-FD04B20B8E8E}"/>
              </a:ext>
            </a:extLst>
          </p:cNvPr>
          <p:cNvCxnSpPr>
            <a:cxnSpLocks/>
          </p:cNvCxnSpPr>
          <p:nvPr/>
        </p:nvCxnSpPr>
        <p:spPr>
          <a:xfrm flipV="1">
            <a:off x="2467977" y="3447470"/>
            <a:ext cx="2187687" cy="11101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FEE7007C-A004-46D7-93AA-3416CB158B5E}"/>
                  </a:ext>
                </a:extLst>
              </p:cNvPr>
              <p:cNvSpPr txBox="1"/>
              <p:nvPr/>
            </p:nvSpPr>
            <p:spPr>
              <a:xfrm>
                <a:off x="3130349" y="5323065"/>
                <a:ext cx="498406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5B9BD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CN" altLang="en-US" sz="3600" dirty="0">
                  <a:solidFill>
                    <a:srgbClr val="5B9BD5"/>
                  </a:solidFill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FEE7007C-A004-46D7-93AA-3416CB158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49" y="5323065"/>
                <a:ext cx="498406" cy="4945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D5C682-EB74-47F6-9398-54D2DB76103A}"/>
              </a:ext>
            </a:extLst>
          </p:cNvPr>
          <p:cNvCxnSpPr>
            <a:cxnSpLocks/>
          </p:cNvCxnSpPr>
          <p:nvPr/>
        </p:nvCxnSpPr>
        <p:spPr>
          <a:xfrm flipV="1">
            <a:off x="2466948" y="5135108"/>
            <a:ext cx="1096374" cy="517633"/>
          </a:xfrm>
          <a:prstGeom prst="straightConnector1">
            <a:avLst/>
          </a:prstGeom>
          <a:ln w="34925">
            <a:solidFill>
              <a:schemeClr val="accent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E4B180C3-3ACE-4077-8FE9-9157990DDD41}"/>
                  </a:ext>
                </a:extLst>
              </p:cNvPr>
              <p:cNvSpPr txBox="1"/>
              <p:nvPr/>
            </p:nvSpPr>
            <p:spPr>
              <a:xfrm>
                <a:off x="7867536" y="1806639"/>
                <a:ext cx="506549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lang="zh-CN" altLang="en-US" sz="4400" b="1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E4B180C3-3ACE-4077-8FE9-9157990D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536" y="1806639"/>
                <a:ext cx="506549" cy="6771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7A74C16-2030-4FAC-9BD3-7D14BFBB9709}"/>
                  </a:ext>
                </a:extLst>
              </p:cNvPr>
              <p:cNvSpPr txBox="1"/>
              <p:nvPr/>
            </p:nvSpPr>
            <p:spPr>
              <a:xfrm>
                <a:off x="9727781" y="1806639"/>
                <a:ext cx="506549" cy="77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zh-CN" altLang="en-US" sz="4400" b="1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7A74C16-2030-4FAC-9BD3-7D14BFBB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781" y="1806639"/>
                <a:ext cx="506549" cy="77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ECC98052-AA8F-4E1C-B2F5-6FE597FEFC1E}"/>
                  </a:ext>
                </a:extLst>
              </p:cNvPr>
              <p:cNvSpPr txBox="1"/>
              <p:nvPr/>
            </p:nvSpPr>
            <p:spPr>
              <a:xfrm>
                <a:off x="11175581" y="1806639"/>
                <a:ext cx="506549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</m:oMath>
                  </m:oMathPara>
                </a14:m>
                <a:endParaRPr lang="zh-CN" altLang="en-US" sz="4400" b="1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ECC98052-AA8F-4E1C-B2F5-6FE597FEF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581" y="1806639"/>
                <a:ext cx="506549" cy="67710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00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F6234C1-8130-46F7-B5EF-22840EC1AC80}"/>
                  </a:ext>
                </a:extLst>
              </p:cNvPr>
              <p:cNvSpPr txBox="1"/>
              <p:nvPr/>
            </p:nvSpPr>
            <p:spPr>
              <a:xfrm>
                <a:off x="229584" y="4835680"/>
                <a:ext cx="4046877" cy="1132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F6234C1-8130-46F7-B5EF-22840EC1A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84" y="4835680"/>
                <a:ext cx="4046877" cy="1132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71FF506-B950-4439-AF05-E7637C9BF866}"/>
              </a:ext>
            </a:extLst>
          </p:cNvPr>
          <p:cNvCxnSpPr>
            <a:cxnSpLocks/>
          </p:cNvCxnSpPr>
          <p:nvPr/>
        </p:nvCxnSpPr>
        <p:spPr>
          <a:xfrm>
            <a:off x="1912620" y="2019300"/>
            <a:ext cx="0" cy="252730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5AF6A6A-CEC4-464F-A83F-E89201BEF831}"/>
              </a:ext>
            </a:extLst>
          </p:cNvPr>
          <p:cNvSpPr txBox="1"/>
          <p:nvPr/>
        </p:nvSpPr>
        <p:spPr>
          <a:xfrm>
            <a:off x="2029096" y="275774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写为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矩阵左乘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形式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50CEB2E-F860-4738-BDF6-5F36FD74BA2C}"/>
              </a:ext>
            </a:extLst>
          </p:cNvPr>
          <p:cNvSpPr txBox="1"/>
          <p:nvPr/>
        </p:nvSpPr>
        <p:spPr>
          <a:xfrm>
            <a:off x="2657472" y="323805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矩阵左，向量右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D89A68-0566-401C-9FD4-173A90CA87D0}"/>
              </a:ext>
            </a:extLst>
          </p:cNvPr>
          <p:cNvSpPr/>
          <p:nvPr/>
        </p:nvSpPr>
        <p:spPr>
          <a:xfrm>
            <a:off x="8211245" y="2809541"/>
            <a:ext cx="639126" cy="676081"/>
          </a:xfrm>
          <a:prstGeom prst="rect">
            <a:avLst/>
          </a:prstGeom>
          <a:noFill/>
          <a:ln w="25400">
            <a:solidFill>
              <a:srgbClr val="5B9BD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6416980-AB4C-408B-96AE-DA875F9251D4}"/>
              </a:ext>
            </a:extLst>
          </p:cNvPr>
          <p:cNvSpPr/>
          <p:nvPr/>
        </p:nvSpPr>
        <p:spPr>
          <a:xfrm>
            <a:off x="8254413" y="4127613"/>
            <a:ext cx="595958" cy="676081"/>
          </a:xfrm>
          <a:prstGeom prst="rect">
            <a:avLst/>
          </a:prstGeom>
          <a:noFill/>
          <a:ln w="25400">
            <a:solidFill>
              <a:srgbClr val="ED7D3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1D42BF1C-AD48-4F18-85F1-A62812F2D5D2}"/>
              </a:ext>
            </a:extLst>
          </p:cNvPr>
          <p:cNvCxnSpPr>
            <a:cxnSpLocks/>
            <a:stCxn id="6" idx="0"/>
            <a:endCxn id="62" idx="0"/>
          </p:cNvCxnSpPr>
          <p:nvPr/>
        </p:nvCxnSpPr>
        <p:spPr>
          <a:xfrm rot="16200000" flipV="1">
            <a:off x="7505637" y="1784369"/>
            <a:ext cx="106206" cy="1944137"/>
          </a:xfrm>
          <a:prstGeom prst="bentConnector3">
            <a:avLst>
              <a:gd name="adj1" fmla="val 479236"/>
            </a:avLst>
          </a:prstGeom>
          <a:ln w="22225">
            <a:solidFill>
              <a:srgbClr val="5B9BD5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BC50A46-666A-4B68-8149-89F660499DC6}"/>
              </a:ext>
            </a:extLst>
          </p:cNvPr>
          <p:cNvCxnSpPr>
            <a:cxnSpLocks/>
            <a:stCxn id="53" idx="2"/>
            <a:endCxn id="63" idx="2"/>
          </p:cNvCxnSpPr>
          <p:nvPr/>
        </p:nvCxnSpPr>
        <p:spPr>
          <a:xfrm rot="5400000" flipH="1">
            <a:off x="7931043" y="4182345"/>
            <a:ext cx="72026" cy="1170672"/>
          </a:xfrm>
          <a:prstGeom prst="bentConnector3">
            <a:avLst>
              <a:gd name="adj1" fmla="val -599506"/>
            </a:avLst>
          </a:prstGeom>
          <a:ln w="22225">
            <a:solidFill>
              <a:srgbClr val="ED7D3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16E06701-0C9D-4AB0-BDDD-CDBB3E98BDAB}"/>
              </a:ext>
            </a:extLst>
          </p:cNvPr>
          <p:cNvSpPr/>
          <p:nvPr/>
        </p:nvSpPr>
        <p:spPr>
          <a:xfrm>
            <a:off x="6295350" y="2703335"/>
            <a:ext cx="582642" cy="2021481"/>
          </a:xfrm>
          <a:prstGeom prst="rect">
            <a:avLst/>
          </a:prstGeom>
          <a:noFill/>
          <a:ln w="25400">
            <a:solidFill>
              <a:srgbClr val="5B9BD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4668961-9AC4-4C2F-82F9-036B66190750}"/>
              </a:ext>
            </a:extLst>
          </p:cNvPr>
          <p:cNvSpPr/>
          <p:nvPr/>
        </p:nvSpPr>
        <p:spPr>
          <a:xfrm>
            <a:off x="7090399" y="2736033"/>
            <a:ext cx="582642" cy="1995635"/>
          </a:xfrm>
          <a:prstGeom prst="rect">
            <a:avLst/>
          </a:prstGeom>
          <a:noFill/>
          <a:ln w="25400">
            <a:solidFill>
              <a:srgbClr val="ED7D3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7E7A1FA-D8F9-4AE9-8C49-3470F69BF933}"/>
                  </a:ext>
                </a:extLst>
              </p:cNvPr>
              <p:cNvSpPr txBox="1"/>
              <p:nvPr/>
            </p:nvSpPr>
            <p:spPr>
              <a:xfrm>
                <a:off x="6360101" y="2696482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7E7A1FA-D8F9-4AE9-8C49-3470F69BF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01" y="2696482"/>
                <a:ext cx="466473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20488CB-0D05-42E6-B4E7-40339C576F7D}"/>
                  </a:ext>
                </a:extLst>
              </p:cNvPr>
              <p:cNvSpPr txBox="1"/>
              <p:nvPr/>
            </p:nvSpPr>
            <p:spPr>
              <a:xfrm>
                <a:off x="6360101" y="3972698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20488CB-0D05-42E6-B4E7-40339C576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01" y="3972698"/>
                <a:ext cx="46647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双括号 18">
            <a:extLst>
              <a:ext uri="{FF2B5EF4-FFF2-40B4-BE49-F238E27FC236}">
                <a16:creationId xmlns:a16="http://schemas.microsoft.com/office/drawing/2014/main" id="{D65F68A6-C0A4-4702-B078-BFF71997A0A5}"/>
              </a:ext>
            </a:extLst>
          </p:cNvPr>
          <p:cNvSpPr/>
          <p:nvPr/>
        </p:nvSpPr>
        <p:spPr>
          <a:xfrm>
            <a:off x="6068110" y="2668110"/>
            <a:ext cx="1800494" cy="2056707"/>
          </a:xfrm>
          <a:prstGeom prst="bracketPair">
            <a:avLst>
              <a:gd name="adj" fmla="val 11024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B34DEBE-29DA-40DC-A39A-E4EE401EFB02}"/>
                  </a:ext>
                </a:extLst>
              </p:cNvPr>
              <p:cNvSpPr txBox="1"/>
              <p:nvPr/>
            </p:nvSpPr>
            <p:spPr>
              <a:xfrm>
                <a:off x="7157612" y="2696482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B34DEBE-29DA-40DC-A39A-E4EE401EF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612" y="2696482"/>
                <a:ext cx="46647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256EBFF-B21B-4E29-8B0A-2A555E2509B3}"/>
                  </a:ext>
                </a:extLst>
              </p:cNvPr>
              <p:cNvSpPr txBox="1"/>
              <p:nvPr/>
            </p:nvSpPr>
            <p:spPr>
              <a:xfrm>
                <a:off x="7157612" y="3972698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256EBFF-B21B-4E29-8B0A-2A555E250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612" y="3972698"/>
                <a:ext cx="46647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1B2E2CF-FE8B-4AB5-8FA0-700B0D2B6DF0}"/>
                  </a:ext>
                </a:extLst>
              </p:cNvPr>
              <p:cNvSpPr txBox="1"/>
              <p:nvPr/>
            </p:nvSpPr>
            <p:spPr>
              <a:xfrm>
                <a:off x="8319070" y="2696482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1B2E2CF-FE8B-4AB5-8FA0-700B0D2B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070" y="2696482"/>
                <a:ext cx="466473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0A20CE9-0332-4F39-9BC4-08792DE2C03D}"/>
                  </a:ext>
                </a:extLst>
              </p:cNvPr>
              <p:cNvSpPr txBox="1"/>
              <p:nvPr/>
            </p:nvSpPr>
            <p:spPr>
              <a:xfrm>
                <a:off x="8319070" y="3972698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0A20CE9-0332-4F39-9BC4-08792DE2C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070" y="3972698"/>
                <a:ext cx="466473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双括号 88">
            <a:extLst>
              <a:ext uri="{FF2B5EF4-FFF2-40B4-BE49-F238E27FC236}">
                <a16:creationId xmlns:a16="http://schemas.microsoft.com/office/drawing/2014/main" id="{083A8970-611D-4EF2-A7A9-319841C3D380}"/>
              </a:ext>
            </a:extLst>
          </p:cNvPr>
          <p:cNvSpPr/>
          <p:nvPr/>
        </p:nvSpPr>
        <p:spPr>
          <a:xfrm>
            <a:off x="8027079" y="2668110"/>
            <a:ext cx="975452" cy="2056707"/>
          </a:xfrm>
          <a:prstGeom prst="bracketPair">
            <a:avLst>
              <a:gd name="adj" fmla="val 11024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E9D5B42-13AA-4BC9-B564-1AE6C7473C4A}"/>
                  </a:ext>
                </a:extLst>
              </p:cNvPr>
              <p:cNvSpPr txBox="1"/>
              <p:nvPr/>
            </p:nvSpPr>
            <p:spPr>
              <a:xfrm>
                <a:off x="10571371" y="2696482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E9D5B42-13AA-4BC9-B564-1AE6C7473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371" y="2696482"/>
                <a:ext cx="466473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DBAF344-BD30-4EEB-8D16-FAA341323EA6}"/>
                  </a:ext>
                </a:extLst>
              </p:cNvPr>
              <p:cNvSpPr txBox="1"/>
              <p:nvPr/>
            </p:nvSpPr>
            <p:spPr>
              <a:xfrm>
                <a:off x="10571371" y="3972698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DBAF344-BD30-4EEB-8D16-FAA34132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371" y="3972698"/>
                <a:ext cx="466473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双括号 94">
            <a:extLst>
              <a:ext uri="{FF2B5EF4-FFF2-40B4-BE49-F238E27FC236}">
                <a16:creationId xmlns:a16="http://schemas.microsoft.com/office/drawing/2014/main" id="{BF1F41C6-B879-4ECB-B09F-248683F9FB4F}"/>
              </a:ext>
            </a:extLst>
          </p:cNvPr>
          <p:cNvSpPr/>
          <p:nvPr/>
        </p:nvSpPr>
        <p:spPr>
          <a:xfrm>
            <a:off x="10279380" y="2668110"/>
            <a:ext cx="975452" cy="2056707"/>
          </a:xfrm>
          <a:prstGeom prst="bracketPair">
            <a:avLst>
              <a:gd name="adj" fmla="val 11024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A2BBF068-D5CD-4142-A738-A7457D7CBC56}"/>
                  </a:ext>
                </a:extLst>
              </p:cNvPr>
              <p:cNvSpPr txBox="1"/>
              <p:nvPr/>
            </p:nvSpPr>
            <p:spPr>
              <a:xfrm>
                <a:off x="9421195" y="3280964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A2BBF068-D5CD-4142-A738-A7457D7CB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195" y="3280964"/>
                <a:ext cx="466473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EFE1240-814D-4C46-96F2-E79CA2BFC8B6}"/>
                  </a:ext>
                </a:extLst>
              </p:cNvPr>
              <p:cNvSpPr txBox="1"/>
              <p:nvPr/>
            </p:nvSpPr>
            <p:spPr>
              <a:xfrm>
                <a:off x="7498774" y="5691645"/>
                <a:ext cx="1905778" cy="777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1" i="0" smtClean="0"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⃗"/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EFE1240-814D-4C46-96F2-E79CA2BFC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774" y="5691645"/>
                <a:ext cx="1905778" cy="7772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92FDAF4-CBAA-44FC-A734-E392C456DF68}"/>
                  </a:ext>
                </a:extLst>
              </p:cNvPr>
              <p:cNvSpPr txBox="1"/>
              <p:nvPr/>
            </p:nvSpPr>
            <p:spPr>
              <a:xfrm>
                <a:off x="614735" y="233636"/>
                <a:ext cx="31413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92FDAF4-CBAA-44FC-A734-E392C456D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5" y="233636"/>
                <a:ext cx="3141309" cy="6771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1C4A7EA7-9CE6-44E7-A675-755D7CCA1BE5}"/>
                  </a:ext>
                </a:extLst>
              </p:cNvPr>
              <p:cNvSpPr txBox="1"/>
              <p:nvPr/>
            </p:nvSpPr>
            <p:spPr>
              <a:xfrm>
                <a:off x="629006" y="1203027"/>
                <a:ext cx="282872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1C4A7EA7-9CE6-44E7-A675-755D7CCA1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06" y="1203027"/>
                <a:ext cx="2828723" cy="67710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99B71C13-65CC-4792-8F8D-41332EE0BF8E}"/>
                  </a:ext>
                </a:extLst>
              </p:cNvPr>
              <p:cNvSpPr txBox="1"/>
              <p:nvPr/>
            </p:nvSpPr>
            <p:spPr>
              <a:xfrm>
                <a:off x="7364171" y="572190"/>
                <a:ext cx="4398833" cy="1129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4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4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99B71C13-65CC-4792-8F8D-41332EE0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171" y="572190"/>
                <a:ext cx="4398833" cy="112909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1C1904AB-1DF6-41F5-970F-ACA7B7BD1CF8}"/>
              </a:ext>
            </a:extLst>
          </p:cNvPr>
          <p:cNvCxnSpPr>
            <a:cxnSpLocks/>
          </p:cNvCxnSpPr>
          <p:nvPr/>
        </p:nvCxnSpPr>
        <p:spPr>
          <a:xfrm>
            <a:off x="4347677" y="1203027"/>
            <a:ext cx="2604305" cy="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578EC48-E300-4421-AF1D-A9A412A044B1}"/>
              </a:ext>
            </a:extLst>
          </p:cNvPr>
          <p:cNvSpPr txBox="1"/>
          <p:nvPr/>
        </p:nvSpPr>
        <p:spPr>
          <a:xfrm>
            <a:off x="4248179" y="58745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看作列向量运算</a:t>
            </a:r>
          </a:p>
        </p:txBody>
      </p:sp>
    </p:spTree>
    <p:extLst>
      <p:ext uri="{BB962C8B-B14F-4D97-AF65-F5344CB8AC3E}">
        <p14:creationId xmlns:p14="http://schemas.microsoft.com/office/powerpoint/2010/main" val="135331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25AF6A6A-CEC4-464F-A83F-E89201BEF831}"/>
              </a:ext>
            </a:extLst>
          </p:cNvPr>
          <p:cNvSpPr txBox="1"/>
          <p:nvPr/>
        </p:nvSpPr>
        <p:spPr>
          <a:xfrm>
            <a:off x="310801" y="565728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矩阵左乘形式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50CEB2E-F860-4738-BDF6-5F36FD74BA2C}"/>
              </a:ext>
            </a:extLst>
          </p:cNvPr>
          <p:cNvSpPr txBox="1"/>
          <p:nvPr/>
        </p:nvSpPr>
        <p:spPr>
          <a:xfrm>
            <a:off x="580106" y="613758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矩阵左，向量右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1D42BF1C-AD48-4F18-85F1-A62812F2D5D2}"/>
              </a:ext>
            </a:extLst>
          </p:cNvPr>
          <p:cNvCxnSpPr>
            <a:cxnSpLocks/>
            <a:stCxn id="98" idx="0"/>
            <a:endCxn id="62" idx="0"/>
          </p:cNvCxnSpPr>
          <p:nvPr/>
        </p:nvCxnSpPr>
        <p:spPr>
          <a:xfrm rot="16200000" flipH="1" flipV="1">
            <a:off x="4519314" y="-2368317"/>
            <a:ext cx="6854" cy="6084776"/>
          </a:xfrm>
          <a:prstGeom prst="bentConnector3">
            <a:avLst>
              <a:gd name="adj1" fmla="val -3335279"/>
            </a:avLst>
          </a:prstGeom>
          <a:ln w="12700">
            <a:solidFill>
              <a:srgbClr val="5B9BD5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BC50A46-666A-4B68-8149-89F660499DC6}"/>
              </a:ext>
            </a:extLst>
          </p:cNvPr>
          <p:cNvCxnSpPr>
            <a:cxnSpLocks/>
            <a:stCxn id="111" idx="1"/>
            <a:endCxn id="52" idx="2"/>
          </p:cNvCxnSpPr>
          <p:nvPr/>
        </p:nvCxnSpPr>
        <p:spPr>
          <a:xfrm rot="10800000" flipV="1">
            <a:off x="5421512" y="3965184"/>
            <a:ext cx="1627704" cy="530334"/>
          </a:xfrm>
          <a:prstGeom prst="bentConnector4">
            <a:avLst>
              <a:gd name="adj1" fmla="val 28980"/>
              <a:gd name="adj2" fmla="val 143105"/>
            </a:avLst>
          </a:prstGeom>
          <a:ln w="127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16E06701-0C9D-4AB0-BDDD-CDBB3E98BDAB}"/>
              </a:ext>
            </a:extLst>
          </p:cNvPr>
          <p:cNvSpPr/>
          <p:nvPr/>
        </p:nvSpPr>
        <p:spPr>
          <a:xfrm>
            <a:off x="796075" y="677498"/>
            <a:ext cx="1368555" cy="3818020"/>
          </a:xfrm>
          <a:prstGeom prst="rect">
            <a:avLst/>
          </a:prstGeom>
          <a:noFill/>
          <a:ln w="12700">
            <a:solidFill>
              <a:srgbClr val="5B9BD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7E7A1FA-D8F9-4AE9-8C49-3470F69BF933}"/>
                  </a:ext>
                </a:extLst>
              </p:cNvPr>
              <p:cNvSpPr txBox="1"/>
              <p:nvPr/>
            </p:nvSpPr>
            <p:spPr>
              <a:xfrm>
                <a:off x="860828" y="670644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7E7A1FA-D8F9-4AE9-8C49-3470F69BF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28" y="670644"/>
                <a:ext cx="115284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双括号 18">
            <a:extLst>
              <a:ext uri="{FF2B5EF4-FFF2-40B4-BE49-F238E27FC236}">
                <a16:creationId xmlns:a16="http://schemas.microsoft.com/office/drawing/2014/main" id="{D65F68A6-C0A4-4702-B078-BFF71997A0A5}"/>
              </a:ext>
            </a:extLst>
          </p:cNvPr>
          <p:cNvSpPr/>
          <p:nvPr/>
        </p:nvSpPr>
        <p:spPr>
          <a:xfrm>
            <a:off x="568836" y="642272"/>
            <a:ext cx="5682240" cy="3853246"/>
          </a:xfrm>
          <a:prstGeom prst="bracketPair">
            <a:avLst>
              <a:gd name="adj" fmla="val 2347"/>
            </a:avLst>
          </a:prstGeom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EFE1240-814D-4C46-96F2-E79CA2BFC8B6}"/>
                  </a:ext>
                </a:extLst>
              </p:cNvPr>
              <p:cNvSpPr txBox="1"/>
              <p:nvPr/>
            </p:nvSpPr>
            <p:spPr>
              <a:xfrm>
                <a:off x="2945408" y="5708778"/>
                <a:ext cx="1905778" cy="777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1" i="0" smtClean="0"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⃗"/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EFE1240-814D-4C46-96F2-E79CA2BFC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408" y="5708778"/>
                <a:ext cx="1905778" cy="777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0F8B381-8714-4C0B-BDC9-2470D004FEE9}"/>
                  </a:ext>
                </a:extLst>
              </p:cNvPr>
              <p:cNvSpPr txBox="1"/>
              <p:nvPr/>
            </p:nvSpPr>
            <p:spPr>
              <a:xfrm>
                <a:off x="860828" y="1523381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0F8B381-8714-4C0B-BDC9-2470D004F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28" y="1523381"/>
                <a:ext cx="115284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2C2E70E-2556-4F1A-B09F-C5B055672D07}"/>
                  </a:ext>
                </a:extLst>
              </p:cNvPr>
              <p:cNvSpPr txBox="1"/>
              <p:nvPr/>
            </p:nvSpPr>
            <p:spPr>
              <a:xfrm>
                <a:off x="860828" y="3429854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2C2E70E-2556-4F1A-B09F-C5B055672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28" y="3429854"/>
                <a:ext cx="115284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21C84CB-0A96-4A0C-BD0C-773FCDDA13BB}"/>
                  </a:ext>
                </a:extLst>
              </p:cNvPr>
              <p:cNvSpPr txBox="1"/>
              <p:nvPr/>
            </p:nvSpPr>
            <p:spPr>
              <a:xfrm>
                <a:off x="860828" y="2476617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21C84CB-0A96-4A0C-BD0C-773FCDDA1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28" y="2476617"/>
                <a:ext cx="115284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9DF1456D-058C-4674-9882-AA2227DF60D6}"/>
              </a:ext>
            </a:extLst>
          </p:cNvPr>
          <p:cNvSpPr/>
          <p:nvPr/>
        </p:nvSpPr>
        <p:spPr>
          <a:xfrm>
            <a:off x="2490005" y="677498"/>
            <a:ext cx="1368555" cy="3818020"/>
          </a:xfrm>
          <a:prstGeom prst="rect">
            <a:avLst/>
          </a:prstGeom>
          <a:noFill/>
          <a:ln w="12700">
            <a:solidFill>
              <a:srgbClr val="ED7D3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5C83625-E9FF-4722-9A64-82D20A473C5C}"/>
                  </a:ext>
                </a:extLst>
              </p:cNvPr>
              <p:cNvSpPr txBox="1"/>
              <p:nvPr/>
            </p:nvSpPr>
            <p:spPr>
              <a:xfrm>
                <a:off x="2554758" y="670644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5C83625-E9FF-4722-9A64-82D20A473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758" y="670644"/>
                <a:ext cx="115284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BE25451-E9D4-4A91-89E8-010A82B0166F}"/>
                  </a:ext>
                </a:extLst>
              </p:cNvPr>
              <p:cNvSpPr txBox="1"/>
              <p:nvPr/>
            </p:nvSpPr>
            <p:spPr>
              <a:xfrm>
                <a:off x="2554758" y="1523381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BE25451-E9D4-4A91-89E8-010A82B01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758" y="1523381"/>
                <a:ext cx="1152840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1714197-7098-4225-BC58-C1BEBB997EF5}"/>
                  </a:ext>
                </a:extLst>
              </p:cNvPr>
              <p:cNvSpPr txBox="1"/>
              <p:nvPr/>
            </p:nvSpPr>
            <p:spPr>
              <a:xfrm>
                <a:off x="2554758" y="3429854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1714197-7098-4225-BC58-C1BEBB997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758" y="3429854"/>
                <a:ext cx="115284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A5FFD3F-F4DB-4C2B-A058-1BAC7A89F9F5}"/>
                  </a:ext>
                </a:extLst>
              </p:cNvPr>
              <p:cNvSpPr txBox="1"/>
              <p:nvPr/>
            </p:nvSpPr>
            <p:spPr>
              <a:xfrm>
                <a:off x="2554758" y="2476617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A5FFD3F-F4DB-4C2B-A058-1BAC7A89F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758" y="2476617"/>
                <a:ext cx="1152840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>
            <a:extLst>
              <a:ext uri="{FF2B5EF4-FFF2-40B4-BE49-F238E27FC236}">
                <a16:creationId xmlns:a16="http://schemas.microsoft.com/office/drawing/2014/main" id="{B8E06F2F-ADCA-4880-830A-A27850BB7AA8}"/>
              </a:ext>
            </a:extLst>
          </p:cNvPr>
          <p:cNvSpPr/>
          <p:nvPr/>
        </p:nvSpPr>
        <p:spPr>
          <a:xfrm>
            <a:off x="4737234" y="677498"/>
            <a:ext cx="1368555" cy="381802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FAE10D2-28C3-47D9-A160-1A7AB0DF86DA}"/>
                  </a:ext>
                </a:extLst>
              </p:cNvPr>
              <p:cNvSpPr txBox="1"/>
              <p:nvPr/>
            </p:nvSpPr>
            <p:spPr>
              <a:xfrm>
                <a:off x="4801987" y="670644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FAE10D2-28C3-47D9-A160-1A7AB0DF8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87" y="670644"/>
                <a:ext cx="1152840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023B2EB-FE19-44E8-BBA2-0C8595FB4DE6}"/>
                  </a:ext>
                </a:extLst>
              </p:cNvPr>
              <p:cNvSpPr txBox="1"/>
              <p:nvPr/>
            </p:nvSpPr>
            <p:spPr>
              <a:xfrm>
                <a:off x="4801987" y="1523381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023B2EB-FE19-44E8-BBA2-0C8595FB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87" y="1523381"/>
                <a:ext cx="1152840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8E3C733-7272-413C-AF66-467711773886}"/>
                  </a:ext>
                </a:extLst>
              </p:cNvPr>
              <p:cNvSpPr txBox="1"/>
              <p:nvPr/>
            </p:nvSpPr>
            <p:spPr>
              <a:xfrm>
                <a:off x="4801987" y="3429854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8E3C733-7272-413C-AF66-467711773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87" y="3429854"/>
                <a:ext cx="1152840" cy="830997"/>
              </a:xfrm>
              <a:prstGeom prst="rect">
                <a:avLst/>
              </a:prstGeom>
              <a:blipFill>
                <a:blip r:embed="rId13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CC0EA0C-64FA-4748-AB15-8D529D9D11D9}"/>
                  </a:ext>
                </a:extLst>
              </p:cNvPr>
              <p:cNvSpPr txBox="1"/>
              <p:nvPr/>
            </p:nvSpPr>
            <p:spPr>
              <a:xfrm>
                <a:off x="4801987" y="2476617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CC0EA0C-64FA-4748-AB15-8D529D9D1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87" y="2476617"/>
                <a:ext cx="1152840" cy="8309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49E134F-AF03-47BE-9EC0-1F860BB9619F}"/>
                  </a:ext>
                </a:extLst>
              </p:cNvPr>
              <p:cNvSpPr txBox="1"/>
              <p:nvPr/>
            </p:nvSpPr>
            <p:spPr>
              <a:xfrm>
                <a:off x="3698346" y="2476617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49E134F-AF03-47BE-9EC0-1F860BB96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346" y="2476617"/>
                <a:ext cx="1152840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A36008B-A990-492B-A4AB-D449744EDC17}"/>
                  </a:ext>
                </a:extLst>
              </p:cNvPr>
              <p:cNvSpPr txBox="1"/>
              <p:nvPr/>
            </p:nvSpPr>
            <p:spPr>
              <a:xfrm>
                <a:off x="3698346" y="1584500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A36008B-A990-492B-A4AB-D449744ED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346" y="1584500"/>
                <a:ext cx="1152840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48A6B0C-B503-4BD1-A6E5-5534A5557FC9}"/>
                  </a:ext>
                </a:extLst>
              </p:cNvPr>
              <p:cNvSpPr txBox="1"/>
              <p:nvPr/>
            </p:nvSpPr>
            <p:spPr>
              <a:xfrm>
                <a:off x="3698346" y="609524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48A6B0C-B503-4BD1-A6E5-5534A5557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346" y="609524"/>
                <a:ext cx="1152840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C3610E6B-B786-4070-BC2A-689A18AACA38}"/>
                  </a:ext>
                </a:extLst>
              </p:cNvPr>
              <p:cNvSpPr txBox="1"/>
              <p:nvPr/>
            </p:nvSpPr>
            <p:spPr>
              <a:xfrm>
                <a:off x="3698346" y="3408207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C3610E6B-B786-4070-BC2A-689A18AAC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346" y="3408207"/>
                <a:ext cx="1152840" cy="8309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矩形 96">
            <a:extLst>
              <a:ext uri="{FF2B5EF4-FFF2-40B4-BE49-F238E27FC236}">
                <a16:creationId xmlns:a16="http://schemas.microsoft.com/office/drawing/2014/main" id="{84E99608-1946-48C7-AF93-CF158560D5BD}"/>
              </a:ext>
            </a:extLst>
          </p:cNvPr>
          <p:cNvSpPr/>
          <p:nvPr/>
        </p:nvSpPr>
        <p:spPr>
          <a:xfrm>
            <a:off x="7049216" y="790556"/>
            <a:ext cx="1021040" cy="739457"/>
          </a:xfrm>
          <a:prstGeom prst="rect">
            <a:avLst/>
          </a:prstGeom>
          <a:noFill/>
          <a:ln w="12700">
            <a:solidFill>
              <a:srgbClr val="5B9BD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B4CFA26-3E70-4E81-A895-BCE293F5CD12}"/>
                  </a:ext>
                </a:extLst>
              </p:cNvPr>
              <p:cNvSpPr txBox="1"/>
              <p:nvPr/>
            </p:nvSpPr>
            <p:spPr>
              <a:xfrm>
                <a:off x="7194503" y="670644"/>
                <a:ext cx="74125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B4CFA26-3E70-4E81-A895-BCE293F5C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503" y="670644"/>
                <a:ext cx="741252" cy="8309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双括号 98">
            <a:extLst>
              <a:ext uri="{FF2B5EF4-FFF2-40B4-BE49-F238E27FC236}">
                <a16:creationId xmlns:a16="http://schemas.microsoft.com/office/drawing/2014/main" id="{644D53CB-5E1A-4131-B102-652D1112E428}"/>
              </a:ext>
            </a:extLst>
          </p:cNvPr>
          <p:cNvSpPr/>
          <p:nvPr/>
        </p:nvSpPr>
        <p:spPr>
          <a:xfrm>
            <a:off x="6718278" y="642272"/>
            <a:ext cx="1741948" cy="3853246"/>
          </a:xfrm>
          <a:prstGeom prst="bracketPair">
            <a:avLst>
              <a:gd name="adj" fmla="val 3830"/>
            </a:avLst>
          </a:prstGeom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CD69E7B-17AA-4E9B-9B58-67ACA58EA5DE}"/>
                  </a:ext>
                </a:extLst>
              </p:cNvPr>
              <p:cNvSpPr txBox="1"/>
              <p:nvPr/>
            </p:nvSpPr>
            <p:spPr>
              <a:xfrm>
                <a:off x="7010270" y="1523381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CD69E7B-17AA-4E9B-9B58-67ACA58EA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270" y="1523381"/>
                <a:ext cx="1152840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EE39BFA-EE16-4999-A8A5-03E5AFF2E11C}"/>
                  </a:ext>
                </a:extLst>
              </p:cNvPr>
              <p:cNvSpPr txBox="1"/>
              <p:nvPr/>
            </p:nvSpPr>
            <p:spPr>
              <a:xfrm>
                <a:off x="7010270" y="3429854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EE39BFA-EE16-4999-A8A5-03E5AFF2E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270" y="3429854"/>
                <a:ext cx="1152840" cy="8309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FC939BD5-028A-4E0B-9126-2F49488C66BF}"/>
                  </a:ext>
                </a:extLst>
              </p:cNvPr>
              <p:cNvSpPr txBox="1"/>
              <p:nvPr/>
            </p:nvSpPr>
            <p:spPr>
              <a:xfrm>
                <a:off x="7010270" y="2476617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FC939BD5-028A-4E0B-9126-2F49488C6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270" y="2476617"/>
                <a:ext cx="1152840" cy="83099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矩形 102">
            <a:extLst>
              <a:ext uri="{FF2B5EF4-FFF2-40B4-BE49-F238E27FC236}">
                <a16:creationId xmlns:a16="http://schemas.microsoft.com/office/drawing/2014/main" id="{6F8C871D-21A3-485D-AD83-CA53EAA6EE20}"/>
              </a:ext>
            </a:extLst>
          </p:cNvPr>
          <p:cNvSpPr/>
          <p:nvPr/>
        </p:nvSpPr>
        <p:spPr>
          <a:xfrm>
            <a:off x="9976150" y="677498"/>
            <a:ext cx="1368555" cy="3818020"/>
          </a:xfrm>
          <a:prstGeom prst="rect">
            <a:avLst/>
          </a:prstGeom>
          <a:noFill/>
          <a:ln w="12700">
            <a:solidFill>
              <a:srgbClr val="5B9BD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4ED3E63-BC10-4F1C-8371-F8BB08A69C0E}"/>
                  </a:ext>
                </a:extLst>
              </p:cNvPr>
              <p:cNvSpPr txBox="1"/>
              <p:nvPr/>
            </p:nvSpPr>
            <p:spPr>
              <a:xfrm>
                <a:off x="10040903" y="670644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4ED3E63-BC10-4F1C-8371-F8BB08A69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903" y="670644"/>
                <a:ext cx="1152840" cy="83099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双括号 104">
            <a:extLst>
              <a:ext uri="{FF2B5EF4-FFF2-40B4-BE49-F238E27FC236}">
                <a16:creationId xmlns:a16="http://schemas.microsoft.com/office/drawing/2014/main" id="{9FE437C9-C4E9-4A87-984A-D8FC3000C795}"/>
              </a:ext>
            </a:extLst>
          </p:cNvPr>
          <p:cNvSpPr/>
          <p:nvPr/>
        </p:nvSpPr>
        <p:spPr>
          <a:xfrm>
            <a:off x="9748911" y="642272"/>
            <a:ext cx="1741948" cy="3853246"/>
          </a:xfrm>
          <a:prstGeom prst="bracketPair">
            <a:avLst>
              <a:gd name="adj" fmla="val 3830"/>
            </a:avLst>
          </a:prstGeom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080A5D45-BE56-49C7-AABF-64A0B10814B0}"/>
                  </a:ext>
                </a:extLst>
              </p:cNvPr>
              <p:cNvSpPr txBox="1"/>
              <p:nvPr/>
            </p:nvSpPr>
            <p:spPr>
              <a:xfrm>
                <a:off x="10040903" y="1523381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080A5D45-BE56-49C7-AABF-64A0B1081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903" y="1523381"/>
                <a:ext cx="1152840" cy="8309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DC522855-2529-40EC-8E63-90366EB2CBAC}"/>
                  </a:ext>
                </a:extLst>
              </p:cNvPr>
              <p:cNvSpPr txBox="1"/>
              <p:nvPr/>
            </p:nvSpPr>
            <p:spPr>
              <a:xfrm>
                <a:off x="10040903" y="3429854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DC522855-2529-40EC-8E63-90366EB2C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903" y="3429854"/>
                <a:ext cx="1152840" cy="8309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EBCFEAA9-F885-423B-8A14-C83F5E2BC37A}"/>
                  </a:ext>
                </a:extLst>
              </p:cNvPr>
              <p:cNvSpPr txBox="1"/>
              <p:nvPr/>
            </p:nvSpPr>
            <p:spPr>
              <a:xfrm>
                <a:off x="10040903" y="2476617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EBCFEAA9-F885-423B-8A14-C83F5E2BC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903" y="2476617"/>
                <a:ext cx="1152840" cy="8309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93EBE927-B4F6-464C-B016-32681EA18D27}"/>
                  </a:ext>
                </a:extLst>
              </p:cNvPr>
              <p:cNvSpPr txBox="1"/>
              <p:nvPr/>
            </p:nvSpPr>
            <p:spPr>
              <a:xfrm>
                <a:off x="8985322" y="2171009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93EBE927-B4F6-464C-B016-32681EA18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322" y="2171009"/>
                <a:ext cx="466473" cy="830997"/>
              </a:xfrm>
              <a:prstGeom prst="rect">
                <a:avLst/>
              </a:prstGeom>
              <a:blipFill>
                <a:blip r:embed="rId26"/>
                <a:stretch>
                  <a:fillRect r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矩形 109">
            <a:extLst>
              <a:ext uri="{FF2B5EF4-FFF2-40B4-BE49-F238E27FC236}">
                <a16:creationId xmlns:a16="http://schemas.microsoft.com/office/drawing/2014/main" id="{518FC8E3-B7F0-40CF-95C9-39A449534414}"/>
              </a:ext>
            </a:extLst>
          </p:cNvPr>
          <p:cNvSpPr/>
          <p:nvPr/>
        </p:nvSpPr>
        <p:spPr>
          <a:xfrm>
            <a:off x="7049216" y="1683947"/>
            <a:ext cx="1021040" cy="739457"/>
          </a:xfrm>
          <a:prstGeom prst="rect">
            <a:avLst/>
          </a:prstGeom>
          <a:noFill/>
          <a:ln w="12700">
            <a:solidFill>
              <a:srgbClr val="ED7D3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020F473-31B9-4171-BF74-CAF29960822A}"/>
              </a:ext>
            </a:extLst>
          </p:cNvPr>
          <p:cNvSpPr/>
          <p:nvPr/>
        </p:nvSpPr>
        <p:spPr>
          <a:xfrm>
            <a:off x="7049216" y="3595455"/>
            <a:ext cx="1021040" cy="73945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23B19AD5-A72B-43DA-B994-0C19141DD474}"/>
              </a:ext>
            </a:extLst>
          </p:cNvPr>
          <p:cNvCxnSpPr>
            <a:cxnSpLocks/>
            <a:stCxn id="110" idx="2"/>
            <a:endCxn id="45" idx="2"/>
          </p:cNvCxnSpPr>
          <p:nvPr/>
        </p:nvCxnSpPr>
        <p:spPr>
          <a:xfrm rot="5400000">
            <a:off x="4330953" y="1266735"/>
            <a:ext cx="2072114" cy="4385453"/>
          </a:xfrm>
          <a:prstGeom prst="bentConnector3">
            <a:avLst>
              <a:gd name="adj1" fmla="val 133709"/>
            </a:avLst>
          </a:prstGeom>
          <a:ln w="12700">
            <a:solidFill>
              <a:srgbClr val="ED7D3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F5E880D-BF61-4152-9C1A-63122D8635D0}"/>
              </a:ext>
            </a:extLst>
          </p:cNvPr>
          <p:cNvSpPr txBox="1"/>
          <p:nvPr/>
        </p:nvSpPr>
        <p:spPr>
          <a:xfrm>
            <a:off x="5509368" y="5861437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右向量各元素对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左矩阵各列的线性组合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934AD80A-855D-4C9B-ABBF-DEFBF79D3E5A}"/>
                  </a:ext>
                </a:extLst>
              </p:cNvPr>
              <p:cNvSpPr txBox="1"/>
              <p:nvPr/>
            </p:nvSpPr>
            <p:spPr>
              <a:xfrm>
                <a:off x="173633" y="4617757"/>
                <a:ext cx="10342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934AD80A-855D-4C9B-ABBF-DEFBF79D3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33" y="4617757"/>
                <a:ext cx="1034257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0B1B28AB-9102-4FDA-A948-D18E755DE1C6}"/>
                  </a:ext>
                </a:extLst>
              </p:cNvPr>
              <p:cNvSpPr txBox="1"/>
              <p:nvPr/>
            </p:nvSpPr>
            <p:spPr>
              <a:xfrm>
                <a:off x="7645981" y="4617757"/>
                <a:ext cx="9255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0B1B28AB-9102-4FDA-A948-D18E755DE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981" y="4617757"/>
                <a:ext cx="925510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8911A57E-6381-409D-BBD2-A9EC248C350D}"/>
                  </a:ext>
                </a:extLst>
              </p:cNvPr>
              <p:cNvSpPr txBox="1"/>
              <p:nvPr/>
            </p:nvSpPr>
            <p:spPr>
              <a:xfrm>
                <a:off x="10660427" y="4617757"/>
                <a:ext cx="10200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8911A57E-6381-409D-BBD2-A9EC248C3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427" y="4617757"/>
                <a:ext cx="1020087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79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D1AA92FD-787A-47D1-A752-BD72CEE84415}"/>
              </a:ext>
            </a:extLst>
          </p:cNvPr>
          <p:cNvSpPr txBox="1"/>
          <p:nvPr/>
        </p:nvSpPr>
        <p:spPr>
          <a:xfrm>
            <a:off x="3337071" y="3007380"/>
            <a:ext cx="5618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矩阵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行向量形式</a:t>
            </a:r>
            <a:r>
              <a:rPr lang="zh-CN" altLang="en-US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理解</a:t>
            </a:r>
            <a:r>
              <a:rPr lang="en-US" altLang="zh-CN" sz="3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xA</a:t>
            </a:r>
            <a:r>
              <a:rPr lang="en-US" altLang="zh-CN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=b</a:t>
            </a:r>
            <a:endParaRPr lang="zh-CN" altLang="en-US" sz="3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682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4E70BB0-5B0A-450F-A7C2-DA1CAB5FBD41}"/>
                  </a:ext>
                </a:extLst>
              </p:cNvPr>
              <p:cNvSpPr txBox="1"/>
              <p:nvPr/>
            </p:nvSpPr>
            <p:spPr>
              <a:xfrm>
                <a:off x="614735" y="233636"/>
                <a:ext cx="314130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4E70BB0-5B0A-450F-A7C2-DA1CAB5FB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5" y="233636"/>
                <a:ext cx="3141309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EA3A4CB-77D7-4BFC-9F41-48A000CAA1B1}"/>
                  </a:ext>
                </a:extLst>
              </p:cNvPr>
              <p:cNvSpPr txBox="1"/>
              <p:nvPr/>
            </p:nvSpPr>
            <p:spPr>
              <a:xfrm>
                <a:off x="614735" y="1203027"/>
                <a:ext cx="282872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EA3A4CB-77D7-4BFC-9F41-48A000CAA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5" y="1203027"/>
                <a:ext cx="2828723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8934331-B578-4CFF-B0A7-BA61CB4E72F5}"/>
                  </a:ext>
                </a:extLst>
              </p:cNvPr>
              <p:cNvSpPr txBox="1"/>
              <p:nvPr/>
            </p:nvSpPr>
            <p:spPr>
              <a:xfrm>
                <a:off x="7251993" y="864454"/>
                <a:ext cx="49400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8934331-B578-4CFF-B0A7-BA61CB4E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93" y="864454"/>
                <a:ext cx="494000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FAA5862-DA20-4D75-BA0C-E75C4DDA8511}"/>
              </a:ext>
            </a:extLst>
          </p:cNvPr>
          <p:cNvCxnSpPr>
            <a:cxnSpLocks/>
          </p:cNvCxnSpPr>
          <p:nvPr/>
        </p:nvCxnSpPr>
        <p:spPr>
          <a:xfrm>
            <a:off x="4347677" y="1203027"/>
            <a:ext cx="2604305" cy="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D48678F-49CA-427C-8931-F426A1AF2E1B}"/>
              </a:ext>
            </a:extLst>
          </p:cNvPr>
          <p:cNvSpPr txBox="1"/>
          <p:nvPr/>
        </p:nvSpPr>
        <p:spPr>
          <a:xfrm>
            <a:off x="4248179" y="58745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看作行向量运算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F6234C1-8130-46F7-B5EF-22840EC1AC80}"/>
                  </a:ext>
                </a:extLst>
              </p:cNvPr>
              <p:cNvSpPr txBox="1"/>
              <p:nvPr/>
            </p:nvSpPr>
            <p:spPr>
              <a:xfrm>
                <a:off x="229584" y="4835680"/>
                <a:ext cx="6100901" cy="1124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F6234C1-8130-46F7-B5EF-22840EC1A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84" y="4835680"/>
                <a:ext cx="6100901" cy="11246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71FF506-B950-4439-AF05-E7637C9BF866}"/>
              </a:ext>
            </a:extLst>
          </p:cNvPr>
          <p:cNvCxnSpPr>
            <a:cxnSpLocks/>
          </p:cNvCxnSpPr>
          <p:nvPr/>
        </p:nvCxnSpPr>
        <p:spPr>
          <a:xfrm>
            <a:off x="1332049" y="2019300"/>
            <a:ext cx="0" cy="252730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5AF6A6A-CEC4-464F-A83F-E89201BEF831}"/>
              </a:ext>
            </a:extLst>
          </p:cNvPr>
          <p:cNvSpPr txBox="1"/>
          <p:nvPr/>
        </p:nvSpPr>
        <p:spPr>
          <a:xfrm>
            <a:off x="1490736" y="275774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写为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矩阵右乘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形式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50CEB2E-F860-4738-BDF6-5F36FD74BA2C}"/>
              </a:ext>
            </a:extLst>
          </p:cNvPr>
          <p:cNvSpPr txBox="1"/>
          <p:nvPr/>
        </p:nvSpPr>
        <p:spPr>
          <a:xfrm>
            <a:off x="2119112" y="323805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矩阵右，向量左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D89A68-0566-401C-9FD4-173A90CA87D0}"/>
              </a:ext>
            </a:extLst>
          </p:cNvPr>
          <p:cNvSpPr/>
          <p:nvPr/>
        </p:nvSpPr>
        <p:spPr>
          <a:xfrm>
            <a:off x="5405066" y="2784575"/>
            <a:ext cx="639126" cy="676081"/>
          </a:xfrm>
          <a:prstGeom prst="rect">
            <a:avLst/>
          </a:prstGeom>
          <a:noFill/>
          <a:ln w="25400">
            <a:solidFill>
              <a:srgbClr val="5B9BD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6416980-AB4C-408B-96AE-DA875F9251D4}"/>
              </a:ext>
            </a:extLst>
          </p:cNvPr>
          <p:cNvSpPr/>
          <p:nvPr/>
        </p:nvSpPr>
        <p:spPr>
          <a:xfrm>
            <a:off x="6387630" y="2778291"/>
            <a:ext cx="595958" cy="676081"/>
          </a:xfrm>
          <a:prstGeom prst="rect">
            <a:avLst/>
          </a:prstGeom>
          <a:noFill/>
          <a:ln w="25400">
            <a:solidFill>
              <a:srgbClr val="ED7D3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1D42BF1C-AD48-4F18-85F1-A62812F2D5D2}"/>
              </a:ext>
            </a:extLst>
          </p:cNvPr>
          <p:cNvCxnSpPr>
            <a:cxnSpLocks/>
            <a:stCxn id="6" idx="0"/>
            <a:endCxn id="62" idx="0"/>
          </p:cNvCxnSpPr>
          <p:nvPr/>
        </p:nvCxnSpPr>
        <p:spPr>
          <a:xfrm rot="5400000" flipH="1" flipV="1">
            <a:off x="6966495" y="1436503"/>
            <a:ext cx="106206" cy="2589939"/>
          </a:xfrm>
          <a:prstGeom prst="bentConnector3">
            <a:avLst>
              <a:gd name="adj1" fmla="val 315242"/>
            </a:avLst>
          </a:prstGeom>
          <a:ln w="22225">
            <a:solidFill>
              <a:srgbClr val="5B9BD5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BC50A46-666A-4B68-8149-89F660499DC6}"/>
              </a:ext>
            </a:extLst>
          </p:cNvPr>
          <p:cNvCxnSpPr>
            <a:cxnSpLocks/>
            <a:stCxn id="53" idx="2"/>
            <a:endCxn id="63" idx="2"/>
          </p:cNvCxnSpPr>
          <p:nvPr/>
        </p:nvCxnSpPr>
        <p:spPr>
          <a:xfrm rot="16200000" flipH="1">
            <a:off x="6876815" y="3263166"/>
            <a:ext cx="1252330" cy="1634742"/>
          </a:xfrm>
          <a:prstGeom prst="bentConnector3">
            <a:avLst>
              <a:gd name="adj1" fmla="val 118254"/>
            </a:avLst>
          </a:prstGeom>
          <a:ln w="22225">
            <a:solidFill>
              <a:srgbClr val="ED7D3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16E06701-0C9D-4AB0-BDDD-CDBB3E98BDAB}"/>
              </a:ext>
            </a:extLst>
          </p:cNvPr>
          <p:cNvSpPr/>
          <p:nvPr/>
        </p:nvSpPr>
        <p:spPr>
          <a:xfrm>
            <a:off x="7631505" y="2678369"/>
            <a:ext cx="1366126" cy="776001"/>
          </a:xfrm>
          <a:prstGeom prst="rect">
            <a:avLst/>
          </a:prstGeom>
          <a:noFill/>
          <a:ln w="25400">
            <a:solidFill>
              <a:srgbClr val="5B9BD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4668961-9AC4-4C2F-82F9-036B66190750}"/>
              </a:ext>
            </a:extLst>
          </p:cNvPr>
          <p:cNvSpPr/>
          <p:nvPr/>
        </p:nvSpPr>
        <p:spPr>
          <a:xfrm>
            <a:off x="7631505" y="3947732"/>
            <a:ext cx="1377691" cy="758970"/>
          </a:xfrm>
          <a:prstGeom prst="rect">
            <a:avLst/>
          </a:prstGeom>
          <a:noFill/>
          <a:ln w="25400">
            <a:solidFill>
              <a:srgbClr val="ED7D3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7E7A1FA-D8F9-4AE9-8C49-3470F69BF933}"/>
                  </a:ext>
                </a:extLst>
              </p:cNvPr>
              <p:cNvSpPr txBox="1"/>
              <p:nvPr/>
            </p:nvSpPr>
            <p:spPr>
              <a:xfrm>
                <a:off x="7696256" y="2671516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7E7A1FA-D8F9-4AE9-8C49-3470F69BF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56" y="2671516"/>
                <a:ext cx="46647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20488CB-0D05-42E6-B4E7-40339C576F7D}"/>
                  </a:ext>
                </a:extLst>
              </p:cNvPr>
              <p:cNvSpPr txBox="1"/>
              <p:nvPr/>
            </p:nvSpPr>
            <p:spPr>
              <a:xfrm>
                <a:off x="7696256" y="3947732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20488CB-0D05-42E6-B4E7-40339C576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56" y="3947732"/>
                <a:ext cx="466473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双括号 18">
            <a:extLst>
              <a:ext uri="{FF2B5EF4-FFF2-40B4-BE49-F238E27FC236}">
                <a16:creationId xmlns:a16="http://schemas.microsoft.com/office/drawing/2014/main" id="{D65F68A6-C0A4-4702-B078-BFF71997A0A5}"/>
              </a:ext>
            </a:extLst>
          </p:cNvPr>
          <p:cNvSpPr/>
          <p:nvPr/>
        </p:nvSpPr>
        <p:spPr>
          <a:xfrm>
            <a:off x="7404265" y="2643144"/>
            <a:ext cx="1800494" cy="2056707"/>
          </a:xfrm>
          <a:prstGeom prst="bracketPair">
            <a:avLst>
              <a:gd name="adj" fmla="val 11024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B34DEBE-29DA-40DC-A39A-E4EE401EFB02}"/>
                  </a:ext>
                </a:extLst>
              </p:cNvPr>
              <p:cNvSpPr txBox="1"/>
              <p:nvPr/>
            </p:nvSpPr>
            <p:spPr>
              <a:xfrm>
                <a:off x="8493767" y="2671516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B34DEBE-29DA-40DC-A39A-E4EE401EF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767" y="2671516"/>
                <a:ext cx="466473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256EBFF-B21B-4E29-8B0A-2A555E2509B3}"/>
                  </a:ext>
                </a:extLst>
              </p:cNvPr>
              <p:cNvSpPr txBox="1"/>
              <p:nvPr/>
            </p:nvSpPr>
            <p:spPr>
              <a:xfrm>
                <a:off x="8493767" y="3947732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256EBFF-B21B-4E29-8B0A-2A555E250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767" y="3947732"/>
                <a:ext cx="466473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1B2E2CF-FE8B-4AB5-8FA0-700B0D2B6DF0}"/>
                  </a:ext>
                </a:extLst>
              </p:cNvPr>
              <p:cNvSpPr txBox="1"/>
              <p:nvPr/>
            </p:nvSpPr>
            <p:spPr>
              <a:xfrm>
                <a:off x="5512891" y="2671516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1B2E2CF-FE8B-4AB5-8FA0-700B0D2B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91" y="2671516"/>
                <a:ext cx="466473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0A20CE9-0332-4F39-9BC4-08792DE2C03D}"/>
                  </a:ext>
                </a:extLst>
              </p:cNvPr>
              <p:cNvSpPr txBox="1"/>
              <p:nvPr/>
            </p:nvSpPr>
            <p:spPr>
              <a:xfrm>
                <a:off x="6452287" y="2623376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0A20CE9-0332-4F39-9BC4-08792DE2C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287" y="2623376"/>
                <a:ext cx="466473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双括号 88">
            <a:extLst>
              <a:ext uri="{FF2B5EF4-FFF2-40B4-BE49-F238E27FC236}">
                <a16:creationId xmlns:a16="http://schemas.microsoft.com/office/drawing/2014/main" id="{083A8970-611D-4EF2-A7A9-319841C3D380}"/>
              </a:ext>
            </a:extLst>
          </p:cNvPr>
          <p:cNvSpPr/>
          <p:nvPr/>
        </p:nvSpPr>
        <p:spPr>
          <a:xfrm>
            <a:off x="5220900" y="2643144"/>
            <a:ext cx="1998092" cy="939273"/>
          </a:xfrm>
          <a:prstGeom prst="bracketPair">
            <a:avLst>
              <a:gd name="adj" fmla="val 11024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E9D5B42-13AA-4BC9-B564-1AE6C7473C4A}"/>
                  </a:ext>
                </a:extLst>
              </p:cNvPr>
              <p:cNvSpPr txBox="1"/>
              <p:nvPr/>
            </p:nvSpPr>
            <p:spPr>
              <a:xfrm>
                <a:off x="10464349" y="3257287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E9D5B42-13AA-4BC9-B564-1AE6C7473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349" y="3257287"/>
                <a:ext cx="466473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DBAF344-BD30-4EEB-8D16-FAA341323EA6}"/>
                  </a:ext>
                </a:extLst>
              </p:cNvPr>
              <p:cNvSpPr txBox="1"/>
              <p:nvPr/>
            </p:nvSpPr>
            <p:spPr>
              <a:xfrm>
                <a:off x="11202825" y="3273064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DBAF344-BD30-4EEB-8D16-FAA34132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825" y="3273064"/>
                <a:ext cx="466473" cy="8309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双括号 94">
            <a:extLst>
              <a:ext uri="{FF2B5EF4-FFF2-40B4-BE49-F238E27FC236}">
                <a16:creationId xmlns:a16="http://schemas.microsoft.com/office/drawing/2014/main" id="{BF1F41C6-B879-4ECB-B09F-248683F9FB4F}"/>
              </a:ext>
            </a:extLst>
          </p:cNvPr>
          <p:cNvSpPr/>
          <p:nvPr/>
        </p:nvSpPr>
        <p:spPr>
          <a:xfrm>
            <a:off x="10243117" y="3218925"/>
            <a:ext cx="1633220" cy="939273"/>
          </a:xfrm>
          <a:prstGeom prst="bracketPair">
            <a:avLst>
              <a:gd name="adj" fmla="val 11024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A2BBF068-D5CD-4142-A738-A7457D7CBC56}"/>
                  </a:ext>
                </a:extLst>
              </p:cNvPr>
              <p:cNvSpPr txBox="1"/>
              <p:nvPr/>
            </p:nvSpPr>
            <p:spPr>
              <a:xfrm>
                <a:off x="9534528" y="3255998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A2BBF068-D5CD-4142-A738-A7457D7CB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528" y="3255998"/>
                <a:ext cx="466473" cy="8309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EFE1240-814D-4C46-96F2-E79CA2BFC8B6}"/>
                  </a:ext>
                </a:extLst>
              </p:cNvPr>
              <p:cNvSpPr txBox="1"/>
              <p:nvPr/>
            </p:nvSpPr>
            <p:spPr>
              <a:xfrm>
                <a:off x="8162729" y="5376497"/>
                <a:ext cx="2030812" cy="777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4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EFE1240-814D-4C46-96F2-E79CA2BFC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729" y="5376497"/>
                <a:ext cx="2030812" cy="7772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09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25AF6A6A-CEC4-464F-A83F-E89201BEF831}"/>
              </a:ext>
            </a:extLst>
          </p:cNvPr>
          <p:cNvSpPr txBox="1"/>
          <p:nvPr/>
        </p:nvSpPr>
        <p:spPr>
          <a:xfrm>
            <a:off x="310801" y="565728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矩阵右乘形式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50CEB2E-F860-4738-BDF6-5F36FD74BA2C}"/>
              </a:ext>
            </a:extLst>
          </p:cNvPr>
          <p:cNvSpPr txBox="1"/>
          <p:nvPr/>
        </p:nvSpPr>
        <p:spPr>
          <a:xfrm>
            <a:off x="580106" y="613758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矩阵右，向量左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1D42BF1C-AD48-4F18-85F1-A62812F2D5D2}"/>
              </a:ext>
            </a:extLst>
          </p:cNvPr>
          <p:cNvCxnSpPr>
            <a:cxnSpLocks/>
            <a:stCxn id="98" idx="0"/>
            <a:endCxn id="62" idx="0"/>
          </p:cNvCxnSpPr>
          <p:nvPr/>
        </p:nvCxnSpPr>
        <p:spPr>
          <a:xfrm rot="5400000" flipH="1" flipV="1">
            <a:off x="3217771" y="-1950052"/>
            <a:ext cx="12700" cy="5425367"/>
          </a:xfrm>
          <a:prstGeom prst="bentConnector3">
            <a:avLst>
              <a:gd name="adj1" fmla="val 1800000"/>
            </a:avLst>
          </a:prstGeom>
          <a:ln w="12700">
            <a:solidFill>
              <a:srgbClr val="5B9BD5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BC50A46-666A-4B68-8149-89F660499DC6}"/>
              </a:ext>
            </a:extLst>
          </p:cNvPr>
          <p:cNvCxnSpPr>
            <a:cxnSpLocks/>
            <a:stCxn id="111" idx="2"/>
            <a:endCxn id="52" idx="2"/>
          </p:cNvCxnSpPr>
          <p:nvPr/>
        </p:nvCxnSpPr>
        <p:spPr>
          <a:xfrm rot="16200000" flipH="1">
            <a:off x="2658222" y="1030405"/>
            <a:ext cx="3032311" cy="3727871"/>
          </a:xfrm>
          <a:prstGeom prst="bentConnector3">
            <a:avLst>
              <a:gd name="adj1" fmla="val 107539"/>
            </a:avLst>
          </a:prstGeom>
          <a:ln w="127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16E06701-0C9D-4AB0-BDDD-CDBB3E98BDAB}"/>
              </a:ext>
            </a:extLst>
          </p:cNvPr>
          <p:cNvSpPr/>
          <p:nvPr/>
        </p:nvSpPr>
        <p:spPr>
          <a:xfrm>
            <a:off x="3351079" y="762631"/>
            <a:ext cx="5158752" cy="788436"/>
          </a:xfrm>
          <a:prstGeom prst="rect">
            <a:avLst/>
          </a:prstGeom>
          <a:noFill/>
          <a:ln w="12700">
            <a:solidFill>
              <a:srgbClr val="5B9BD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7E7A1FA-D8F9-4AE9-8C49-3470F69BF933}"/>
                  </a:ext>
                </a:extLst>
              </p:cNvPr>
              <p:cNvSpPr txBox="1"/>
              <p:nvPr/>
            </p:nvSpPr>
            <p:spPr>
              <a:xfrm>
                <a:off x="3415832" y="670644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7E7A1FA-D8F9-4AE9-8C49-3470F69BF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32" y="670644"/>
                <a:ext cx="115284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双括号 18">
            <a:extLst>
              <a:ext uri="{FF2B5EF4-FFF2-40B4-BE49-F238E27FC236}">
                <a16:creationId xmlns:a16="http://schemas.microsoft.com/office/drawing/2014/main" id="{D65F68A6-C0A4-4702-B078-BFF71997A0A5}"/>
              </a:ext>
            </a:extLst>
          </p:cNvPr>
          <p:cNvSpPr/>
          <p:nvPr/>
        </p:nvSpPr>
        <p:spPr>
          <a:xfrm>
            <a:off x="3123840" y="642272"/>
            <a:ext cx="5682240" cy="3853246"/>
          </a:xfrm>
          <a:prstGeom prst="bracketPair">
            <a:avLst>
              <a:gd name="adj" fmla="val 383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EFE1240-814D-4C46-96F2-E79CA2BFC8B6}"/>
                  </a:ext>
                </a:extLst>
              </p:cNvPr>
              <p:cNvSpPr txBox="1"/>
              <p:nvPr/>
            </p:nvSpPr>
            <p:spPr>
              <a:xfrm>
                <a:off x="2945408" y="5708778"/>
                <a:ext cx="1905778" cy="777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44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CN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zh-CN" altLang="en-US" sz="4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EFE1240-814D-4C46-96F2-E79CA2BFC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408" y="5708778"/>
                <a:ext cx="1905778" cy="777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0F8B381-8714-4C0B-BDC9-2470D004FEE9}"/>
                  </a:ext>
                </a:extLst>
              </p:cNvPr>
              <p:cNvSpPr txBox="1"/>
              <p:nvPr/>
            </p:nvSpPr>
            <p:spPr>
              <a:xfrm>
                <a:off x="3415832" y="1523381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0F8B381-8714-4C0B-BDC9-2470D004F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32" y="1523381"/>
                <a:ext cx="115284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2C2E70E-2556-4F1A-B09F-C5B055672D07}"/>
                  </a:ext>
                </a:extLst>
              </p:cNvPr>
              <p:cNvSpPr txBox="1"/>
              <p:nvPr/>
            </p:nvSpPr>
            <p:spPr>
              <a:xfrm>
                <a:off x="3415832" y="3429854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2C2E70E-2556-4F1A-B09F-C5B055672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32" y="3429854"/>
                <a:ext cx="115284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21C84CB-0A96-4A0C-BD0C-773FCDDA13BB}"/>
                  </a:ext>
                </a:extLst>
              </p:cNvPr>
              <p:cNvSpPr txBox="1"/>
              <p:nvPr/>
            </p:nvSpPr>
            <p:spPr>
              <a:xfrm>
                <a:off x="3415832" y="2476617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21C84CB-0A96-4A0C-BD0C-773FCDDA1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32" y="2476617"/>
                <a:ext cx="115284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9DF1456D-058C-4674-9882-AA2227DF60D6}"/>
              </a:ext>
            </a:extLst>
          </p:cNvPr>
          <p:cNvSpPr/>
          <p:nvPr/>
        </p:nvSpPr>
        <p:spPr>
          <a:xfrm>
            <a:off x="3351079" y="1643054"/>
            <a:ext cx="5158752" cy="833561"/>
          </a:xfrm>
          <a:prstGeom prst="rect">
            <a:avLst/>
          </a:prstGeom>
          <a:noFill/>
          <a:ln w="12700">
            <a:solidFill>
              <a:srgbClr val="ED7D3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5C83625-E9FF-4722-9A64-82D20A473C5C}"/>
                  </a:ext>
                </a:extLst>
              </p:cNvPr>
              <p:cNvSpPr txBox="1"/>
              <p:nvPr/>
            </p:nvSpPr>
            <p:spPr>
              <a:xfrm>
                <a:off x="5109762" y="670644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5C83625-E9FF-4722-9A64-82D20A473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762" y="670644"/>
                <a:ext cx="115284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BE25451-E9D4-4A91-89E8-010A82B0166F}"/>
                  </a:ext>
                </a:extLst>
              </p:cNvPr>
              <p:cNvSpPr txBox="1"/>
              <p:nvPr/>
            </p:nvSpPr>
            <p:spPr>
              <a:xfrm>
                <a:off x="5109762" y="1523381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BE25451-E9D4-4A91-89E8-010A82B01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762" y="1523381"/>
                <a:ext cx="1152840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1714197-7098-4225-BC58-C1BEBB997EF5}"/>
                  </a:ext>
                </a:extLst>
              </p:cNvPr>
              <p:cNvSpPr txBox="1"/>
              <p:nvPr/>
            </p:nvSpPr>
            <p:spPr>
              <a:xfrm>
                <a:off x="5109762" y="3429854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1714197-7098-4225-BC58-C1BEBB997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762" y="3429854"/>
                <a:ext cx="115284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A5FFD3F-F4DB-4C2B-A058-1BAC7A89F9F5}"/>
                  </a:ext>
                </a:extLst>
              </p:cNvPr>
              <p:cNvSpPr txBox="1"/>
              <p:nvPr/>
            </p:nvSpPr>
            <p:spPr>
              <a:xfrm>
                <a:off x="5109762" y="2476617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A5FFD3F-F4DB-4C2B-A058-1BAC7A89F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762" y="2476617"/>
                <a:ext cx="1152840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>
            <a:extLst>
              <a:ext uri="{FF2B5EF4-FFF2-40B4-BE49-F238E27FC236}">
                <a16:creationId xmlns:a16="http://schemas.microsoft.com/office/drawing/2014/main" id="{B8E06F2F-ADCA-4880-830A-A27850BB7AA8}"/>
              </a:ext>
            </a:extLst>
          </p:cNvPr>
          <p:cNvSpPr/>
          <p:nvPr/>
        </p:nvSpPr>
        <p:spPr>
          <a:xfrm>
            <a:off x="3415832" y="3550386"/>
            <a:ext cx="5244961" cy="86011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FAE10D2-28C3-47D9-A160-1A7AB0DF86DA}"/>
                  </a:ext>
                </a:extLst>
              </p:cNvPr>
              <p:cNvSpPr txBox="1"/>
              <p:nvPr/>
            </p:nvSpPr>
            <p:spPr>
              <a:xfrm>
                <a:off x="7356991" y="670644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FAE10D2-28C3-47D9-A160-1A7AB0DF8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991" y="670644"/>
                <a:ext cx="1152840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023B2EB-FE19-44E8-BBA2-0C8595FB4DE6}"/>
                  </a:ext>
                </a:extLst>
              </p:cNvPr>
              <p:cNvSpPr txBox="1"/>
              <p:nvPr/>
            </p:nvSpPr>
            <p:spPr>
              <a:xfrm>
                <a:off x="7356991" y="1523381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023B2EB-FE19-44E8-BBA2-0C8595FB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991" y="1523381"/>
                <a:ext cx="1152840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8E3C733-7272-413C-AF66-467711773886}"/>
                  </a:ext>
                </a:extLst>
              </p:cNvPr>
              <p:cNvSpPr txBox="1"/>
              <p:nvPr/>
            </p:nvSpPr>
            <p:spPr>
              <a:xfrm>
                <a:off x="7356991" y="3429854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5400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8E3C733-7272-413C-AF66-467711773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991" y="3429854"/>
                <a:ext cx="1152840" cy="830997"/>
              </a:xfrm>
              <a:prstGeom prst="rect">
                <a:avLst/>
              </a:prstGeom>
              <a:blipFill>
                <a:blip r:embed="rId13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CC0EA0C-64FA-4748-AB15-8D529D9D11D9}"/>
                  </a:ext>
                </a:extLst>
              </p:cNvPr>
              <p:cNvSpPr txBox="1"/>
              <p:nvPr/>
            </p:nvSpPr>
            <p:spPr>
              <a:xfrm>
                <a:off x="7356991" y="2476617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CC0EA0C-64FA-4748-AB15-8D529D9D1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991" y="2476617"/>
                <a:ext cx="1152840" cy="8309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49E134F-AF03-47BE-9EC0-1F860BB9619F}"/>
                  </a:ext>
                </a:extLst>
              </p:cNvPr>
              <p:cNvSpPr txBox="1"/>
              <p:nvPr/>
            </p:nvSpPr>
            <p:spPr>
              <a:xfrm>
                <a:off x="6253350" y="2476617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49E134F-AF03-47BE-9EC0-1F860BB96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350" y="2476617"/>
                <a:ext cx="1152840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A36008B-A990-492B-A4AB-D449744EDC17}"/>
                  </a:ext>
                </a:extLst>
              </p:cNvPr>
              <p:cNvSpPr txBox="1"/>
              <p:nvPr/>
            </p:nvSpPr>
            <p:spPr>
              <a:xfrm>
                <a:off x="6253350" y="1584500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A36008B-A990-492B-A4AB-D449744ED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350" y="1584500"/>
                <a:ext cx="1152840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48A6B0C-B503-4BD1-A6E5-5534A5557FC9}"/>
                  </a:ext>
                </a:extLst>
              </p:cNvPr>
              <p:cNvSpPr txBox="1"/>
              <p:nvPr/>
            </p:nvSpPr>
            <p:spPr>
              <a:xfrm>
                <a:off x="6253350" y="609524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48A6B0C-B503-4BD1-A6E5-5534A5557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350" y="609524"/>
                <a:ext cx="1152840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C3610E6B-B786-4070-BC2A-689A18AACA38}"/>
                  </a:ext>
                </a:extLst>
              </p:cNvPr>
              <p:cNvSpPr txBox="1"/>
              <p:nvPr/>
            </p:nvSpPr>
            <p:spPr>
              <a:xfrm>
                <a:off x="6253350" y="3408207"/>
                <a:ext cx="115284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C3610E6B-B786-4070-BC2A-689A18AAC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350" y="3408207"/>
                <a:ext cx="1152840" cy="8309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矩形 96">
            <a:extLst>
              <a:ext uri="{FF2B5EF4-FFF2-40B4-BE49-F238E27FC236}">
                <a16:creationId xmlns:a16="http://schemas.microsoft.com/office/drawing/2014/main" id="{84E99608-1946-48C7-AF93-CF158560D5BD}"/>
              </a:ext>
            </a:extLst>
          </p:cNvPr>
          <p:cNvSpPr/>
          <p:nvPr/>
        </p:nvSpPr>
        <p:spPr>
          <a:xfrm>
            <a:off x="199458" y="790557"/>
            <a:ext cx="583498" cy="562185"/>
          </a:xfrm>
          <a:prstGeom prst="rect">
            <a:avLst/>
          </a:prstGeom>
          <a:noFill/>
          <a:ln w="12700">
            <a:solidFill>
              <a:srgbClr val="5B9BD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B4CFA26-3E70-4E81-A895-BCE293F5CD12}"/>
                  </a:ext>
                </a:extLst>
              </p:cNvPr>
              <p:cNvSpPr txBox="1"/>
              <p:nvPr/>
            </p:nvSpPr>
            <p:spPr>
              <a:xfrm>
                <a:off x="227455" y="762631"/>
                <a:ext cx="55526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B4CFA26-3E70-4E81-A895-BCE293F5C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55" y="762631"/>
                <a:ext cx="555266" cy="4924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双括号 98">
            <a:extLst>
              <a:ext uri="{FF2B5EF4-FFF2-40B4-BE49-F238E27FC236}">
                <a16:creationId xmlns:a16="http://schemas.microsoft.com/office/drawing/2014/main" id="{644D53CB-5E1A-4131-B102-652D1112E428}"/>
              </a:ext>
            </a:extLst>
          </p:cNvPr>
          <p:cNvSpPr/>
          <p:nvPr/>
        </p:nvSpPr>
        <p:spPr>
          <a:xfrm>
            <a:off x="151593" y="642273"/>
            <a:ext cx="2582198" cy="942228"/>
          </a:xfrm>
          <a:prstGeom prst="bracketPair">
            <a:avLst>
              <a:gd name="adj" fmla="val 383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CD69E7B-17AA-4E9B-9B58-67ACA58EA5DE}"/>
                  </a:ext>
                </a:extLst>
              </p:cNvPr>
              <p:cNvSpPr txBox="1"/>
              <p:nvPr/>
            </p:nvSpPr>
            <p:spPr>
              <a:xfrm>
                <a:off x="891765" y="777288"/>
                <a:ext cx="58349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CD69E7B-17AA-4E9B-9B58-67ACA58EA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65" y="777288"/>
                <a:ext cx="583498" cy="4924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EE39BFA-EE16-4999-A8A5-03E5AFF2E11C}"/>
                  </a:ext>
                </a:extLst>
              </p:cNvPr>
              <p:cNvSpPr txBox="1"/>
              <p:nvPr/>
            </p:nvSpPr>
            <p:spPr>
              <a:xfrm>
                <a:off x="1918495" y="810873"/>
                <a:ext cx="7803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EE39BFA-EE16-4999-A8A5-03E5AFF2E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495" y="810873"/>
                <a:ext cx="780328" cy="49244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FC939BD5-028A-4E0B-9126-2F49488C66BF}"/>
                  </a:ext>
                </a:extLst>
              </p:cNvPr>
              <p:cNvSpPr txBox="1"/>
              <p:nvPr/>
            </p:nvSpPr>
            <p:spPr>
              <a:xfrm>
                <a:off x="1470542" y="689244"/>
                <a:ext cx="55974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FC939BD5-028A-4E0B-9126-2F49488C6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42" y="689244"/>
                <a:ext cx="559746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93EBE927-B4F6-464C-B016-32681EA18D27}"/>
                  </a:ext>
                </a:extLst>
              </p:cNvPr>
              <p:cNvSpPr txBox="1"/>
              <p:nvPr/>
            </p:nvSpPr>
            <p:spPr>
              <a:xfrm>
                <a:off x="8939923" y="2245910"/>
                <a:ext cx="46647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93EBE927-B4F6-464C-B016-32681EA18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923" y="2245910"/>
                <a:ext cx="466473" cy="83099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矩形 109">
            <a:extLst>
              <a:ext uri="{FF2B5EF4-FFF2-40B4-BE49-F238E27FC236}">
                <a16:creationId xmlns:a16="http://schemas.microsoft.com/office/drawing/2014/main" id="{518FC8E3-B7F0-40CF-95C9-39A449534414}"/>
              </a:ext>
            </a:extLst>
          </p:cNvPr>
          <p:cNvSpPr/>
          <p:nvPr/>
        </p:nvSpPr>
        <p:spPr>
          <a:xfrm>
            <a:off x="927645" y="788076"/>
            <a:ext cx="600953" cy="564667"/>
          </a:xfrm>
          <a:prstGeom prst="rect">
            <a:avLst/>
          </a:prstGeom>
          <a:noFill/>
          <a:ln w="12700">
            <a:solidFill>
              <a:srgbClr val="ED7D3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020F473-31B9-4171-BF74-CAF29960822A}"/>
              </a:ext>
            </a:extLst>
          </p:cNvPr>
          <p:cNvSpPr/>
          <p:nvPr/>
        </p:nvSpPr>
        <p:spPr>
          <a:xfrm>
            <a:off x="1973763" y="788076"/>
            <a:ext cx="673357" cy="59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23B19AD5-A72B-43DA-B994-0C19141DD474}"/>
              </a:ext>
            </a:extLst>
          </p:cNvPr>
          <p:cNvCxnSpPr>
            <a:cxnSpLocks/>
            <a:stCxn id="110" idx="2"/>
            <a:endCxn id="45" idx="2"/>
          </p:cNvCxnSpPr>
          <p:nvPr/>
        </p:nvCxnSpPr>
        <p:spPr>
          <a:xfrm rot="16200000" flipH="1">
            <a:off x="3017352" y="-436488"/>
            <a:ext cx="1123872" cy="4702333"/>
          </a:xfrm>
          <a:prstGeom prst="bentConnector3">
            <a:avLst>
              <a:gd name="adj1" fmla="val 120340"/>
            </a:avLst>
          </a:prstGeom>
          <a:ln w="12700">
            <a:solidFill>
              <a:srgbClr val="ED7D3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F5E880D-BF61-4152-9C1A-63122D8635D0}"/>
              </a:ext>
            </a:extLst>
          </p:cNvPr>
          <p:cNvSpPr txBox="1"/>
          <p:nvPr/>
        </p:nvSpPr>
        <p:spPr>
          <a:xfrm>
            <a:off x="5415995" y="5861437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左向量各元素对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右矩阵各行的线性组合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934AD80A-855D-4C9B-ABBF-DEFBF79D3E5A}"/>
                  </a:ext>
                </a:extLst>
              </p:cNvPr>
              <p:cNvSpPr txBox="1"/>
              <p:nvPr/>
            </p:nvSpPr>
            <p:spPr>
              <a:xfrm>
                <a:off x="47615" y="1805576"/>
                <a:ext cx="9255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934AD80A-855D-4C9B-ABBF-DEFBF79D3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5" y="1805576"/>
                <a:ext cx="925510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0B1B28AB-9102-4FDA-A948-D18E755DE1C6}"/>
                  </a:ext>
                </a:extLst>
              </p:cNvPr>
              <p:cNvSpPr txBox="1"/>
              <p:nvPr/>
            </p:nvSpPr>
            <p:spPr>
              <a:xfrm>
                <a:off x="7777960" y="4617757"/>
                <a:ext cx="10342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0B1B28AB-9102-4FDA-A948-D18E755DE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960" y="4617757"/>
                <a:ext cx="1034257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8911A57E-6381-409D-BBD2-A9EC248C350D}"/>
                  </a:ext>
                </a:extLst>
              </p:cNvPr>
              <p:cNvSpPr txBox="1"/>
              <p:nvPr/>
            </p:nvSpPr>
            <p:spPr>
              <a:xfrm>
                <a:off x="11036288" y="3267473"/>
                <a:ext cx="10200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8911A57E-6381-409D-BBD2-A9EC248C3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288" y="3267473"/>
                <a:ext cx="1020087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5E5CDC04-50D0-41FC-8572-FC92ADEC417D}"/>
                  </a:ext>
                </a:extLst>
              </p:cNvPr>
              <p:cNvSpPr txBox="1"/>
              <p:nvPr/>
            </p:nvSpPr>
            <p:spPr>
              <a:xfrm>
                <a:off x="9638039" y="2356821"/>
                <a:ext cx="55526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5E5CDC04-50D0-41FC-8572-FC92ADEC4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039" y="2356821"/>
                <a:ext cx="555266" cy="49244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双括号 91">
            <a:extLst>
              <a:ext uri="{FF2B5EF4-FFF2-40B4-BE49-F238E27FC236}">
                <a16:creationId xmlns:a16="http://schemas.microsoft.com/office/drawing/2014/main" id="{D48B0D25-6CF6-4567-887D-EFB836468A56}"/>
              </a:ext>
            </a:extLst>
          </p:cNvPr>
          <p:cNvSpPr/>
          <p:nvPr/>
        </p:nvSpPr>
        <p:spPr>
          <a:xfrm>
            <a:off x="9562177" y="2217413"/>
            <a:ext cx="2582198" cy="942228"/>
          </a:xfrm>
          <a:prstGeom prst="bracketPair">
            <a:avLst>
              <a:gd name="adj" fmla="val 383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7144734-A262-4378-A880-3932206239B6}"/>
                  </a:ext>
                </a:extLst>
              </p:cNvPr>
              <p:cNvSpPr txBox="1"/>
              <p:nvPr/>
            </p:nvSpPr>
            <p:spPr>
              <a:xfrm>
                <a:off x="10302349" y="2371478"/>
                <a:ext cx="58349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7144734-A262-4378-A880-393220623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349" y="2371478"/>
                <a:ext cx="583498" cy="49244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5016B55D-0DE4-4FB7-B87B-96E10D849E1A}"/>
                  </a:ext>
                </a:extLst>
              </p:cNvPr>
              <p:cNvSpPr txBox="1"/>
              <p:nvPr/>
            </p:nvSpPr>
            <p:spPr>
              <a:xfrm>
                <a:off x="11329079" y="2405063"/>
                <a:ext cx="7803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5016B55D-0DE4-4FB7-B87B-96E10D849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9079" y="2405063"/>
                <a:ext cx="780328" cy="49244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A0202A2-0364-46AD-962B-9FB809587175}"/>
                  </a:ext>
                </a:extLst>
              </p:cNvPr>
              <p:cNvSpPr txBox="1"/>
              <p:nvPr/>
            </p:nvSpPr>
            <p:spPr>
              <a:xfrm>
                <a:off x="10881126" y="2283434"/>
                <a:ext cx="55974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A0202A2-0364-46AD-962B-9FB809587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126" y="2283434"/>
                <a:ext cx="559746" cy="55399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29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D4CB4A-26D1-4B1A-87BA-960CD551BF92}"/>
              </a:ext>
            </a:extLst>
          </p:cNvPr>
          <p:cNvSpPr txBox="1"/>
          <p:nvPr/>
        </p:nvSpPr>
        <p:spPr>
          <a:xfrm>
            <a:off x="3926175" y="2914783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消元法与初等行变换</a:t>
            </a:r>
          </a:p>
        </p:txBody>
      </p:sp>
    </p:spTree>
    <p:extLst>
      <p:ext uri="{BB962C8B-B14F-4D97-AF65-F5344CB8AC3E}">
        <p14:creationId xmlns:p14="http://schemas.microsoft.com/office/powerpoint/2010/main" val="76513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483</Words>
  <Application>Microsoft Office PowerPoint</Application>
  <PresentationFormat>宽屏</PresentationFormat>
  <Paragraphs>209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华文仿宋</vt:lpstr>
      <vt:lpstr>Arial</vt:lpstr>
      <vt:lpstr>Cambria Math</vt:lpstr>
      <vt:lpstr>Viner Hand ITC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</cp:revision>
  <dcterms:created xsi:type="dcterms:W3CDTF">2024-03-14T09:49:21Z</dcterms:created>
  <dcterms:modified xsi:type="dcterms:W3CDTF">2024-03-15T13:54:49Z</dcterms:modified>
</cp:coreProperties>
</file>