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F79-62A0-4CC3-A3A2-C1E5E5D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057C-548C-4CCA-AC79-B311CFE3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A8CF-3B0D-4023-9890-7D389D74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DE78-88A1-4F5E-97D1-C7C614C5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23AD-DEC2-47D9-822E-C16A5F5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7853-0278-4DE8-A2C7-B5A9B372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53A-1790-41BE-87FA-E48C604A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9DD1-0D12-4BB5-86B3-6CE81121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6EAF-6BE0-4005-97BC-0314081F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FC32-C71B-416D-A318-62E295E4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DCD0-C6A7-44E5-BDF6-48126DB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73AA-6709-4389-A650-354E29F9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35-DEB8-41C2-8565-5AAE6F78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B62B-E255-43BD-9077-9F992D4D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5B0-C160-45FD-B0A7-0144F305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FC36-647C-42D8-8C6A-5D56F085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5E41-5DB6-427C-AE04-B4AC09B8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54A6-666D-4357-AB85-FB4544DE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General Info Slide about Marijuana.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Mar. was legalized rec in Colorado this year…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4ED3-E73A-4180-B452-C0943E0B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Marijuana use in Colorado Before/After Legalization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5965-A6AF-4BA6-AB0C-B9B5A5AA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Groups </a:t>
            </a:r>
          </a:p>
          <a:p>
            <a:r>
              <a:rPr lang="en-US" dirty="0"/>
              <a:t>Past Month Use, First Time Use,</a:t>
            </a:r>
          </a:p>
          <a:p>
            <a:endParaRPr lang="en-US" dirty="0"/>
          </a:p>
          <a:p>
            <a:r>
              <a:rPr lang="en-US" dirty="0"/>
              <a:t>Looks like there might be an effect for ages 18-25 when it comes to first time annual use of Marijuana.  </a:t>
            </a:r>
          </a:p>
        </p:txBody>
      </p:sp>
    </p:spTree>
    <p:extLst>
      <p:ext uri="{BB962C8B-B14F-4D97-AF65-F5344CB8AC3E}">
        <p14:creationId xmlns:p14="http://schemas.microsoft.com/office/powerpoint/2010/main" val="6415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29B-00E6-46CB-AE2F-7349333B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Use Compared to Rates in Texas and United State</a:t>
            </a:r>
            <a:r>
              <a:rPr lang="en-US" b="1" dirty="0"/>
              <a:t>s</a:t>
            </a:r>
            <a:r>
              <a:rPr lang="en-US" dirty="0"/>
              <a:t> vs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D802-C854-4F3A-AA01-4F51B5CC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Ages &gt;12 </a:t>
            </a:r>
          </a:p>
          <a:p>
            <a:r>
              <a:rPr lang="en-US" dirty="0"/>
              <a:t>Lets Look at the Age group for 18-25 year </a:t>
            </a:r>
            <a:r>
              <a:rPr lang="en-US" dirty="0" err="1"/>
              <a:t>olds</a:t>
            </a:r>
            <a:r>
              <a:rPr lang="en-US" dirty="0"/>
              <a:t> (These seemed to have the most effect for first time usage in Colorado after Legalization) </a:t>
            </a:r>
          </a:p>
        </p:txBody>
      </p:sp>
    </p:spTree>
    <p:extLst>
      <p:ext uri="{BB962C8B-B14F-4D97-AF65-F5344CB8AC3E}">
        <p14:creationId xmlns:p14="http://schemas.microsoft.com/office/powerpoint/2010/main" val="24467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ED1C-4556-4F6F-A9FB-932707E5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Compare Nicotine/</a:t>
            </a:r>
            <a:r>
              <a:rPr lang="en-US" dirty="0" err="1"/>
              <a:t>Alch</a:t>
            </a:r>
            <a:r>
              <a:rPr lang="en-US" dirty="0"/>
              <a:t>/Illicit Sub/Pot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FE3F-3BC8-4A14-995C-599698D6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1B57-A4B1-49A9-B348-001F93FB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Pot vs. Rates of Depression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1B9B-3CA8-4BB5-BA61-4E0EE327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E4AE-2D0F-4515-9A10-BCB0CB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rates vs. Marijuana use in Colorado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D699-4036-4B61-83D5-E8D5ECEA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Violence</a:t>
            </a:r>
          </a:p>
          <a:p>
            <a:r>
              <a:rPr lang="en-US" dirty="0"/>
              <a:t>Drug Crimes</a:t>
            </a:r>
          </a:p>
          <a:p>
            <a:r>
              <a:rPr lang="en-US" dirty="0"/>
              <a:t>Seizures</a:t>
            </a:r>
          </a:p>
          <a:p>
            <a:r>
              <a:rPr lang="en-US" dirty="0"/>
              <a:t>Incarcerations</a:t>
            </a:r>
          </a:p>
        </p:txBody>
      </p:sp>
    </p:spTree>
    <p:extLst>
      <p:ext uri="{BB962C8B-B14F-4D97-AF65-F5344CB8AC3E}">
        <p14:creationId xmlns:p14="http://schemas.microsoft.com/office/powerpoint/2010/main" val="40931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831A-C46B-4F50-8A17-ACE2E596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B34-1E54-470D-8427-2C98C9C9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1E52-02FA-4F49-AB76-F1F01C2E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DC44-C287-44AF-83BF-09FAC418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141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General Info Slide about Marijuana.</vt:lpstr>
      <vt:lpstr>Basic Marijuana use in Colorado Before/After Legalization</vt:lpstr>
      <vt:lpstr>Marijuana Use Compared to Rates in Texas and United States vs Colorado</vt:lpstr>
      <vt:lpstr>Colorado Compare Nicotine/Alch/Illicit Sub/Pot</vt:lpstr>
      <vt:lpstr>Colorado Pot vs. Rates of Depression</vt:lpstr>
      <vt:lpstr>Crime rates vs. Marijuana use in Colorado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9</cp:revision>
  <dcterms:created xsi:type="dcterms:W3CDTF">2019-09-03T22:28:07Z</dcterms:created>
  <dcterms:modified xsi:type="dcterms:W3CDTF">2019-09-05T16:16:01Z</dcterms:modified>
</cp:coreProperties>
</file>