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147838-88F3-4F65-8BDF-D487EA8B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9F25441-83DF-468A-9DC0-D4E6EFF0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7C0411-36F3-4CA4-A4C3-CB44F974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1B7B-6468-4933-910C-1E4028D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FD4ADB-3049-42E9-A84B-3230BBEA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8" y="1262743"/>
            <a:ext cx="9828440" cy="49142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EF7EF-7CEE-004E-B504-A80A7172BC80}"/>
              </a:ext>
            </a:extLst>
          </p:cNvPr>
          <p:cNvSpPr txBox="1"/>
          <p:nvPr/>
        </p:nvSpPr>
        <p:spPr>
          <a:xfrm>
            <a:off x="2471057" y="1262743"/>
            <a:ext cx="647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653143"/>
            <a:ext cx="10123714" cy="5061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43E94-C297-4D4C-AE57-BEEB1AEDA715}"/>
              </a:ext>
            </a:extLst>
          </p:cNvPr>
          <p:cNvSpPr txBox="1"/>
          <p:nvPr/>
        </p:nvSpPr>
        <p:spPr>
          <a:xfrm>
            <a:off x="2329543" y="773668"/>
            <a:ext cx="729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 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63284"/>
            <a:ext cx="10515600" cy="1325563"/>
          </a:xfrm>
        </p:spPr>
        <p:txBody>
          <a:bodyPr/>
          <a:lstStyle/>
          <a:p>
            <a:r>
              <a:rPr lang="en-US" dirty="0"/>
              <a:t>Conclusions: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4265C-94AD-4DBF-9D53-B10E4CD3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9" y="1227337"/>
            <a:ext cx="10515600" cy="534213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There is a significant effect for 18-25 years-</a:t>
            </a:r>
            <a:r>
              <a:rPr lang="en-US" dirty="0" err="1"/>
              <a:t>olds</a:t>
            </a:r>
            <a:r>
              <a:rPr lang="en-US" dirty="0"/>
              <a:t> for trying Marijuana for the first time after it becomes legal. </a:t>
            </a:r>
          </a:p>
          <a:p>
            <a:pPr marL="514350" indent="-514350">
              <a:buAutoNum type="arabicPeriod"/>
            </a:pPr>
            <a:r>
              <a:rPr lang="en-US" dirty="0"/>
              <a:t>Slight increase in past month use of Marijuana for 18-25 years </a:t>
            </a:r>
            <a:r>
              <a:rPr lang="en-US" dirty="0" err="1"/>
              <a:t>olds</a:t>
            </a:r>
            <a:r>
              <a:rPr lang="en-US" dirty="0"/>
              <a:t> in Colorado.</a:t>
            </a:r>
          </a:p>
          <a:p>
            <a:pPr marL="514350" indent="-514350">
              <a:buAutoNum type="arabicPeriod"/>
            </a:pPr>
            <a:r>
              <a:rPr lang="en-US" dirty="0"/>
              <a:t>No affect on other substance use after legalization. </a:t>
            </a:r>
          </a:p>
          <a:p>
            <a:pPr marL="514350" indent="-514350">
              <a:buAutoNum type="arabicPeriod"/>
            </a:pPr>
            <a:r>
              <a:rPr lang="en-US" dirty="0"/>
              <a:t>No correlation on the rate drug and violent crimes after legalization.</a:t>
            </a:r>
          </a:p>
          <a:p>
            <a:pPr marL="514350" indent="-514350">
              <a:buAutoNum type="arabicPeriod"/>
            </a:pPr>
            <a:r>
              <a:rPr lang="en-US" dirty="0"/>
              <a:t>Slight decrease in drug possession crimes after legalization.  </a:t>
            </a:r>
          </a:p>
          <a:p>
            <a:pPr marL="514350" indent="-514350">
              <a:buAutoNum type="arabicPeriod"/>
            </a:pPr>
            <a:r>
              <a:rPr lang="en-US" dirty="0"/>
              <a:t>There’s no significant increase in the incarceration rate after the legalization of Marijuana.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0857391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4" y="1012054"/>
            <a:ext cx="11487706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lvl="2"/>
            <a:r>
              <a:rPr lang="en-US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lvl="2"/>
            <a:r>
              <a:rPr lang="en-US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578527" y="4291614"/>
            <a:ext cx="10515600" cy="213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6" y="107673"/>
            <a:ext cx="10515600" cy="1325563"/>
          </a:xfrm>
        </p:spPr>
        <p:txBody>
          <a:bodyPr/>
          <a:lstStyle/>
          <a:p>
            <a:r>
              <a:rPr lang="en-US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922"/>
            <a:ext cx="3503849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8" y="3345846"/>
            <a:ext cx="510540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8" y="4566316"/>
            <a:ext cx="6810375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7776839" y="1364677"/>
            <a:ext cx="3879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D38BDF-A83A-4177-8D47-F81CA798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FA62FF-3931-4C46-950A-22DAA4B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24E3916-0042-4792-98CA-63C596F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E80FA2-DADD-48ED-A7A3-30C38E2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4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1C658-EFED-4E78-A3F3-E5BF556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DC881-6BE0-440F-AA19-9E4C194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256</Words>
  <Application>Microsoft Macintosh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Fatih ANCIN</cp:lastModifiedBy>
  <cp:revision>30</cp:revision>
  <dcterms:created xsi:type="dcterms:W3CDTF">2019-09-03T22:28:07Z</dcterms:created>
  <dcterms:modified xsi:type="dcterms:W3CDTF">2019-09-10T00:46:42Z</dcterms:modified>
</cp:coreProperties>
</file>