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61B9-73F4-4982-B7B0-32F73EB69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2D093-3787-4412-AE23-4654E15B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41A7-4CD5-4EEF-AE6B-CAB58A04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A658-E837-42A4-BD15-5DCB764C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B6AD-F797-4270-8AE6-BB02B6E2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8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48C4-EB26-4B67-97EE-BD51A6C3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DD21C-87A8-459E-839B-0F76B2A8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1F16-4362-426C-84F1-68D1F521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061B-FFC5-43C6-B51D-9F84700A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CF36-B2FC-482F-B3BF-866337E8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1DDF1-6635-4033-A5F2-8EA0027A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A7656-8EE0-4686-A598-8EAAC50B0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4093-07FF-499C-BE8A-23261DC6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6BAC-2FA8-44CE-83FB-5A4ADB43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69DF-B2FF-417F-BB86-4BC95D40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5E1A-5A33-4038-8798-98A4D11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C19F-068D-4617-9351-66D3F299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0F57-4DDC-4A5F-845D-6FA24165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F4D1-BE7B-48D7-88EC-757CEF5A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B275-94C2-446A-A568-5DF3C1B0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B045-DFDC-46D9-BE1A-B1F588A7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422DF-8B29-4D7E-A948-17B15031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B1EE-65CA-48B4-9D23-0DBF82EF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AEDE-9AE3-49C3-B266-D1475839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6339-1323-49B9-AC82-4BD4644E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0B40-FCAE-42E4-9D06-36E52A75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782C-9C24-47CB-B685-BDA00A3E7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E1561-ACF6-4F23-A3F1-ACC1AA26F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115E5-6903-48C6-B6D3-75DDA2BD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831BC-D822-455B-ABBE-C6CDE89D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F5C24-278F-4D43-95D1-B8F9A53E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56C1-B599-4D09-B38D-520D8503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9446-D5FC-4542-B72A-B90AF036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648C5-69F8-4617-BCB2-3CF7EF73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6639A-B246-42D9-ADD8-B31ED0839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9F7F6-FAF4-4A8C-831D-8A378ECE9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957EE-825A-4F67-BE91-9C73BCEC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4033-B7DC-4719-A766-54BAD2FA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6BF95-BB0F-48F0-BCA2-B942300A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4F92-8F31-460D-9289-730F4CE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A2F02-78E4-48EA-A895-D74D20AE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455BD-7754-455B-9D6D-B755E9F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239A7-136A-485C-AD6D-BC6EC2DA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8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289B2-F0CD-46CC-8592-79C17701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E6A88-2F6D-4878-BC06-AEF48050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1BF4-0D2D-49A4-96D7-6EB1B724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5B65-1F81-4137-A356-1A1D8837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18AA-0E4A-4023-8A10-C0CA002F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945A3-9E32-4453-9289-072AC3CB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66AC-83CB-43DF-87C8-75149A97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58E88-AC5B-498B-B5D2-FC973F64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EB3B-9451-4B4D-8B20-449E3258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D947-98CC-4D4D-9EA9-60F3FB36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E5EBC-B885-4E36-9FF5-E11FAAD50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42034-FB69-41FF-9D03-6560B3D9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9618F-A96D-4B43-B606-1C95D9EE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3CCC8-6A1B-4BB8-B933-81CA7D0E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2E0DC-04B4-4F46-B12A-EC8E5B63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A334D-45DC-481B-9867-B0D24BCF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2EF7-0EBC-457E-B426-EAE9AB1E6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E688-5058-4E30-97B8-283EAEDC1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631D-C80B-4703-9318-DAE363D70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C400-A458-4535-B65D-F8AFC73E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E23-83CC-4969-905E-91FA47B48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the Legalization of Marijuana in the State of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E9EDC-C8C9-4CC4-BAA3-23D1ABAF1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1514"/>
            <a:ext cx="9144000" cy="3855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818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7983-3D9E-4406-885B-9F436D96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Crime vs. Marijuana use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EF3CA1B-0010-4B15-8044-0659A1615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121267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EA52-0065-4106-956F-A6D2E28E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6F2EFAA-D0DA-420F-A085-4C316D29D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8746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9D2-B890-453B-BD8C-A0AF9FE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3" y="186432"/>
            <a:ext cx="10857391" cy="870012"/>
          </a:xfrm>
        </p:spPr>
        <p:txBody>
          <a:bodyPr>
            <a:noAutofit/>
          </a:bodyPr>
          <a:lstStyle/>
          <a:p>
            <a:r>
              <a:rPr lang="en-US" sz="3600" dirty="0"/>
              <a:t>Colorado - Recreational marijuana was legalized in 2012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023A-AAAD-4752-851F-28FBB7E9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3" y="1298359"/>
            <a:ext cx="10515600" cy="21306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Areas of focus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marijuana use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other substance use before and after legalization.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mental health issues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crime before and after legalization. </a:t>
            </a:r>
          </a:p>
        </p:txBody>
      </p:sp>
    </p:spTree>
    <p:extLst>
      <p:ext uri="{BB962C8B-B14F-4D97-AF65-F5344CB8AC3E}">
        <p14:creationId xmlns:p14="http://schemas.microsoft.com/office/powerpoint/2010/main" val="18339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ECD7DCA-2404-448C-9F07-BB80F1083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26485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A1F3-008D-4ECD-8154-83C4DAC0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Focusing on ages 18-25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8A6C530-C1F0-4543-8D95-6EBAE5B0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524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4768-6EDC-4949-80BE-C311678D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Month use Colorado (Cig, Mar, </a:t>
            </a:r>
            <a:r>
              <a:rPr lang="en-US" dirty="0" err="1"/>
              <a:t>Alch</a:t>
            </a:r>
            <a:r>
              <a:rPr lang="en-US" dirty="0"/>
              <a:t>) (18-25 year-olds)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EE39AA-2E0D-4EEA-9A7A-93E6EF581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382879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295A-575D-46A5-A7C6-646AB7DE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Month Marijuana (CO, TX, USA) (18-25 year </a:t>
            </a:r>
            <a:r>
              <a:rPr lang="en-US" dirty="0" err="1"/>
              <a:t>olds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23691B6-8CFD-4262-91EB-5E6934A04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288693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17AA-C910-4D2B-9898-CAA30D1F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Month </a:t>
            </a:r>
            <a:r>
              <a:rPr lang="en-US" dirty="0" err="1"/>
              <a:t>Cigarrete</a:t>
            </a:r>
            <a:r>
              <a:rPr lang="en-US" dirty="0"/>
              <a:t> (CO, TX, USA) (18-25 year-olds)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EFCCDEC-0082-4972-8EA6-8BC989DAB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412377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1B7E-6C5E-453C-9709-A81FEEC7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Month Alcohol (CO, TX, USA) (18-25 year -</a:t>
            </a:r>
            <a:r>
              <a:rPr lang="en-US" dirty="0" err="1"/>
              <a:t>olds</a:t>
            </a:r>
            <a:endParaRPr lang="en-US" dirty="0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6A99171C-4DF0-4422-8E26-7011BDBE4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26638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86E2-2D20-464C-8D85-760C2A30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Rates in Colorado (18-25 year old's)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700057A-DF67-4AF9-9CDA-2BE2DC3EA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381432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139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Effects of the Legalization of Marijuana in the State of Colorado</vt:lpstr>
      <vt:lpstr>Colorado - Recreational marijuana was legalized in 2012 </vt:lpstr>
      <vt:lpstr>PowerPoint Presentation</vt:lpstr>
      <vt:lpstr>Focusing on ages 18-25</vt:lpstr>
      <vt:lpstr>Past Month use Colorado (Cig, Mar, Alch) (18-25 year-olds)</vt:lpstr>
      <vt:lpstr>Past Month Marijuana (CO, TX, USA) (18-25 year olds)</vt:lpstr>
      <vt:lpstr>Past Month Cigarrete (CO, TX, USA) (18-25 year-olds)</vt:lpstr>
      <vt:lpstr>Past Month Alcohol (CO, TX, USA) (18-25 year -olds</vt:lpstr>
      <vt:lpstr>Mental Health Rates in Colorado (18-25 year old's) </vt:lpstr>
      <vt:lpstr>Colorado Crime vs. Marijuana use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Legalization of Marijuana in the State of Colorado</dc:title>
  <dc:creator>zach steele</dc:creator>
  <cp:lastModifiedBy>zach steele</cp:lastModifiedBy>
  <cp:revision>16</cp:revision>
  <dcterms:created xsi:type="dcterms:W3CDTF">2019-09-03T22:28:07Z</dcterms:created>
  <dcterms:modified xsi:type="dcterms:W3CDTF">2019-09-09T03:32:46Z</dcterms:modified>
</cp:coreProperties>
</file>