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9F25441-83DF-468A-9DC0-D4E6EFF0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7C0411-36F3-4CA4-A4C3-CB44F974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3" y="186432"/>
            <a:ext cx="10857391" cy="870012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3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D38BDF-A83A-4177-8D47-F81CA798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FA62FF-3931-4C46-950A-22DAA4B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24E3916-0042-4792-98CA-63C596F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E80FA2-DADD-48ED-A7A3-30C38E2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4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1C658-EFED-4E78-A3F3-E5BF556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DC881-6BE0-440F-AA19-9E4C194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147838-88F3-4F65-8BDF-D487EA8B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60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20</cp:revision>
  <dcterms:created xsi:type="dcterms:W3CDTF">2019-09-03T22:28:07Z</dcterms:created>
  <dcterms:modified xsi:type="dcterms:W3CDTF">2019-09-09T23:32:35Z</dcterms:modified>
</cp:coreProperties>
</file>