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361B9-73F4-4982-B7B0-32F73EB69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B2D093-3787-4412-AE23-4654E15B7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B41A7-4CD5-4EEF-AE6B-CAB58A045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8A658-E837-42A4-BD15-5DCB764C5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7B6AD-F797-4270-8AE6-BB02B6E2D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85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F48C4-EB26-4B67-97EE-BD51A6C3C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3DD21C-87A8-459E-839B-0F76B2A8C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31F16-4362-426C-84F1-68D1F5213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7061B-FFC5-43C6-B51D-9F84700A1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0CF36-B2FC-482F-B3BF-866337E86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4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F1DDF1-6635-4033-A5F2-8EA0027A4C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3A7656-8EE0-4686-A598-8EAAC50B0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C4093-07FF-499C-BE8A-23261DC6B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E6BAC-2FA8-44CE-83FB-5A4ADB43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069DF-B2FF-417F-BB86-4BC95D400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30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D5E1A-5A33-4038-8798-98A4D114A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7C19F-068D-4617-9351-66D3F299F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80F57-4DDC-4A5F-845D-6FA24165F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EF4D1-BE7B-48D7-88EC-757CEF5A3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8B275-94C2-446A-A568-5DF3C1B0B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945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AB045-DFDC-46D9-BE1A-B1F588A74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C422DF-8B29-4D7E-A948-17B150312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3B1EE-65CA-48B4-9D23-0DBF82EF4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BAEDE-9AE3-49C3-B266-D14758399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E6339-1323-49B9-AC82-4BD4644E8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93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B0B40-FCAE-42E4-9D06-36E52A75E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4782C-9C24-47CB-B685-BDA00A3E73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FE1561-ACF6-4F23-A3F1-ACC1AA26F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115E5-6903-48C6-B6D3-75DDA2BDB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2831BC-D822-455B-ABBE-C6CDE89D3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AF5C24-278F-4D43-95D1-B8F9A53E3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59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356C1-B599-4D09-B38D-520D8503C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69446-D5FC-4542-B72A-B90AF036D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5648C5-69F8-4617-BCB2-3CF7EF73A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86639A-B246-42D9-ADD8-B31ED0839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E9F7F6-FAF4-4A8C-831D-8A378ECE9F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5957EE-825A-4F67-BE91-9C73BCEC2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24033-B7DC-4719-A766-54BAD2FAB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D6BF95-BB0F-48F0-BCA2-B942300A4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857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04F92-8F31-460D-9289-730F4CE2B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DA2F02-78E4-48EA-A895-D74D20AE9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A455BD-7754-455B-9D6D-B755E9FC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0239A7-136A-485C-AD6D-BC6EC2DA3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82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F289B2-F0CD-46CC-8592-79C177018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7E6A88-2F6D-4878-BC06-AEF480509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161BF4-0D2D-49A4-96D7-6EB1B7241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97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E5B65-1F81-4137-A356-1A1D88377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118AA-0E4A-4023-8A10-C0CA002F7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9945A3-9E32-4453-9289-072AC3CBD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F66AC-83CB-43DF-87C8-75149A977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958E88-AC5B-498B-B5D2-FC973F64A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3EB3B-9451-4B4D-8B20-449E3258B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62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ED947-98CC-4D4D-9EA9-60F3FB366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0E5EBC-B885-4E36-9FF5-E11FAAD50E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242034-FB69-41FF-9D03-6560B3D94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29618F-A96D-4B43-B606-1C95D9EE9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3CCC8-6A1B-4BB8-B933-81CA7D0EB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2E0DC-04B4-4F46-B12A-EC8E5B637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90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8A334D-45DC-481B-9867-B0D24BCFE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B2EF7-0EBC-457E-B426-EAE9AB1E6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AE688-5058-4E30-97B8-283EAEDC14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EAE80-6D99-41EF-BFA3-84B486674D07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E631D-C80B-4703-9318-DAE363D702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6C400-A458-4535-B65D-F8AFC73EE9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52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00E23-83CC-4969-905E-91FA47B485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Effects of the Legalization of Marijuana in the State of Colorado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CE9EDC-C8C9-4CC4-BAA3-23D1ABAF17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41514"/>
            <a:ext cx="9144000" cy="38559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681849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00F79-62A0-4CC3-A3A2-C1E5E5D6C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E057C-548C-4CCA-AC79-B311CFE32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36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9A8CF-3B0D-4023-9890-7D389D74F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0DE78-88A1-4F5E-97D1-C7C614C57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05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B23AD-DEC2-47D9-822E-C16A5F55D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47853-0278-4DE8-A2C7-B5A9B372D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31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D53A-1790-41BE-87FA-E48C604A3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99DD1-0D12-4BB5-86B3-6CE81121D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188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D6EAF-6BE0-4005-97BC-0314081FC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3FC32-C71B-416D-A318-62E295E46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418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FDCD0-C6A7-44E5-BDF6-48126DB76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573AA-6709-4389-A650-354E29F9B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44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B2C35-DEB8-41C2-8565-5AAE6F783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9B62B-E255-43BD-9077-9F992D4DF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210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5D5B0-C160-45FD-B0A7-0144F3054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5FC36-647C-42D8-8C6A-5D56F0852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5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35E41-5DB6-427C-AE04-B4AC09B88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654A6-666D-4357-AB85-FB4544DE2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614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6E9D2-B890-453B-BD8C-A0AF9FE6A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Colorado General Info Slide about Marijuana.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A023A-AAAD-4752-851F-28FBB7E90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Mar. was legalized rec in Colorado this year…</a:t>
            </a:r>
          </a:p>
        </p:txBody>
      </p:sp>
    </p:spTree>
    <p:extLst>
      <p:ext uri="{BB962C8B-B14F-4D97-AF65-F5344CB8AC3E}">
        <p14:creationId xmlns:p14="http://schemas.microsoft.com/office/powerpoint/2010/main" val="1833966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54ED3-E73A-4180-B452-C0943E0BA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Marijuana use in Colorado Before/After Legalization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85965-A6AF-4BA6-AB0C-B9B5A5AA0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Age Groups </a:t>
            </a:r>
          </a:p>
          <a:p>
            <a:r>
              <a:rPr lang="en-US" dirty="0"/>
              <a:t>Past Month Use, Past Year Use, </a:t>
            </a:r>
          </a:p>
        </p:txBody>
      </p:sp>
    </p:spTree>
    <p:extLst>
      <p:ext uri="{BB962C8B-B14F-4D97-AF65-F5344CB8AC3E}">
        <p14:creationId xmlns:p14="http://schemas.microsoft.com/office/powerpoint/2010/main" val="641540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0F29B-00E6-46CB-AE2F-7349333B9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Marijuana Use Compared to Rates in Texas and United State</a:t>
            </a:r>
            <a:r>
              <a:rPr lang="en-US" b="1" dirty="0"/>
              <a:t>s</a:t>
            </a:r>
            <a:r>
              <a:rPr lang="en-US" dirty="0"/>
              <a:t> vs Colorado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8D802-C854-4F3A-AA01-4F51B5CC6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Ages &gt;12 </a:t>
            </a:r>
          </a:p>
        </p:txBody>
      </p:sp>
    </p:spTree>
    <p:extLst>
      <p:ext uri="{BB962C8B-B14F-4D97-AF65-F5344CB8AC3E}">
        <p14:creationId xmlns:p14="http://schemas.microsoft.com/office/powerpoint/2010/main" val="2446709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8ED1C-4556-4F6F-A9FB-932707E5E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Colorado Compare Nicotine/</a:t>
            </a:r>
            <a:r>
              <a:rPr lang="en-US" dirty="0" err="1"/>
              <a:t>Alch</a:t>
            </a:r>
            <a:r>
              <a:rPr lang="en-US" dirty="0"/>
              <a:t>/Illicit Sub/Pot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2FE3F-3BC8-4A14-995C-599698D6E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36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71B57-A4B1-49A9-B348-001F93FB1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Colorado Pot vs. Rates of Depression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81B9B-3CA8-4BB5-BA61-4E0EE3274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18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4E4AE-2D0F-4515-9A10-BCB0CB1B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Crime rates vs. Marijuana use in Colorado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CD699-4036-4B61-83D5-E8D5ECEA3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Violence</a:t>
            </a:r>
          </a:p>
          <a:p>
            <a:r>
              <a:rPr lang="en-US" dirty="0"/>
              <a:t>Drug Crimes</a:t>
            </a:r>
          </a:p>
          <a:p>
            <a:r>
              <a:rPr lang="en-US" dirty="0"/>
              <a:t>Seizures</a:t>
            </a:r>
          </a:p>
          <a:p>
            <a:r>
              <a:rPr lang="en-US" dirty="0"/>
              <a:t>Incarcerations</a:t>
            </a:r>
          </a:p>
        </p:txBody>
      </p:sp>
    </p:spTree>
    <p:extLst>
      <p:ext uri="{BB962C8B-B14F-4D97-AF65-F5344CB8AC3E}">
        <p14:creationId xmlns:p14="http://schemas.microsoft.com/office/powerpoint/2010/main" val="4093152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D831A-C46B-4F50-8A17-ACE2E596C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6AB34-1E54-470D-8427-2C98C9C92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49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A1E52-02FA-4F49-AB76-F1F01C2EB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6DC44-C287-44AF-83BF-09FAC4189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39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93</Words>
  <Application>Microsoft Office PowerPoint</Application>
  <PresentationFormat>Widescreen</PresentationFormat>
  <Paragraphs>16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Effects of the Legalization of Marijuana in the State of Colorado</vt:lpstr>
      <vt:lpstr>Colorado General Info Slide about Marijuana.</vt:lpstr>
      <vt:lpstr>Basic Marijuana use in Colorado Before/After Legalization</vt:lpstr>
      <vt:lpstr>Marijuana Use Compared to Rates in Texas and United States vs Colorado</vt:lpstr>
      <vt:lpstr>Colorado Compare Nicotine/Alch/Illicit Sub/Pot</vt:lpstr>
      <vt:lpstr>Colorado Pot vs. Rates of Depression</vt:lpstr>
      <vt:lpstr>Crime rates vs. Marijuana use in Colorado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Effects of the Legalization of Marijuana in the State of Colorado</dc:title>
  <dc:creator>zach steele</dc:creator>
  <cp:lastModifiedBy>zach steele</cp:lastModifiedBy>
  <cp:revision>5</cp:revision>
  <dcterms:created xsi:type="dcterms:W3CDTF">2019-09-03T22:28:07Z</dcterms:created>
  <dcterms:modified xsi:type="dcterms:W3CDTF">2019-09-04T00:37:38Z</dcterms:modified>
</cp:coreProperties>
</file>