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147838-88F3-4F65-8BDF-D487EA8B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9F25441-83DF-468A-9DC0-D4E6EFF0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7C0411-36F3-4CA4-A4C3-CB44F974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1B7B-6468-4933-910C-1E4028D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0CF1-8F11-4176-92F8-9893AA6D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8CA8-20C4-4341-84A1-18E2AE5C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0857391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1" y="1298359"/>
            <a:ext cx="10515600" cy="2130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 before and after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6" y="107673"/>
            <a:ext cx="10515600" cy="1325563"/>
          </a:xfrm>
        </p:spPr>
        <p:txBody>
          <a:bodyPr/>
          <a:lstStyle/>
          <a:p>
            <a:r>
              <a:rPr lang="en-US" dirty="0"/>
              <a:t>Data Sources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F7CA19-10DD-4C83-A825-A231D54900F3}"/>
              </a:ext>
            </a:extLst>
          </p:cNvPr>
          <p:cNvGrpSpPr/>
          <p:nvPr/>
        </p:nvGrpSpPr>
        <p:grpSpPr>
          <a:xfrm>
            <a:off x="499139" y="1355047"/>
            <a:ext cx="6785037" cy="2073953"/>
            <a:chOff x="5266446" y="4445216"/>
            <a:chExt cx="6785037" cy="2073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434970-C993-4318-B386-F67D71217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6446" y="4445216"/>
              <a:ext cx="3381375" cy="1114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0C6037-9664-4AAA-9BBF-956F568D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1608" y="5452369"/>
              <a:ext cx="6619875" cy="1066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56" y="3795989"/>
            <a:ext cx="51054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D38BDF-A83A-4177-8D47-F81CA7985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FA62FF-3931-4C46-950A-22DAA4BE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824E3916-0042-4792-98CA-63C596F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E80FA2-DADD-48ED-A7A3-30C38E2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4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1C658-EFED-4E78-A3F3-E5BF556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DC881-6BE0-440F-AA19-9E4C1940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64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- Recreational marijuana was legalized in 2012 </vt:lpstr>
      <vt:lpstr>Data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23</cp:revision>
  <dcterms:created xsi:type="dcterms:W3CDTF">2019-09-03T22:28:07Z</dcterms:created>
  <dcterms:modified xsi:type="dcterms:W3CDTF">2019-09-09T23:50:46Z</dcterms:modified>
</cp:coreProperties>
</file>