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9EDC-C8C9-4CC4-BAA3-23D1ABAF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514"/>
            <a:ext cx="9144000" cy="385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7983-3D9E-4406-885B-9F436D96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Crime vs. Marijuana use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EF3CA1B-0010-4B15-8044-0659A1615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EA52-0065-4106-956F-A6D2E28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6F2EFAA-D0DA-420F-A085-4C316D29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3" y="186432"/>
            <a:ext cx="10857391" cy="870012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3" y="1298359"/>
            <a:ext cx="10515600" cy="2130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marijuana use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other substance use before and after legalization.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crime before and after legalization.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ECD7DCA-2404-448C-9F07-BB80F1083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6485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1F3-008D-4ECD-8154-83C4DAC0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ages 18-25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8A6C530-C1F0-4543-8D95-6EBAE5B0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24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4768-6EDC-4949-80BE-C311678D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use Colorado (Cig, Mar, </a:t>
            </a:r>
            <a:r>
              <a:rPr lang="en-US" dirty="0" err="1"/>
              <a:t>Alch</a:t>
            </a:r>
            <a:r>
              <a:rPr lang="en-US" dirty="0"/>
              <a:t>) (18-25 year-olds)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EE39AA-2E0D-4EEA-9A7A-93E6EF581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295A-575D-46A5-A7C6-646AB7DE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Marijuana (CO, TX, USA) (18-25 year </a:t>
            </a:r>
            <a:r>
              <a:rPr lang="en-US" dirty="0" err="1"/>
              <a:t>olds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1B16CFFD-B903-46F7-9E56-586F3C4A1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17AA-C910-4D2B-9898-CAA30D1F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</a:t>
            </a:r>
            <a:r>
              <a:rPr lang="en-US" dirty="0" err="1"/>
              <a:t>Cigarrete</a:t>
            </a:r>
            <a:r>
              <a:rPr lang="en-US" dirty="0"/>
              <a:t> (CO, TX, USA) (18-25 year-olds)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2FFB8A-5AA1-4234-98F6-A2D2D62DF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1B7E-6C5E-453C-9709-A81FEEC7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Alcohol (CO, TX, USA) (18-25 year -</a:t>
            </a:r>
            <a:r>
              <a:rPr lang="en-US" dirty="0" err="1"/>
              <a:t>olds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6006C-8879-4A09-A2BF-53B3644B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86E2-2D20-464C-8D85-760C2A30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Rates in Colorado (18-25 year old's)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700057A-DF67-4AF9-9CDA-2BE2DC3E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139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Effects of the Legalization of Marijuana in the State of Colorado</vt:lpstr>
      <vt:lpstr>Colorado - Recreational marijuana was legalized in 2012 </vt:lpstr>
      <vt:lpstr>PowerPoint Presentation</vt:lpstr>
      <vt:lpstr>Focusing on ages 18-25</vt:lpstr>
      <vt:lpstr>Past Month use Colorado (Cig, Mar, Alch) (18-25 year-olds)</vt:lpstr>
      <vt:lpstr>Past Month Marijuana (CO, TX, USA) (18-25 year olds)</vt:lpstr>
      <vt:lpstr>Past Month Cigarrete (CO, TX, USA) (18-25 year-olds)</vt:lpstr>
      <vt:lpstr>Past Month Alcohol (CO, TX, USA) (18-25 year -olds</vt:lpstr>
      <vt:lpstr>Mental Health Rates in Colorado (18-25 year old's) </vt:lpstr>
      <vt:lpstr>Colorado Crime vs. Marijuana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17</cp:revision>
  <dcterms:created xsi:type="dcterms:W3CDTF">2019-09-03T22:28:07Z</dcterms:created>
  <dcterms:modified xsi:type="dcterms:W3CDTF">2019-09-09T04:08:29Z</dcterms:modified>
</cp:coreProperties>
</file>