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7983-3D9E-4406-885B-9F436D96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Crime vs. Marijuana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93A6-11CE-4812-AD5D-310D756C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F00A-675F-49A6-B35B-52A0B6EA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Incarceration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FC6E-F62A-4369-9023-9BAC0B3C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3" y="186432"/>
            <a:ext cx="10857391" cy="870012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3" y="1298359"/>
            <a:ext cx="10515600" cy="2130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 before and after legalization.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ECD7DCA-2404-448C-9F07-BB80F108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6485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1F3-008D-4ECD-8154-83C4DAC0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ages 18-25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8A6C530-C1F0-4543-8D95-6EBAE5B0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24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4768-6EDC-4949-80BE-C311678D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use Colorado (Cig, Mar, </a:t>
            </a:r>
            <a:r>
              <a:rPr lang="en-US" dirty="0" err="1"/>
              <a:t>Alch</a:t>
            </a:r>
            <a:r>
              <a:rPr lang="en-US" dirty="0"/>
              <a:t>) (18-25 year-olds)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EE39AA-2E0D-4EEA-9A7A-93E6EF581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295A-575D-46A5-A7C6-646AB7DE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Marijuana (CO, TX, USA) (18-25 year </a:t>
            </a:r>
            <a:r>
              <a:rPr lang="en-US" dirty="0" err="1"/>
              <a:t>olds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EF3C-6C01-4349-A8CF-47929A9A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7AA-C910-4D2B-9898-CAA30D1F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</a:t>
            </a:r>
            <a:r>
              <a:rPr lang="en-US" dirty="0" err="1"/>
              <a:t>Cigarrete</a:t>
            </a:r>
            <a:r>
              <a:rPr lang="en-US" dirty="0"/>
              <a:t> (CO, TX, USA) (18-25 year-olds)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5FAE-941D-4766-8317-F0D8758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B7E-6C5E-453C-9709-A81FEEC7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Alcohol (CO, TX, USA) (18-25 year -</a:t>
            </a:r>
            <a:r>
              <a:rPr lang="en-US" dirty="0" err="1"/>
              <a:t>olds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8ABE-A92E-4C45-8FB7-87E1D3BF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86E2-2D20-464C-8D85-760C2A30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Rates in Colorado (18-25 year old's)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877-FCCC-4460-9B22-CA4EE41F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- Recreational marijuana was legalized in 2012 </vt:lpstr>
      <vt:lpstr>PowerPoint Presentation</vt:lpstr>
      <vt:lpstr>Focusing on ages 18-25</vt:lpstr>
      <vt:lpstr>Past Month use Colorado (Cig, Mar, Alch) (18-25 year-olds)</vt:lpstr>
      <vt:lpstr>Past Month Marijuana (CO, TX, USA) (18-25 year olds)</vt:lpstr>
      <vt:lpstr>Past Month Cigarrete (CO, TX, USA) (18-25 year-olds)</vt:lpstr>
      <vt:lpstr>Past Month Alcohol (CO, TX, USA) (18-25 year -olds</vt:lpstr>
      <vt:lpstr>Mental Health Rates in Colorado (18-25 year old's) </vt:lpstr>
      <vt:lpstr>Colorado Crime vs. Marijuana use</vt:lpstr>
      <vt:lpstr>Incarceration Rates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15</cp:revision>
  <dcterms:created xsi:type="dcterms:W3CDTF">2019-09-03T22:28:07Z</dcterms:created>
  <dcterms:modified xsi:type="dcterms:W3CDTF">2019-09-09T02:29:14Z</dcterms:modified>
</cp:coreProperties>
</file>