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F922C-3C96-4A63-BBA4-128D91FB7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147838-88F3-4F65-8BDF-D487EA8B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9F25441-83DF-468A-9DC0-D4E6EFF0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D7C0411-36F3-4CA4-A4C3-CB44F974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1B7B-6468-4933-910C-1E4028D1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FFD4ADB-3049-42E9-A84B-3230BBEA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037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526D5D4-D0E8-45AB-AA03-E80F33C4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4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BFE9-D676-4452-BE55-7D5DF26E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6" y="63284"/>
            <a:ext cx="10515600" cy="1325563"/>
          </a:xfrm>
        </p:spPr>
        <p:txBody>
          <a:bodyPr/>
          <a:lstStyle/>
          <a:p>
            <a:r>
              <a:rPr lang="en-US" dirty="0"/>
              <a:t>Conclusions: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4265C-94AD-4DBF-9D53-B10E4CD3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9" y="1227337"/>
            <a:ext cx="10515600" cy="534213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There is a significant effect for 18-25 years-</a:t>
            </a:r>
            <a:r>
              <a:rPr lang="en-US" dirty="0" err="1"/>
              <a:t>olds</a:t>
            </a:r>
            <a:r>
              <a:rPr lang="en-US" dirty="0"/>
              <a:t> for trying Marijuana for the first time after it becomes legal. </a:t>
            </a:r>
          </a:p>
          <a:p>
            <a:pPr marL="514350" indent="-514350">
              <a:buAutoNum type="arabicPeriod"/>
            </a:pPr>
            <a:r>
              <a:rPr lang="en-US" dirty="0"/>
              <a:t>Slight increase in past month use of Marijuana for 18-25 years </a:t>
            </a:r>
            <a:r>
              <a:rPr lang="en-US" dirty="0" err="1"/>
              <a:t>olds</a:t>
            </a:r>
            <a:r>
              <a:rPr lang="en-US" dirty="0"/>
              <a:t> in Colorado.</a:t>
            </a:r>
          </a:p>
          <a:p>
            <a:pPr marL="514350" indent="-514350">
              <a:buAutoNum type="arabicPeriod"/>
            </a:pPr>
            <a:r>
              <a:rPr lang="en-US" dirty="0"/>
              <a:t>No affect on other substance use after legalization. </a:t>
            </a:r>
          </a:p>
          <a:p>
            <a:pPr marL="514350" indent="-514350">
              <a:buAutoNum type="arabicPeriod"/>
            </a:pPr>
            <a:r>
              <a:rPr lang="en-US" dirty="0"/>
              <a:t>No correlation on the rate drug and violent crimes after legalization.</a:t>
            </a:r>
          </a:p>
          <a:p>
            <a:pPr marL="514350" indent="-514350">
              <a:buAutoNum type="arabicPeriod"/>
            </a:pPr>
            <a:r>
              <a:rPr lang="en-US" dirty="0"/>
              <a:t>Slight decrease in drug possession crimes after legalization.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3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1" y="328475"/>
            <a:ext cx="10857391" cy="683579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4" y="1012054"/>
            <a:ext cx="11487706" cy="2936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lvl="2"/>
            <a:r>
              <a:rPr lang="en-US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lvl="2"/>
            <a:r>
              <a:rPr lang="en-US" dirty="0"/>
              <a:t>Compared to Texas and the United States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crime/incarceration before and after legalization.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B5149-3BD0-4583-9A11-D5E8500D4A20}"/>
              </a:ext>
            </a:extLst>
          </p:cNvPr>
          <p:cNvSpPr txBox="1">
            <a:spLocks/>
          </p:cNvSpPr>
          <p:nvPr/>
        </p:nvSpPr>
        <p:spPr>
          <a:xfrm>
            <a:off x="578527" y="4291614"/>
            <a:ext cx="10515600" cy="213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Marijuana legalization is becoming more prevalent, and we wanted to see the effects for a case study i.e. Colorado. 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C402-BFEB-4482-B02B-4556B42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6" y="107673"/>
            <a:ext cx="10515600" cy="1325563"/>
          </a:xfrm>
        </p:spPr>
        <p:txBody>
          <a:bodyPr/>
          <a:lstStyle/>
          <a:p>
            <a:r>
              <a:rPr lang="en-US" dirty="0"/>
              <a:t>Data Sources and Cleanup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4970-C993-4318-B386-F67D7121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922"/>
            <a:ext cx="3503849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13ED-D5D1-4B03-B073-47BB3D96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8" y="3345846"/>
            <a:ext cx="5105400" cy="561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D1868-9AC0-493E-BE5F-7DD5BD0C6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8" y="4566316"/>
            <a:ext cx="6810375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C4B54-4BAA-4339-BB0D-EA801A66698C}"/>
              </a:ext>
            </a:extLst>
          </p:cNvPr>
          <p:cNvSpPr txBox="1"/>
          <p:nvPr/>
        </p:nvSpPr>
        <p:spPr>
          <a:xfrm>
            <a:off x="7776839" y="1364677"/>
            <a:ext cx="3879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came in CSV files that were available from these sources and concatenated.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Other datasets were too big or unavailable such as snack food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correlations considered were hospital visits, THC in new </a:t>
            </a:r>
            <a:r>
              <a:rPr lang="en-US" sz="2400" dirty="0" err="1"/>
              <a:t>borns</a:t>
            </a:r>
            <a:r>
              <a:rPr lang="en-US" sz="2400" dirty="0"/>
              <a:t>, driving while influenced by Marijuana, School test scores.     </a:t>
            </a:r>
          </a:p>
        </p:txBody>
      </p:sp>
    </p:spTree>
    <p:extLst>
      <p:ext uri="{BB962C8B-B14F-4D97-AF65-F5344CB8AC3E}">
        <p14:creationId xmlns:p14="http://schemas.microsoft.com/office/powerpoint/2010/main" val="22468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D38BDF-A83A-4177-8D47-F81CA7985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FA62FF-3931-4C46-950A-22DAA4BE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824E3916-0042-4792-98CA-63C596F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E80FA2-DADD-48ED-A7A3-30C38E25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34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1C658-EFED-4E78-A3F3-E5BF5561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DC881-6BE0-440F-AA19-9E4C1940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222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Effects of the Legalization of Marijuana in the State of Colorado</vt:lpstr>
      <vt:lpstr>Colorado - Recreational marijuana was legalized in 2012 </vt:lpstr>
      <vt:lpstr>Data Sources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28</cp:revision>
  <dcterms:created xsi:type="dcterms:W3CDTF">2019-09-03T22:28:07Z</dcterms:created>
  <dcterms:modified xsi:type="dcterms:W3CDTF">2019-09-10T00:22:17Z</dcterms:modified>
</cp:coreProperties>
</file>