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5B4E-B792-4298-A83D-CBC74782FE6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CAE9-7761-45E8-9A60-8F562E34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interfaces: Mob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9681" y="390400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844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720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5970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4733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3496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2259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1022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9785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38548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3731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607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83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4968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4844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720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5970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4733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43496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42259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41022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39785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38548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3731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3607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3483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4968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844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4720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45970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733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43496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42259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41022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9785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38548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3731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3607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3483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49681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48444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7207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45970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4733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43496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42259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1022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39785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38548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37311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36074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34837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49681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48444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207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45970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44733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43496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42259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41022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39785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38548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37311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136074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34837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649681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48444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47207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45970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44733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43496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259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41022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39785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38548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37311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36074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4837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49681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48444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47207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45970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644733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143496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642259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41022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39785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138548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637311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36074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34837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47207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45970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644733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143496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642259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41022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39785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138548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37311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42258" y="4490545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647207" y="5323699"/>
            <a:ext cx="4488867" cy="13923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Question: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blahhbity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blahhhhhhh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A: answer blah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B: answer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C: </a:t>
            </a:r>
            <a:r>
              <a:rPr lang="en-US" dirty="0" err="1" smtClean="0">
                <a:solidFill>
                  <a:schemeClr val="tx1"/>
                </a:solidFill>
              </a:rPr>
              <a:t>blaaaaaaaah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744" y="374071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Mob leaderboard: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4754" y="677622"/>
            <a:ext cx="1918741" cy="1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89744" y="3513392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You: </a:t>
            </a:r>
          </a:p>
          <a:p>
            <a:r>
              <a:rPr lang="en-US" dirty="0" smtClean="0"/>
              <a:t>&lt;place&gt;. &lt;score&gt;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431311" y="375381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58/58 remaining</a:t>
            </a:r>
          </a:p>
          <a:p>
            <a:r>
              <a:rPr lang="en-US" dirty="0" smtClean="0"/>
              <a:t>One: 0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431311" y="1021712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All-time: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8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968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844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720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5970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4733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3496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2259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1022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9785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38548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3731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607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83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4968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4844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720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5970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4733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43496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42259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41022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39785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38548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3731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3607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3483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4968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844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4720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45970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733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43496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42259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41022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9785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38548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3731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3607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3483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49681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48444" y="17456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7207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45970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4733" y="17456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43496" y="17456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42259" y="17456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1022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39785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38548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37311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36074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34837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49681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48444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207" y="22028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45970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44733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43496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42259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41022" y="22028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39785" y="22028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38548" y="22028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37311" y="22028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136074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34837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649680" y="26600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48444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47207" y="26600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45970" y="26600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44733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43496" y="26600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259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41022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39785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38548" y="26600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37311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36074" y="26600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4837" y="26600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49680" y="31172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48444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47207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45970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644733" y="31172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143496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642259" y="31172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41022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39785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138548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637311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36074" y="31172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34837" y="31172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47206" y="35744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45969" y="35744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644733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143495" y="35744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642258" y="35744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41022" y="35744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39785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138548" y="3574471"/>
            <a:ext cx="498763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37311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42258" y="6352303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647207" y="4495796"/>
            <a:ext cx="4488867" cy="13923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Question: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blahhbity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blahhhhhhh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A: answer blah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B: answer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C: </a:t>
            </a:r>
            <a:r>
              <a:rPr lang="en-US" dirty="0" err="1" smtClean="0">
                <a:solidFill>
                  <a:schemeClr val="tx1"/>
                </a:solidFill>
              </a:rPr>
              <a:t>blaaaaaaaah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845871" y="5284513"/>
            <a:ext cx="2091535" cy="36714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 answer blah </a:t>
            </a:r>
            <a:r>
              <a:rPr lang="en-US" dirty="0" err="1">
                <a:solidFill>
                  <a:schemeClr val="tx1"/>
                </a:solidFill>
              </a:rPr>
              <a:t>blah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9744" y="374071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Mob leaderboard: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74754" y="677622"/>
            <a:ext cx="1918741" cy="1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9744" y="3513392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You: </a:t>
            </a:r>
          </a:p>
          <a:p>
            <a:r>
              <a:rPr lang="en-US" dirty="0" smtClean="0"/>
              <a:t>&lt;place&gt;. &lt;score&gt;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31311" y="375381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58/58 remaining</a:t>
            </a:r>
          </a:p>
          <a:p>
            <a:r>
              <a:rPr lang="en-US" dirty="0" smtClean="0"/>
              <a:t>One: 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31311" y="1021712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All-time: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5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968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844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720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5970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4733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3496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2259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1022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9785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38548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3731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607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83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4968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4844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720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5970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4733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43496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42259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41022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39785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38548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3731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3607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3483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4968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844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4720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45970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733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43496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42259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41022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9785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38548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3731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3607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3483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49681" y="17456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48444" y="17456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7207" y="17456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45970" y="17456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4733" y="17456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43496" y="17456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42259" y="17456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1022" y="17456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39785" y="17456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38548" y="17456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37311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36074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34837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49681" y="22028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48444" y="22028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207" y="22028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45970" y="22028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44733" y="22028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43496" y="22028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42259" y="22028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41022" y="22028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39785" y="22028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38548" y="22028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37311" y="22028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136074" y="22028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34837" y="22028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649680" y="26600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48444" y="26600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47207" y="26600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45970" y="26600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44733" y="26600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43496" y="26600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259" y="26600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41022" y="26600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39785" y="26600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38548" y="26600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37311" y="26600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36074" y="26600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4837" y="26600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49680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48444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47207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45970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644733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143496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642259" y="31172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41022" y="31172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39785" y="31172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138548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637311" y="31172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36074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34837" y="31172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47206" y="35744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45969" y="35744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644733" y="35744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143495" y="35744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642258" y="35744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41022" y="35744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39785" y="3574471"/>
            <a:ext cx="498763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138548" y="35744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37311" y="3574471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42258" y="6352303"/>
            <a:ext cx="498763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647207" y="4495796"/>
            <a:ext cx="4488867" cy="13923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Question: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blahhbity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blahhhhhhh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A: answer blah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B: answer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C: </a:t>
            </a:r>
            <a:r>
              <a:rPr lang="en-US" dirty="0" err="1" smtClean="0">
                <a:solidFill>
                  <a:schemeClr val="tx1"/>
                </a:solidFill>
              </a:rPr>
              <a:t>blaaaaaaaah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845871" y="5284513"/>
            <a:ext cx="2091535" cy="36714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 answer blah </a:t>
            </a:r>
            <a:r>
              <a:rPr lang="en-US" dirty="0" err="1">
                <a:solidFill>
                  <a:schemeClr val="tx1"/>
                </a:solidFill>
              </a:rPr>
              <a:t>blah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9744" y="374071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Mob leaderboard: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74754" y="677622"/>
            <a:ext cx="1918741" cy="1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9744" y="3513392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You: </a:t>
            </a:r>
          </a:p>
          <a:p>
            <a:r>
              <a:rPr lang="en-US" dirty="0" smtClean="0"/>
              <a:t>&lt;place&gt;. &lt;score&gt;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31311" y="375381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31/58 remaining</a:t>
            </a:r>
          </a:p>
          <a:p>
            <a:r>
              <a:rPr lang="en-US" dirty="0" smtClean="0"/>
              <a:t>One: &lt;score&gt;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31312" y="1021712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All-time: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968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844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720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5970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4733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3496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2259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1022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9785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38548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3731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607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83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4968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4844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720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5970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4733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43496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42259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41022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39785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38548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3731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3607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3483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4968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844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4720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45970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733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43496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42259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41022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9785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38548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3731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3607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3483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49681" y="17456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48444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7207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45970" y="17456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4733" y="17456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43496" y="17456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42259" y="17456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1022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39785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38548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37311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36074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34837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49681" y="22028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48444" y="22028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207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45970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44733" y="22028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43496" y="22028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42259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41022" y="22028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39785" y="22028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38548" y="22028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37311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136074" y="22028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34837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649680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48444" y="26600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47207" y="26600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45970" y="26600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44733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43496" y="26600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259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41022" y="26600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39785" y="26600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38548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37311" y="26600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36074" y="26600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4837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49680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48444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47207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45970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644733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143496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642259" y="31172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41022" y="31172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39785" y="31172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138548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637311" y="31172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36074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34837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47206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45969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644733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143495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642258" y="35744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41022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39785" y="3574471"/>
            <a:ext cx="49876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138548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37311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42258" y="6352303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647207" y="4495796"/>
            <a:ext cx="4488867" cy="13923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Question: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blahhbity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blahhhhhhh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A: answer blah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B: answer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C: </a:t>
            </a:r>
            <a:r>
              <a:rPr lang="en-US" dirty="0" err="1" smtClean="0">
                <a:solidFill>
                  <a:schemeClr val="tx1"/>
                </a:solidFill>
              </a:rPr>
              <a:t>blaaaaaaaah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845871" y="5284513"/>
            <a:ext cx="2091535" cy="36714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 answer blah </a:t>
            </a:r>
            <a:r>
              <a:rPr lang="en-US" dirty="0" err="1">
                <a:solidFill>
                  <a:schemeClr val="tx1"/>
                </a:solidFill>
              </a:rPr>
              <a:t>blah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9744" y="374071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Mob leaderboard: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74754" y="677622"/>
            <a:ext cx="1918741" cy="1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9744" y="3513392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You: </a:t>
            </a:r>
          </a:p>
          <a:p>
            <a:r>
              <a:rPr lang="en-US" dirty="0" smtClean="0"/>
              <a:t>&lt;place&gt;. &lt;score&gt;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31311" y="375381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31/58 remaining</a:t>
            </a:r>
          </a:p>
          <a:p>
            <a:r>
              <a:rPr lang="en-US" dirty="0" smtClean="0"/>
              <a:t>One: &lt;score&gt;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31312" y="1021712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All-time: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interface: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968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844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720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5970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4733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3496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2259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1022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9785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38548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37311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6074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837" y="3740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4968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4844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720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5970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4733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43496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42259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41022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39785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38548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37311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36074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34837" y="8312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4968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844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4720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45970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733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43496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42259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41022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9785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38548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37311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36074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34837" y="12884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49681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48444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7207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45970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4733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43496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42259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1022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39785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38548" y="17456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37311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36074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34837" y="1745671"/>
            <a:ext cx="498763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49681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48444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207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45970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44733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43496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42259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41022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39785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38548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37311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136074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34837" y="22028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649681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48444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47207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45970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44733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43496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259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41022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39785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38548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37311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36074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4837" y="26600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49681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48444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47207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45970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644733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143496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642259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41022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39785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138548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637311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36074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34837" y="31172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47207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45970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644733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143496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642259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41022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39785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138548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37311" y="3574471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42258" y="6352303"/>
            <a:ext cx="498763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647207" y="4495796"/>
            <a:ext cx="4488867" cy="13923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Question: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blahhbity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blahhhhhhh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A: answer blah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B: answer blah </a:t>
            </a:r>
            <a:r>
              <a:rPr lang="en-US" dirty="0" err="1" smtClean="0">
                <a:solidFill>
                  <a:schemeClr val="tx1"/>
                </a:solidFill>
              </a:rPr>
              <a:t>blah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C: </a:t>
            </a:r>
            <a:r>
              <a:rPr lang="en-US" dirty="0" err="1" smtClean="0">
                <a:solidFill>
                  <a:schemeClr val="tx1"/>
                </a:solidFill>
              </a:rPr>
              <a:t>blaaaaaaaah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744" y="374071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Mob leaderboard: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4754" y="677622"/>
            <a:ext cx="1918741" cy="1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89744" y="3513392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You: </a:t>
            </a:r>
          </a:p>
          <a:p>
            <a:r>
              <a:rPr lang="en-US" dirty="0" smtClean="0"/>
              <a:t>&lt;place&gt;. &lt;score&gt;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431311" y="375381"/>
            <a:ext cx="195906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58/58 remaining</a:t>
            </a:r>
          </a:p>
          <a:p>
            <a:r>
              <a:rPr lang="en-US" dirty="0" smtClean="0"/>
              <a:t>One: 0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431311" y="1021712"/>
            <a:ext cx="1959062" cy="31393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All-time:</a:t>
            </a:r>
          </a:p>
          <a:p>
            <a:r>
              <a:rPr lang="en-US" dirty="0" smtClean="0"/>
              <a:t>1. &lt;score&gt; &lt;name&gt;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</a:p>
          <a:p>
            <a:r>
              <a:rPr lang="en-US" dirty="0" smtClean="0"/>
              <a:t>8.</a:t>
            </a:r>
          </a:p>
          <a:p>
            <a:r>
              <a:rPr lang="en-US" dirty="0" smtClean="0"/>
              <a:t>9.</a:t>
            </a:r>
          </a:p>
          <a:p>
            <a:r>
              <a:rPr lang="en-US" dirty="0" smtClean="0"/>
              <a:t>10.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8634837" y="4495796"/>
            <a:ext cx="2755536" cy="13923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Helps: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A: Help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B: Help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C: Help 3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0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489</Words>
  <Application>Microsoft Office PowerPoint</Application>
  <PresentationFormat>Widescreen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Client interfaces: Mob</vt:lpstr>
      <vt:lpstr>PowerPoint Presentation</vt:lpstr>
      <vt:lpstr>PowerPoint Presentation</vt:lpstr>
      <vt:lpstr>PowerPoint Presentation</vt:lpstr>
      <vt:lpstr>PowerPoint Presentation</vt:lpstr>
      <vt:lpstr>Client interface: One</vt:lpstr>
      <vt:lpstr>PowerPoint Presentation</vt:lpstr>
    </vt:vector>
  </TitlesOfParts>
  <Company>~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</dc:creator>
  <cp:lastModifiedBy>Z</cp:lastModifiedBy>
  <cp:revision>10</cp:revision>
  <dcterms:created xsi:type="dcterms:W3CDTF">2015-12-02T17:31:43Z</dcterms:created>
  <dcterms:modified xsi:type="dcterms:W3CDTF">2015-12-05T20:45:39Z</dcterms:modified>
</cp:coreProperties>
</file>