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9" r:id="rId3"/>
    <p:sldId id="257" r:id="rId4"/>
    <p:sldId id="260" r:id="rId5"/>
    <p:sldId id="262" r:id="rId6"/>
    <p:sldId id="263" r:id="rId7"/>
    <p:sldId id="264" r:id="rId8"/>
    <p:sldId id="265" r:id="rId9"/>
    <p:sldId id="267" r:id="rId10"/>
    <p:sldId id="27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B71FE-77AD-40F4-85B5-44DD43F9AC89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F71A6-213A-43C9-804B-30D1FA1AA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F71A6-213A-43C9-804B-30D1FA1AA9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5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A3B2-353C-4685-AA83-4F72CF6341E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C8A9-7D43-496A-A050-9F222394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37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A3B2-353C-4685-AA83-4F72CF6341E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C8A9-7D43-496A-A050-9F222394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12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A3B2-353C-4685-AA83-4F72CF6341E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C8A9-7D43-496A-A050-9F222394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68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A3B2-353C-4685-AA83-4F72CF6341E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C8A9-7D43-496A-A050-9F222394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50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A3B2-353C-4685-AA83-4F72CF6341E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C8A9-7D43-496A-A050-9F222394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78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A3B2-353C-4685-AA83-4F72CF6341E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C8A9-7D43-496A-A050-9F222394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5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A3B2-353C-4685-AA83-4F72CF6341E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C8A9-7D43-496A-A050-9F222394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A3B2-353C-4685-AA83-4F72CF6341E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C8A9-7D43-496A-A050-9F222394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4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A3B2-353C-4685-AA83-4F72CF6341E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C8A9-7D43-496A-A050-9F222394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7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A3B2-353C-4685-AA83-4F72CF6341E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C8A9-7D43-496A-A050-9F222394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04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A3B2-353C-4685-AA83-4F72CF6341E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C8A9-7D43-496A-A050-9F222394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9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BA3B2-353C-4685-AA83-4F72CF6341E5}" type="datetimeFigureOut">
              <a:rPr lang="zh-CN" altLang="en-US" smtClean="0"/>
              <a:t>2015/5/29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DC8A9-7D43-496A-A050-9F222394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7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课题报告</a:t>
            </a:r>
            <a:endParaRPr lang="zh-CN" altLang="zh-CN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0280" y="390144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     5.29</a:t>
            </a:r>
          </a:p>
          <a:p>
            <a:pPr eaLnBrk="1" hangingPunct="1"/>
            <a:r>
              <a:rPr lang="zh-CN" altLang="en-US" dirty="0" smtClean="0"/>
              <a:t>        李小泉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25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87170" y="211574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可重构阵列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7" y="2942272"/>
            <a:ext cx="7286625" cy="942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67" y="3839527"/>
            <a:ext cx="7248525" cy="1752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8166" y="5750898"/>
            <a:ext cx="724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N :</a:t>
            </a:r>
            <a:r>
              <a:rPr lang="zh-CN" altLang="en-US" dirty="0">
                <a:solidFill>
                  <a:srgbClr val="000000"/>
                </a:solidFill>
              </a:rPr>
              <a:t>阵列规模 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Chip Area 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 err="1">
                <a:solidFill>
                  <a:srgbClr val="000000"/>
                </a:solidFill>
              </a:rPr>
              <a:t>Virtex</a:t>
            </a:r>
            <a:r>
              <a:rPr lang="en-US" altLang="zh-CN" dirty="0">
                <a:solidFill>
                  <a:srgbClr val="000000"/>
                </a:solidFill>
              </a:rPr>
              <a:t>-II Pro XC2VP125 </a:t>
            </a:r>
            <a:r>
              <a:rPr lang="zh-CN" altLang="en-US" dirty="0">
                <a:solidFill>
                  <a:srgbClr val="000000"/>
                </a:solidFill>
              </a:rPr>
              <a:t>的面积</a:t>
            </a:r>
            <a:r>
              <a:rPr lang="en-US" altLang="zh-CN" dirty="0">
                <a:solidFill>
                  <a:srgbClr val="000000"/>
                </a:solidFill>
              </a:rPr>
              <a:t>chip = 125136 LUTs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687" y="2500253"/>
            <a:ext cx="4556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系统性能：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2927" y="1235214"/>
            <a:ext cx="7072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SMB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PE</a:t>
            </a:r>
            <a:r>
              <a:rPr lang="zh-CN" altLang="en-US" dirty="0" smtClean="0"/>
              <a:t>间隔分布，每一个</a:t>
            </a:r>
            <a:r>
              <a:rPr lang="en-US" altLang="zh-CN" dirty="0" smtClean="0"/>
              <a:t>SMB</a:t>
            </a:r>
            <a:r>
              <a:rPr lang="zh-CN" altLang="en-US" dirty="0" smtClean="0"/>
              <a:t>被其相邻的四个</a:t>
            </a:r>
            <a:r>
              <a:rPr lang="en-US" altLang="zh-CN" dirty="0" smtClean="0"/>
              <a:t>PE</a:t>
            </a:r>
            <a:r>
              <a:rPr lang="zh-CN" altLang="en-US" dirty="0" smtClean="0"/>
              <a:t>公用，</a:t>
            </a:r>
            <a:r>
              <a:rPr lang="en-US" altLang="zh-CN" dirty="0" smtClean="0"/>
              <a:t>SMB</a:t>
            </a:r>
            <a:r>
              <a:rPr lang="zh-CN" altLang="en-US" dirty="0" smtClean="0"/>
              <a:t>大小为</a:t>
            </a:r>
            <a:r>
              <a:rPr lang="en-US" altLang="zh-CN" dirty="0" smtClean="0"/>
              <a:t>512X4bit</a:t>
            </a:r>
            <a:r>
              <a:rPr lang="zh-CN" altLang="en-US" dirty="0" smtClean="0"/>
              <a:t>，每一个</a:t>
            </a:r>
            <a:r>
              <a:rPr lang="en-US" altLang="zh-CN" dirty="0" smtClean="0"/>
              <a:t>PE</a:t>
            </a:r>
            <a:r>
              <a:rPr lang="zh-CN" altLang="en-US" dirty="0" smtClean="0"/>
              <a:t>读写对应的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个地址。</a:t>
            </a:r>
            <a:endParaRPr lang="en-US" altLang="zh-CN" dirty="0" smtClean="0"/>
          </a:p>
          <a:p>
            <a:r>
              <a:rPr lang="zh-CN" altLang="en-US" dirty="0" smtClean="0"/>
              <a:t>算法中的查找表在这个</a:t>
            </a:r>
            <a:r>
              <a:rPr lang="en-US" altLang="zh-CN" dirty="0" smtClean="0"/>
              <a:t>SMB</a:t>
            </a:r>
            <a:r>
              <a:rPr lang="zh-CN" altLang="en-US" dirty="0" smtClean="0"/>
              <a:t>中实现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9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流密码相关的论文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多核密码架构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60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709136"/>
            <a:ext cx="8128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1.Kitsos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Paris, Nicolas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Sklavos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and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Athanassios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 N.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Skodras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. "An FPGA implementation of the ZUC stream cipher." </a:t>
            </a:r>
            <a:r>
              <a:rPr lang="en-US" altLang="zh-CN" sz="1600" i="1" dirty="0">
                <a:solidFill>
                  <a:srgbClr val="222222"/>
                </a:solidFill>
                <a:latin typeface="Arial" panose="020B0604020202020204" pitchFamily="34" charset="0"/>
              </a:rPr>
              <a:t>Digital System Design (DSD), 2011 14th </a:t>
            </a:r>
            <a:r>
              <a:rPr lang="en-US" altLang="zh-CN" sz="16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Euromicro</a:t>
            </a:r>
            <a:r>
              <a:rPr lang="en-US" altLang="zh-CN" sz="1600" i="1" dirty="0">
                <a:solidFill>
                  <a:srgbClr val="222222"/>
                </a:solidFill>
                <a:latin typeface="Arial" panose="020B0604020202020204" pitchFamily="34" charset="0"/>
              </a:rPr>
              <a:t> Conference on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. IEEE, 2011</a:t>
            </a:r>
            <a:r>
              <a:rPr lang="en-US" altLang="zh-CN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zh-CN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FPGA-</a:t>
            </a:r>
            <a:r>
              <a:rPr lang="en-US" altLang="zh-CN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zuc</a:t>
            </a:r>
            <a:r>
              <a:rPr lang="zh-CN" alt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2.08Gbps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0" y="1890960"/>
            <a:ext cx="8509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2.Kitsos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Paris, George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Selimis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and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Odysseas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Koufopavlou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. "High performance ASIC implementation of the SNOW 3G stream cipher." </a:t>
            </a:r>
            <a:r>
              <a:rPr lang="en-US" altLang="zh-CN" sz="1600" i="1" dirty="0">
                <a:solidFill>
                  <a:srgbClr val="222222"/>
                </a:solidFill>
                <a:latin typeface="Arial" panose="020B0604020202020204" pitchFamily="34" charset="0"/>
              </a:rPr>
              <a:t>IFIP/IEEE VLSI-SOC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(2008): 13-15</a:t>
            </a:r>
            <a:r>
              <a:rPr lang="en-US" altLang="zh-CN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zh-CN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ASIC-SNOW 3G</a:t>
            </a:r>
            <a:r>
              <a:rPr lang="zh-CN" alt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7.968Gbps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593289"/>
            <a:ext cx="4756150" cy="41275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2826562"/>
            <a:ext cx="39243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3.Good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T., and M.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Benaissa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. "Hardware results for selected stream cipher candidates." </a:t>
            </a:r>
            <a:r>
              <a:rPr lang="en-US" altLang="zh-CN" sz="1600" i="1" dirty="0">
                <a:solidFill>
                  <a:srgbClr val="222222"/>
                </a:solidFill>
                <a:latin typeface="Arial" panose="020B0604020202020204" pitchFamily="34" charset="0"/>
              </a:rPr>
              <a:t>State of the Art of Stream Ciphers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 (2007): 191-204.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4136622"/>
            <a:ext cx="3489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对流密码实现的论文只找到针对某种算法的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实现，没有专门针对这一类算法的可重构实现或是多核密码架构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31061" y="24747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流密码相关的论文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035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87170" y="211574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多核密码架构</a:t>
            </a:r>
          </a:p>
        </p:txBody>
      </p:sp>
      <p:sp>
        <p:nvSpPr>
          <p:cNvPr id="5" name="矩形 4"/>
          <p:cNvSpPr/>
          <p:nvPr/>
        </p:nvSpPr>
        <p:spPr>
          <a:xfrm>
            <a:off x="247360" y="6137503"/>
            <a:ext cx="85578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Chaves, Ricardo, et al. "Reconfigurable cryptographic processor." 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Workshop on Circuits, Systems and Signal Processing (</a:t>
            </a:r>
            <a:r>
              <a:rPr lang="en-US" altLang="zh-CN" i="1" dirty="0" err="1">
                <a:solidFill>
                  <a:srgbClr val="222222"/>
                </a:solidFill>
                <a:latin typeface="Arial" panose="020B0604020202020204" pitchFamily="34" charset="0"/>
              </a:rPr>
              <a:t>ProRisc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2006.</a:t>
            </a:r>
            <a:endParaRPr lang="zh-CN" altLang="en-US" dirty="0"/>
          </a:p>
        </p:txBody>
      </p:sp>
      <p:pic>
        <p:nvPicPr>
          <p:cNvPr id="1026" name="Picture 2" descr="C:\Users\Bean\AppData\Local\YNote\Data\605972145@qq.com\5dc9bd8e4da84a778ebfd292904bcd58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" y="1489414"/>
            <a:ext cx="3677315" cy="273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105246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整个架构原理图</a:t>
            </a:r>
            <a:endParaRPr lang="zh-CN" altLang="en-US" dirty="0"/>
          </a:p>
        </p:txBody>
      </p:sp>
      <p:pic>
        <p:nvPicPr>
          <p:cNvPr id="1028" name="Picture 4" descr="C:\Users\Bean\AppData\Local\YNote\Data\605972145@qq.com\13a0d7094f974a6f9afa1ead46e6df35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196" y="1583969"/>
            <a:ext cx="4212642" cy="40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178672" y="101949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CrCU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的结构，里面有一个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来完成整个算法</a:t>
            </a:r>
            <a:endParaRPr lang="zh-CN" altLang="en-US" dirty="0"/>
          </a:p>
        </p:txBody>
      </p:sp>
      <p:pic>
        <p:nvPicPr>
          <p:cNvPr id="1030" name="Picture 6" descr="C:\Users\Bean\AppData\Local\YNote\Data\605972145@qq.com\8093a7f503e945aaa15c7477997eb968\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" y="4634089"/>
            <a:ext cx="4018341" cy="150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4292516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AES-CBC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128196" y="56974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NimbusRomNo9L-Regu"/>
              </a:rPr>
              <a:t>AES </a:t>
            </a:r>
            <a:r>
              <a:rPr lang="en-US" altLang="zh-CN" dirty="0" err="1">
                <a:solidFill>
                  <a:srgbClr val="000000"/>
                </a:solidFill>
                <a:latin typeface="NimbusRomNo9L-Regu"/>
              </a:rPr>
              <a:t>CrCU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需要</a:t>
            </a:r>
            <a:r>
              <a:rPr lang="en-US" altLang="zh-CN" dirty="0" smtClean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847 Slices 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NimbusRomNo9L-Regu"/>
              </a:rPr>
              <a:t>12BRAMs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5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87170" y="211574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多核密码架构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625942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Gogniat</a:t>
            </a:r>
            <a:r>
              <a:rPr lang="en-US" altLang="zh-CN" sz="1600" dirty="0"/>
              <a:t>, Guy, et al. "Reconfigurable hardware for high-security/high-performance embedded systems: the SAFES perspective." </a:t>
            </a:r>
            <a:r>
              <a:rPr lang="en-US" altLang="zh-CN" sz="1600" i="1" dirty="0"/>
              <a:t>Very Large Scale Integration (VLSI) Systems, IEEE Transactions on</a:t>
            </a:r>
            <a:r>
              <a:rPr lang="en-US" altLang="zh-CN" sz="1600" dirty="0"/>
              <a:t> 16.2 (2008): 144-155.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0" y="92602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整个架构原理图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78672" y="101949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单个加密核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4292516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AES-CBC</a:t>
            </a:r>
            <a:endParaRPr lang="zh-CN" altLang="en-US" dirty="0"/>
          </a:p>
        </p:txBody>
      </p:sp>
      <p:pic>
        <p:nvPicPr>
          <p:cNvPr id="2050" name="Picture 2" descr="C:\Users\Bean\AppData\Local\YNote\Data\605972145@qq.com\84962be2644a431cbe0375d434262322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49561"/>
            <a:ext cx="3672839" cy="299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ean\AppData\Local\YNote\Data\605972145@qq.com\4979ad23f820478c87dd1a04f5a1b7d4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008" y="1559708"/>
            <a:ext cx="4965328" cy="282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Bean\AppData\Local\YNote\Data\605972145@qq.com\63a72bc49b174e6186b86a7101609a94\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6" y="4600547"/>
            <a:ext cx="8324850" cy="168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7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87170" y="211574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多核密码架构</a:t>
            </a:r>
          </a:p>
        </p:txBody>
      </p:sp>
      <p:sp>
        <p:nvSpPr>
          <p:cNvPr id="5" name="矩形 4"/>
          <p:cNvSpPr/>
          <p:nvPr/>
        </p:nvSpPr>
        <p:spPr>
          <a:xfrm>
            <a:off x="121920" y="6183223"/>
            <a:ext cx="8674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Buchty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Rainer,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Nevin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Heintze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and Dino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Oliva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altLang="zh-CN" sz="1600" i="1" dirty="0" err="1">
                <a:solidFill>
                  <a:srgbClr val="222222"/>
                </a:solidFill>
                <a:latin typeface="Arial" panose="020B0604020202020204" pitchFamily="34" charset="0"/>
              </a:rPr>
              <a:t>Cryptonite</a:t>
            </a:r>
            <a:r>
              <a:rPr lang="en-US" altLang="zh-CN" sz="1600" i="1" dirty="0">
                <a:solidFill>
                  <a:srgbClr val="222222"/>
                </a:solidFill>
                <a:latin typeface="Arial" panose="020B0604020202020204" pitchFamily="34" charset="0"/>
              </a:rPr>
              <a:t>–A programmable crypto processor architecture for high-bandwidth applications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. Springer Berlin Heidelberg, 2004</a:t>
            </a:r>
            <a:r>
              <a:rPr lang="en-US" altLang="zh-CN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0" y="92602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整个架构原理图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78672" y="100425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7586" y="5846157"/>
            <a:ext cx="8787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/>
              <a:t>DES</a:t>
            </a:r>
            <a:r>
              <a:rPr lang="zh-CN" altLang="en-US" dirty="0"/>
              <a:t>： </a:t>
            </a:r>
            <a:r>
              <a:rPr lang="en-US" altLang="zh-CN" dirty="0"/>
              <a:t>732 </a:t>
            </a:r>
            <a:r>
              <a:rPr lang="en-US" altLang="zh-CN" dirty="0" err="1"/>
              <a:t>MBit</a:t>
            </a:r>
            <a:r>
              <a:rPr lang="en-US" altLang="zh-CN" dirty="0"/>
              <a:t>/s </a:t>
            </a:r>
            <a:r>
              <a:rPr lang="zh-CN" altLang="en-US" dirty="0"/>
              <a:t>、</a:t>
            </a:r>
            <a:r>
              <a:rPr lang="en-US" altLang="zh-CN" dirty="0"/>
              <a:t>3DES</a:t>
            </a:r>
            <a:r>
              <a:rPr lang="zh-CN" altLang="en-US" dirty="0"/>
              <a:t>：</a:t>
            </a:r>
            <a:r>
              <a:rPr lang="en-US" altLang="zh-CN" dirty="0"/>
              <a:t>244 </a:t>
            </a:r>
            <a:r>
              <a:rPr lang="en-US" altLang="zh-CN" dirty="0" err="1" smtClean="0"/>
              <a:t>MBit</a:t>
            </a:r>
            <a:r>
              <a:rPr lang="en-US" altLang="zh-CN" dirty="0" smtClean="0"/>
              <a:t>/s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MD5</a:t>
            </a:r>
            <a:r>
              <a:rPr lang="zh-CN" altLang="en-US" dirty="0"/>
              <a:t>：</a:t>
            </a:r>
            <a:r>
              <a:rPr lang="en-US" altLang="zh-CN" dirty="0"/>
              <a:t>421 </a:t>
            </a:r>
            <a:r>
              <a:rPr lang="en-US" altLang="zh-CN" dirty="0" err="1" smtClean="0"/>
              <a:t>MBit</a:t>
            </a:r>
            <a:r>
              <a:rPr lang="en-US" altLang="zh-CN" dirty="0" smtClean="0"/>
              <a:t>/s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AES-ECB</a:t>
            </a:r>
            <a:r>
              <a:rPr lang="zh-CN" altLang="en-US" dirty="0"/>
              <a:t>：</a:t>
            </a:r>
            <a:r>
              <a:rPr lang="en-US" altLang="zh-CN" dirty="0" smtClean="0"/>
              <a:t>2.25GBit/s</a:t>
            </a:r>
            <a:endParaRPr lang="zh-CN" altLang="en-US" dirty="0"/>
          </a:p>
        </p:txBody>
      </p:sp>
      <p:pic>
        <p:nvPicPr>
          <p:cNvPr id="3074" name="Picture 2" descr="C:\Users\Bean\AppData\Local\YNote\Data\605972145@qq.com\30a784efec4943c9b371f4f164f6e3e6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6" y="1459257"/>
            <a:ext cx="3687758" cy="289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Bean\AppData\Local\YNote\Data\605972145@qq.com\ed842e240c1e45afa124d1ed2e487822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930" y="1586446"/>
            <a:ext cx="5001990" cy="287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4475038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整体架构里面有两个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位的耦合的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，每一个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里有一个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和一个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XU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实现算术运算和逻辑运算，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XU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输入的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阵列。</a:t>
            </a:r>
          </a:p>
          <a:p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目标是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400MHz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不能被设计得很臃肿，一些算法相关的设计被做成专用的模块，比如有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个额外的单元来支持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，并且对于操作比较特殊的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算法，整个算法都被用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来实现。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耦合结构：可以在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位宽的情况下一起做密钥扩展，可以增加流水深度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70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87170" y="211574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多核密码架构</a:t>
            </a:r>
          </a:p>
        </p:txBody>
      </p:sp>
      <p:sp>
        <p:nvSpPr>
          <p:cNvPr id="5" name="矩形 4"/>
          <p:cNvSpPr/>
          <p:nvPr/>
        </p:nvSpPr>
        <p:spPr>
          <a:xfrm>
            <a:off x="94616" y="5885337"/>
            <a:ext cx="9034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Grand, Michael, et al. "Design and implementation of a multi-core crypto-processor for software defined radios." </a:t>
            </a:r>
            <a:r>
              <a:rPr lang="en-US" altLang="zh-CN" i="1" dirty="0"/>
              <a:t>Reconfigurable Computing: Architectures, Tools and Applications</a:t>
            </a:r>
            <a:r>
              <a:rPr lang="en-US" altLang="zh-CN" dirty="0"/>
              <a:t>. Springer Berlin Heidelberg, 2011. 29-40.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105246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整个架构原理图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75083" y="94540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定制，但是这个框架下可以改成其他的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分组的算法所需的单元，通过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重新编程实现。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9856" y="4884220"/>
            <a:ext cx="26034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AES-GCM-128</a:t>
            </a:r>
            <a:r>
              <a:rPr lang="zh-CN" altLang="en-US" dirty="0"/>
              <a:t>：</a:t>
            </a:r>
            <a:r>
              <a:rPr lang="en-US" altLang="zh-CN" dirty="0"/>
              <a:t>437Mbps</a:t>
            </a:r>
          </a:p>
          <a:p>
            <a:r>
              <a:rPr lang="en-US" altLang="zh-CN" dirty="0"/>
              <a:t>AES-CCM-128</a:t>
            </a:r>
            <a:r>
              <a:rPr lang="zh-CN" altLang="en-US" dirty="0"/>
              <a:t>：</a:t>
            </a:r>
            <a:r>
              <a:rPr lang="en-US" altLang="zh-CN" dirty="0" smtClean="0"/>
              <a:t>393Mbps</a:t>
            </a:r>
            <a:endParaRPr lang="en-US" altLang="zh-CN" dirty="0"/>
          </a:p>
        </p:txBody>
      </p:sp>
      <p:pic>
        <p:nvPicPr>
          <p:cNvPr id="4098" name="Picture 2" descr="C:\Users\Bean\AppData\Local\YNote\Data\605972145@qq.com\4ae0686cd01a42acb22455dc751f3f76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7" y="1447510"/>
            <a:ext cx="4112116" cy="320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Bean\AppData\Local\YNote\Data\605972145@qq.com\75064cc3f1434148995b371b5bcbe6d2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83" y="1897610"/>
            <a:ext cx="4808955" cy="381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8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87170" y="211574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多核密码架构</a:t>
            </a:r>
          </a:p>
        </p:txBody>
      </p:sp>
      <p:sp>
        <p:nvSpPr>
          <p:cNvPr id="5" name="矩形 4"/>
          <p:cNvSpPr/>
          <p:nvPr/>
        </p:nvSpPr>
        <p:spPr>
          <a:xfrm>
            <a:off x="94616" y="5885337"/>
            <a:ext cx="9034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Wu, Lisa, Chris Weaver, and Todd Austin. "</a:t>
            </a:r>
            <a:r>
              <a:rPr lang="en-US" altLang="zh-CN" dirty="0" err="1"/>
              <a:t>CryptoManiac</a:t>
            </a:r>
            <a:r>
              <a:rPr lang="en-US" altLang="zh-CN" dirty="0"/>
              <a:t>: a fast flexible architecture for secure communication." Computer Architecture, 2001. Proceedings. 28th Annual International Symposium on. IEEE, 2001.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05246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整个架构原理图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4616" y="5274865"/>
            <a:ext cx="1527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AES</a:t>
            </a:r>
            <a:r>
              <a:rPr lang="zh-CN" altLang="en-US" dirty="0"/>
              <a:t>：</a:t>
            </a:r>
            <a:r>
              <a:rPr lang="en-US" altLang="zh-CN" dirty="0"/>
              <a:t>64Mbps</a:t>
            </a:r>
          </a:p>
        </p:txBody>
      </p:sp>
      <p:pic>
        <p:nvPicPr>
          <p:cNvPr id="5122" name="Picture 2" descr="C:\Users\Bean\AppData\Local\YNote\Data\605972145@qq.com\7c1414f8ff5d46df8b740e4db3ce99e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3" y="1421792"/>
            <a:ext cx="3972347" cy="252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Bean\AppData\Local\YNote\Data\605972145@qq.com\ceef5b8256d14fdabcc24a0f86ac1270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396" y="802786"/>
            <a:ext cx="4795444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Bean\AppData\Local\YNote\Data\605972145@qq.com\e6672f4822d141d6b014ac596b3b2a28\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396" y="3378354"/>
            <a:ext cx="4795444" cy="239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4616" y="4120647"/>
            <a:ext cx="37871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：通过提供组合运输指令可以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对操作进行组合完成级联的多个操作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89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87170" y="211574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可重构阵列</a:t>
            </a:r>
            <a:endParaRPr lang="zh-CN" altLang="en-US" sz="2400" b="1" dirty="0"/>
          </a:p>
        </p:txBody>
      </p:sp>
      <p:pic>
        <p:nvPicPr>
          <p:cNvPr id="1026" name="Picture 2" descr="C:\Users\Bean\AppData\Local\YNote\Data\605972145@qq.com\dfaf01244a734ad68c56138b0ab6a4f8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2741"/>
            <a:ext cx="4587018" cy="284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ean\AppData\Local\YNote\Data\605972145@qq.com\089a9cf0b64545c59c68d06cad0492a7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9638"/>
            <a:ext cx="4611688" cy="255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52" y="962741"/>
            <a:ext cx="4369128" cy="55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8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526</Words>
  <Application>Microsoft Office PowerPoint</Application>
  <PresentationFormat>全屏显示(4:3)</PresentationFormat>
  <Paragraphs>55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NimbusRomNo9L-Regu</vt:lpstr>
      <vt:lpstr>宋体</vt:lpstr>
      <vt:lpstr>微软雅黑</vt:lpstr>
      <vt:lpstr>Arial</vt:lpstr>
      <vt:lpstr>Calibri</vt:lpstr>
      <vt:lpstr>Calibri Light</vt:lpstr>
      <vt:lpstr>Office 主题</vt:lpstr>
      <vt:lpstr>课题报告</vt:lpstr>
      <vt:lpstr>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调研整理</dc:title>
  <dc:creator>李小泉</dc:creator>
  <cp:lastModifiedBy>李小泉</cp:lastModifiedBy>
  <cp:revision>26</cp:revision>
  <dcterms:created xsi:type="dcterms:W3CDTF">2015-01-16T01:52:43Z</dcterms:created>
  <dcterms:modified xsi:type="dcterms:W3CDTF">2015-05-29T06:18:16Z</dcterms:modified>
</cp:coreProperties>
</file>