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71" r:id="rId3"/>
    <p:sldId id="272" r:id="rId4"/>
    <p:sldId id="276" r:id="rId5"/>
    <p:sldId id="274" r:id="rId6"/>
    <p:sldId id="273" r:id="rId7"/>
    <p:sldId id="275"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2015/6/11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2015/6/11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2015/6/11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txBody>
          <a:bodyPr anchor="ctr"/>
          <a:lstStyle/>
          <a:p>
            <a:pPr eaLnBrk="1" hangingPunct="1"/>
            <a:r>
              <a:rPr lang="zh-CN" altLang="en-US" sz="4400" dirty="0"/>
              <a:t>课题报告</a:t>
            </a:r>
            <a:endParaRPr lang="zh-CN" altLang="zh-CN" sz="4400" dirty="0"/>
          </a:p>
        </p:txBody>
      </p:sp>
      <p:sp>
        <p:nvSpPr>
          <p:cNvPr id="3075" name="Rectangle 3"/>
          <p:cNvSpPr>
            <a:spLocks noGrp="1" noChangeArrowheads="1"/>
          </p:cNvSpPr>
          <p:nvPr>
            <p:ph type="subTitle" idx="1"/>
          </p:nvPr>
        </p:nvSpPr>
        <p:spPr>
          <a:xfrm>
            <a:off x="2240280" y="3901440"/>
            <a:ext cx="6400800" cy="1752600"/>
          </a:xfrm>
        </p:spPr>
        <p:txBody>
          <a:bodyPr/>
          <a:lstStyle/>
          <a:p>
            <a:pPr eaLnBrk="1" hangingPunct="1"/>
            <a:r>
              <a:rPr lang="en-US" altLang="zh-CN" dirty="0" smtClean="0"/>
              <a:t>      6.11</a:t>
            </a:r>
          </a:p>
          <a:p>
            <a:pPr eaLnBrk="1" hangingPunct="1"/>
            <a:r>
              <a:rPr lang="zh-CN" altLang="en-US" dirty="0" smtClean="0"/>
              <a:t>        李小泉</a:t>
            </a:r>
            <a:endParaRPr lang="zh-CN" altLang="zh-CN" dirty="0" smtClean="0"/>
          </a:p>
        </p:txBody>
      </p:sp>
    </p:spTree>
    <p:extLst>
      <p:ext uri="{BB962C8B-B14F-4D97-AF65-F5344CB8AC3E}">
        <p14:creationId xmlns:p14="http://schemas.microsoft.com/office/powerpoint/2010/main" val="256254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算法前期处理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算法建模</a:t>
            </a:r>
            <a:endParaRPr lang="en-US" altLang="zh-CN" dirty="0" smtClean="0"/>
          </a:p>
          <a:p>
            <a:pPr marL="0" indent="0">
              <a:buNone/>
            </a:pPr>
            <a:r>
              <a:rPr lang="en-US" altLang="zh-CN" dirty="0" smtClean="0"/>
              <a:t>1.</a:t>
            </a:r>
            <a:r>
              <a:rPr lang="zh-CN" altLang="en-US" dirty="0" smtClean="0"/>
              <a:t>算子</a:t>
            </a:r>
            <a:endParaRPr lang="en-US" altLang="zh-CN" dirty="0" smtClean="0"/>
          </a:p>
          <a:p>
            <a:pPr marL="0" indent="0">
              <a:buNone/>
            </a:pPr>
            <a:r>
              <a:rPr lang="zh-CN" altLang="en-US" sz="2400" i="1" dirty="0" smtClean="0"/>
              <a:t>算法的每轮运算是重复的，因此一轮的运算就可以反应出这个这个算法的运算特征。</a:t>
            </a:r>
            <a:endParaRPr lang="en-US" altLang="zh-CN" sz="2400" i="1" dirty="0" smtClean="0"/>
          </a:p>
          <a:p>
            <a:pPr marL="0" indent="0">
              <a:buNone/>
            </a:pPr>
            <a:r>
              <a:rPr lang="zh-CN" altLang="en-US" dirty="0" smtClean="0"/>
              <a:t>以一轮为基准，一轮从开始到结束所有的算子及</a:t>
            </a:r>
            <a:r>
              <a:rPr lang="zh-CN" altLang="en-US" dirty="0" smtClean="0"/>
              <a:t>顺序</a:t>
            </a:r>
            <a:endParaRPr lang="en-US" altLang="zh-CN" dirty="0" smtClean="0"/>
          </a:p>
          <a:p>
            <a:pPr marL="0" indent="0">
              <a:buNone/>
            </a:pPr>
            <a:r>
              <a:rPr lang="en-US" altLang="zh-CN" dirty="0" smtClean="0"/>
              <a:t>2.</a:t>
            </a:r>
            <a:r>
              <a:rPr lang="zh-CN" altLang="en-US" dirty="0" smtClean="0"/>
              <a:t>算法的权重</a:t>
            </a:r>
            <a:endParaRPr lang="en-US" altLang="zh-CN" dirty="0" smtClean="0"/>
          </a:p>
          <a:p>
            <a:pPr marL="0" indent="0">
              <a:buNone/>
            </a:pPr>
            <a:r>
              <a:rPr lang="zh-CN" altLang="en-US" dirty="0" smtClean="0"/>
              <a:t>根据算法被使用频度来</a:t>
            </a:r>
            <a:r>
              <a:rPr lang="zh-CN" altLang="en-US" dirty="0" smtClean="0"/>
              <a:t>确定，给使用频率高的算法更高的权重</a:t>
            </a:r>
            <a:endParaRPr lang="en-US" altLang="zh-CN" dirty="0" smtClean="0"/>
          </a:p>
        </p:txBody>
      </p:sp>
    </p:spTree>
    <p:extLst>
      <p:ext uri="{BB962C8B-B14F-4D97-AF65-F5344CB8AC3E}">
        <p14:creationId xmlns:p14="http://schemas.microsoft.com/office/powerpoint/2010/main" val="263687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14972"/>
            <a:ext cx="7886700" cy="5633954"/>
          </a:xfrm>
        </p:spPr>
        <p:txBody>
          <a:bodyPr>
            <a:normAutofit/>
          </a:bodyPr>
          <a:lstStyle/>
          <a:p>
            <a:pPr marL="0" indent="0">
              <a:buNone/>
            </a:pPr>
            <a:r>
              <a:rPr lang="zh-CN" altLang="en-US" dirty="0" smtClean="0"/>
              <a:t>获取算子组合频率表</a:t>
            </a:r>
            <a:endParaRPr lang="en-US" altLang="zh-CN" dirty="0" smtClean="0"/>
          </a:p>
          <a:p>
            <a:pPr marL="0" indent="0">
              <a:buNone/>
            </a:pPr>
            <a:r>
              <a:rPr lang="zh-CN" altLang="en-US" dirty="0" smtClean="0"/>
              <a:t>对已经建模的算法进行处理，得到所有算子的出现的频率以及其后继（前驱）算子的种类以及</a:t>
            </a:r>
            <a:r>
              <a:rPr lang="zh-CN" altLang="en-US" dirty="0" smtClean="0"/>
              <a:t>频率</a:t>
            </a:r>
            <a:endParaRPr lang="en-US" altLang="zh-CN" dirty="0" smtClean="0"/>
          </a:p>
          <a:p>
            <a:pPr marL="0" indent="0">
              <a:buNone/>
            </a:pPr>
            <a:r>
              <a:rPr lang="zh-CN" altLang="en-US" dirty="0" smtClean="0"/>
              <a:t>根据上面的频率表可以计算出不同的算子组合以及这些组合出现的频率，将这些</a:t>
            </a:r>
            <a:r>
              <a:rPr lang="zh-CN" altLang="en-US" dirty="0" smtClean="0"/>
              <a:t>结果</a:t>
            </a:r>
            <a:r>
              <a:rPr lang="zh-CN" altLang="en-US" dirty="0" smtClean="0"/>
              <a:t>保存</a:t>
            </a:r>
            <a:r>
              <a:rPr lang="zh-CN" altLang="en-US" dirty="0" smtClean="0"/>
              <a:t>输出</a:t>
            </a:r>
            <a:endParaRPr lang="en-US" altLang="zh-CN" dirty="0" smtClean="0"/>
          </a:p>
          <a:p>
            <a:pPr marL="0" indent="0">
              <a:buNone/>
            </a:pPr>
            <a:r>
              <a:rPr lang="zh-CN" altLang="en-US" sz="2400" i="1" dirty="0" smtClean="0"/>
              <a:t>算子的前驱</a:t>
            </a:r>
            <a:r>
              <a:rPr lang="en-US" altLang="zh-CN" sz="2400" i="1" dirty="0" smtClean="0"/>
              <a:t>-</a:t>
            </a:r>
            <a:r>
              <a:rPr lang="zh-CN" altLang="en-US" sz="2400" i="1" dirty="0" smtClean="0"/>
              <a:t>后继频率：一个算子的后面（前面）一个算子的种类和各个种类出现的频率；也可以找出很多孤立的算子</a:t>
            </a:r>
            <a:endParaRPr lang="en-US" altLang="zh-CN" sz="2400" i="1" dirty="0" smtClean="0"/>
          </a:p>
          <a:p>
            <a:pPr marL="0" indent="0">
              <a:buNone/>
            </a:pPr>
            <a:r>
              <a:rPr lang="zh-CN" altLang="en-US" sz="2400" i="1" dirty="0" smtClean="0"/>
              <a:t>算子组合的频率：不同的组合出现的频率，在电路设计时会选择频率高的组合设计，因为它们被更多的算法所使用</a:t>
            </a:r>
            <a:endParaRPr lang="en-US" altLang="zh-CN" sz="2400" i="1"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10377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609" y="1456657"/>
            <a:ext cx="7886700" cy="4351338"/>
          </a:xfrm>
        </p:spPr>
        <p:txBody>
          <a:bodyPr/>
          <a:lstStyle/>
          <a:p>
            <a:pPr marL="0" indent="0">
              <a:buNone/>
            </a:pPr>
            <a:r>
              <a:rPr lang="zh-CN" altLang="en-US" dirty="0" smtClean="0"/>
              <a:t>算法的预处理是从算法对算子功能上要求来看的，但在真正设计时还要考虑整个电路的延迟。即使某些组合出现的频率很高，但是如果这种组合是整个电路的关键路径，那么就需要考虑是否要包含这种组合。</a:t>
            </a:r>
            <a:endParaRPr lang="en-US" altLang="zh-CN" dirty="0" smtClean="0"/>
          </a:p>
          <a:p>
            <a:pPr marL="0" indent="0">
              <a:buNone/>
            </a:pPr>
            <a:r>
              <a:rPr lang="zh-CN" altLang="en-US" dirty="0" smtClean="0"/>
              <a:t>因此需要对这些算子组合的延迟信息做分析，要找到一个我们可以接受的延迟上限，在这个上限内可以包含大部分频率高的算子组合，并且能包含实现大部分算法所需的大部分算子</a:t>
            </a:r>
            <a:endParaRPr lang="zh-CN" altLang="en-US" dirty="0"/>
          </a:p>
        </p:txBody>
      </p:sp>
    </p:spTree>
    <p:extLst>
      <p:ext uri="{BB962C8B-B14F-4D97-AF65-F5344CB8AC3E}">
        <p14:creationId xmlns:p14="http://schemas.microsoft.com/office/powerpoint/2010/main" val="141154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892" y="1617076"/>
            <a:ext cx="8435139" cy="6195429"/>
          </a:xfrm>
        </p:spPr>
        <p:txBody>
          <a:bodyPr>
            <a:normAutofit/>
          </a:bodyPr>
          <a:lstStyle/>
          <a:p>
            <a:pPr marL="0" indent="0">
              <a:buNone/>
            </a:pPr>
            <a:r>
              <a:rPr lang="zh-CN" altLang="en-US" dirty="0" smtClean="0"/>
              <a:t>输入：算子组合及频率，各种算子的延迟（电路获取）</a:t>
            </a:r>
            <a:endParaRPr lang="en-US" altLang="zh-CN" dirty="0" smtClean="0"/>
          </a:p>
          <a:p>
            <a:pPr marL="0" indent="0">
              <a:buNone/>
            </a:pPr>
            <a:r>
              <a:rPr lang="zh-CN" altLang="en-US" dirty="0" smtClean="0"/>
              <a:t>先计算不同的算子组合的延迟时间</a:t>
            </a:r>
            <a:endParaRPr lang="en-US" altLang="zh-CN" dirty="0"/>
          </a:p>
          <a:p>
            <a:pPr marL="0" indent="0">
              <a:buNone/>
            </a:pPr>
            <a:r>
              <a:rPr lang="zh-CN" altLang="en-US" dirty="0" smtClean="0"/>
              <a:t>以延迟时间为参考量，使用</a:t>
            </a:r>
            <a:r>
              <a:rPr lang="en-US" altLang="zh-CN" dirty="0" smtClean="0"/>
              <a:t>k-means</a:t>
            </a:r>
            <a:r>
              <a:rPr lang="zh-CN" altLang="en-US" dirty="0" smtClean="0"/>
              <a:t>算法来进行聚类分析，得到不同的延迟据点下的算子组合类</a:t>
            </a:r>
            <a:r>
              <a:rPr lang="zh-CN" altLang="en-US" dirty="0" smtClean="0"/>
              <a:t>。</a:t>
            </a:r>
            <a:endParaRPr lang="en-US" altLang="zh-CN" dirty="0" smtClean="0"/>
          </a:p>
          <a:p>
            <a:pPr marL="0" indent="0">
              <a:buNone/>
            </a:pPr>
            <a:endParaRPr lang="en-US" altLang="zh-CN" dirty="0"/>
          </a:p>
          <a:p>
            <a:pPr marL="0" indent="0">
              <a:buNone/>
            </a:pPr>
            <a:r>
              <a:rPr lang="zh-CN" altLang="en-US" sz="2400" i="1" dirty="0" smtClean="0"/>
              <a:t>经过</a:t>
            </a:r>
            <a:r>
              <a:rPr lang="en-US" altLang="zh-CN" sz="2400" i="1" dirty="0" smtClean="0"/>
              <a:t>k-means</a:t>
            </a:r>
            <a:r>
              <a:rPr lang="zh-CN" altLang="en-US" sz="2400" i="1" dirty="0" smtClean="0"/>
              <a:t>算法处理后的结果是：在延迟线上有</a:t>
            </a:r>
            <a:r>
              <a:rPr lang="en-US" altLang="zh-CN" sz="2400" i="1" dirty="0" smtClean="0"/>
              <a:t>k</a:t>
            </a:r>
            <a:r>
              <a:rPr lang="zh-CN" altLang="en-US" sz="2400" i="1" dirty="0" smtClean="0"/>
              <a:t>个延迟聚点，每一个聚点代表延迟相近的算子组合。</a:t>
            </a:r>
            <a:endParaRPr lang="en-US" altLang="zh-CN" sz="2400" i="1" dirty="0" smtClean="0"/>
          </a:p>
          <a:p>
            <a:pPr marL="0" indent="0">
              <a:buNone/>
            </a:pPr>
            <a:r>
              <a:rPr lang="zh-CN" altLang="en-US" sz="2400" i="1" dirty="0"/>
              <a:t>找到一</a:t>
            </a:r>
            <a:r>
              <a:rPr lang="zh-CN" altLang="en-US" sz="2400" i="1" dirty="0" smtClean="0"/>
              <a:t>个最好的延迟上限，在这个延迟上限上可以容纳所有的需要的功能单元（算法覆盖率问题，即需要能够有一个很好的算法覆盖率）。并且可以包含大部分出现频率比较高的算子组合在这个延迟内部。</a:t>
            </a:r>
            <a:endParaRPr lang="en-US" altLang="zh-CN" sz="2400" i="1" dirty="0" smtClean="0"/>
          </a:p>
          <a:p>
            <a:pPr marL="0" indent="0">
              <a:buNone/>
            </a:pPr>
            <a:endParaRPr lang="zh-CN" altLang="en-US" dirty="0"/>
          </a:p>
        </p:txBody>
      </p:sp>
      <p:sp>
        <p:nvSpPr>
          <p:cNvPr id="4" name="标题 1"/>
          <p:cNvSpPr>
            <a:spLocks noGrp="1"/>
          </p:cNvSpPr>
          <p:nvPr>
            <p:ph type="title"/>
          </p:nvPr>
        </p:nvSpPr>
        <p:spPr>
          <a:xfrm>
            <a:off x="339892" y="124494"/>
            <a:ext cx="7886700" cy="1325563"/>
          </a:xfrm>
        </p:spPr>
        <p:txBody>
          <a:bodyPr/>
          <a:lstStyle/>
          <a:p>
            <a:r>
              <a:rPr lang="zh-CN" altLang="en-US" dirty="0" smtClean="0"/>
              <a:t>算子组合延迟信息的聚类分析</a:t>
            </a:r>
            <a:endParaRPr lang="zh-CN" altLang="en-US" dirty="0"/>
          </a:p>
        </p:txBody>
      </p:sp>
    </p:spTree>
    <p:extLst>
      <p:ext uri="{BB962C8B-B14F-4D97-AF65-F5344CB8AC3E}">
        <p14:creationId xmlns:p14="http://schemas.microsoft.com/office/powerpoint/2010/main" val="413030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算子聚类分析</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K-means</a:t>
            </a:r>
            <a:r>
              <a:rPr lang="zh-CN" altLang="en-US" dirty="0" smtClean="0"/>
              <a:t>聚类算法</a:t>
            </a:r>
            <a:endParaRPr lang="en-US" altLang="zh-CN" dirty="0" smtClean="0"/>
          </a:p>
          <a:p>
            <a:pPr marL="0" indent="0">
              <a:buNone/>
            </a:pPr>
            <a:r>
              <a:rPr lang="zh-CN" altLang="en-US" dirty="0"/>
              <a:t>输入：</a:t>
            </a:r>
            <a:r>
              <a:rPr lang="en-US" altLang="zh-CN" dirty="0"/>
              <a:t>k, data[n];</a:t>
            </a:r>
          </a:p>
          <a:p>
            <a:pPr marL="0" indent="0">
              <a:buNone/>
            </a:pPr>
            <a:r>
              <a:rPr lang="zh-CN" altLang="en-US" dirty="0"/>
              <a:t>（</a:t>
            </a:r>
            <a:r>
              <a:rPr lang="en-US" altLang="zh-CN" dirty="0"/>
              <a:t>1</a:t>
            </a:r>
            <a:r>
              <a:rPr lang="zh-CN" altLang="en-US" dirty="0"/>
              <a:t>） 选择</a:t>
            </a:r>
            <a:r>
              <a:rPr lang="en-US" altLang="zh-CN" dirty="0"/>
              <a:t>k</a:t>
            </a:r>
            <a:r>
              <a:rPr lang="zh-CN" altLang="en-US" dirty="0"/>
              <a:t>个初始中心点，例如</a:t>
            </a:r>
            <a:r>
              <a:rPr lang="en-US" altLang="zh-CN" dirty="0"/>
              <a:t>c[0]=data[0],…c[k-1]=data[k-1]</a:t>
            </a:r>
            <a:r>
              <a:rPr lang="zh-CN" altLang="en-US" dirty="0"/>
              <a:t>；</a:t>
            </a:r>
          </a:p>
          <a:p>
            <a:pPr marL="0" indent="0">
              <a:buNone/>
            </a:pPr>
            <a:r>
              <a:rPr lang="zh-CN" altLang="en-US" dirty="0"/>
              <a:t>（</a:t>
            </a:r>
            <a:r>
              <a:rPr lang="en-US" altLang="zh-CN" dirty="0"/>
              <a:t>2</a:t>
            </a:r>
            <a:r>
              <a:rPr lang="zh-CN" altLang="en-US" dirty="0"/>
              <a:t>） 对于</a:t>
            </a:r>
            <a:r>
              <a:rPr lang="en-US" altLang="zh-CN" dirty="0"/>
              <a:t>data[0]….data[n]</a:t>
            </a:r>
            <a:r>
              <a:rPr lang="zh-CN" altLang="en-US" dirty="0"/>
              <a:t>，分别与</a:t>
            </a:r>
            <a:r>
              <a:rPr lang="en-US" altLang="zh-CN" dirty="0"/>
              <a:t>c[0]…c[k-1]</a:t>
            </a:r>
            <a:r>
              <a:rPr lang="zh-CN" altLang="en-US" dirty="0"/>
              <a:t>比较，假定与</a:t>
            </a:r>
            <a:r>
              <a:rPr lang="en-US" altLang="zh-CN" dirty="0"/>
              <a:t>c[</a:t>
            </a:r>
            <a:r>
              <a:rPr lang="en-US" altLang="zh-CN" dirty="0" err="1"/>
              <a:t>i</a:t>
            </a:r>
            <a:r>
              <a:rPr lang="en-US" altLang="zh-CN" dirty="0"/>
              <a:t>]</a:t>
            </a:r>
            <a:r>
              <a:rPr lang="zh-CN" altLang="en-US" dirty="0"/>
              <a:t>差值最少，就标记为</a:t>
            </a:r>
            <a:r>
              <a:rPr lang="en-US" altLang="zh-CN" dirty="0" err="1"/>
              <a:t>i</a:t>
            </a:r>
            <a:r>
              <a:rPr lang="zh-CN" altLang="en-US" dirty="0"/>
              <a:t>；</a:t>
            </a:r>
          </a:p>
          <a:p>
            <a:pPr marL="0" indent="0">
              <a:buNone/>
            </a:pPr>
            <a:r>
              <a:rPr lang="zh-CN" altLang="en-US" dirty="0"/>
              <a:t>（</a:t>
            </a:r>
            <a:r>
              <a:rPr lang="en-US" altLang="zh-CN" dirty="0"/>
              <a:t>3</a:t>
            </a:r>
            <a:r>
              <a:rPr lang="zh-CN" altLang="en-US" dirty="0"/>
              <a:t>） 对于所有标记为</a:t>
            </a:r>
            <a:r>
              <a:rPr lang="en-US" altLang="zh-CN" dirty="0" err="1"/>
              <a:t>i</a:t>
            </a:r>
            <a:r>
              <a:rPr lang="zh-CN" altLang="en-US" dirty="0"/>
              <a:t>点，重新计算</a:t>
            </a:r>
            <a:r>
              <a:rPr lang="en-US" altLang="zh-CN" dirty="0"/>
              <a:t>c[</a:t>
            </a:r>
            <a:r>
              <a:rPr lang="en-US" altLang="zh-CN" dirty="0" err="1"/>
              <a:t>i</a:t>
            </a:r>
            <a:r>
              <a:rPr lang="en-US" altLang="zh-CN" dirty="0"/>
              <a:t>]={ </a:t>
            </a:r>
            <a:r>
              <a:rPr lang="zh-CN" altLang="en-US" dirty="0"/>
              <a:t>所有标记为</a:t>
            </a:r>
            <a:r>
              <a:rPr lang="en-US" altLang="zh-CN" dirty="0" err="1"/>
              <a:t>i</a:t>
            </a:r>
            <a:r>
              <a:rPr lang="zh-CN" altLang="en-US" dirty="0"/>
              <a:t>的</a:t>
            </a:r>
            <a:r>
              <a:rPr lang="en-US" altLang="zh-CN" dirty="0"/>
              <a:t>data[j]</a:t>
            </a:r>
            <a:r>
              <a:rPr lang="zh-CN" altLang="en-US" dirty="0"/>
              <a:t>之和</a:t>
            </a:r>
            <a:r>
              <a:rPr lang="en-US" altLang="zh-CN" dirty="0"/>
              <a:t>}/</a:t>
            </a:r>
            <a:r>
              <a:rPr lang="zh-CN" altLang="en-US" dirty="0"/>
              <a:t>标记为</a:t>
            </a:r>
            <a:r>
              <a:rPr lang="en-US" altLang="zh-CN" dirty="0" err="1"/>
              <a:t>i</a:t>
            </a:r>
            <a:r>
              <a:rPr lang="zh-CN" altLang="en-US" dirty="0"/>
              <a:t>的个数；</a:t>
            </a:r>
          </a:p>
          <a:p>
            <a:pPr marL="0" indent="0">
              <a:buNone/>
            </a:pPr>
            <a:r>
              <a:rPr lang="zh-CN" altLang="en-US" dirty="0"/>
              <a:t>（</a:t>
            </a:r>
            <a:r>
              <a:rPr lang="en-US" altLang="zh-CN" dirty="0"/>
              <a:t>4</a:t>
            </a:r>
            <a:r>
              <a:rPr lang="zh-CN" altLang="en-US" dirty="0"/>
              <a:t>） 重复</a:t>
            </a:r>
            <a:r>
              <a:rPr lang="en-US" altLang="zh-CN" dirty="0"/>
              <a:t>(2)(3)</a:t>
            </a:r>
            <a:r>
              <a:rPr lang="zh-CN" altLang="en-US" dirty="0"/>
              <a:t>，直到所有</a:t>
            </a:r>
            <a:r>
              <a:rPr lang="en-US" altLang="zh-CN" dirty="0"/>
              <a:t>c[</a:t>
            </a:r>
            <a:r>
              <a:rPr lang="en-US" altLang="zh-CN" dirty="0" err="1"/>
              <a:t>i</a:t>
            </a:r>
            <a:r>
              <a:rPr lang="en-US" altLang="zh-CN" dirty="0"/>
              <a:t>]</a:t>
            </a:r>
            <a:r>
              <a:rPr lang="zh-CN" altLang="en-US" dirty="0"/>
              <a:t>值的变化小于给定阈值。</a:t>
            </a:r>
          </a:p>
          <a:p>
            <a:pPr marL="0" indent="0">
              <a:buNone/>
            </a:pPr>
            <a:endParaRPr lang="zh-CN" altLang="en-US" dirty="0"/>
          </a:p>
        </p:txBody>
      </p:sp>
    </p:spTree>
    <p:extLst>
      <p:ext uri="{BB962C8B-B14F-4D97-AF65-F5344CB8AC3E}">
        <p14:creationId xmlns:p14="http://schemas.microsoft.com/office/powerpoint/2010/main" val="229485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734" y="381837"/>
            <a:ext cx="7886700" cy="5858542"/>
          </a:xfrm>
        </p:spPr>
        <p:txBody>
          <a:bodyPr>
            <a:normAutofit/>
          </a:bodyPr>
          <a:lstStyle/>
          <a:p>
            <a:pPr marL="0" indent="0">
              <a:buNone/>
            </a:pPr>
            <a:r>
              <a:rPr lang="zh-CN" altLang="en-US" dirty="0" smtClean="0"/>
              <a:t>根据前面的结论就可以得出以下结果</a:t>
            </a:r>
            <a:endParaRPr lang="en-US" altLang="zh-CN" dirty="0" smtClean="0"/>
          </a:p>
          <a:p>
            <a:pPr marL="0" indent="0">
              <a:buNone/>
            </a:pPr>
            <a:endParaRPr lang="en-US" altLang="zh-CN" dirty="0" smtClean="0"/>
          </a:p>
          <a:p>
            <a:pPr marL="0" indent="0">
              <a:buNone/>
            </a:pPr>
            <a:r>
              <a:rPr lang="en-US" altLang="zh-CN" dirty="0" smtClean="0"/>
              <a:t>1.</a:t>
            </a:r>
            <a:r>
              <a:rPr lang="zh-CN" altLang="en-US" dirty="0" smtClean="0"/>
              <a:t>延迟的上限是多少，哪一个算子（组合）决定了这个上限</a:t>
            </a:r>
            <a:r>
              <a:rPr lang="en-US" altLang="zh-CN" dirty="0" smtClean="0"/>
              <a:t>(</a:t>
            </a:r>
            <a:r>
              <a:rPr lang="zh-CN" altLang="en-US" dirty="0" smtClean="0"/>
              <a:t>去做专门优化</a:t>
            </a:r>
            <a:r>
              <a:rPr lang="en-US" altLang="zh-CN" dirty="0" smtClean="0"/>
              <a:t>)</a:t>
            </a:r>
          </a:p>
          <a:p>
            <a:pPr marL="0" indent="0">
              <a:buNone/>
            </a:pPr>
            <a:r>
              <a:rPr lang="en-US" altLang="zh-CN" dirty="0" smtClean="0"/>
              <a:t>2.</a:t>
            </a:r>
            <a:r>
              <a:rPr lang="zh-CN" altLang="en-US" dirty="0" smtClean="0"/>
              <a:t>在这个上限上的算法覆盖率是多少（要支持哪些算法的问题）</a:t>
            </a:r>
            <a:endParaRPr lang="en-US" altLang="zh-CN" dirty="0" smtClean="0"/>
          </a:p>
          <a:p>
            <a:pPr marL="0" indent="0">
              <a:buNone/>
            </a:pPr>
            <a:r>
              <a:rPr lang="en-US" altLang="zh-CN" dirty="0" smtClean="0"/>
              <a:t>3.</a:t>
            </a:r>
            <a:r>
              <a:rPr lang="zh-CN" altLang="en-US" dirty="0" smtClean="0"/>
              <a:t>在这个上限上有哪些算子组合以及这些组合出现的频率（可以在这个延迟内做那些功能并行的组合</a:t>
            </a:r>
            <a:r>
              <a:rPr lang="zh-CN" altLang="en-US" dirty="0" smtClean="0"/>
              <a:t>）</a:t>
            </a:r>
            <a:endParaRPr lang="en-US" altLang="zh-CN" dirty="0" smtClean="0"/>
          </a:p>
          <a:p>
            <a:pPr marL="0" indent="0">
              <a:buNone/>
            </a:pPr>
            <a:r>
              <a:rPr lang="en-US" altLang="zh-CN" dirty="0" smtClean="0"/>
              <a:t>4.</a:t>
            </a:r>
            <a:r>
              <a:rPr lang="zh-CN" altLang="en-US" dirty="0" smtClean="0"/>
              <a:t>对于某些频率高又有重复单元的组合，考虑重重复的单元做重复设计</a:t>
            </a:r>
            <a:endParaRPr lang="en-US" altLang="zh-CN" dirty="0" smtClean="0"/>
          </a:p>
          <a:p>
            <a:pPr marL="0" indent="0">
              <a:buNone/>
            </a:pPr>
            <a:r>
              <a:rPr lang="en-US" altLang="zh-CN" sz="2400" i="1" dirty="0" err="1"/>
              <a:t>x</a:t>
            </a:r>
            <a:r>
              <a:rPr lang="en-US" altLang="zh-CN" sz="2400" i="1" dirty="0" err="1" smtClean="0"/>
              <a:t>or-add;xor-mul</a:t>
            </a:r>
            <a:r>
              <a:rPr lang="zh-CN" altLang="en-US" sz="2400" i="1" dirty="0" smtClean="0"/>
              <a:t>的频率都很高，可以考虑</a:t>
            </a:r>
            <a:r>
              <a:rPr lang="zh-CN" altLang="en-US" sz="2400" i="1" dirty="0" smtClean="0"/>
              <a:t>在</a:t>
            </a:r>
            <a:r>
              <a:rPr lang="en-US" altLang="zh-CN" sz="2400" i="1" dirty="0" smtClean="0"/>
              <a:t>add</a:t>
            </a:r>
            <a:r>
              <a:rPr lang="zh-CN" altLang="en-US" sz="2400" i="1" dirty="0" smtClean="0"/>
              <a:t>和</a:t>
            </a:r>
            <a:r>
              <a:rPr lang="en-US" altLang="zh-CN" sz="2400" i="1" dirty="0" err="1" smtClean="0"/>
              <a:t>mul</a:t>
            </a:r>
            <a:r>
              <a:rPr lang="zh-CN" altLang="en-US" sz="2400" i="1" dirty="0" smtClean="0"/>
              <a:t>前面都加</a:t>
            </a:r>
            <a:r>
              <a:rPr lang="en-US" altLang="zh-CN" sz="2400" i="1" dirty="0" err="1" smtClean="0"/>
              <a:t>xor</a:t>
            </a:r>
            <a:r>
              <a:rPr lang="zh-CN" altLang="en-US" sz="2400" i="1" dirty="0" smtClean="0"/>
              <a:t>单元（或者公用）</a:t>
            </a:r>
            <a:endParaRPr lang="zh-CN" altLang="en-US" sz="2400" i="1" dirty="0"/>
          </a:p>
        </p:txBody>
      </p:sp>
    </p:spTree>
    <p:extLst>
      <p:ext uri="{BB962C8B-B14F-4D97-AF65-F5344CB8AC3E}">
        <p14:creationId xmlns:p14="http://schemas.microsoft.com/office/powerpoint/2010/main" val="19644884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TotalTime>
  <Words>671</Words>
  <Application>Microsoft Office PowerPoint</Application>
  <PresentationFormat>全屏显示(4:3)</PresentationFormat>
  <Paragraphs>38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Arial</vt:lpstr>
      <vt:lpstr>Calibri</vt:lpstr>
      <vt:lpstr>Calibri Light</vt:lpstr>
      <vt:lpstr>Office 主题</vt:lpstr>
      <vt:lpstr>课题报告</vt:lpstr>
      <vt:lpstr>算法前期处理</vt:lpstr>
      <vt:lpstr>PowerPoint 演示文稿</vt:lpstr>
      <vt:lpstr>PowerPoint 演示文稿</vt:lpstr>
      <vt:lpstr>算子组合延迟信息的聚类分析</vt:lpstr>
      <vt:lpstr>算子聚类分析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bean</cp:lastModifiedBy>
  <cp:revision>35</cp:revision>
  <dcterms:created xsi:type="dcterms:W3CDTF">2015-01-16T01:52:43Z</dcterms:created>
  <dcterms:modified xsi:type="dcterms:W3CDTF">2015-06-11T03:15:27Z</dcterms:modified>
</cp:coreProperties>
</file>