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6" r:id="rId3"/>
    <p:sldId id="261" r:id="rId4"/>
    <p:sldId id="370" r:id="rId5"/>
    <p:sldId id="275" r:id="rId6"/>
    <p:sldId id="384" r:id="rId7"/>
    <p:sldId id="385" r:id="rId8"/>
    <p:sldId id="386" r:id="rId9"/>
    <p:sldId id="387" r:id="rId10"/>
    <p:sldId id="388" r:id="rId11"/>
    <p:sldId id="389" r:id="rId12"/>
    <p:sldId id="3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7E7F5"/>
    <a:srgbClr val="FCE8ED"/>
    <a:srgbClr val="6DE3FF"/>
    <a:srgbClr val="A9E577"/>
    <a:srgbClr val="E4F7D5"/>
    <a:srgbClr val="3678C5"/>
    <a:srgbClr val="DAD4FC"/>
    <a:srgbClr val="D4CDFB"/>
    <a:srgbClr val="F7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>
        <p:guide orient="horz" pos="216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2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2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3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2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D6EA-ABE1-4643-BE3E-A93FBC78E242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58BA-9941-47EE-9794-00204506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P_TEXT_1_NEW"/>
          <p:cNvSpPr txBox="1">
            <a:spLocks noChangeArrowheads="1"/>
          </p:cNvSpPr>
          <p:nvPr/>
        </p:nvSpPr>
        <p:spPr bwMode="auto">
          <a:xfrm>
            <a:off x="2871878" y="2115215"/>
            <a:ext cx="595812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GS25 </a:t>
            </a:r>
            <a:r>
              <a:rPr lang="ko-KR" altLang="en-US" sz="8000" b="1" spc="-300" dirty="0" err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리뉴얼가이드북</a:t>
            </a:r>
            <a:endParaRPr lang="en-US" altLang="ko-KR" sz="8000" b="1" spc="-30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2978" y="4871054"/>
            <a:ext cx="1921219" cy="5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2023.09.22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039C1-EB1C-3698-3993-55229D18E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7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24EEA13-E862-4534-EE63-E9D562E1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89" y="3816075"/>
            <a:ext cx="4399726" cy="5203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3D955F-CFA1-B560-0CD0-53102208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9" y="1396018"/>
            <a:ext cx="7516943" cy="523221"/>
          </a:xfrm>
          <a:prstGeom prst="rect">
            <a:avLst/>
          </a:prstGeom>
        </p:spPr>
      </p:pic>
      <p:pic>
        <p:nvPicPr>
          <p:cNvPr id="7" name="그림 6" descr="0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1335" y="679685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1.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 품목 탭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DD0DD-54F4-F432-6A64-D2F1FA8F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0D3E0A-D23C-1C0A-B12F-01D69BA69D84}"/>
              </a:ext>
            </a:extLst>
          </p:cNvPr>
          <p:cNvSpPr/>
          <p:nvPr/>
        </p:nvSpPr>
        <p:spPr>
          <a:xfrm>
            <a:off x="1593908" y="1396019"/>
            <a:ext cx="1057013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EP_TEXT_1_NEW">
            <a:extLst>
              <a:ext uri="{FF2B5EF4-FFF2-40B4-BE49-F238E27FC236}">
                <a16:creationId xmlns:a16="http://schemas.microsoft.com/office/drawing/2014/main" id="{87A7CFB7-9F74-854E-3649-C51CBA80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페이지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97B35-AB30-1951-F1B4-B7C80DD7361E}"/>
              </a:ext>
            </a:extLst>
          </p:cNvPr>
          <p:cNvSpPr txBox="1"/>
          <p:nvPr/>
        </p:nvSpPr>
        <p:spPr>
          <a:xfrm>
            <a:off x="465889" y="2139382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각 상품별로 제품 확인할 수 있도록 분류함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A16650-01E2-9122-5BF4-BFDD64953F75}"/>
              </a:ext>
            </a:extLst>
          </p:cNvPr>
          <p:cNvSpPr/>
          <p:nvPr/>
        </p:nvSpPr>
        <p:spPr>
          <a:xfrm>
            <a:off x="231335" y="3109733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각 순서 탭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20E46-BE08-200E-73D7-7ABA24F9B889}"/>
              </a:ext>
            </a:extLst>
          </p:cNvPr>
          <p:cNvSpPr/>
          <p:nvPr/>
        </p:nvSpPr>
        <p:spPr>
          <a:xfrm>
            <a:off x="1593908" y="3809289"/>
            <a:ext cx="1057013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FAEC3-402A-3820-ADFF-36E77AE20BF8}"/>
              </a:ext>
            </a:extLst>
          </p:cNvPr>
          <p:cNvSpPr txBox="1"/>
          <p:nvPr/>
        </p:nvSpPr>
        <p:spPr>
          <a:xfrm>
            <a:off x="465889" y="4569430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각 순서별로 정리 하는 탭 추가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80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7D17C82-CE78-122E-1D64-E22645E6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1" y="1348106"/>
            <a:ext cx="9332169" cy="4680666"/>
          </a:xfrm>
          <a:prstGeom prst="rect">
            <a:avLst/>
          </a:prstGeom>
        </p:spPr>
      </p:pic>
      <p:pic>
        <p:nvPicPr>
          <p:cNvPr id="7" name="그림 6" descr="0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1335" y="679685"/>
            <a:ext cx="2805480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3.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행사 별 상품 검색 및 확인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DD0DD-54F4-F432-6A64-D2F1FA8F7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  <p:sp>
        <p:nvSpPr>
          <p:cNvPr id="18" name="EP_TEXT_1_NEW">
            <a:extLst>
              <a:ext uri="{FF2B5EF4-FFF2-40B4-BE49-F238E27FC236}">
                <a16:creationId xmlns:a16="http://schemas.microsoft.com/office/drawing/2014/main" id="{87A7CFB7-9F74-854E-3649-C51CBA80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페이지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D7522-6927-5B2D-490A-83247384C090}"/>
              </a:ext>
            </a:extLst>
          </p:cNvPr>
          <p:cNvSpPr/>
          <p:nvPr/>
        </p:nvSpPr>
        <p:spPr>
          <a:xfrm>
            <a:off x="1942571" y="1275231"/>
            <a:ext cx="3426383" cy="5708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DAD5B-DC1A-7812-EDB8-81A32FBA042F}"/>
              </a:ext>
            </a:extLst>
          </p:cNvPr>
          <p:cNvSpPr txBox="1"/>
          <p:nvPr/>
        </p:nvSpPr>
        <p:spPr>
          <a:xfrm>
            <a:off x="3729206" y="829229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각 행사 별 상품 검색 탭 추가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D33E8E-491C-774E-B8BF-6DD525845CCC}"/>
              </a:ext>
            </a:extLst>
          </p:cNvPr>
          <p:cNvSpPr/>
          <p:nvPr/>
        </p:nvSpPr>
        <p:spPr>
          <a:xfrm>
            <a:off x="431870" y="1772761"/>
            <a:ext cx="1480820" cy="4158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31ED1-37CB-902F-1A17-1B89D50D1161}"/>
              </a:ext>
            </a:extLst>
          </p:cNvPr>
          <p:cNvSpPr txBox="1"/>
          <p:nvPr/>
        </p:nvSpPr>
        <p:spPr>
          <a:xfrm>
            <a:off x="2130804" y="6050862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왼쪽탭과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연동되어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 검색할 수 있도록 개발예정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36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8" name="EP_TEXT_1_NEW"/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2317" y="2846728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3A9CD-5073-E8D8-13B7-AB24811DE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3866" y="2846728"/>
            <a:ext cx="407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ko-KR" altLang="en-US" sz="6600" b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기획 의도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54227" y="3954724"/>
            <a:ext cx="348460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54227" y="2822576"/>
            <a:ext cx="348460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A911FC2-CA0F-346A-6A3F-1CFD5B6DD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P_TEXT_1_NEW"/>
          <p:cNvSpPr txBox="1">
            <a:spLocks noChangeArrowheads="1"/>
          </p:cNvSpPr>
          <p:nvPr/>
        </p:nvSpPr>
        <p:spPr bwMode="auto">
          <a:xfrm>
            <a:off x="107504" y="49188"/>
            <a:ext cx="4392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1335" y="679685"/>
            <a:ext cx="9415083" cy="379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1. </a:t>
            </a:r>
            <a:r>
              <a:rPr lang="ko-KR" altLang="en-US" sz="24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과한 정보전달</a:t>
            </a:r>
            <a:r>
              <a:rPr lang="en-US" altLang="ko-KR" sz="24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-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기존 </a:t>
            </a: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GS25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홈페이지에서는 너무 많은 정보가</a:t>
            </a:r>
            <a:endParaRPr lang="en-US" altLang="ko-KR" sz="1600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메인 페이지에 노출 되고 있어</a:t>
            </a: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,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홈페이지를 이용하는</a:t>
            </a:r>
            <a:endParaRPr lang="en-US" altLang="ko-KR" sz="1600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고객들의 불편함이 지속되고 있었음</a:t>
            </a: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</a:t>
            </a:r>
            <a:endParaRPr lang="en-US" altLang="ko-KR" sz="1600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2. </a:t>
            </a:r>
            <a:r>
              <a:rPr lang="ko-KR" altLang="en-US" sz="24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딱딱한 디자인</a:t>
            </a:r>
            <a:endParaRPr lang="en-US" altLang="ko-KR" sz="2400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-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글씨체 및 레이아웃 자체가 경직 되어있는 느낌을 </a:t>
            </a:r>
            <a:endParaRPr lang="en-US" altLang="ko-KR" sz="1600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많이 받았으며</a:t>
            </a: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,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경쟁사인 </a:t>
            </a: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CU,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이마트</a:t>
            </a: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24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와 같이 </a:t>
            </a:r>
            <a:endParaRPr lang="en-US" altLang="ko-KR" sz="1600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 </a:t>
            </a:r>
            <a:r>
              <a:rPr lang="ko-KR" altLang="en-US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좀 더 부드럽게 읽힐 수 있는 디자인으로 기획함</a:t>
            </a:r>
            <a:r>
              <a:rPr lang="en-US" altLang="ko-KR" sz="1600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191537-9CC6-804F-08B2-3495E23B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6512"/>
            <a:ext cx="12192000" cy="6858000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3866" y="2846728"/>
            <a:ext cx="44564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ko-KR" altLang="en-US" sz="6600" b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개발 내용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54227" y="2806101"/>
            <a:ext cx="35047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54227" y="3918771"/>
            <a:ext cx="347954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552A23C-B687-8188-C348-E1966A98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8" name="EP_TEXT_1_NEW"/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1335" y="679685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1.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상단 영역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D41A4-5EAE-CA94-5C0A-CDB78E6CB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7" y="1302919"/>
            <a:ext cx="6654829" cy="16836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92326" y="1413182"/>
            <a:ext cx="4791028" cy="310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E45B39-2796-4F71-822D-13CF0333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7" y="3788613"/>
            <a:ext cx="6654829" cy="20163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AA867-04C2-3B79-BCFB-521C9C9F23A2}"/>
              </a:ext>
            </a:extLst>
          </p:cNvPr>
          <p:cNvSpPr/>
          <p:nvPr/>
        </p:nvSpPr>
        <p:spPr>
          <a:xfrm>
            <a:off x="1550133" y="4261316"/>
            <a:ext cx="1795243" cy="310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26591" y="878456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다양한 내용 중 고객 및 점주에게 필요한 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7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가지 항목만 남겨둠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  <a:endParaRPr lang="ko-KR" altLang="en-US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737EB-FD13-244B-5299-F68F84B24409}"/>
              </a:ext>
            </a:extLst>
          </p:cNvPr>
          <p:cNvSpPr txBox="1"/>
          <p:nvPr/>
        </p:nvSpPr>
        <p:spPr>
          <a:xfrm>
            <a:off x="4426591" y="3417225"/>
            <a:ext cx="54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추가로 있는 항목들은 각 탭 안에 세부항목으로 포함시킴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  <a:endParaRPr lang="ko-KR" altLang="en-US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1FCC252-303D-F986-5F87-3DBC7A87D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1A72FA-A7CC-FAE6-41D2-2468F4FB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6" y="1270858"/>
            <a:ext cx="5900432" cy="2583049"/>
          </a:xfrm>
          <a:prstGeom prst="rect">
            <a:avLst/>
          </a:prstGeom>
        </p:spPr>
      </p:pic>
      <p:pic>
        <p:nvPicPr>
          <p:cNvPr id="7" name="그림 6" descr="0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1335" y="679685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이벤트 배너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1079" y="1295574"/>
            <a:ext cx="4174921" cy="247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96668" y="2356053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행사 배너 자동 넘김으로 지속적인 홍보효과 전달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2)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왼쪽 탭과 이벤트 배너 연동은 추후 개발 예정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  <a:endParaRPr lang="ko-KR" altLang="en-US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4C99A-AA2B-568C-D128-FD3B0B0AC2A6}"/>
              </a:ext>
            </a:extLst>
          </p:cNvPr>
          <p:cNvSpPr/>
          <p:nvPr/>
        </p:nvSpPr>
        <p:spPr>
          <a:xfrm>
            <a:off x="517146" y="1295575"/>
            <a:ext cx="1303265" cy="24793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844918-92B9-EC9F-81F9-94C40AA6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46" y="4325130"/>
            <a:ext cx="6800893" cy="18531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27DF8-602C-BA5D-51AD-930BC0FA9851}"/>
              </a:ext>
            </a:extLst>
          </p:cNvPr>
          <p:cNvSpPr/>
          <p:nvPr/>
        </p:nvSpPr>
        <p:spPr>
          <a:xfrm>
            <a:off x="231335" y="3803324"/>
            <a:ext cx="1941414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3.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행사상품 리스트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10E78E-2E63-1213-CCAA-CDBECBF0887E}"/>
              </a:ext>
            </a:extLst>
          </p:cNvPr>
          <p:cNvSpPr/>
          <p:nvPr/>
        </p:nvSpPr>
        <p:spPr>
          <a:xfrm>
            <a:off x="517146" y="4270248"/>
            <a:ext cx="6881944" cy="19080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148A1-F45E-AE90-65A2-A65B3A663E46}"/>
              </a:ext>
            </a:extLst>
          </p:cNvPr>
          <p:cNvSpPr txBox="1"/>
          <p:nvPr/>
        </p:nvSpPr>
        <p:spPr>
          <a:xfrm>
            <a:off x="7481582" y="4928556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- 2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번과 마찬가지로 왼쪽 탭과 연동되어 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 추후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상품검색이 원활할 수 있도록 개발예정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DD0DD-54F4-F432-6A64-D2F1FA8F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  <p:sp>
        <p:nvSpPr>
          <p:cNvPr id="24" name="EP_TEXT_1_NEW">
            <a:extLst>
              <a:ext uri="{FF2B5EF4-FFF2-40B4-BE49-F238E27FC236}">
                <a16:creationId xmlns:a16="http://schemas.microsoft.com/office/drawing/2014/main" id="{3C3D3BB3-7A48-D632-7B8D-44D3C6AE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4E8FC63-E7D9-7C4A-92E5-F3040D72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" y="1665302"/>
            <a:ext cx="8901733" cy="2698408"/>
          </a:xfrm>
          <a:prstGeom prst="rect">
            <a:avLst/>
          </a:prstGeom>
        </p:spPr>
      </p:pic>
      <p:pic>
        <p:nvPicPr>
          <p:cNvPr id="7" name="그림 6" descr="0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1335" y="679685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4.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 검색 탭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DD0DD-54F4-F432-6A64-D2F1FA8F7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34C99A-AA2B-568C-D128-FD3B0B0AC2A6}"/>
              </a:ext>
            </a:extLst>
          </p:cNvPr>
          <p:cNvSpPr/>
          <p:nvPr/>
        </p:nvSpPr>
        <p:spPr>
          <a:xfrm>
            <a:off x="506258" y="2621036"/>
            <a:ext cx="2782226" cy="8247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6258" y="4628588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상품을 검색하여 상품 상세페이지로 이동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  <a:p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2)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상품의 이름 등 정확하게 기억하기 어려우므로 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 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제품 카테고리별 탭을 통해 페이지 이동이 가능하게끔 제작함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  <a:endParaRPr lang="ko-KR" altLang="en-US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2A4C1-30C1-6F70-A3F8-691392B91009}"/>
              </a:ext>
            </a:extLst>
          </p:cNvPr>
          <p:cNvSpPr/>
          <p:nvPr/>
        </p:nvSpPr>
        <p:spPr>
          <a:xfrm>
            <a:off x="3360998" y="1602469"/>
            <a:ext cx="6012222" cy="27865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EP_TEXT_1_NEW">
            <a:extLst>
              <a:ext uri="{FF2B5EF4-FFF2-40B4-BE49-F238E27FC236}">
                <a16:creationId xmlns:a16="http://schemas.microsoft.com/office/drawing/2014/main" id="{7BEFC7C4-0EF2-31BC-7C1F-7458E1A14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05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1335" y="679685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4.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상품 검색 탭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DD0DD-54F4-F432-6A64-D2F1FA8F7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6257" y="476918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기존에 유튜브 클릭 시 무조건 홈페이지로 이동했던 것에서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    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해당 홈페이지에서 어느정도 영상시청 후 채널로 이동하게끔 변경함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  <a:p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2) 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인스타그램 배너도 이벤트 배너와 마찬가지로 배너 이동 스크롤이 추가됨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5E25C-3EC9-6EED-D3E9-C93FE279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8" y="1335760"/>
            <a:ext cx="8823289" cy="31855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0D3E0A-D23C-1C0A-B12F-01D69BA69D84}"/>
              </a:ext>
            </a:extLst>
          </p:cNvPr>
          <p:cNvSpPr/>
          <p:nvPr/>
        </p:nvSpPr>
        <p:spPr>
          <a:xfrm>
            <a:off x="506257" y="1488655"/>
            <a:ext cx="4443247" cy="3032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2C3458-0644-3891-0FAA-C6E0EA40D226}"/>
              </a:ext>
            </a:extLst>
          </p:cNvPr>
          <p:cNvSpPr/>
          <p:nvPr/>
        </p:nvSpPr>
        <p:spPr>
          <a:xfrm>
            <a:off x="5020874" y="1488655"/>
            <a:ext cx="4443247" cy="3032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EP_TEXT_1_NEW">
            <a:extLst>
              <a:ext uri="{FF2B5EF4-FFF2-40B4-BE49-F238E27FC236}">
                <a16:creationId xmlns:a16="http://schemas.microsoft.com/office/drawing/2014/main" id="{CC3E9C4D-F845-A8B2-F521-1452D9BB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67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5" y="517240"/>
            <a:ext cx="8854107" cy="1624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1335" y="679685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5.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점포 검색 탭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DD0DD-54F4-F432-6A64-D2F1FA8F7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78" y="101777"/>
            <a:ext cx="1009475" cy="414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6257" y="2822934"/>
            <a:ext cx="618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점포 검색을 통해 집 근처 점포가 어디 있는 지 확인하도록 함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 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91C27-2BE7-269F-662D-24CFA6825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45" y="1451950"/>
            <a:ext cx="8285907" cy="12003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0D3E0A-D23C-1C0A-B12F-01D69BA69D84}"/>
              </a:ext>
            </a:extLst>
          </p:cNvPr>
          <p:cNvSpPr/>
          <p:nvPr/>
        </p:nvSpPr>
        <p:spPr>
          <a:xfrm>
            <a:off x="645952" y="1518598"/>
            <a:ext cx="2785146" cy="96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AB1D5A-65C9-2AE5-44B2-F37399E46343}"/>
              </a:ext>
            </a:extLst>
          </p:cNvPr>
          <p:cNvSpPr/>
          <p:nvPr/>
        </p:nvSpPr>
        <p:spPr>
          <a:xfrm>
            <a:off x="231335" y="3429000"/>
            <a:ext cx="1778697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6.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하단 영역</a:t>
            </a: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1BAC5-A541-93B7-8A80-BCC4A5D198A8}"/>
              </a:ext>
            </a:extLst>
          </p:cNvPr>
          <p:cNvSpPr txBox="1"/>
          <p:nvPr/>
        </p:nvSpPr>
        <p:spPr>
          <a:xfrm>
            <a:off x="506257" y="5572249"/>
            <a:ext cx="606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페이스북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,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인스타 등 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SNS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관련하여 아래 한번 더 추가함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dirty="0">
              <a:latin typeface="HG꼬딕씨_Pro 40g" panose="02020603020101020101" pitchFamily="18" charset="-127"/>
              <a:ea typeface="HG꼬딕씨_Pro 40g" panose="0202060302010102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GS </a:t>
            </a:r>
            <a:r>
              <a:rPr lang="ko-KR" altLang="en-US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계열사가 많아서 아래 버튼 박스를 통해 이동하도록 제작</a:t>
            </a:r>
            <a:r>
              <a:rPr lang="en-US" altLang="ko-KR" dirty="0">
                <a:latin typeface="HG꼬딕씨_Pro 40g" panose="02020603020101020101" pitchFamily="18" charset="-127"/>
                <a:ea typeface="HG꼬딕씨_Pro 40g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BE203D-1044-0954-CAB5-0C70B19B7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3" y="4298808"/>
            <a:ext cx="8389816" cy="7334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5BBCD8-7892-89C8-0D6D-1B53408C45EB}"/>
              </a:ext>
            </a:extLst>
          </p:cNvPr>
          <p:cNvSpPr/>
          <p:nvPr/>
        </p:nvSpPr>
        <p:spPr>
          <a:xfrm>
            <a:off x="6425967" y="4183263"/>
            <a:ext cx="2785146" cy="96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EP_TEXT_1_NEW">
            <a:extLst>
              <a:ext uri="{FF2B5EF4-FFF2-40B4-BE49-F238E27FC236}">
                <a16:creationId xmlns:a16="http://schemas.microsoft.com/office/drawing/2014/main" id="{87A7CFB7-9F74-854E-3649-C51CBA80F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188"/>
            <a:ext cx="4950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Yoon 윤고딕 530_TT"/>
                <a:cs typeface="Yoon 윤고딕 530_TT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i="1" spc="-3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kumimoji="0" lang="ko-KR" altLang="en-US" sz="2800" b="1" i="1" u="none" strike="noStrike" kern="1200" cap="none" spc="-30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82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318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HG꼬딕씨_Pro 40g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최세운</dc:creator>
  <cp:lastModifiedBy>User</cp:lastModifiedBy>
  <cp:revision>268</cp:revision>
  <dcterms:created xsi:type="dcterms:W3CDTF">2022-07-01T01:31:42Z</dcterms:created>
  <dcterms:modified xsi:type="dcterms:W3CDTF">2023-09-21T23:19:31Z</dcterms:modified>
</cp:coreProperties>
</file>