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sldIdLst>
    <p:sldId id="256" r:id="rId5"/>
    <p:sldId id="257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C937B-6520-B673-5CE9-C491C282E238}" v="25" dt="2021-02-01T16:22:05.631"/>
    <p1510:client id="{22806255-AF7A-03C1-8830-4E9FED585259}" v="3" dt="2021-01-18T19:53:55.271"/>
    <p1510:client id="{302B5522-5D1A-9343-3B1A-6D523C58A76F}" v="28" dt="2021-01-18T17:05:13.540"/>
    <p1510:client id="{3EFC5D7F-65C3-4E9B-9406-FC5A3EA15F3D}" v="17" dt="2021-01-18T15:55:48.876"/>
    <p1510:client id="{93FE27E7-00E4-4566-BDA8-68B6011FC115}" v="6" dt="2021-01-18T11:49:29.767"/>
    <p1510:client id="{A57CD801-DFFD-4A29-97B8-4AD86F4D472B}" v="98" dt="2021-01-18T07:19:00.854"/>
    <p1510:client id="{E43E6694-A65F-7690-F098-E34501F2513C}" v="777" dt="2021-01-18T23:05:1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81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l_CWkCBzi4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e-row/CAPSTONE-II-WordN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06D8C-584F-436E-9B1B-7F4D934B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418" r="9091" b="938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C3012-1645-4AAC-855A-0509F87FB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/>
              <a:t>Capstone – II</a:t>
            </a:r>
            <a:br>
              <a:rPr lang="en-CA"/>
            </a:br>
            <a:r>
              <a:rPr lang="en-CA"/>
              <a:t> WORDNXT</a:t>
            </a:r>
          </a:p>
        </p:txBody>
      </p:sp>
    </p:spTree>
    <p:extLst>
      <p:ext uri="{BB962C8B-B14F-4D97-AF65-F5344CB8AC3E}">
        <p14:creationId xmlns:p14="http://schemas.microsoft.com/office/powerpoint/2010/main" val="27655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06D8C-584F-436E-9B1B-7F4D934B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6766" b="20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C3012-1645-4AAC-855A-0509F87F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D5019-45A6-41C8-B8AA-E73DB23E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9122" y="2302252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The average person types 38 to 40 words per minute and now with our whole life being online, all are conversations are text messages. </a:t>
            </a:r>
          </a:p>
          <a:p>
            <a:endParaRPr lang="en-US"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We need an application that would make conversations effortless and fast not only for professional writers but for everyday typing users.</a:t>
            </a:r>
          </a:p>
          <a:p>
            <a:endParaRPr lang="en-US"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We propose an application that would complete the sentences for the user with suitable word predictions.  </a:t>
            </a:r>
          </a:p>
          <a:p>
            <a:pPr indent="-228600"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AB53-A82F-4AE1-87BB-7CCFCA9D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616B-CA49-4590-86B0-CBF5F3445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USER WILL GET MULTIPLE SUGGESTIONS BASED ON WHAT HE/SHE TYPES. (FOCUS WILL BE ON PHRASES, CONTEXT, GENERAL LINES ETC)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OPTION FOR SAVING USED SUGGESTION WILL BE ENABLED USER WISE BOTH USER</a:t>
            </a:r>
            <a:r>
              <a:rPr lang="en-US" dirty="0"/>
              <a:t> </a:t>
            </a:r>
            <a:r>
              <a:rPr lang="en-US"/>
              <a:t>INITIATED AND OPTING FROM PREDICTOR SYSTEM.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EASE OF USE WILL BE DEFINED.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FEEDBACK SYSTEM TO IMPROVE THE SYSTEM WILL BE INSTATED.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257D-6A16-4725-A747-92C0926F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800723" cy="989292"/>
          </a:xfrm>
        </p:spPr>
        <p:txBody>
          <a:bodyPr/>
          <a:lstStyle/>
          <a:p>
            <a:r>
              <a:rPr lang="en-GB" dirty="0"/>
              <a:t>Prototype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617FFE17-0204-407C-9DDC-20330004175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05364" y="549164"/>
            <a:ext cx="6700761" cy="6138331"/>
          </a:xfrm>
        </p:spPr>
      </p:pic>
    </p:spTree>
    <p:extLst>
      <p:ext uri="{BB962C8B-B14F-4D97-AF65-F5344CB8AC3E}">
        <p14:creationId xmlns:p14="http://schemas.microsoft.com/office/powerpoint/2010/main" val="29234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06D8C-584F-436E-9B1B-7F4D934B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6766" b="20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C3012-1645-4AAC-855A-0509F87F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46" y="255494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Team WordNXT</a:t>
            </a:r>
          </a:p>
          <a:p>
            <a:endParaRPr lang="en-US" sz="4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61E07-7D9B-4035-9AC7-C5FBF7771DD4}"/>
              </a:ext>
            </a:extLst>
          </p:cNvPr>
          <p:cNvSpPr txBox="1"/>
          <p:nvPr/>
        </p:nvSpPr>
        <p:spPr>
          <a:xfrm>
            <a:off x="5937064" y="3318423"/>
            <a:ext cx="25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Sahiba Sachdeva</a:t>
            </a:r>
          </a:p>
        </p:txBody>
      </p:sp>
      <p:pic>
        <p:nvPicPr>
          <p:cNvPr id="8" name="Picture 7" descr="A picture containing person, sky, outdoor&#10;&#10;Description automatically generated">
            <a:extLst>
              <a:ext uri="{FF2B5EF4-FFF2-40B4-BE49-F238E27FC236}">
                <a16:creationId xmlns:a16="http://schemas.microsoft.com/office/drawing/2014/main" id="{9E63A186-D9DB-498E-98A6-4D609663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18" y="1317623"/>
            <a:ext cx="2182141" cy="1976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9D005-2FAD-47A9-9BCA-7CA99A2C941F}"/>
              </a:ext>
            </a:extLst>
          </p:cNvPr>
          <p:cNvSpPr txBox="1"/>
          <p:nvPr/>
        </p:nvSpPr>
        <p:spPr>
          <a:xfrm>
            <a:off x="986753" y="3319497"/>
            <a:ext cx="25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err="1"/>
              <a:t>Inderjit</a:t>
            </a:r>
            <a:r>
              <a:rPr lang="en-CA"/>
              <a:t> Singh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69B6D-2740-4327-8131-B24871C15FE5}"/>
              </a:ext>
            </a:extLst>
          </p:cNvPr>
          <p:cNvSpPr txBox="1"/>
          <p:nvPr/>
        </p:nvSpPr>
        <p:spPr>
          <a:xfrm>
            <a:off x="3142769" y="6140612"/>
            <a:ext cx="33059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/>
              <a:t>Simranjeet Singh Dhillon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4474C-8F38-4FE5-9A30-068C150A6CC9}"/>
              </a:ext>
            </a:extLst>
          </p:cNvPr>
          <p:cNvSpPr txBox="1"/>
          <p:nvPr/>
        </p:nvSpPr>
        <p:spPr>
          <a:xfrm>
            <a:off x="8423623" y="5956456"/>
            <a:ext cx="241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Yoginder Kumar</a:t>
            </a:r>
          </a:p>
        </p:txBody>
      </p:sp>
      <p:pic>
        <p:nvPicPr>
          <p:cNvPr id="25" name="Picture 8" descr="A person wearing a hat and smiling at the camera&#10;&#10;Description automatically generated">
            <a:extLst>
              <a:ext uri="{FF2B5EF4-FFF2-40B4-BE49-F238E27FC236}">
                <a16:creationId xmlns:a16="http://schemas.microsoft.com/office/drawing/2014/main" id="{81502565-0944-4B51-BB5E-8A7C9F56E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37" y="3879581"/>
            <a:ext cx="2217982" cy="2076875"/>
          </a:xfrm>
          <a:prstGeom prst="rect">
            <a:avLst/>
          </a:prstGeom>
        </p:spPr>
      </p:pic>
      <p:pic>
        <p:nvPicPr>
          <p:cNvPr id="5" name="Picture 4" descr="A person standing in front of a stone wall&#10;&#10;Description automatically generated with medium confidence">
            <a:extLst>
              <a:ext uri="{FF2B5EF4-FFF2-40B4-BE49-F238E27FC236}">
                <a16:creationId xmlns:a16="http://schemas.microsoft.com/office/drawing/2014/main" id="{4C3B8984-1784-4457-B374-68BC8A8F80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10163" r="53836" b="36053"/>
          <a:stretch/>
        </p:blipFill>
        <p:spPr>
          <a:xfrm>
            <a:off x="8514295" y="3808028"/>
            <a:ext cx="2496372" cy="2148428"/>
          </a:xfrm>
          <a:prstGeom prst="rect">
            <a:avLst/>
          </a:prstGeom>
        </p:spPr>
      </p:pic>
      <p:pic>
        <p:nvPicPr>
          <p:cNvPr id="6" name="Picture 8" descr="A person wearing a hat&#10;&#10;Description automatically generated">
            <a:extLst>
              <a:ext uri="{FF2B5EF4-FFF2-40B4-BE49-F238E27FC236}">
                <a16:creationId xmlns:a16="http://schemas.microsoft.com/office/drawing/2014/main" id="{09EA7FC7-18F1-487A-A22A-79920F509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623" y="1312505"/>
            <a:ext cx="2181225" cy="19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9210-ADFA-49C9-87D7-B85B309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BE1F-49F2-42B2-B57D-4AC3B60F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Github</a:t>
            </a:r>
          </a:p>
          <a:p>
            <a:r>
              <a:rPr lang="en-US" dirty="0">
                <a:ea typeface="+mj-lt"/>
                <a:cs typeface="+mj-lt"/>
                <a:hlinkClick r:id="rId4"/>
              </a:rPr>
              <a:t>https://github.com/ze-row/CAPSTONE-II-WordNXT</a:t>
            </a:r>
            <a:endParaRPr lang="en-US" dirty="0"/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60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49086A8E10046AB63CFC0314A924B" ma:contentTypeVersion="2" ma:contentTypeDescription="Create a new document." ma:contentTypeScope="" ma:versionID="b2963911c09c90ad442d0faaa076466f">
  <xsd:schema xmlns:xsd="http://www.w3.org/2001/XMLSchema" xmlns:xs="http://www.w3.org/2001/XMLSchema" xmlns:p="http://schemas.microsoft.com/office/2006/metadata/properties" xmlns:ns2="3b45e7f4-c13e-4b5f-9f48-cb346869c719" targetNamespace="http://schemas.microsoft.com/office/2006/metadata/properties" ma:root="true" ma:fieldsID="1524d5f20c12482716d945d13b0d42e1" ns2:_="">
    <xsd:import namespace="3b45e7f4-c13e-4b5f-9f48-cb346869c7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5e7f4-c13e-4b5f-9f48-cb346869c7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A58569-A234-481D-A814-5A7206A53E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0537D-EDF4-4429-B84C-00B6AB50C6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11289-BF7B-4415-B3A7-DF7EDA93EC4A}">
  <ds:schemaRefs>
    <ds:schemaRef ds:uri="3b45e7f4-c13e-4b5f-9f48-cb346869c7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Capstone – II  WORDNXT</vt:lpstr>
      <vt:lpstr>Business Problem</vt:lpstr>
      <vt:lpstr>Scope</vt:lpstr>
      <vt:lpstr>Prototype</vt:lpstr>
      <vt:lpstr>Team WordNXT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II WORDNXT</dc:title>
  <dc:creator>Sahiba Sachdeva</dc:creator>
  <cp:revision>83</cp:revision>
  <dcterms:created xsi:type="dcterms:W3CDTF">2021-01-18T03:07:34Z</dcterms:created>
  <dcterms:modified xsi:type="dcterms:W3CDTF">2021-02-01T16:43:23Z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0x010100D0449086A8E10046AB63CFC0314A924B</vt:lpwstr>
  </property>
</Properties>
</file>