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687E0-A35B-4480-BA78-904CABDADDC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A730D50-5814-434C-B769-94E74E18EF3C}">
      <dgm:prSet phldrT="[テキスト]"/>
      <dgm:spPr/>
      <dgm:t>
        <a:bodyPr/>
        <a:lstStyle/>
        <a:p>
          <a:r>
            <a:rPr kumimoji="1" lang="ja-JP" altLang="en-US" dirty="0" smtClean="0"/>
            <a:t>総合ディレクター </a:t>
          </a:r>
          <a:endParaRPr kumimoji="1" lang="en-US" altLang="ja-JP" dirty="0" smtClean="0"/>
        </a:p>
        <a:p>
          <a:r>
            <a:rPr kumimoji="1" lang="ja-JP" altLang="en-US" dirty="0" smtClean="0"/>
            <a:t>岩本紫苑</a:t>
          </a:r>
          <a:endParaRPr kumimoji="1" lang="ja-JP" altLang="en-US" dirty="0"/>
        </a:p>
      </dgm:t>
    </dgm:pt>
    <dgm:pt modelId="{C387FA68-C1AC-45FC-A214-6857232BF058}" type="parTrans" cxnId="{D869B351-6AC4-462C-8427-B98BBC53B486}">
      <dgm:prSet/>
      <dgm:spPr/>
      <dgm:t>
        <a:bodyPr/>
        <a:lstStyle/>
        <a:p>
          <a:endParaRPr kumimoji="1" lang="ja-JP" altLang="en-US"/>
        </a:p>
      </dgm:t>
    </dgm:pt>
    <dgm:pt modelId="{D937F6DA-81EE-43D1-86DE-E39E6C344E29}" type="sibTrans" cxnId="{D869B351-6AC4-462C-8427-B98BBC53B486}">
      <dgm:prSet/>
      <dgm:spPr/>
      <dgm:t>
        <a:bodyPr/>
        <a:lstStyle/>
        <a:p>
          <a:endParaRPr kumimoji="1" lang="ja-JP" altLang="en-US"/>
        </a:p>
      </dgm:t>
    </dgm:pt>
    <dgm:pt modelId="{250C899C-7ECA-4B67-99B9-5D49D3DD9A34}" type="asst">
      <dgm:prSet phldrT="[テキスト]"/>
      <dgm:spPr/>
      <dgm:t>
        <a:bodyPr/>
        <a:lstStyle/>
        <a:p>
          <a:r>
            <a:rPr kumimoji="1" lang="en-US" altLang="ja-JP" dirty="0" smtClean="0"/>
            <a:t>PG</a:t>
          </a:r>
          <a:r>
            <a:rPr kumimoji="1" lang="ja-JP" altLang="en-US" dirty="0" smtClean="0"/>
            <a:t> 松﨑隼人</a:t>
          </a:r>
          <a:endParaRPr kumimoji="1" lang="ja-JP" altLang="en-US" dirty="0"/>
        </a:p>
      </dgm:t>
    </dgm:pt>
    <dgm:pt modelId="{F32B6FAE-57A9-4714-9178-A433189B410B}" type="parTrans" cxnId="{943234B3-DF62-43EC-A769-F3C6FCF52060}">
      <dgm:prSet/>
      <dgm:spPr/>
      <dgm:t>
        <a:bodyPr/>
        <a:lstStyle/>
        <a:p>
          <a:endParaRPr kumimoji="1" lang="ja-JP" altLang="en-US"/>
        </a:p>
      </dgm:t>
    </dgm:pt>
    <dgm:pt modelId="{34539162-886D-4F1B-A83E-EF265D7A75CE}" type="sibTrans" cxnId="{943234B3-DF62-43EC-A769-F3C6FCF52060}">
      <dgm:prSet/>
      <dgm:spPr/>
      <dgm:t>
        <a:bodyPr/>
        <a:lstStyle/>
        <a:p>
          <a:endParaRPr kumimoji="1" lang="ja-JP" altLang="en-US"/>
        </a:p>
      </dgm:t>
    </dgm:pt>
    <dgm:pt modelId="{F1C7573D-7C06-4583-A081-7FB9698DFA3D}" type="asst">
      <dgm:prSet phldrT="[テキスト]"/>
      <dgm:spPr/>
      <dgm:t>
        <a:bodyPr/>
        <a:lstStyle/>
        <a:p>
          <a:r>
            <a:rPr kumimoji="1" lang="en-US" altLang="ja-JP" dirty="0" smtClean="0"/>
            <a:t>PG</a:t>
          </a:r>
          <a:r>
            <a:rPr kumimoji="1" lang="ja-JP" altLang="en-US" dirty="0" smtClean="0"/>
            <a:t> 寺井望斗季</a:t>
          </a:r>
          <a:endParaRPr kumimoji="1" lang="ja-JP" altLang="en-US" dirty="0"/>
        </a:p>
      </dgm:t>
    </dgm:pt>
    <dgm:pt modelId="{77E9F7B0-3CCD-4FF6-AE7D-D1D4DCF7E02E}" type="parTrans" cxnId="{B7913A92-EC34-4A23-881D-C8E530D158C2}">
      <dgm:prSet/>
      <dgm:spPr/>
      <dgm:t>
        <a:bodyPr/>
        <a:lstStyle/>
        <a:p>
          <a:endParaRPr kumimoji="1" lang="ja-JP" altLang="en-US"/>
        </a:p>
      </dgm:t>
    </dgm:pt>
    <dgm:pt modelId="{319BEAB6-BFD0-42D7-AB22-041513EC1867}" type="sibTrans" cxnId="{B7913A92-EC34-4A23-881D-C8E530D158C2}">
      <dgm:prSet/>
      <dgm:spPr/>
      <dgm:t>
        <a:bodyPr/>
        <a:lstStyle/>
        <a:p>
          <a:endParaRPr kumimoji="1" lang="ja-JP" altLang="en-US"/>
        </a:p>
      </dgm:t>
    </dgm:pt>
    <dgm:pt modelId="{9F45E8D3-661E-4FEA-AC8F-8AFB08A5DC4F}" type="asst">
      <dgm:prSet phldrT="[テキスト]"/>
      <dgm:spPr/>
      <dgm:t>
        <a:bodyPr/>
        <a:lstStyle/>
        <a:p>
          <a:r>
            <a:rPr kumimoji="1" lang="en-US" altLang="ja-JP" dirty="0" smtClean="0"/>
            <a:t>PG</a:t>
          </a:r>
          <a:r>
            <a:rPr kumimoji="1" lang="ja-JP" altLang="en-US" dirty="0" smtClean="0"/>
            <a:t> 立和名克弥</a:t>
          </a:r>
          <a:endParaRPr kumimoji="1" lang="ja-JP" altLang="en-US" dirty="0"/>
        </a:p>
      </dgm:t>
    </dgm:pt>
    <dgm:pt modelId="{717BC2AF-5DD2-4D2B-9C31-FC4847BA5A6C}" type="parTrans" cxnId="{3763D698-F1F6-443E-8658-C7ECDA5E6153}">
      <dgm:prSet/>
      <dgm:spPr/>
      <dgm:t>
        <a:bodyPr/>
        <a:lstStyle/>
        <a:p>
          <a:endParaRPr kumimoji="1" lang="ja-JP" altLang="en-US"/>
        </a:p>
      </dgm:t>
    </dgm:pt>
    <dgm:pt modelId="{DB85734A-F426-47A7-8709-B53E6EF3DDAA}" type="sibTrans" cxnId="{3763D698-F1F6-443E-8658-C7ECDA5E6153}">
      <dgm:prSet/>
      <dgm:spPr/>
      <dgm:t>
        <a:bodyPr/>
        <a:lstStyle/>
        <a:p>
          <a:endParaRPr kumimoji="1" lang="ja-JP" altLang="en-US"/>
        </a:p>
      </dgm:t>
    </dgm:pt>
    <dgm:pt modelId="{84D9BF64-6A78-4D30-8FD0-D07E2326143C}" type="asst">
      <dgm:prSet phldrT="[テキスト]"/>
      <dgm:spPr/>
      <dgm:t>
        <a:bodyPr/>
        <a:lstStyle/>
        <a:p>
          <a:r>
            <a:rPr kumimoji="1" lang="en-US" altLang="ja-JP" dirty="0" smtClean="0"/>
            <a:t>PG</a:t>
          </a:r>
          <a:r>
            <a:rPr kumimoji="1" lang="ja-JP" altLang="en-US" dirty="0" smtClean="0"/>
            <a:t> 松本和益</a:t>
          </a:r>
          <a:endParaRPr kumimoji="1" lang="ja-JP" altLang="en-US" dirty="0"/>
        </a:p>
      </dgm:t>
    </dgm:pt>
    <dgm:pt modelId="{8450F05A-25C2-4612-AF0B-9E0C39D511D8}" type="parTrans" cxnId="{72DD56A3-286C-4D5B-AA6F-DC2021585385}">
      <dgm:prSet/>
      <dgm:spPr/>
      <dgm:t>
        <a:bodyPr/>
        <a:lstStyle/>
        <a:p>
          <a:endParaRPr kumimoji="1" lang="ja-JP" altLang="en-US"/>
        </a:p>
      </dgm:t>
    </dgm:pt>
    <dgm:pt modelId="{9AD1A49E-373E-4A1F-ADA6-A1D470FF6F06}" type="sibTrans" cxnId="{72DD56A3-286C-4D5B-AA6F-DC2021585385}">
      <dgm:prSet/>
      <dgm:spPr/>
      <dgm:t>
        <a:bodyPr/>
        <a:lstStyle/>
        <a:p>
          <a:endParaRPr kumimoji="1" lang="ja-JP" altLang="en-US"/>
        </a:p>
      </dgm:t>
    </dgm:pt>
    <dgm:pt modelId="{F35A353E-1E6C-4176-8B7A-F6AAF02A46BD}" type="pres">
      <dgm:prSet presAssocID="{A09687E0-A35B-4480-BA78-904CABDADD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DC520ED3-578A-457E-8E9B-E78A6BEC2AAF}" type="pres">
      <dgm:prSet presAssocID="{DA730D50-5814-434C-B769-94E74E18EF3C}" presName="hierRoot1" presStyleCnt="0">
        <dgm:presLayoutVars>
          <dgm:hierBranch val="init"/>
        </dgm:presLayoutVars>
      </dgm:prSet>
      <dgm:spPr/>
    </dgm:pt>
    <dgm:pt modelId="{A39DE059-0434-47BF-8739-30CB0D6D448E}" type="pres">
      <dgm:prSet presAssocID="{DA730D50-5814-434C-B769-94E74E18EF3C}" presName="rootComposite1" presStyleCnt="0"/>
      <dgm:spPr/>
    </dgm:pt>
    <dgm:pt modelId="{B4FD09BF-6E5A-4257-89DC-B7BEBE789B3D}" type="pres">
      <dgm:prSet presAssocID="{DA730D50-5814-434C-B769-94E74E18EF3C}" presName="rootText1" presStyleLbl="node0" presStyleIdx="0" presStyleCnt="1" custScaleX="23045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56066F7-E999-41DA-98F3-3893C902C18C}" type="pres">
      <dgm:prSet presAssocID="{DA730D50-5814-434C-B769-94E74E18EF3C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45A4B4EC-3B15-44C0-B10C-FB1C84D778A4}" type="pres">
      <dgm:prSet presAssocID="{DA730D50-5814-434C-B769-94E74E18EF3C}" presName="hierChild2" presStyleCnt="0"/>
      <dgm:spPr/>
    </dgm:pt>
    <dgm:pt modelId="{891D44C2-4404-49A9-A621-D3CBAE57B270}" type="pres">
      <dgm:prSet presAssocID="{DA730D50-5814-434C-B769-94E74E18EF3C}" presName="hierChild3" presStyleCnt="0"/>
      <dgm:spPr/>
    </dgm:pt>
    <dgm:pt modelId="{75C366E5-7BB2-41E4-AEA1-D2D095BAF4CB}" type="pres">
      <dgm:prSet presAssocID="{F32B6FAE-57A9-4714-9178-A433189B410B}" presName="Name111" presStyleLbl="parChTrans1D2" presStyleIdx="0" presStyleCnt="4"/>
      <dgm:spPr/>
      <dgm:t>
        <a:bodyPr/>
        <a:lstStyle/>
        <a:p>
          <a:endParaRPr kumimoji="1" lang="ja-JP" altLang="en-US"/>
        </a:p>
      </dgm:t>
    </dgm:pt>
    <dgm:pt modelId="{97C41107-CA48-497B-9DC3-0789FA7819F8}" type="pres">
      <dgm:prSet presAssocID="{250C899C-7ECA-4B67-99B9-5D49D3DD9A34}" presName="hierRoot3" presStyleCnt="0">
        <dgm:presLayoutVars>
          <dgm:hierBranch val="init"/>
        </dgm:presLayoutVars>
      </dgm:prSet>
      <dgm:spPr/>
    </dgm:pt>
    <dgm:pt modelId="{F9A099A5-6854-4456-A40A-FED0A8D2F286}" type="pres">
      <dgm:prSet presAssocID="{250C899C-7ECA-4B67-99B9-5D49D3DD9A34}" presName="rootComposite3" presStyleCnt="0"/>
      <dgm:spPr/>
    </dgm:pt>
    <dgm:pt modelId="{FCBA5515-CDD6-459B-BE36-9306195F767B}" type="pres">
      <dgm:prSet presAssocID="{250C899C-7ECA-4B67-99B9-5D49D3DD9A34}" presName="rootText3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FBBA26D-C20A-4922-9B95-903F0E1C58B0}" type="pres">
      <dgm:prSet presAssocID="{250C899C-7ECA-4B67-99B9-5D49D3DD9A34}" presName="rootConnector3" presStyleLbl="asst1" presStyleIdx="0" presStyleCnt="4"/>
      <dgm:spPr/>
      <dgm:t>
        <a:bodyPr/>
        <a:lstStyle/>
        <a:p>
          <a:endParaRPr kumimoji="1" lang="ja-JP" altLang="en-US"/>
        </a:p>
      </dgm:t>
    </dgm:pt>
    <dgm:pt modelId="{D89CB908-2D53-4A9A-AB5C-E1E857AC0AD7}" type="pres">
      <dgm:prSet presAssocID="{250C899C-7ECA-4B67-99B9-5D49D3DD9A34}" presName="hierChild6" presStyleCnt="0"/>
      <dgm:spPr/>
    </dgm:pt>
    <dgm:pt modelId="{894DB78D-2E72-48CF-8D89-CAD506C45A49}" type="pres">
      <dgm:prSet presAssocID="{250C899C-7ECA-4B67-99B9-5D49D3DD9A34}" presName="hierChild7" presStyleCnt="0"/>
      <dgm:spPr/>
    </dgm:pt>
    <dgm:pt modelId="{680FFA34-B843-4195-BF39-D4A34F55C56E}" type="pres">
      <dgm:prSet presAssocID="{77E9F7B0-3CCD-4FF6-AE7D-D1D4DCF7E02E}" presName="Name111" presStyleLbl="parChTrans1D2" presStyleIdx="1" presStyleCnt="4"/>
      <dgm:spPr/>
      <dgm:t>
        <a:bodyPr/>
        <a:lstStyle/>
        <a:p>
          <a:endParaRPr kumimoji="1" lang="ja-JP" altLang="en-US"/>
        </a:p>
      </dgm:t>
    </dgm:pt>
    <dgm:pt modelId="{3B1ECEC0-B493-4C77-98CD-C8D8C4CFEE00}" type="pres">
      <dgm:prSet presAssocID="{F1C7573D-7C06-4583-A081-7FB9698DFA3D}" presName="hierRoot3" presStyleCnt="0">
        <dgm:presLayoutVars>
          <dgm:hierBranch val="init"/>
        </dgm:presLayoutVars>
      </dgm:prSet>
      <dgm:spPr/>
    </dgm:pt>
    <dgm:pt modelId="{0E522437-3D02-47C7-A990-45A25F807DAE}" type="pres">
      <dgm:prSet presAssocID="{F1C7573D-7C06-4583-A081-7FB9698DFA3D}" presName="rootComposite3" presStyleCnt="0"/>
      <dgm:spPr/>
    </dgm:pt>
    <dgm:pt modelId="{AE1064AA-4B36-435A-8EF1-12D2B5ADE4BC}" type="pres">
      <dgm:prSet presAssocID="{F1C7573D-7C06-4583-A081-7FB9698DFA3D}" presName="rootText3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E3D6FA5-C08A-4C8A-8543-ED8B06616CF4}" type="pres">
      <dgm:prSet presAssocID="{F1C7573D-7C06-4583-A081-7FB9698DFA3D}" presName="rootConnector3" presStyleLbl="asst1" presStyleIdx="1" presStyleCnt="4"/>
      <dgm:spPr/>
      <dgm:t>
        <a:bodyPr/>
        <a:lstStyle/>
        <a:p>
          <a:endParaRPr kumimoji="1" lang="ja-JP" altLang="en-US"/>
        </a:p>
      </dgm:t>
    </dgm:pt>
    <dgm:pt modelId="{0EC57600-E532-446D-B663-E15849B5214B}" type="pres">
      <dgm:prSet presAssocID="{F1C7573D-7C06-4583-A081-7FB9698DFA3D}" presName="hierChild6" presStyleCnt="0"/>
      <dgm:spPr/>
    </dgm:pt>
    <dgm:pt modelId="{37DF5D7C-E09D-4CF6-9EFA-262F6CDF1C79}" type="pres">
      <dgm:prSet presAssocID="{F1C7573D-7C06-4583-A081-7FB9698DFA3D}" presName="hierChild7" presStyleCnt="0"/>
      <dgm:spPr/>
    </dgm:pt>
    <dgm:pt modelId="{DEE6839C-6F42-4C82-9595-9B0AE9F650D8}" type="pres">
      <dgm:prSet presAssocID="{717BC2AF-5DD2-4D2B-9C31-FC4847BA5A6C}" presName="Name111" presStyleLbl="parChTrans1D2" presStyleIdx="2" presStyleCnt="4"/>
      <dgm:spPr/>
      <dgm:t>
        <a:bodyPr/>
        <a:lstStyle/>
        <a:p>
          <a:endParaRPr kumimoji="1" lang="ja-JP" altLang="en-US"/>
        </a:p>
      </dgm:t>
    </dgm:pt>
    <dgm:pt modelId="{27ECB0BD-C03C-4C07-9F3F-B5A6F1D0D14B}" type="pres">
      <dgm:prSet presAssocID="{9F45E8D3-661E-4FEA-AC8F-8AFB08A5DC4F}" presName="hierRoot3" presStyleCnt="0">
        <dgm:presLayoutVars>
          <dgm:hierBranch val="init"/>
        </dgm:presLayoutVars>
      </dgm:prSet>
      <dgm:spPr/>
    </dgm:pt>
    <dgm:pt modelId="{D9DA64F7-77A5-46E7-B0F7-9939030373F3}" type="pres">
      <dgm:prSet presAssocID="{9F45E8D3-661E-4FEA-AC8F-8AFB08A5DC4F}" presName="rootComposite3" presStyleCnt="0"/>
      <dgm:spPr/>
    </dgm:pt>
    <dgm:pt modelId="{76222261-06F5-4DA2-9D47-F9D0F44275C2}" type="pres">
      <dgm:prSet presAssocID="{9F45E8D3-661E-4FEA-AC8F-8AFB08A5DC4F}" presName="rootText3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4C174C-9F00-49A6-AC1B-F917D10BBE7D}" type="pres">
      <dgm:prSet presAssocID="{9F45E8D3-661E-4FEA-AC8F-8AFB08A5DC4F}" presName="rootConnector3" presStyleLbl="asst1" presStyleIdx="2" presStyleCnt="4"/>
      <dgm:spPr/>
      <dgm:t>
        <a:bodyPr/>
        <a:lstStyle/>
        <a:p>
          <a:endParaRPr kumimoji="1" lang="ja-JP" altLang="en-US"/>
        </a:p>
      </dgm:t>
    </dgm:pt>
    <dgm:pt modelId="{258AB02E-A810-4E6F-8EC6-67CC9CE95DA6}" type="pres">
      <dgm:prSet presAssocID="{9F45E8D3-661E-4FEA-AC8F-8AFB08A5DC4F}" presName="hierChild6" presStyleCnt="0"/>
      <dgm:spPr/>
    </dgm:pt>
    <dgm:pt modelId="{3F3B2407-A308-4E48-BD1D-53AC499251B3}" type="pres">
      <dgm:prSet presAssocID="{9F45E8D3-661E-4FEA-AC8F-8AFB08A5DC4F}" presName="hierChild7" presStyleCnt="0"/>
      <dgm:spPr/>
    </dgm:pt>
    <dgm:pt modelId="{73CE752C-A645-4DC7-8385-D1EE37FC0AF3}" type="pres">
      <dgm:prSet presAssocID="{8450F05A-25C2-4612-AF0B-9E0C39D511D8}" presName="Name111" presStyleLbl="parChTrans1D2" presStyleIdx="3" presStyleCnt="4"/>
      <dgm:spPr/>
      <dgm:t>
        <a:bodyPr/>
        <a:lstStyle/>
        <a:p>
          <a:endParaRPr kumimoji="1" lang="ja-JP" altLang="en-US"/>
        </a:p>
      </dgm:t>
    </dgm:pt>
    <dgm:pt modelId="{8B216B5D-958F-4A46-B764-98AB8D58FEE9}" type="pres">
      <dgm:prSet presAssocID="{84D9BF64-6A78-4D30-8FD0-D07E2326143C}" presName="hierRoot3" presStyleCnt="0">
        <dgm:presLayoutVars>
          <dgm:hierBranch val="init"/>
        </dgm:presLayoutVars>
      </dgm:prSet>
      <dgm:spPr/>
    </dgm:pt>
    <dgm:pt modelId="{0BD7C950-7327-44EC-885E-DA1544AFC332}" type="pres">
      <dgm:prSet presAssocID="{84D9BF64-6A78-4D30-8FD0-D07E2326143C}" presName="rootComposite3" presStyleCnt="0"/>
      <dgm:spPr/>
    </dgm:pt>
    <dgm:pt modelId="{025B62DB-0C95-4E9A-816A-456955D5101B}" type="pres">
      <dgm:prSet presAssocID="{84D9BF64-6A78-4D30-8FD0-D07E2326143C}" presName="rootText3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A72CC8D-A603-4AA5-9DEB-2A37C70C3809}" type="pres">
      <dgm:prSet presAssocID="{84D9BF64-6A78-4D30-8FD0-D07E2326143C}" presName="rootConnector3" presStyleLbl="asst1" presStyleIdx="3" presStyleCnt="4"/>
      <dgm:spPr/>
      <dgm:t>
        <a:bodyPr/>
        <a:lstStyle/>
        <a:p>
          <a:endParaRPr kumimoji="1" lang="ja-JP" altLang="en-US"/>
        </a:p>
      </dgm:t>
    </dgm:pt>
    <dgm:pt modelId="{61726B73-8584-45E5-BAA0-8BA98C9088D3}" type="pres">
      <dgm:prSet presAssocID="{84D9BF64-6A78-4D30-8FD0-D07E2326143C}" presName="hierChild6" presStyleCnt="0"/>
      <dgm:spPr/>
    </dgm:pt>
    <dgm:pt modelId="{128188A8-3BB7-40D4-A381-5EC2D07CCCB3}" type="pres">
      <dgm:prSet presAssocID="{84D9BF64-6A78-4D30-8FD0-D07E2326143C}" presName="hierChild7" presStyleCnt="0"/>
      <dgm:spPr/>
    </dgm:pt>
  </dgm:ptLst>
  <dgm:cxnLst>
    <dgm:cxn modelId="{D49FA3AA-E6BD-4716-9E96-9F4382B3BEAB}" type="presOf" srcId="{84D9BF64-6A78-4D30-8FD0-D07E2326143C}" destId="{8A72CC8D-A603-4AA5-9DEB-2A37C70C3809}" srcOrd="1" destOrd="0" presId="urn:microsoft.com/office/officeart/2005/8/layout/orgChart1"/>
    <dgm:cxn modelId="{943234B3-DF62-43EC-A769-F3C6FCF52060}" srcId="{DA730D50-5814-434C-B769-94E74E18EF3C}" destId="{250C899C-7ECA-4B67-99B9-5D49D3DD9A34}" srcOrd="0" destOrd="0" parTransId="{F32B6FAE-57A9-4714-9178-A433189B410B}" sibTransId="{34539162-886D-4F1B-A83E-EF265D7A75CE}"/>
    <dgm:cxn modelId="{4A783211-0C39-4444-8141-510427051D0B}" type="presOf" srcId="{F32B6FAE-57A9-4714-9178-A433189B410B}" destId="{75C366E5-7BB2-41E4-AEA1-D2D095BAF4CB}" srcOrd="0" destOrd="0" presId="urn:microsoft.com/office/officeart/2005/8/layout/orgChart1"/>
    <dgm:cxn modelId="{C436F6BD-C8C4-4671-9603-DE0834FDC9E8}" type="presOf" srcId="{F1C7573D-7C06-4583-A081-7FB9698DFA3D}" destId="{0E3D6FA5-C08A-4C8A-8543-ED8B06616CF4}" srcOrd="1" destOrd="0" presId="urn:microsoft.com/office/officeart/2005/8/layout/orgChart1"/>
    <dgm:cxn modelId="{55DD0F56-0D05-4418-94CE-7F4A36E96515}" type="presOf" srcId="{F1C7573D-7C06-4583-A081-7FB9698DFA3D}" destId="{AE1064AA-4B36-435A-8EF1-12D2B5ADE4BC}" srcOrd="0" destOrd="0" presId="urn:microsoft.com/office/officeart/2005/8/layout/orgChart1"/>
    <dgm:cxn modelId="{D9876B60-D1B9-442F-BC09-1186FD24F489}" type="presOf" srcId="{250C899C-7ECA-4B67-99B9-5D49D3DD9A34}" destId="{0FBBA26D-C20A-4922-9B95-903F0E1C58B0}" srcOrd="1" destOrd="0" presId="urn:microsoft.com/office/officeart/2005/8/layout/orgChart1"/>
    <dgm:cxn modelId="{74EFBFBF-A8A0-4CDD-822D-16DA132FBFB8}" type="presOf" srcId="{84D9BF64-6A78-4D30-8FD0-D07E2326143C}" destId="{025B62DB-0C95-4E9A-816A-456955D5101B}" srcOrd="0" destOrd="0" presId="urn:microsoft.com/office/officeart/2005/8/layout/orgChart1"/>
    <dgm:cxn modelId="{9482817D-33A0-4A05-AFED-F77A47F75333}" type="presOf" srcId="{A09687E0-A35B-4480-BA78-904CABDADDC1}" destId="{F35A353E-1E6C-4176-8B7A-F6AAF02A46BD}" srcOrd="0" destOrd="0" presId="urn:microsoft.com/office/officeart/2005/8/layout/orgChart1"/>
    <dgm:cxn modelId="{E90CD6CF-7C86-4283-9092-07A0C6DC6F65}" type="presOf" srcId="{717BC2AF-5DD2-4D2B-9C31-FC4847BA5A6C}" destId="{DEE6839C-6F42-4C82-9595-9B0AE9F650D8}" srcOrd="0" destOrd="0" presId="urn:microsoft.com/office/officeart/2005/8/layout/orgChart1"/>
    <dgm:cxn modelId="{8CCC26A9-EC61-4F92-A671-9F7ED610DADF}" type="presOf" srcId="{9F45E8D3-661E-4FEA-AC8F-8AFB08A5DC4F}" destId="{194C174C-9F00-49A6-AC1B-F917D10BBE7D}" srcOrd="1" destOrd="0" presId="urn:microsoft.com/office/officeart/2005/8/layout/orgChart1"/>
    <dgm:cxn modelId="{D869B351-6AC4-462C-8427-B98BBC53B486}" srcId="{A09687E0-A35B-4480-BA78-904CABDADDC1}" destId="{DA730D50-5814-434C-B769-94E74E18EF3C}" srcOrd="0" destOrd="0" parTransId="{C387FA68-C1AC-45FC-A214-6857232BF058}" sibTransId="{D937F6DA-81EE-43D1-86DE-E39E6C344E29}"/>
    <dgm:cxn modelId="{F72F0F34-E1A4-46E5-B015-B205C3071B67}" type="presOf" srcId="{8450F05A-25C2-4612-AF0B-9E0C39D511D8}" destId="{73CE752C-A645-4DC7-8385-D1EE37FC0AF3}" srcOrd="0" destOrd="0" presId="urn:microsoft.com/office/officeart/2005/8/layout/orgChart1"/>
    <dgm:cxn modelId="{CB3E5ABB-EF84-4C43-B35C-21889A9DDE81}" type="presOf" srcId="{DA730D50-5814-434C-B769-94E74E18EF3C}" destId="{B4FD09BF-6E5A-4257-89DC-B7BEBE789B3D}" srcOrd="0" destOrd="0" presId="urn:microsoft.com/office/officeart/2005/8/layout/orgChart1"/>
    <dgm:cxn modelId="{4E4BEC80-16E4-4410-93C2-B18C5F3C4636}" type="presOf" srcId="{9F45E8D3-661E-4FEA-AC8F-8AFB08A5DC4F}" destId="{76222261-06F5-4DA2-9D47-F9D0F44275C2}" srcOrd="0" destOrd="0" presId="urn:microsoft.com/office/officeart/2005/8/layout/orgChart1"/>
    <dgm:cxn modelId="{552B853C-5DF1-46EC-ABC4-F4B18C83077A}" type="presOf" srcId="{77E9F7B0-3CCD-4FF6-AE7D-D1D4DCF7E02E}" destId="{680FFA34-B843-4195-BF39-D4A34F55C56E}" srcOrd="0" destOrd="0" presId="urn:microsoft.com/office/officeart/2005/8/layout/orgChart1"/>
    <dgm:cxn modelId="{B7913A92-EC34-4A23-881D-C8E530D158C2}" srcId="{DA730D50-5814-434C-B769-94E74E18EF3C}" destId="{F1C7573D-7C06-4583-A081-7FB9698DFA3D}" srcOrd="1" destOrd="0" parTransId="{77E9F7B0-3CCD-4FF6-AE7D-D1D4DCF7E02E}" sibTransId="{319BEAB6-BFD0-42D7-AB22-041513EC1867}"/>
    <dgm:cxn modelId="{72DD56A3-286C-4D5B-AA6F-DC2021585385}" srcId="{DA730D50-5814-434C-B769-94E74E18EF3C}" destId="{84D9BF64-6A78-4D30-8FD0-D07E2326143C}" srcOrd="3" destOrd="0" parTransId="{8450F05A-25C2-4612-AF0B-9E0C39D511D8}" sibTransId="{9AD1A49E-373E-4A1F-ADA6-A1D470FF6F06}"/>
    <dgm:cxn modelId="{C10F1E62-356F-49B9-B438-963133675DC3}" type="presOf" srcId="{250C899C-7ECA-4B67-99B9-5D49D3DD9A34}" destId="{FCBA5515-CDD6-459B-BE36-9306195F767B}" srcOrd="0" destOrd="0" presId="urn:microsoft.com/office/officeart/2005/8/layout/orgChart1"/>
    <dgm:cxn modelId="{3763D698-F1F6-443E-8658-C7ECDA5E6153}" srcId="{DA730D50-5814-434C-B769-94E74E18EF3C}" destId="{9F45E8D3-661E-4FEA-AC8F-8AFB08A5DC4F}" srcOrd="2" destOrd="0" parTransId="{717BC2AF-5DD2-4D2B-9C31-FC4847BA5A6C}" sibTransId="{DB85734A-F426-47A7-8709-B53E6EF3DDAA}"/>
    <dgm:cxn modelId="{08BD1ABA-B8D6-431B-8C35-0B487FBC97C8}" type="presOf" srcId="{DA730D50-5814-434C-B769-94E74E18EF3C}" destId="{756066F7-E999-41DA-98F3-3893C902C18C}" srcOrd="1" destOrd="0" presId="urn:microsoft.com/office/officeart/2005/8/layout/orgChart1"/>
    <dgm:cxn modelId="{BD60A356-D25A-4FC0-8EB2-C70446EB5447}" type="presParOf" srcId="{F35A353E-1E6C-4176-8B7A-F6AAF02A46BD}" destId="{DC520ED3-578A-457E-8E9B-E78A6BEC2AAF}" srcOrd="0" destOrd="0" presId="urn:microsoft.com/office/officeart/2005/8/layout/orgChart1"/>
    <dgm:cxn modelId="{D5F36442-8454-4562-9B9F-C34BDA90E8C6}" type="presParOf" srcId="{DC520ED3-578A-457E-8E9B-E78A6BEC2AAF}" destId="{A39DE059-0434-47BF-8739-30CB0D6D448E}" srcOrd="0" destOrd="0" presId="urn:microsoft.com/office/officeart/2005/8/layout/orgChart1"/>
    <dgm:cxn modelId="{6296381B-0DBE-4EE5-A051-109625903125}" type="presParOf" srcId="{A39DE059-0434-47BF-8739-30CB0D6D448E}" destId="{B4FD09BF-6E5A-4257-89DC-B7BEBE789B3D}" srcOrd="0" destOrd="0" presId="urn:microsoft.com/office/officeart/2005/8/layout/orgChart1"/>
    <dgm:cxn modelId="{9AF2BAF3-4313-4874-BE28-9EF10EE552AF}" type="presParOf" srcId="{A39DE059-0434-47BF-8739-30CB0D6D448E}" destId="{756066F7-E999-41DA-98F3-3893C902C18C}" srcOrd="1" destOrd="0" presId="urn:microsoft.com/office/officeart/2005/8/layout/orgChart1"/>
    <dgm:cxn modelId="{044F7085-3FEE-4D31-8F9E-DE38592233B1}" type="presParOf" srcId="{DC520ED3-578A-457E-8E9B-E78A6BEC2AAF}" destId="{45A4B4EC-3B15-44C0-B10C-FB1C84D778A4}" srcOrd="1" destOrd="0" presId="urn:microsoft.com/office/officeart/2005/8/layout/orgChart1"/>
    <dgm:cxn modelId="{E922730C-1B5B-4D3C-B834-3F2772EC9427}" type="presParOf" srcId="{DC520ED3-578A-457E-8E9B-E78A6BEC2AAF}" destId="{891D44C2-4404-49A9-A621-D3CBAE57B270}" srcOrd="2" destOrd="0" presId="urn:microsoft.com/office/officeart/2005/8/layout/orgChart1"/>
    <dgm:cxn modelId="{DF86C0F2-456B-4477-8BE5-E2117278960F}" type="presParOf" srcId="{891D44C2-4404-49A9-A621-D3CBAE57B270}" destId="{75C366E5-7BB2-41E4-AEA1-D2D095BAF4CB}" srcOrd="0" destOrd="0" presId="urn:microsoft.com/office/officeart/2005/8/layout/orgChart1"/>
    <dgm:cxn modelId="{0A44E913-05D0-4729-9518-6DDE15263238}" type="presParOf" srcId="{891D44C2-4404-49A9-A621-D3CBAE57B270}" destId="{97C41107-CA48-497B-9DC3-0789FA7819F8}" srcOrd="1" destOrd="0" presId="urn:microsoft.com/office/officeart/2005/8/layout/orgChart1"/>
    <dgm:cxn modelId="{4EDEC25D-60E0-4536-A1BF-4A8A524343D5}" type="presParOf" srcId="{97C41107-CA48-497B-9DC3-0789FA7819F8}" destId="{F9A099A5-6854-4456-A40A-FED0A8D2F286}" srcOrd="0" destOrd="0" presId="urn:microsoft.com/office/officeart/2005/8/layout/orgChart1"/>
    <dgm:cxn modelId="{38633629-D388-4CAB-B611-C10AF9408557}" type="presParOf" srcId="{F9A099A5-6854-4456-A40A-FED0A8D2F286}" destId="{FCBA5515-CDD6-459B-BE36-9306195F767B}" srcOrd="0" destOrd="0" presId="urn:microsoft.com/office/officeart/2005/8/layout/orgChart1"/>
    <dgm:cxn modelId="{0D312F56-EAE0-4E6A-AA9F-263EF4276025}" type="presParOf" srcId="{F9A099A5-6854-4456-A40A-FED0A8D2F286}" destId="{0FBBA26D-C20A-4922-9B95-903F0E1C58B0}" srcOrd="1" destOrd="0" presId="urn:microsoft.com/office/officeart/2005/8/layout/orgChart1"/>
    <dgm:cxn modelId="{4C88D8D0-BD88-42F5-9ECE-04B6131E81A8}" type="presParOf" srcId="{97C41107-CA48-497B-9DC3-0789FA7819F8}" destId="{D89CB908-2D53-4A9A-AB5C-E1E857AC0AD7}" srcOrd="1" destOrd="0" presId="urn:microsoft.com/office/officeart/2005/8/layout/orgChart1"/>
    <dgm:cxn modelId="{CA4900FC-84FE-411A-8A5A-B2ED32F4EBCF}" type="presParOf" srcId="{97C41107-CA48-497B-9DC3-0789FA7819F8}" destId="{894DB78D-2E72-48CF-8D89-CAD506C45A49}" srcOrd="2" destOrd="0" presId="urn:microsoft.com/office/officeart/2005/8/layout/orgChart1"/>
    <dgm:cxn modelId="{E7FF6B7A-8481-4AE8-A8C9-4778B27FAE87}" type="presParOf" srcId="{891D44C2-4404-49A9-A621-D3CBAE57B270}" destId="{680FFA34-B843-4195-BF39-D4A34F55C56E}" srcOrd="2" destOrd="0" presId="urn:microsoft.com/office/officeart/2005/8/layout/orgChart1"/>
    <dgm:cxn modelId="{0B68FD75-6EC1-4014-8C98-EA5CC5A728F7}" type="presParOf" srcId="{891D44C2-4404-49A9-A621-D3CBAE57B270}" destId="{3B1ECEC0-B493-4C77-98CD-C8D8C4CFEE00}" srcOrd="3" destOrd="0" presId="urn:microsoft.com/office/officeart/2005/8/layout/orgChart1"/>
    <dgm:cxn modelId="{6459F5D6-0E22-4381-AFFF-8FD4CE154AE1}" type="presParOf" srcId="{3B1ECEC0-B493-4C77-98CD-C8D8C4CFEE00}" destId="{0E522437-3D02-47C7-A990-45A25F807DAE}" srcOrd="0" destOrd="0" presId="urn:microsoft.com/office/officeart/2005/8/layout/orgChart1"/>
    <dgm:cxn modelId="{5677AC89-9628-48B8-951F-18CFE0731628}" type="presParOf" srcId="{0E522437-3D02-47C7-A990-45A25F807DAE}" destId="{AE1064AA-4B36-435A-8EF1-12D2B5ADE4BC}" srcOrd="0" destOrd="0" presId="urn:microsoft.com/office/officeart/2005/8/layout/orgChart1"/>
    <dgm:cxn modelId="{20F65C05-5E74-43B5-B52A-6B8E0D53C586}" type="presParOf" srcId="{0E522437-3D02-47C7-A990-45A25F807DAE}" destId="{0E3D6FA5-C08A-4C8A-8543-ED8B06616CF4}" srcOrd="1" destOrd="0" presId="urn:microsoft.com/office/officeart/2005/8/layout/orgChart1"/>
    <dgm:cxn modelId="{74233C70-D972-46A4-A2EA-437A89C3188F}" type="presParOf" srcId="{3B1ECEC0-B493-4C77-98CD-C8D8C4CFEE00}" destId="{0EC57600-E532-446D-B663-E15849B5214B}" srcOrd="1" destOrd="0" presId="urn:microsoft.com/office/officeart/2005/8/layout/orgChart1"/>
    <dgm:cxn modelId="{57D8BA9E-A162-4770-8FBA-AC27C7D640DC}" type="presParOf" srcId="{3B1ECEC0-B493-4C77-98CD-C8D8C4CFEE00}" destId="{37DF5D7C-E09D-4CF6-9EFA-262F6CDF1C79}" srcOrd="2" destOrd="0" presId="urn:microsoft.com/office/officeart/2005/8/layout/orgChart1"/>
    <dgm:cxn modelId="{3B45AB74-5607-4A03-9785-F393A08C9523}" type="presParOf" srcId="{891D44C2-4404-49A9-A621-D3CBAE57B270}" destId="{DEE6839C-6F42-4C82-9595-9B0AE9F650D8}" srcOrd="4" destOrd="0" presId="urn:microsoft.com/office/officeart/2005/8/layout/orgChart1"/>
    <dgm:cxn modelId="{1B7A4936-04CB-4BAE-A5B7-F31A6F264E40}" type="presParOf" srcId="{891D44C2-4404-49A9-A621-D3CBAE57B270}" destId="{27ECB0BD-C03C-4C07-9F3F-B5A6F1D0D14B}" srcOrd="5" destOrd="0" presId="urn:microsoft.com/office/officeart/2005/8/layout/orgChart1"/>
    <dgm:cxn modelId="{06D5F11F-519F-4132-9403-439A35CB7C23}" type="presParOf" srcId="{27ECB0BD-C03C-4C07-9F3F-B5A6F1D0D14B}" destId="{D9DA64F7-77A5-46E7-B0F7-9939030373F3}" srcOrd="0" destOrd="0" presId="urn:microsoft.com/office/officeart/2005/8/layout/orgChart1"/>
    <dgm:cxn modelId="{83C6F75B-0D0D-4D9D-A578-09FFA158C697}" type="presParOf" srcId="{D9DA64F7-77A5-46E7-B0F7-9939030373F3}" destId="{76222261-06F5-4DA2-9D47-F9D0F44275C2}" srcOrd="0" destOrd="0" presId="urn:microsoft.com/office/officeart/2005/8/layout/orgChart1"/>
    <dgm:cxn modelId="{687BF657-539E-42AE-A4F8-1B055782A277}" type="presParOf" srcId="{D9DA64F7-77A5-46E7-B0F7-9939030373F3}" destId="{194C174C-9F00-49A6-AC1B-F917D10BBE7D}" srcOrd="1" destOrd="0" presId="urn:microsoft.com/office/officeart/2005/8/layout/orgChart1"/>
    <dgm:cxn modelId="{2E210F27-85F6-4AE6-BC17-A4CA1CB1CAA9}" type="presParOf" srcId="{27ECB0BD-C03C-4C07-9F3F-B5A6F1D0D14B}" destId="{258AB02E-A810-4E6F-8EC6-67CC9CE95DA6}" srcOrd="1" destOrd="0" presId="urn:microsoft.com/office/officeart/2005/8/layout/orgChart1"/>
    <dgm:cxn modelId="{BB1B1F51-F971-4284-A978-2CCAA6665B40}" type="presParOf" srcId="{27ECB0BD-C03C-4C07-9F3F-B5A6F1D0D14B}" destId="{3F3B2407-A308-4E48-BD1D-53AC499251B3}" srcOrd="2" destOrd="0" presId="urn:microsoft.com/office/officeart/2005/8/layout/orgChart1"/>
    <dgm:cxn modelId="{F38CF85C-B819-454B-B119-981BC5789C3F}" type="presParOf" srcId="{891D44C2-4404-49A9-A621-D3CBAE57B270}" destId="{73CE752C-A645-4DC7-8385-D1EE37FC0AF3}" srcOrd="6" destOrd="0" presId="urn:microsoft.com/office/officeart/2005/8/layout/orgChart1"/>
    <dgm:cxn modelId="{79731C82-C465-4277-AEBA-B81E063A3CE5}" type="presParOf" srcId="{891D44C2-4404-49A9-A621-D3CBAE57B270}" destId="{8B216B5D-958F-4A46-B764-98AB8D58FEE9}" srcOrd="7" destOrd="0" presId="urn:microsoft.com/office/officeart/2005/8/layout/orgChart1"/>
    <dgm:cxn modelId="{3B8595AB-8FA4-45AC-B3F2-97B4DA5E64FF}" type="presParOf" srcId="{8B216B5D-958F-4A46-B764-98AB8D58FEE9}" destId="{0BD7C950-7327-44EC-885E-DA1544AFC332}" srcOrd="0" destOrd="0" presId="urn:microsoft.com/office/officeart/2005/8/layout/orgChart1"/>
    <dgm:cxn modelId="{B9F703EC-BD41-4108-B60B-A3182D8352AA}" type="presParOf" srcId="{0BD7C950-7327-44EC-885E-DA1544AFC332}" destId="{025B62DB-0C95-4E9A-816A-456955D5101B}" srcOrd="0" destOrd="0" presId="urn:microsoft.com/office/officeart/2005/8/layout/orgChart1"/>
    <dgm:cxn modelId="{B310A5DB-BA16-4FA1-B0E1-26FC37462CFA}" type="presParOf" srcId="{0BD7C950-7327-44EC-885E-DA1544AFC332}" destId="{8A72CC8D-A603-4AA5-9DEB-2A37C70C3809}" srcOrd="1" destOrd="0" presId="urn:microsoft.com/office/officeart/2005/8/layout/orgChart1"/>
    <dgm:cxn modelId="{8150F712-F085-4F54-90DD-FACD30E0618B}" type="presParOf" srcId="{8B216B5D-958F-4A46-B764-98AB8D58FEE9}" destId="{61726B73-8584-45E5-BAA0-8BA98C9088D3}" srcOrd="1" destOrd="0" presId="urn:microsoft.com/office/officeart/2005/8/layout/orgChart1"/>
    <dgm:cxn modelId="{1900D3CB-A8E6-4F8F-9173-7AB5C8BBC867}" type="presParOf" srcId="{8B216B5D-958F-4A46-B764-98AB8D58FEE9}" destId="{128188A8-3BB7-40D4-A381-5EC2D07CCC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E752C-A645-4DC7-8385-D1EE37FC0AF3}">
      <dsp:nvSpPr>
        <dsp:cNvPr id="0" name=""/>
        <dsp:cNvSpPr/>
      </dsp:nvSpPr>
      <dsp:spPr>
        <a:xfrm>
          <a:off x="1620180" y="1334283"/>
          <a:ext cx="147441" cy="1642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2924"/>
              </a:lnTo>
              <a:lnTo>
                <a:pt x="147441" y="16429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6839C-6F42-4C82-9595-9B0AE9F650D8}">
      <dsp:nvSpPr>
        <dsp:cNvPr id="0" name=""/>
        <dsp:cNvSpPr/>
      </dsp:nvSpPr>
      <dsp:spPr>
        <a:xfrm>
          <a:off x="1472738" y="1334283"/>
          <a:ext cx="147441" cy="1642924"/>
        </a:xfrm>
        <a:custGeom>
          <a:avLst/>
          <a:gdLst/>
          <a:ahLst/>
          <a:cxnLst/>
          <a:rect l="0" t="0" r="0" b="0"/>
          <a:pathLst>
            <a:path>
              <a:moveTo>
                <a:pt x="147441" y="0"/>
              </a:moveTo>
              <a:lnTo>
                <a:pt x="147441" y="1642924"/>
              </a:lnTo>
              <a:lnTo>
                <a:pt x="0" y="16429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FFA34-B843-4195-BF39-D4A34F55C56E}">
      <dsp:nvSpPr>
        <dsp:cNvPr id="0" name=""/>
        <dsp:cNvSpPr/>
      </dsp:nvSpPr>
      <dsp:spPr>
        <a:xfrm>
          <a:off x="1620180" y="1334283"/>
          <a:ext cx="147441" cy="645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936"/>
              </a:lnTo>
              <a:lnTo>
                <a:pt x="147441" y="645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366E5-7BB2-41E4-AEA1-D2D095BAF4CB}">
      <dsp:nvSpPr>
        <dsp:cNvPr id="0" name=""/>
        <dsp:cNvSpPr/>
      </dsp:nvSpPr>
      <dsp:spPr>
        <a:xfrm>
          <a:off x="1472738" y="1334283"/>
          <a:ext cx="147441" cy="645936"/>
        </a:xfrm>
        <a:custGeom>
          <a:avLst/>
          <a:gdLst/>
          <a:ahLst/>
          <a:cxnLst/>
          <a:rect l="0" t="0" r="0" b="0"/>
          <a:pathLst>
            <a:path>
              <a:moveTo>
                <a:pt x="147441" y="0"/>
              </a:moveTo>
              <a:lnTo>
                <a:pt x="147441" y="645936"/>
              </a:lnTo>
              <a:lnTo>
                <a:pt x="0" y="645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D09BF-6E5A-4257-89DC-B7BEBE789B3D}">
      <dsp:nvSpPr>
        <dsp:cNvPr id="0" name=""/>
        <dsp:cNvSpPr/>
      </dsp:nvSpPr>
      <dsp:spPr>
        <a:xfrm>
          <a:off x="2159" y="632179"/>
          <a:ext cx="3236041" cy="7021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/>
            <a:t>総合ディレクター </a:t>
          </a:r>
          <a:endParaRPr kumimoji="1" lang="en-US" altLang="ja-JP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/>
            <a:t>岩本紫苑</a:t>
          </a:r>
          <a:endParaRPr kumimoji="1" lang="ja-JP" altLang="en-US" sz="1900" kern="1200" dirty="0"/>
        </a:p>
      </dsp:txBody>
      <dsp:txXfrm>
        <a:off x="2159" y="632179"/>
        <a:ext cx="3236041" cy="702104"/>
      </dsp:txXfrm>
    </dsp:sp>
    <dsp:sp modelId="{FCBA5515-CDD6-459B-BE36-9306195F767B}">
      <dsp:nvSpPr>
        <dsp:cNvPr id="0" name=""/>
        <dsp:cNvSpPr/>
      </dsp:nvSpPr>
      <dsp:spPr>
        <a:xfrm>
          <a:off x="68529" y="1629167"/>
          <a:ext cx="1404208" cy="7021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PG</a:t>
          </a:r>
          <a:r>
            <a:rPr kumimoji="1" lang="ja-JP" altLang="en-US" sz="1900" kern="1200" dirty="0" smtClean="0"/>
            <a:t> 松﨑隼人</a:t>
          </a:r>
          <a:endParaRPr kumimoji="1" lang="ja-JP" altLang="en-US" sz="1900" kern="1200" dirty="0"/>
        </a:p>
      </dsp:txBody>
      <dsp:txXfrm>
        <a:off x="68529" y="1629167"/>
        <a:ext cx="1404208" cy="702104"/>
      </dsp:txXfrm>
    </dsp:sp>
    <dsp:sp modelId="{AE1064AA-4B36-435A-8EF1-12D2B5ADE4BC}">
      <dsp:nvSpPr>
        <dsp:cNvPr id="0" name=""/>
        <dsp:cNvSpPr/>
      </dsp:nvSpPr>
      <dsp:spPr>
        <a:xfrm>
          <a:off x="1767621" y="1629167"/>
          <a:ext cx="1404208" cy="7021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PG</a:t>
          </a:r>
          <a:r>
            <a:rPr kumimoji="1" lang="ja-JP" altLang="en-US" sz="1900" kern="1200" dirty="0" smtClean="0"/>
            <a:t> 寺井望斗季</a:t>
          </a:r>
          <a:endParaRPr kumimoji="1" lang="ja-JP" altLang="en-US" sz="1900" kern="1200" dirty="0"/>
        </a:p>
      </dsp:txBody>
      <dsp:txXfrm>
        <a:off x="1767621" y="1629167"/>
        <a:ext cx="1404208" cy="702104"/>
      </dsp:txXfrm>
    </dsp:sp>
    <dsp:sp modelId="{76222261-06F5-4DA2-9D47-F9D0F44275C2}">
      <dsp:nvSpPr>
        <dsp:cNvPr id="0" name=""/>
        <dsp:cNvSpPr/>
      </dsp:nvSpPr>
      <dsp:spPr>
        <a:xfrm>
          <a:off x="68529" y="2626156"/>
          <a:ext cx="1404208" cy="7021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PG</a:t>
          </a:r>
          <a:r>
            <a:rPr kumimoji="1" lang="ja-JP" altLang="en-US" sz="1900" kern="1200" dirty="0" smtClean="0"/>
            <a:t> 立和名克弥</a:t>
          </a:r>
          <a:endParaRPr kumimoji="1" lang="ja-JP" altLang="en-US" sz="1900" kern="1200" dirty="0"/>
        </a:p>
      </dsp:txBody>
      <dsp:txXfrm>
        <a:off x="68529" y="2626156"/>
        <a:ext cx="1404208" cy="702104"/>
      </dsp:txXfrm>
    </dsp:sp>
    <dsp:sp modelId="{025B62DB-0C95-4E9A-816A-456955D5101B}">
      <dsp:nvSpPr>
        <dsp:cNvPr id="0" name=""/>
        <dsp:cNvSpPr/>
      </dsp:nvSpPr>
      <dsp:spPr>
        <a:xfrm>
          <a:off x="1767621" y="2626156"/>
          <a:ext cx="1404208" cy="7021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PG</a:t>
          </a:r>
          <a:r>
            <a:rPr kumimoji="1" lang="ja-JP" altLang="en-US" sz="1900" kern="1200" dirty="0" smtClean="0"/>
            <a:t> 松本和益</a:t>
          </a:r>
          <a:endParaRPr kumimoji="1" lang="ja-JP" altLang="en-US" sz="1900" kern="1200" dirty="0"/>
        </a:p>
      </dsp:txBody>
      <dsp:txXfrm>
        <a:off x="1767621" y="2626156"/>
        <a:ext cx="1404208" cy="702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51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3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78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85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30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4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8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53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6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92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37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B57BA-EB8C-4E1B-AE3E-11F6B185D2A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19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2235200" y="16986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Blue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Destiny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2921000" y="3454400"/>
            <a:ext cx="6400800" cy="1752600"/>
          </a:xfrm>
        </p:spPr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 </a:t>
            </a:r>
            <a:r>
              <a:rPr lang="en-US" altLang="ja-JP" dirty="0"/>
              <a:t>Deck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Project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Charter)</a:t>
            </a:r>
          </a:p>
          <a:p>
            <a:r>
              <a:rPr lang="en-US" altLang="ja-JP" dirty="0" smtClean="0"/>
              <a:t>201X.XX.XX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527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プロジェクトの</a:t>
            </a:r>
            <a:r>
              <a:rPr kumimoji="1" lang="ja-JP" alt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背景と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ゴール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ja-JP" altLang="en-US" dirty="0" smtClean="0"/>
              <a:t>当プロジェクトを実施する理由・背景 </a:t>
            </a:r>
            <a:endParaRPr lang="en-US" altLang="ja-JP" dirty="0" smtClean="0"/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チーム制作を体験するため。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面白いゲームを作りたい</a:t>
            </a:r>
            <a:endParaRPr lang="en-US" altLang="ja-JP" dirty="0"/>
          </a:p>
          <a:p>
            <a:pPr>
              <a:buFont typeface="Wingdings" pitchFamily="2" charset="2"/>
              <a:buNone/>
            </a:pPr>
            <a:r>
              <a:rPr lang="ja-JP" altLang="en-US" dirty="0" smtClean="0"/>
              <a:t>当プロジェクトの目標・ゴール</a:t>
            </a:r>
            <a:endParaRPr lang="en-US" altLang="ja-JP" dirty="0" smtClean="0"/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単位取得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コンテスト優勝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dirty="0">
                <a:solidFill>
                  <a:srgbClr val="FF0000"/>
                </a:solidFill>
              </a:rPr>
              <a:t>自分</a:t>
            </a:r>
            <a:r>
              <a:rPr lang="ja-JP" altLang="en-US" dirty="0" smtClean="0">
                <a:solidFill>
                  <a:srgbClr val="FF0000"/>
                </a:solidFill>
              </a:rPr>
              <a:t>たちが楽しいと思えるゲームを完成させる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0"/>
            <a:endParaRPr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92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</a:t>
            </a:r>
            <a:r>
              <a:rPr kumimoji="1" lang="ja-JP" alt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プロダクトの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概要</a:t>
            </a:r>
            <a:endParaRPr kumimoji="1"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11531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ja-JP" altLang="en-US" dirty="0" smtClean="0"/>
              <a:t>ストレス解消</a:t>
            </a:r>
            <a:r>
              <a:rPr lang="en-US" altLang="ja-JP" dirty="0" smtClean="0"/>
              <a:t>]</a:t>
            </a:r>
            <a:r>
              <a:rPr lang="ja-JP" altLang="en-US" dirty="0"/>
              <a:t>したい</a:t>
            </a:r>
            <a:endParaRPr lang="en-US" altLang="ja-JP" dirty="0" smtClean="0"/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ja-JP" altLang="en-US" dirty="0">
                <a:solidFill>
                  <a:srgbClr val="FF0000"/>
                </a:solidFill>
              </a:rPr>
              <a:t>青年</a:t>
            </a:r>
            <a:r>
              <a:rPr lang="en-US" altLang="ja-JP" dirty="0" smtClean="0"/>
              <a:t>]</a:t>
            </a:r>
            <a:r>
              <a:rPr lang="ja-JP" altLang="en-US" dirty="0" smtClean="0"/>
              <a:t>向けの、</a:t>
            </a:r>
            <a:endParaRPr lang="en-US" altLang="ja-JP" dirty="0" smtClean="0"/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en-US" altLang="ja-JP" dirty="0" smtClean="0"/>
              <a:t>Lost</a:t>
            </a:r>
            <a:r>
              <a:rPr lang="ja-JP" altLang="en-US" smtClean="0"/>
              <a:t>（仮）</a:t>
            </a:r>
            <a:r>
              <a:rPr lang="en-US" altLang="ja-JP" smtClean="0"/>
              <a:t>]</a:t>
            </a:r>
            <a:r>
              <a:rPr lang="ja-JP" altLang="en-US" dirty="0" smtClean="0"/>
              <a:t> </a:t>
            </a:r>
            <a:r>
              <a:rPr lang="ja-JP" altLang="en-US" dirty="0" smtClean="0"/>
              <a:t>のテーマは、</a:t>
            </a:r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en-US" altLang="ja-JP" dirty="0" smtClean="0">
                <a:solidFill>
                  <a:srgbClr val="FF0000"/>
                </a:solidFill>
              </a:rPr>
              <a:t>AI</a:t>
            </a:r>
            <a:r>
              <a:rPr lang="ja-JP" altLang="en-US" dirty="0" smtClean="0">
                <a:solidFill>
                  <a:srgbClr val="FF0000"/>
                </a:solidFill>
              </a:rPr>
              <a:t>に支配された世界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>
              <a:buFont typeface="Wingdings" pitchFamily="2" charset="2"/>
              <a:buNone/>
            </a:pPr>
            <a:endParaRPr lang="ja-JP" altLang="en-US" dirty="0" smtClean="0"/>
          </a:p>
          <a:p>
            <a:pPr>
              <a:buFont typeface="Wingdings" pitchFamily="2" charset="2"/>
              <a:buNone/>
            </a:pPr>
            <a:r>
              <a:rPr lang="ja-JP" altLang="en-US" dirty="0" smtClean="0"/>
              <a:t>これは</a:t>
            </a:r>
            <a:r>
              <a:rPr lang="en-US" altLang="ja-JP" dirty="0" smtClean="0"/>
              <a:t>[</a:t>
            </a:r>
            <a:r>
              <a:rPr lang="ja-JP" altLang="en-US" dirty="0" smtClean="0"/>
              <a:t>武器アイテムを手に入れて戦う</a:t>
            </a:r>
            <a:r>
              <a:rPr lang="en-US" altLang="ja-JP" dirty="0" smtClean="0"/>
              <a:t>]</a:t>
            </a:r>
            <a:r>
              <a:rPr lang="ja-JP" altLang="en-US" dirty="0" smtClean="0"/>
              <a:t>ことができ、</a:t>
            </a:r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ja-JP" altLang="en-US" dirty="0" smtClean="0"/>
              <a:t>キャラによって武器が決まっているアクションゲーム</a:t>
            </a:r>
            <a:r>
              <a:rPr lang="en-US" altLang="ja-JP" dirty="0" smtClean="0"/>
              <a:t>]</a:t>
            </a:r>
            <a:r>
              <a:rPr lang="ja-JP" altLang="en-US" dirty="0" smtClean="0"/>
              <a:t>とは違って、</a:t>
            </a:r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ja-JP" altLang="en-US" dirty="0">
                <a:solidFill>
                  <a:srgbClr val="FF0000"/>
                </a:solidFill>
              </a:rPr>
              <a:t>様々</a:t>
            </a:r>
            <a:r>
              <a:rPr lang="ja-JP" altLang="en-US" dirty="0" smtClean="0">
                <a:solidFill>
                  <a:srgbClr val="FF0000"/>
                </a:solidFill>
              </a:rPr>
              <a:t>な戦い方ができる機能</a:t>
            </a:r>
            <a:r>
              <a:rPr lang="en-US" altLang="ja-JP" dirty="0" smtClean="0"/>
              <a:t>]</a:t>
            </a:r>
            <a:r>
              <a:rPr lang="ja-JP" altLang="en-US" dirty="0" smtClean="0"/>
              <a:t>が備わっています。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04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</a:t>
            </a:r>
            <a:r>
              <a:rPr lang="ja-JP" altLang="en-US" b="1" dirty="0"/>
              <a:t>プロジェクト</a:t>
            </a:r>
            <a:r>
              <a:rPr kumimoji="1" lang="ja-JP" alt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の</a:t>
            </a:r>
            <a:r>
              <a:rPr lang="ja-JP" altLang="en-US" b="1" dirty="0" smtClean="0"/>
              <a:t>特長</a:t>
            </a:r>
            <a:endParaRPr kumimoji="1"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365472" y="1451795"/>
            <a:ext cx="11432828" cy="918418"/>
          </a:xfrm>
        </p:spPr>
        <p:txBody>
          <a:bodyPr/>
          <a:lstStyle/>
          <a:p>
            <a:pPr>
              <a:buNone/>
            </a:pPr>
            <a:r>
              <a:rPr lang="ja-JP" altLang="en-US" dirty="0">
                <a:solidFill>
                  <a:srgbClr val="FF0000"/>
                </a:solidFill>
              </a:rPr>
              <a:t>ゲーム</a:t>
            </a:r>
            <a:r>
              <a:rPr kumimoji="1" lang="ja-JP" altLang="en-US" dirty="0" smtClean="0">
                <a:solidFill>
                  <a:srgbClr val="FF0000"/>
                </a:solidFill>
              </a:rPr>
              <a:t>特長を</a:t>
            </a:r>
            <a:r>
              <a:rPr lang="ja-JP" altLang="en-US" dirty="0" smtClean="0">
                <a:solidFill>
                  <a:srgbClr val="FF0000"/>
                </a:solidFill>
              </a:rPr>
              <a:t>表す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キャッチフレーズ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右矢印 27"/>
          <p:cNvSpPr>
            <a:spLocks noChangeArrowheads="1"/>
          </p:cNvSpPr>
          <p:nvPr/>
        </p:nvSpPr>
        <p:spPr bwMode="auto">
          <a:xfrm>
            <a:off x="3715420" y="3882380"/>
            <a:ext cx="1296144" cy="504056"/>
          </a:xfrm>
          <a:prstGeom prst="rightArrow">
            <a:avLst>
              <a:gd name="adj1" fmla="val 50000"/>
              <a:gd name="adj2" fmla="val 49960"/>
            </a:avLst>
          </a:prstGeom>
          <a:solidFill>
            <a:srgbClr val="DDDDDD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779316" y="2586236"/>
            <a:ext cx="2880320" cy="1008112"/>
          </a:xfrm>
          <a:prstGeom prst="wedgeRoundRectCallout">
            <a:avLst>
              <a:gd name="adj1" fmla="val -34203"/>
              <a:gd name="adj2" fmla="val 6749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好</a:t>
            </a:r>
            <a:r>
              <a:rPr lang="ja-JP" altLang="en-US" dirty="0" smtClean="0">
                <a:solidFill>
                  <a:schemeClr val="tx1"/>
                </a:solidFill>
              </a:rPr>
              <a:t>き</a:t>
            </a:r>
            <a:r>
              <a:rPr lang="ja-JP" altLang="en-US" dirty="0">
                <a:solidFill>
                  <a:schemeClr val="tx1"/>
                </a:solidFill>
              </a:rPr>
              <a:t>な</a:t>
            </a:r>
            <a:r>
              <a:rPr lang="ja-JP" altLang="en-US" dirty="0" smtClean="0">
                <a:solidFill>
                  <a:schemeClr val="tx1"/>
                </a:solidFill>
              </a:rPr>
              <a:t>武器を使いたい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右矢印 27"/>
          <p:cNvSpPr>
            <a:spLocks noChangeArrowheads="1"/>
          </p:cNvSpPr>
          <p:nvPr/>
        </p:nvSpPr>
        <p:spPr bwMode="auto">
          <a:xfrm>
            <a:off x="3715420" y="4818484"/>
            <a:ext cx="1296144" cy="504056"/>
          </a:xfrm>
          <a:prstGeom prst="rightArrow">
            <a:avLst>
              <a:gd name="adj1" fmla="val 50000"/>
              <a:gd name="adj2" fmla="val 49960"/>
            </a:avLst>
          </a:prstGeom>
          <a:solidFill>
            <a:srgbClr val="DDDDDD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2851324" y="5583188"/>
            <a:ext cx="2880320" cy="819472"/>
          </a:xfrm>
          <a:prstGeom prst="wedgeRoundRectCallout">
            <a:avLst>
              <a:gd name="adj1" fmla="val -41104"/>
              <a:gd name="adj2" fmla="val -692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敵</a:t>
            </a:r>
            <a:r>
              <a:rPr lang="ja-JP" altLang="en-US" dirty="0" smtClean="0">
                <a:solidFill>
                  <a:schemeClr val="tx1"/>
                </a:solidFill>
              </a:rPr>
              <a:t>を倒すのがたのしそ</a:t>
            </a:r>
            <a:r>
              <a:rPr lang="ja-JP" altLang="en-US" dirty="0">
                <a:solidFill>
                  <a:schemeClr val="tx1"/>
                </a:solidFill>
              </a:rPr>
              <a:t>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フローチャート: 処理 13"/>
          <p:cNvSpPr/>
          <p:nvPr/>
        </p:nvSpPr>
        <p:spPr>
          <a:xfrm>
            <a:off x="5083572" y="3666356"/>
            <a:ext cx="2232248" cy="172819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武器変更システム</a:t>
            </a:r>
            <a:endParaRPr lang="en-US" altLang="ja-JP" dirty="0" smtClean="0"/>
          </a:p>
        </p:txBody>
      </p:sp>
      <p:sp>
        <p:nvSpPr>
          <p:cNvPr id="15" name="爆発 1 14"/>
          <p:cNvSpPr/>
          <p:nvPr/>
        </p:nvSpPr>
        <p:spPr>
          <a:xfrm>
            <a:off x="6701904" y="2212504"/>
            <a:ext cx="2880320" cy="2520280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いろいろな戦い</a:t>
            </a:r>
            <a:r>
              <a:rPr lang="ja-JP" altLang="en-US" dirty="0"/>
              <a:t>方</a:t>
            </a:r>
            <a:r>
              <a:rPr lang="ja-JP" altLang="en-US" dirty="0" smtClean="0"/>
              <a:t>ができるの</a:t>
            </a:r>
            <a:r>
              <a:rPr kumimoji="1" lang="ja-JP" altLang="en-US" dirty="0" smtClean="0"/>
              <a:t>が楽しい</a:t>
            </a:r>
            <a:endParaRPr kumimoji="1" lang="en-US" altLang="ja-JP" dirty="0" smtClean="0"/>
          </a:p>
        </p:txBody>
      </p:sp>
      <p:sp>
        <p:nvSpPr>
          <p:cNvPr id="16" name="スマイル 15"/>
          <p:cNvSpPr/>
          <p:nvPr/>
        </p:nvSpPr>
        <p:spPr>
          <a:xfrm>
            <a:off x="2779316" y="3882380"/>
            <a:ext cx="713184" cy="7785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マイル 16"/>
          <p:cNvSpPr/>
          <p:nvPr/>
        </p:nvSpPr>
        <p:spPr>
          <a:xfrm>
            <a:off x="2422724" y="4732784"/>
            <a:ext cx="713184" cy="7785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82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41300" y="1603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</a:t>
            </a:r>
            <a:r>
              <a:rPr lang="ja-JP" altLang="en-US" dirty="0" smtClean="0"/>
              <a:t> 優先事項の確認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179636" y="12264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開発時に優先する要素、トレードオフの確認</a:t>
            </a:r>
            <a:endParaRPr kumimoji="1" lang="ja-JP" altLang="en-US" dirty="0"/>
          </a:p>
        </p:txBody>
      </p:sp>
      <p:graphicFrame>
        <p:nvGraphicFramePr>
          <p:cNvPr id="6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77361"/>
              </p:ext>
            </p:extLst>
          </p:nvPr>
        </p:nvGraphicFramePr>
        <p:xfrm>
          <a:off x="179636" y="1757188"/>
          <a:ext cx="8229600" cy="23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優先度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４つの主要要素</a:t>
                      </a:r>
                      <a:endParaRPr lang="en-CA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baseline="0" dirty="0" smtClean="0"/>
                        <a:t>スコープ</a:t>
                      </a:r>
                      <a:r>
                        <a:rPr lang="en-US" altLang="ja-JP" sz="2400" baseline="0" dirty="0" smtClean="0"/>
                        <a:t>(</a:t>
                      </a:r>
                      <a:r>
                        <a:rPr lang="ja-JP" altLang="en-US" sz="2400" baseline="0" dirty="0" smtClean="0"/>
                        <a:t>機能を満たすこと</a:t>
                      </a:r>
                      <a:r>
                        <a:rPr lang="en-US" altLang="ja-JP" sz="2400" baseline="0" dirty="0" smtClean="0"/>
                        <a:t>)</a:t>
                      </a:r>
                      <a:endParaRPr lang="en-CA" sz="2400" dirty="0"/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予算</a:t>
                      </a:r>
                      <a:r>
                        <a:rPr lang="en-US" altLang="ja-JP" sz="2400" dirty="0" smtClean="0"/>
                        <a:t>(</a:t>
                      </a:r>
                      <a:r>
                        <a:rPr lang="ja-JP" altLang="en-US" sz="2400" dirty="0" smtClean="0"/>
                        <a:t>予算内に収まること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時間</a:t>
                      </a:r>
                      <a:r>
                        <a:rPr lang="en-US" altLang="ja-JP" sz="2400" dirty="0" smtClean="0"/>
                        <a:t>(</a:t>
                      </a:r>
                      <a:r>
                        <a:rPr lang="ja-JP" altLang="en-US" sz="2400" dirty="0" smtClean="0"/>
                        <a:t>期限通りにリリースできること</a:t>
                      </a:r>
                      <a:r>
                        <a:rPr lang="en-CA" sz="2400" dirty="0" smtClean="0"/>
                        <a:t>)</a:t>
                      </a:r>
                      <a:endParaRPr lang="en-C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品質</a:t>
                      </a:r>
                      <a:r>
                        <a:rPr lang="en-US" altLang="ja-JP" sz="2400" dirty="0" smtClean="0"/>
                        <a:t>(</a:t>
                      </a:r>
                      <a:r>
                        <a:rPr lang="ja-JP" altLang="en-US" sz="2400" dirty="0" smtClean="0"/>
                        <a:t>高い品質、少ないバグ</a:t>
                      </a:r>
                      <a:r>
                        <a:rPr lang="en-CA" sz="2400" dirty="0" smtClean="0"/>
                        <a:t>)</a:t>
                      </a:r>
                      <a:endParaRPr lang="en-C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59996" y="2319979"/>
            <a:ext cx="2154957" cy="276224"/>
            <a:chOff x="1329" y="1536"/>
            <a:chExt cx="1470" cy="174"/>
          </a:xfrm>
        </p:grpSpPr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9" name="AutoShape 31"/>
            <p:cNvCxnSpPr>
              <a:cxnSpLocks noChangeShapeType="1"/>
              <a:stCxn id="8" idx="3"/>
              <a:endCxn id="10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555276" y="2822452"/>
            <a:ext cx="2154963" cy="276224"/>
            <a:chOff x="1329" y="1536"/>
            <a:chExt cx="1470" cy="174"/>
          </a:xfrm>
        </p:grpSpPr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16" name="AutoShape 31"/>
            <p:cNvCxnSpPr>
              <a:cxnSpLocks noChangeShapeType="1"/>
              <a:stCxn id="15" idx="3"/>
              <a:endCxn id="17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555277" y="3314700"/>
            <a:ext cx="2154963" cy="276224"/>
            <a:chOff x="1329" y="1536"/>
            <a:chExt cx="1470" cy="174"/>
          </a:xfrm>
        </p:grpSpPr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23" name="AutoShape 31"/>
            <p:cNvCxnSpPr>
              <a:cxnSpLocks noChangeShapeType="1"/>
              <a:stCxn id="22" idx="3"/>
              <a:endCxn id="24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544953" y="3758556"/>
            <a:ext cx="2154963" cy="276224"/>
            <a:chOff x="1329" y="1536"/>
            <a:chExt cx="1470" cy="174"/>
          </a:xfrm>
        </p:grpSpPr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30" name="AutoShape 31"/>
            <p:cNvCxnSpPr>
              <a:cxnSpLocks noChangeShapeType="1"/>
              <a:stCxn id="29" idx="3"/>
              <a:endCxn id="31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35" name="Oval 119"/>
          <p:cNvSpPr/>
          <p:nvPr/>
        </p:nvSpPr>
        <p:spPr>
          <a:xfrm>
            <a:off x="1156304" y="2286757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119"/>
          <p:cNvSpPr/>
          <p:nvPr/>
        </p:nvSpPr>
        <p:spPr>
          <a:xfrm>
            <a:off x="837514" y="3251951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119"/>
          <p:cNvSpPr/>
          <p:nvPr/>
        </p:nvSpPr>
        <p:spPr>
          <a:xfrm>
            <a:off x="1332012" y="3716268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119"/>
          <p:cNvSpPr/>
          <p:nvPr/>
        </p:nvSpPr>
        <p:spPr>
          <a:xfrm>
            <a:off x="2241702" y="2788545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9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30518"/>
              </p:ext>
            </p:extLst>
          </p:nvPr>
        </p:nvGraphicFramePr>
        <p:xfrm>
          <a:off x="230956" y="4205460"/>
          <a:ext cx="8229600" cy="236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優先度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当プロジェクト固有の要素</a:t>
                      </a:r>
                      <a:endParaRPr lang="en-CA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46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solidFill>
                            <a:srgbClr val="FF0000"/>
                          </a:solidFill>
                        </a:rPr>
                        <a:t>面白さ</a:t>
                      </a:r>
                      <a:endParaRPr lang="en-CA" sz="2400" dirty="0">
                        <a:solidFill>
                          <a:srgbClr val="FF0000"/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>
                          <a:solidFill>
                            <a:srgbClr val="FF0000"/>
                          </a:solidFill>
                        </a:rPr>
                        <a:t>動作保障</a:t>
                      </a:r>
                      <a:endParaRPr lang="en-CA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solidFill>
                            <a:srgbClr val="FF0000"/>
                          </a:solidFill>
                        </a:rPr>
                        <a:t>ユーザーにやさしい</a:t>
                      </a:r>
                      <a:endParaRPr lang="en-CA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solidFill>
                            <a:srgbClr val="FF0000"/>
                          </a:solidFill>
                        </a:rPr>
                        <a:t>レベルデザイン</a:t>
                      </a:r>
                      <a:endParaRPr lang="en-CA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29"/>
          <p:cNvGrpSpPr>
            <a:grpSpLocks/>
          </p:cNvGrpSpPr>
          <p:nvPr/>
        </p:nvGrpSpPr>
        <p:grpSpPr bwMode="auto">
          <a:xfrm>
            <a:off x="616961" y="4725140"/>
            <a:ext cx="2154963" cy="276224"/>
            <a:chOff x="1329" y="1536"/>
            <a:chExt cx="1470" cy="174"/>
          </a:xfrm>
        </p:grpSpPr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42" name="AutoShape 31"/>
            <p:cNvCxnSpPr>
              <a:cxnSpLocks noChangeShapeType="1"/>
              <a:stCxn id="41" idx="3"/>
              <a:endCxn id="43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47" name="Oval 119"/>
          <p:cNvSpPr/>
          <p:nvPr/>
        </p:nvSpPr>
        <p:spPr>
          <a:xfrm>
            <a:off x="1236054" y="4682851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8" name="Group 29"/>
          <p:cNvGrpSpPr>
            <a:grpSpLocks/>
          </p:cNvGrpSpPr>
          <p:nvPr/>
        </p:nvGrpSpPr>
        <p:grpSpPr bwMode="auto">
          <a:xfrm>
            <a:off x="616961" y="5301204"/>
            <a:ext cx="2154963" cy="276224"/>
            <a:chOff x="1329" y="1536"/>
            <a:chExt cx="1470" cy="174"/>
          </a:xfrm>
        </p:grpSpPr>
        <p:sp>
          <p:nvSpPr>
            <p:cNvPr id="49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50" name="AutoShape 31"/>
            <p:cNvCxnSpPr>
              <a:cxnSpLocks noChangeShapeType="1"/>
              <a:stCxn id="49" idx="3"/>
              <a:endCxn id="51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52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53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54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55" name="Oval 119"/>
          <p:cNvSpPr/>
          <p:nvPr/>
        </p:nvSpPr>
        <p:spPr>
          <a:xfrm>
            <a:off x="1571392" y="5263247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611684" y="5733252"/>
            <a:ext cx="2154963" cy="276224"/>
            <a:chOff x="1329" y="1536"/>
            <a:chExt cx="1470" cy="174"/>
          </a:xfrm>
        </p:grpSpPr>
        <p:sp>
          <p:nvSpPr>
            <p:cNvPr id="57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58" name="AutoShape 31"/>
            <p:cNvCxnSpPr>
              <a:cxnSpLocks noChangeShapeType="1"/>
              <a:stCxn id="57" idx="3"/>
              <a:endCxn id="59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63" name="Oval 119"/>
          <p:cNvSpPr/>
          <p:nvPr/>
        </p:nvSpPr>
        <p:spPr>
          <a:xfrm>
            <a:off x="1926695" y="5700934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4" name="Group 29"/>
          <p:cNvGrpSpPr>
            <a:grpSpLocks/>
          </p:cNvGrpSpPr>
          <p:nvPr/>
        </p:nvGrpSpPr>
        <p:grpSpPr bwMode="auto">
          <a:xfrm>
            <a:off x="616961" y="6237308"/>
            <a:ext cx="2154963" cy="276224"/>
            <a:chOff x="1329" y="1536"/>
            <a:chExt cx="1470" cy="174"/>
          </a:xfrm>
        </p:grpSpPr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66" name="AutoShape 31"/>
            <p:cNvCxnSpPr>
              <a:cxnSpLocks noChangeShapeType="1"/>
              <a:stCxn id="65" idx="3"/>
              <a:endCxn id="67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69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70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71" name="Oval 119"/>
          <p:cNvSpPr/>
          <p:nvPr/>
        </p:nvSpPr>
        <p:spPr>
          <a:xfrm>
            <a:off x="1560612" y="6194606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86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プロジェクトの体制</a:t>
            </a:r>
            <a:endParaRPr kumimoji="1" lang="ja-JP" altLang="en-US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10939"/>
              </p:ext>
            </p:extLst>
          </p:nvPr>
        </p:nvGraphicFramePr>
        <p:xfrm>
          <a:off x="4572000" y="2357140"/>
          <a:ext cx="7416799" cy="3241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1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274">
                <a:tc>
                  <a:txBody>
                    <a:bodyPr/>
                    <a:lstStyle/>
                    <a:p>
                      <a:r>
                        <a:rPr lang="ja-JP" altLang="en-US" sz="1400" dirty="0" smtClean="0"/>
                        <a:t>人数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/>
                        <a:t>役割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/>
                        <a:t>責務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969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 smtClean="0">
                          <a:solidFill>
                            <a:srgbClr val="FF0000"/>
                          </a:solidFill>
                        </a:rPr>
                        <a:t>総合ディレクター</a:t>
                      </a:r>
                      <a:endParaRPr lang="en-US" altLang="ja-JP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ja-JP" altLang="en-US" sz="1400" dirty="0" smtClean="0">
                          <a:solidFill>
                            <a:srgbClr val="FF0000"/>
                          </a:solidFill>
                        </a:rPr>
                        <a:t>兼</a:t>
                      </a:r>
                      <a:endParaRPr lang="en-US" altLang="ja-JP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ja-JP" sz="1400" dirty="0" smtClean="0">
                          <a:solidFill>
                            <a:srgbClr val="FF0000"/>
                          </a:solidFill>
                        </a:rPr>
                        <a:t>PG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進捗状況を先生に伝える</a:t>
                      </a:r>
                      <a:endParaRPr lang="en-US" altLang="ja-JP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スクラムマスター</a:t>
                      </a:r>
                      <a:endParaRPr lang="en-US" altLang="ja-JP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プロジェクト全体の管理</a:t>
                      </a:r>
                      <a:endParaRPr lang="en-CA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981"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PG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aseline="0" dirty="0" smtClean="0">
                          <a:solidFill>
                            <a:srgbClr val="FF0000"/>
                          </a:solidFill>
                        </a:rPr>
                        <a:t>ゲーム開発</a:t>
                      </a:r>
                      <a:endParaRPr lang="en-US" altLang="ja-JP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40">
                <a:tc>
                  <a:txBody>
                    <a:bodyPr/>
                    <a:lstStyle/>
                    <a:p>
                      <a:r>
                        <a:rPr lang="en-US" altLang="ja-JP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 smtClean="0">
                          <a:solidFill>
                            <a:srgbClr val="FF0000"/>
                          </a:solidFill>
                        </a:rPr>
                        <a:t>ゲームデザイナー</a:t>
                      </a:r>
                      <a:endParaRPr lang="en-US" altLang="ja-JP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ja-JP" altLang="en-US" sz="1400" dirty="0" smtClean="0">
                          <a:solidFill>
                            <a:srgbClr val="FF0000"/>
                          </a:solidFill>
                        </a:rPr>
                        <a:t>兼</a:t>
                      </a:r>
                      <a:endParaRPr lang="en-US" altLang="ja-JP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ja-JP" sz="1400" dirty="0" smtClean="0">
                          <a:solidFill>
                            <a:srgbClr val="FF0000"/>
                          </a:solidFill>
                        </a:rPr>
                        <a:t>PG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aseline="0" dirty="0" smtClean="0">
                          <a:solidFill>
                            <a:srgbClr val="FF0000"/>
                          </a:solidFill>
                        </a:rPr>
                        <a:t>ゲーム開発</a:t>
                      </a:r>
                      <a:endParaRPr lang="en-US" altLang="ja-JP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975879191"/>
              </p:ext>
            </p:extLst>
          </p:nvPr>
        </p:nvGraphicFramePr>
        <p:xfrm>
          <a:off x="907728" y="1789832"/>
          <a:ext cx="324036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56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293</Words>
  <Application>Microsoft Office PowerPoint</Application>
  <PresentationFormat>ワイド画面</PresentationFormat>
  <Paragraphs>81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Wingdings</vt:lpstr>
      <vt:lpstr>Office テーマ</vt:lpstr>
      <vt:lpstr>Blue　Destiny</vt:lpstr>
      <vt:lpstr>1.プロジェクトの背景とゴール</vt:lpstr>
      <vt:lpstr>2.プロダクトの概要</vt:lpstr>
      <vt:lpstr>3.プロジェクトの特長</vt:lpstr>
      <vt:lpstr>4. 優先事項の確認</vt:lpstr>
      <vt:lpstr>5.プロジェクトの体制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プロジェクト名称</dc:title>
  <dc:creator>Windows User</dc:creator>
  <cp:lastModifiedBy>GA1B</cp:lastModifiedBy>
  <cp:revision>12</cp:revision>
  <dcterms:created xsi:type="dcterms:W3CDTF">2018-06-27T06:08:10Z</dcterms:created>
  <dcterms:modified xsi:type="dcterms:W3CDTF">2019-10-07T02:31:26Z</dcterms:modified>
</cp:coreProperties>
</file>