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Salary By Job Title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Favorite  Programming Language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Salary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Happiness with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Salary By Gender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28b45abd-0464-4376-bc2a-f20d3774bac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88befd5e7dd54de8" /><Relationship Type="http://schemas.openxmlformats.org/officeDocument/2006/relationships/slideLayout" Target="/ppt/slideLayouts/slideLayout8.xml" Id="R25d6d9b4b59c4e31" /><Relationship Type="http://schemas.openxmlformats.org/officeDocument/2006/relationships/hyperlink" Target="https://app.powerbi.com/groups/me/reports/28b45abd-0464-4376-bc2a-f20d3774bac0/?pbi_source=PowerPoint" TargetMode="External" Id="RelId0" /><Relationship Type="http://schemas.openxmlformats.org/officeDocument/2006/relationships/image" Target="/ppt/media/image4.png" Id="imgId1111308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Professional Data Survery Breakdown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16/03/2023 2:02:25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16/03/2023 2:01:04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card ,card ,Average Salary By Job Title ,Favorite  Programming Language ,Average Salary By Country ,Happiness with Salary ,Average Salary By Gend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111308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Página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