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swald" charset="0"/>
      <p:regular r:id="rId13"/>
      <p:bold r:id="rId14"/>
    </p:embeddedFont>
    <p:embeddedFont>
      <p:font typeface="Average"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09597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ec97fdac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ec97fdac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ec97fdac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ec97fdac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ec97fdac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6ec97fdac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ec97fdac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ec97fdac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ec97fdac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ec97fdac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ec97fdac8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ec97fdac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ec97fdac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c97fdac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Zeal-Aish Cafe </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Java Mini Project </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86" y="1798684"/>
            <a:ext cx="4572000" cy="830997"/>
          </a:xfrm>
          <a:prstGeom prst="rect">
            <a:avLst/>
          </a:prstGeom>
        </p:spPr>
        <p:txBody>
          <a:bodyPr>
            <a:spAutoFit/>
          </a:bodyPr>
          <a:lstStyle/>
          <a:p>
            <a:pPr algn="ctr"/>
            <a:r>
              <a:rPr lang="en-IN" sz="4800" dirty="0" smtClean="0">
                <a:solidFill>
                  <a:schemeClr val="tx1"/>
                </a:solidFill>
              </a:rPr>
              <a:t>THANKYOU</a:t>
            </a:r>
            <a:endParaRPr lang="en-IN" sz="4800" dirty="0">
              <a:solidFill>
                <a:schemeClr val="tx1"/>
              </a:solidFill>
            </a:endParaRPr>
          </a:p>
        </p:txBody>
      </p:sp>
    </p:spTree>
    <p:extLst>
      <p:ext uri="{BB962C8B-B14F-4D97-AF65-F5344CB8AC3E}">
        <p14:creationId xmlns:p14="http://schemas.microsoft.com/office/powerpoint/2010/main" val="225642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IN" dirty="0"/>
              <a:t>The Cafe Management System is a Java application designed to streamline and simplify the process of managing a cafe's inventory and transactions. Developed using </a:t>
            </a:r>
            <a:r>
              <a:rPr lang="en-IN" dirty="0" err="1"/>
              <a:t>NetBeans</a:t>
            </a:r>
            <a:r>
              <a:rPr lang="en-IN" dirty="0"/>
              <a:t> IDE and Swing library, the system provides an intuitive user interface for customers to select food items, adjust quantities, and make purchases, while also offering administrative functions for generating receipts, resetting selections, and exiting the program.</a:t>
            </a: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0"/>
            <a:ext cx="9144000" cy="507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2202950" y="791625"/>
            <a:ext cx="5221100" cy="3110851"/>
          </a:xfrm>
          <a:prstGeom prst="rect">
            <a:avLst/>
          </a:prstGeom>
          <a:noFill/>
          <a:ln>
            <a:noFill/>
          </a:ln>
        </p:spPr>
      </p:pic>
      <p:cxnSp>
        <p:nvCxnSpPr>
          <p:cNvPr id="77" name="Google Shape;77;p16"/>
          <p:cNvCxnSpPr/>
          <p:nvPr/>
        </p:nvCxnSpPr>
        <p:spPr>
          <a:xfrm rot="10800000">
            <a:off x="1435075" y="791625"/>
            <a:ext cx="1080300" cy="6927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78" name="Google Shape;78;p16"/>
          <p:cNvSpPr txBox="1"/>
          <p:nvPr/>
        </p:nvSpPr>
        <p:spPr>
          <a:xfrm>
            <a:off x="448600" y="263050"/>
            <a:ext cx="146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rPr>
              <a:t>Product box </a:t>
            </a:r>
            <a:endParaRPr sz="1800">
              <a:solidFill>
                <a:schemeClr val="lt2"/>
              </a:solidFill>
            </a:endParaRPr>
          </a:p>
        </p:txBody>
      </p:sp>
      <p:sp>
        <p:nvSpPr>
          <p:cNvPr id="79" name="Google Shape;79;p16"/>
          <p:cNvSpPr txBox="1"/>
          <p:nvPr/>
        </p:nvSpPr>
        <p:spPr>
          <a:xfrm>
            <a:off x="108025" y="1214225"/>
            <a:ext cx="18672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Spinner: To choose the quantity of product</a:t>
            </a:r>
            <a:endParaRPr sz="1800">
              <a:solidFill>
                <a:schemeClr val="accent3"/>
              </a:solidFill>
              <a:latin typeface="Average"/>
              <a:ea typeface="Average"/>
              <a:cs typeface="Average"/>
              <a:sym typeface="Average"/>
            </a:endParaRPr>
          </a:p>
        </p:txBody>
      </p:sp>
      <p:cxnSp>
        <p:nvCxnSpPr>
          <p:cNvPr id="80" name="Google Shape;80;p16"/>
          <p:cNvCxnSpPr/>
          <p:nvPr/>
        </p:nvCxnSpPr>
        <p:spPr>
          <a:xfrm rot="10800000">
            <a:off x="1352925" y="2024200"/>
            <a:ext cx="1420800" cy="8928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81" name="Google Shape;81;p16"/>
          <p:cNvSpPr txBox="1"/>
          <p:nvPr/>
        </p:nvSpPr>
        <p:spPr>
          <a:xfrm>
            <a:off x="190225" y="3970150"/>
            <a:ext cx="1327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Buttons: to operate cae menu </a:t>
            </a:r>
            <a:endParaRPr sz="1800">
              <a:solidFill>
                <a:schemeClr val="accent3"/>
              </a:solidFill>
              <a:latin typeface="Average"/>
              <a:ea typeface="Average"/>
              <a:cs typeface="Average"/>
              <a:sym typeface="Average"/>
            </a:endParaRPr>
          </a:p>
        </p:txBody>
      </p:sp>
      <p:sp>
        <p:nvSpPr>
          <p:cNvPr id="82" name="Google Shape;82;p16"/>
          <p:cNvSpPr txBox="1"/>
          <p:nvPr/>
        </p:nvSpPr>
        <p:spPr>
          <a:xfrm>
            <a:off x="7518075" y="122125"/>
            <a:ext cx="1467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CheckBox: To Purchase to the product </a:t>
            </a:r>
            <a:endParaRPr sz="1800">
              <a:solidFill>
                <a:schemeClr val="accent3"/>
              </a:solidFill>
              <a:latin typeface="Average"/>
              <a:ea typeface="Average"/>
              <a:cs typeface="Average"/>
              <a:sym typeface="Average"/>
            </a:endParaRPr>
          </a:p>
        </p:txBody>
      </p:sp>
      <p:cxnSp>
        <p:nvCxnSpPr>
          <p:cNvPr id="83" name="Google Shape;83;p16"/>
          <p:cNvCxnSpPr/>
          <p:nvPr/>
        </p:nvCxnSpPr>
        <p:spPr>
          <a:xfrm rot="-5400000">
            <a:off x="6525675" y="879450"/>
            <a:ext cx="1362300" cy="622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84" name="Google Shape;84;p16"/>
          <p:cNvCxnSpPr/>
          <p:nvPr/>
        </p:nvCxnSpPr>
        <p:spPr>
          <a:xfrm>
            <a:off x="6754650" y="3762500"/>
            <a:ext cx="23400" cy="8574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16"/>
          <p:cNvCxnSpPr>
            <a:endCxn id="81" idx="3"/>
          </p:cNvCxnSpPr>
          <p:nvPr/>
        </p:nvCxnSpPr>
        <p:spPr>
          <a:xfrm rot="10800000">
            <a:off x="1517425" y="4478050"/>
            <a:ext cx="5378100" cy="70800"/>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6"/>
          <p:cNvCxnSpPr/>
          <p:nvPr/>
        </p:nvCxnSpPr>
        <p:spPr>
          <a:xfrm>
            <a:off x="4312075" y="3715525"/>
            <a:ext cx="58800" cy="8337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16"/>
          <p:cNvCxnSpPr/>
          <p:nvPr/>
        </p:nvCxnSpPr>
        <p:spPr>
          <a:xfrm>
            <a:off x="2938125" y="3703800"/>
            <a:ext cx="35400" cy="8103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16"/>
          <p:cNvCxnSpPr/>
          <p:nvPr/>
        </p:nvCxnSpPr>
        <p:spPr>
          <a:xfrm>
            <a:off x="5545125" y="3692050"/>
            <a:ext cx="35100" cy="84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81925" y="1808175"/>
            <a:ext cx="8839201" cy="1425891"/>
          </a:xfrm>
          <a:prstGeom prst="rect">
            <a:avLst/>
          </a:prstGeom>
          <a:noFill/>
          <a:ln>
            <a:noFill/>
          </a:ln>
        </p:spPr>
      </p:pic>
      <p:sp>
        <p:nvSpPr>
          <p:cNvPr id="94" name="Google Shape;94;p17"/>
          <p:cNvSpPr txBox="1"/>
          <p:nvPr/>
        </p:nvSpPr>
        <p:spPr>
          <a:xfrm>
            <a:off x="166750" y="118500"/>
            <a:ext cx="3170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Total Button: calculates the total amount of product’s price purchased by user </a:t>
            </a:r>
            <a:endParaRPr sz="1800">
              <a:solidFill>
                <a:schemeClr val="accent3"/>
              </a:solidFill>
              <a:latin typeface="Average"/>
              <a:ea typeface="Average"/>
              <a:cs typeface="Average"/>
              <a:sym typeface="Average"/>
            </a:endParaRPr>
          </a:p>
        </p:txBody>
      </p:sp>
      <p:cxnSp>
        <p:nvCxnSpPr>
          <p:cNvPr id="95" name="Google Shape;95;p17"/>
          <p:cNvCxnSpPr/>
          <p:nvPr/>
        </p:nvCxnSpPr>
        <p:spPr>
          <a:xfrm rot="-5400000">
            <a:off x="425000" y="1695700"/>
            <a:ext cx="1280100" cy="2700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96" name="Google Shape;96;p17"/>
          <p:cNvSpPr txBox="1"/>
          <p:nvPr/>
        </p:nvSpPr>
        <p:spPr>
          <a:xfrm>
            <a:off x="581700" y="3844700"/>
            <a:ext cx="3990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Receipt Button: Prints Receipt of the purchased products </a:t>
            </a:r>
            <a:endParaRPr sz="1800">
              <a:solidFill>
                <a:schemeClr val="accent3"/>
              </a:solidFill>
              <a:latin typeface="Average"/>
              <a:ea typeface="Average"/>
              <a:cs typeface="Average"/>
              <a:sym typeface="Average"/>
            </a:endParaRPr>
          </a:p>
        </p:txBody>
      </p:sp>
      <p:cxnSp>
        <p:nvCxnSpPr>
          <p:cNvPr id="97" name="Google Shape;97;p17"/>
          <p:cNvCxnSpPr>
            <a:endCxn id="96" idx="0"/>
          </p:cNvCxnSpPr>
          <p:nvPr/>
        </p:nvCxnSpPr>
        <p:spPr>
          <a:xfrm rot="5400000">
            <a:off x="2405250" y="2795000"/>
            <a:ext cx="1221300" cy="8781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98" name="Google Shape;98;p17"/>
          <p:cNvSpPr txBox="1"/>
          <p:nvPr/>
        </p:nvSpPr>
        <p:spPr>
          <a:xfrm>
            <a:off x="4218125" y="395550"/>
            <a:ext cx="376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Reset Button: Resets the whole menu </a:t>
            </a:r>
            <a:endParaRPr sz="1800">
              <a:solidFill>
                <a:schemeClr val="accent3"/>
              </a:solidFill>
              <a:latin typeface="Average"/>
              <a:ea typeface="Average"/>
              <a:cs typeface="Average"/>
              <a:sym typeface="Average"/>
            </a:endParaRPr>
          </a:p>
        </p:txBody>
      </p:sp>
      <p:cxnSp>
        <p:nvCxnSpPr>
          <p:cNvPr id="99" name="Google Shape;99;p17"/>
          <p:cNvCxnSpPr/>
          <p:nvPr/>
        </p:nvCxnSpPr>
        <p:spPr>
          <a:xfrm rot="5400000" flipH="1">
            <a:off x="4453075" y="1120375"/>
            <a:ext cx="1338600" cy="9864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100" name="Google Shape;100;p17"/>
          <p:cNvSpPr txBox="1"/>
          <p:nvPr/>
        </p:nvSpPr>
        <p:spPr>
          <a:xfrm>
            <a:off x="5275025" y="3844700"/>
            <a:ext cx="38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Exit Button: Exists from the menu </a:t>
            </a:r>
            <a:endParaRPr sz="1800">
              <a:solidFill>
                <a:schemeClr val="accent3"/>
              </a:solidFill>
              <a:latin typeface="Average"/>
              <a:ea typeface="Average"/>
              <a:cs typeface="Average"/>
              <a:sym typeface="Average"/>
            </a:endParaRPr>
          </a:p>
        </p:txBody>
      </p:sp>
      <p:cxnSp>
        <p:nvCxnSpPr>
          <p:cNvPr id="101" name="Google Shape;101;p17"/>
          <p:cNvCxnSpPr/>
          <p:nvPr/>
        </p:nvCxnSpPr>
        <p:spPr>
          <a:xfrm rot="5400000">
            <a:off x="6343675" y="2635075"/>
            <a:ext cx="1174200" cy="1127400"/>
          </a:xfrm>
          <a:prstGeom prst="curvedConnector3">
            <a:avLst>
              <a:gd name="adj1" fmla="val 50000"/>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2757725" y="521425"/>
            <a:ext cx="6230826" cy="3639325"/>
          </a:xfrm>
          <a:prstGeom prst="rect">
            <a:avLst/>
          </a:prstGeom>
          <a:noFill/>
          <a:ln w="9525" cap="flat" cmpd="sng">
            <a:solidFill>
              <a:srgbClr val="000000"/>
            </a:solidFill>
            <a:prstDash val="solid"/>
            <a:round/>
            <a:headEnd type="none" w="sm" len="sm"/>
            <a:tailEnd type="none" w="sm" len="sm"/>
          </a:ln>
        </p:spPr>
      </p:pic>
      <p:sp>
        <p:nvSpPr>
          <p:cNvPr id="107" name="Google Shape;107;p18"/>
          <p:cNvSpPr txBox="1"/>
          <p:nvPr/>
        </p:nvSpPr>
        <p:spPr>
          <a:xfrm>
            <a:off x="166750" y="286525"/>
            <a:ext cx="25365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If without increasing the quantity of product an alert message will pop up saying “Please increase the item quantity”</a:t>
            </a:r>
            <a:endParaRPr sz="1800">
              <a:solidFill>
                <a:schemeClr val="accent3"/>
              </a:solidFill>
              <a:latin typeface="Average"/>
              <a:ea typeface="Average"/>
              <a:cs typeface="Average"/>
              <a:sym typeface="Average"/>
            </a:endParaRPr>
          </a:p>
        </p:txBody>
      </p:sp>
      <p:sp>
        <p:nvSpPr>
          <p:cNvPr id="2" name="Oval 1"/>
          <p:cNvSpPr/>
          <p:nvPr/>
        </p:nvSpPr>
        <p:spPr>
          <a:xfrm>
            <a:off x="4655975" y="1296955"/>
            <a:ext cx="783771" cy="737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2760325" y="306910"/>
            <a:ext cx="6178574" cy="3454325"/>
          </a:xfrm>
          <a:prstGeom prst="rect">
            <a:avLst/>
          </a:prstGeom>
          <a:noFill/>
          <a:ln>
            <a:noFill/>
          </a:ln>
        </p:spPr>
      </p:pic>
      <p:sp>
        <p:nvSpPr>
          <p:cNvPr id="113" name="Google Shape;113;p19"/>
          <p:cNvSpPr txBox="1"/>
          <p:nvPr/>
        </p:nvSpPr>
        <p:spPr>
          <a:xfrm>
            <a:off x="307675" y="427450"/>
            <a:ext cx="22782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Before printing the receipt, click on Total Button to calculate total </a:t>
            </a:r>
            <a:endParaRPr sz="1800">
              <a:solidFill>
                <a:schemeClr val="accent3"/>
              </a:solidFill>
              <a:latin typeface="Average"/>
              <a:ea typeface="Average"/>
              <a:cs typeface="Average"/>
              <a:sym typeface="Average"/>
            </a:endParaRPr>
          </a:p>
        </p:txBody>
      </p:sp>
      <p:sp>
        <p:nvSpPr>
          <p:cNvPr id="4" name="Oval 3"/>
          <p:cNvSpPr/>
          <p:nvPr/>
        </p:nvSpPr>
        <p:spPr>
          <a:xfrm>
            <a:off x="3079102" y="2929812"/>
            <a:ext cx="783771" cy="7371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152400" y="152400"/>
            <a:ext cx="3096475" cy="4838700"/>
          </a:xfrm>
          <a:prstGeom prst="rect">
            <a:avLst/>
          </a:prstGeom>
          <a:noFill/>
          <a:ln>
            <a:noFill/>
          </a:ln>
        </p:spPr>
      </p:pic>
      <p:sp>
        <p:nvSpPr>
          <p:cNvPr id="119" name="Google Shape;119;p20"/>
          <p:cNvSpPr txBox="1"/>
          <p:nvPr/>
        </p:nvSpPr>
        <p:spPr>
          <a:xfrm>
            <a:off x="4736400" y="383375"/>
            <a:ext cx="4319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accent3"/>
                </a:solidFill>
                <a:latin typeface="Average"/>
                <a:ea typeface="Average"/>
                <a:cs typeface="Average"/>
                <a:sym typeface="Average"/>
              </a:rPr>
              <a:t>Products are added to the cart and finally a receipt is generated consisting tax, subtotal and total </a:t>
            </a:r>
            <a:endParaRPr sz="1800" dirty="0">
              <a:solidFill>
                <a:schemeClr val="accent3"/>
              </a:solidFill>
              <a:latin typeface="Average"/>
              <a:ea typeface="Average"/>
              <a:cs typeface="Average"/>
              <a:sym typeface="Average"/>
            </a:endParaRPr>
          </a:p>
        </p:txBody>
      </p:sp>
      <p:cxnSp>
        <p:nvCxnSpPr>
          <p:cNvPr id="120" name="Google Shape;120;p20"/>
          <p:cNvCxnSpPr>
            <a:endCxn id="119" idx="1"/>
          </p:cNvCxnSpPr>
          <p:nvPr/>
        </p:nvCxnSpPr>
        <p:spPr>
          <a:xfrm>
            <a:off x="2973300" y="298175"/>
            <a:ext cx="1763100" cy="5931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2" name="Oval 1"/>
          <p:cNvSpPr/>
          <p:nvPr/>
        </p:nvSpPr>
        <p:spPr>
          <a:xfrm>
            <a:off x="0" y="1623526"/>
            <a:ext cx="3096475" cy="839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31" y="447870"/>
            <a:ext cx="4423568" cy="390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214188" y="2258008"/>
            <a:ext cx="2230015" cy="369332"/>
          </a:xfrm>
          <a:prstGeom prst="rect">
            <a:avLst/>
          </a:prstGeom>
        </p:spPr>
        <p:txBody>
          <a:bodyPr wrap="square">
            <a:spAutoFit/>
          </a:bodyPr>
          <a:lstStyle/>
          <a:p>
            <a:r>
              <a:rPr lang="en" sz="1800" dirty="0" smtClean="0">
                <a:solidFill>
                  <a:schemeClr val="accent3"/>
                </a:solidFill>
                <a:latin typeface="Average"/>
                <a:sym typeface="Average"/>
              </a:rPr>
              <a:t>Reciept generated</a:t>
            </a:r>
            <a:endParaRPr lang="en-IN" sz="1800" dirty="0"/>
          </a:p>
        </p:txBody>
      </p:sp>
    </p:spTree>
    <p:extLst>
      <p:ext uri="{BB962C8B-B14F-4D97-AF65-F5344CB8AC3E}">
        <p14:creationId xmlns:p14="http://schemas.microsoft.com/office/powerpoint/2010/main" val="57106354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On-screen Show (16:9)</PresentationFormat>
  <Paragraphs>17</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Oswald</vt:lpstr>
      <vt:lpstr>Average</vt:lpstr>
      <vt:lpstr>Slate</vt:lpstr>
      <vt:lpstr>Zeal-Aish Cafe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Zeal-Aish Cafe </dc:title>
  <dc:creator>Aishwarya Singh</dc:creator>
  <cp:lastModifiedBy>Aishwarya Singh</cp:lastModifiedBy>
  <cp:revision>1</cp:revision>
  <dcterms:modified xsi:type="dcterms:W3CDTF">2024-04-18T09:42:07Z</dcterms:modified>
</cp:coreProperties>
</file>