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4D02DC-1594-4C7C-9CE3-AE992EF69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F81988-F6AD-495A-8187-25C7BBF05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DE2326-90EB-4807-AC56-D80F4CA74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251D-BF66-4FAA-947A-707EABC2AF51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2F55AB-B1AD-4B42-A1A2-D62235D1B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7A658A-425A-486D-A885-F3724E739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A66D-A97A-44DB-A40C-43C861BB8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882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BB703-C898-4462-81E0-F54194337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EBB38C-703D-431F-ADD7-5F09A138E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B022E3-BBA0-4117-9E7F-23F7ACA06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251D-BF66-4FAA-947A-707EABC2AF51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931BC9-F89E-4FA6-8204-69561A4E4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C3E0AE-A419-45BD-BD00-3EB051B6B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A66D-A97A-44DB-A40C-43C861BB8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16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F47537-1613-4721-877B-4FA3ED8C2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B91EE0-77D7-4986-B30D-0DC4A5542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A8287C-2465-4F00-99DD-6214AD4FB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251D-BF66-4FAA-947A-707EABC2AF51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6479CE-5DBB-40C9-9184-991F18F5D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A23415-0BC9-49D1-9667-58100FAD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A66D-A97A-44DB-A40C-43C861BB8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664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1EA38-700B-450F-8F0B-0E4D80591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C6C2A5-4C04-460A-AD32-146266946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945594-721B-4E06-A14C-894562CC0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251D-BF66-4FAA-947A-707EABC2AF51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45E0C7-3BB7-4125-A04B-D36F8FDF8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6BEBDA-89E0-4634-99B2-C87A1DFCD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A66D-A97A-44DB-A40C-43C861BB8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8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13CE5-9ED2-437C-B94C-9636ABCF4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F1F3E0-576C-432C-B1C3-387D889E2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DA67CC-3047-4FBD-8CEA-79BFEDBC3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251D-BF66-4FAA-947A-707EABC2AF51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5C5CEE-C0DB-49E7-8451-811638115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9E0C77-C11F-4599-9B68-B6760B1AF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A66D-A97A-44DB-A40C-43C861BB8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210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C49AB-B119-4254-B1B0-076806523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D25E19-F30E-4D09-84AA-4A75B6BC50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4B7D33-E345-4CF3-A83E-314C7F661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15AFA4-4BC8-4AA4-B34C-9F59ED896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251D-BF66-4FAA-947A-707EABC2AF51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9087AA-A336-4D38-9949-98CFA14E1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64065C-80BC-47E2-A7DD-2A3A1B37B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A66D-A97A-44DB-A40C-43C861BB8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765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CFB89-62C0-448F-A22B-5BA1E0D3D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3D4736-3049-45F9-849B-1F0B57CDD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537E35-842B-45E8-9831-EEF963C3F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9294A8-4B27-4D87-B54E-3AC204B9F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83C7A4-6EB2-41E9-98C5-A3F4AA8731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98BCEB-85AD-4485-981E-2E2B9B38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251D-BF66-4FAA-947A-707EABC2AF51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5D3E1A-0F14-4577-94CA-C53CCA572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1CA7C6-BEFD-4497-8B31-03C625B03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A66D-A97A-44DB-A40C-43C861BB8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26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C198B3-6BEB-46FA-ADBF-CFB85409B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680B30-7AE3-4A36-9FE7-23815C310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251D-BF66-4FAA-947A-707EABC2AF51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FB6F47-8E16-48D0-A3A6-C0A34BC6C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A4C1E8-58C6-4A29-8D20-E295612A2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A66D-A97A-44DB-A40C-43C861BB8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656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0D3467-0DDF-458D-A62A-CBAEE0A6B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251D-BF66-4FAA-947A-707EABC2AF51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3B3AC8-C48D-4B0D-9E4C-A53FC3F95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CB5AA1-8684-449F-941E-FCFBF7E77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A66D-A97A-44DB-A40C-43C861BB8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48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3E4223-D332-4844-A87B-338BBBAD9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3A2C54-4B3F-4493-989E-FB1B7CA59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B9ED1B-B279-47E7-9CB5-66C397FA9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B517D2-0E60-4DDF-BB79-D08D2AE41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251D-BF66-4FAA-947A-707EABC2AF51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2DC940-E086-4D82-84A5-62859A6E6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12550D-4E8F-4D3D-A344-C9F175BB5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A66D-A97A-44DB-A40C-43C861BB8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917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076FA3-05BB-4722-9574-4BBA69DB3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EDDAC8-E8AB-46F7-A728-B9B9CD6E0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A5B077-27B4-4E91-8A4B-05F64C695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C3F604-1B60-4AF9-8C77-DE5C5FF48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251D-BF66-4FAA-947A-707EABC2AF51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58A23C-4C9C-40D9-BD9D-EF40BD631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9941F5-CF63-4304-9B49-0A85CEDBD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A66D-A97A-44DB-A40C-43C861BB8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50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3F801D-372D-4331-8856-3E8C38E75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101E2B-AAF8-4758-AEAE-4571DD062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F5AAC6-2AFE-4878-8385-1DEACFD62E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B251D-BF66-4FAA-947A-707EABC2AF51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9AF4DD-3F7D-41AE-A188-5CFC7B5CEC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512D77-B660-4BAF-8BC9-53552E536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6A66D-A97A-44DB-A40C-43C861BB8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7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3CEC632-4F05-434E-82D8-657F7E333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896" y="1907916"/>
            <a:ext cx="3676207" cy="304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18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1836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 梓尧</dc:creator>
  <cp:lastModifiedBy>林 梓尧</cp:lastModifiedBy>
  <cp:revision>1</cp:revision>
  <dcterms:created xsi:type="dcterms:W3CDTF">2022-12-04T08:26:37Z</dcterms:created>
  <dcterms:modified xsi:type="dcterms:W3CDTF">2022-12-05T15:02:49Z</dcterms:modified>
</cp:coreProperties>
</file>