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17" r:id="rId3"/>
    <p:sldId id="316" r:id="rId4"/>
    <p:sldId id="318" r:id="rId5"/>
    <p:sldId id="261" r:id="rId6"/>
    <p:sldId id="295" r:id="rId7"/>
    <p:sldId id="321" r:id="rId8"/>
    <p:sldId id="302" r:id="rId9"/>
    <p:sldId id="305" r:id="rId10"/>
    <p:sldId id="306" r:id="rId11"/>
    <p:sldId id="319" r:id="rId12"/>
    <p:sldId id="320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CCF42-E481-489F-A090-7432CDEA442F}">
  <a:tblStyle styleId="{CDCCCF42-E481-489F-A090-7432CDEA44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A4FE9-5BF7-468A-A00C-F9FC09BBC1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33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/>
                </a:solidFill>
              </a:rPr>
              <a:t>仮眠タイマー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644C83-5F00-E5AF-553A-795F004F7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石田　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111EA3-CB31-2F60-6094-1B6BD9FE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8190" y="1877369"/>
            <a:ext cx="2850767" cy="1388762"/>
          </a:xfrm>
        </p:spPr>
        <p:txBody>
          <a:bodyPr/>
          <a:lstStyle/>
          <a:p>
            <a:r>
              <a:rPr kumimoji="1" lang="ja-JP" altLang="en-US" dirty="0"/>
              <a:t>時間を入力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EC9E2-E9F6-C832-10FE-604B02284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9847FF-0B07-D175-147E-DB7BCE16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9" y="1299044"/>
            <a:ext cx="5382920" cy="29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4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6C89D-C71C-A4E4-6A3A-E96BAB0C6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感想</a:t>
            </a:r>
          </a:p>
        </p:txBody>
      </p:sp>
    </p:spTree>
    <p:extLst>
      <p:ext uri="{BB962C8B-B14F-4D97-AF65-F5344CB8AC3E}">
        <p14:creationId xmlns:p14="http://schemas.microsoft.com/office/powerpoint/2010/main" val="385538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7F9E8-7E80-A6E9-0AC0-55A72394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791" y="1149250"/>
            <a:ext cx="7628418" cy="1912516"/>
          </a:xfrm>
        </p:spPr>
        <p:txBody>
          <a:bodyPr/>
          <a:lstStyle/>
          <a:p>
            <a:pPr marL="88900" indent="0">
              <a:buNone/>
            </a:pPr>
            <a:r>
              <a:rPr kumimoji="1" lang="ja-JP" altLang="en-US" dirty="0"/>
              <a:t>・時間を入力する機能を実装したタイマーにしたが、</a:t>
            </a:r>
            <a:endParaRPr kumimoji="1" lang="en-US" altLang="ja-JP" dirty="0"/>
          </a:p>
          <a:p>
            <a:pPr marL="88900" indent="0">
              <a:buNone/>
            </a:pPr>
            <a:r>
              <a:rPr kumimoji="1" lang="en-US" altLang="ja-JP" dirty="0"/>
              <a:t>3</a:t>
            </a:r>
            <a:r>
              <a:rPr kumimoji="1" lang="ja-JP" altLang="en-US" dirty="0"/>
              <a:t>分か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分に絞り、その間の時間をつぶせるアプリにしても</a:t>
            </a:r>
            <a:endParaRPr kumimoji="1" lang="en-US" altLang="ja-JP" dirty="0"/>
          </a:p>
          <a:p>
            <a:pPr marL="88900" indent="0">
              <a:buNone/>
            </a:pPr>
            <a:r>
              <a:rPr kumimoji="1" lang="ja-JP" altLang="en-US" dirty="0"/>
              <a:t>面白かったと思った。</a:t>
            </a:r>
            <a:endParaRPr kumimoji="1" lang="en-US" altLang="ja-JP" dirty="0"/>
          </a:p>
          <a:p>
            <a:pPr marL="88900" indent="0">
              <a:buNone/>
            </a:pPr>
            <a:endParaRPr kumimoji="1" lang="en-US" altLang="ja-JP" dirty="0"/>
          </a:p>
          <a:p>
            <a:pPr marL="88900" indent="0">
              <a:buNone/>
            </a:pPr>
            <a:r>
              <a:rPr kumimoji="1" lang="ja-JP" altLang="en-US" dirty="0"/>
              <a:t>・目覚まし時計アプリにリベンジもしてみたい</a:t>
            </a:r>
            <a:endParaRPr kumimoji="1" lang="en-US" altLang="ja-JP" dirty="0"/>
          </a:p>
          <a:p>
            <a:pPr marL="88900" indent="0">
              <a:buNone/>
            </a:pPr>
            <a:endParaRPr kumimoji="1" lang="en-US" altLang="ja-JP" dirty="0"/>
          </a:p>
          <a:p>
            <a:pPr marL="8890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234CB8-1CCC-F45F-C3F2-C5842FD3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8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9540C-F3C1-0DC1-213A-825E0F8DF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アプリの結論</a:t>
            </a:r>
          </a:p>
        </p:txBody>
      </p:sp>
    </p:spTree>
    <p:extLst>
      <p:ext uri="{BB962C8B-B14F-4D97-AF65-F5344CB8AC3E}">
        <p14:creationId xmlns:p14="http://schemas.microsoft.com/office/powerpoint/2010/main" val="41567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7F9E8-7E80-A6E9-0AC0-55A72394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791" y="1149250"/>
            <a:ext cx="7628418" cy="1912516"/>
          </a:xfrm>
        </p:spPr>
        <p:txBody>
          <a:bodyPr/>
          <a:lstStyle/>
          <a:p>
            <a:pPr marL="88900" indent="0">
              <a:buNone/>
            </a:pPr>
            <a:r>
              <a:rPr kumimoji="1" lang="ja-JP" altLang="en-US" dirty="0"/>
              <a:t>・目覚まし時計　→　仮眠タイマー　へ変更しました</a:t>
            </a:r>
            <a:endParaRPr kumimoji="1" lang="en-US" altLang="ja-JP" dirty="0"/>
          </a:p>
          <a:p>
            <a:pPr marL="88900" indent="0">
              <a:buNone/>
            </a:pPr>
            <a:endParaRPr kumimoji="1" lang="en-US" altLang="ja-JP" dirty="0"/>
          </a:p>
          <a:p>
            <a:pPr marL="88900" indent="0">
              <a:buNone/>
            </a:pPr>
            <a:r>
              <a:rPr kumimoji="1" lang="ja-JP" altLang="en-US" dirty="0"/>
              <a:t>・タイマー機能と音が出る機能が実装できた</a:t>
            </a:r>
            <a:endParaRPr kumimoji="1" lang="en-US" altLang="ja-JP" dirty="0"/>
          </a:p>
          <a:p>
            <a:pPr marL="88900" indent="0">
              <a:buNone/>
            </a:pPr>
            <a:endParaRPr kumimoji="1" lang="en-US" altLang="ja-JP" dirty="0"/>
          </a:p>
          <a:p>
            <a:pPr marL="8890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234CB8-1CCC-F45F-C3F2-C5842FD3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700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6C89D-C71C-A4E4-6A3A-E96BAB0C6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アプリ説明</a:t>
            </a:r>
          </a:p>
        </p:txBody>
      </p:sp>
    </p:spTree>
    <p:extLst>
      <p:ext uri="{BB962C8B-B14F-4D97-AF65-F5344CB8AC3E}">
        <p14:creationId xmlns:p14="http://schemas.microsoft.com/office/powerpoint/2010/main" val="341661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</a:rPr>
              <a:t>開発理由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ja-JP" altLang="en-US" sz="2800" dirty="0"/>
              <a:t>起きるのが苦手だったので、自分で音が出る機能を作ってみたかった。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</a:rPr>
              <a:t>企画機能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ja-JP" altLang="en-US" sz="2800" dirty="0"/>
              <a:t>現在時刻の表示</a:t>
            </a:r>
            <a:endParaRPr lang="en-US" altLang="ja-JP" sz="2800"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ja-JP" altLang="en-US" sz="2800" dirty="0"/>
              <a:t>タイマー機能</a:t>
            </a:r>
            <a:endParaRPr lang="en-US" altLang="ja-JP" sz="2800"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ja-JP" altLang="en-US" sz="2800" dirty="0"/>
              <a:t>音が出る機能</a:t>
            </a:r>
          </a:p>
        </p:txBody>
      </p:sp>
    </p:spTree>
    <p:extLst>
      <p:ext uri="{BB962C8B-B14F-4D97-AF65-F5344CB8AC3E}">
        <p14:creationId xmlns:p14="http://schemas.microsoft.com/office/powerpoint/2010/main" val="21923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6C89D-C71C-A4E4-6A3A-E96BAB0C6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アプリ機能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18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111EA3-CB31-2F60-6094-1B6BD9FE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8190" y="1877369"/>
            <a:ext cx="2850767" cy="1388762"/>
          </a:xfrm>
        </p:spPr>
        <p:txBody>
          <a:bodyPr/>
          <a:lstStyle/>
          <a:p>
            <a:r>
              <a:rPr kumimoji="1" lang="ja-JP" altLang="en-US" dirty="0"/>
              <a:t>時間を確認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EC9E2-E9F6-C832-10FE-604B02284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98FF0C-FAF4-F1C2-4BD8-720D4991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68325"/>
            <a:ext cx="5519018" cy="29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0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111EA3-CB31-2F60-6094-1B6BD9FE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677" y="2097931"/>
            <a:ext cx="2850767" cy="1388762"/>
          </a:xfrm>
        </p:spPr>
        <p:txBody>
          <a:bodyPr/>
          <a:lstStyle/>
          <a:p>
            <a:r>
              <a:rPr kumimoji="1" lang="ja-JP" altLang="en-US" dirty="0"/>
              <a:t>時間を設定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EC9E2-E9F6-C832-10FE-604B02284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EBD4FE-2ED5-8FF1-8018-9EA84263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87" y="1239520"/>
            <a:ext cx="432495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80214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6135</TotalTime>
  <Words>122</Words>
  <Application>Microsoft Office PowerPoint</Application>
  <PresentationFormat>画面に合わせる (16:9)</PresentationFormat>
  <Paragraphs>28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Amatic SC</vt:lpstr>
      <vt:lpstr>Muli</vt:lpstr>
      <vt:lpstr>Quickly template</vt:lpstr>
      <vt:lpstr>仮眠タイマー</vt:lpstr>
      <vt:lpstr>アプリの結論</vt:lpstr>
      <vt:lpstr>PowerPoint プレゼンテーション</vt:lpstr>
      <vt:lpstr>アプリ説明</vt:lpstr>
      <vt:lpstr>開発理由</vt:lpstr>
      <vt:lpstr>企画機能</vt:lpstr>
      <vt:lpstr>アプリ機能</vt:lpstr>
      <vt:lpstr>PowerPoint プレゼンテーション</vt:lpstr>
      <vt:lpstr>PowerPoint プレゼンテーション</vt:lpstr>
      <vt:lpstr>PowerPoint プレゼンテーション</vt:lpstr>
      <vt:lpstr>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石田宙</dc:creator>
  <cp:lastModifiedBy>石田 宙(zeal20410229)</cp:lastModifiedBy>
  <cp:revision>10</cp:revision>
  <dcterms:modified xsi:type="dcterms:W3CDTF">2023-07-10T00:58:52Z</dcterms:modified>
</cp:coreProperties>
</file>