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app.xml" ContentType="application/vnd.openxmlformats-officedocument.extended-properties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71" r:id="rId5"/>
    <p:sldId id="258" r:id="rId6"/>
    <p:sldId id="259" r:id="rId7"/>
    <p:sldId id="328" r:id="rId8"/>
    <p:sldId id="348" r:id="rId9"/>
    <p:sldId id="349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2.xml"/><Relationship Id="rId16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95C7346-9964-4EA3-959E-74E134494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3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05D86C-4E85-481D-A9C2-22A09F5C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7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 noEditPoints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 noEditPoints="1"/>
          </p:cNvSpPr>
          <p:nvPr>
            <p:ph type="title"/>
          </p:nvPr>
        </p:nvSpPr>
        <p:spPr>
          <a:xfrm>
            <a:off x="608640" y="273629"/>
            <a:ext cx="10965120" cy="114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7" name="Google Shape;17;p2"/>
          <p:cNvSpPr>
            <a:spLocks noGrp="1" noEditPoints="1"/>
          </p:cNvSpPr>
          <p:nvPr>
            <p:ph type="dt" idx="10"/>
          </p:nvPr>
        </p:nvSpPr>
        <p:spPr>
          <a:xfrm>
            <a:off x="608640" y="6247376"/>
            <a:ext cx="2833920" cy="468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8" name="Google Shape;18;p2"/>
          <p:cNvSpPr>
            <a:spLocks noGrp="1" noEditPoints="1"/>
          </p:cNvSpPr>
          <p:nvPr>
            <p:ph type="ftr" idx="11"/>
          </p:nvPr>
        </p:nvSpPr>
        <p:spPr>
          <a:xfrm>
            <a:off x="4170240" y="6247376"/>
            <a:ext cx="3859200" cy="468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9" name="Google Shape;19;p2"/>
          <p:cNvSpPr>
            <a:spLocks noGrp="1" noEditPoints="1"/>
          </p:cNvSpPr>
          <p:nvPr>
            <p:ph type="sldNum" idx="12"/>
          </p:nvPr>
        </p:nvSpPr>
        <p:spPr>
          <a:xfrm>
            <a:off x="8741760" y="6247376"/>
            <a:ext cx="2833920" cy="468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>
            <a:spLocks noGrp="1" noEditPoints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22" name="Google Shape;22;p3"/>
          <p:cNvSpPr>
            <a:spLocks noGrp="1" noEditPoints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rmAutofit/>
          </a:bodyPr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pPr lvl="0"/>
          </a:p>
        </p:txBody>
      </p:sp>
      <p:sp>
        <p:nvSpPr>
          <p:cNvPr id="23" name="Google Shape;23;p3"/>
          <p:cNvSpPr>
            <a:spLocks noGrp="1" noEditPoints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24" name="Google Shape;24;p3"/>
          <p:cNvSpPr>
            <a:spLocks noGrp="1" noEditPoints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25" name="Google Shape;25;p3"/>
          <p:cNvSpPr>
            <a:spLocks noGrp="1" noEditPoints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fld id="{8396B005-7555-468D-A200-92F60E35DCF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36204C3B-3444-42E0-97EE-6FB6D8BB43BD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Date Placeholder 3"/>
          <p:cNvSpPr>
            <a:spLocks noGrp="1" noEditPoints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itchFamily="34" charset="0" panose="020B0604020202020204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itchFamily="34" charset="0" panose="020B0604020202020204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itchFamily="34" charset="0" panose="020B0604020202020204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itchFamily="34" charset="0" panose="020B0604020202020204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itchFamily="34" charset="0" panose="020B0604020202020204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itchFamily="34" charset="0" panose="020B0604020202020204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itchFamily="34" charset="0" panose="020B0604020202020204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itchFamily="34" charset="0" panose="020B0604020202020204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bmp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bmp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bmp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                              </a:t>
            </a:r>
            <a:br>
              <a:rPr lang="en-US" sz="3000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</a:br>
            <a:r>
              <a:rPr lang="en-US" sz="4000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              								</a:t>
            </a:r>
            <a:r>
              <a:rPr lang="en-US" sz="4000" b="1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Bootstrap</a:t>
            </a:r>
          </a:p>
          <a:p>
            <a:r>
              <a:rPr lang="en-US" sz="3000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									</a:t>
            </a:r>
            <a:r>
              <a:rPr lang="en-US" sz="3000" b="1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27-Jan-2022</a:t>
            </a:r>
            <a:r>
              <a:rPr lang="en-US" sz="4000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						    			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								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/>
          <p:nvPr/>
        </p:nvSpPr>
        <p:spPr>
          <a:xfrm>
            <a:off x="582552" y="1319991"/>
            <a:ext cx="9216539" cy="511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itchFamily="34" charset="0" panose="020B0604020202020204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itchFamily="34" charset="0" panose="020B0604020202020204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itchFamily="34" charset="0" panose="020B0604020202020204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itchFamily="34" charset="0" panose="020B0604020202020204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itchFamily="34" charset="0" panose="020B0604020202020204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itchFamily="34" charset="0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endParaRPr lang="en-US" sz="1400" b="1" dirty="0"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Building Responsive Web pages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 panose="05000000000000000000"/>
              <a:buNone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 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Getting started 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 panose="05000000000000000000"/>
              <a:buNone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Layout 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 panose="05000000000000000000"/>
              <a:buNone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 Form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 panose="05000000000000000000"/>
              <a:buNone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 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Typography 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 panose="05000000000000000000"/>
              <a:buNone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Image 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 panose="05000000000000000000"/>
              <a:buNone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Table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Accordion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Carousel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r>
              <a:rPr lang="en-US" sz="1400" b="1" dirty="0">
                <a:solidFill>
                  <a:schemeClr val="tx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Modal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 panose="05000000000000000000"/>
              <a:buChar char="Ø"/>
            </a:pPr>
            <a:endParaRPr lang="en-US" sz="1400" b="1" dirty="0">
              <a:solidFill>
                <a:schemeClr val="tx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400" dirty="0">
              <a:latin typeface="Segoe UI" pitchFamily="34" charset="0" panose="020B0502040204020203"/>
              <a:cs typeface="Segoe UI" pitchFamily="34" charset="0" panose="020B0502040204020203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41194" y="259307"/>
            <a:ext cx="11150221" cy="682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Agenda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>
            <a:spLocks noGrp="1" noEditPoints="1"/>
          </p:cNvSpPr>
          <p:nvPr>
            <p:ph type="title"/>
          </p:nvPr>
        </p:nvSpPr>
        <p:spPr>
          <a:xfrm>
            <a:off x="1946340" y="278178"/>
            <a:ext cx="8299320" cy="7931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>
            <a:normAutofit/>
          </a:bodyPr>
          <a:lstStyle/>
          <a:p>
            <a:pPr>
              <a:buSzPts val="3600"/>
            </a:pPr>
            <a:r>
              <a:rPr sz="3000" dirty="0">
                <a:solidFill>
                  <a:schemeClr val="dk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Calibri" pitchFamily="34" charset="0" panose="020F0502020204030204"/>
              </a:rPr>
              <a:t>Software Development Life Cycle</a:t>
            </a:r>
            <a:r>
              <a:rPr lang="en-US" sz="3000" dirty="0">
                <a:solidFill>
                  <a:schemeClr val="dk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Calibri" pitchFamily="34" charset="0" panose="020F0502020204030204"/>
              </a:rPr>
              <a:t>(SDLC)</a:t>
            </a:r>
            <a:r>
              <a:rPr lang="en-US" sz="3000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</a:t>
            </a:r>
            <a:endParaRPr sz="3000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900752" y="1378422"/>
            <a:ext cx="10181230" cy="4408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indent="0" eaLnBrk="1" hangingPunct="1">
              <a:buFont typeface="Arial" pitchFamily="34" charset="0" panose="020B0604020202020204"/>
              <a:buNone/>
            </a:pPr>
            <a:r>
              <a:rPr lang="en-US" altLang="en-US" sz="140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Bootstrap is a </a:t>
            </a: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free front-end framework</a:t>
            </a:r>
            <a:r>
              <a:rPr lang="en-US" altLang="en-US" sz="140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 for faster and easier web development.</a:t>
            </a:r>
          </a:p>
          <a:p>
            <a:pPr marL="0" indent="0" eaLnBrk="1" hangingPunct="1">
              <a:buFont typeface="Arial" pitchFamily="34" charset="0" panose="020B0604020202020204"/>
              <a:buNone/>
            </a:pPr>
            <a:endParaRPr lang="en-US" altLang="en-US" sz="1400"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</a:endParaRPr>
          </a:p>
          <a:p>
            <a:pPr marL="0" indent="0" eaLnBrk="1" hangingPunct="1">
              <a:buFont typeface="Arial" pitchFamily="34" charset="0" panose="020B0604020202020204"/>
              <a:buNone/>
            </a:pPr>
            <a:r>
              <a:rPr lang="en-US" altLang="en-US" sz="140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Bootstrap includes </a:t>
            </a: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HTML and CSS based design templates</a:t>
            </a:r>
            <a:r>
              <a:rPr lang="en-US" altLang="en-US" sz="140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 for typography, forms, buttons, tables, navigation, modals, image carousels and many other, as well as optional JavaScript plugins . </a:t>
            </a:r>
          </a:p>
          <a:p>
            <a:pPr marL="0" indent="0" eaLnBrk="1" hangingPunct="1">
              <a:buFont typeface="Arial" pitchFamily="34" charset="0" panose="020B0604020202020204"/>
              <a:buNone/>
            </a:pPr>
            <a:endParaRPr lang="en-US" altLang="en-US" sz="1400"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</a:endParaRPr>
          </a:p>
          <a:p>
            <a:pPr marL="0" indent="0" eaLnBrk="1" hangingPunct="1">
              <a:buFont typeface="Arial" pitchFamily="34" charset="0" panose="020B0604020202020204"/>
              <a:buNone/>
            </a:pPr>
            <a:r>
              <a:rPr lang="en-US" altLang="en-US" sz="140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Bootstrap also gives you the </a:t>
            </a: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ability to easily create responsive designs.</a:t>
            </a:r>
          </a:p>
          <a:p>
            <a:pPr marL="0" indent="0" eaLnBrk="1" hangingPunct="1">
              <a:buFont typeface="Arial" pitchFamily="34" charset="0" panose="020B0604020202020204"/>
              <a:buNone/>
            </a:pPr>
            <a:endParaRPr lang="en-US" altLang="en-US" sz="1400" b="1"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</a:endParaRPr>
          </a:p>
          <a:p>
            <a:pPr marL="0" indent="0" eaLnBrk="1" hangingPunct="1">
              <a:buFont typeface="Arial" pitchFamily="34" charset="0" panose="020B0604020202020204"/>
              <a:buNone/>
            </a:pP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Responsive Web Design:   </a:t>
            </a:r>
            <a:r>
              <a:rPr lang="en-US" altLang="en-US" sz="1400" b="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Responsive web design is about creating web sites which automatically adjust themselves to look good on all devices, from small phones to large desktops.</a:t>
            </a:r>
          </a:p>
          <a:p>
            <a:pPr marL="0" indent="0" eaLnBrk="1" hangingPunct="1">
              <a:buFont typeface="Arial" pitchFamily="34" charset="0" panose="020B0604020202020204"/>
              <a:buNone/>
            </a:pPr>
            <a:endParaRPr lang="en-US" altLang="en-US" sz="1400" b="0"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</a:endParaRPr>
          </a:p>
          <a:p>
            <a:pPr marL="0" indent="0" eaLnBrk="1" hangingPunct="1">
              <a:buFont typeface="Arial" pitchFamily="34" charset="0" panose="020B0604020202020204"/>
              <a:buNone/>
            </a:pP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Advantages of Bootstrap</a:t>
            </a:r>
            <a:r>
              <a:rPr lang="en-US" altLang="en-US" sz="1400" b="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:</a:t>
            </a:r>
          </a:p>
          <a:p>
            <a:pPr marL="0" indent="0" eaLnBrk="1" hangingPunct="1">
              <a:buFont typeface="Arial" pitchFamily="34" charset="0" panose="020B0604020202020204"/>
              <a:buNone/>
            </a:pPr>
            <a:endParaRPr lang="en-US" altLang="en-US" sz="1400" b="0"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</a:endParaRPr>
          </a:p>
          <a:p>
            <a:pPr marL="285750" indent="-285750" eaLnBrk="1" hangingPunct="1">
              <a:buFont typeface="Arial" pitchFamily="34" charset="0" panose="020B0604020202020204"/>
              <a:buChar char="•"/>
            </a:pP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Easy to use:</a:t>
            </a:r>
            <a:r>
              <a:rPr lang="en-US" altLang="en-US" sz="1400" b="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 Anybody with just basic knowledge of HTML and CSS can start using Bootstrap</a:t>
            </a:r>
          </a:p>
          <a:p>
            <a:pPr marL="285750" indent="-285750" eaLnBrk="1" hangingPunct="1">
              <a:buFont typeface="Arial" pitchFamily="34" charset="0" panose="020B0604020202020204"/>
              <a:buChar char="•"/>
            </a:pP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Responsive features:</a:t>
            </a:r>
            <a:r>
              <a:rPr lang="en-US" altLang="en-US" sz="1400" b="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 Bootstrap's responsive CSS adjusts to phones, tablets, and desktops</a:t>
            </a:r>
          </a:p>
          <a:p>
            <a:pPr marL="285750" indent="-285750" eaLnBrk="1" hangingPunct="1">
              <a:buFont typeface="Arial" pitchFamily="34" charset="0" panose="020B0604020202020204"/>
              <a:buChar char="•"/>
            </a:pP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Mobile-first approach: </a:t>
            </a:r>
            <a:r>
              <a:rPr lang="en-US" altLang="en-US" sz="1400" b="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In Bootstrap, mobile-first styles are part of the core framework</a:t>
            </a:r>
          </a:p>
          <a:p>
            <a:pPr marL="285750" indent="-285750" eaLnBrk="1" hangingPunct="1">
              <a:buFont typeface="Arial" pitchFamily="34" charset="0" panose="020B0604020202020204"/>
              <a:buChar char="•"/>
            </a:pPr>
            <a:r>
              <a:rPr lang="en-US" altLang="en-US" sz="1400" b="1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Browser compatibility:</a:t>
            </a:r>
            <a:r>
              <a:rPr lang="en-US" altLang="en-US" sz="1400" b="0"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</a:rPr>
              <a:t> Bootstrap  is compatible with all modern browsers (Chrome, Firefox, Internet Explorer 10+, Edge, Safari, and Opera)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078172" y="343805"/>
            <a:ext cx="10181229" cy="661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Bootstrap Introduction</a:t>
            </a:r>
            <a:endParaRPr lang="en-IN" sz="2500" b="1" dirty="0">
              <a:solidFill>
                <a:schemeClr val="bg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503735" y="1377561"/>
            <a:ext cx="11297187" cy="50858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1. 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Add the HTML5 doctype :  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Bootstrap  uses HTML elements and CSS properties that require the HTML5 doctype.</a:t>
            </a:r>
          </a:p>
          <a:p>
            <a:pPr marL="0" indent="0" algn="just">
              <a:buFont typeface="+mj-lt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2. Bootstrap  is mobile-first</a:t>
            </a:r>
          </a:p>
          <a:p>
            <a:pPr marL="0" indent="0" algn="just">
              <a:buFont typeface="+mj-lt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Bootstrap 4 is designed to be responsive to mobile devices. Mobile-first styles are part of the core framework. Add the following 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&lt;meta&gt;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tag inside the 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&lt;head&gt;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element:</a:t>
            </a:r>
          </a:p>
          <a:p>
            <a:pPr marL="0" indent="0" algn="just">
              <a:buFont typeface="+mj-lt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3. Containers:</a:t>
            </a:r>
          </a:p>
          <a:p>
            <a:pPr marL="0" indent="0" algn="just">
              <a:buFont typeface="+mj-lt"/>
              <a:buNone/>
            </a:pPr>
            <a:endParaRPr lang="en-US" sz="1400" b="1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+mj-lt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Bootstrap requires a containing element to wrap site contents.  There are two container classes to choose from:</a:t>
            </a:r>
          </a:p>
          <a:p>
            <a:pPr marL="457200" lvl="1" indent="0" algn="just">
              <a:buFont typeface="+mj-lt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The .container class provides a responsive fixed width container</a:t>
            </a:r>
          </a:p>
          <a:p>
            <a:pPr marL="457200" lvl="1" indent="0" algn="just">
              <a:buFont typeface="+mj-lt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The .container-fluid class provides a full width container, spanning the entire width of the viewport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140933" y="394586"/>
            <a:ext cx="9910134" cy="596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alibri" pitchFamily="34" charset="0" panose="020F0502020204030204"/>
                <a:cs typeface="Calibri" pitchFamily="34" charset="0" panose="020F0502020204030204"/>
              </a:rPr>
              <a:t>Design Web Page With Bootstrap</a:t>
            </a:r>
            <a:endParaRPr lang="en-IN" sz="2500" b="1" dirty="0">
              <a:latin typeface="Calibri" pitchFamily="34" charset="0" panose="020F0502020204030204"/>
              <a:cs typeface="Calibri" pitchFamily="34" charset="0" panose="020F0502020204030204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15469" y="3218793"/>
            <a:ext cx="5717406" cy="527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503735" y="1377561"/>
            <a:ext cx="11033102" cy="51230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71597" y="1752600"/>
            <a:ext cx="911629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endParaRPr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140933" y="394586"/>
            <a:ext cx="9910134" cy="596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alibri" pitchFamily="34" charset="0" panose="020F0502020204030204"/>
                <a:cs typeface="Calibri" pitchFamily="34" charset="0" panose="020F0502020204030204"/>
              </a:rPr>
              <a:t>Bootstrap Grid layout</a:t>
            </a:r>
            <a:endParaRPr lang="en-IN" sz="2500" b="1" dirty="0">
              <a:latin typeface="Calibri" pitchFamily="34" charset="0" panose="020F0502020204030204"/>
              <a:cs typeface="Calibri" pitchFamily="34" charset="0" panose="020F0502020204030204"/>
            </a:endParaRPr>
          </a:p>
        </p:txBody>
      </p:sp>
      <p:sp>
        <p:nvSpPr>
          <p:cNvPr id="119" name="Google Shape;118;p17"/>
          <p:cNvSpPr/>
          <p:nvPr/>
        </p:nvSpPr>
        <p:spPr>
          <a:xfrm>
            <a:off x="503735" y="1377561"/>
            <a:ext cx="11178946" cy="49019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indent="0" algn="just">
              <a:buFont typeface="Arial" pitchFamily="34" charset="0" panose="020B0604020202020204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Bootstrap's grid system is built with 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flexbox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and 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allows up to 12 columns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across the page.</a:t>
            </a: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Arial" pitchFamily="34" charset="0" panose="020B0604020202020204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The 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grid system is responsive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, and the columns will re-arrange automatically depending on the screen size.</a:t>
            </a: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9002" y="2261217"/>
            <a:ext cx="8479857" cy="2204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503735" y="1377561"/>
            <a:ext cx="11033102" cy="51230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71597" y="1752600"/>
            <a:ext cx="911629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endParaRPr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140933" y="394586"/>
            <a:ext cx="9910134" cy="596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alibri" pitchFamily="34" charset="0" panose="020F0502020204030204"/>
                <a:cs typeface="Calibri" pitchFamily="34" charset="0" panose="020F0502020204030204"/>
              </a:rPr>
              <a:t>Bootstrap Grid layout (Contd)</a:t>
            </a:r>
            <a:endParaRPr lang="en-IN" sz="2500" b="1" dirty="0">
              <a:latin typeface="Calibri" pitchFamily="34" charset="0" panose="020F0502020204030204"/>
              <a:cs typeface="Calibri" pitchFamily="34" charset="0" panose="020F0502020204030204"/>
            </a:endParaRPr>
          </a:p>
        </p:txBody>
      </p:sp>
      <p:sp>
        <p:nvSpPr>
          <p:cNvPr id="119" name="Google Shape;118;p17"/>
          <p:cNvSpPr/>
          <p:nvPr/>
        </p:nvSpPr>
        <p:spPr>
          <a:xfrm>
            <a:off x="503735" y="1377561"/>
            <a:ext cx="11178946" cy="49019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indent="0" algn="just">
              <a:buFont typeface="Arial" pitchFamily="34" charset="0" panose="020B0604020202020204"/>
              <a:buNone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Grid Classes:</a:t>
            </a: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1400" b="1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Arial" pitchFamily="34" charset="0" panose="020B0604020202020204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The Bootstrap  grid system 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has five classes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:</a:t>
            </a: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</a:t>
            </a: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col-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(extra small devices - screen width less than 576px)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.col-sm-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(small devices - screen width equal to or greater than 576px)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.col-md-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(medium devices - screen width equal to or greater than 768px)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.col-lg-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(large devices - screen width equal to or greater than 992px)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.col-xl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- (xlarge devices - screen width equal to or greater than 1200px)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Arial" pitchFamily="34" charset="0" panose="020B0604020202020204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The classes above can be combined to create more dynamic and flexible layouts.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503735" y="1377561"/>
            <a:ext cx="11033102" cy="51230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endParaRPr>
              <a:solidFill>
                <a:schemeClr val="dk1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71597" y="1752600"/>
            <a:ext cx="911629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endParaRPr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140933" y="394586"/>
            <a:ext cx="9910134" cy="596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alibri" pitchFamily="34" charset="0" panose="020F0502020204030204"/>
                <a:cs typeface="Calibri" pitchFamily="34" charset="0" panose="020F0502020204030204"/>
              </a:rPr>
              <a:t>Bootstrap Colors</a:t>
            </a:r>
            <a:endParaRPr lang="en-IN" sz="2500" b="1" dirty="0">
              <a:latin typeface="Calibri" pitchFamily="34" charset="0" panose="020F0502020204030204"/>
              <a:cs typeface="Calibri" pitchFamily="34" charset="0" panose="020F0502020204030204"/>
            </a:endParaRPr>
          </a:p>
        </p:txBody>
      </p:sp>
      <p:sp>
        <p:nvSpPr>
          <p:cNvPr id="119" name="Google Shape;118;p17"/>
          <p:cNvSpPr/>
          <p:nvPr/>
        </p:nvSpPr>
        <p:spPr>
          <a:xfrm>
            <a:off x="503735" y="1377561"/>
            <a:ext cx="11178946" cy="49019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indent="0" algn="just">
              <a:buFont typeface="Arial" pitchFamily="34" charset="0" panose="020B0604020202020204"/>
              <a:buNone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Bootstrap  has some contextual classes that can be used to provide "meaning through colors".</a:t>
            </a: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0" indent="0" algn="just">
              <a:buFont typeface="Arial" pitchFamily="34" charset="0" panose="020B0604020202020204"/>
              <a:buNone/>
            </a:pPr>
            <a:r>
              <a:rPr lang="en-US" sz="1400" b="1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The classes for text colors are:</a:t>
            </a: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</a:t>
            </a: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1400" b="0">
              <a:solidFill>
                <a:srgbClr val="222222"/>
              </a:solidFill>
              <a:latin typeface="Calibri" pitchFamily="34" charset="0" panose="020F0502020204030204"/>
              <a:ea typeface="Calibri" pitchFamily="34" charset="0" panose="020F0502020204030204"/>
              <a:cs typeface="Calibri" pitchFamily="34" charset="0" panose="020F0502020204030204"/>
              <a:sym typeface="Calibri" pitchFamily="34" charset="0" panose="020F0502020204030204"/>
            </a:endParaRP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.text-muted, 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.text-primary, 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.text-success, 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.text-info,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.text-warning, 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.text-danger, 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.text-secondary, 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.text-white,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.text-dark, 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.text-body (default body color/often black) and</a:t>
            </a:r>
          </a:p>
          <a:p>
            <a:pPr marL="285750" indent="-285750" algn="just">
              <a:buFont typeface="Arial" pitchFamily="34" charset="0" panose="020B0604020202020204"/>
              <a:buChar char="•"/>
            </a:pPr>
            <a:r>
              <a:rPr lang="en-US" sz="1400" b="0">
                <a:solidFill>
                  <a:srgbClr val="222222"/>
                </a:solidFill>
                <a:latin typeface="Calibri" pitchFamily="34" charset="0" panose="020F0502020204030204"/>
                <a:ea typeface="Calibri" pitchFamily="34" charset="0" panose="020F0502020204030204"/>
                <a:cs typeface="Calibri" pitchFamily="34" charset="0" panose="020F0502020204030204"/>
                <a:sym typeface="Calibri" pitchFamily="34" charset="0" panose="020F0502020204030204"/>
              </a:rPr>
              <a:t> .text-light: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73766" y="2423850"/>
            <a:ext cx="3965608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2146281" y="171165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914400" y="1711653"/>
            <a:ext cx="11041039" cy="2437266"/>
          </a:xfrm>
        </p:spPr>
        <p:txBody>
          <a:bodyPr>
            <a:noAutofit/>
          </a:bodyPr>
          <a:lstStyle/>
          <a:p>
            <a:r>
              <a:rPr lang="en-US" sz="10000" dirty="0"/>
              <a:t>       </a:t>
            </a:r>
            <a:r>
              <a:rPr lang="en-US" sz="7000" b="1" dirty="0">
                <a:solidFill>
                  <a:schemeClr val="bg1"/>
                </a:solidFill>
                <a:latin typeface="Calibri" pitchFamily="34" charset="0" panose="020F0502020204030204"/>
                <a:cs typeface="Calibri" pitchFamily="34" charset="0" panose="020F0502020204030204"/>
              </a:rPr>
              <a:t>Thank You</a:t>
            </a:r>
            <a:endParaRPr lang="en-IN" sz="7000" b="1" dirty="0">
              <a:solidFill>
                <a:schemeClr val="bg1"/>
              </a:solidFill>
              <a:latin typeface="Calibri" pitchFamily="34" charset="0" panose="020F0502020204030204"/>
              <a:cs typeface="Calibri" pitchFamily="34" charset="0" panose="020F0502020204030204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{2345BCEA-8D88-487B-B896-B80BA6BACE10}tf10001108_win32</Template>
  <TotalTime>115</TotalTime>
  <Words>453</Words>
  <Application>Microsoft Office PowerPoint</Application>
  <PresentationFormat>Widescreen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Wingdings</vt:lpstr>
      <vt:lpstr>WelcomeDoc</vt:lpstr>
      <vt:lpstr>                                               Employee Registration Form Project           (Java , MySQL, Linux)</vt:lpstr>
      <vt:lpstr>PowerPoint Presentation</vt:lpstr>
      <vt:lpstr>Software Development Life Cycle(SDLC)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SetUp MySQL Database</vt:lpstr>
      <vt:lpstr>Linux Assignment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SDLC(software development life cycle)</dc:title>
  <dc:creator>Raghupathi Sadu</dc:creator>
  <cp:keywords/>
  <cp:lastModifiedBy>jyoti khera</cp:lastModifiedBy>
  <cp:revision>30</cp:revision>
  <cp:version/>
  <dcterms:created xsi:type="dcterms:W3CDTF">2022-01-04T15:01:10Z</dcterms:created>
  <dcterms:modified xsi:type="dcterms:W3CDTF">2022-01-26T17:11:33Z</dcterms:modified>
</cp:coreProperties>
</file>