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/>
    <p:restoredTop sz="92605"/>
  </p:normalViewPr>
  <p:slideViewPr>
    <p:cSldViewPr snapToGrid="0">
      <p:cViewPr>
        <p:scale>
          <a:sx n="73" d="100"/>
          <a:sy n="73" d="100"/>
        </p:scale>
        <p:origin x="6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E3987-DC06-873E-D819-DA1E70D2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E6CC5-288B-D4EF-7CFA-7530DCE97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DCAE2-B043-7868-54E1-59B85A0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1A92-92F1-27AB-6790-BF8D4903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54377-21AE-081F-B5AC-DBF0651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9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1D9D-5522-B303-55F6-40827AC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D9278-EE78-5C98-D1C1-674E483A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DBD75-003B-EDC7-F667-F1FD1ACE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BAFE7-E157-1163-97DC-5E8C20E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7F745-7ECD-913E-C168-3931EDED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8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91FBCF-3FBC-04F0-FB6B-A92FC66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EEF35-3B50-D746-1BEE-81BF9EE4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C0046-2828-41BA-060E-557F03F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BBB0-10BE-1EA7-960F-71DA46A6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C248E-3D54-C863-1EE3-D3B47FC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8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4BEF-E723-7F87-C1EF-220A8E4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28457-FA73-1D47-1D61-B4B0B563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7BB86-DC4D-11A2-900E-810FBE3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E9ED-7A6A-0F7A-9A18-73A0F5D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5B423-2508-F3D6-5456-C5744D9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1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AD37-0658-A04E-C62B-E9A67DA0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703F8-1F22-1A09-0F88-42B5939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09974-9B8E-B519-B995-0F301FA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8F711-38F6-9B89-9768-22A8DD5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7D18C-E372-9435-F62C-B365936E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2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F6D1E-5EA5-FD94-9231-578DC24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4653B-BD6F-67D3-17A8-A5BF51112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D9A5F-4584-F961-7B2D-70CC40DC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2CE40-D8C4-F7C5-5530-275FFCB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E2931-3BCB-5865-458A-03F4819D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416A4-AC24-7762-B12B-0DD595F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5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9D73-141A-9C5D-E843-A57D8B4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85B38-D842-DFA4-0268-B582676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287D1E-9943-31B9-B4E0-16CD3FEB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2152B4-7FB1-C7F4-3F43-ED0517B0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76BB21-03B3-BD79-0514-EA356071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19954-45B5-C2DA-E689-9D29844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88A0E5-4BC8-A479-B4EF-7D454C9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C1621-AFDB-82AC-56F7-1FD234E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5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C4CF-5795-97EF-A337-85D319A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AD5F63-9B95-19A6-8B69-AAC94D8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17A9E-C46F-2F40-D654-3127942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D8F2B-0ABB-606C-F328-202C87CA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9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1EED9B-9DB0-02E1-A248-0D7D940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B4908-B65B-0C3B-45C5-0E3991C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3913F-FEC8-64BD-108D-291D2BC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7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4F550-C8AD-C4F3-89C9-325591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48A7A-74AD-472D-DF08-F9E2B176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334556-E711-AA32-6715-D580F77F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AB261-A940-D71F-1FB9-910BCE4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116ED-249C-4987-ABAB-10FD11F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32C87-5D14-908C-3266-28C7E628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8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DB6F5-1BFA-E371-3D2D-B3AE5EB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D1379E-3EC7-F622-B303-9129B65B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95861-F64D-13B0-D467-D068A23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538D72-46EE-8831-1032-109271BC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28808-E44B-ED90-D917-E8E27C2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77486-FF3B-E64E-9FFC-9201BD2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82D752-9A2E-08BE-C3AB-5843D75F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6D7550-92A1-6AD6-2A18-D70AB78F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ACB5-ACA1-8CFC-C383-0E4F9531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08B6-0D4F-8E1B-5815-C1FFD313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8F5F-5D26-8BAD-219C-524DA66FF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7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50F4CD-C0B0-E3F0-C95F-47281864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11" y="308092"/>
            <a:ext cx="7299171" cy="62418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1F09D6E-1C2E-9878-2FB9-8F41E917C734}"/>
              </a:ext>
            </a:extLst>
          </p:cNvPr>
          <p:cNvCxnSpPr/>
          <p:nvPr/>
        </p:nvCxnSpPr>
        <p:spPr>
          <a:xfrm>
            <a:off x="2009374" y="2210953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A704C77-EE07-585F-437F-8573A31DB63B}"/>
              </a:ext>
            </a:extLst>
          </p:cNvPr>
          <p:cNvCxnSpPr/>
          <p:nvPr/>
        </p:nvCxnSpPr>
        <p:spPr>
          <a:xfrm>
            <a:off x="2009374" y="34584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6D0DCE-B732-308E-77CA-956B2C442DD0}"/>
              </a:ext>
            </a:extLst>
          </p:cNvPr>
          <p:cNvCxnSpPr/>
          <p:nvPr/>
        </p:nvCxnSpPr>
        <p:spPr>
          <a:xfrm>
            <a:off x="2009374" y="46493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762EB4A-32B8-3A81-6BBA-570361720E5A}"/>
              </a:ext>
            </a:extLst>
          </p:cNvPr>
          <p:cNvCxnSpPr/>
          <p:nvPr/>
        </p:nvCxnSpPr>
        <p:spPr>
          <a:xfrm>
            <a:off x="4410891" y="1393372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5DF333-62D2-9610-890F-1896E3300C1F}"/>
              </a:ext>
            </a:extLst>
          </p:cNvPr>
          <p:cNvSpPr txBox="1"/>
          <p:nvPr/>
        </p:nvSpPr>
        <p:spPr>
          <a:xfrm>
            <a:off x="1567543" y="185492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y=850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E23A9D-42B9-BB65-FE1D-7BCE2900A524}"/>
              </a:ext>
            </a:extLst>
          </p:cNvPr>
          <p:cNvSpPr txBox="1"/>
          <p:nvPr/>
        </p:nvSpPr>
        <p:spPr>
          <a:xfrm>
            <a:off x="1565855" y="3045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y=900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4BC3C-5532-8E61-F184-51359CA53511}"/>
              </a:ext>
            </a:extLst>
          </p:cNvPr>
          <p:cNvSpPr txBox="1"/>
          <p:nvPr/>
        </p:nvSpPr>
        <p:spPr>
          <a:xfrm>
            <a:off x="1565855" y="4312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y=950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41C1C1C-86BB-41DA-618F-D6356F7D0440}"/>
              </a:ext>
            </a:extLst>
          </p:cNvPr>
          <p:cNvCxnSpPr>
            <a:cxnSpLocks/>
          </p:cNvCxnSpPr>
          <p:nvPr/>
        </p:nvCxnSpPr>
        <p:spPr>
          <a:xfrm flipV="1">
            <a:off x="4410891" y="1243584"/>
            <a:ext cx="0" cy="906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5FB0AB-B0C2-D696-0FEE-2CDE795E3333}"/>
              </a:ext>
            </a:extLst>
          </p:cNvPr>
          <p:cNvCxnSpPr>
            <a:cxnSpLocks/>
          </p:cNvCxnSpPr>
          <p:nvPr/>
        </p:nvCxnSpPr>
        <p:spPr>
          <a:xfrm flipV="1">
            <a:off x="5203371" y="1243584"/>
            <a:ext cx="0" cy="928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FDA13F5-A8C5-D50D-771A-438719E78D44}"/>
              </a:ext>
            </a:extLst>
          </p:cNvPr>
          <p:cNvCxnSpPr/>
          <p:nvPr/>
        </p:nvCxnSpPr>
        <p:spPr>
          <a:xfrm>
            <a:off x="4467844" y="2928344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9341056-657C-8940-BAD3-22A07FAD371D}"/>
              </a:ext>
            </a:extLst>
          </p:cNvPr>
          <p:cNvCxnSpPr>
            <a:cxnSpLocks/>
          </p:cNvCxnSpPr>
          <p:nvPr/>
        </p:nvCxnSpPr>
        <p:spPr>
          <a:xfrm flipV="1">
            <a:off x="4467844" y="2794406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DE8295E-58F0-CA56-1639-DCCE28DCB9B8}"/>
              </a:ext>
            </a:extLst>
          </p:cNvPr>
          <p:cNvCxnSpPr>
            <a:cxnSpLocks/>
          </p:cNvCxnSpPr>
          <p:nvPr/>
        </p:nvCxnSpPr>
        <p:spPr>
          <a:xfrm flipV="1">
            <a:off x="5260324" y="2794406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E785B975-CD1E-1B86-3030-A91F448D5C64}"/>
              </a:ext>
            </a:extLst>
          </p:cNvPr>
          <p:cNvCxnSpPr/>
          <p:nvPr/>
        </p:nvCxnSpPr>
        <p:spPr>
          <a:xfrm>
            <a:off x="4428306" y="4103873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047697E-8B8C-8383-4984-380566F4F724}"/>
              </a:ext>
            </a:extLst>
          </p:cNvPr>
          <p:cNvCxnSpPr>
            <a:cxnSpLocks/>
          </p:cNvCxnSpPr>
          <p:nvPr/>
        </p:nvCxnSpPr>
        <p:spPr>
          <a:xfrm flipV="1">
            <a:off x="4428306" y="3969935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0D40CD-8943-6005-3D62-D495EE94C7D4}"/>
              </a:ext>
            </a:extLst>
          </p:cNvPr>
          <p:cNvCxnSpPr>
            <a:cxnSpLocks/>
          </p:cNvCxnSpPr>
          <p:nvPr/>
        </p:nvCxnSpPr>
        <p:spPr>
          <a:xfrm flipV="1">
            <a:off x="5220786" y="3969935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9AD643B-7EAF-533E-E337-F27024E3004F}"/>
              </a:ext>
            </a:extLst>
          </p:cNvPr>
          <p:cNvCxnSpPr>
            <a:cxnSpLocks/>
          </p:cNvCxnSpPr>
          <p:nvPr/>
        </p:nvCxnSpPr>
        <p:spPr>
          <a:xfrm flipV="1">
            <a:off x="4248737" y="1060704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786F2CB-61D0-994A-0336-1A3EF467F422}"/>
              </a:ext>
            </a:extLst>
          </p:cNvPr>
          <p:cNvCxnSpPr>
            <a:cxnSpLocks/>
          </p:cNvCxnSpPr>
          <p:nvPr/>
        </p:nvCxnSpPr>
        <p:spPr>
          <a:xfrm flipV="1">
            <a:off x="5344798" y="1060704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C4E184F6-E95B-CC0E-2388-97A7092841B2}"/>
              </a:ext>
            </a:extLst>
          </p:cNvPr>
          <p:cNvCxnSpPr>
            <a:cxnSpLocks/>
          </p:cNvCxnSpPr>
          <p:nvPr/>
        </p:nvCxnSpPr>
        <p:spPr>
          <a:xfrm>
            <a:off x="4248737" y="1121492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53219A-D90E-F47E-8034-CF16C93F5B2A}"/>
              </a:ext>
            </a:extLst>
          </p:cNvPr>
          <p:cNvSpPr txBox="1"/>
          <p:nvPr/>
        </p:nvSpPr>
        <p:spPr>
          <a:xfrm>
            <a:off x="4560965" y="7535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23116B-D3BE-5F95-9F60-1648E4F84FED}"/>
              </a:ext>
            </a:extLst>
          </p:cNvPr>
          <p:cNvSpPr txBox="1"/>
          <p:nvPr/>
        </p:nvSpPr>
        <p:spPr>
          <a:xfrm>
            <a:off x="4642043" y="13639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39D1E1A-3802-2973-C5CD-CAAB0AAF1BB0}"/>
              </a:ext>
            </a:extLst>
          </p:cNvPr>
          <p:cNvCxnSpPr>
            <a:cxnSpLocks/>
          </p:cNvCxnSpPr>
          <p:nvPr/>
        </p:nvCxnSpPr>
        <p:spPr>
          <a:xfrm flipV="1">
            <a:off x="4252220" y="2387358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F4EC39F-72CC-3CA1-9496-11B6CCFEAD7F}"/>
              </a:ext>
            </a:extLst>
          </p:cNvPr>
          <p:cNvCxnSpPr>
            <a:cxnSpLocks/>
          </p:cNvCxnSpPr>
          <p:nvPr/>
        </p:nvCxnSpPr>
        <p:spPr>
          <a:xfrm flipV="1">
            <a:off x="5428748" y="2318556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AE36220-BA4C-EBF7-A37B-301820AD5283}"/>
              </a:ext>
            </a:extLst>
          </p:cNvPr>
          <p:cNvCxnSpPr>
            <a:cxnSpLocks/>
          </p:cNvCxnSpPr>
          <p:nvPr/>
        </p:nvCxnSpPr>
        <p:spPr>
          <a:xfrm>
            <a:off x="4261885" y="2575997"/>
            <a:ext cx="11522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3E1052-45AF-4DDE-8E93-770F6526DC40}"/>
              </a:ext>
            </a:extLst>
          </p:cNvPr>
          <p:cNvSpPr txBox="1"/>
          <p:nvPr/>
        </p:nvSpPr>
        <p:spPr>
          <a:xfrm>
            <a:off x="4635691" y="229602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076D371-F79B-386B-9B20-7C6614E35D7B}"/>
              </a:ext>
            </a:extLst>
          </p:cNvPr>
          <p:cNvSpPr txBox="1"/>
          <p:nvPr/>
        </p:nvSpPr>
        <p:spPr>
          <a:xfrm>
            <a:off x="4716769" y="29065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A0EC09-42B5-09FB-E99C-43EEC8DEDCB4}"/>
              </a:ext>
            </a:extLst>
          </p:cNvPr>
          <p:cNvCxnSpPr>
            <a:cxnSpLocks/>
          </p:cNvCxnSpPr>
          <p:nvPr/>
        </p:nvCxnSpPr>
        <p:spPr>
          <a:xfrm flipV="1">
            <a:off x="4239072" y="3606370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7DA9F86-E959-AB50-0997-916730E05DC1}"/>
              </a:ext>
            </a:extLst>
          </p:cNvPr>
          <p:cNvCxnSpPr>
            <a:cxnSpLocks/>
          </p:cNvCxnSpPr>
          <p:nvPr/>
        </p:nvCxnSpPr>
        <p:spPr>
          <a:xfrm flipV="1">
            <a:off x="5371710" y="3522938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58BB21B1-4B0F-FD47-D6E1-E9785B6673A7}"/>
              </a:ext>
            </a:extLst>
          </p:cNvPr>
          <p:cNvCxnSpPr>
            <a:cxnSpLocks/>
          </p:cNvCxnSpPr>
          <p:nvPr/>
        </p:nvCxnSpPr>
        <p:spPr>
          <a:xfrm>
            <a:off x="4248737" y="3795009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E61CC9-C8EE-1B52-0117-464A4CA5B337}"/>
              </a:ext>
            </a:extLst>
          </p:cNvPr>
          <p:cNvSpPr txBox="1"/>
          <p:nvPr/>
        </p:nvSpPr>
        <p:spPr>
          <a:xfrm>
            <a:off x="4622543" y="351503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2D4400-9E6A-4BBE-6B93-95CC7FD1429E}"/>
              </a:ext>
            </a:extLst>
          </p:cNvPr>
          <p:cNvSpPr txBox="1"/>
          <p:nvPr/>
        </p:nvSpPr>
        <p:spPr>
          <a:xfrm>
            <a:off x="4642043" y="4072943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9D7E64-1D78-4853-86F3-54F0A418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2" y="260969"/>
            <a:ext cx="5923558" cy="6336062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AD75D0-1B59-5EA3-4FAE-AD50B0E359F2}"/>
              </a:ext>
            </a:extLst>
          </p:cNvPr>
          <p:cNvCxnSpPr>
            <a:cxnSpLocks/>
          </p:cNvCxnSpPr>
          <p:nvPr/>
        </p:nvCxnSpPr>
        <p:spPr>
          <a:xfrm>
            <a:off x="2610680" y="3465444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A30D79-421A-91EB-E3E8-DC8F0C8E8C12}"/>
              </a:ext>
            </a:extLst>
          </p:cNvPr>
          <p:cNvCxnSpPr>
            <a:cxnSpLocks/>
          </p:cNvCxnSpPr>
          <p:nvPr/>
        </p:nvCxnSpPr>
        <p:spPr>
          <a:xfrm>
            <a:off x="2405271" y="5499652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91DD754-AA31-9509-8230-71201439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4" y="732451"/>
            <a:ext cx="4456676" cy="53930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880BA4-327D-0CBA-9FF3-FA2A823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14" y="128471"/>
            <a:ext cx="3259780" cy="66010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7A03120-67A2-7875-2DE4-DF2D647B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6" y="128471"/>
            <a:ext cx="3703462" cy="66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</Words>
  <Application>Microsoft Macintosh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L.K. Lee (李良愷)</dc:creator>
  <cp:lastModifiedBy>Kevin L.K. Lee (李良愷)</cp:lastModifiedBy>
  <cp:revision>14</cp:revision>
  <dcterms:created xsi:type="dcterms:W3CDTF">2024-08-09T05:44:52Z</dcterms:created>
  <dcterms:modified xsi:type="dcterms:W3CDTF">2024-08-09T08:36:07Z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0361f-d7d8-42be-944f-5502bb5e2911_Enabled">
    <vt:lpwstr>true</vt:lpwstr>
  </property>
  <property fmtid="{D5CDD505-2E9C-101B-9397-08002B2CF9AE}" pid="3" name="MSIP_Label_0190361f-d7d8-42be-944f-5502bb5e2911_SetDate">
    <vt:lpwstr>2024-08-09T05:52:04Z</vt:lpwstr>
  </property>
  <property fmtid="{D5CDD505-2E9C-101B-9397-08002B2CF9AE}" pid="4" name="MSIP_Label_0190361f-d7d8-42be-944f-5502bb5e2911_Method">
    <vt:lpwstr>Standard</vt:lpwstr>
  </property>
  <property fmtid="{D5CDD505-2E9C-101B-9397-08002B2CF9AE}" pid="5" name="MSIP_Label_0190361f-d7d8-42be-944f-5502bb5e2911_Name">
    <vt:lpwstr>一般</vt:lpwstr>
  </property>
  <property fmtid="{D5CDD505-2E9C-101B-9397-08002B2CF9AE}" pid="6" name="MSIP_Label_0190361f-d7d8-42be-944f-5502bb5e2911_SiteId">
    <vt:lpwstr>cdb587e9-824c-41b5-b47f-5af9864b075b</vt:lpwstr>
  </property>
  <property fmtid="{D5CDD505-2E9C-101B-9397-08002B2CF9AE}" pid="7" name="MSIP_Label_0190361f-d7d8-42be-944f-5502bb5e2911_ActionId">
    <vt:lpwstr>debb806f-1d39-4c68-a97e-9f1f1bc67912</vt:lpwstr>
  </property>
  <property fmtid="{D5CDD505-2E9C-101B-9397-08002B2CF9AE}" pid="8" name="MSIP_Label_0190361f-d7d8-42be-944f-5502bb5e2911_ContentBits">
    <vt:lpwstr>0</vt:lpwstr>
  </property>
</Properties>
</file>