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4"/>
    <p:restoredTop sz="92605"/>
  </p:normalViewPr>
  <p:slideViewPr>
    <p:cSldViewPr snapToGrid="0">
      <p:cViewPr varScale="1">
        <p:scale>
          <a:sx n="63" d="100"/>
          <a:sy n="63" d="100"/>
        </p:scale>
        <p:origin x="176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E3987-DC06-873E-D819-DA1E70D2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E6CC5-288B-D4EF-7CFA-7530DCE97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DCAE2-B043-7868-54E1-59B85A0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1A92-92F1-27AB-6790-BF8D4903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54377-21AE-081F-B5AC-DBF0651E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09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A1D9D-5522-B303-55F6-40827AC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2D9278-EE78-5C98-D1C1-674E483A6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CDBD75-003B-EDC7-F667-F1FD1ACE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BAFE7-E157-1163-97DC-5E8C20E0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7F745-7ECD-913E-C168-3931EDED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78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91FBCF-3FBC-04F0-FB6B-A92FC666A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9EEF35-3B50-D746-1BEE-81BF9EE4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7C0046-2828-41BA-060E-557F03F0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3BBB0-10BE-1EA7-960F-71DA46A6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C248E-3D54-C863-1EE3-D3B47FC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68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54BEF-E723-7F87-C1EF-220A8E4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28457-FA73-1D47-1D61-B4B0B563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7BB86-DC4D-11A2-900E-810FBE34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5E9ED-7A6A-0F7A-9A18-73A0F5D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5B423-2508-F3D6-5456-C5744D9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41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AD37-0658-A04E-C62B-E9A67DA0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703F8-1F22-1A09-0F88-42B59393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09974-9B8E-B519-B995-0F301FA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8F711-38F6-9B89-9768-22A8DD53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7D18C-E372-9435-F62C-B365936E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92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F6D1E-5EA5-FD94-9231-578DC240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84653B-BD6F-67D3-17A8-A5BF51112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BD9A5F-4584-F961-7B2D-70CC40DC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2CE40-D8C4-F7C5-5530-275FFCB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CE2931-3BCB-5865-458A-03F4819D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2416A4-AC24-7762-B12B-0DD595F5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156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99D73-141A-9C5D-E843-A57D8B4E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85B38-D842-DFA4-0268-B5826764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287D1E-9943-31B9-B4E0-16CD3FEB5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2152B4-7FB1-C7F4-3F43-ED0517B09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76BB21-03B3-BD79-0514-EA356071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D19954-45B5-C2DA-E689-9D29844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88A0E5-4BC8-A479-B4EF-7D454C95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C1621-AFDB-82AC-56F7-1FD234E1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757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5C4CF-5795-97EF-A337-85D319A2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AD5F63-9B95-19A6-8B69-AAC94D88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917A9E-C46F-2F40-D654-3127942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2D8F2B-0ABB-606C-F328-202C87CA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59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1EED9B-9DB0-02E1-A248-0D7D940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7B4908-B65B-0C3B-45C5-0E3991CF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83913F-FEC8-64BD-108D-291D2BCD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7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4F550-C8AD-C4F3-89C9-325591C7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48A7A-74AD-472D-DF08-F9E2B176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334556-E711-AA32-6715-D580F77F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AB261-A940-D71F-1FB9-910BCE4B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A116ED-249C-4987-ABAB-10FD11F0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D32C87-5D14-908C-3266-28C7E628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81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DB6F5-1BFA-E371-3D2D-B3AE5EB3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D1379E-3EC7-F622-B303-9129B65BF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E95861-F64D-13B0-D467-D068A23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538D72-46EE-8831-1032-109271BC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28808-E44B-ED90-D917-E8E27C2F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77486-FF3B-E64E-9FFC-9201BD2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2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82D752-9A2E-08BE-C3AB-5843D75F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6D7550-92A1-6AD6-2A18-D70AB78F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5ACB5-ACA1-8CFC-C383-0E4F9531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8D218-B5CE-DC4E-845F-DBD97FFFF4DD}" type="datetimeFigureOut">
              <a:rPr kumimoji="1" lang="zh-TW" altLang="en-US" smtClean="0"/>
              <a:t>2024/8/9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D08B6-0D4F-8E1B-5815-C1FFD3131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B8F5F-5D26-8BAD-219C-524DA66FF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476BF-2D4A-BB4C-84BD-98DE85F951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7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550F4CD-C0B0-E3F0-C95F-47281864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11" y="308092"/>
            <a:ext cx="7299171" cy="62418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1F09D6E-1C2E-9878-2FB9-8F41E917C734}"/>
              </a:ext>
            </a:extLst>
          </p:cNvPr>
          <p:cNvCxnSpPr/>
          <p:nvPr/>
        </p:nvCxnSpPr>
        <p:spPr>
          <a:xfrm>
            <a:off x="2009374" y="2210953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A704C77-EE07-585F-437F-8573A31DB63B}"/>
              </a:ext>
            </a:extLst>
          </p:cNvPr>
          <p:cNvCxnSpPr/>
          <p:nvPr/>
        </p:nvCxnSpPr>
        <p:spPr>
          <a:xfrm>
            <a:off x="2009374" y="3458454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6D0DCE-B732-308E-77CA-956B2C442DD0}"/>
              </a:ext>
            </a:extLst>
          </p:cNvPr>
          <p:cNvCxnSpPr/>
          <p:nvPr/>
        </p:nvCxnSpPr>
        <p:spPr>
          <a:xfrm>
            <a:off x="2009374" y="4649354"/>
            <a:ext cx="45504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762EB4A-32B8-3A81-6BBA-570361720E5A}"/>
              </a:ext>
            </a:extLst>
          </p:cNvPr>
          <p:cNvCxnSpPr/>
          <p:nvPr/>
        </p:nvCxnSpPr>
        <p:spPr>
          <a:xfrm>
            <a:off x="4410891" y="1393372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5DF333-62D2-9610-890F-1896E3300C1F}"/>
              </a:ext>
            </a:extLst>
          </p:cNvPr>
          <p:cNvSpPr txBox="1"/>
          <p:nvPr/>
        </p:nvSpPr>
        <p:spPr>
          <a:xfrm>
            <a:off x="1567543" y="185492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y=850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FE23A9D-42B9-BB65-FE1D-7BCE2900A524}"/>
              </a:ext>
            </a:extLst>
          </p:cNvPr>
          <p:cNvSpPr txBox="1"/>
          <p:nvPr/>
        </p:nvSpPr>
        <p:spPr>
          <a:xfrm>
            <a:off x="1565855" y="304582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y=900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74BC3C-5532-8E61-F184-51359CA53511}"/>
              </a:ext>
            </a:extLst>
          </p:cNvPr>
          <p:cNvSpPr txBox="1"/>
          <p:nvPr/>
        </p:nvSpPr>
        <p:spPr>
          <a:xfrm>
            <a:off x="1565855" y="43128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y=950</a:t>
            </a:r>
            <a:endParaRPr kumimoji="1"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41C1C1C-86BB-41DA-618F-D6356F7D0440}"/>
              </a:ext>
            </a:extLst>
          </p:cNvPr>
          <p:cNvCxnSpPr>
            <a:cxnSpLocks/>
          </p:cNvCxnSpPr>
          <p:nvPr/>
        </p:nvCxnSpPr>
        <p:spPr>
          <a:xfrm flipV="1">
            <a:off x="4410891" y="1243584"/>
            <a:ext cx="0" cy="906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45FB0AB-B0C2-D696-0FEE-2CDE795E3333}"/>
              </a:ext>
            </a:extLst>
          </p:cNvPr>
          <p:cNvCxnSpPr>
            <a:cxnSpLocks/>
          </p:cNvCxnSpPr>
          <p:nvPr/>
        </p:nvCxnSpPr>
        <p:spPr>
          <a:xfrm flipV="1">
            <a:off x="5203371" y="1243584"/>
            <a:ext cx="0" cy="928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FDA13F5-A8C5-D50D-771A-438719E78D44}"/>
              </a:ext>
            </a:extLst>
          </p:cNvPr>
          <p:cNvCxnSpPr/>
          <p:nvPr/>
        </p:nvCxnSpPr>
        <p:spPr>
          <a:xfrm>
            <a:off x="4467844" y="2928344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9341056-657C-8940-BAD3-22A07FAD371D}"/>
              </a:ext>
            </a:extLst>
          </p:cNvPr>
          <p:cNvCxnSpPr>
            <a:cxnSpLocks/>
          </p:cNvCxnSpPr>
          <p:nvPr/>
        </p:nvCxnSpPr>
        <p:spPr>
          <a:xfrm flipV="1">
            <a:off x="4467844" y="2794406"/>
            <a:ext cx="0" cy="612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DE8295E-58F0-CA56-1639-DCCE28DCB9B8}"/>
              </a:ext>
            </a:extLst>
          </p:cNvPr>
          <p:cNvCxnSpPr>
            <a:cxnSpLocks/>
          </p:cNvCxnSpPr>
          <p:nvPr/>
        </p:nvCxnSpPr>
        <p:spPr>
          <a:xfrm flipV="1">
            <a:off x="5260324" y="2794406"/>
            <a:ext cx="0" cy="6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E785B975-CD1E-1B86-3030-A91F448D5C64}"/>
              </a:ext>
            </a:extLst>
          </p:cNvPr>
          <p:cNvCxnSpPr/>
          <p:nvPr/>
        </p:nvCxnSpPr>
        <p:spPr>
          <a:xfrm>
            <a:off x="4428306" y="4103873"/>
            <a:ext cx="7924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047697E-8B8C-8383-4984-380566F4F724}"/>
              </a:ext>
            </a:extLst>
          </p:cNvPr>
          <p:cNvCxnSpPr>
            <a:cxnSpLocks/>
          </p:cNvCxnSpPr>
          <p:nvPr/>
        </p:nvCxnSpPr>
        <p:spPr>
          <a:xfrm flipV="1">
            <a:off x="4428306" y="3969935"/>
            <a:ext cx="0" cy="612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0D40CD-8943-6005-3D62-D495EE94C7D4}"/>
              </a:ext>
            </a:extLst>
          </p:cNvPr>
          <p:cNvCxnSpPr>
            <a:cxnSpLocks/>
          </p:cNvCxnSpPr>
          <p:nvPr/>
        </p:nvCxnSpPr>
        <p:spPr>
          <a:xfrm flipV="1">
            <a:off x="5220786" y="3969935"/>
            <a:ext cx="0" cy="6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9AD643B-7EAF-533E-E337-F27024E3004F}"/>
              </a:ext>
            </a:extLst>
          </p:cNvPr>
          <p:cNvCxnSpPr>
            <a:cxnSpLocks/>
          </p:cNvCxnSpPr>
          <p:nvPr/>
        </p:nvCxnSpPr>
        <p:spPr>
          <a:xfrm flipV="1">
            <a:off x="4248737" y="1060704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786F2CB-61D0-994A-0336-1A3EF467F422}"/>
              </a:ext>
            </a:extLst>
          </p:cNvPr>
          <p:cNvCxnSpPr>
            <a:cxnSpLocks/>
          </p:cNvCxnSpPr>
          <p:nvPr/>
        </p:nvCxnSpPr>
        <p:spPr>
          <a:xfrm flipV="1">
            <a:off x="5344798" y="1060704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C4E184F6-E95B-CC0E-2388-97A7092841B2}"/>
              </a:ext>
            </a:extLst>
          </p:cNvPr>
          <p:cNvCxnSpPr>
            <a:cxnSpLocks/>
          </p:cNvCxnSpPr>
          <p:nvPr/>
        </p:nvCxnSpPr>
        <p:spPr>
          <a:xfrm>
            <a:off x="4248737" y="1121492"/>
            <a:ext cx="10960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353219A-D90E-F47E-8034-CF16C93F5B2A}"/>
              </a:ext>
            </a:extLst>
          </p:cNvPr>
          <p:cNvSpPr txBox="1"/>
          <p:nvPr/>
        </p:nvSpPr>
        <p:spPr>
          <a:xfrm>
            <a:off x="4560965" y="75350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D1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23116B-D3BE-5F95-9F60-1648E4F84FED}"/>
              </a:ext>
            </a:extLst>
          </p:cNvPr>
          <p:cNvSpPr txBox="1"/>
          <p:nvPr/>
        </p:nvSpPr>
        <p:spPr>
          <a:xfrm>
            <a:off x="4642043" y="13639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d1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39D1E1A-3802-2973-C5CD-CAAB0AAF1BB0}"/>
              </a:ext>
            </a:extLst>
          </p:cNvPr>
          <p:cNvCxnSpPr>
            <a:cxnSpLocks/>
          </p:cNvCxnSpPr>
          <p:nvPr/>
        </p:nvCxnSpPr>
        <p:spPr>
          <a:xfrm flipV="1">
            <a:off x="4252220" y="2387358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F4EC39F-72CC-3CA1-9496-11B6CCFEAD7F}"/>
              </a:ext>
            </a:extLst>
          </p:cNvPr>
          <p:cNvCxnSpPr>
            <a:cxnSpLocks/>
          </p:cNvCxnSpPr>
          <p:nvPr/>
        </p:nvCxnSpPr>
        <p:spPr>
          <a:xfrm flipV="1">
            <a:off x="5428748" y="2318556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DAE36220-BA4C-EBF7-A37B-301820AD5283}"/>
              </a:ext>
            </a:extLst>
          </p:cNvPr>
          <p:cNvCxnSpPr>
            <a:cxnSpLocks/>
          </p:cNvCxnSpPr>
          <p:nvPr/>
        </p:nvCxnSpPr>
        <p:spPr>
          <a:xfrm>
            <a:off x="4261885" y="2575997"/>
            <a:ext cx="115223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A3E1052-45AF-4DDE-8E93-770F6526DC40}"/>
              </a:ext>
            </a:extLst>
          </p:cNvPr>
          <p:cNvSpPr txBox="1"/>
          <p:nvPr/>
        </p:nvSpPr>
        <p:spPr>
          <a:xfrm>
            <a:off x="4635691" y="229602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D2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076D371-F79B-386B-9B20-7C6614E35D7B}"/>
              </a:ext>
            </a:extLst>
          </p:cNvPr>
          <p:cNvSpPr txBox="1"/>
          <p:nvPr/>
        </p:nvSpPr>
        <p:spPr>
          <a:xfrm>
            <a:off x="4716769" y="29065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d2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9A0EC09-42B5-09FB-E99C-43EEC8DEDCB4}"/>
              </a:ext>
            </a:extLst>
          </p:cNvPr>
          <p:cNvCxnSpPr>
            <a:cxnSpLocks/>
          </p:cNvCxnSpPr>
          <p:nvPr/>
        </p:nvCxnSpPr>
        <p:spPr>
          <a:xfrm flipV="1">
            <a:off x="4239072" y="3606370"/>
            <a:ext cx="0" cy="1008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7DA9F86-E959-AB50-0997-916730E05DC1}"/>
              </a:ext>
            </a:extLst>
          </p:cNvPr>
          <p:cNvCxnSpPr>
            <a:cxnSpLocks/>
          </p:cNvCxnSpPr>
          <p:nvPr/>
        </p:nvCxnSpPr>
        <p:spPr>
          <a:xfrm flipV="1">
            <a:off x="5371710" y="3522938"/>
            <a:ext cx="0" cy="1096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58BB21B1-4B0F-FD47-D6E1-E9785B6673A7}"/>
              </a:ext>
            </a:extLst>
          </p:cNvPr>
          <p:cNvCxnSpPr>
            <a:cxnSpLocks/>
          </p:cNvCxnSpPr>
          <p:nvPr/>
        </p:nvCxnSpPr>
        <p:spPr>
          <a:xfrm>
            <a:off x="4248737" y="3795009"/>
            <a:ext cx="10960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4E61CC9-C8EE-1B52-0117-464A4CA5B337}"/>
              </a:ext>
            </a:extLst>
          </p:cNvPr>
          <p:cNvSpPr txBox="1"/>
          <p:nvPr/>
        </p:nvSpPr>
        <p:spPr>
          <a:xfrm>
            <a:off x="4622543" y="351503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D3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2D4400-9E6A-4BBE-6B93-95CC7FD1429E}"/>
              </a:ext>
            </a:extLst>
          </p:cNvPr>
          <p:cNvSpPr txBox="1"/>
          <p:nvPr/>
        </p:nvSpPr>
        <p:spPr>
          <a:xfrm>
            <a:off x="4642043" y="4072943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d3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39D7E64-1D78-4853-86F3-54F0A418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2" y="260969"/>
            <a:ext cx="5923558" cy="6336062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4AD75D0-1B59-5EA3-4FAE-AD50B0E359F2}"/>
              </a:ext>
            </a:extLst>
          </p:cNvPr>
          <p:cNvCxnSpPr>
            <a:cxnSpLocks/>
          </p:cNvCxnSpPr>
          <p:nvPr/>
        </p:nvCxnSpPr>
        <p:spPr>
          <a:xfrm>
            <a:off x="2610680" y="3465444"/>
            <a:ext cx="206733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A30D79-421A-91EB-E3E8-DC8F0C8E8C12}"/>
              </a:ext>
            </a:extLst>
          </p:cNvPr>
          <p:cNvCxnSpPr>
            <a:cxnSpLocks/>
          </p:cNvCxnSpPr>
          <p:nvPr/>
        </p:nvCxnSpPr>
        <p:spPr>
          <a:xfrm>
            <a:off x="2405271" y="5499652"/>
            <a:ext cx="206733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C26D2E8-8FB6-93E1-EA31-C6D434DD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" y="483870"/>
            <a:ext cx="6224557" cy="605917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642C81F-F231-84A1-B13A-42D6FBDC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40" y="483869"/>
            <a:ext cx="3868420" cy="60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Macintosh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L.K. Lee (李良愷)</dc:creator>
  <cp:lastModifiedBy>Kevin L.K. Lee (李良愷)</cp:lastModifiedBy>
  <cp:revision>8</cp:revision>
  <dcterms:created xsi:type="dcterms:W3CDTF">2024-08-09T05:44:52Z</dcterms:created>
  <dcterms:modified xsi:type="dcterms:W3CDTF">2024-08-09T07:22:58Z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0361f-d7d8-42be-944f-5502bb5e2911_Enabled">
    <vt:lpwstr>true</vt:lpwstr>
  </property>
  <property fmtid="{D5CDD505-2E9C-101B-9397-08002B2CF9AE}" pid="3" name="MSIP_Label_0190361f-d7d8-42be-944f-5502bb5e2911_SetDate">
    <vt:lpwstr>2024-08-09T05:52:04Z</vt:lpwstr>
  </property>
  <property fmtid="{D5CDD505-2E9C-101B-9397-08002B2CF9AE}" pid="4" name="MSIP_Label_0190361f-d7d8-42be-944f-5502bb5e2911_Method">
    <vt:lpwstr>Standard</vt:lpwstr>
  </property>
  <property fmtid="{D5CDD505-2E9C-101B-9397-08002B2CF9AE}" pid="5" name="MSIP_Label_0190361f-d7d8-42be-944f-5502bb5e2911_Name">
    <vt:lpwstr>一般</vt:lpwstr>
  </property>
  <property fmtid="{D5CDD505-2E9C-101B-9397-08002B2CF9AE}" pid="6" name="MSIP_Label_0190361f-d7d8-42be-944f-5502bb5e2911_SiteId">
    <vt:lpwstr>cdb587e9-824c-41b5-b47f-5af9864b075b</vt:lpwstr>
  </property>
  <property fmtid="{D5CDD505-2E9C-101B-9397-08002B2CF9AE}" pid="7" name="MSIP_Label_0190361f-d7d8-42be-944f-5502bb5e2911_ActionId">
    <vt:lpwstr>debb806f-1d39-4c68-a97e-9f1f1bc67912</vt:lpwstr>
  </property>
  <property fmtid="{D5CDD505-2E9C-101B-9397-08002B2CF9AE}" pid="8" name="MSIP_Label_0190361f-d7d8-42be-944f-5502bb5e2911_ContentBits">
    <vt:lpwstr>0</vt:lpwstr>
  </property>
</Properties>
</file>