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onvert.com/cn/icon/png-to-i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EC664-0F7C-4026-3249-806D1D9CA492}"/>
              </a:ext>
            </a:extLst>
          </p:cNvPr>
          <p:cNvSpPr txBox="1"/>
          <p:nvPr/>
        </p:nvSpPr>
        <p:spPr>
          <a:xfrm>
            <a:off x="1047404" y="1155469"/>
            <a:ext cx="847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https://www.aconvert.com/cn/icon/png-to-ico/</a:t>
            </a:r>
            <a:endParaRPr lang="en-US" altLang="zh-CN" dirty="0"/>
          </a:p>
          <a:p>
            <a:r>
              <a:rPr lang="en-US" altLang="zh-CN" dirty="0"/>
              <a:t>https://png2svg.com/zh/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5615" y="1245870"/>
            <a:ext cx="6193155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altLang="zh-CN" sz="23900"/>
              <a:t>ava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23355" y="2211070"/>
            <a:ext cx="3815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42243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5615" y="1245870"/>
            <a:ext cx="6193155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3900"/>
              <a:t>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23355" y="2211070"/>
            <a:ext cx="3815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/>
              <a:t>@tips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RjZWM0YzY1NTk4Yzk4OTZmOGY5YTA1MDAzN2QxMT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zeanzai</dc:creator>
  <cp:lastModifiedBy>zeanzai</cp:lastModifiedBy>
  <cp:revision>8</cp:revision>
  <dcterms:created xsi:type="dcterms:W3CDTF">2023-08-09T12:44:00Z</dcterms:created>
  <dcterms:modified xsi:type="dcterms:W3CDTF">2024-09-05T03:03:03Z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