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12b18bb9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12b18bb9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2b18bb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12b18bb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12b18bb94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12b18bb94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12b18bb9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12b18bb9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12b18bb94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12b18bb94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12b18bb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12b18bb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12b18bb9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12b18bb9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12b18bb9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12b18bb9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2b18bb94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12b18bb94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12b18bb94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12b18bb94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12b18bb9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12b18bb9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12b18bb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12b18bb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12b18bb94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12b18bb94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12b18bb94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12b18bb94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12b18bb9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12b18bb9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12b18bb9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12b18bb9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12b18bb9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12b18bb9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12b18bb94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12b18bb94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12b18bb9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12b18bb9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12b18bb94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12b18bb94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12b18bb9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12b18bb9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2b18bb94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2b18bb94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12b18bb94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12b18bb94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12b18bb9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12b18bb9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12b18bb94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12b18bb94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12b18bb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12b18bb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12b18bb94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12b18bb94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12b18bb9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12b18bb9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12b18bb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12b18bb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12b18bb9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12b18bb9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12b18bb94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12b18bb94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12b18bb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12b18bb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12b18bb94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12b18bb94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12b18bb9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212b18bb9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12b18bb94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12b18bb94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12b18bb9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12b18bb9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12b18bb94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12b18bb9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12b18bb94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212b18bb94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12b18bb9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12b18bb9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12b18bb94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12b18bb94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12b18bb9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12b18bb9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12b18bb94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12b18bb94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12b18bb94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12b18bb94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2b18bb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2b18bb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2b18bb9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12b18bb9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12b18bb9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12b18bb9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2b18bb9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2b18bb9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6533" y="1063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Quantum Weirdness: Exploring Quantum Error Correction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6525" y="200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Andry Paez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688" y="2797175"/>
            <a:ext cx="3394274" cy="22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Qubit?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0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775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Qubit?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qubit</a:t>
            </a:r>
            <a:r>
              <a:rPr lang="en"/>
              <a:t> is like a spinning coin—it’s not just heads (0) or tails (1) but a blend of both at once.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775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00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Qubit?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qubit</a:t>
            </a:r>
            <a:r>
              <a:rPr lang="en"/>
              <a:t> is like a spinning coin—it’s not just heads (0) or tails (1) but a blend of both at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Superposition</a:t>
            </a:r>
            <a:r>
              <a:rPr lang="en"/>
              <a:t>: Qubits can be in multiple states at once.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825" y="2292350"/>
            <a:ext cx="2720825" cy="3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775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5500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Qubit?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qubit</a:t>
            </a:r>
            <a:r>
              <a:rPr lang="en"/>
              <a:t> is like a spinning coin—it’s not just heads (0) or tails (1) but a blend of both at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Superposition</a:t>
            </a:r>
            <a:r>
              <a:rPr lang="en"/>
              <a:t>: Qubits can be in multiple states at once.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Entanglement</a:t>
            </a:r>
            <a:r>
              <a:rPr lang="en"/>
              <a:t>: Qubits can share information across distances instantly, enabling powerful correlations.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825" y="2292350"/>
            <a:ext cx="2720825" cy="3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00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775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Qubit?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qubit</a:t>
            </a:r>
            <a:r>
              <a:rPr lang="en"/>
              <a:t> is like a spinning coin—it’s not just heads (0) or tails (1) but a blend of both at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Superposition</a:t>
            </a:r>
            <a:r>
              <a:rPr lang="en"/>
              <a:t>: Qubits can be in multiple states at once.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Entanglement</a:t>
            </a:r>
            <a:r>
              <a:rPr lang="en"/>
              <a:t>: Qubits can share information across distances instantly, enabling powerful correlations.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825" y="2292350"/>
            <a:ext cx="2720825" cy="3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00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775" y="3190525"/>
            <a:ext cx="1843150" cy="1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Quantum Circuit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-3620" r="3620" t="0"/>
          <a:stretch/>
        </p:blipFill>
        <p:spPr>
          <a:xfrm>
            <a:off x="2514750" y="2910373"/>
            <a:ext cx="3147850" cy="2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Quantum Circuit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quantum circuit</a:t>
            </a:r>
            <a:r>
              <a:rPr lang="en"/>
              <a:t> is a visual representation of the steps required to manipulate qubits and perform quantum computations. It is the blueprint for quantum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-3620" r="3620" t="0"/>
          <a:stretch/>
        </p:blipFill>
        <p:spPr>
          <a:xfrm>
            <a:off x="2514750" y="2910373"/>
            <a:ext cx="3147850" cy="2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Quantum Circuit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quantum circuit</a:t>
            </a:r>
            <a:r>
              <a:rPr lang="en"/>
              <a:t> is a visual representation of the steps required to manipulate qubits and perform quantum computations. It is the blueprint for quantum algorithms.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Qubits are horizontal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Quantum gates manipulate qubits to perform operations like creating superposition, entanglement, or flipping bits.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-3620" r="3620" t="0"/>
          <a:stretch/>
        </p:blipFill>
        <p:spPr>
          <a:xfrm>
            <a:off x="2514750" y="2910373"/>
            <a:ext cx="3147850" cy="2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Quantum Circuit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Quantum Gates: </a:t>
            </a:r>
            <a:endParaRPr b="1"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-3620" r="3620" t="0"/>
          <a:stretch/>
        </p:blipFill>
        <p:spPr>
          <a:xfrm>
            <a:off x="2514750" y="2910373"/>
            <a:ext cx="3147850" cy="2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Quantum Circuit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Quantum Gates: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Hadamard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Pauli X, Y, Z, 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CNOT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Toffoli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-3620" r="3620" t="0"/>
          <a:stretch/>
        </p:blipFill>
        <p:spPr>
          <a:xfrm>
            <a:off x="2514750" y="2910373"/>
            <a:ext cx="3147850" cy="2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covering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Bit-Flip Errors (Pauli-X)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Phase-Flip Errors (Pauli-Z)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Bit-Flip Errors (Pauli-X)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Flips the state of a qubit </a:t>
            </a:r>
            <a:endParaRPr/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Phase-Flip Errors (Pauli-Z)</a:t>
            </a:r>
            <a:endParaRPr b="1"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00" y="2089175"/>
            <a:ext cx="1716850" cy="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Bit-Flip Errors (Pauli-X)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Flips the state of a qubit </a:t>
            </a:r>
            <a:endParaRPr/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Phase-Flip Errors (Pauli-Z)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Flips the probabilities of a qubit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00" y="2089175"/>
            <a:ext cx="1716850" cy="4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850" y="2089175"/>
            <a:ext cx="1458100" cy="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 Correction Codes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 Correction Codes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Encoding</a:t>
            </a:r>
            <a:r>
              <a:rPr lang="en"/>
              <a:t>: the process of converting a logical qubit into multiple physical qubits to protect it from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50" y="2159225"/>
            <a:ext cx="1840500" cy="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 Correction Codes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Encoding</a:t>
            </a:r>
            <a:r>
              <a:rPr lang="en"/>
              <a:t>: the process of converting a logical qubit into multiple physical qubits to protect it from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Decoding</a:t>
            </a:r>
            <a:r>
              <a:rPr lang="en"/>
              <a:t>: reverses the encoding process to retrieve the logical qubit's state from the physical qubits.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50" y="2159225"/>
            <a:ext cx="1840500" cy="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3-Bit Repetition Code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5799"/>
            <a:ext cx="4718226" cy="18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375" y="3778438"/>
            <a:ext cx="3081625" cy="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3-Bit Repetition Code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3-Bit Repetition Code</a:t>
            </a:r>
            <a:r>
              <a:rPr lang="en"/>
              <a:t> is a simple error correction scheme that protects quantum information by encoding one logical qubit into three physical qubits. It helps correct single bit-flip errors by leveraging redundancy.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5799"/>
            <a:ext cx="4718226" cy="18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375" y="3778438"/>
            <a:ext cx="3081625" cy="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3-Bit Repetition Code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3-Bit Repetition Code</a:t>
            </a:r>
            <a:r>
              <a:rPr lang="en"/>
              <a:t> is a simple error correction scheme that protects quantum information by encoding one logical qubit into three physical qubits. It helps correct single bit-flip errors by leveraging redundancy.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correct phase-flips or multi bit-flip errors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5799"/>
            <a:ext cx="4718226" cy="18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375" y="3778438"/>
            <a:ext cx="3081625" cy="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covering.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Computing and Error Correction Codes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b="7535" l="3763" r="3772" t="0"/>
          <a:stretch/>
        </p:blipFill>
        <p:spPr>
          <a:xfrm>
            <a:off x="4621825" y="2766325"/>
            <a:ext cx="4210474" cy="2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Shor's Code</a:t>
            </a:r>
            <a:r>
              <a:rPr lang="en"/>
              <a:t> redundantly encodes one logical qubit into nine physical qubits across three groups, combining bit-flip protection (like the 3-bit repetition code) with phase-flip protection using Hadamard and CNOT gates, ensuring correction of any single-qubit error.</a:t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 rotWithShape="1">
          <a:blip r:embed="rId3">
            <a:alphaModFix/>
          </a:blip>
          <a:srcRect b="7535" l="3763" r="3772" t="0"/>
          <a:stretch/>
        </p:blipFill>
        <p:spPr>
          <a:xfrm>
            <a:off x="4621825" y="2766325"/>
            <a:ext cx="4210474" cy="2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Shor's Code</a:t>
            </a:r>
            <a:r>
              <a:rPr lang="en"/>
              <a:t> redundantly encodes one logical qubit into nine physical qubits across three groups, combining bit-flip protection (like the 3-bit repetition code) with phase-flip protection using Hadamard and CNOT gates, ensuring correction of any single-qubit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it one of the first examples of a fault-tolerant quantum error-correcting code.</a:t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3">
            <a:alphaModFix/>
          </a:blip>
          <a:srcRect b="7535" l="3763" r="3772" t="0"/>
          <a:stretch/>
        </p:blipFill>
        <p:spPr>
          <a:xfrm>
            <a:off x="4621825" y="2766325"/>
            <a:ext cx="4210474" cy="2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vs. Reality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vs. Reality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Simulated Environment</a:t>
            </a:r>
            <a:r>
              <a:rPr lang="en"/>
              <a:t>: Used controlled noise models in Qiskit to introduce bit-flip and phase-flip errors, allowing testing of error correction techniques.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vs. Reality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Simulated Environment</a:t>
            </a:r>
            <a:r>
              <a:rPr lang="en"/>
              <a:t>: Used controlled noise models in Qiskit to introduce bit-flip and phase-flip errors, allowing testing of error correction techniques.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Real Quantum Hardware</a:t>
            </a:r>
            <a:r>
              <a:rPr lang="en"/>
              <a:t>: Tested circuits on IBM quantum computers where inherent noise is unpredictable and comes from environmental and hardware limitations, providing a practical eval of error correction performance.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3-Bit Repetition Code Results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00" y="1071250"/>
            <a:ext cx="7523200" cy="37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3-Bit Repetition Code Results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Without error correction</a:t>
            </a:r>
            <a:r>
              <a:rPr lang="en"/>
              <a:t>: Fidelity was 90.2%, with an error rate of 9.77%.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3-Bit Repetition Code Results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Without error correction</a:t>
            </a:r>
            <a:r>
              <a:rPr lang="en"/>
              <a:t>: Fidelity was 90.2%, with an error rate of 9.77%.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 the 3-bit repetition code</a:t>
            </a:r>
            <a:r>
              <a:rPr lang="en"/>
              <a:t>: Fidelity improved to 96.4%, reducing the error rate to 3.61%.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Demonstrated effective correction of single bit-flip errors but was unable to address phase-flip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 (Simulation) Results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3" y="1017725"/>
            <a:ext cx="8147675" cy="4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covering..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Computing and Error Correction 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 (Simulation) Results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Without error correction</a:t>
            </a:r>
            <a:r>
              <a:rPr lang="en"/>
              <a:t>: Fidelity was 54.2%, with an error rate of 45.8%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 (Simulation) Results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Without error correction</a:t>
            </a:r>
            <a:r>
              <a:rPr lang="en"/>
              <a:t>: Fidelity was 54.2%, with an error rate of 45.8%.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 Shor's Code</a:t>
            </a:r>
            <a:r>
              <a:rPr lang="en"/>
              <a:t>: Achieved perfect fidelity (100%) by correcting all single bit-flip and phase-flip errors in the simulated noise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Demonstrated the theoretical power of Shor's Code in an idealized setup.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 Results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163" y="1017725"/>
            <a:ext cx="8147675" cy="4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 Results</a:t>
            </a:r>
            <a:endParaRPr/>
          </a:p>
        </p:txBody>
      </p:sp>
      <p:sp>
        <p:nvSpPr>
          <p:cNvPr id="347" name="Google Shape;34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Without error correction</a:t>
            </a:r>
            <a:r>
              <a:rPr lang="en"/>
              <a:t>: Fidelity was 48.7%, with an error rate of 51.3%.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Shor’s Code Results</a:t>
            </a:r>
            <a:endParaRPr/>
          </a:p>
        </p:txBody>
      </p:sp>
      <p:sp>
        <p:nvSpPr>
          <p:cNvPr id="353" name="Google Shape;35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Without error correction</a:t>
            </a:r>
            <a:r>
              <a:rPr lang="en"/>
              <a:t>: Fidelity was 48.7%, with an error rate of 51.3%.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 Shor's Code</a:t>
            </a:r>
            <a:r>
              <a:rPr lang="en"/>
              <a:t>: Fidelity improved to 84.6%, reducing the error rate to 15.4%.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Showcased significant noise reduction on real quantum hardware, though hardware limitations like gate fidelity and decoherence constrained performance.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9" name="Google Shape;35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Shor's Code successfully corrected both bit-flip and phase-flip errors, showcasing its robustness in simulations and real hardware.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5" name="Google Shape;36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Shor's Code successfully corrected both bit-flip and phase-flip errors, showcasing its robustness in simulations and real hardware.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Simulations achieved perfect fidelity, but real hardware highlighted limitations due to noise and gate imperfections.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Shor's Code successfully corrected both bit-flip and phase-flip errors, showcasing its robustness in simulations and real hardware.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Simulations achieved perfect fidelity, but real hardware highlighted limitations due to noise and gate imperfections.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Demonstrates the critical role of quantum error correction in advancing reliable quantum computing.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940875"/>
            <a:ext cx="3270400" cy="1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450" y="1517850"/>
            <a:ext cx="2685651" cy="26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covering…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Computing and Error Correction 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Quantum Computing?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Quantum Computing?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Quantum computing</a:t>
            </a:r>
            <a:r>
              <a:rPr lang="en"/>
              <a:t> is a revolutionary approach that leverages the principles of quantum mechanics to solve problems far beyond the capabilities of classical computers.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Quantum Computing?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Quantum computing</a:t>
            </a:r>
            <a:r>
              <a:rPr lang="en"/>
              <a:t> is a revolutionary approach that leverages the principles of quantum mechanics to solve problems far beyond the capabilities of classical computers.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Classical computers struggle with problems like simulating molecules or optimizing large systems.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Quantum Computing?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Quantum computing</a:t>
            </a:r>
            <a:r>
              <a:rPr lang="en"/>
              <a:t> is a revolutionary approach that leverages the principles of quantum mechanics to solve problems far beyond the capabilities of classical computers.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Classical computers struggle with problems like simulating molecules or optimizing large systems.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computers can explore many possibilities simultaneously, offering exponential speedup for certain tasks.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