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0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8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6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3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15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7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72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621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5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4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61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6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94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55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66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5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5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92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9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5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9AC6A-56F7-4ED4-A174-09F0F919B394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C829D-955E-47C2-99F9-6FFE89382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Designer LCD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Wilton </a:t>
            </a:r>
            <a:r>
              <a:rPr lang="pt-BR" dirty="0" err="1" smtClean="0"/>
              <a:t>Sapia</a:t>
            </a:r>
            <a:r>
              <a:rPr lang="pt-BR" dirty="0" smtClean="0"/>
              <a:t> Dantas</a:t>
            </a:r>
          </a:p>
          <a:p>
            <a:r>
              <a:rPr lang="pt-BR" dirty="0" smtClean="0"/>
              <a:t>Gabriel Couto de Almeida</a:t>
            </a:r>
          </a:p>
          <a:p>
            <a:r>
              <a:rPr lang="pt-BR" dirty="0" smtClean="0"/>
              <a:t>José Lucas Araújo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da proposta é o desenvolvimento de uma interface gráfica para o controle de uma máquina de lavar roupa que lava e seca.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Esse </a:t>
            </a:r>
            <a:r>
              <a:rPr lang="pt-BR" dirty="0"/>
              <a:t>equipamento fará uso de um LCD para mostrar informações relevantes ao usuário, tal como selecionar entre os diversos modos de operação, tempo total da lavagem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77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38150" y="2581645"/>
            <a:ext cx="5115699" cy="3318936"/>
          </a:xfrm>
        </p:spPr>
        <p:txBody>
          <a:bodyPr/>
          <a:lstStyle/>
          <a:p>
            <a:r>
              <a:rPr lang="pt-BR" dirty="0"/>
              <a:t>O progresso da atual </a:t>
            </a:r>
            <a:r>
              <a:rPr lang="pt-BR" dirty="0" smtClean="0"/>
              <a:t>lavagem</a:t>
            </a:r>
          </a:p>
          <a:p>
            <a:r>
              <a:rPr lang="pt-BR" dirty="0" smtClean="0"/>
              <a:t>O </a:t>
            </a:r>
            <a:r>
              <a:rPr lang="pt-BR" dirty="0"/>
              <a:t>tempo para a finalização da lavagem 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configurações realizadas via botões </a:t>
            </a:r>
          </a:p>
          <a:p>
            <a:r>
              <a:rPr lang="pt-BR" dirty="0" smtClean="0"/>
              <a:t>Possíveis </a:t>
            </a:r>
            <a:r>
              <a:rPr lang="pt-BR" dirty="0"/>
              <a:t>erros : (falta de água, . . . ) </a:t>
            </a:r>
            <a:endParaRPr lang="pt-BR" dirty="0" smtClean="0"/>
          </a:p>
          <a:p>
            <a:r>
              <a:rPr lang="pt-BR" dirty="0" smtClean="0"/>
              <a:t>Informações relevantes</a:t>
            </a:r>
          </a:p>
          <a:p>
            <a:r>
              <a:rPr lang="pt-BR" smtClean="0"/>
              <a:t>Consumo inferior a 50% da FLASH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Operação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24" y="2856947"/>
            <a:ext cx="3457575" cy="2266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89" y="2847422"/>
            <a:ext cx="3486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Opções e de Erro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6" y="2831414"/>
            <a:ext cx="3486150" cy="2276475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50" y="2831414"/>
            <a:ext cx="3486150" cy="2276475"/>
          </a:xfrm>
        </p:spPr>
      </p:pic>
    </p:spTree>
    <p:extLst>
      <p:ext uri="{BB962C8B-B14F-4D97-AF65-F5344CB8AC3E}">
        <p14:creationId xmlns:p14="http://schemas.microsoft.com/office/powerpoint/2010/main" val="18680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38</TotalTime>
  <Words>87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Wingdings 2</vt:lpstr>
      <vt:lpstr>HDOfficeLightV0</vt:lpstr>
      <vt:lpstr>Orgânico</vt:lpstr>
      <vt:lpstr>Projeto Designer LCD</vt:lpstr>
      <vt:lpstr>Objetivos</vt:lpstr>
      <vt:lpstr>Requisitos</vt:lpstr>
      <vt:lpstr>Tela de Operação </vt:lpstr>
      <vt:lpstr>Tela de Opções e de Erro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Designer LCD</dc:title>
  <dc:creator>Professor</dc:creator>
  <cp:lastModifiedBy>Professor</cp:lastModifiedBy>
  <cp:revision>4</cp:revision>
  <dcterms:created xsi:type="dcterms:W3CDTF">2016-08-10T17:25:23Z</dcterms:created>
  <dcterms:modified xsi:type="dcterms:W3CDTF">2016-08-10T18:03:37Z</dcterms:modified>
</cp:coreProperties>
</file>