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747"/>
    <a:srgbClr val="2E4FB6"/>
    <a:srgbClr val="4C7CF2"/>
    <a:srgbClr val="345BCC"/>
    <a:srgbClr val="EE844E"/>
    <a:srgbClr val="82B7F4"/>
    <a:srgbClr val="4C75F1"/>
    <a:srgbClr val="608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0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9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7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0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9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135F1-B8DC-4F8B-A177-F17905FBDE5C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00C88-10FC-4949-B872-4862D10A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4" y="801239"/>
            <a:ext cx="10372588" cy="555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3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319117" y="3003792"/>
            <a:ext cx="6609522" cy="1540565"/>
            <a:chOff x="3509617" y="338483"/>
            <a:chExt cx="6609522" cy="1540565"/>
          </a:xfrm>
        </p:grpSpPr>
        <p:sp>
          <p:nvSpPr>
            <p:cNvPr id="4" name="Rectangle 3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  <a:alpha val="47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 smtClean="0">
                  <a:latin typeface="Britannic Bold" panose="020B0903060703020204" pitchFamily="34" charset="0"/>
                </a:rPr>
                <a:t>1</a:t>
              </a:r>
              <a:endParaRPr lang="en-US" sz="8800" b="1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19117" y="4819892"/>
            <a:ext cx="6609522" cy="1540565"/>
            <a:chOff x="3509617" y="2154583"/>
            <a:chExt cx="6609522" cy="1540565"/>
          </a:xfrm>
        </p:grpSpPr>
        <p:sp>
          <p:nvSpPr>
            <p:cNvPr id="12" name="Rectangle 11"/>
            <p:cNvSpPr/>
            <p:nvPr/>
          </p:nvSpPr>
          <p:spPr>
            <a:xfrm>
              <a:off x="3509617" y="21545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19159" y="2154584"/>
              <a:ext cx="1499980" cy="1540564"/>
            </a:xfrm>
            <a:prstGeom prst="rect">
              <a:avLst/>
            </a:prstGeom>
            <a:gradFill flip="none" rotWithShape="1">
              <a:gsLst>
                <a:gs pos="0">
                  <a:srgbClr val="2E4FB6"/>
                </a:gs>
                <a:gs pos="50000">
                  <a:srgbClr val="345BCC"/>
                </a:gs>
                <a:gs pos="100000">
                  <a:srgbClr val="2E4FB6"/>
                </a:gs>
              </a:gsLst>
              <a:lin ang="0" scaled="1"/>
              <a:tileRect/>
            </a:gradFill>
            <a:ln>
              <a:solidFill>
                <a:schemeClr val="accent1">
                  <a:lumMod val="50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 smtClean="0">
                  <a:latin typeface="Britannic Bold" panose="020B0903060703020204" pitchFamily="34" charset="0"/>
                </a:rPr>
                <a:t>31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78859" y="2417032"/>
              <a:ext cx="4940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Bahnschrift Condensed" panose="020B0502040204020203" pitchFamily="34" charset="0"/>
                  <a:cs typeface="Arial" panose="020B0604020202020204" pitchFamily="34" charset="0"/>
                </a:rPr>
                <a:t>COFFEE</a:t>
              </a:r>
              <a:endParaRPr lang="en-US" sz="6000" b="1" dirty="0">
                <a:solidFill>
                  <a:schemeClr val="bg1"/>
                </a:solidFill>
                <a:latin typeface="Bahnschrift Condensed" panose="020B05020402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12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22300" y="635000"/>
            <a:ext cx="11087100" cy="5638800"/>
            <a:chOff x="673100" y="152400"/>
            <a:chExt cx="10947400" cy="6451600"/>
          </a:xfrm>
        </p:grpSpPr>
        <p:sp>
          <p:nvSpPr>
            <p:cNvPr id="9" name="Rounded Rectangle 8"/>
            <p:cNvSpPr/>
            <p:nvPr/>
          </p:nvSpPr>
          <p:spPr>
            <a:xfrm>
              <a:off x="673100" y="152400"/>
              <a:ext cx="10947400" cy="6451600"/>
            </a:xfrm>
            <a:prstGeom prst="roundRect">
              <a:avLst>
                <a:gd name="adj" fmla="val 1823"/>
              </a:avLst>
            </a:prstGeom>
            <a:solidFill>
              <a:srgbClr val="EE844E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0468" y="254000"/>
              <a:ext cx="10751132" cy="6210300"/>
            </a:xfrm>
            <a:prstGeom prst="roundRect">
              <a:avLst>
                <a:gd name="adj" fmla="val 1739"/>
              </a:avLst>
            </a:prstGeom>
            <a:solidFill>
              <a:schemeClr val="tx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8933" y="855689"/>
            <a:ext cx="5316883" cy="1239273"/>
            <a:chOff x="3509617" y="338483"/>
            <a:chExt cx="6609522" cy="1540565"/>
          </a:xfrm>
        </p:grpSpPr>
        <p:sp>
          <p:nvSpPr>
            <p:cNvPr id="3" name="Rectangle 2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Oval 3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  <a:alpha val="47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latin typeface="Britannic Bold" panose="020B0903060703020204" pitchFamily="34" charset="0"/>
                </a:rPr>
                <a:t>1</a:t>
              </a:r>
              <a:endParaRPr lang="en-US" sz="8000" b="1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4149" y="838929"/>
            <a:ext cx="5316883" cy="1239273"/>
            <a:chOff x="3509617" y="2154583"/>
            <a:chExt cx="6609522" cy="1540565"/>
          </a:xfrm>
        </p:grpSpPr>
        <p:sp>
          <p:nvSpPr>
            <p:cNvPr id="6" name="Rectangle 5"/>
            <p:cNvSpPr/>
            <p:nvPr/>
          </p:nvSpPr>
          <p:spPr>
            <a:xfrm>
              <a:off x="3509617" y="21545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19159" y="2154584"/>
              <a:ext cx="1499980" cy="1540564"/>
            </a:xfrm>
            <a:prstGeom prst="rect">
              <a:avLst/>
            </a:prstGeom>
            <a:gradFill flip="none" rotWithShape="1">
              <a:gsLst>
                <a:gs pos="0">
                  <a:srgbClr val="2E4FB6"/>
                </a:gs>
                <a:gs pos="50000">
                  <a:srgbClr val="345BCC"/>
                </a:gs>
                <a:gs pos="100000">
                  <a:srgbClr val="2E4FB6"/>
                </a:gs>
              </a:gsLst>
              <a:lin ang="0" scaled="1"/>
              <a:tileRect/>
            </a:gradFill>
            <a:ln>
              <a:solidFill>
                <a:schemeClr val="accent1">
                  <a:lumMod val="50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8859" y="2417032"/>
              <a:ext cx="4940299" cy="114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cs typeface="Arial" panose="020B0604020202020204" pitchFamily="34" charset="0"/>
                </a:rPr>
                <a:t>COFFEE</a:t>
              </a:r>
              <a:endPara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1067" y="855689"/>
            <a:ext cx="5316883" cy="1239273"/>
            <a:chOff x="3509617" y="338483"/>
            <a:chExt cx="6609522" cy="1540565"/>
          </a:xfrm>
        </p:grpSpPr>
        <p:sp>
          <p:nvSpPr>
            <p:cNvPr id="20" name="Rectangle 1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5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332" y="2180531"/>
            <a:ext cx="5316883" cy="1239273"/>
            <a:chOff x="3509617" y="338483"/>
            <a:chExt cx="6609522" cy="1540565"/>
          </a:xfrm>
        </p:grpSpPr>
        <p:sp>
          <p:nvSpPr>
            <p:cNvPr id="24" name="Rectangle 23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2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16466" y="218053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9" name="Group 28"/>
          <p:cNvGrpSpPr/>
          <p:nvPr/>
        </p:nvGrpSpPr>
        <p:grpSpPr>
          <a:xfrm>
            <a:off x="814332" y="3496376"/>
            <a:ext cx="5316883" cy="1239273"/>
            <a:chOff x="3509617" y="338483"/>
            <a:chExt cx="6609522" cy="1540565"/>
          </a:xfrm>
        </p:grpSpPr>
        <p:sp>
          <p:nvSpPr>
            <p:cNvPr id="30" name="Rectangle 2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Oval 3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16466" y="3496376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814149" y="4812221"/>
            <a:ext cx="5316883" cy="1239273"/>
            <a:chOff x="3509617" y="338483"/>
            <a:chExt cx="6609522" cy="1540565"/>
          </a:xfrm>
        </p:grpSpPr>
        <p:sp>
          <p:nvSpPr>
            <p:cNvPr id="36" name="Rectangle 35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4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216283" y="481222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1" name="Group 40"/>
          <p:cNvGrpSpPr/>
          <p:nvPr/>
        </p:nvGrpSpPr>
        <p:grpSpPr>
          <a:xfrm>
            <a:off x="4141507" y="-2082259"/>
            <a:ext cx="4149551" cy="2512254"/>
            <a:chOff x="4128808" y="-2085009"/>
            <a:chExt cx="4149551" cy="2512254"/>
          </a:xfrm>
        </p:grpSpPr>
        <p:sp>
          <p:nvSpPr>
            <p:cNvPr id="39" name="Oval 38"/>
            <p:cNvSpPr/>
            <p:nvPr/>
          </p:nvSpPr>
          <p:spPr>
            <a:xfrm>
              <a:off x="4128808" y="-2085009"/>
              <a:ext cx="4149551" cy="251225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32945" y="-1993459"/>
              <a:ext cx="3966676" cy="2369424"/>
            </a:xfrm>
            <a:prstGeom prst="ellipse">
              <a:avLst/>
            </a:prstGeom>
            <a:gradFill flip="none" rotWithShape="1">
              <a:gsLst>
                <a:gs pos="0">
                  <a:srgbClr val="4C7CF2">
                    <a:shade val="30000"/>
                    <a:satMod val="115000"/>
                  </a:srgbClr>
                </a:gs>
                <a:gs pos="50000">
                  <a:srgbClr val="4C7CF2">
                    <a:shade val="67500"/>
                    <a:satMod val="115000"/>
                  </a:srgbClr>
                </a:gs>
                <a:gs pos="100000">
                  <a:srgbClr val="4C7CF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31</a:t>
              </a:r>
              <a:endPara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45" name="Freeform 44"/>
          <p:cNvSpPr/>
          <p:nvPr/>
        </p:nvSpPr>
        <p:spPr>
          <a:xfrm>
            <a:off x="4615387" y="1661758"/>
            <a:ext cx="3126109" cy="3634481"/>
          </a:xfrm>
          <a:custGeom>
            <a:avLst/>
            <a:gdLst>
              <a:gd name="connsiteX0" fmla="*/ 2606549 w 5232400"/>
              <a:gd name="connsiteY0" fmla="*/ 3591237 h 6083300"/>
              <a:gd name="connsiteX1" fmla="*/ 803585 w 5232400"/>
              <a:gd name="connsiteY1" fmla="*/ 5793003 h 6083300"/>
              <a:gd name="connsiteX2" fmla="*/ 4486262 w 5232400"/>
              <a:gd name="connsiteY2" fmla="*/ 5793003 h 6083300"/>
              <a:gd name="connsiteX3" fmla="*/ 260775 w 5232400"/>
              <a:gd name="connsiteY3" fmla="*/ 843559 h 6083300"/>
              <a:gd name="connsiteX4" fmla="*/ 260775 w 5232400"/>
              <a:gd name="connsiteY4" fmla="*/ 5380279 h 6083300"/>
              <a:gd name="connsiteX5" fmla="*/ 2156982 w 5232400"/>
              <a:gd name="connsiteY5" fmla="*/ 3064646 h 6083300"/>
              <a:gd name="connsiteX6" fmla="*/ 4971626 w 5232400"/>
              <a:gd name="connsiteY6" fmla="*/ 703023 h 6083300"/>
              <a:gd name="connsiteX7" fmla="*/ 3045220 w 5232400"/>
              <a:gd name="connsiteY7" fmla="*/ 3055535 h 6083300"/>
              <a:gd name="connsiteX8" fmla="*/ 4971626 w 5232400"/>
              <a:gd name="connsiteY8" fmla="*/ 5311994 h 6083300"/>
              <a:gd name="connsiteX9" fmla="*/ 706456 w 5232400"/>
              <a:gd name="connsiteY9" fmla="*/ 316067 h 6083300"/>
              <a:gd name="connsiteX10" fmla="*/ 2595654 w 5232400"/>
              <a:gd name="connsiteY10" fmla="*/ 2528944 h 6083300"/>
              <a:gd name="connsiteX11" fmla="*/ 4407716 w 5232400"/>
              <a:gd name="connsiteY11" fmla="*/ 316067 h 6083300"/>
              <a:gd name="connsiteX12" fmla="*/ 364070 w 5232400"/>
              <a:gd name="connsiteY12" fmla="*/ 0 h 6083300"/>
              <a:gd name="connsiteX13" fmla="*/ 4868330 w 5232400"/>
              <a:gd name="connsiteY13" fmla="*/ 0 h 6083300"/>
              <a:gd name="connsiteX14" fmla="*/ 5232400 w 5232400"/>
              <a:gd name="connsiteY14" fmla="*/ 364070 h 6083300"/>
              <a:gd name="connsiteX15" fmla="*/ 5232400 w 5232400"/>
              <a:gd name="connsiteY15" fmla="*/ 5719230 h 6083300"/>
              <a:gd name="connsiteX16" fmla="*/ 4868330 w 5232400"/>
              <a:gd name="connsiteY16" fmla="*/ 6083300 h 6083300"/>
              <a:gd name="connsiteX17" fmla="*/ 364070 w 5232400"/>
              <a:gd name="connsiteY17" fmla="*/ 6083300 h 6083300"/>
              <a:gd name="connsiteX18" fmla="*/ 0 w 5232400"/>
              <a:gd name="connsiteY18" fmla="*/ 5719230 h 6083300"/>
              <a:gd name="connsiteX19" fmla="*/ 0 w 5232400"/>
              <a:gd name="connsiteY19" fmla="*/ 364070 h 6083300"/>
              <a:gd name="connsiteX20" fmla="*/ 364070 w 5232400"/>
              <a:gd name="connsiteY20" fmla="*/ 0 h 608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32400" h="6083300">
                <a:moveTo>
                  <a:pt x="2606549" y="3591237"/>
                </a:moveTo>
                <a:lnTo>
                  <a:pt x="803585" y="5793003"/>
                </a:lnTo>
                <a:lnTo>
                  <a:pt x="4486262" y="5793003"/>
                </a:lnTo>
                <a:close/>
                <a:moveTo>
                  <a:pt x="260775" y="843559"/>
                </a:moveTo>
                <a:lnTo>
                  <a:pt x="260775" y="5380279"/>
                </a:lnTo>
                <a:lnTo>
                  <a:pt x="2156982" y="3064646"/>
                </a:lnTo>
                <a:close/>
                <a:moveTo>
                  <a:pt x="4971626" y="703023"/>
                </a:moveTo>
                <a:lnTo>
                  <a:pt x="3045220" y="3055535"/>
                </a:lnTo>
                <a:lnTo>
                  <a:pt x="4971626" y="5311994"/>
                </a:lnTo>
                <a:close/>
                <a:moveTo>
                  <a:pt x="706456" y="316067"/>
                </a:moveTo>
                <a:lnTo>
                  <a:pt x="2595654" y="2528944"/>
                </a:lnTo>
                <a:lnTo>
                  <a:pt x="4407716" y="316067"/>
                </a:lnTo>
                <a:close/>
                <a:moveTo>
                  <a:pt x="364070" y="0"/>
                </a:moveTo>
                <a:lnTo>
                  <a:pt x="4868330" y="0"/>
                </a:lnTo>
                <a:cubicBezTo>
                  <a:pt x="5069400" y="0"/>
                  <a:pt x="5232400" y="163000"/>
                  <a:pt x="5232400" y="364070"/>
                </a:cubicBezTo>
                <a:lnTo>
                  <a:pt x="5232400" y="5719230"/>
                </a:lnTo>
                <a:cubicBezTo>
                  <a:pt x="5232400" y="5920300"/>
                  <a:pt x="5069400" y="6083300"/>
                  <a:pt x="4868330" y="6083300"/>
                </a:cubicBezTo>
                <a:lnTo>
                  <a:pt x="364070" y="6083300"/>
                </a:lnTo>
                <a:cubicBezTo>
                  <a:pt x="163000" y="6083300"/>
                  <a:pt x="0" y="5920300"/>
                  <a:pt x="0" y="5719230"/>
                </a:cubicBezTo>
                <a:lnTo>
                  <a:pt x="0" y="364070"/>
                </a:lnTo>
                <a:cubicBezTo>
                  <a:pt x="0" y="163000"/>
                  <a:pt x="163000" y="0"/>
                  <a:pt x="36407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22300" y="635000"/>
            <a:ext cx="11087100" cy="5638800"/>
            <a:chOff x="673100" y="152400"/>
            <a:chExt cx="10947400" cy="6451600"/>
          </a:xfrm>
        </p:grpSpPr>
        <p:sp>
          <p:nvSpPr>
            <p:cNvPr id="9" name="Rounded Rectangle 8"/>
            <p:cNvSpPr/>
            <p:nvPr/>
          </p:nvSpPr>
          <p:spPr>
            <a:xfrm>
              <a:off x="673100" y="152400"/>
              <a:ext cx="10947400" cy="6451600"/>
            </a:xfrm>
            <a:prstGeom prst="roundRect">
              <a:avLst>
                <a:gd name="adj" fmla="val 1823"/>
              </a:avLst>
            </a:prstGeom>
            <a:solidFill>
              <a:srgbClr val="EE844E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0468" y="254000"/>
              <a:ext cx="10751132" cy="6210300"/>
            </a:xfrm>
            <a:prstGeom prst="roundRect">
              <a:avLst>
                <a:gd name="adj" fmla="val 1739"/>
              </a:avLst>
            </a:prstGeom>
            <a:solidFill>
              <a:schemeClr val="tx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8933" y="855689"/>
            <a:ext cx="5316883" cy="1239273"/>
            <a:chOff x="3509617" y="338483"/>
            <a:chExt cx="6609522" cy="1540565"/>
          </a:xfrm>
        </p:grpSpPr>
        <p:sp>
          <p:nvSpPr>
            <p:cNvPr id="3" name="Rectangle 2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Oval 3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  <a:alpha val="47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latin typeface="Britannic Bold" panose="020B0903060703020204" pitchFamily="34" charset="0"/>
                </a:rPr>
                <a:t>1</a:t>
              </a:r>
              <a:endParaRPr lang="en-US" sz="8000" b="1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4149" y="838929"/>
            <a:ext cx="5316883" cy="1239273"/>
            <a:chOff x="3509617" y="2154583"/>
            <a:chExt cx="6609522" cy="1540565"/>
          </a:xfrm>
        </p:grpSpPr>
        <p:sp>
          <p:nvSpPr>
            <p:cNvPr id="6" name="Rectangle 5"/>
            <p:cNvSpPr/>
            <p:nvPr/>
          </p:nvSpPr>
          <p:spPr>
            <a:xfrm>
              <a:off x="3509617" y="21545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19159" y="2154584"/>
              <a:ext cx="1499980" cy="1540564"/>
            </a:xfrm>
            <a:prstGeom prst="rect">
              <a:avLst/>
            </a:prstGeom>
            <a:gradFill flip="none" rotWithShape="1">
              <a:gsLst>
                <a:gs pos="0">
                  <a:srgbClr val="2E4FB6"/>
                </a:gs>
                <a:gs pos="50000">
                  <a:srgbClr val="345BCC"/>
                </a:gs>
                <a:gs pos="100000">
                  <a:srgbClr val="2E4FB6"/>
                </a:gs>
              </a:gsLst>
              <a:lin ang="0" scaled="1"/>
              <a:tileRect/>
            </a:gradFill>
            <a:ln>
              <a:solidFill>
                <a:schemeClr val="accent1">
                  <a:lumMod val="50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8859" y="2417032"/>
              <a:ext cx="4940299" cy="114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cs typeface="Arial" panose="020B0604020202020204" pitchFamily="34" charset="0"/>
                </a:rPr>
                <a:t>COFFEE</a:t>
              </a:r>
              <a:endPara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1067" y="855689"/>
            <a:ext cx="5316883" cy="1239273"/>
            <a:chOff x="3509617" y="338483"/>
            <a:chExt cx="6609522" cy="1540565"/>
          </a:xfrm>
        </p:grpSpPr>
        <p:sp>
          <p:nvSpPr>
            <p:cNvPr id="20" name="Rectangle 1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5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332" y="2180531"/>
            <a:ext cx="5316883" cy="1239273"/>
            <a:chOff x="3509617" y="338483"/>
            <a:chExt cx="6609522" cy="1540565"/>
          </a:xfrm>
        </p:grpSpPr>
        <p:sp>
          <p:nvSpPr>
            <p:cNvPr id="24" name="Rectangle 23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2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16466" y="218053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9" name="Group 28"/>
          <p:cNvGrpSpPr/>
          <p:nvPr/>
        </p:nvGrpSpPr>
        <p:grpSpPr>
          <a:xfrm>
            <a:off x="814332" y="3496376"/>
            <a:ext cx="5316883" cy="1239273"/>
            <a:chOff x="3509617" y="338483"/>
            <a:chExt cx="6609522" cy="1540565"/>
          </a:xfrm>
        </p:grpSpPr>
        <p:sp>
          <p:nvSpPr>
            <p:cNvPr id="30" name="Rectangle 2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Oval 3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16466" y="3496376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814149" y="4812221"/>
            <a:ext cx="5316883" cy="1239273"/>
            <a:chOff x="3509617" y="338483"/>
            <a:chExt cx="6609522" cy="1540565"/>
          </a:xfrm>
        </p:grpSpPr>
        <p:sp>
          <p:nvSpPr>
            <p:cNvPr id="36" name="Rectangle 35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4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216283" y="481222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1" name="Group 40"/>
          <p:cNvGrpSpPr/>
          <p:nvPr/>
        </p:nvGrpSpPr>
        <p:grpSpPr>
          <a:xfrm>
            <a:off x="4141507" y="-2082259"/>
            <a:ext cx="4149551" cy="2512254"/>
            <a:chOff x="4128808" y="-2085009"/>
            <a:chExt cx="4149551" cy="2512254"/>
          </a:xfrm>
        </p:grpSpPr>
        <p:sp>
          <p:nvSpPr>
            <p:cNvPr id="39" name="Oval 38"/>
            <p:cNvSpPr/>
            <p:nvPr/>
          </p:nvSpPr>
          <p:spPr>
            <a:xfrm>
              <a:off x="4128808" y="-2085009"/>
              <a:ext cx="4149551" cy="251225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32945" y="-1993459"/>
              <a:ext cx="3966676" cy="2369424"/>
            </a:xfrm>
            <a:prstGeom prst="ellipse">
              <a:avLst/>
            </a:prstGeom>
            <a:gradFill flip="none" rotWithShape="1">
              <a:gsLst>
                <a:gs pos="0">
                  <a:srgbClr val="4C7CF2">
                    <a:shade val="30000"/>
                    <a:satMod val="115000"/>
                  </a:srgbClr>
                </a:gs>
                <a:gs pos="50000">
                  <a:srgbClr val="4C7CF2">
                    <a:shade val="67500"/>
                    <a:satMod val="115000"/>
                  </a:srgbClr>
                </a:gs>
                <a:gs pos="100000">
                  <a:srgbClr val="4C7CF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31</a:t>
              </a:r>
              <a:endPara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59895" y="1710478"/>
            <a:ext cx="6623689" cy="3634481"/>
            <a:chOff x="2859895" y="1710478"/>
            <a:chExt cx="6623689" cy="3634481"/>
          </a:xfrm>
        </p:grpSpPr>
        <p:sp>
          <p:nvSpPr>
            <p:cNvPr id="45" name="Freeform 44"/>
            <p:cNvSpPr/>
            <p:nvPr/>
          </p:nvSpPr>
          <p:spPr>
            <a:xfrm>
              <a:off x="6357475" y="1710478"/>
              <a:ext cx="3126109" cy="3634481"/>
            </a:xfrm>
            <a:custGeom>
              <a:avLst/>
              <a:gdLst>
                <a:gd name="connsiteX0" fmla="*/ 2606549 w 5232400"/>
                <a:gd name="connsiteY0" fmla="*/ 3591237 h 6083300"/>
                <a:gd name="connsiteX1" fmla="*/ 803585 w 5232400"/>
                <a:gd name="connsiteY1" fmla="*/ 5793003 h 6083300"/>
                <a:gd name="connsiteX2" fmla="*/ 4486262 w 5232400"/>
                <a:gd name="connsiteY2" fmla="*/ 5793003 h 6083300"/>
                <a:gd name="connsiteX3" fmla="*/ 260775 w 5232400"/>
                <a:gd name="connsiteY3" fmla="*/ 843559 h 6083300"/>
                <a:gd name="connsiteX4" fmla="*/ 260775 w 5232400"/>
                <a:gd name="connsiteY4" fmla="*/ 5380279 h 6083300"/>
                <a:gd name="connsiteX5" fmla="*/ 2156982 w 5232400"/>
                <a:gd name="connsiteY5" fmla="*/ 3064646 h 6083300"/>
                <a:gd name="connsiteX6" fmla="*/ 4971626 w 5232400"/>
                <a:gd name="connsiteY6" fmla="*/ 703023 h 6083300"/>
                <a:gd name="connsiteX7" fmla="*/ 3045220 w 5232400"/>
                <a:gd name="connsiteY7" fmla="*/ 3055535 h 6083300"/>
                <a:gd name="connsiteX8" fmla="*/ 4971626 w 5232400"/>
                <a:gd name="connsiteY8" fmla="*/ 5311994 h 6083300"/>
                <a:gd name="connsiteX9" fmla="*/ 706456 w 5232400"/>
                <a:gd name="connsiteY9" fmla="*/ 316067 h 6083300"/>
                <a:gd name="connsiteX10" fmla="*/ 2595654 w 5232400"/>
                <a:gd name="connsiteY10" fmla="*/ 2528944 h 6083300"/>
                <a:gd name="connsiteX11" fmla="*/ 4407716 w 5232400"/>
                <a:gd name="connsiteY11" fmla="*/ 316067 h 6083300"/>
                <a:gd name="connsiteX12" fmla="*/ 364070 w 5232400"/>
                <a:gd name="connsiteY12" fmla="*/ 0 h 6083300"/>
                <a:gd name="connsiteX13" fmla="*/ 4868330 w 5232400"/>
                <a:gd name="connsiteY13" fmla="*/ 0 h 6083300"/>
                <a:gd name="connsiteX14" fmla="*/ 5232400 w 5232400"/>
                <a:gd name="connsiteY14" fmla="*/ 364070 h 6083300"/>
                <a:gd name="connsiteX15" fmla="*/ 5232400 w 5232400"/>
                <a:gd name="connsiteY15" fmla="*/ 5719230 h 6083300"/>
                <a:gd name="connsiteX16" fmla="*/ 4868330 w 5232400"/>
                <a:gd name="connsiteY16" fmla="*/ 6083300 h 6083300"/>
                <a:gd name="connsiteX17" fmla="*/ 364070 w 5232400"/>
                <a:gd name="connsiteY17" fmla="*/ 6083300 h 6083300"/>
                <a:gd name="connsiteX18" fmla="*/ 0 w 5232400"/>
                <a:gd name="connsiteY18" fmla="*/ 5719230 h 6083300"/>
                <a:gd name="connsiteX19" fmla="*/ 0 w 5232400"/>
                <a:gd name="connsiteY19" fmla="*/ 364070 h 6083300"/>
                <a:gd name="connsiteX20" fmla="*/ 364070 w 5232400"/>
                <a:gd name="connsiteY20" fmla="*/ 0 h 608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400" h="6083300">
                  <a:moveTo>
                    <a:pt x="2606549" y="3591237"/>
                  </a:moveTo>
                  <a:lnTo>
                    <a:pt x="803585" y="5793003"/>
                  </a:lnTo>
                  <a:lnTo>
                    <a:pt x="4486262" y="5793003"/>
                  </a:lnTo>
                  <a:close/>
                  <a:moveTo>
                    <a:pt x="260775" y="843559"/>
                  </a:moveTo>
                  <a:lnTo>
                    <a:pt x="260775" y="5380279"/>
                  </a:lnTo>
                  <a:lnTo>
                    <a:pt x="2156982" y="3064646"/>
                  </a:lnTo>
                  <a:close/>
                  <a:moveTo>
                    <a:pt x="4971626" y="703023"/>
                  </a:moveTo>
                  <a:lnTo>
                    <a:pt x="3045220" y="3055535"/>
                  </a:lnTo>
                  <a:lnTo>
                    <a:pt x="4971626" y="5311994"/>
                  </a:lnTo>
                  <a:close/>
                  <a:moveTo>
                    <a:pt x="706456" y="316067"/>
                  </a:moveTo>
                  <a:lnTo>
                    <a:pt x="2595654" y="2528944"/>
                  </a:lnTo>
                  <a:lnTo>
                    <a:pt x="4407716" y="316067"/>
                  </a:lnTo>
                  <a:close/>
                  <a:moveTo>
                    <a:pt x="364070" y="0"/>
                  </a:moveTo>
                  <a:lnTo>
                    <a:pt x="4868330" y="0"/>
                  </a:lnTo>
                  <a:cubicBezTo>
                    <a:pt x="5069400" y="0"/>
                    <a:pt x="5232400" y="163000"/>
                    <a:pt x="5232400" y="364070"/>
                  </a:cubicBezTo>
                  <a:lnTo>
                    <a:pt x="5232400" y="5719230"/>
                  </a:lnTo>
                  <a:cubicBezTo>
                    <a:pt x="5232400" y="5920300"/>
                    <a:pt x="5069400" y="6083300"/>
                    <a:pt x="4868330" y="6083300"/>
                  </a:cubicBezTo>
                  <a:lnTo>
                    <a:pt x="364070" y="6083300"/>
                  </a:lnTo>
                  <a:cubicBezTo>
                    <a:pt x="163000" y="6083300"/>
                    <a:pt x="0" y="5920300"/>
                    <a:pt x="0" y="5719230"/>
                  </a:cubicBezTo>
                  <a:lnTo>
                    <a:pt x="0" y="364070"/>
                  </a:lnTo>
                  <a:cubicBezTo>
                    <a:pt x="0" y="163000"/>
                    <a:pt x="163000" y="0"/>
                    <a:pt x="3640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59895" y="1710478"/>
              <a:ext cx="3126109" cy="3634481"/>
            </a:xfrm>
            <a:custGeom>
              <a:avLst/>
              <a:gdLst>
                <a:gd name="connsiteX0" fmla="*/ 2606549 w 5232400"/>
                <a:gd name="connsiteY0" fmla="*/ 3591237 h 6083300"/>
                <a:gd name="connsiteX1" fmla="*/ 803585 w 5232400"/>
                <a:gd name="connsiteY1" fmla="*/ 5793003 h 6083300"/>
                <a:gd name="connsiteX2" fmla="*/ 4486262 w 5232400"/>
                <a:gd name="connsiteY2" fmla="*/ 5793003 h 6083300"/>
                <a:gd name="connsiteX3" fmla="*/ 260775 w 5232400"/>
                <a:gd name="connsiteY3" fmla="*/ 843559 h 6083300"/>
                <a:gd name="connsiteX4" fmla="*/ 260775 w 5232400"/>
                <a:gd name="connsiteY4" fmla="*/ 5380279 h 6083300"/>
                <a:gd name="connsiteX5" fmla="*/ 2156982 w 5232400"/>
                <a:gd name="connsiteY5" fmla="*/ 3064646 h 6083300"/>
                <a:gd name="connsiteX6" fmla="*/ 4971626 w 5232400"/>
                <a:gd name="connsiteY6" fmla="*/ 703023 h 6083300"/>
                <a:gd name="connsiteX7" fmla="*/ 3045220 w 5232400"/>
                <a:gd name="connsiteY7" fmla="*/ 3055535 h 6083300"/>
                <a:gd name="connsiteX8" fmla="*/ 4971626 w 5232400"/>
                <a:gd name="connsiteY8" fmla="*/ 5311994 h 6083300"/>
                <a:gd name="connsiteX9" fmla="*/ 706456 w 5232400"/>
                <a:gd name="connsiteY9" fmla="*/ 316067 h 6083300"/>
                <a:gd name="connsiteX10" fmla="*/ 2595654 w 5232400"/>
                <a:gd name="connsiteY10" fmla="*/ 2528944 h 6083300"/>
                <a:gd name="connsiteX11" fmla="*/ 4407716 w 5232400"/>
                <a:gd name="connsiteY11" fmla="*/ 316067 h 6083300"/>
                <a:gd name="connsiteX12" fmla="*/ 364070 w 5232400"/>
                <a:gd name="connsiteY12" fmla="*/ 0 h 6083300"/>
                <a:gd name="connsiteX13" fmla="*/ 4868330 w 5232400"/>
                <a:gd name="connsiteY13" fmla="*/ 0 h 6083300"/>
                <a:gd name="connsiteX14" fmla="*/ 5232400 w 5232400"/>
                <a:gd name="connsiteY14" fmla="*/ 364070 h 6083300"/>
                <a:gd name="connsiteX15" fmla="*/ 5232400 w 5232400"/>
                <a:gd name="connsiteY15" fmla="*/ 5719230 h 6083300"/>
                <a:gd name="connsiteX16" fmla="*/ 4868330 w 5232400"/>
                <a:gd name="connsiteY16" fmla="*/ 6083300 h 6083300"/>
                <a:gd name="connsiteX17" fmla="*/ 364070 w 5232400"/>
                <a:gd name="connsiteY17" fmla="*/ 6083300 h 6083300"/>
                <a:gd name="connsiteX18" fmla="*/ 0 w 5232400"/>
                <a:gd name="connsiteY18" fmla="*/ 5719230 h 6083300"/>
                <a:gd name="connsiteX19" fmla="*/ 0 w 5232400"/>
                <a:gd name="connsiteY19" fmla="*/ 364070 h 6083300"/>
                <a:gd name="connsiteX20" fmla="*/ 364070 w 5232400"/>
                <a:gd name="connsiteY20" fmla="*/ 0 h 608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400" h="6083300">
                  <a:moveTo>
                    <a:pt x="2606549" y="3591237"/>
                  </a:moveTo>
                  <a:lnTo>
                    <a:pt x="803585" y="5793003"/>
                  </a:lnTo>
                  <a:lnTo>
                    <a:pt x="4486262" y="5793003"/>
                  </a:lnTo>
                  <a:close/>
                  <a:moveTo>
                    <a:pt x="260775" y="843559"/>
                  </a:moveTo>
                  <a:lnTo>
                    <a:pt x="260775" y="5380279"/>
                  </a:lnTo>
                  <a:lnTo>
                    <a:pt x="2156982" y="3064646"/>
                  </a:lnTo>
                  <a:close/>
                  <a:moveTo>
                    <a:pt x="4971626" y="703023"/>
                  </a:moveTo>
                  <a:lnTo>
                    <a:pt x="3045220" y="3055535"/>
                  </a:lnTo>
                  <a:lnTo>
                    <a:pt x="4971626" y="5311994"/>
                  </a:lnTo>
                  <a:close/>
                  <a:moveTo>
                    <a:pt x="706456" y="316067"/>
                  </a:moveTo>
                  <a:lnTo>
                    <a:pt x="2595654" y="2528944"/>
                  </a:lnTo>
                  <a:lnTo>
                    <a:pt x="4407716" y="316067"/>
                  </a:lnTo>
                  <a:close/>
                  <a:moveTo>
                    <a:pt x="364070" y="0"/>
                  </a:moveTo>
                  <a:lnTo>
                    <a:pt x="4868330" y="0"/>
                  </a:lnTo>
                  <a:cubicBezTo>
                    <a:pt x="5069400" y="0"/>
                    <a:pt x="5232400" y="163000"/>
                    <a:pt x="5232400" y="364070"/>
                  </a:cubicBezTo>
                  <a:lnTo>
                    <a:pt x="5232400" y="5719230"/>
                  </a:lnTo>
                  <a:cubicBezTo>
                    <a:pt x="5232400" y="5920300"/>
                    <a:pt x="5069400" y="6083300"/>
                    <a:pt x="4868330" y="6083300"/>
                  </a:cubicBezTo>
                  <a:lnTo>
                    <a:pt x="364070" y="6083300"/>
                  </a:lnTo>
                  <a:cubicBezTo>
                    <a:pt x="163000" y="6083300"/>
                    <a:pt x="0" y="5920300"/>
                    <a:pt x="0" y="5719230"/>
                  </a:cubicBezTo>
                  <a:lnTo>
                    <a:pt x="0" y="364070"/>
                  </a:lnTo>
                  <a:cubicBezTo>
                    <a:pt x="0" y="163000"/>
                    <a:pt x="163000" y="0"/>
                    <a:pt x="3640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02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22300" y="635000"/>
            <a:ext cx="11087100" cy="5638800"/>
            <a:chOff x="673100" y="152400"/>
            <a:chExt cx="10947400" cy="6451600"/>
          </a:xfrm>
        </p:grpSpPr>
        <p:sp>
          <p:nvSpPr>
            <p:cNvPr id="9" name="Rounded Rectangle 8"/>
            <p:cNvSpPr/>
            <p:nvPr/>
          </p:nvSpPr>
          <p:spPr>
            <a:xfrm>
              <a:off x="673100" y="152400"/>
              <a:ext cx="10947400" cy="6451600"/>
            </a:xfrm>
            <a:prstGeom prst="roundRect">
              <a:avLst>
                <a:gd name="adj" fmla="val 1823"/>
              </a:avLst>
            </a:prstGeom>
            <a:solidFill>
              <a:srgbClr val="EE844E"/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80468" y="254000"/>
              <a:ext cx="10751132" cy="6210300"/>
            </a:xfrm>
            <a:prstGeom prst="roundRect">
              <a:avLst>
                <a:gd name="adj" fmla="val 1739"/>
              </a:avLst>
            </a:prstGeom>
            <a:solidFill>
              <a:schemeClr val="tx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18933" y="855689"/>
            <a:ext cx="5316883" cy="1239273"/>
            <a:chOff x="3509617" y="338483"/>
            <a:chExt cx="6609522" cy="1540565"/>
          </a:xfrm>
        </p:grpSpPr>
        <p:sp>
          <p:nvSpPr>
            <p:cNvPr id="3" name="Rectangle 2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Oval 3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  <a:alpha val="47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 smtClean="0">
                  <a:latin typeface="Britannic Bold" panose="020B0903060703020204" pitchFamily="34" charset="0"/>
                </a:rPr>
                <a:t>1</a:t>
              </a:r>
              <a:endParaRPr lang="en-US" sz="8000" b="1" dirty="0">
                <a:latin typeface="Britannic Bold" panose="020B0903060703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4149" y="838929"/>
            <a:ext cx="5316883" cy="1239273"/>
            <a:chOff x="3509617" y="2154583"/>
            <a:chExt cx="6609522" cy="1540565"/>
          </a:xfrm>
        </p:grpSpPr>
        <p:sp>
          <p:nvSpPr>
            <p:cNvPr id="6" name="Rectangle 5"/>
            <p:cNvSpPr/>
            <p:nvPr/>
          </p:nvSpPr>
          <p:spPr>
            <a:xfrm>
              <a:off x="3509617" y="21545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619159" y="2154584"/>
              <a:ext cx="1499980" cy="1540564"/>
            </a:xfrm>
            <a:prstGeom prst="rect">
              <a:avLst/>
            </a:prstGeom>
            <a:gradFill flip="none" rotWithShape="1">
              <a:gsLst>
                <a:gs pos="0">
                  <a:srgbClr val="2E4FB6"/>
                </a:gs>
                <a:gs pos="50000">
                  <a:srgbClr val="345BCC"/>
                </a:gs>
                <a:gs pos="100000">
                  <a:srgbClr val="2E4FB6"/>
                </a:gs>
              </a:gsLst>
              <a:lin ang="0" scaled="1"/>
              <a:tileRect/>
            </a:gradFill>
            <a:ln>
              <a:solidFill>
                <a:schemeClr val="accent1">
                  <a:lumMod val="50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78859" y="2417032"/>
              <a:ext cx="4940299" cy="114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  <a:cs typeface="Arial" panose="020B0604020202020204" pitchFamily="34" charset="0"/>
                </a:rPr>
                <a:t>COFFEE</a:t>
              </a:r>
              <a:endPara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1067" y="855689"/>
            <a:ext cx="5316883" cy="1239273"/>
            <a:chOff x="3509617" y="338483"/>
            <a:chExt cx="6609522" cy="1540565"/>
          </a:xfrm>
        </p:grpSpPr>
        <p:sp>
          <p:nvSpPr>
            <p:cNvPr id="20" name="Rectangle 1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Oval 2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5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14332" y="2180531"/>
            <a:ext cx="5316883" cy="1239273"/>
            <a:chOff x="3509617" y="338483"/>
            <a:chExt cx="6609522" cy="1540565"/>
          </a:xfrm>
        </p:grpSpPr>
        <p:sp>
          <p:nvSpPr>
            <p:cNvPr id="24" name="Rectangle 23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2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216466" y="218053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9" name="Group 28"/>
          <p:cNvGrpSpPr/>
          <p:nvPr/>
        </p:nvGrpSpPr>
        <p:grpSpPr>
          <a:xfrm>
            <a:off x="814332" y="3496376"/>
            <a:ext cx="5316883" cy="1239273"/>
            <a:chOff x="3509617" y="338483"/>
            <a:chExt cx="6609522" cy="1540565"/>
          </a:xfrm>
        </p:grpSpPr>
        <p:sp>
          <p:nvSpPr>
            <p:cNvPr id="30" name="Rectangle 29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1" name="Oval 30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3</a:t>
              </a:r>
            </a:p>
          </p:txBody>
        </p:sp>
      </p:grpSp>
      <p:sp>
        <p:nvSpPr>
          <p:cNvPr id="33" name="Rectangle 32"/>
          <p:cNvSpPr/>
          <p:nvPr/>
        </p:nvSpPr>
        <p:spPr>
          <a:xfrm>
            <a:off x="6216466" y="3496376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35" name="Group 34"/>
          <p:cNvGrpSpPr/>
          <p:nvPr/>
        </p:nvGrpSpPr>
        <p:grpSpPr>
          <a:xfrm>
            <a:off x="814149" y="4812221"/>
            <a:ext cx="5316883" cy="1239273"/>
            <a:chOff x="3509617" y="338483"/>
            <a:chExt cx="6609522" cy="1540565"/>
          </a:xfrm>
        </p:grpSpPr>
        <p:sp>
          <p:nvSpPr>
            <p:cNvPr id="36" name="Rectangle 35"/>
            <p:cNvSpPr/>
            <p:nvPr/>
          </p:nvSpPr>
          <p:spPr>
            <a:xfrm>
              <a:off x="3509617" y="338483"/>
              <a:ext cx="6609522" cy="1540565"/>
            </a:xfrm>
            <a:prstGeom prst="rect">
              <a:avLst/>
            </a:prstGeom>
            <a:gradFill>
              <a:gsLst>
                <a:gs pos="1299">
                  <a:srgbClr val="82B7F4"/>
                </a:gs>
                <a:gs pos="24000">
                  <a:srgbClr val="4C75F1"/>
                </a:gs>
                <a:gs pos="80000">
                  <a:srgbClr val="345BCC"/>
                </a:gs>
                <a:gs pos="100000">
                  <a:srgbClr val="2E4FB6"/>
                </a:gs>
                <a:gs pos="66000">
                  <a:srgbClr val="4C7CF2"/>
                </a:gs>
              </a:gsLst>
              <a:lin ang="5400000" scaled="1"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softEdge rad="0"/>
            </a:effectLst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7" name="Oval 36"/>
            <p:cNvSpPr/>
            <p:nvPr/>
          </p:nvSpPr>
          <p:spPr>
            <a:xfrm>
              <a:off x="5855528" y="441049"/>
              <a:ext cx="1917700" cy="1335432"/>
            </a:xfrm>
            <a:prstGeom prst="ellipse">
              <a:avLst/>
            </a:prstGeom>
            <a:solidFill>
              <a:srgbClr val="2E4FB6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</a:rPr>
                <a:t>4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216283" y="4812221"/>
            <a:ext cx="5316883" cy="1239273"/>
          </a:xfrm>
          <a:prstGeom prst="rect">
            <a:avLst/>
          </a:prstGeom>
          <a:gradFill>
            <a:gsLst>
              <a:gs pos="1299">
                <a:srgbClr val="82B7F4"/>
              </a:gs>
              <a:gs pos="24000">
                <a:srgbClr val="4C75F1"/>
              </a:gs>
              <a:gs pos="80000">
                <a:srgbClr val="345BCC"/>
              </a:gs>
              <a:gs pos="100000">
                <a:srgbClr val="2E4FB6"/>
              </a:gs>
              <a:gs pos="66000">
                <a:srgbClr val="4C7CF2"/>
              </a:gs>
            </a:gsLst>
            <a:lin ang="5400000" scaled="1"/>
          </a:gradFill>
          <a:ln>
            <a:solidFill>
              <a:schemeClr val="accent1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1" name="Group 40"/>
          <p:cNvGrpSpPr/>
          <p:nvPr/>
        </p:nvGrpSpPr>
        <p:grpSpPr>
          <a:xfrm>
            <a:off x="4141507" y="-2082259"/>
            <a:ext cx="4149551" cy="2512254"/>
            <a:chOff x="4128808" y="-2085009"/>
            <a:chExt cx="4149551" cy="2512254"/>
          </a:xfrm>
        </p:grpSpPr>
        <p:sp>
          <p:nvSpPr>
            <p:cNvPr id="39" name="Oval 38"/>
            <p:cNvSpPr/>
            <p:nvPr/>
          </p:nvSpPr>
          <p:spPr>
            <a:xfrm>
              <a:off x="4128808" y="-2085009"/>
              <a:ext cx="4149551" cy="2512254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32945" y="-1993459"/>
              <a:ext cx="3966676" cy="2369424"/>
            </a:xfrm>
            <a:prstGeom prst="ellipse">
              <a:avLst/>
            </a:prstGeom>
            <a:gradFill flip="none" rotWithShape="1">
              <a:gsLst>
                <a:gs pos="0">
                  <a:srgbClr val="4C7CF2">
                    <a:shade val="30000"/>
                    <a:satMod val="115000"/>
                  </a:srgbClr>
                </a:gs>
                <a:gs pos="50000">
                  <a:srgbClr val="4C7CF2">
                    <a:shade val="67500"/>
                    <a:satMod val="115000"/>
                  </a:srgbClr>
                </a:gs>
                <a:gs pos="100000">
                  <a:srgbClr val="4C7CF2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Condensed" panose="020B0502040204020203" pitchFamily="34" charset="0"/>
                </a:rPr>
                <a:t>31</a:t>
              </a:r>
              <a:endParaRPr lang="en-US" sz="1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17807" y="1661758"/>
            <a:ext cx="10136789" cy="3634481"/>
            <a:chOff x="1117807" y="1661758"/>
            <a:chExt cx="10136789" cy="3634481"/>
          </a:xfrm>
        </p:grpSpPr>
        <p:sp>
          <p:nvSpPr>
            <p:cNvPr id="45" name="Freeform 44"/>
            <p:cNvSpPr/>
            <p:nvPr/>
          </p:nvSpPr>
          <p:spPr>
            <a:xfrm>
              <a:off x="4615387" y="1661758"/>
              <a:ext cx="3126109" cy="3634481"/>
            </a:xfrm>
            <a:custGeom>
              <a:avLst/>
              <a:gdLst>
                <a:gd name="connsiteX0" fmla="*/ 2606549 w 5232400"/>
                <a:gd name="connsiteY0" fmla="*/ 3591237 h 6083300"/>
                <a:gd name="connsiteX1" fmla="*/ 803585 w 5232400"/>
                <a:gd name="connsiteY1" fmla="*/ 5793003 h 6083300"/>
                <a:gd name="connsiteX2" fmla="*/ 4486262 w 5232400"/>
                <a:gd name="connsiteY2" fmla="*/ 5793003 h 6083300"/>
                <a:gd name="connsiteX3" fmla="*/ 260775 w 5232400"/>
                <a:gd name="connsiteY3" fmla="*/ 843559 h 6083300"/>
                <a:gd name="connsiteX4" fmla="*/ 260775 w 5232400"/>
                <a:gd name="connsiteY4" fmla="*/ 5380279 h 6083300"/>
                <a:gd name="connsiteX5" fmla="*/ 2156982 w 5232400"/>
                <a:gd name="connsiteY5" fmla="*/ 3064646 h 6083300"/>
                <a:gd name="connsiteX6" fmla="*/ 4971626 w 5232400"/>
                <a:gd name="connsiteY6" fmla="*/ 703023 h 6083300"/>
                <a:gd name="connsiteX7" fmla="*/ 3045220 w 5232400"/>
                <a:gd name="connsiteY7" fmla="*/ 3055535 h 6083300"/>
                <a:gd name="connsiteX8" fmla="*/ 4971626 w 5232400"/>
                <a:gd name="connsiteY8" fmla="*/ 5311994 h 6083300"/>
                <a:gd name="connsiteX9" fmla="*/ 706456 w 5232400"/>
                <a:gd name="connsiteY9" fmla="*/ 316067 h 6083300"/>
                <a:gd name="connsiteX10" fmla="*/ 2595654 w 5232400"/>
                <a:gd name="connsiteY10" fmla="*/ 2528944 h 6083300"/>
                <a:gd name="connsiteX11" fmla="*/ 4407716 w 5232400"/>
                <a:gd name="connsiteY11" fmla="*/ 316067 h 6083300"/>
                <a:gd name="connsiteX12" fmla="*/ 364070 w 5232400"/>
                <a:gd name="connsiteY12" fmla="*/ 0 h 6083300"/>
                <a:gd name="connsiteX13" fmla="*/ 4868330 w 5232400"/>
                <a:gd name="connsiteY13" fmla="*/ 0 h 6083300"/>
                <a:gd name="connsiteX14" fmla="*/ 5232400 w 5232400"/>
                <a:gd name="connsiteY14" fmla="*/ 364070 h 6083300"/>
                <a:gd name="connsiteX15" fmla="*/ 5232400 w 5232400"/>
                <a:gd name="connsiteY15" fmla="*/ 5719230 h 6083300"/>
                <a:gd name="connsiteX16" fmla="*/ 4868330 w 5232400"/>
                <a:gd name="connsiteY16" fmla="*/ 6083300 h 6083300"/>
                <a:gd name="connsiteX17" fmla="*/ 364070 w 5232400"/>
                <a:gd name="connsiteY17" fmla="*/ 6083300 h 6083300"/>
                <a:gd name="connsiteX18" fmla="*/ 0 w 5232400"/>
                <a:gd name="connsiteY18" fmla="*/ 5719230 h 6083300"/>
                <a:gd name="connsiteX19" fmla="*/ 0 w 5232400"/>
                <a:gd name="connsiteY19" fmla="*/ 364070 h 6083300"/>
                <a:gd name="connsiteX20" fmla="*/ 364070 w 5232400"/>
                <a:gd name="connsiteY20" fmla="*/ 0 h 608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400" h="6083300">
                  <a:moveTo>
                    <a:pt x="2606549" y="3591237"/>
                  </a:moveTo>
                  <a:lnTo>
                    <a:pt x="803585" y="5793003"/>
                  </a:lnTo>
                  <a:lnTo>
                    <a:pt x="4486262" y="5793003"/>
                  </a:lnTo>
                  <a:close/>
                  <a:moveTo>
                    <a:pt x="260775" y="843559"/>
                  </a:moveTo>
                  <a:lnTo>
                    <a:pt x="260775" y="5380279"/>
                  </a:lnTo>
                  <a:lnTo>
                    <a:pt x="2156982" y="3064646"/>
                  </a:lnTo>
                  <a:close/>
                  <a:moveTo>
                    <a:pt x="4971626" y="703023"/>
                  </a:moveTo>
                  <a:lnTo>
                    <a:pt x="3045220" y="3055535"/>
                  </a:lnTo>
                  <a:lnTo>
                    <a:pt x="4971626" y="5311994"/>
                  </a:lnTo>
                  <a:close/>
                  <a:moveTo>
                    <a:pt x="706456" y="316067"/>
                  </a:moveTo>
                  <a:lnTo>
                    <a:pt x="2595654" y="2528944"/>
                  </a:lnTo>
                  <a:lnTo>
                    <a:pt x="4407716" y="316067"/>
                  </a:lnTo>
                  <a:close/>
                  <a:moveTo>
                    <a:pt x="364070" y="0"/>
                  </a:moveTo>
                  <a:lnTo>
                    <a:pt x="4868330" y="0"/>
                  </a:lnTo>
                  <a:cubicBezTo>
                    <a:pt x="5069400" y="0"/>
                    <a:pt x="5232400" y="163000"/>
                    <a:pt x="5232400" y="364070"/>
                  </a:cubicBezTo>
                  <a:lnTo>
                    <a:pt x="5232400" y="5719230"/>
                  </a:lnTo>
                  <a:cubicBezTo>
                    <a:pt x="5232400" y="5920300"/>
                    <a:pt x="5069400" y="6083300"/>
                    <a:pt x="4868330" y="6083300"/>
                  </a:cubicBezTo>
                  <a:lnTo>
                    <a:pt x="364070" y="6083300"/>
                  </a:lnTo>
                  <a:cubicBezTo>
                    <a:pt x="163000" y="6083300"/>
                    <a:pt x="0" y="5920300"/>
                    <a:pt x="0" y="5719230"/>
                  </a:cubicBezTo>
                  <a:lnTo>
                    <a:pt x="0" y="364070"/>
                  </a:lnTo>
                  <a:cubicBezTo>
                    <a:pt x="0" y="163000"/>
                    <a:pt x="163000" y="0"/>
                    <a:pt x="3640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8128487" y="1661758"/>
              <a:ext cx="3126109" cy="3634481"/>
            </a:xfrm>
            <a:custGeom>
              <a:avLst/>
              <a:gdLst>
                <a:gd name="connsiteX0" fmla="*/ 2606549 w 5232400"/>
                <a:gd name="connsiteY0" fmla="*/ 3591237 h 6083300"/>
                <a:gd name="connsiteX1" fmla="*/ 803585 w 5232400"/>
                <a:gd name="connsiteY1" fmla="*/ 5793003 h 6083300"/>
                <a:gd name="connsiteX2" fmla="*/ 4486262 w 5232400"/>
                <a:gd name="connsiteY2" fmla="*/ 5793003 h 6083300"/>
                <a:gd name="connsiteX3" fmla="*/ 260775 w 5232400"/>
                <a:gd name="connsiteY3" fmla="*/ 843559 h 6083300"/>
                <a:gd name="connsiteX4" fmla="*/ 260775 w 5232400"/>
                <a:gd name="connsiteY4" fmla="*/ 5380279 h 6083300"/>
                <a:gd name="connsiteX5" fmla="*/ 2156982 w 5232400"/>
                <a:gd name="connsiteY5" fmla="*/ 3064646 h 6083300"/>
                <a:gd name="connsiteX6" fmla="*/ 4971626 w 5232400"/>
                <a:gd name="connsiteY6" fmla="*/ 703023 h 6083300"/>
                <a:gd name="connsiteX7" fmla="*/ 3045220 w 5232400"/>
                <a:gd name="connsiteY7" fmla="*/ 3055535 h 6083300"/>
                <a:gd name="connsiteX8" fmla="*/ 4971626 w 5232400"/>
                <a:gd name="connsiteY8" fmla="*/ 5311994 h 6083300"/>
                <a:gd name="connsiteX9" fmla="*/ 706456 w 5232400"/>
                <a:gd name="connsiteY9" fmla="*/ 316067 h 6083300"/>
                <a:gd name="connsiteX10" fmla="*/ 2595654 w 5232400"/>
                <a:gd name="connsiteY10" fmla="*/ 2528944 h 6083300"/>
                <a:gd name="connsiteX11" fmla="*/ 4407716 w 5232400"/>
                <a:gd name="connsiteY11" fmla="*/ 316067 h 6083300"/>
                <a:gd name="connsiteX12" fmla="*/ 364070 w 5232400"/>
                <a:gd name="connsiteY12" fmla="*/ 0 h 6083300"/>
                <a:gd name="connsiteX13" fmla="*/ 4868330 w 5232400"/>
                <a:gd name="connsiteY13" fmla="*/ 0 h 6083300"/>
                <a:gd name="connsiteX14" fmla="*/ 5232400 w 5232400"/>
                <a:gd name="connsiteY14" fmla="*/ 364070 h 6083300"/>
                <a:gd name="connsiteX15" fmla="*/ 5232400 w 5232400"/>
                <a:gd name="connsiteY15" fmla="*/ 5719230 h 6083300"/>
                <a:gd name="connsiteX16" fmla="*/ 4868330 w 5232400"/>
                <a:gd name="connsiteY16" fmla="*/ 6083300 h 6083300"/>
                <a:gd name="connsiteX17" fmla="*/ 364070 w 5232400"/>
                <a:gd name="connsiteY17" fmla="*/ 6083300 h 6083300"/>
                <a:gd name="connsiteX18" fmla="*/ 0 w 5232400"/>
                <a:gd name="connsiteY18" fmla="*/ 5719230 h 6083300"/>
                <a:gd name="connsiteX19" fmla="*/ 0 w 5232400"/>
                <a:gd name="connsiteY19" fmla="*/ 364070 h 6083300"/>
                <a:gd name="connsiteX20" fmla="*/ 364070 w 5232400"/>
                <a:gd name="connsiteY20" fmla="*/ 0 h 608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400" h="6083300">
                  <a:moveTo>
                    <a:pt x="2606549" y="3591237"/>
                  </a:moveTo>
                  <a:lnTo>
                    <a:pt x="803585" y="5793003"/>
                  </a:lnTo>
                  <a:lnTo>
                    <a:pt x="4486262" y="5793003"/>
                  </a:lnTo>
                  <a:close/>
                  <a:moveTo>
                    <a:pt x="260775" y="843559"/>
                  </a:moveTo>
                  <a:lnTo>
                    <a:pt x="260775" y="5380279"/>
                  </a:lnTo>
                  <a:lnTo>
                    <a:pt x="2156982" y="3064646"/>
                  </a:lnTo>
                  <a:close/>
                  <a:moveTo>
                    <a:pt x="4971626" y="703023"/>
                  </a:moveTo>
                  <a:lnTo>
                    <a:pt x="3045220" y="3055535"/>
                  </a:lnTo>
                  <a:lnTo>
                    <a:pt x="4971626" y="5311994"/>
                  </a:lnTo>
                  <a:close/>
                  <a:moveTo>
                    <a:pt x="706456" y="316067"/>
                  </a:moveTo>
                  <a:lnTo>
                    <a:pt x="2595654" y="2528944"/>
                  </a:lnTo>
                  <a:lnTo>
                    <a:pt x="4407716" y="316067"/>
                  </a:lnTo>
                  <a:close/>
                  <a:moveTo>
                    <a:pt x="364070" y="0"/>
                  </a:moveTo>
                  <a:lnTo>
                    <a:pt x="4868330" y="0"/>
                  </a:lnTo>
                  <a:cubicBezTo>
                    <a:pt x="5069400" y="0"/>
                    <a:pt x="5232400" y="163000"/>
                    <a:pt x="5232400" y="364070"/>
                  </a:cubicBezTo>
                  <a:lnTo>
                    <a:pt x="5232400" y="5719230"/>
                  </a:lnTo>
                  <a:cubicBezTo>
                    <a:pt x="5232400" y="5920300"/>
                    <a:pt x="5069400" y="6083300"/>
                    <a:pt x="4868330" y="6083300"/>
                  </a:cubicBezTo>
                  <a:lnTo>
                    <a:pt x="364070" y="6083300"/>
                  </a:lnTo>
                  <a:cubicBezTo>
                    <a:pt x="163000" y="6083300"/>
                    <a:pt x="0" y="5920300"/>
                    <a:pt x="0" y="5719230"/>
                  </a:cubicBezTo>
                  <a:lnTo>
                    <a:pt x="0" y="364070"/>
                  </a:lnTo>
                  <a:cubicBezTo>
                    <a:pt x="0" y="163000"/>
                    <a:pt x="163000" y="0"/>
                    <a:pt x="3640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1117807" y="1661758"/>
              <a:ext cx="3126109" cy="3634481"/>
            </a:xfrm>
            <a:custGeom>
              <a:avLst/>
              <a:gdLst>
                <a:gd name="connsiteX0" fmla="*/ 2606549 w 5232400"/>
                <a:gd name="connsiteY0" fmla="*/ 3591237 h 6083300"/>
                <a:gd name="connsiteX1" fmla="*/ 803585 w 5232400"/>
                <a:gd name="connsiteY1" fmla="*/ 5793003 h 6083300"/>
                <a:gd name="connsiteX2" fmla="*/ 4486262 w 5232400"/>
                <a:gd name="connsiteY2" fmla="*/ 5793003 h 6083300"/>
                <a:gd name="connsiteX3" fmla="*/ 260775 w 5232400"/>
                <a:gd name="connsiteY3" fmla="*/ 843559 h 6083300"/>
                <a:gd name="connsiteX4" fmla="*/ 260775 w 5232400"/>
                <a:gd name="connsiteY4" fmla="*/ 5380279 h 6083300"/>
                <a:gd name="connsiteX5" fmla="*/ 2156982 w 5232400"/>
                <a:gd name="connsiteY5" fmla="*/ 3064646 h 6083300"/>
                <a:gd name="connsiteX6" fmla="*/ 4971626 w 5232400"/>
                <a:gd name="connsiteY6" fmla="*/ 703023 h 6083300"/>
                <a:gd name="connsiteX7" fmla="*/ 3045220 w 5232400"/>
                <a:gd name="connsiteY7" fmla="*/ 3055535 h 6083300"/>
                <a:gd name="connsiteX8" fmla="*/ 4971626 w 5232400"/>
                <a:gd name="connsiteY8" fmla="*/ 5311994 h 6083300"/>
                <a:gd name="connsiteX9" fmla="*/ 706456 w 5232400"/>
                <a:gd name="connsiteY9" fmla="*/ 316067 h 6083300"/>
                <a:gd name="connsiteX10" fmla="*/ 2595654 w 5232400"/>
                <a:gd name="connsiteY10" fmla="*/ 2528944 h 6083300"/>
                <a:gd name="connsiteX11" fmla="*/ 4407716 w 5232400"/>
                <a:gd name="connsiteY11" fmla="*/ 316067 h 6083300"/>
                <a:gd name="connsiteX12" fmla="*/ 364070 w 5232400"/>
                <a:gd name="connsiteY12" fmla="*/ 0 h 6083300"/>
                <a:gd name="connsiteX13" fmla="*/ 4868330 w 5232400"/>
                <a:gd name="connsiteY13" fmla="*/ 0 h 6083300"/>
                <a:gd name="connsiteX14" fmla="*/ 5232400 w 5232400"/>
                <a:gd name="connsiteY14" fmla="*/ 364070 h 6083300"/>
                <a:gd name="connsiteX15" fmla="*/ 5232400 w 5232400"/>
                <a:gd name="connsiteY15" fmla="*/ 5719230 h 6083300"/>
                <a:gd name="connsiteX16" fmla="*/ 4868330 w 5232400"/>
                <a:gd name="connsiteY16" fmla="*/ 6083300 h 6083300"/>
                <a:gd name="connsiteX17" fmla="*/ 364070 w 5232400"/>
                <a:gd name="connsiteY17" fmla="*/ 6083300 h 6083300"/>
                <a:gd name="connsiteX18" fmla="*/ 0 w 5232400"/>
                <a:gd name="connsiteY18" fmla="*/ 5719230 h 6083300"/>
                <a:gd name="connsiteX19" fmla="*/ 0 w 5232400"/>
                <a:gd name="connsiteY19" fmla="*/ 364070 h 6083300"/>
                <a:gd name="connsiteX20" fmla="*/ 364070 w 5232400"/>
                <a:gd name="connsiteY20" fmla="*/ 0 h 608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32400" h="6083300">
                  <a:moveTo>
                    <a:pt x="2606549" y="3591237"/>
                  </a:moveTo>
                  <a:lnTo>
                    <a:pt x="803585" y="5793003"/>
                  </a:lnTo>
                  <a:lnTo>
                    <a:pt x="4486262" y="5793003"/>
                  </a:lnTo>
                  <a:close/>
                  <a:moveTo>
                    <a:pt x="260775" y="843559"/>
                  </a:moveTo>
                  <a:lnTo>
                    <a:pt x="260775" y="5380279"/>
                  </a:lnTo>
                  <a:lnTo>
                    <a:pt x="2156982" y="3064646"/>
                  </a:lnTo>
                  <a:close/>
                  <a:moveTo>
                    <a:pt x="4971626" y="703023"/>
                  </a:moveTo>
                  <a:lnTo>
                    <a:pt x="3045220" y="3055535"/>
                  </a:lnTo>
                  <a:lnTo>
                    <a:pt x="4971626" y="5311994"/>
                  </a:lnTo>
                  <a:close/>
                  <a:moveTo>
                    <a:pt x="706456" y="316067"/>
                  </a:moveTo>
                  <a:lnTo>
                    <a:pt x="2595654" y="2528944"/>
                  </a:lnTo>
                  <a:lnTo>
                    <a:pt x="4407716" y="316067"/>
                  </a:lnTo>
                  <a:close/>
                  <a:moveTo>
                    <a:pt x="364070" y="0"/>
                  </a:moveTo>
                  <a:lnTo>
                    <a:pt x="4868330" y="0"/>
                  </a:lnTo>
                  <a:cubicBezTo>
                    <a:pt x="5069400" y="0"/>
                    <a:pt x="5232400" y="163000"/>
                    <a:pt x="5232400" y="364070"/>
                  </a:cubicBezTo>
                  <a:lnTo>
                    <a:pt x="5232400" y="5719230"/>
                  </a:lnTo>
                  <a:cubicBezTo>
                    <a:pt x="5232400" y="5920300"/>
                    <a:pt x="5069400" y="6083300"/>
                    <a:pt x="4868330" y="6083300"/>
                  </a:cubicBezTo>
                  <a:lnTo>
                    <a:pt x="364070" y="6083300"/>
                  </a:lnTo>
                  <a:cubicBezTo>
                    <a:pt x="163000" y="6083300"/>
                    <a:pt x="0" y="5920300"/>
                    <a:pt x="0" y="5719230"/>
                  </a:cubicBezTo>
                  <a:lnTo>
                    <a:pt x="0" y="364070"/>
                  </a:lnTo>
                  <a:cubicBezTo>
                    <a:pt x="0" y="163000"/>
                    <a:pt x="163000" y="0"/>
                    <a:pt x="36407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96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Condensed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Ta, Vi</dc:creator>
  <cp:lastModifiedBy>Ta, Vi</cp:lastModifiedBy>
  <cp:revision>9</cp:revision>
  <dcterms:created xsi:type="dcterms:W3CDTF">2018-12-08T03:49:13Z</dcterms:created>
  <dcterms:modified xsi:type="dcterms:W3CDTF">2018-12-08T06:59:55Z</dcterms:modified>
</cp:coreProperties>
</file>