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9411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邮箱去掉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单击以编辑母版副标题样式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193532" y="1737841"/>
            <a:ext cx="9966961" cy="1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-3" y="6334316"/>
            <a:ext cx="12192007" cy="660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93532" y="1737845"/>
            <a:ext cx="9966961" cy="9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93"/>
          </a:xfrm>
          <a:prstGeom prst="rect">
            <a:avLst/>
          </a:prstGeom>
        </p:spPr>
        <p:txBody>
          <a:bodyPr anchor="ctr"/>
          <a:lstStyle>
            <a:lvl1pPr>
              <a:defRPr sz="2000" spc="0">
                <a:solidFill>
                  <a:srgbClr val="637052"/>
                </a:solidFill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6217918" y="1846052"/>
            <a:ext cx="4937767" cy="73629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3" y="6334316"/>
            <a:ext cx="12192007" cy="66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1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5" cy="82297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7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sz="1500" cap="none" spc="0">
                <a:solidFill>
                  <a:srgbClr val="FFFFFF"/>
                </a:solidFill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00050" y="4455619"/>
            <a:ext cx="10058401" cy="114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单击以编辑母版副标题样式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0975149" y="6526779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-50" baseline="0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697553" marR="0" indent="-31350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80435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63316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z="6600" spc="-1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飞到家“我的”界面流程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ubTitle" sz="quarter" idx="1"/>
          </p:nvPr>
        </p:nvSpPr>
        <p:spPr>
          <a:xfrm>
            <a:off x="1100050" y="4455619"/>
            <a:ext cx="10058401" cy="11430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页面跳转及说明</a:t>
            </a:r>
          </a:p>
          <a:p>
            <a:r>
              <a:t>2017-02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2.2.1碎屏保订单</a:t>
            </a:r>
          </a:p>
        </p:txBody>
      </p:sp>
      <p:sp>
        <p:nvSpPr>
          <p:cNvPr id="222" name="Shape 222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保单详情资料页。</a:t>
            </a:r>
          </a:p>
        </p:txBody>
      </p:sp>
      <p:pic>
        <p:nvPicPr>
          <p:cNvPr id="223" name="2.2.1碎屏保订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>
            <a:hlinkClick r:id="rId3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2.2.2流量碎屏保填写</a:t>
            </a:r>
          </a:p>
        </p:txBody>
      </p:sp>
      <p:sp>
        <p:nvSpPr>
          <p:cNvPr id="227" name="Shape 227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保单详情资料填写页。</a:t>
            </a:r>
          </a:p>
        </p:txBody>
      </p:sp>
      <p:pic>
        <p:nvPicPr>
          <p:cNvPr id="228" name="2.2.2流量碎屏保填写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>
            <a:hlinkClick r:id="rId3" action="ppaction://hlinksldjump"/>
          </p:cNvPr>
          <p:cNvSpPr/>
          <p:nvPr/>
        </p:nvSpPr>
        <p:spPr>
          <a:xfrm>
            <a:off x="7441340" y="4925078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30" name="Shape 230">
            <a:hlinkClick r:id="rId4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2.3我的优惠券</a:t>
            </a:r>
          </a:p>
        </p:txBody>
      </p:sp>
      <p:sp>
        <p:nvSpPr>
          <p:cNvPr id="233" name="Shape 233"/>
          <p:cNvSpPr/>
          <p:nvPr/>
        </p:nvSpPr>
        <p:spPr>
          <a:xfrm>
            <a:off x="1207503" y="1961769"/>
            <a:ext cx="4502701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不同状态的三张券，为方便在此一页全部展示。</a:t>
            </a:r>
          </a:p>
        </p:txBody>
      </p:sp>
      <p:pic>
        <p:nvPicPr>
          <p:cNvPr id="234" name="2.3我的优惠券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>
            <a:hlinkClick r:id="rId3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2.4.1我的收藏商品</a:t>
            </a:r>
          </a:p>
        </p:txBody>
      </p:sp>
      <p:sp>
        <p:nvSpPr>
          <p:cNvPr id="238" name="Shape 238"/>
          <p:cNvSpPr/>
          <p:nvPr/>
        </p:nvSpPr>
        <p:spPr>
          <a:xfrm>
            <a:off x="1207503" y="1961769"/>
            <a:ext cx="4502701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商品收藏，点击购物车图标可添加入购物车一键购买。</a:t>
            </a:r>
          </a:p>
        </p:txBody>
      </p:sp>
      <p:pic>
        <p:nvPicPr>
          <p:cNvPr id="239" name="2.4.1我的收藏商品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7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>
            <a:hlinkClick r:id="rId3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1" name="Shape 241">
            <a:hlinkClick r:id="rId4" action="ppaction://hlinksldjump"/>
          </p:cNvPr>
          <p:cNvSpPr/>
          <p:nvPr/>
        </p:nvSpPr>
        <p:spPr>
          <a:xfrm>
            <a:off x="9367507" y="16529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2.4.2我的收藏商品店铺</a:t>
            </a:r>
          </a:p>
        </p:txBody>
      </p:sp>
      <p:sp>
        <p:nvSpPr>
          <p:cNvPr id="244" name="Shape 244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可点击直接进入该店铺。</a:t>
            </a:r>
          </a:p>
        </p:txBody>
      </p:sp>
      <p:pic>
        <p:nvPicPr>
          <p:cNvPr id="245" name="2.4.2我的收藏商品店铺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7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>
            <a:hlinkClick r:id="rId3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7" name="Shape 247">
            <a:hlinkClick r:id="rId4" action="ppaction://hlinksldjump"/>
          </p:cNvPr>
          <p:cNvSpPr/>
          <p:nvPr/>
        </p:nvSpPr>
        <p:spPr>
          <a:xfrm>
            <a:off x="7936640" y="1669900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2.5.1收货地址</a:t>
            </a:r>
          </a:p>
        </p:txBody>
      </p:sp>
      <p:sp>
        <p:nvSpPr>
          <p:cNvPr id="250" name="Shape 250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可多条收货地址做选择。</a:t>
            </a:r>
          </a:p>
        </p:txBody>
      </p:sp>
      <p:pic>
        <p:nvPicPr>
          <p:cNvPr id="251" name="2.5.1收货地址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7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>
            <a:hlinkClick r:id="rId3" action="ppaction://hlinksldjump"/>
          </p:cNvPr>
          <p:cNvSpPr/>
          <p:nvPr/>
        </p:nvSpPr>
        <p:spPr>
          <a:xfrm>
            <a:off x="7441340" y="1707745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3" name="Shape 253">
            <a:hlinkClick r:id="rId4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2.5.2收货地址</a:t>
            </a:r>
          </a:p>
        </p:txBody>
      </p:sp>
      <p:sp>
        <p:nvSpPr>
          <p:cNvPr id="256" name="Shape 256"/>
          <p:cNvSpPr/>
          <p:nvPr/>
        </p:nvSpPr>
        <p:spPr>
          <a:xfrm>
            <a:off x="1207503" y="1961769"/>
            <a:ext cx="4502701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“所在地区”为点击选项入口。</a:t>
            </a:r>
          </a:p>
        </p:txBody>
      </p:sp>
      <p:pic>
        <p:nvPicPr>
          <p:cNvPr id="257" name="2.5.2收货地址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>
            <a:hlinkClick r:id="rId3" action="ppaction://hlinksldjump"/>
          </p:cNvPr>
          <p:cNvSpPr/>
          <p:nvPr/>
        </p:nvSpPr>
        <p:spPr>
          <a:xfrm>
            <a:off x="7441340" y="2469745"/>
            <a:ext cx="2758043" cy="38353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9" name="Shape 259">
            <a:hlinkClick r:id="rId4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2.5.3收货地址</a:t>
            </a:r>
          </a:p>
        </p:txBody>
      </p:sp>
      <p:sp>
        <p:nvSpPr>
          <p:cNvPr id="262" name="Shape 262"/>
          <p:cNvSpPr/>
          <p:nvPr/>
        </p:nvSpPr>
        <p:spPr>
          <a:xfrm>
            <a:off x="1207503" y="1961769"/>
            <a:ext cx="4502701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此处选择后自动跳转下一级页面，选完最后一级直接跳转回填写页面。</a:t>
            </a:r>
          </a:p>
        </p:txBody>
      </p:sp>
      <p:pic>
        <p:nvPicPr>
          <p:cNvPr id="263" name="2.5.3收货地址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>
            <a:hlinkClick r:id="rId3" action="ppaction://hlinksldjump"/>
          </p:cNvPr>
          <p:cNvSpPr/>
          <p:nvPr/>
        </p:nvSpPr>
        <p:spPr>
          <a:xfrm>
            <a:off x="7454040" y="1373567"/>
            <a:ext cx="337040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 2.6电话客服</a:t>
            </a:r>
          </a:p>
        </p:txBody>
      </p:sp>
      <p:sp>
        <p:nvSpPr>
          <p:cNvPr id="267" name="Shape 267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点击后直接为拨打客服电话。</a:t>
            </a:r>
          </a:p>
        </p:txBody>
      </p:sp>
      <p:pic>
        <p:nvPicPr>
          <p:cNvPr id="268" name=" 2.6电话客服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812404"/>
            <a:ext cx="2842067" cy="523319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>
            <a:hlinkClick r:id="rId3" action="ppaction://hlinksldjump"/>
          </p:cNvPr>
          <p:cNvSpPr/>
          <p:nvPr/>
        </p:nvSpPr>
        <p:spPr>
          <a:xfrm>
            <a:off x="7894307" y="3642633"/>
            <a:ext cx="809387" cy="35051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Thank You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ubTitle" sz="quarter" idx="1"/>
          </p:nvPr>
        </p:nvSpPr>
        <p:spPr>
          <a:xfrm>
            <a:off x="1100050" y="4455619"/>
            <a:ext cx="10058401" cy="114301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飞到家电商俱乐部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E-Marketing@17wo.club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1.0登录</a:t>
            </a:r>
          </a:p>
        </p:txBody>
      </p:sp>
      <p:sp>
        <p:nvSpPr>
          <p:cNvPr id="166" name="Shape 166"/>
          <p:cNvSpPr/>
          <p:nvPr/>
        </p:nvSpPr>
        <p:spPr>
          <a:xfrm>
            <a:off x="1207503" y="1961769"/>
            <a:ext cx="4502701" cy="121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在用户未登录状态购买下单或点击“我的”都会跳转至此登录页面，如有账号登录后跳回之前页面，如无账号需注册后跳回之前页面。（蓝色块可点击互动）</a:t>
            </a:r>
          </a:p>
        </p:txBody>
      </p:sp>
      <p:pic>
        <p:nvPicPr>
          <p:cNvPr id="167" name="1.0登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>
            <a:hlinkClick r:id="rId3" action="ppaction://hlinksldjump"/>
          </p:cNvPr>
          <p:cNvSpPr/>
          <p:nvPr/>
        </p:nvSpPr>
        <p:spPr>
          <a:xfrm>
            <a:off x="7441340" y="2529012"/>
            <a:ext cx="843426" cy="339594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9" name="Shape 169">
            <a:hlinkClick r:id="rId3" action="ppaction://hlinksldjump"/>
          </p:cNvPr>
          <p:cNvSpPr/>
          <p:nvPr/>
        </p:nvSpPr>
        <p:spPr>
          <a:xfrm>
            <a:off x="9414073" y="2529012"/>
            <a:ext cx="843427" cy="339594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0" name="Shape 170">
            <a:hlinkClick r:id="rId4" action="ppaction://hlinksldjump"/>
          </p:cNvPr>
          <p:cNvSpPr/>
          <p:nvPr/>
        </p:nvSpPr>
        <p:spPr>
          <a:xfrm>
            <a:off x="7441340" y="3079345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1.1注册找回</a:t>
            </a:r>
          </a:p>
        </p:txBody>
      </p:sp>
      <p:sp>
        <p:nvSpPr>
          <p:cNvPr id="173" name="Shape 173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输入手机号码、验证码进行下一步注册。</a:t>
            </a:r>
          </a:p>
        </p:txBody>
      </p:sp>
      <p:pic>
        <p:nvPicPr>
          <p:cNvPr id="174" name="1.0注册找回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9328" y="901456"/>
            <a:ext cx="2842067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>
            <a:hlinkClick r:id="rId4" action="ppaction://hlinksldjump"/>
          </p:cNvPr>
          <p:cNvSpPr/>
          <p:nvPr/>
        </p:nvSpPr>
        <p:spPr>
          <a:xfrm>
            <a:off x="7441340" y="3079345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6" name="Shape 176">
            <a:hlinkClick r:id="rId5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1.2注册找回</a:t>
            </a:r>
          </a:p>
        </p:txBody>
      </p:sp>
      <p:sp>
        <p:nvSpPr>
          <p:cNvPr id="179" name="Shape 179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设置密码后注册完成，跳回之前页面。</a:t>
            </a:r>
          </a:p>
        </p:txBody>
      </p:sp>
      <p:pic>
        <p:nvPicPr>
          <p:cNvPr id="180" name="1.2注册找回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>
            <a:hlinkClick r:id="rId3" action="ppaction://hlinksldjump"/>
          </p:cNvPr>
          <p:cNvSpPr/>
          <p:nvPr/>
        </p:nvSpPr>
        <p:spPr>
          <a:xfrm>
            <a:off x="7441340" y="3079345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2" name="Shape 182">
            <a:hlinkClick r:id="rId4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2.0我的</a:t>
            </a:r>
          </a:p>
        </p:txBody>
      </p:sp>
      <p:sp>
        <p:nvSpPr>
          <p:cNvPr id="185" name="Shape 185"/>
          <p:cNvSpPr/>
          <p:nvPr/>
        </p:nvSpPr>
        <p:spPr>
          <a:xfrm>
            <a:off x="1207503" y="1961769"/>
            <a:ext cx="4502701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登录后的“我的”页面。</a:t>
            </a:r>
          </a:p>
        </p:txBody>
      </p:sp>
      <p:pic>
        <p:nvPicPr>
          <p:cNvPr id="186" name="2.0我的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812404"/>
            <a:ext cx="2842067" cy="523319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>
            <a:hlinkClick r:id="rId3" action="ppaction://hlinksldjump"/>
          </p:cNvPr>
          <p:cNvSpPr/>
          <p:nvPr/>
        </p:nvSpPr>
        <p:spPr>
          <a:xfrm>
            <a:off x="7441340" y="2724605"/>
            <a:ext cx="2758043" cy="1219664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8" name="Shape 188">
            <a:hlinkClick r:id="rId4" action="ppaction://hlinksldjump"/>
          </p:cNvPr>
          <p:cNvSpPr/>
          <p:nvPr/>
        </p:nvSpPr>
        <p:spPr>
          <a:xfrm>
            <a:off x="7441340" y="4019145"/>
            <a:ext cx="2758043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9" name="Shape 189">
            <a:hlinkClick r:id="rId5" action="ppaction://hlinksldjump"/>
          </p:cNvPr>
          <p:cNvSpPr/>
          <p:nvPr/>
        </p:nvSpPr>
        <p:spPr>
          <a:xfrm>
            <a:off x="7441340" y="4362045"/>
            <a:ext cx="2758043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0" name="Shape 190">
            <a:hlinkClick r:id="rId6" action="ppaction://hlinksldjump"/>
          </p:cNvPr>
          <p:cNvSpPr/>
          <p:nvPr/>
        </p:nvSpPr>
        <p:spPr>
          <a:xfrm>
            <a:off x="7441340" y="4717645"/>
            <a:ext cx="2758043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1" name="Shape 191">
            <a:hlinkClick r:id="rId7" action="ppaction://hlinksldjump"/>
          </p:cNvPr>
          <p:cNvSpPr/>
          <p:nvPr/>
        </p:nvSpPr>
        <p:spPr>
          <a:xfrm>
            <a:off x="7454040" y="5060545"/>
            <a:ext cx="2758043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2" name="Shape 192">
            <a:hlinkClick r:id="rId8" action="ppaction://hlinksldjump"/>
          </p:cNvPr>
          <p:cNvSpPr/>
          <p:nvPr/>
        </p:nvSpPr>
        <p:spPr>
          <a:xfrm>
            <a:off x="7454040" y="5390745"/>
            <a:ext cx="2758043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3" name="Shape 193">
            <a:hlinkClick r:id="rId9" action="ppaction://hlinksldjump"/>
          </p:cNvPr>
          <p:cNvSpPr/>
          <p:nvPr/>
        </p:nvSpPr>
        <p:spPr>
          <a:xfrm>
            <a:off x="10387331" y="5755260"/>
            <a:ext cx="1247138" cy="325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回到登录页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2.1.1我的订单</a:t>
            </a:r>
          </a:p>
        </p:txBody>
      </p:sp>
      <p:sp>
        <p:nvSpPr>
          <p:cNvPr id="196" name="Shape 196"/>
          <p:cNvSpPr/>
          <p:nvPr/>
        </p:nvSpPr>
        <p:spPr>
          <a:xfrm>
            <a:off x="1207503" y="1961769"/>
            <a:ext cx="4502701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此界面为已成交订单界面，下方可推荐捆绑商品二次消费获得礼品等福利。</a:t>
            </a:r>
          </a:p>
        </p:txBody>
      </p:sp>
      <p:pic>
        <p:nvPicPr>
          <p:cNvPr id="197" name="2.1.1我的订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6"/>
            <a:ext cx="2842067" cy="505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>
            <a:hlinkClick r:id="rId3" action="ppaction://hlinksldjump"/>
          </p:cNvPr>
          <p:cNvSpPr/>
          <p:nvPr/>
        </p:nvSpPr>
        <p:spPr>
          <a:xfrm>
            <a:off x="9080863" y="3765145"/>
            <a:ext cx="571196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99" name="Shape 199">
            <a:hlinkClick r:id="rId4" action="ppaction://hlinksldjump"/>
          </p:cNvPr>
          <p:cNvSpPr/>
          <p:nvPr/>
        </p:nvSpPr>
        <p:spPr>
          <a:xfrm>
            <a:off x="9665063" y="3765145"/>
            <a:ext cx="571196" cy="292323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00" name="Shape 200">
            <a:hlinkClick r:id="rId5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2.1.2评价页面</a:t>
            </a:r>
          </a:p>
        </p:txBody>
      </p:sp>
      <p:sp>
        <p:nvSpPr>
          <p:cNvPr id="203" name="Shape 203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晒单评价填写资料页面。</a:t>
            </a:r>
          </a:p>
        </p:txBody>
      </p:sp>
      <p:pic>
        <p:nvPicPr>
          <p:cNvPr id="204" name="2.1.2评价页面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571776"/>
            <a:ext cx="2842067" cy="571444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>
            <a:hlinkClick r:id="rId3" action="ppaction://hlinksldjump"/>
          </p:cNvPr>
          <p:cNvSpPr/>
          <p:nvPr/>
        </p:nvSpPr>
        <p:spPr>
          <a:xfrm>
            <a:off x="7441340" y="5331478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06" name="Shape 206">
            <a:hlinkClick r:id="rId3" action="ppaction://hlinksldjump"/>
          </p:cNvPr>
          <p:cNvSpPr/>
          <p:nvPr/>
        </p:nvSpPr>
        <p:spPr>
          <a:xfrm>
            <a:off x="7454040" y="10306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2.1.3申请售后</a:t>
            </a:r>
          </a:p>
        </p:txBody>
      </p:sp>
      <p:sp>
        <p:nvSpPr>
          <p:cNvPr id="209" name="Shape 209"/>
          <p:cNvSpPr/>
          <p:nvPr/>
        </p:nvSpPr>
        <p:spPr>
          <a:xfrm>
            <a:off x="1207503" y="1961769"/>
            <a:ext cx="450270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申请退换货等此页填写资料。</a:t>
            </a:r>
          </a:p>
        </p:txBody>
      </p:sp>
      <p:pic>
        <p:nvPicPr>
          <p:cNvPr id="210" name="2.1.3申请售后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397462"/>
            <a:ext cx="2842067" cy="606307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>
            <a:hlinkClick r:id="rId3" action="ppaction://hlinksldjump"/>
          </p:cNvPr>
          <p:cNvSpPr/>
          <p:nvPr/>
        </p:nvSpPr>
        <p:spPr>
          <a:xfrm>
            <a:off x="7441340" y="5433078"/>
            <a:ext cx="2758043" cy="54550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2" name="Shape 212">
            <a:hlinkClick r:id="rId3" action="ppaction://hlinksldjump"/>
          </p:cNvPr>
          <p:cNvSpPr/>
          <p:nvPr/>
        </p:nvSpPr>
        <p:spPr>
          <a:xfrm>
            <a:off x="7454040" y="865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1148080" y="1018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z="4176" spc="-87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2.2保单列表</a:t>
            </a:r>
          </a:p>
        </p:txBody>
      </p:sp>
      <p:sp>
        <p:nvSpPr>
          <p:cNvPr id="215" name="Shape 215"/>
          <p:cNvSpPr/>
          <p:nvPr/>
        </p:nvSpPr>
        <p:spPr>
          <a:xfrm>
            <a:off x="1207503" y="1961769"/>
            <a:ext cx="4502701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上面为已投保成功页面，下面为通过捆绑得到的未使用的保单。</a:t>
            </a:r>
          </a:p>
        </p:txBody>
      </p:sp>
      <p:pic>
        <p:nvPicPr>
          <p:cNvPr id="216" name="2.2保单列表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9328" y="901455"/>
            <a:ext cx="2842067" cy="505509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>
            <a:hlinkClick r:id="rId3" action="ppaction://hlinksldjump"/>
          </p:cNvPr>
          <p:cNvSpPr/>
          <p:nvPr/>
        </p:nvSpPr>
        <p:spPr>
          <a:xfrm>
            <a:off x="7441340" y="1792412"/>
            <a:ext cx="2758043" cy="7189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8" name="Shape 218">
            <a:hlinkClick r:id="rId4" action="ppaction://hlinksldjump"/>
          </p:cNvPr>
          <p:cNvSpPr/>
          <p:nvPr/>
        </p:nvSpPr>
        <p:spPr>
          <a:xfrm>
            <a:off x="7441340" y="2554412"/>
            <a:ext cx="2758043" cy="7189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9" name="Shape 219">
            <a:hlinkClick r:id="rId5" action="ppaction://hlinksldjump"/>
          </p:cNvPr>
          <p:cNvSpPr/>
          <p:nvPr/>
        </p:nvSpPr>
        <p:spPr>
          <a:xfrm>
            <a:off x="7454040" y="1373567"/>
            <a:ext cx="337039" cy="35051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宽屏</PresentationFormat>
  <Paragraphs>42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黑体</vt:lpstr>
      <vt:lpstr>Calibri</vt:lpstr>
      <vt:lpstr>Helvetica</vt:lpstr>
      <vt:lpstr>Trebuchet MS</vt:lpstr>
      <vt:lpstr>回顾</vt:lpstr>
      <vt:lpstr>飞到家“我的”界面流程</vt:lpstr>
      <vt:lpstr>1.0登录</vt:lpstr>
      <vt:lpstr>1.1注册找回</vt:lpstr>
      <vt:lpstr>1.2注册找回</vt:lpstr>
      <vt:lpstr>2.0我的</vt:lpstr>
      <vt:lpstr>2.1.1我的订单</vt:lpstr>
      <vt:lpstr>2.1.2评价页面</vt:lpstr>
      <vt:lpstr>2.1.3申请售后</vt:lpstr>
      <vt:lpstr>2.2保单列表</vt:lpstr>
      <vt:lpstr>2.2.1碎屏保订单</vt:lpstr>
      <vt:lpstr>2.2.2流量碎屏保填写</vt:lpstr>
      <vt:lpstr>2.3我的优惠券</vt:lpstr>
      <vt:lpstr>2.4.1我的收藏商品</vt:lpstr>
      <vt:lpstr>2.4.2我的收藏商品店铺</vt:lpstr>
      <vt:lpstr>2.5.1收货地址</vt:lpstr>
      <vt:lpstr>2.5.2收货地址</vt:lpstr>
      <vt:lpstr>2.5.3收货地址</vt:lpstr>
      <vt:lpstr> 2.6电话客服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飞到家“我的”界面流程</dc:title>
  <cp:lastModifiedBy>Qiang Qian</cp:lastModifiedBy>
  <cp:revision>3</cp:revision>
  <dcterms:modified xsi:type="dcterms:W3CDTF">2017-02-22T09:23:56Z</dcterms:modified>
</cp:coreProperties>
</file>