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notesSlides/notesSlide1.xml" ContentType="application/vnd.openxmlformats-officedocument.presentationml.notesSlide+xml"/>
  <Override PartName="/ppt/media/image6.jpeg" ContentType="image/jpeg"/>
  <Override PartName="/ppt/notesSlides/notesSlide2.xml" ContentType="application/vnd.openxmlformats-officedocument.presentationml.notesSlide+xml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D8CA"/>
          </a:solidFill>
        </a:fill>
      </a:tcStyle>
    </a:wholeTbl>
    <a:band2H>
      <a:tcTxStyle b="def" i="def"/>
      <a:tcStyle>
        <a:tcBdr/>
        <a:fill>
          <a:solidFill>
            <a:srgbClr val="FAEC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0CD"/>
          </a:solidFill>
        </a:fill>
      </a:tcStyle>
    </a:wholeTbl>
    <a:band2H>
      <a:tcTxStyle b="def" i="def"/>
      <a:tcStyle>
        <a:tcBdr/>
        <a:fill>
          <a:solidFill>
            <a:srgbClr val="EDE9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FD9"/>
          </a:solidFill>
        </a:fill>
      </a:tcStyle>
    </a:wholeTbl>
    <a:band2H>
      <a:tcTxStyle b="def" i="def"/>
      <a:tcStyle>
        <a:tcBdr/>
        <a:fill>
          <a:solidFill>
            <a:srgbClr val="EEF0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0" name="Shape 16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Shape 1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查看接权益平台后台， 第5slide. 流量接口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保险接口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15" name="Shape 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单击以编辑母版副标题样式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-2" y="6400800"/>
            <a:ext cx="12192007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4" name="Shape 114"/>
          <p:cNvSpPr/>
          <p:nvPr/>
        </p:nvSpPr>
        <p:spPr>
          <a:xfrm>
            <a:off x="-3" y="6334316"/>
            <a:ext cx="12192007" cy="660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5" name="Shape 115"/>
          <p:cNvSpPr/>
          <p:nvPr/>
        </p:nvSpPr>
        <p:spPr>
          <a:xfrm>
            <a:off x="1193532" y="1737845"/>
            <a:ext cx="9966961" cy="13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6" name="Shape 116"/>
          <p:cNvSpPr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404040"/>
                </a:solidFill>
              </a:defRPr>
            </a:lvl1pPr>
          </a:lstStyle>
          <a:p>
            <a:pPr/>
            <a:r>
              <a:t>单击此处编辑母版标题样式</a:t>
            </a:r>
          </a:p>
        </p:txBody>
      </p:sp>
      <p:sp>
        <p:nvSpPr>
          <p:cNvPr id="117" name="Shape 117"/>
          <p:cNvSpPr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 lIns="0" tIns="0" rIns="0" bIns="0"/>
          <a:lstStyle>
            <a:lvl1pPr marL="91436" indent="-91436">
              <a:buClr>
                <a:schemeClr val="accent1"/>
              </a:buClr>
              <a:buSzPct val="100000"/>
              <a:buFont typeface="Trebuchet MS"/>
              <a:buChar char=" "/>
              <a:defRPr cap="none" spc="0" sz="2000">
                <a:solidFill>
                  <a:srgbClr val="404040"/>
                </a:solidFill>
              </a:defRPr>
            </a:lvl1pPr>
            <a:lvl2pPr marL="404368" indent="-203200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2pPr>
            <a:lvl3pPr marL="645304" indent="-261256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3pPr>
            <a:lvl4pPr marL="82818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4pPr>
            <a:lvl5pPr marL="101106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5pPr>
          </a:lstStyle>
          <a:p>
            <a:pPr/>
            <a:r>
              <a:t>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118" name="Shape 11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11" y="6334316"/>
            <a:ext cx="12188832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7" name="Shape 127"/>
          <p:cNvSpPr/>
          <p:nvPr>
            <p:ph type="title"/>
          </p:nvPr>
        </p:nvSpPr>
        <p:spPr>
          <a:xfrm>
            <a:off x="8724900" y="414777"/>
            <a:ext cx="2628900" cy="5757423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404040"/>
                </a:solidFill>
              </a:defRPr>
            </a:lvl1pPr>
          </a:lstStyle>
          <a:p>
            <a:pPr/>
            <a:r>
              <a:t>单击此处编辑母版标题样式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xfrm>
            <a:off x="838200" y="414777"/>
            <a:ext cx="7734300" cy="5757423"/>
          </a:xfrm>
          <a:prstGeom prst="rect">
            <a:avLst/>
          </a:prstGeom>
        </p:spPr>
        <p:txBody>
          <a:bodyPr lIns="0" tIns="0" rIns="0" bIns="0"/>
          <a:lstStyle>
            <a:lvl1pPr marL="91436" indent="-91436">
              <a:buClr>
                <a:schemeClr val="accent1"/>
              </a:buClr>
              <a:buSzPct val="100000"/>
              <a:buFont typeface="Trebuchet MS"/>
              <a:buChar char=" "/>
              <a:defRPr cap="none" spc="0" sz="2000">
                <a:solidFill>
                  <a:srgbClr val="404040"/>
                </a:solidFill>
              </a:defRPr>
            </a:lvl1pPr>
            <a:lvl2pPr marL="404368" indent="-203200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2pPr>
            <a:lvl3pPr marL="645304" indent="-261256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3pPr>
            <a:lvl4pPr marL="82818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4pPr>
            <a:lvl5pPr marL="101106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5pPr>
          </a:lstStyle>
          <a:p>
            <a:pPr/>
            <a:r>
              <a:t>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129" name="Shape 1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-2" y="6400800"/>
            <a:ext cx="12192007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37" name="Shape 137"/>
          <p:cNvSpPr/>
          <p:nvPr/>
        </p:nvSpPr>
        <p:spPr>
          <a:xfrm>
            <a:off x="-3" y="6334316"/>
            <a:ext cx="12192007" cy="660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38" name="Shape 138"/>
          <p:cNvSpPr/>
          <p:nvPr/>
        </p:nvSpPr>
        <p:spPr>
          <a:xfrm>
            <a:off x="1193532" y="1737841"/>
            <a:ext cx="9966961" cy="13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9" name="Shape 139"/>
          <p:cNvSpPr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404040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 lIns="0" tIns="0" rIns="0" bIns="0"/>
          <a:lstStyle>
            <a:lvl1pPr marL="91436" indent="-91436">
              <a:buClr>
                <a:schemeClr val="accent1"/>
              </a:buClr>
              <a:buSzPct val="100000"/>
              <a:buFont typeface="Trebuchet MS"/>
              <a:buChar char=" "/>
              <a:defRPr cap="none" spc="0" sz="2000">
                <a:solidFill>
                  <a:srgbClr val="404040"/>
                </a:solidFill>
              </a:defRPr>
            </a:lvl1pPr>
            <a:lvl2pPr marL="404368" indent="-203200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2pPr>
            <a:lvl3pPr marL="645304" indent="-261256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3pPr>
            <a:lvl4pPr marL="82818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4pPr>
            <a:lvl5pPr marL="101106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1" name="Shape 1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-2" y="6400800"/>
            <a:ext cx="12192007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-3" y="6334316"/>
            <a:ext cx="12192007" cy="6602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50" name="Shape 150"/>
          <p:cNvSpPr/>
          <p:nvPr/>
        </p:nvSpPr>
        <p:spPr>
          <a:xfrm>
            <a:off x="1193532" y="1737845"/>
            <a:ext cx="9966961" cy="13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1" name="Shape 151"/>
          <p:cNvSpPr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404040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 lIns="0" tIns="0" rIns="0" bIns="0"/>
          <a:lstStyle>
            <a:lvl1pPr marL="91436" indent="-91436">
              <a:buClr>
                <a:schemeClr val="accent1"/>
              </a:buClr>
              <a:buSzPct val="100000"/>
              <a:buFont typeface="Trebuchet MS"/>
              <a:buChar char=" "/>
              <a:defRPr cap="none" spc="0" sz="2000">
                <a:solidFill>
                  <a:srgbClr val="404040"/>
                </a:solidFill>
              </a:defRPr>
            </a:lvl1pPr>
            <a:lvl2pPr marL="404368" indent="-203200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2pPr>
            <a:lvl3pPr marL="645304" indent="-261256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3pPr>
            <a:lvl4pPr marL="82818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4pPr>
            <a:lvl5pPr marL="101106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3" name="Shape 1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2" y="6400800"/>
            <a:ext cx="12192007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4" name="Shape 24"/>
          <p:cNvSpPr/>
          <p:nvPr/>
        </p:nvSpPr>
        <p:spPr>
          <a:xfrm>
            <a:off x="-3" y="6334316"/>
            <a:ext cx="12192007" cy="660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5" name="Shape 25"/>
          <p:cNvSpPr/>
          <p:nvPr/>
        </p:nvSpPr>
        <p:spPr>
          <a:xfrm>
            <a:off x="1193532" y="1737845"/>
            <a:ext cx="9966961" cy="13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" name="Shape 26"/>
          <p:cNvSpPr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404040"/>
                </a:solidFill>
              </a:defRPr>
            </a:lvl1pPr>
          </a:lstStyle>
          <a:p>
            <a:pPr/>
            <a:r>
              <a:t>单击此处编辑母版标题样式</a:t>
            </a: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 lIns="0" tIns="0" rIns="0" bIns="0"/>
          <a:lstStyle>
            <a:lvl1pPr marL="91436" indent="-91436">
              <a:buClr>
                <a:schemeClr val="accent1"/>
              </a:buClr>
              <a:buSzPct val="100000"/>
              <a:buFont typeface="Trebuchet MS"/>
              <a:buChar char=" "/>
              <a:defRPr cap="none" spc="0" sz="2000">
                <a:solidFill>
                  <a:srgbClr val="404040"/>
                </a:solidFill>
              </a:defRPr>
            </a:lvl1pPr>
            <a:lvl2pPr marL="404368" indent="-203200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2pPr>
            <a:lvl3pPr marL="645304" indent="-261256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3pPr>
            <a:lvl4pPr marL="82818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4pPr>
            <a:lvl5pPr marL="101106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5pPr>
          </a:lstStyle>
          <a:p>
            <a:pPr/>
            <a:r>
              <a:t>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单击此处编辑母版标题样式</a:t>
            </a:r>
          </a:p>
        </p:txBody>
      </p:sp>
      <p:sp>
        <p:nvSpPr>
          <p:cNvPr id="36" name="Shape 36"/>
          <p:cNvSpPr/>
          <p:nvPr>
            <p:ph type="body" sz="quarter" idx="1"/>
          </p:nvPr>
        </p:nvSpPr>
        <p:spPr>
          <a:xfrm>
            <a:off x="1097280" y="4453128"/>
            <a:ext cx="10058401" cy="11430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37052"/>
                </a:solidFill>
              </a:defRPr>
            </a:lvl1pPr>
          </a:lstStyle>
          <a:p>
            <a:pPr/>
            <a:r>
              <a:t>编辑母版文本样式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-2" y="6400800"/>
            <a:ext cx="12192007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5" name="Shape 45"/>
          <p:cNvSpPr/>
          <p:nvPr/>
        </p:nvSpPr>
        <p:spPr>
          <a:xfrm>
            <a:off x="-3" y="6334316"/>
            <a:ext cx="12192007" cy="660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6" name="Shape 46"/>
          <p:cNvSpPr/>
          <p:nvPr/>
        </p:nvSpPr>
        <p:spPr>
          <a:xfrm>
            <a:off x="1193532" y="1737845"/>
            <a:ext cx="9966961" cy="13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7" name="Shape 47"/>
          <p:cNvSpPr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404040"/>
                </a:solidFill>
              </a:defRPr>
            </a:lvl1pPr>
          </a:lstStyle>
          <a:p>
            <a:pPr/>
            <a:r>
              <a:t>单击此处编辑母版标题样式</a:t>
            </a:r>
          </a:p>
        </p:txBody>
      </p:sp>
      <p:sp>
        <p:nvSpPr>
          <p:cNvPr id="48" name="Shape 48"/>
          <p:cNvSpPr/>
          <p:nvPr>
            <p:ph type="body" sz="half" idx="1"/>
          </p:nvPr>
        </p:nvSpPr>
        <p:spPr>
          <a:xfrm>
            <a:off x="1097277" y="1845734"/>
            <a:ext cx="4937763" cy="4023360"/>
          </a:xfrm>
          <a:prstGeom prst="rect">
            <a:avLst/>
          </a:prstGeom>
        </p:spPr>
        <p:txBody>
          <a:bodyPr lIns="0" tIns="0" rIns="0" bIns="0"/>
          <a:lstStyle>
            <a:lvl1pPr marL="91436" indent="-91436">
              <a:buClr>
                <a:schemeClr val="accent1"/>
              </a:buClr>
              <a:buSzPct val="100000"/>
              <a:buFont typeface="Trebuchet MS"/>
              <a:buChar char=" "/>
              <a:defRPr cap="none" spc="0" sz="2000">
                <a:solidFill>
                  <a:srgbClr val="404040"/>
                </a:solidFill>
              </a:defRPr>
            </a:lvl1pPr>
            <a:lvl2pPr marL="404368" indent="-203200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2pPr>
            <a:lvl3pPr marL="645304" indent="-261256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3pPr>
            <a:lvl4pPr marL="82818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4pPr>
            <a:lvl5pPr marL="101106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5pPr>
          </a:lstStyle>
          <a:p>
            <a:pPr/>
            <a:r>
              <a:t>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2" y="6400800"/>
            <a:ext cx="12192007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57" name="Shape 57"/>
          <p:cNvSpPr/>
          <p:nvPr/>
        </p:nvSpPr>
        <p:spPr>
          <a:xfrm>
            <a:off x="-3" y="6334316"/>
            <a:ext cx="12192007" cy="660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58" name="Shape 58"/>
          <p:cNvSpPr/>
          <p:nvPr/>
        </p:nvSpPr>
        <p:spPr>
          <a:xfrm>
            <a:off x="1193532" y="1737845"/>
            <a:ext cx="9966961" cy="13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Shape 59"/>
          <p:cNvSpPr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404040"/>
                </a:solidFill>
              </a:defRPr>
            </a:lvl1pPr>
          </a:lstStyle>
          <a:p>
            <a:pPr/>
            <a:r>
              <a:t>单击此处编辑母版标题样式</a:t>
            </a:r>
          </a:p>
        </p:txBody>
      </p:sp>
      <p:sp>
        <p:nvSpPr>
          <p:cNvPr id="60" name="Shape 60"/>
          <p:cNvSpPr/>
          <p:nvPr>
            <p:ph type="body" sz="quarter" idx="1"/>
          </p:nvPr>
        </p:nvSpPr>
        <p:spPr>
          <a:xfrm>
            <a:off x="1097280" y="1846052"/>
            <a:ext cx="4937760" cy="736306"/>
          </a:xfrm>
          <a:prstGeom prst="rect">
            <a:avLst/>
          </a:prstGeom>
        </p:spPr>
        <p:txBody>
          <a:bodyPr anchor="ctr"/>
          <a:lstStyle>
            <a:lvl1pPr>
              <a:defRPr spc="0" sz="2000">
                <a:solidFill>
                  <a:srgbClr val="637052"/>
                </a:solidFill>
              </a:defRPr>
            </a:lvl1pPr>
          </a:lstStyle>
          <a:p>
            <a:pPr/>
            <a:r>
              <a:t>编辑母版文本样式</a:t>
            </a:r>
          </a:p>
        </p:txBody>
      </p:sp>
      <p:sp>
        <p:nvSpPr>
          <p:cNvPr id="61" name="Shape 61"/>
          <p:cNvSpPr/>
          <p:nvPr>
            <p:ph type="body" sz="quarter" idx="13"/>
          </p:nvPr>
        </p:nvSpPr>
        <p:spPr>
          <a:xfrm>
            <a:off x="6217918" y="1846052"/>
            <a:ext cx="4937767" cy="736306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2" y="6400800"/>
            <a:ext cx="12192007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0" name="Shape 70"/>
          <p:cNvSpPr/>
          <p:nvPr/>
        </p:nvSpPr>
        <p:spPr>
          <a:xfrm>
            <a:off x="-3" y="6334316"/>
            <a:ext cx="12192007" cy="660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1" name="Shape 71"/>
          <p:cNvSpPr/>
          <p:nvPr/>
        </p:nvSpPr>
        <p:spPr>
          <a:xfrm>
            <a:off x="1193532" y="1737845"/>
            <a:ext cx="9966961" cy="13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2" name="Shape 72"/>
          <p:cNvSpPr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404040"/>
                </a:solidFill>
              </a:defRPr>
            </a:lvl1pPr>
          </a:lstStyle>
          <a:p>
            <a:pPr/>
            <a:r>
              <a:t>单击此处编辑母版标题样式</a:t>
            </a:r>
          </a:p>
        </p:txBody>
      </p:sp>
      <p:sp>
        <p:nvSpPr>
          <p:cNvPr id="73" name="Shape 7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81" name="Shape 81"/>
          <p:cNvSpPr/>
          <p:nvPr/>
        </p:nvSpPr>
        <p:spPr>
          <a:xfrm>
            <a:off x="11" y="6334316"/>
            <a:ext cx="12188832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4" y="0"/>
            <a:ext cx="4050795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90" name="Shape 90"/>
          <p:cNvSpPr/>
          <p:nvPr/>
        </p:nvSpPr>
        <p:spPr>
          <a:xfrm>
            <a:off x="4040070" y="0"/>
            <a:ext cx="6401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91" name="Shape 91"/>
          <p:cNvSpPr/>
          <p:nvPr>
            <p:ph type="title"/>
          </p:nvPr>
        </p:nvSpPr>
        <p:spPr>
          <a:xfrm>
            <a:off x="457200" y="594359"/>
            <a:ext cx="3200400" cy="2286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单击此处编辑母版标题样式</a:t>
            </a:r>
          </a:p>
        </p:txBody>
      </p:sp>
      <p:sp>
        <p:nvSpPr>
          <p:cNvPr id="92" name="Shape 92"/>
          <p:cNvSpPr/>
          <p:nvPr>
            <p:ph type="body" idx="1"/>
          </p:nvPr>
        </p:nvSpPr>
        <p:spPr>
          <a:xfrm>
            <a:off x="4800600" y="731519"/>
            <a:ext cx="6492241" cy="5257802"/>
          </a:xfrm>
          <a:prstGeom prst="rect">
            <a:avLst/>
          </a:prstGeom>
        </p:spPr>
        <p:txBody>
          <a:bodyPr lIns="0" tIns="0" rIns="0" bIns="0"/>
          <a:lstStyle>
            <a:lvl1pPr marL="91436" indent="-91436">
              <a:buClr>
                <a:schemeClr val="accent1"/>
              </a:buClr>
              <a:buSzPct val="100000"/>
              <a:buFont typeface="Trebuchet MS"/>
              <a:buChar char=" "/>
              <a:defRPr cap="none" spc="0" sz="2000">
                <a:solidFill>
                  <a:srgbClr val="404040"/>
                </a:solidFill>
              </a:defRPr>
            </a:lvl1pPr>
            <a:lvl2pPr marL="404368" indent="-203200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2pPr>
            <a:lvl3pPr marL="645304" indent="-261256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3pPr>
            <a:lvl4pPr marL="82818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4pPr>
            <a:lvl5pPr marL="101106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5pPr>
          </a:lstStyle>
          <a:p>
            <a:pPr/>
            <a:r>
              <a:t>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93" name="Shape 93"/>
          <p:cNvSpPr/>
          <p:nvPr>
            <p:ph type="body" sz="quarter" idx="13"/>
          </p:nvPr>
        </p:nvSpPr>
        <p:spPr>
          <a:xfrm>
            <a:off x="457200" y="2926079"/>
            <a:ext cx="3200400" cy="337912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37052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02" name="Shape 102"/>
          <p:cNvSpPr/>
          <p:nvPr/>
        </p:nvSpPr>
        <p:spPr>
          <a:xfrm>
            <a:off x="11" y="4915075"/>
            <a:ext cx="12188832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03" name="Shape 103"/>
          <p:cNvSpPr/>
          <p:nvPr>
            <p:ph type="title"/>
          </p:nvPr>
        </p:nvSpPr>
        <p:spPr>
          <a:xfrm>
            <a:off x="1097280" y="5074920"/>
            <a:ext cx="10113265" cy="822984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单击此处编辑母版标题样式</a:t>
            </a:r>
          </a:p>
        </p:txBody>
      </p:sp>
      <p:sp>
        <p:nvSpPr>
          <p:cNvPr id="104" name="Shape 104"/>
          <p:cNvSpPr/>
          <p:nvPr>
            <p:ph type="pic" idx="13"/>
          </p:nvPr>
        </p:nvSpPr>
        <p:spPr>
          <a:xfrm>
            <a:off x="11" y="0"/>
            <a:ext cx="12191991" cy="49150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5" name="Shape 105"/>
          <p:cNvSpPr/>
          <p:nvPr>
            <p:ph type="body" sz="quarter" idx="1"/>
          </p:nvPr>
        </p:nvSpPr>
        <p:spPr>
          <a:xfrm>
            <a:off x="1097280" y="5907023"/>
            <a:ext cx="10113265" cy="594384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600"/>
              </a:spcBef>
              <a:defRPr cap="none" spc="0" sz="1500">
                <a:solidFill>
                  <a:srgbClr val="FFFFFF"/>
                </a:solidFill>
              </a:defRPr>
            </a:lvl1pPr>
          </a:lstStyle>
          <a:p>
            <a:pPr/>
            <a:r>
              <a:t>编辑母版文本样式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11" y="6334316"/>
            <a:ext cx="12188832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" name="Shape 4"/>
          <p:cNvSpPr/>
          <p:nvPr/>
        </p:nvSpPr>
        <p:spPr>
          <a:xfrm>
            <a:off x="1207655" y="4343400"/>
            <a:ext cx="9875527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Shape 5"/>
          <p:cNvSpPr/>
          <p:nvPr>
            <p:ph type="title"/>
          </p:nvPr>
        </p:nvSpPr>
        <p:spPr>
          <a:xfrm>
            <a:off x="1097280" y="758951"/>
            <a:ext cx="10058401" cy="3566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/>
            <a:r>
              <a:t>单击此处编辑母版标题样式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100050" y="4455619"/>
            <a:ext cx="10058401" cy="1143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单击以编辑母版副标题样式</a:t>
            </a:r>
          </a:p>
        </p:txBody>
      </p:sp>
      <p:sp>
        <p:nvSpPr>
          <p:cNvPr id="7" name="Shape 7"/>
          <p:cNvSpPr/>
          <p:nvPr>
            <p:ph type="sldNum" sz="quarter" idx="2"/>
          </p:nvPr>
        </p:nvSpPr>
        <p:spPr>
          <a:xfrm>
            <a:off x="10975149" y="6526779"/>
            <a:ext cx="237338" cy="231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72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72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72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72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72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72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72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72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72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445008" marR="0" indent="-24384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◦"/>
        <a:tabLst/>
        <a:defRPr b="0" baseline="0" cap="all" i="0" spc="20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697553" marR="0" indent="-313506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◦"/>
        <a:tabLst/>
        <a:defRPr b="0" baseline="0" cap="all" i="0" spc="20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880435" marR="0" indent="-31350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◦"/>
        <a:tabLst/>
        <a:defRPr b="0" baseline="0" cap="all" i="0" spc="20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063316" marR="0" indent="-31350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◦"/>
        <a:tabLst/>
        <a:defRPr b="0" baseline="0" cap="all" i="0" spc="20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263285" marR="0" indent="-391884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◦"/>
        <a:tabLst/>
        <a:defRPr b="0" baseline="0" cap="all" i="0" spc="20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1463285" marR="0" indent="-391884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◦"/>
        <a:tabLst/>
        <a:defRPr b="0" baseline="0" cap="all" i="0" spc="20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1663282" marR="0" indent="-391884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◦"/>
        <a:tabLst/>
        <a:defRPr b="0" baseline="0" cap="all" i="0" spc="20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1863282" marR="0" indent="-391884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◦"/>
        <a:tabLst/>
        <a:defRPr b="0" baseline="0" cap="all" i="0" spc="20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3" Type="http://schemas.openxmlformats.org/officeDocument/2006/relationships/slide" Target="slide11.xml"/><Relationship Id="rId4" Type="http://schemas.openxmlformats.org/officeDocument/2006/relationships/slide" Target="slide9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Relationship Id="rId3" Type="http://schemas.openxmlformats.org/officeDocument/2006/relationships/slide" Target="slide9.xml"/><Relationship Id="rId4" Type="http://schemas.openxmlformats.org/officeDocument/2006/relationships/slide" Target="slide8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eg"/><Relationship Id="rId3" Type="http://schemas.openxmlformats.org/officeDocument/2006/relationships/slide" Target="slide8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2.xml"/><Relationship Id="rId3" Type="http://schemas.openxmlformats.org/officeDocument/2006/relationships/image" Target="../media/image12.jpeg"/><Relationship Id="rId4" Type="http://schemas.openxmlformats.org/officeDocument/2006/relationships/slide" Target="slide8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slide" Target="slide5.xml"/><Relationship Id="rId4" Type="http://schemas.openxmlformats.org/officeDocument/2006/relationships/slide" Target="slide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slide" Target="slide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3" Type="http://schemas.openxmlformats.org/officeDocument/2006/relationships/slide" Target="slide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3" Type="http://schemas.openxmlformats.org/officeDocument/2006/relationships/slide" Target="slide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eg"/><Relationship Id="rId4" Type="http://schemas.openxmlformats.org/officeDocument/2006/relationships/slide" Target="slide8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eg"/><Relationship Id="rId4" Type="http://schemas.openxmlformats.org/officeDocument/2006/relationships/slide" Target="slide13.xml"/><Relationship Id="rId5" Type="http://schemas.openxmlformats.org/officeDocument/2006/relationships/slide" Target="slide12.xml"/><Relationship Id="rId6" Type="http://schemas.openxmlformats.org/officeDocument/2006/relationships/slide" Target="slide9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3" Type="http://schemas.openxmlformats.org/officeDocument/2006/relationships/slide" Target="slide10.xml"/><Relationship Id="rId4" Type="http://schemas.openxmlformats.org/officeDocument/2006/relationships/slide" Target="slide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ctrTitle"/>
          </p:nvPr>
        </p:nvSpPr>
        <p:spPr>
          <a:xfrm>
            <a:off x="1097280" y="758949"/>
            <a:ext cx="10058401" cy="3566167"/>
          </a:xfrm>
          <a:prstGeom prst="rect">
            <a:avLst/>
          </a:prstGeom>
        </p:spPr>
        <p:txBody>
          <a:bodyPr/>
          <a:lstStyle>
            <a:lvl1pPr>
              <a:defRPr spc="-100" sz="660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飞到家电商平台营销活动</a:t>
            </a:r>
          </a:p>
        </p:txBody>
      </p:sp>
      <p:sp>
        <p:nvSpPr>
          <p:cNvPr id="163" name="Shape 163"/>
          <p:cNvSpPr/>
          <p:nvPr>
            <p:ph type="subTitle" sz="quarter" idx="1"/>
          </p:nvPr>
        </p:nvSpPr>
        <p:spPr>
          <a:xfrm>
            <a:off x="1100050" y="4455619"/>
            <a:ext cx="10058401" cy="114302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碎屏维修服务</a:t>
            </a:r>
          </a:p>
          <a:p>
            <a:pPr/>
            <a:r>
              <a:t>2017-03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2.2.3流量碎屏保填写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5520" y="206176"/>
            <a:ext cx="3025589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Shape 221"/>
          <p:cNvSpPr/>
          <p:nvPr>
            <p:ph type="title" idx="4294967295"/>
          </p:nvPr>
        </p:nvSpPr>
        <p:spPr>
          <a:xfrm>
            <a:off x="640080" y="510373"/>
            <a:ext cx="9492855" cy="718987"/>
          </a:xfrm>
          <a:prstGeom prst="rect">
            <a:avLst/>
          </a:prstGeom>
        </p:spPr>
        <p:txBody>
          <a:bodyPr/>
          <a:lstStyle>
            <a:lvl1pPr>
              <a:defRPr spc="-100" sz="48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九、资料填写</a:t>
            </a:r>
          </a:p>
        </p:txBody>
      </p:sp>
      <p:sp>
        <p:nvSpPr>
          <p:cNvPr id="222" name="Shape 222"/>
          <p:cNvSpPr/>
          <p:nvPr/>
        </p:nvSpPr>
        <p:spPr>
          <a:xfrm>
            <a:off x="699501" y="1453769"/>
            <a:ext cx="3219114" cy="1442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t>此处所填写资料详情（用于激活审核）即可购买服务。</a:t>
            </a: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t>添加了上传图片功能，供维修时使用。</a:t>
            </a:r>
          </a:p>
        </p:txBody>
      </p:sp>
      <p:sp>
        <p:nvSpPr>
          <p:cNvPr id="223" name="Shape 223"/>
          <p:cNvSpPr/>
          <p:nvPr/>
        </p:nvSpPr>
        <p:spPr>
          <a:xfrm>
            <a:off x="7904636" y="1453768"/>
            <a:ext cx="3832117" cy="2075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t>接口说明：参与其他活动获得的保障券能在“我的”中的“会员权益”内直接点击使用跳转此页面填写资料使用。</a:t>
            </a: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t>再此说明本券仅供10天内购买或激活的新手机使用。</a:t>
            </a:r>
          </a:p>
        </p:txBody>
      </p:sp>
      <p:sp>
        <p:nvSpPr>
          <p:cNvPr id="224" name="Shape 224"/>
          <p:cNvSpPr/>
          <p:nvPr/>
        </p:nvSpPr>
        <p:spPr>
          <a:xfrm>
            <a:off x="4016121" y="3889207"/>
            <a:ext cx="561337" cy="325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选择</a:t>
            </a:r>
          </a:p>
        </p:txBody>
      </p:sp>
      <p:sp>
        <p:nvSpPr>
          <p:cNvPr id="225" name="Shape 225"/>
          <p:cNvSpPr/>
          <p:nvPr/>
        </p:nvSpPr>
        <p:spPr>
          <a:xfrm>
            <a:off x="4016121" y="2396344"/>
            <a:ext cx="561337" cy="325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填写</a:t>
            </a:r>
          </a:p>
        </p:txBody>
      </p:sp>
      <p:sp>
        <p:nvSpPr>
          <p:cNvPr id="226" name="Shape 226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4838213" y="6086917"/>
            <a:ext cx="2680203" cy="457207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27" name="Shape 227">
            <a:hlinkClick r:id="rId4" invalidUrl="" action="ppaction://hlinksldjump" tgtFrame="" tooltip="" history="1" highlightClick="0" endSnd="0"/>
          </p:cNvPr>
          <p:cNvSpPr/>
          <p:nvPr/>
        </p:nvSpPr>
        <p:spPr>
          <a:xfrm>
            <a:off x="4672965" y="706925"/>
            <a:ext cx="252996" cy="325888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 idx="4294967295"/>
          </p:nvPr>
        </p:nvSpPr>
        <p:spPr>
          <a:xfrm>
            <a:off x="640080" y="510373"/>
            <a:ext cx="9492855" cy="718987"/>
          </a:xfrm>
          <a:prstGeom prst="rect">
            <a:avLst/>
          </a:prstGeom>
        </p:spPr>
        <p:txBody>
          <a:bodyPr/>
          <a:lstStyle>
            <a:lvl1pPr>
              <a:defRPr spc="-100" sz="48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十、激活该券</a:t>
            </a:r>
          </a:p>
        </p:txBody>
      </p:sp>
      <p:sp>
        <p:nvSpPr>
          <p:cNvPr id="230" name="Shape 230"/>
          <p:cNvSpPr/>
          <p:nvPr/>
        </p:nvSpPr>
        <p:spPr>
          <a:xfrm>
            <a:off x="699500" y="1453768"/>
            <a:ext cx="3832120" cy="127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t>投保成功，此为本次“碎屏维修服务”订单详情。</a:t>
            </a: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t>激活后成为“已激活”代金券。</a:t>
            </a:r>
          </a:p>
        </p:txBody>
      </p:sp>
      <p:sp>
        <p:nvSpPr>
          <p:cNvPr id="231" name="Shape 231"/>
          <p:cNvSpPr/>
          <p:nvPr/>
        </p:nvSpPr>
        <p:spPr>
          <a:xfrm>
            <a:off x="7904636" y="1453768"/>
            <a:ext cx="3832117" cy="3192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t>接口说明：在“我的”中可从“会员权益”内查看此页面。</a:t>
            </a: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t>点击我要激活则只需要等待小宝审核通过。</a:t>
            </a: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t>另与TD数据对接，根据IMEI查找数据，能找到则根据数据判定手机使用时间，找不到判定为新手机。（待定）</a:t>
            </a:r>
          </a:p>
        </p:txBody>
      </p:sp>
      <p:pic>
        <p:nvPicPr>
          <p:cNvPr id="232" name="image10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4965" y="1254290"/>
            <a:ext cx="2842070" cy="5055097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Shape 233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4755903" y="5344181"/>
            <a:ext cx="2680202" cy="457207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34" name="Shape 234">
            <a:hlinkClick r:id="rId4" invalidUrl="" action="ppaction://hlinksldjump" tgtFrame="" tooltip="" history="1" highlightClick="0" endSnd="0"/>
          </p:cNvPr>
          <p:cNvSpPr/>
          <p:nvPr/>
        </p:nvSpPr>
        <p:spPr>
          <a:xfrm>
            <a:off x="4658492" y="1752324"/>
            <a:ext cx="252996" cy="325888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image1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4965" y="1254290"/>
            <a:ext cx="2842070" cy="5055097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Shape 237"/>
          <p:cNvSpPr/>
          <p:nvPr>
            <p:ph type="title" idx="4294967295"/>
          </p:nvPr>
        </p:nvSpPr>
        <p:spPr>
          <a:xfrm>
            <a:off x="640080" y="510373"/>
            <a:ext cx="9492855" cy="718987"/>
          </a:xfrm>
          <a:prstGeom prst="rect">
            <a:avLst/>
          </a:prstGeom>
        </p:spPr>
        <p:txBody>
          <a:bodyPr/>
          <a:lstStyle>
            <a:lvl1pPr>
              <a:defRPr spc="-100" sz="48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十一、激活该券</a:t>
            </a:r>
          </a:p>
        </p:txBody>
      </p:sp>
      <p:sp>
        <p:nvSpPr>
          <p:cNvPr id="238" name="Shape 238"/>
          <p:cNvSpPr/>
          <p:nvPr/>
        </p:nvSpPr>
        <p:spPr>
          <a:xfrm>
            <a:off x="699495" y="1453768"/>
            <a:ext cx="3832128" cy="683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“已激活”代金券，可在此页面点击“报修申请”。</a:t>
            </a:r>
          </a:p>
        </p:txBody>
      </p:sp>
      <p:sp>
        <p:nvSpPr>
          <p:cNvPr id="239" name="Shape 239"/>
          <p:cNvSpPr/>
          <p:nvPr/>
        </p:nvSpPr>
        <p:spPr>
          <a:xfrm>
            <a:off x="7904636" y="1453768"/>
            <a:ext cx="3832117" cy="1541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t>接口说明：在“我的”中可从“会员权益”内查看此页面。</a:t>
            </a: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t>点击“报修申请”走小宝平台进行维修。</a:t>
            </a:r>
          </a:p>
        </p:txBody>
      </p:sp>
      <p:sp>
        <p:nvSpPr>
          <p:cNvPr id="240" name="Shape 240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4658492" y="1752324"/>
            <a:ext cx="252996" cy="325888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title" idx="4294967295"/>
          </p:nvPr>
        </p:nvSpPr>
        <p:spPr>
          <a:xfrm>
            <a:off x="640080" y="510373"/>
            <a:ext cx="9492855" cy="718987"/>
          </a:xfrm>
          <a:prstGeom prst="rect">
            <a:avLst/>
          </a:prstGeom>
        </p:spPr>
        <p:txBody>
          <a:bodyPr/>
          <a:lstStyle>
            <a:lvl1pPr>
              <a:defRPr spc="-100" sz="48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十二、查找代金券</a:t>
            </a:r>
          </a:p>
        </p:txBody>
      </p:sp>
      <p:sp>
        <p:nvSpPr>
          <p:cNvPr id="243" name="Shape 243"/>
          <p:cNvSpPr/>
          <p:nvPr/>
        </p:nvSpPr>
        <p:spPr>
          <a:xfrm>
            <a:off x="699492" y="1453769"/>
            <a:ext cx="3832135" cy="2174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t>此为“我的”个人界面，在“会员权益”里可找到“碎屏维修代金券”</a:t>
            </a: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t>以后“会员权益”将细化，页面以后会出，里面包括“碎屏维修权益”“我的积分”“我的优惠券”等权益类功能页面（与1期开发无关）</a:t>
            </a:r>
          </a:p>
        </p:txBody>
      </p:sp>
      <p:sp>
        <p:nvSpPr>
          <p:cNvPr id="244" name="Shape 244">
            <a:hlinkClick r:id="rId2" invalidUrl="" action="ppaction://hlinksldjump" tgtFrame="" tooltip="" history="1" highlightClick="0" endSnd="0"/>
          </p:cNvPr>
          <p:cNvSpPr/>
          <p:nvPr/>
        </p:nvSpPr>
        <p:spPr>
          <a:xfrm>
            <a:off x="10438131" y="5289594"/>
            <a:ext cx="1247137" cy="325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返回第一步</a:t>
            </a:r>
          </a:p>
        </p:txBody>
      </p:sp>
      <p:pic>
        <p:nvPicPr>
          <p:cNvPr id="245" name="image12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26013" y="1244253"/>
            <a:ext cx="2793981" cy="4969551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Shape 246">
            <a:hlinkClick r:id="rId4" invalidUrl="" action="ppaction://hlinksldjump" tgtFrame="" tooltip="" history="1" highlightClick="0" endSnd="0"/>
          </p:cNvPr>
          <p:cNvSpPr/>
          <p:nvPr/>
        </p:nvSpPr>
        <p:spPr>
          <a:xfrm>
            <a:off x="4848992" y="4370108"/>
            <a:ext cx="2748017" cy="325888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ctrTitle"/>
          </p:nvPr>
        </p:nvSpPr>
        <p:spPr>
          <a:xfrm>
            <a:off x="1097280" y="758949"/>
            <a:ext cx="10058401" cy="356616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Thank You</a:t>
            </a:r>
          </a:p>
        </p:txBody>
      </p:sp>
      <p:sp>
        <p:nvSpPr>
          <p:cNvPr id="249" name="Shape 249"/>
          <p:cNvSpPr/>
          <p:nvPr>
            <p:ph type="subTitle" sz="quarter" idx="1"/>
          </p:nvPr>
        </p:nvSpPr>
        <p:spPr>
          <a:xfrm>
            <a:off x="1100050" y="4455619"/>
            <a:ext cx="10058401" cy="1143024"/>
          </a:xfrm>
          <a:prstGeom prst="rect">
            <a:avLst/>
          </a:prstGeom>
        </p:spPr>
        <p:txBody>
          <a:bodyPr/>
          <a:lstStyle/>
          <a:p>
            <a:pPr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飞到家电商俱乐部</a:t>
            </a:r>
          </a:p>
          <a:p>
            <a:pPr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E-Marketing@17wo.club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3897" y="1452681"/>
            <a:ext cx="2444205" cy="4347425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Shape 166"/>
          <p:cNvSpPr/>
          <p:nvPr>
            <p:ph type="title" idx="4294967295"/>
          </p:nvPr>
        </p:nvSpPr>
        <p:spPr>
          <a:xfrm>
            <a:off x="640080" y="510373"/>
            <a:ext cx="9492855" cy="718987"/>
          </a:xfrm>
          <a:prstGeom prst="rect">
            <a:avLst/>
          </a:prstGeom>
        </p:spPr>
        <p:txBody>
          <a:bodyPr/>
          <a:lstStyle>
            <a:lvl1pPr defTabSz="896111">
              <a:defRPr spc="-100" sz="42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一、注册成为飞到家用户/会员权益入口</a:t>
            </a:r>
          </a:p>
        </p:txBody>
      </p:sp>
      <p:sp>
        <p:nvSpPr>
          <p:cNvPr id="167" name="Shape 167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5395731" y="4593163"/>
            <a:ext cx="1393358" cy="325888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68" name="Shape 168"/>
          <p:cNvSpPr/>
          <p:nvPr/>
        </p:nvSpPr>
        <p:spPr>
          <a:xfrm>
            <a:off x="699493" y="1453768"/>
            <a:ext cx="3832132" cy="345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t>初次进入飞到家会弹出此窗口参与活动。</a:t>
            </a: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t>活动赠送为：</a:t>
            </a: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t>一个月碎屏维修代金券。</a:t>
            </a: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t>同时有提醒会员签到有流量赠送，一共100M分十次签到获得，可一天内签满十次，每次签到间隔5分钟。（与1期开发无关）。</a:t>
            </a: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t>跨品猫需要修改页面</a:t>
            </a:r>
          </a:p>
        </p:txBody>
      </p:sp>
      <p:sp>
        <p:nvSpPr>
          <p:cNvPr id="169" name="Shape 169">
            <a:hlinkClick r:id="rId4" invalidUrl="" action="ppaction://hlinksldjump" tgtFrame="" tooltip="" history="1" highlightClick="0" endSnd="0"/>
          </p:cNvPr>
          <p:cNvSpPr/>
          <p:nvPr/>
        </p:nvSpPr>
        <p:spPr>
          <a:xfrm>
            <a:off x="5399320" y="4999563"/>
            <a:ext cx="1393359" cy="325888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70" name="Shape 170"/>
          <p:cNvSpPr/>
          <p:nvPr/>
        </p:nvSpPr>
        <p:spPr>
          <a:xfrm>
            <a:off x="7904636" y="1453768"/>
            <a:ext cx="3832117" cy="1541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t>注册：领取“代金券”流程</a:t>
            </a: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t>登录：赠送联通流量流程</a:t>
            </a: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t>注明签到活动只限于“广东联通用户”。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32205" y="1452681"/>
            <a:ext cx="2444204" cy="4347425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Shape 173"/>
          <p:cNvSpPr/>
          <p:nvPr>
            <p:ph type="title" idx="4294967295"/>
          </p:nvPr>
        </p:nvSpPr>
        <p:spPr>
          <a:xfrm>
            <a:off x="640080" y="510373"/>
            <a:ext cx="9492855" cy="718987"/>
          </a:xfrm>
          <a:prstGeom prst="rect">
            <a:avLst/>
          </a:prstGeom>
        </p:spPr>
        <p:txBody>
          <a:bodyPr/>
          <a:lstStyle>
            <a:lvl1pPr defTabSz="896111">
              <a:defRPr spc="-100" sz="42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二、会员登录</a:t>
            </a:r>
          </a:p>
        </p:txBody>
      </p:sp>
      <p:sp>
        <p:nvSpPr>
          <p:cNvPr id="174" name="Shape 174"/>
          <p:cNvSpPr/>
          <p:nvPr/>
        </p:nvSpPr>
        <p:spPr>
          <a:xfrm>
            <a:off x="699493" y="1453768"/>
            <a:ext cx="3832132" cy="117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t>填写账号密码登录</a:t>
            </a: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t>（默认已接受会员协议）</a:t>
            </a: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t>跨品猫需要修改页面</a:t>
            </a:r>
          </a:p>
        </p:txBody>
      </p:sp>
      <p:sp>
        <p:nvSpPr>
          <p:cNvPr id="175" name="Shape 175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5357631" y="4152896"/>
            <a:ext cx="1393358" cy="325888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3897" y="1452681"/>
            <a:ext cx="2444205" cy="4347425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hape 178"/>
          <p:cNvSpPr/>
          <p:nvPr>
            <p:ph type="title" idx="4294967295"/>
          </p:nvPr>
        </p:nvSpPr>
        <p:spPr>
          <a:xfrm>
            <a:off x="640080" y="510373"/>
            <a:ext cx="9492855" cy="718987"/>
          </a:xfrm>
          <a:prstGeom prst="rect">
            <a:avLst/>
          </a:prstGeom>
        </p:spPr>
        <p:txBody>
          <a:bodyPr/>
          <a:lstStyle>
            <a:lvl1pPr defTabSz="896111">
              <a:defRPr spc="-100" sz="42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三、会员签到</a:t>
            </a:r>
          </a:p>
        </p:txBody>
      </p:sp>
      <p:sp>
        <p:nvSpPr>
          <p:cNvPr id="179" name="Shape 179"/>
          <p:cNvSpPr/>
          <p:nvPr/>
        </p:nvSpPr>
        <p:spPr>
          <a:xfrm>
            <a:off x="699493" y="1453768"/>
            <a:ext cx="3832132" cy="180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t>十次签到机会，每签到一次显示一个飞到家logo，签到一次获得10M流量，可一天签满十次，签到间隔5分钟。（每月一清）</a:t>
            </a: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t>跨品猫需要修改页面</a:t>
            </a:r>
          </a:p>
        </p:txBody>
      </p:sp>
      <p:sp>
        <p:nvSpPr>
          <p:cNvPr id="180" name="Shape 180"/>
          <p:cNvSpPr/>
          <p:nvPr/>
        </p:nvSpPr>
        <p:spPr>
          <a:xfrm>
            <a:off x="7904636" y="1453768"/>
            <a:ext cx="3832117" cy="916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t>签到：</a:t>
            </a: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t>兑换：跳转至“一起沃”兑换流量。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image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32205" y="1452681"/>
            <a:ext cx="2444204" cy="4347425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183"/>
          <p:cNvSpPr/>
          <p:nvPr>
            <p:ph type="title" idx="4294967295"/>
          </p:nvPr>
        </p:nvSpPr>
        <p:spPr>
          <a:xfrm>
            <a:off x="640080" y="510373"/>
            <a:ext cx="9492855" cy="718987"/>
          </a:xfrm>
          <a:prstGeom prst="rect">
            <a:avLst/>
          </a:prstGeom>
        </p:spPr>
        <p:txBody>
          <a:bodyPr/>
          <a:lstStyle>
            <a:lvl1pPr defTabSz="896111">
              <a:defRPr spc="-100" sz="42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四、注册成为飞到家用户/会员权益入口</a:t>
            </a:r>
          </a:p>
        </p:txBody>
      </p:sp>
      <p:sp>
        <p:nvSpPr>
          <p:cNvPr id="184" name="Shape 184"/>
          <p:cNvSpPr/>
          <p:nvPr/>
        </p:nvSpPr>
        <p:spPr>
          <a:xfrm>
            <a:off x="699493" y="1453768"/>
            <a:ext cx="3832132" cy="117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t>填写手机成为飞到家会员（默认已接受会员协议）</a:t>
            </a: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t>跨品猫需要修改页面</a:t>
            </a:r>
          </a:p>
        </p:txBody>
      </p:sp>
      <p:sp>
        <p:nvSpPr>
          <p:cNvPr id="185" name="Shape 185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5357631" y="4152896"/>
            <a:ext cx="1393358" cy="325888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image5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26013" y="1244250"/>
            <a:ext cx="2793981" cy="4969556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hape 188"/>
          <p:cNvSpPr/>
          <p:nvPr>
            <p:ph type="title" idx="4294967295"/>
          </p:nvPr>
        </p:nvSpPr>
        <p:spPr>
          <a:xfrm>
            <a:off x="640080" y="510373"/>
            <a:ext cx="9492855" cy="718987"/>
          </a:xfrm>
          <a:prstGeom prst="rect">
            <a:avLst/>
          </a:prstGeom>
        </p:spPr>
        <p:txBody>
          <a:bodyPr/>
          <a:lstStyle>
            <a:lvl1pPr>
              <a:defRPr spc="-100" sz="48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五、领取代金券过渡页面</a:t>
            </a:r>
          </a:p>
        </p:txBody>
      </p:sp>
      <p:sp>
        <p:nvSpPr>
          <p:cNvPr id="189" name="Shape 189"/>
          <p:cNvSpPr/>
          <p:nvPr/>
        </p:nvSpPr>
        <p:spPr>
          <a:xfrm>
            <a:off x="699492" y="1453768"/>
            <a:ext cx="3832135" cy="117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t>充值等待期间展示霸屏广告，手动关闭为放弃领取。</a:t>
            </a: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t>跨品猫需要修改页面</a:t>
            </a:r>
          </a:p>
        </p:txBody>
      </p:sp>
      <p:sp>
        <p:nvSpPr>
          <p:cNvPr id="190" name="Shape 190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5179192" y="5289594"/>
            <a:ext cx="2087617" cy="457207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image6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26013" y="1244250"/>
            <a:ext cx="2793981" cy="4969556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hape 193"/>
          <p:cNvSpPr/>
          <p:nvPr>
            <p:ph type="title" idx="4294967295"/>
          </p:nvPr>
        </p:nvSpPr>
        <p:spPr>
          <a:xfrm>
            <a:off x="640080" y="510373"/>
            <a:ext cx="9492855" cy="718987"/>
          </a:xfrm>
          <a:prstGeom prst="rect">
            <a:avLst/>
          </a:prstGeom>
        </p:spPr>
        <p:txBody>
          <a:bodyPr/>
          <a:lstStyle>
            <a:lvl1pPr>
              <a:defRPr spc="-100" sz="48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六、代金券领取成功页面</a:t>
            </a:r>
          </a:p>
        </p:txBody>
      </p:sp>
      <p:sp>
        <p:nvSpPr>
          <p:cNvPr id="194" name="Shape 194"/>
          <p:cNvSpPr/>
          <p:nvPr/>
        </p:nvSpPr>
        <p:spPr>
          <a:xfrm>
            <a:off x="699492" y="1453768"/>
            <a:ext cx="3832135" cy="1800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t>领到代金券可点击“查看”跳转到“我的维修权益”页面进行使用。</a:t>
            </a: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t>再次提醒用户签到赠流量。</a:t>
            </a: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t>跨品猫需要修改页面</a:t>
            </a:r>
          </a:p>
        </p:txBody>
      </p:sp>
      <p:sp>
        <p:nvSpPr>
          <p:cNvPr id="195" name="Shape 195">
            <a:hlinkClick r:id="rId4" invalidUrl="" action="ppaction://hlinksldjump" tgtFrame="" tooltip="" history="1" highlightClick="0" endSnd="0"/>
          </p:cNvPr>
          <p:cNvSpPr/>
          <p:nvPr/>
        </p:nvSpPr>
        <p:spPr>
          <a:xfrm>
            <a:off x="5737992" y="3833326"/>
            <a:ext cx="970016" cy="359379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2.2保单列表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52819" y="1229356"/>
            <a:ext cx="3286362" cy="5845343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hape 200"/>
          <p:cNvSpPr/>
          <p:nvPr>
            <p:ph type="title" idx="4294967295"/>
          </p:nvPr>
        </p:nvSpPr>
        <p:spPr>
          <a:xfrm>
            <a:off x="640080" y="510373"/>
            <a:ext cx="9492855" cy="718987"/>
          </a:xfrm>
          <a:prstGeom prst="rect">
            <a:avLst/>
          </a:prstGeom>
        </p:spPr>
        <p:txBody>
          <a:bodyPr/>
          <a:lstStyle>
            <a:lvl1pPr defTabSz="795527">
              <a:defRPr spc="-99" sz="41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01" name="Shape 201"/>
          <p:cNvSpPr/>
          <p:nvPr/>
        </p:nvSpPr>
        <p:spPr>
          <a:xfrm>
            <a:off x="699491" y="1453768"/>
            <a:ext cx="3832137" cy="3225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t>点击注册所赠送的“未激活”代金券进行使用。</a:t>
            </a: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t>也可在此页面使用代金券申请报修。</a:t>
            </a: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t>小宝审核通过后直接在“我的”－“我的权益”中查询并“申请报修”</a:t>
            </a: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t>再此说明本券仅供10天内购买或激活的新手机使用。</a:t>
            </a:r>
          </a:p>
        </p:txBody>
      </p:sp>
      <p:sp>
        <p:nvSpPr>
          <p:cNvPr id="202" name="Shape 202"/>
          <p:cNvSpPr/>
          <p:nvPr/>
        </p:nvSpPr>
        <p:spPr>
          <a:xfrm>
            <a:off x="7904636" y="1453768"/>
            <a:ext cx="3832117" cy="3233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t>已激活：使用中状态，申请报修会直接使用该代金券。</a:t>
            </a: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t>未激活：参与飞到家活动赠送的代金券，点击进入会跳入“资配置机型”界面从新走一遍流程（只是不用付款）。</a:t>
            </a: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t>已失效：“已经使用报修过”、“使用过时限到期”或“没使用过时限到期”。</a:t>
            </a:r>
          </a:p>
        </p:txBody>
      </p:sp>
      <p:sp>
        <p:nvSpPr>
          <p:cNvPr id="203" name="Shape 203"/>
          <p:cNvSpPr/>
          <p:nvPr/>
        </p:nvSpPr>
        <p:spPr>
          <a:xfrm>
            <a:off x="640080" y="533911"/>
            <a:ext cx="9492855" cy="695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914400">
              <a:lnSpc>
                <a:spcPct val="76500"/>
              </a:lnSpc>
              <a:defRPr spc="-100" sz="48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七、领取到代金券页面</a:t>
            </a:r>
          </a:p>
        </p:txBody>
      </p:sp>
      <p:sp>
        <p:nvSpPr>
          <p:cNvPr id="204" name="Shape 204"/>
          <p:cNvSpPr/>
          <p:nvPr/>
        </p:nvSpPr>
        <p:spPr>
          <a:xfrm>
            <a:off x="7983018" y="4911590"/>
            <a:ext cx="3113124" cy="325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报修申请是一个接口</a:t>
            </a:r>
          </a:p>
        </p:txBody>
      </p:sp>
      <p:sp>
        <p:nvSpPr>
          <p:cNvPr id="205" name="Shape 205">
            <a:hlinkClick r:id="rId4" invalidUrl="" action="ppaction://hlinksldjump" tgtFrame="" tooltip="" history="1" highlightClick="0" endSnd="0"/>
          </p:cNvPr>
          <p:cNvSpPr/>
          <p:nvPr/>
        </p:nvSpPr>
        <p:spPr>
          <a:xfrm>
            <a:off x="4450112" y="1761868"/>
            <a:ext cx="252996" cy="325888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06" name="Shape 206">
            <a:hlinkClick r:id="rId5" invalidUrl="" action="ppaction://hlinksldjump" tgtFrame="" tooltip="" history="1" highlightClick="0" endSnd="0"/>
          </p:cNvPr>
          <p:cNvSpPr/>
          <p:nvPr/>
        </p:nvSpPr>
        <p:spPr>
          <a:xfrm>
            <a:off x="4434123" y="2277909"/>
            <a:ext cx="3148684" cy="718996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07" name="Shape 207"/>
          <p:cNvSpPr/>
          <p:nvPr/>
        </p:nvSpPr>
        <p:spPr>
          <a:xfrm>
            <a:off x="7904636" y="5557637"/>
            <a:ext cx="3113124" cy="612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2017-3-16添加小宝审核不合格提示</a:t>
            </a:r>
          </a:p>
        </p:txBody>
      </p:sp>
      <p:sp>
        <p:nvSpPr>
          <p:cNvPr id="208" name="Shape 208">
            <a:hlinkClick r:id="rId6" invalidUrl="" action="ppaction://hlinksldjump" tgtFrame="" tooltip="" history="1" highlightClick="0" endSnd="0"/>
          </p:cNvPr>
          <p:cNvSpPr/>
          <p:nvPr/>
        </p:nvSpPr>
        <p:spPr>
          <a:xfrm>
            <a:off x="4434123" y="3187061"/>
            <a:ext cx="3148684" cy="718996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2.2.2流量碎屏信息确认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4965" y="1287532"/>
            <a:ext cx="2842070" cy="5055096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Shape 213"/>
          <p:cNvSpPr/>
          <p:nvPr>
            <p:ph type="title" idx="4294967295"/>
          </p:nvPr>
        </p:nvSpPr>
        <p:spPr>
          <a:xfrm>
            <a:off x="640080" y="510373"/>
            <a:ext cx="9492855" cy="718987"/>
          </a:xfrm>
          <a:prstGeom prst="rect">
            <a:avLst/>
          </a:prstGeom>
        </p:spPr>
        <p:txBody>
          <a:bodyPr/>
          <a:lstStyle>
            <a:lvl1pPr>
              <a:defRPr spc="-100" sz="48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八、适配机型</a:t>
            </a:r>
          </a:p>
        </p:txBody>
      </p:sp>
      <p:sp>
        <p:nvSpPr>
          <p:cNvPr id="214" name="Shape 214"/>
          <p:cNvSpPr/>
          <p:nvPr/>
        </p:nvSpPr>
        <p:spPr>
          <a:xfrm>
            <a:off x="699500" y="1453769"/>
            <a:ext cx="3219114" cy="949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此处按照所选择的“手机型号”与“服务时间”后台匹配所需支付金额以及报修金额。</a:t>
            </a:r>
          </a:p>
        </p:txBody>
      </p:sp>
      <p:sp>
        <p:nvSpPr>
          <p:cNvPr id="215" name="Shape 215"/>
          <p:cNvSpPr/>
          <p:nvPr/>
        </p:nvSpPr>
        <p:spPr>
          <a:xfrm>
            <a:off x="7904636" y="1453768"/>
            <a:ext cx="3832117" cy="2966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t>根据金额报修金额：</a:t>
            </a: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t>档次一：600元</a:t>
            </a: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t>档次二：900元</a:t>
            </a: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t>档次三：1200元</a:t>
            </a: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t>页面中型号为iPhone7plus所以为最高档。</a:t>
            </a: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t>再此说明本券仅供10天内购买或激活的新手机使用。</a:t>
            </a:r>
          </a:p>
        </p:txBody>
      </p:sp>
      <p:sp>
        <p:nvSpPr>
          <p:cNvPr id="216" name="Shape 216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4755900" y="5111103"/>
            <a:ext cx="2680200" cy="457207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17" name="Shape 217"/>
          <p:cNvSpPr/>
          <p:nvPr/>
        </p:nvSpPr>
        <p:spPr>
          <a:xfrm>
            <a:off x="4016121" y="2396344"/>
            <a:ext cx="561337" cy="325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选择</a:t>
            </a:r>
          </a:p>
        </p:txBody>
      </p:sp>
      <p:sp>
        <p:nvSpPr>
          <p:cNvPr id="218" name="Shape 218">
            <a:hlinkClick r:id="rId4" invalidUrl="" action="ppaction://hlinksldjump" tgtFrame="" tooltip="" history="1" highlightClick="0" endSnd="0"/>
          </p:cNvPr>
          <p:cNvSpPr/>
          <p:nvPr/>
        </p:nvSpPr>
        <p:spPr>
          <a:xfrm>
            <a:off x="4658492" y="1752324"/>
            <a:ext cx="252996" cy="325888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回顾">
  <a:themeElements>
    <a:clrScheme name="回顾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0000FF"/>
      </a:hlink>
      <a:folHlink>
        <a:srgbClr val="FF00FF"/>
      </a:folHlink>
    </a:clrScheme>
    <a:fontScheme name="回顾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回顾">
  <a:themeElements>
    <a:clrScheme name="回顾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0000FF"/>
      </a:hlink>
      <a:folHlink>
        <a:srgbClr val="FF00FF"/>
      </a:folHlink>
    </a:clrScheme>
    <a:fontScheme name="回顾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