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E368EF3-ED73-44B7-B74B-AAEA5344D37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An Earthquake Trend Story_zeaves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D274A7D-DBA4-41C8-8DA0-D82479A13BA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3/6/2023 9:46:22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arthquake Story1" id="2" name="slide2">
            <a:extLst>
              <a:ext uri="{FF2B5EF4-FFF2-40B4-BE49-F238E27FC236}">
                <a16:creationId xmlns:a16="http://schemas.microsoft.com/office/drawing/2014/main" id="{FBDEA946-A9C8-489E-BE95-8303B8EDDD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arthquake Story2" id="3" name="slide3">
            <a:extLst>
              <a:ext uri="{FF2B5EF4-FFF2-40B4-BE49-F238E27FC236}">
                <a16:creationId xmlns:a16="http://schemas.microsoft.com/office/drawing/2014/main" id="{985E26F7-FBCF-407A-8AC1-2CBEC03227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arthquake Story3" id="4" name="slide4">
            <a:extLst>
              <a:ext uri="{FF2B5EF4-FFF2-40B4-BE49-F238E27FC236}">
                <a16:creationId xmlns:a16="http://schemas.microsoft.com/office/drawing/2014/main" id="{E922F3F8-3D5B-4353-BCF9-EF5B10A261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arthquake Story4" id="5" name="slide5">
            <a:extLst>
              <a:ext uri="{FF2B5EF4-FFF2-40B4-BE49-F238E27FC236}">
                <a16:creationId xmlns:a16="http://schemas.microsoft.com/office/drawing/2014/main" id="{74770326-8350-4A21-B20A-068DE0FE38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arthquake Story5" id="6" name="slide6">
            <a:extLst>
              <a:ext uri="{FF2B5EF4-FFF2-40B4-BE49-F238E27FC236}">
                <a16:creationId xmlns:a16="http://schemas.microsoft.com/office/drawing/2014/main" id="{CC794CEC-7AFB-41D4-8945-4CC83F7A14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arthquake Story6" id="7" name="slide7">
            <a:extLst>
              <a:ext uri="{FF2B5EF4-FFF2-40B4-BE49-F238E27FC236}">
                <a16:creationId xmlns:a16="http://schemas.microsoft.com/office/drawing/2014/main" id="{ACD67DD6-17E3-42F6-A600-6DACBECC9C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arthquake Story7" id="8" name="slide8">
            <a:extLst>
              <a:ext uri="{FF2B5EF4-FFF2-40B4-BE49-F238E27FC236}">
                <a16:creationId xmlns:a16="http://schemas.microsoft.com/office/drawing/2014/main" id="{A7C18F98-A496-4DF8-BD4A-D250A9E0B22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arthquake Story8" id="9" name="slide9">
            <a:extLst>
              <a:ext uri="{FF2B5EF4-FFF2-40B4-BE49-F238E27FC236}">
                <a16:creationId xmlns:a16="http://schemas.microsoft.com/office/drawing/2014/main" id="{A1895D39-D59B-46FB-9B53-5C18FAA103A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2023-03-07T03:46:26Z</dcterms:created>
  <dcterms:modified xsi:type="dcterms:W3CDTF">2023-03-07T03:46:26Z</dcterms:modified>
</cp:coreProperties>
</file>