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2B88615-6A44-431A-A380-673A0DD229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B69F38-4ED4-4567-A801-512D181C8B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3/6/2023 9:42:25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0 ratio" id="2" name="slide2">
            <a:extLst>
              <a:ext uri="{FF2B5EF4-FFF2-40B4-BE49-F238E27FC236}">
                <a16:creationId xmlns:a16="http://schemas.microsoft.com/office/drawing/2014/main" id="{D8D59F68-3CB7-4A61-AB72-46132F4BAD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886" y="0"/>
            <a:ext cx="242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% comparison over year" id="3" name="slide3">
            <a:extLst>
              <a:ext uri="{FF2B5EF4-FFF2-40B4-BE49-F238E27FC236}">
                <a16:creationId xmlns:a16="http://schemas.microsoft.com/office/drawing/2014/main" id="{D2B328DD-6844-434A-BB45-AAC15E794A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99" y="0"/>
            <a:ext cx="7892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4" name="slide4">
            <a:extLst>
              <a:ext uri="{FF2B5EF4-FFF2-40B4-BE49-F238E27FC236}">
                <a16:creationId xmlns:a16="http://schemas.microsoft.com/office/drawing/2014/main" id="{36D03EF2-821A-4A1B-AFA1-35298280B3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rojections" id="5" name="slide5">
            <a:extLst>
              <a:ext uri="{FF2B5EF4-FFF2-40B4-BE49-F238E27FC236}">
                <a16:creationId xmlns:a16="http://schemas.microsoft.com/office/drawing/2014/main" id="{63CCF75B-FE2C-4E0D-9E30-CF531DE6BE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85" y="0"/>
            <a:ext cx="9602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 (3)" id="6" name="slide6">
            <a:extLst>
              <a:ext uri="{FF2B5EF4-FFF2-40B4-BE49-F238E27FC236}">
                <a16:creationId xmlns:a16="http://schemas.microsoft.com/office/drawing/2014/main" id="{1C442D59-A1E0-4237-BA00-7FF6391515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8010"/>
            <a:ext cx="12192000" cy="5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2023-03-07T03:42:26Z</dcterms:created>
  <dcterms:modified xsi:type="dcterms:W3CDTF">2023-03-07T03:42:26Z</dcterms:modified>
</cp:coreProperties>
</file>