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9EA91C-AB1B-42A5-9365-88F6187425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STZWorkbook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E584AA-E0BB-45EE-B509-4BA2CD401D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9:37:42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/by Area" id="2" name="slide2">
            <a:extLst>
              <a:ext uri="{FF2B5EF4-FFF2-40B4-BE49-F238E27FC236}">
                <a16:creationId xmlns:a16="http://schemas.microsoft.com/office/drawing/2014/main" id="{8B5FDDC4-0518-4555-9D00-7C0CE3470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56" y="0"/>
            <a:ext cx="9386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.Chage.Employment by Industry (2)" id="3" name="slide3">
            <a:extLst>
              <a:ext uri="{FF2B5EF4-FFF2-40B4-BE49-F238E27FC236}">
                <a16:creationId xmlns:a16="http://schemas.microsoft.com/office/drawing/2014/main" id="{5246AED1-01D7-4755-AA72-D5CF5BACC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44" y="0"/>
            <a:ext cx="478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ed/by NAICS" id="4" name="slide4">
            <a:extLst>
              <a:ext uri="{FF2B5EF4-FFF2-40B4-BE49-F238E27FC236}">
                <a16:creationId xmlns:a16="http://schemas.microsoft.com/office/drawing/2014/main" id="{0B55A950-9C83-4AFF-AF9E-DD11EE5E73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57" y="0"/>
            <a:ext cx="4833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Total Increases" id="5" name="slide5">
            <a:extLst>
              <a:ext uri="{FF2B5EF4-FFF2-40B4-BE49-F238E27FC236}">
                <a16:creationId xmlns:a16="http://schemas.microsoft.com/office/drawing/2014/main" id="{C5BFE058-324F-4452-9540-460451EC26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1" y="0"/>
            <a:ext cx="6283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2023-03-07T03:37:44Z</dcterms:created>
  <dcterms:modified xsi:type="dcterms:W3CDTF">2023-03-07T03:37:44Z</dcterms:modified>
</cp:coreProperties>
</file>