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A18D91C-2E32-4706-B6AA-D759FC76143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Dashboard_zeaves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E54F8B2-3204-4C66-BD4F-6D45858A966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3/6/2023 9:38:47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" id="2" name="slide2">
            <a:extLst>
              <a:ext uri="{FF2B5EF4-FFF2-40B4-BE49-F238E27FC236}">
                <a16:creationId xmlns:a16="http://schemas.microsoft.com/office/drawing/2014/main" id="{5C832174-C045-44BA-8CDE-98DD0FDE3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6648"/>
            <a:ext cx="12192000" cy="320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Sales" id="3" name="slide3">
            <a:extLst>
              <a:ext uri="{FF2B5EF4-FFF2-40B4-BE49-F238E27FC236}">
                <a16:creationId xmlns:a16="http://schemas.microsoft.com/office/drawing/2014/main" id="{C912FA7B-EEAF-4560-9103-BF59860C89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635" y="0"/>
            <a:ext cx="8126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Sales and Profits" id="4" name="slide4">
            <a:extLst>
              <a:ext uri="{FF2B5EF4-FFF2-40B4-BE49-F238E27FC236}">
                <a16:creationId xmlns:a16="http://schemas.microsoft.com/office/drawing/2014/main" id="{0641CC85-24E4-4562-83BB-3A8460E357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3" y="0"/>
            <a:ext cx="1155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5" name="slide5">
            <a:extLst>
              <a:ext uri="{FF2B5EF4-FFF2-40B4-BE49-F238E27FC236}">
                <a16:creationId xmlns:a16="http://schemas.microsoft.com/office/drawing/2014/main" id="{85BCE366-5E51-4134-A9D4-71706B4F86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2023-03-07T03:38:47Z</dcterms:created>
  <dcterms:modified xsi:type="dcterms:W3CDTF">2023-03-07T03:38:47Z</dcterms:modified>
</cp:coreProperties>
</file>