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63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63C77-B7F5-8B4F-9316-8633F84AB8D4}" type="datetimeFigureOut">
              <a:rPr lang="en-TH" smtClean="0"/>
              <a:t>13/4/2020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A7E8D-F8F4-0D45-8A70-B408B9CFE90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930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A7E8D-F8F4-0D45-8A70-B408B9CFE90A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734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A7E8D-F8F4-0D45-8A70-B408B9CFE90A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165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A7E8D-F8F4-0D45-8A70-B408B9CFE90A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1208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04F-DD5A-674A-8397-C19D389A91A0}" type="datetime1">
              <a:rPr lang="en-US" smtClean="0"/>
              <a:t>4/13/20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7035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B764-73A8-8247-BACF-5086E3ADEF17}" type="datetime1">
              <a:rPr lang="en-US" smtClean="0"/>
              <a:t>4/13/20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32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A504-3C0E-2048-B137-401FFA233FEF}" type="datetime1">
              <a:rPr lang="en-US" smtClean="0"/>
              <a:t>4/13/20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773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4DF9-A5A7-A546-8D5A-BC0F63CBAA51}" type="datetime1">
              <a:rPr lang="en-US" smtClean="0"/>
              <a:t>4/13/20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553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B8318E-A8EF-9B41-A3D5-5C9C74354593}" type="datetime1">
              <a:rPr lang="en-US" smtClean="0"/>
              <a:t>4/13/20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T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5128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5F7E-3A00-FD43-909D-B598F99AFD98}" type="datetime1">
              <a:rPr lang="en-US" smtClean="0"/>
              <a:t>4/13/20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9651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9EEC-71DD-BA4E-8B34-36F01B062C69}" type="datetime1">
              <a:rPr lang="en-US" smtClean="0"/>
              <a:t>4/13/20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7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C1C8-3CE7-714E-9BD1-3C975BB9F85A}" type="datetime1">
              <a:rPr lang="en-US" smtClean="0"/>
              <a:t>4/13/20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49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4DB1-879C-164D-8B0A-969862CECB71}" type="datetime1">
              <a:rPr lang="en-US" smtClean="0"/>
              <a:t>4/13/20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98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C2F-2450-0140-8603-62B618A77D29}" type="datetime1">
              <a:rPr lang="en-US" smtClean="0"/>
              <a:t>4/13/20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8606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A2A0-6176-FC40-821D-BA8B3B5CA5BF}" type="datetime1">
              <a:rPr lang="en-US" smtClean="0"/>
              <a:t>4/13/20</a:t>
            </a:fld>
            <a:endParaRPr lang="en-T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5465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6088F4-747F-B444-8295-FE7CA6F9401F}" type="datetime1">
              <a:rPr lang="en-US" smtClean="0"/>
              <a:t>4/13/20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8614EB-6529-2F43-9A07-D9B20C26DB2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0268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CA6A-8425-2849-A0F5-4609CDF97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Canvas Design Concept </a:t>
            </a:r>
            <a:r>
              <a:rPr lang="en-TH" sz="8800" dirty="0"/>
              <a:t>C</a:t>
            </a:r>
            <a:r>
              <a:rPr lang="en-TH" dirty="0"/>
              <a:t>acaccdefd</a:t>
            </a:r>
            <a:r>
              <a:rPr lang="th-TH" dirty="0"/>
              <a:t>กก</a:t>
            </a:r>
            <a:r>
              <a:rPr lang="en-TH" dirty="0"/>
              <a:t>Cc</a:t>
            </a:r>
            <a:r>
              <a:rPr lang="th-TH" dirty="0" err="1"/>
              <a:t>ฉ</a:t>
            </a:r>
            <a:r>
              <a:rPr lang="en-TH" dirty="0"/>
              <a:t>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D3628-3A35-2149-9C8B-6899A76A4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U</a:t>
            </a:r>
            <a:r>
              <a:rPr lang="en-TH" sz="3200" dirty="0"/>
              <a:t>sing Server Driven UI</a:t>
            </a:r>
          </a:p>
          <a:p>
            <a:r>
              <a:rPr lang="en-US" sz="3200" dirty="0"/>
              <a:t>V</a:t>
            </a:r>
            <a:r>
              <a:rPr lang="en-TH" sz="3200" dirty="0"/>
              <a:t>ersion 1.2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A2A29-5C51-6E43-B7AB-5E79E21B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1</a:t>
            </a:fld>
            <a:endParaRPr lang="en-TH"/>
          </a:p>
        </p:txBody>
      </p:sp>
      <p:pic>
        <p:nvPicPr>
          <p:cNvPr id="1025" name="Picture 1" descr="page1image14052224">
            <a:extLst>
              <a:ext uri="{FF2B5EF4-FFF2-40B4-BE49-F238E27FC236}">
                <a16:creationId xmlns:a16="http://schemas.microsoft.com/office/drawing/2014/main" id="{30BD1487-A9DA-8345-AF89-7D8A20D4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835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14063424">
            <a:extLst>
              <a:ext uri="{FF2B5EF4-FFF2-40B4-BE49-F238E27FC236}">
                <a16:creationId xmlns:a16="http://schemas.microsoft.com/office/drawing/2014/main" id="{015AC094-E8DE-874A-86D7-D20A07E0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53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ACFEFC-4EEC-3F4B-9B97-125B0C07C88F}"/>
              </a:ext>
            </a:extLst>
          </p:cNvPr>
          <p:cNvSpPr/>
          <p:nvPr/>
        </p:nvSpPr>
        <p:spPr>
          <a:xfrm>
            <a:off x="1750314" y="546265"/>
            <a:ext cx="8502733" cy="618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98CAA9-B17E-3045-AA17-FEA8F3D90A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860" b="14856"/>
          <a:stretch/>
        </p:blipFill>
        <p:spPr>
          <a:xfrm>
            <a:off x="1929057" y="1121639"/>
            <a:ext cx="7963738" cy="54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98D8C9-6CA3-004C-B342-C7D0CA941C31}"/>
              </a:ext>
            </a:extLst>
          </p:cNvPr>
          <p:cNvSpPr/>
          <p:nvPr/>
        </p:nvSpPr>
        <p:spPr>
          <a:xfrm>
            <a:off x="1929058" y="1024438"/>
            <a:ext cx="1728542" cy="56834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7DE916-4737-D745-B423-28B658F56C58}"/>
              </a:ext>
            </a:extLst>
          </p:cNvPr>
          <p:cNvSpPr/>
          <p:nvPr/>
        </p:nvSpPr>
        <p:spPr>
          <a:xfrm>
            <a:off x="3691245" y="1601771"/>
            <a:ext cx="6094021" cy="5027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81D70-E13D-FA47-91BD-8B2943A9E7BA}"/>
              </a:ext>
            </a:extLst>
          </p:cNvPr>
          <p:cNvSpPr txBox="1"/>
          <p:nvPr/>
        </p:nvSpPr>
        <p:spPr>
          <a:xfrm>
            <a:off x="2125683" y="668178"/>
            <a:ext cx="10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rgbClr val="0070C0"/>
                </a:solidFill>
              </a:rPr>
              <a:t>Widgets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0B078-09C8-234A-8C10-D2A640B3B72A}"/>
              </a:ext>
            </a:extLst>
          </p:cNvPr>
          <p:cNvSpPr txBox="1"/>
          <p:nvPr/>
        </p:nvSpPr>
        <p:spPr>
          <a:xfrm>
            <a:off x="3691245" y="668178"/>
            <a:ext cx="12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rgbClr val="FFC000"/>
                </a:solidFill>
              </a:rPr>
              <a:t>Actionbar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CAE67-3CF5-B942-8BD9-C1D8E47F07B2}"/>
              </a:ext>
            </a:extLst>
          </p:cNvPr>
          <p:cNvSpPr txBox="1"/>
          <p:nvPr/>
        </p:nvSpPr>
        <p:spPr>
          <a:xfrm>
            <a:off x="3803245" y="1601771"/>
            <a:ext cx="95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TH" dirty="0">
                <a:solidFill>
                  <a:srgbClr val="00B050"/>
                </a:solidFill>
              </a:rPr>
              <a:t>anvas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E1179-56A4-944D-81A4-1AA8D39AA7B5}"/>
              </a:ext>
            </a:extLst>
          </p:cNvPr>
          <p:cNvSpPr txBox="1"/>
          <p:nvPr/>
        </p:nvSpPr>
        <p:spPr>
          <a:xfrm>
            <a:off x="8450239" y="2548623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rgbClr val="7030A0"/>
                </a:solidFill>
              </a:rPr>
              <a:t>Outline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4938DF-3CDB-DF4D-A453-099D836F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14EB-6529-2F43-9A07-D9B20C26DB2A}" type="slidenum">
              <a:rPr lang="en-TH" smtClean="0"/>
              <a:t>2</a:t>
            </a:fld>
            <a:endParaRPr lang="en-T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2853F8-6521-FD46-9436-865E10C8A5F9}"/>
              </a:ext>
            </a:extLst>
          </p:cNvPr>
          <p:cNvSpPr/>
          <p:nvPr/>
        </p:nvSpPr>
        <p:spPr>
          <a:xfrm>
            <a:off x="4555748" y="2705770"/>
            <a:ext cx="3781004" cy="12284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B114-0AAD-E248-9E89-A089E2B7EFC9}"/>
              </a:ext>
            </a:extLst>
          </p:cNvPr>
          <p:cNvSpPr txBox="1"/>
          <p:nvPr/>
        </p:nvSpPr>
        <p:spPr>
          <a:xfrm>
            <a:off x="4647455" y="2727356"/>
            <a:ext cx="22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00B0F0"/>
                </a:solidFill>
              </a:rPr>
              <a:t>Properties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755B8-E94E-A540-A519-E4AFFF48A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809" y="987062"/>
            <a:ext cx="5998889" cy="51625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C5A0EFE-F215-9D41-87FA-14D40C905698}"/>
              </a:ext>
            </a:extLst>
          </p:cNvPr>
          <p:cNvSpPr/>
          <p:nvPr/>
        </p:nvSpPr>
        <p:spPr>
          <a:xfrm>
            <a:off x="3691246" y="1024438"/>
            <a:ext cx="6094021" cy="4987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702809-05FD-2D41-9FB0-63FE95DB1AC5}"/>
              </a:ext>
            </a:extLst>
          </p:cNvPr>
          <p:cNvSpPr/>
          <p:nvPr/>
        </p:nvSpPr>
        <p:spPr>
          <a:xfrm>
            <a:off x="4555748" y="4188206"/>
            <a:ext cx="3781004" cy="12284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1476BC-8666-274A-9E69-D250C802C9FB}"/>
              </a:ext>
            </a:extLst>
          </p:cNvPr>
          <p:cNvSpPr txBox="1"/>
          <p:nvPr/>
        </p:nvSpPr>
        <p:spPr>
          <a:xfrm>
            <a:off x="4647455" y="4209792"/>
            <a:ext cx="198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00B0F0"/>
                </a:solidFill>
              </a:rPr>
              <a:t>Promote Window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3AC97B-6050-9D4F-812F-6C77CF603C0A}"/>
              </a:ext>
            </a:extLst>
          </p:cNvPr>
          <p:cNvSpPr/>
          <p:nvPr/>
        </p:nvSpPr>
        <p:spPr>
          <a:xfrm>
            <a:off x="8502733" y="1523202"/>
            <a:ext cx="1248888" cy="98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CBB4F-A348-E640-A2CA-1A07DF17AA68}"/>
              </a:ext>
            </a:extLst>
          </p:cNvPr>
          <p:cNvSpPr txBox="1"/>
          <p:nvPr/>
        </p:nvSpPr>
        <p:spPr>
          <a:xfrm>
            <a:off x="1771868" y="116555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>
                    <a:lumMod val="75000"/>
                  </a:schemeClr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5675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3A414-DFCC-114C-8536-65C7127A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21498"/>
            <a:ext cx="4741963" cy="1094783"/>
          </a:xfrm>
        </p:spPr>
        <p:txBody>
          <a:bodyPr>
            <a:normAutofit/>
          </a:bodyPr>
          <a:lstStyle/>
          <a:p>
            <a:r>
              <a:rPr lang="en-US" sz="4800" dirty="0"/>
              <a:t>Canvas Action</a:t>
            </a:r>
            <a:r>
              <a:rPr lang="en-TH" sz="4800" dirty="0"/>
              <a:t>Cccccc</a:t>
            </a:r>
            <a:r>
              <a:rPr lang="th-TH" sz="4800" dirty="0" err="1"/>
              <a:t>แ</a:t>
            </a:r>
            <a:r>
              <a:rPr lang="en-TH" sz="4800" dirty="0"/>
              <a:t>Ca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5FF1FE9-BBDC-574D-969E-57BFB8B2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3" y="1561756"/>
            <a:ext cx="3105350" cy="4373733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3AA1-0D28-4040-9BF2-C519CC86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5" y="1231268"/>
            <a:ext cx="4741962" cy="4704221"/>
          </a:xfrm>
        </p:spPr>
        <p:txBody>
          <a:bodyPr>
            <a:noAutofit/>
          </a:bodyPr>
          <a:lstStyle/>
          <a:p>
            <a:r>
              <a:rPr lang="en-US" dirty="0"/>
              <a:t>Initial Canvas</a:t>
            </a:r>
          </a:p>
          <a:p>
            <a:r>
              <a:rPr lang="en-US" dirty="0"/>
              <a:t>Show Loading</a:t>
            </a:r>
          </a:p>
          <a:p>
            <a:r>
              <a:rPr lang="en-TH" dirty="0"/>
              <a:t>Read Flow</a:t>
            </a:r>
          </a:p>
          <a:p>
            <a:r>
              <a:rPr lang="en-TH" dirty="0"/>
              <a:t>Get XML Flow *</a:t>
            </a:r>
          </a:p>
          <a:p>
            <a:r>
              <a:rPr lang="en-US" dirty="0"/>
              <a:t>Lock Flow</a:t>
            </a:r>
          </a:p>
          <a:p>
            <a:r>
              <a:rPr lang="en-US" dirty="0"/>
              <a:t>Add Node *</a:t>
            </a:r>
          </a:p>
          <a:p>
            <a:r>
              <a:rPr lang="en-US" dirty="0"/>
              <a:t>Delete Node *</a:t>
            </a:r>
          </a:p>
          <a:p>
            <a:r>
              <a:rPr lang="en-US" dirty="0"/>
              <a:t>Change </a:t>
            </a:r>
          </a:p>
          <a:p>
            <a:r>
              <a:rPr lang="en-TH" dirty="0"/>
              <a:t>Node Click *</a:t>
            </a:r>
          </a:p>
          <a:p>
            <a:r>
              <a:rPr lang="en-TH" dirty="0"/>
              <a:t>Node Double Click * </a:t>
            </a:r>
          </a:p>
          <a:p>
            <a:r>
              <a:rPr lang="en-TH" dirty="0"/>
              <a:t>Node Connect *</a:t>
            </a:r>
          </a:p>
          <a:p>
            <a:endParaRPr lang="en-TH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317F-FFCF-4540-A9F3-A810B1E2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614EB-6529-2F43-9A07-D9B20C26DB2A}" type="slidenum">
              <a:rPr lang="en-TH" smtClean="0"/>
              <a:pPr>
                <a:spcAft>
                  <a:spcPts val="600"/>
                </a:spcAft>
              </a:pPr>
              <a:t>3</a:t>
            </a:fld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C5994-3F2B-FC49-9567-233DCE73893E}"/>
              </a:ext>
            </a:extLst>
          </p:cNvPr>
          <p:cNvSpPr txBox="1"/>
          <p:nvPr/>
        </p:nvSpPr>
        <p:spPr>
          <a:xfrm>
            <a:off x="5405138" y="6318691"/>
            <a:ext cx="581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* </a:t>
            </a:r>
            <a:r>
              <a:rPr lang="en-US" dirty="0"/>
              <a:t>action </a:t>
            </a:r>
            <a:r>
              <a:rPr lang="th-TH" dirty="0"/>
              <a:t>เกิดที่ </a:t>
            </a:r>
            <a:r>
              <a:rPr lang="en-US" dirty="0"/>
              <a:t>UI </a:t>
            </a:r>
            <a:r>
              <a:rPr lang="th-TH" dirty="0"/>
              <a:t>โดยมี </a:t>
            </a:r>
            <a:r>
              <a:rPr lang="en-US" dirty="0"/>
              <a:t>Listener </a:t>
            </a:r>
            <a:r>
              <a:rPr lang="th-TH" dirty="0"/>
              <a:t>รับคำสั่งส่งไป </a:t>
            </a:r>
            <a:r>
              <a:rPr lang="en-US" dirty="0"/>
              <a:t>Server </a:t>
            </a:r>
            <a:r>
              <a:rPr lang="th-TH" dirty="0"/>
              <a:t>เพื่อสั่งงานต่อไป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06103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E37FAD5B-7030-8941-879A-0A6C161B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96" y="2023334"/>
            <a:ext cx="3573675" cy="2902256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  <p:grpSp>
        <p:nvGrpSpPr>
          <p:cNvPr id="9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317F-FFCF-4540-A9F3-A810B1E2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614EB-6529-2F43-9A07-D9B20C26DB2A}" type="slidenum">
              <a:rPr lang="en-TH" smtClean="0"/>
              <a:pPr>
                <a:spcAft>
                  <a:spcPts val="600"/>
                </a:spcAft>
              </a:pPr>
              <a:t>4</a:t>
            </a:fld>
            <a:endParaRPr lang="en-T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344626-4F85-414F-9FC7-21D45BE91858}"/>
              </a:ext>
            </a:extLst>
          </p:cNvPr>
          <p:cNvSpPr txBox="1"/>
          <p:nvPr/>
        </p:nvSpPr>
        <p:spPr>
          <a:xfrm>
            <a:off x="5654520" y="6057965"/>
            <a:ext cx="5131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** </a:t>
            </a:r>
            <a:r>
              <a:rPr lang="en-US" dirty="0"/>
              <a:t>action </a:t>
            </a:r>
            <a:r>
              <a:rPr lang="th-TH" dirty="0"/>
              <a:t>เกิดที่ </a:t>
            </a:r>
            <a:r>
              <a:rPr lang="en-US" dirty="0"/>
              <a:t>UI </a:t>
            </a:r>
            <a:r>
              <a:rPr lang="th-TH" dirty="0"/>
              <a:t>โดยมี </a:t>
            </a:r>
            <a:r>
              <a:rPr lang="en-US" dirty="0"/>
              <a:t>Listener </a:t>
            </a:r>
            <a:r>
              <a:rPr lang="th-TH" dirty="0"/>
              <a:t>รับคำสั่งส่งไปสั่งงาน</a:t>
            </a:r>
            <a:r>
              <a:rPr lang="en-US" dirty="0"/>
              <a:t> UI </a:t>
            </a:r>
            <a:r>
              <a:rPr lang="th-TH" dirty="0"/>
              <a:t>เอง</a:t>
            </a:r>
            <a:endParaRPr lang="en-US" dirty="0"/>
          </a:p>
          <a:p>
            <a:r>
              <a:rPr lang="en-US" dirty="0"/>
              <a:t>     </a:t>
            </a:r>
            <a:r>
              <a:rPr lang="th-TH" dirty="0"/>
              <a:t> โดยไม่ผ่าน </a:t>
            </a:r>
            <a:r>
              <a:rPr lang="en-US" dirty="0"/>
              <a:t>Server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48BB6B-96C6-184D-A9DB-FD4EDAAB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21498"/>
            <a:ext cx="4741963" cy="1094783"/>
          </a:xfrm>
        </p:spPr>
        <p:txBody>
          <a:bodyPr>
            <a:normAutofit/>
          </a:bodyPr>
          <a:lstStyle/>
          <a:p>
            <a:r>
              <a:rPr lang="en-US" sz="4800" dirty="0"/>
              <a:t>outline Action</a:t>
            </a:r>
            <a:r>
              <a:rPr lang="en-TH" sz="4800" dirty="0"/>
              <a:t>Cccccc</a:t>
            </a:r>
            <a:r>
              <a:rPr lang="th-TH" sz="4800" dirty="0" err="1"/>
              <a:t>แ</a:t>
            </a:r>
            <a:r>
              <a:rPr lang="en-TH" sz="4800" dirty="0"/>
              <a:t>Ca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5FC66D7-1966-B74C-81F6-14C24CE32070}"/>
              </a:ext>
            </a:extLst>
          </p:cNvPr>
          <p:cNvSpPr txBox="1">
            <a:spLocks/>
          </p:cNvSpPr>
          <p:nvPr/>
        </p:nvSpPr>
        <p:spPr>
          <a:xfrm>
            <a:off x="6386285" y="1231268"/>
            <a:ext cx="4741962" cy="43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Outline</a:t>
            </a:r>
          </a:p>
          <a:p>
            <a:r>
              <a:rPr lang="en-US" dirty="0"/>
              <a:t>Hide Outline</a:t>
            </a:r>
          </a:p>
          <a:p>
            <a:r>
              <a:rPr lang="en-US" dirty="0"/>
              <a:t>Zoom In **</a:t>
            </a:r>
          </a:p>
          <a:p>
            <a:r>
              <a:rPr lang="en-US" dirty="0"/>
              <a:t>Zoom Out **</a:t>
            </a:r>
          </a:p>
          <a:p>
            <a:r>
              <a:rPr lang="en-US" dirty="0"/>
              <a:t>Set Node Counter **</a:t>
            </a:r>
          </a:p>
        </p:txBody>
      </p:sp>
    </p:spTree>
    <p:extLst>
      <p:ext uri="{BB962C8B-B14F-4D97-AF65-F5344CB8AC3E}">
        <p14:creationId xmlns:p14="http://schemas.microsoft.com/office/powerpoint/2010/main" val="317581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A9C0E6-7EAF-B442-9868-6425A055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95" y="1287596"/>
            <a:ext cx="2318077" cy="437373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317F-FFCF-4540-A9F3-A810B1E2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614EB-6529-2F43-9A07-D9B20C26DB2A}" type="slidenum">
              <a:rPr lang="en-TH" smtClean="0"/>
              <a:pPr>
                <a:spcAft>
                  <a:spcPts val="600"/>
                </a:spcAft>
              </a:pPr>
              <a:t>5</a:t>
            </a:fld>
            <a:endParaRPr lang="en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3AF1F-D817-424C-98D5-1DEB3D9F0C07}"/>
              </a:ext>
            </a:extLst>
          </p:cNvPr>
          <p:cNvSpPr txBox="1"/>
          <p:nvPr/>
        </p:nvSpPr>
        <p:spPr>
          <a:xfrm>
            <a:off x="5405138" y="6318691"/>
            <a:ext cx="581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* </a:t>
            </a:r>
            <a:r>
              <a:rPr lang="en-US" dirty="0"/>
              <a:t>action </a:t>
            </a:r>
            <a:r>
              <a:rPr lang="th-TH" dirty="0"/>
              <a:t>เกิดที่ </a:t>
            </a:r>
            <a:r>
              <a:rPr lang="en-US" dirty="0"/>
              <a:t>UI </a:t>
            </a:r>
            <a:r>
              <a:rPr lang="th-TH" dirty="0"/>
              <a:t>โดยมี </a:t>
            </a:r>
            <a:r>
              <a:rPr lang="en-US" dirty="0"/>
              <a:t>Listener </a:t>
            </a:r>
            <a:r>
              <a:rPr lang="th-TH" dirty="0"/>
              <a:t>รับคำสั่งส่งไป </a:t>
            </a:r>
            <a:r>
              <a:rPr lang="en-US" dirty="0"/>
              <a:t>Server </a:t>
            </a:r>
            <a:r>
              <a:rPr lang="th-TH" dirty="0"/>
              <a:t>เพื่อสั่งงานต่อไป</a:t>
            </a:r>
            <a:endParaRPr lang="en-TH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6B7AE00-0909-1D46-9AE6-C510DFAD7A2C}"/>
              </a:ext>
            </a:extLst>
          </p:cNvPr>
          <p:cNvSpPr txBox="1">
            <a:spLocks/>
          </p:cNvSpPr>
          <p:nvPr/>
        </p:nvSpPr>
        <p:spPr>
          <a:xfrm>
            <a:off x="6386284" y="21498"/>
            <a:ext cx="4741963" cy="109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Widgets Action</a:t>
            </a:r>
            <a:r>
              <a:rPr lang="en-TH" sz="4800" dirty="0"/>
              <a:t>Cccccc</a:t>
            </a:r>
            <a:r>
              <a:rPr lang="th-TH" sz="4800" dirty="0" err="1"/>
              <a:t>แ</a:t>
            </a:r>
            <a:r>
              <a:rPr lang="en-TH" sz="4800" dirty="0"/>
              <a:t>Ca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8164B1-9729-EE40-9424-221AD45D2178}"/>
              </a:ext>
            </a:extLst>
          </p:cNvPr>
          <p:cNvSpPr txBox="1">
            <a:spLocks/>
          </p:cNvSpPr>
          <p:nvPr/>
        </p:nvSpPr>
        <p:spPr>
          <a:xfrm>
            <a:off x="6386285" y="1231268"/>
            <a:ext cx="4741962" cy="43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Widgets</a:t>
            </a:r>
          </a:p>
          <a:p>
            <a:r>
              <a:rPr lang="en-US" dirty="0"/>
              <a:t>Filter Widget * (</a:t>
            </a:r>
            <a:r>
              <a:rPr lang="th-TH" dirty="0"/>
              <a:t>หน่วง </a:t>
            </a:r>
            <a:r>
              <a:rPr lang="en-US" dirty="0"/>
              <a:t>2 </a:t>
            </a:r>
            <a:r>
              <a:rPr lang="th-TH" dirty="0"/>
              <a:t>วินาที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87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317F-FFCF-4540-A9F3-A810B1E2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614EB-6529-2F43-9A07-D9B20C26DB2A}" type="slidenum">
              <a:rPr lang="en-TH" smtClean="0"/>
              <a:pPr>
                <a:spcAft>
                  <a:spcPts val="600"/>
                </a:spcAft>
              </a:pPr>
              <a:t>6</a:t>
            </a:fld>
            <a:endParaRPr lang="en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2B80C-964C-6943-86DC-8E25AF38F1B2}"/>
              </a:ext>
            </a:extLst>
          </p:cNvPr>
          <p:cNvSpPr txBox="1"/>
          <p:nvPr/>
        </p:nvSpPr>
        <p:spPr>
          <a:xfrm>
            <a:off x="5698718" y="5811119"/>
            <a:ext cx="5929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*  action </a:t>
            </a:r>
            <a:r>
              <a:rPr lang="th-TH" dirty="0"/>
              <a:t>เกิดที่ </a:t>
            </a:r>
            <a:r>
              <a:rPr lang="en-US" dirty="0"/>
              <a:t>UI </a:t>
            </a:r>
            <a:r>
              <a:rPr lang="th-TH" dirty="0"/>
              <a:t>โดยมี </a:t>
            </a:r>
            <a:r>
              <a:rPr lang="en-US" dirty="0"/>
              <a:t>listener </a:t>
            </a:r>
            <a:r>
              <a:rPr lang="th-TH" dirty="0"/>
              <a:t>รับคำสั่งส่งไป </a:t>
            </a:r>
            <a:r>
              <a:rPr lang="en-US" dirty="0"/>
              <a:t>Server </a:t>
            </a:r>
            <a:r>
              <a:rPr lang="th-TH" dirty="0"/>
              <a:t>เพื่อสั่งงานต่อไป</a:t>
            </a:r>
            <a:endParaRPr lang="en-US" dirty="0"/>
          </a:p>
          <a:p>
            <a:r>
              <a:rPr lang="en-TH" dirty="0"/>
              <a:t>**  </a:t>
            </a:r>
            <a:r>
              <a:rPr lang="en-US" dirty="0"/>
              <a:t>action </a:t>
            </a:r>
            <a:r>
              <a:rPr lang="th-TH" dirty="0"/>
              <a:t>เกิดที่ </a:t>
            </a:r>
            <a:r>
              <a:rPr lang="en-US" dirty="0"/>
              <a:t>UI </a:t>
            </a:r>
            <a:r>
              <a:rPr lang="th-TH" dirty="0"/>
              <a:t>โดยมี </a:t>
            </a:r>
            <a:r>
              <a:rPr lang="en-US" dirty="0"/>
              <a:t>Listener </a:t>
            </a:r>
            <a:r>
              <a:rPr lang="th-TH" dirty="0"/>
              <a:t>รับคำสั่งส่งไปสั่งงาน</a:t>
            </a:r>
            <a:r>
              <a:rPr lang="en-US" dirty="0"/>
              <a:t> UI </a:t>
            </a:r>
            <a:r>
              <a:rPr lang="th-TH" dirty="0"/>
              <a:t>เอง</a:t>
            </a:r>
            <a:endParaRPr lang="en-US" dirty="0"/>
          </a:p>
          <a:p>
            <a:r>
              <a:rPr lang="en-US" dirty="0"/>
              <a:t>     </a:t>
            </a:r>
            <a:r>
              <a:rPr lang="th-TH" dirty="0"/>
              <a:t> </a:t>
            </a:r>
            <a:r>
              <a:rPr lang="en-US" dirty="0"/>
              <a:t> </a:t>
            </a:r>
            <a:r>
              <a:rPr lang="th-TH" dirty="0"/>
              <a:t>โดยไม่ผ่าน </a:t>
            </a:r>
            <a:r>
              <a:rPr lang="en-US" dirty="0"/>
              <a:t>Server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DCEE03E-42D7-6345-BE61-4A912D364116}"/>
              </a:ext>
            </a:extLst>
          </p:cNvPr>
          <p:cNvSpPr txBox="1">
            <a:spLocks/>
          </p:cNvSpPr>
          <p:nvPr/>
        </p:nvSpPr>
        <p:spPr>
          <a:xfrm>
            <a:off x="6386284" y="21498"/>
            <a:ext cx="4741963" cy="109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/>
              <a:t>Actionbar</a:t>
            </a:r>
            <a:r>
              <a:rPr lang="en-US" sz="4800" dirty="0"/>
              <a:t> Action</a:t>
            </a:r>
            <a:r>
              <a:rPr lang="en-TH" sz="4800" dirty="0"/>
              <a:t>Cccccc</a:t>
            </a:r>
            <a:r>
              <a:rPr lang="th-TH" sz="4800" dirty="0" err="1"/>
              <a:t>แ</a:t>
            </a:r>
            <a:r>
              <a:rPr lang="en-TH" sz="4800" dirty="0"/>
              <a:t>Ca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AED98BB-2B0D-214A-8E16-1E17A6D87485}"/>
              </a:ext>
            </a:extLst>
          </p:cNvPr>
          <p:cNvSpPr txBox="1">
            <a:spLocks/>
          </p:cNvSpPr>
          <p:nvPr/>
        </p:nvSpPr>
        <p:spPr>
          <a:xfrm>
            <a:off x="6386285" y="1231268"/>
            <a:ext cx="2496458" cy="43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Hidden Button(s)</a:t>
            </a:r>
          </a:p>
          <a:p>
            <a:r>
              <a:rPr lang="en-US" dirty="0"/>
              <a:t>Disable Button(s)</a:t>
            </a:r>
          </a:p>
          <a:p>
            <a:r>
              <a:rPr lang="en-US" dirty="0"/>
              <a:t>Edit Flow *</a:t>
            </a:r>
          </a:p>
          <a:p>
            <a:r>
              <a:rPr lang="en-US" dirty="0"/>
              <a:t>Save Flow *</a:t>
            </a:r>
          </a:p>
          <a:p>
            <a:r>
              <a:rPr lang="en-US" dirty="0"/>
              <a:t>Discard Flow *</a:t>
            </a:r>
          </a:p>
          <a:p>
            <a:r>
              <a:rPr lang="en-US" dirty="0"/>
              <a:t>Close Flow *</a:t>
            </a:r>
          </a:p>
          <a:p>
            <a:r>
              <a:rPr lang="en-US" dirty="0"/>
              <a:t>Undo * ?</a:t>
            </a:r>
          </a:p>
          <a:p>
            <a:r>
              <a:rPr lang="en-US" dirty="0"/>
              <a:t>Redo * ?</a:t>
            </a:r>
            <a:endParaRPr lang="th-TH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50AF97-5441-984D-A8F6-9EC8BB86041D}"/>
              </a:ext>
            </a:extLst>
          </p:cNvPr>
          <p:cNvSpPr txBox="1">
            <a:spLocks/>
          </p:cNvSpPr>
          <p:nvPr/>
        </p:nvSpPr>
        <p:spPr>
          <a:xfrm>
            <a:off x="9149580" y="1231267"/>
            <a:ext cx="3136856" cy="43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Show Guideline **</a:t>
            </a:r>
          </a:p>
          <a:p>
            <a:r>
              <a:rPr lang="en-US" dirty="0"/>
              <a:t>Zoom In **</a:t>
            </a:r>
          </a:p>
          <a:p>
            <a:r>
              <a:rPr lang="en-US" dirty="0"/>
              <a:t>Zoom Out **</a:t>
            </a:r>
          </a:p>
          <a:p>
            <a:r>
              <a:rPr lang="en-US" dirty="0"/>
              <a:t>Zoom Scale 1:1 **</a:t>
            </a:r>
          </a:p>
          <a:p>
            <a:r>
              <a:rPr lang="en-US" dirty="0"/>
              <a:t>Zoom Fit Scale **</a:t>
            </a:r>
          </a:p>
          <a:p>
            <a:endParaRPr lang="en-TH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713B0DE-B783-AC4B-9165-8F0D67519DEC}"/>
              </a:ext>
            </a:extLst>
          </p:cNvPr>
          <p:cNvSpPr txBox="1">
            <a:spLocks/>
          </p:cNvSpPr>
          <p:nvPr/>
        </p:nvSpPr>
        <p:spPr>
          <a:xfrm>
            <a:off x="3166327" y="2623929"/>
            <a:ext cx="2511509" cy="22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Cut Node(s) *</a:t>
            </a:r>
          </a:p>
          <a:p>
            <a:r>
              <a:rPr lang="en-US" dirty="0">
                <a:solidFill>
                  <a:schemeClr val="bg1"/>
                </a:solidFill>
              </a:rPr>
              <a:t>Copy Node(s) *</a:t>
            </a:r>
          </a:p>
          <a:p>
            <a:r>
              <a:rPr lang="en-US" dirty="0">
                <a:solidFill>
                  <a:schemeClr val="bg1"/>
                </a:solidFill>
              </a:rPr>
              <a:t>Paste Node(s) *</a:t>
            </a:r>
          </a:p>
          <a:p>
            <a:r>
              <a:rPr lang="en-US" dirty="0">
                <a:solidFill>
                  <a:schemeClr val="bg1"/>
                </a:solidFill>
              </a:rPr>
              <a:t>Delete Node(s) *</a:t>
            </a:r>
          </a:p>
          <a:p>
            <a:r>
              <a:rPr lang="en-US" dirty="0">
                <a:solidFill>
                  <a:schemeClr val="bg1"/>
                </a:solidFill>
              </a:rPr>
              <a:t>Print Flow **</a:t>
            </a:r>
          </a:p>
        </p:txBody>
      </p:sp>
      <p:pic>
        <p:nvPicPr>
          <p:cNvPr id="44" name="Picture 4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CC7D01A-3903-F744-9008-E1FF8FD24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6" y="2317135"/>
            <a:ext cx="2801260" cy="2653825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8B22FB-95A9-F54B-86DF-D4F0003A3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731" y="1158144"/>
            <a:ext cx="8010890" cy="68940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62967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317F-FFCF-4540-A9F3-A810B1E2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8614EB-6529-2F43-9A07-D9B20C26DB2A}" type="slidenum">
              <a:rPr lang="en-TH" smtClean="0"/>
              <a:pPr>
                <a:spcAft>
                  <a:spcPts val="600"/>
                </a:spcAft>
              </a:pPr>
              <a:t>7</a:t>
            </a:fld>
            <a:endParaRPr lang="en-TH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A58983-972F-7845-A3FC-9A17FB807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3" y="2261772"/>
            <a:ext cx="3761780" cy="2683445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1389D7-5308-6845-98BA-08A480442A6E}"/>
              </a:ext>
            </a:extLst>
          </p:cNvPr>
          <p:cNvSpPr txBox="1"/>
          <p:nvPr/>
        </p:nvSpPr>
        <p:spPr>
          <a:xfrm>
            <a:off x="5405138" y="6318691"/>
            <a:ext cx="581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* </a:t>
            </a:r>
            <a:r>
              <a:rPr lang="en-US" dirty="0"/>
              <a:t>action </a:t>
            </a:r>
            <a:r>
              <a:rPr lang="th-TH" dirty="0"/>
              <a:t>เกิดที่ </a:t>
            </a:r>
            <a:r>
              <a:rPr lang="en-US" dirty="0"/>
              <a:t>UI </a:t>
            </a:r>
            <a:r>
              <a:rPr lang="th-TH" dirty="0"/>
              <a:t>โดยมี </a:t>
            </a:r>
            <a:r>
              <a:rPr lang="en-US" dirty="0"/>
              <a:t>listener </a:t>
            </a:r>
            <a:r>
              <a:rPr lang="th-TH" dirty="0"/>
              <a:t>รับคำสั่งส่งไป </a:t>
            </a:r>
            <a:r>
              <a:rPr lang="en-US" dirty="0"/>
              <a:t>Server </a:t>
            </a:r>
            <a:r>
              <a:rPr lang="th-TH" dirty="0"/>
              <a:t>เพื่อสั่งงานต่อไป</a:t>
            </a:r>
            <a:endParaRPr lang="en-TH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49B19C-5EA3-A042-8412-F83B86BC558E}"/>
              </a:ext>
            </a:extLst>
          </p:cNvPr>
          <p:cNvSpPr txBox="1">
            <a:spLocks/>
          </p:cNvSpPr>
          <p:nvPr/>
        </p:nvSpPr>
        <p:spPr>
          <a:xfrm>
            <a:off x="6386284" y="21498"/>
            <a:ext cx="4741963" cy="109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Properties Action</a:t>
            </a:r>
            <a:r>
              <a:rPr lang="en-TH" sz="4800" dirty="0"/>
              <a:t>Cccccc</a:t>
            </a:r>
            <a:r>
              <a:rPr lang="th-TH" sz="4800" dirty="0" err="1"/>
              <a:t>แ</a:t>
            </a:r>
            <a:r>
              <a:rPr lang="en-TH" sz="4800" dirty="0"/>
              <a:t>Ca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AA5D47-CF57-E74D-B072-0973D340A323}"/>
              </a:ext>
            </a:extLst>
          </p:cNvPr>
          <p:cNvSpPr txBox="1">
            <a:spLocks/>
          </p:cNvSpPr>
          <p:nvPr/>
        </p:nvSpPr>
        <p:spPr>
          <a:xfrm>
            <a:off x="6386285" y="1231268"/>
            <a:ext cx="5310910" cy="43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Properties ? </a:t>
            </a:r>
          </a:p>
          <a:p>
            <a:pPr lvl="1"/>
            <a:r>
              <a:rPr lang="th-TH" dirty="0"/>
              <a:t>ส่ง </a:t>
            </a:r>
            <a:r>
              <a:rPr lang="en-US" dirty="0"/>
              <a:t>&lt;div&gt;&lt;/div&gt;</a:t>
            </a:r>
            <a:endParaRPr lang="en-US" strike="sngStrike" dirty="0"/>
          </a:p>
          <a:p>
            <a:pPr lvl="1"/>
            <a:r>
              <a:rPr lang="th-TH" strike="sngStrike" dirty="0"/>
              <a:t>ส่ง </a:t>
            </a:r>
            <a:r>
              <a:rPr lang="en-US" strike="sngStrike" dirty="0"/>
              <a:t>json</a:t>
            </a:r>
            <a:r>
              <a:rPr lang="th-TH" strike="sngStrike" dirty="0"/>
              <a:t> ให้ </a:t>
            </a:r>
            <a:r>
              <a:rPr lang="en-US" strike="sngStrike" dirty="0"/>
              <a:t>UI render</a:t>
            </a:r>
          </a:p>
          <a:p>
            <a:pPr lvl="1"/>
            <a:r>
              <a:rPr lang="en-US" strike="sngStrike" dirty="0"/>
              <a:t>React Component</a:t>
            </a:r>
          </a:p>
          <a:p>
            <a:r>
              <a:rPr lang="en-TH" dirty="0"/>
              <a:t>Hide Window</a:t>
            </a:r>
          </a:p>
          <a:p>
            <a:r>
              <a:rPr lang="en-TH" dirty="0"/>
              <a:t>Show Window</a:t>
            </a:r>
          </a:p>
          <a:p>
            <a:r>
              <a:rPr lang="en-TH" dirty="0"/>
              <a:t>Save Properties</a:t>
            </a:r>
          </a:p>
          <a:p>
            <a:r>
              <a:rPr lang="en-US" dirty="0"/>
              <a:t>Discard</a:t>
            </a:r>
            <a:r>
              <a:rPr lang="en-TH" dirty="0"/>
              <a:t> Properties</a:t>
            </a:r>
          </a:p>
          <a:p>
            <a:r>
              <a:rPr lang="en-US" dirty="0"/>
              <a:t>G</a:t>
            </a:r>
            <a:r>
              <a:rPr lang="en-TH" dirty="0"/>
              <a:t>et Properties</a:t>
            </a:r>
          </a:p>
          <a:p>
            <a:r>
              <a:rPr lang="en-TH" dirty="0"/>
              <a:t>Set Properties</a:t>
            </a:r>
          </a:p>
          <a:p>
            <a:pPr marL="0" indent="0">
              <a:buNone/>
            </a:pP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688297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314</Words>
  <Application>Microsoft Macintosh PowerPoint</Application>
  <PresentationFormat>Widescreen</PresentationFormat>
  <Paragraphs>83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Canvas Design Concept CacaccdefdกกCcฉCa</vt:lpstr>
      <vt:lpstr>PowerPoint Presentation</vt:lpstr>
      <vt:lpstr>Canvas ActionCcccccแCa</vt:lpstr>
      <vt:lpstr>outline ActionCcccccแCa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Design Concept CacaccdefdกกCcฉCa</dc:title>
  <dc:creator>Jutawuth Nantawan</dc:creator>
  <cp:lastModifiedBy>Jutawuth Nantawan</cp:lastModifiedBy>
  <cp:revision>26</cp:revision>
  <dcterms:created xsi:type="dcterms:W3CDTF">2020-04-13T09:18:14Z</dcterms:created>
  <dcterms:modified xsi:type="dcterms:W3CDTF">2020-04-14T14:20:41Z</dcterms:modified>
</cp:coreProperties>
</file>